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AUTOMATISCHER TRADING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Telegram Signal Kopierer</a:t>
            </a:r>
          </a:p>
          <a:p>
            <a:r>
              <a:t>Vollautomatische Gewinnmaximierung</a:t>
            </a:r>
          </a:p>
          <a:p/>
          <a:p>
            <a:r>
              <a:t>Ergebnisse: 17.07 - 22.07.2025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BEREIT ZUM STARTEN?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📞 KONTAKT &amp; SETUP</a:t>
            </a:r>
          </a:p>
          <a:p/>
          <a:p>
            <a:r>
              <a:t>✅ Sofortiger Zugang zum Bot</a:t>
            </a:r>
          </a:p>
          <a:p>
            <a:r>
              <a:t>✅ Komplette Einrichtung inklusive</a:t>
            </a:r>
          </a:p>
          <a:p>
            <a:r>
              <a:t>✅ 24/7 Support</a:t>
            </a:r>
          </a:p>
          <a:p>
            <a:r>
              <a:t>✅ Bewiesene Ergebnisse</a:t>
            </a:r>
          </a:p>
          <a:p/>
          <a:p>
            <a:r>
              <a:t>💬 Telegram: @YourUsername</a:t>
            </a:r>
          </a:p>
          <a:p>
            <a:r>
              <a:t>📧 Email: your.email@example.com</a:t>
            </a:r>
          </a:p>
          <a:p>
            <a:r>
              <a:t>🌐 Website: www.yourbot.com</a:t>
            </a:r>
          </a:p>
          <a:p/>
          <a:p>
            <a:r>
              <a:t>⚠️ Limitierte Plätze verfügbar!</a:t>
            </a:r>
          </a:p>
          <a:p>
            <a:r>
              <a:t>Sichere dir jetzt deinen Zugang zum</a:t>
            </a:r>
          </a:p>
          <a:p>
            <a:r>
              <a:t>profitabelsten Trading-Bot 2025!</a:t>
            </a:r>
          </a:p>
          <a:p/>
          <a:p>
            <a:r>
              <a:t>🎁 Referral Code: 9EEDV9</a:t>
            </a:r>
          </a:p>
          <a:p>
            <a:r>
              <a:t>💰 Über $5,000 in Boni verfügbar!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WIE FUNKTIONIERT DER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Überwacht automatisch Telegram-Signalgruppen 24/7</a:t>
            </a:r>
          </a:p>
          <a:p>
            <a:r>
              <a:t>• Kopiert Handelssignale in Echtzeit</a:t>
            </a:r>
          </a:p>
          <a:p>
            <a:r>
              <a:t>• Führt Trades automatisch auf Bybit aus</a:t>
            </a:r>
          </a:p>
          <a:p>
            <a:r>
              <a:t>• Verwendet optimierte Hebel (12.5X - 50X)</a:t>
            </a:r>
          </a:p>
          <a:p>
            <a:r>
              <a:t>• Setzt automatische Take-Profit Ziele</a:t>
            </a:r>
          </a:p>
          <a:p>
            <a:r>
              <a:t>• Kein manueller Eingriff erforderlich</a:t>
            </a:r>
          </a:p>
          <a:p/>
          <a:p>
            <a:r>
              <a:t>✅ Vollautomatisch</a:t>
            </a:r>
          </a:p>
          <a:p>
            <a:r>
              <a:t>✅ 24/7 aktiv  </a:t>
            </a:r>
          </a:p>
          <a:p>
            <a:r>
              <a:t>✅ Sofortige Ausführung</a:t>
            </a:r>
          </a:p>
          <a:p>
            <a:r>
              <a:t>✅ Risikomanagement integriert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WOCHENSTATISTIKEN (17.07 - 22.07)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GESAMT TRADES: 59</a:t>
            </a:r>
          </a:p>
          <a:p/>
          <a:p>
            <a:r>
              <a:t>🟢 GEWINN-TRADES: 50 (84.7% Winrate!)</a:t>
            </a:r>
          </a:p>
          <a:p>
            <a:r>
              <a:t>🟡 BREAKEVEN: 4 </a:t>
            </a:r>
          </a:p>
          <a:p>
            <a:r>
              <a:t>🔴 VERLUST-TRADES: 5</a:t>
            </a:r>
          </a:p>
          <a:p/>
          <a:p>
            <a:r>
              <a:t>💰 GESAMT ROI: +31.690%</a:t>
            </a:r>
          </a:p>
          <a:p>
            <a:r>
              <a:t>📈 Ø GEWINN PRO TRADE: +652%</a:t>
            </a:r>
          </a:p>
          <a:p>
            <a:r>
              <a:t>📉 Ø VERLUST PRO TRADE: -182%</a:t>
            </a:r>
          </a:p>
          <a:p/>
          <a:p>
            <a:r>
              <a:t>🏆 BESTE PERFORMANCE: +5.261% (EPIC)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TOP 5 PERFORMER DER WOCHE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🥇 EPIC: +5.261% (Long)</a:t>
            </a:r>
          </a:p>
          <a:p>
            <a:r>
              <a:t>2. 🥈 EPIC: +2.858% (Long) </a:t>
            </a:r>
          </a:p>
          <a:p>
            <a:r>
              <a:t>3. 🥉 FLOKI: +1.453% (Long)</a:t>
            </a:r>
          </a:p>
          <a:p>
            <a:r>
              <a:t>4. 🏅 HBAR: +1.403% (Long)</a:t>
            </a:r>
          </a:p>
          <a:p>
            <a:r>
              <a:t>5. 🏅 ENA: +1.258% (Long)</a:t>
            </a:r>
          </a:p>
          <a:p/>
          <a:p>
            <a:r>
              <a:t>Weitere Highlights:</a:t>
            </a:r>
          </a:p>
          <a:p>
            <a:r>
              <a:t>• PEPE: +978%</a:t>
            </a:r>
          </a:p>
          <a:p>
            <a:r>
              <a:t>• LINK: +953% </a:t>
            </a:r>
          </a:p>
          <a:p>
            <a:r>
              <a:t>• GALA: +870%</a:t>
            </a:r>
          </a:p>
          <a:p>
            <a:r>
              <a:t>• AVAX: +845%</a:t>
            </a:r>
          </a:p>
          <a:p>
            <a:r>
              <a:t>• LDO: +824%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📈 COOK/USDT: +142.92% ROI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📱 TELEGRAM SIGNAL</a:t>
            </a:r>
          </a:p>
          <a:p/>
          <a:p>
            <a:r>
              <a:t>Coin: COOK/USDT</a:t>
            </a:r>
          </a:p>
          <a:p>
            <a:r>
              <a:t>Direction: Long</a:t>
            </a:r>
          </a:p>
          <a:p>
            <a:r>
              <a:t>Leverage: 12.5X</a:t>
            </a:r>
          </a:p>
          <a:p>
            <a:r>
              <a:t>Entry: 0.008438</a:t>
            </a:r>
          </a:p>
          <a:p>
            <a:r>
              <a:t>Targets: 0.008522 - unlimited</a:t>
            </a:r>
          </a:p>
          <a:p/>
          <a:p>
            <a:r>
              <a:t>✅ Signal automatisch erkannt</a:t>
            </a:r>
          </a:p>
          <a:p>
            <a:r>
              <a:t>✅ Trade sofort ausgeführt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0972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🎯 BYBIT ERGEBNIS</a:t>
            </a:r>
          </a:p>
          <a:p/>
          <a:p>
            <a:r>
              <a:t>Entry Price: 0.008438</a:t>
            </a:r>
          </a:p>
          <a:p>
            <a:r>
              <a:t>Current Price: 0.009415</a:t>
            </a:r>
          </a:p>
          <a:p>
            <a:r>
              <a:t>ROI: +142.92%</a:t>
            </a:r>
          </a:p>
          <a:p/>
          <a:p>
            <a:r>
              <a:t>🚀 Target erreicht!</a:t>
            </a:r>
          </a:p>
          <a:p>
            <a:r>
              <a:t>💰 Automatischer Gewinn</a:t>
            </a:r>
          </a:p>
          <a:p>
            <a:r>
              <a:t>⏱️ Keine manuelle Arbeit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114800" y="201168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📈 LTC/USDT: +159.00% ROI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📱 TELEGRAM SIGNAL</a:t>
            </a:r>
          </a:p>
          <a:p/>
          <a:p>
            <a:r>
              <a:t>Coin: LTC/USDT</a:t>
            </a:r>
          </a:p>
          <a:p>
            <a:r>
              <a:t>Direction: Long</a:t>
            </a:r>
          </a:p>
          <a:p>
            <a:r>
              <a:t>Leverage: 50.0X</a:t>
            </a:r>
          </a:p>
          <a:p>
            <a:r>
              <a:t>Entry: 116.61</a:t>
            </a:r>
          </a:p>
          <a:p>
            <a:r>
              <a:t>Targets: 117.78 - unlimited</a:t>
            </a:r>
          </a:p>
          <a:p/>
          <a:p>
            <a:r>
              <a:t>✅ Signal automatisch erkannt</a:t>
            </a:r>
          </a:p>
          <a:p>
            <a:r>
              <a:t>✅ Trade sofort ausgeführt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0972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🎯 BYBIT ERGEBNIS</a:t>
            </a:r>
          </a:p>
          <a:p/>
          <a:p>
            <a:r>
              <a:t>Entry Price: 116.61</a:t>
            </a:r>
          </a:p>
          <a:p>
            <a:r>
              <a:t>Current Price: 120.50</a:t>
            </a:r>
          </a:p>
          <a:p>
            <a:r>
              <a:t>ROI: +159.00%</a:t>
            </a:r>
          </a:p>
          <a:p/>
          <a:p>
            <a:r>
              <a:t>🚀 Target übertroffen!</a:t>
            </a:r>
          </a:p>
          <a:p>
            <a:r>
              <a:t>💰 Maximaler Hebel genutzt</a:t>
            </a:r>
          </a:p>
          <a:p>
            <a:r>
              <a:t>⚡ Blitzschnelle Ausführung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114800" y="201168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📈 TAO/USDT: +132.91% ROI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📱 TELEGRAM SIGNAL</a:t>
            </a:r>
          </a:p>
          <a:p/>
          <a:p>
            <a:r>
              <a:t>Coin: TAO/USDT</a:t>
            </a:r>
          </a:p>
          <a:p>
            <a:r>
              <a:t>Direction: Long</a:t>
            </a:r>
          </a:p>
          <a:p>
            <a:r>
              <a:t>Leverage: 50.0X</a:t>
            </a:r>
          </a:p>
          <a:p>
            <a:r>
              <a:t>Entry: 434.64</a:t>
            </a:r>
          </a:p>
          <a:p>
            <a:r>
              <a:t>Targets: 438.99 - unlimited</a:t>
            </a:r>
          </a:p>
          <a:p/>
          <a:p>
            <a:r>
              <a:t>✅ Signal automatisch erkannt</a:t>
            </a:r>
          </a:p>
          <a:p>
            <a:r>
              <a:t>✅ Trade sofort ausgeführt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0972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🎯 BYBIT ERGEBNIS</a:t>
            </a:r>
          </a:p>
          <a:p/>
          <a:p>
            <a:r>
              <a:t>Entry Price: 434.64</a:t>
            </a:r>
          </a:p>
          <a:p>
            <a:r>
              <a:t>Current Price: 446.76</a:t>
            </a:r>
          </a:p>
          <a:p>
            <a:r>
              <a:t>ROI: +132.91%</a:t>
            </a:r>
          </a:p>
          <a:p/>
          <a:p>
            <a:r>
              <a:t>🚀 Perfekte Ausführung!</a:t>
            </a:r>
          </a:p>
          <a:p>
            <a:r>
              <a:t>💰 Hoher Hebel = Hoher Gewinn</a:t>
            </a:r>
          </a:p>
          <a:p>
            <a:r>
              <a:t>🎯 Ziel erreicht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114800" y="201168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0000"/>
                </a:solidFill>
              </a:defRPr>
            </a:pPr>
            <a:r>
              <a:t>🔥 ZORA/USDT: +1538.61% ROI!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📱 TELEGRAM SIGNAL</a:t>
            </a:r>
          </a:p>
          <a:p/>
          <a:p>
            <a:r>
              <a:t>Coin: ZORA/USDT</a:t>
            </a:r>
          </a:p>
          <a:p>
            <a:r>
              <a:t>Direction: Long</a:t>
            </a:r>
          </a:p>
          <a:p>
            <a:r>
              <a:t>Leverage: 25.0X</a:t>
            </a:r>
          </a:p>
          <a:p>
            <a:r>
              <a:t>Entry: 0.022240</a:t>
            </a:r>
          </a:p>
          <a:p/>
          <a:p>
            <a:r>
              <a:t>🎯 MONSTER SIGNAL!</a:t>
            </a:r>
          </a:p>
          <a:p>
            <a:r>
              <a:t>✅ Bot erkannte Potenzial</a:t>
            </a:r>
          </a:p>
          <a:p>
            <a:r>
              <a:t>✅ Maximaler Hebel aktiviert</a:t>
            </a:r>
          </a:p>
          <a:p>
            <a:r>
              <a:t>⚡ Sofortige Ausführung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09728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8000"/>
                </a:solidFill>
              </a:defRPr>
            </a:pPr>
            <a:r>
              <a:t>🚀 BYBIT ERGEBNIS</a:t>
            </a:r>
          </a:p>
          <a:p/>
          <a:p>
            <a:r>
              <a:t>Entry Price: 0.022240</a:t>
            </a:r>
          </a:p>
          <a:p>
            <a:r>
              <a:t>Current Price: 0.036256</a:t>
            </a:r>
          </a:p>
          <a:p>
            <a:r>
              <a:t>ROI: +1538.61%</a:t>
            </a:r>
          </a:p>
          <a:p/>
          <a:p>
            <a:r>
              <a:t>💥 JACKPOT TRADE!</a:t>
            </a:r>
          </a:p>
          <a:p>
            <a:r>
              <a:t>💰 Über 1500% Gewinn</a:t>
            </a:r>
          </a:p>
          <a:p>
            <a:r>
              <a:t>🏆 Beste Performance</a:t>
            </a:r>
          </a:p>
          <a:p>
            <a:r>
              <a:t>🤖 Bot-Perfektion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114800" y="2011680"/>
            <a:ext cx="91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WARUM DIESER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BEWIESENE PERFORMANCE</a:t>
            </a:r>
          </a:p>
          <a:p>
            <a:r>
              <a:t>• 84.7% Winrate in nur einer Woche</a:t>
            </a:r>
          </a:p>
          <a:p>
            <a:r>
              <a:t>• Über 31.000% ROI</a:t>
            </a:r>
          </a:p>
          <a:p>
            <a:r>
              <a:t>• Konsistente Gewinne</a:t>
            </a:r>
          </a:p>
          <a:p/>
          <a:p>
            <a:r>
              <a:t>⚡ VOLLAUTOMATISCH</a:t>
            </a:r>
          </a:p>
          <a:p>
            <a:r>
              <a:t>• Keine Emotionen beim Trading</a:t>
            </a:r>
          </a:p>
          <a:p>
            <a:r>
              <a:t>• 24/7 Marktüberwachung</a:t>
            </a:r>
          </a:p>
          <a:p>
            <a:r>
              <a:t>• Sofortige Signalausführung</a:t>
            </a:r>
          </a:p>
          <a:p/>
          <a:p>
            <a:r>
              <a:t>🛡️ RISIKOMANAGEMENT</a:t>
            </a:r>
          </a:p>
          <a:p>
            <a:r>
              <a:t>• Automatische Stop-Loss Einstellungen</a:t>
            </a:r>
          </a:p>
          <a:p>
            <a:r>
              <a:t>• Optimierte Positionsgrößen</a:t>
            </a:r>
          </a:p>
          <a:p>
            <a:r>
              <a:t>• Diversifizierte Trades</a:t>
            </a:r>
          </a:p>
          <a:p/>
          <a:p>
            <a:r>
              <a:t>💰 PASSIVES EINKOMMEN</a:t>
            </a:r>
          </a:p>
          <a:p>
            <a:r>
              <a:t>• Kein Zeitaufwand</a:t>
            </a:r>
          </a:p>
          <a:p>
            <a:r>
              <a:t>• Keine Trading-Kenntnisse nötig</a:t>
            </a:r>
          </a:p>
          <a:p>
            <a:r>
              <a:t>• Läuft im Hintergrund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