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🚀 AUTOMATISCHER TRADING 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Telegram Signal Kopierer</a:t>
            </a:r>
          </a:p>
          <a:p>
            <a:r>
              <a:t>Vollautomatische Gewinnmaximierung</a:t>
            </a:r>
          </a:p>
          <a:p/>
          <a:p>
            <a:r>
              <a:t>Ergebnisse: 17.07 - 22.07.2025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🤖 WIE FUNKTIONIERT DER BOT?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Überwacht automatisch Telegram-Signalgruppen 24/7</a:t>
            </a:r>
          </a:p>
          <a:p>
            <a:r>
              <a:t>• Kopiert Handelssignale in Echtzeit</a:t>
            </a:r>
          </a:p>
          <a:p>
            <a:r>
              <a:t>• Führt Trades automatisch auf Bybit aus</a:t>
            </a:r>
          </a:p>
          <a:p>
            <a:r>
              <a:t>• Verwendet optimierte Hebel (12.5X - 50X)</a:t>
            </a:r>
          </a:p>
          <a:p>
            <a:r>
              <a:t>• Setzt automatische Take-Profit Ziele</a:t>
            </a:r>
          </a:p>
          <a:p>
            <a:r>
              <a:t>• Kein manueller Eingriff erforderlich</a:t>
            </a:r>
          </a:p>
          <a:p/>
          <a:p>
            <a:r>
              <a:t>✅ Vollautomatisch</a:t>
            </a:r>
          </a:p>
          <a:p>
            <a:r>
              <a:t>✅ 24/7 aktiv  </a:t>
            </a:r>
          </a:p>
          <a:p>
            <a:r>
              <a:t>✅ Sofortige Ausführung</a:t>
            </a:r>
          </a:p>
          <a:p>
            <a:r>
              <a:t>✅ Risikomanagement integriert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WOCHENSTATISTIKEN (17.07 - 22.07)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GESAMT TRADES: 59</a:t>
            </a:r>
          </a:p>
          <a:p/>
          <a:p>
            <a:r>
              <a:t>🟢 GEWINN-TRADES: 50 (84.7% Winrate!)</a:t>
            </a:r>
          </a:p>
          <a:p>
            <a:r>
              <a:t>🟡 BREAKEVEN: 4 </a:t>
            </a:r>
          </a:p>
          <a:p>
            <a:r>
              <a:t>🔴 VERLUST-TRADES: 5</a:t>
            </a:r>
          </a:p>
          <a:p/>
          <a:p>
            <a:r>
              <a:t>💰 GESAMT ROI: +31.690%</a:t>
            </a:r>
          </a:p>
          <a:p>
            <a:r>
              <a:t>📈 Ø GEWINN PRO TRADE: +652%</a:t>
            </a:r>
          </a:p>
          <a:p>
            <a:r>
              <a:t>📉 Ø VERLUST PRO TRADE: -182%</a:t>
            </a:r>
          </a:p>
          <a:p/>
          <a:p>
            <a:r>
              <a:t>🏆 BESTE PERFORMANCE: +5.261% (EPIC)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🏆 TOP 5 PERFORMER DER WOCHE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🥇 EPIC: +5.261% (Long)</a:t>
            </a:r>
          </a:p>
          <a:p>
            <a:r>
              <a:t>2. 🥈 EPIC: +2.858% (Long) </a:t>
            </a:r>
          </a:p>
          <a:p>
            <a:r>
              <a:t>3. 🥉 FLOKI: +1.453% (Long)</a:t>
            </a:r>
          </a:p>
          <a:p>
            <a:r>
              <a:t>4. 🏅 HBAR: +1.403% (Long)</a:t>
            </a:r>
          </a:p>
          <a:p>
            <a:r>
              <a:t>5. 🏅 ENA: +1.258% (Long)</a:t>
            </a:r>
          </a:p>
          <a:p/>
          <a:p>
            <a:r>
              <a:t>Weitere Highlights:</a:t>
            </a:r>
          </a:p>
          <a:p>
            <a:r>
              <a:t>• PEPE: +978%</a:t>
            </a:r>
          </a:p>
          <a:p>
            <a:r>
              <a:t>• LINK: +953% </a:t>
            </a:r>
          </a:p>
          <a:p>
            <a:r>
              <a:t>• GALA: +870%</a:t>
            </a:r>
          </a:p>
          <a:p>
            <a:r>
              <a:t>• AVAX: +845%</a:t>
            </a:r>
          </a:p>
          <a:p>
            <a:r>
              <a:t>• LDO: +824%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/>
            </a:pPr>
            <a:r>
              <a:t>📸 BEISPIEL-TRADES: SIGNAL → ERGEBNIS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SIGNAL</a:t>
            </a:r>
          </a:p>
          <a:p>
            <a:r>
              <a:t>(Telegram Screenshot)</a:t>
            </a:r>
          </a:p>
          <a:p/>
          <a:p>
            <a:r>
              <a:t>[Hier werden automatisch</a:t>
            </a:r>
          </a:p>
          <a:p>
            <a:r>
              <a:t>die Signal-Bilder eingefügt]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ERGEBNIS</a:t>
            </a:r>
          </a:p>
          <a:p>
            <a:r>
              <a:t>(Bybit ROI Screenshot)</a:t>
            </a:r>
          </a:p>
          <a:p/>
          <a:p>
            <a:r>
              <a:t>[Hier werden automatisch</a:t>
            </a:r>
          </a:p>
          <a:p>
            <a:r>
              <a:t>die Ergebnis-Bilder eingefügt]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4114800" y="2286000"/>
            <a:ext cx="91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WARUM DIESER BOT?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BEWIESENE PERFORMANCE</a:t>
            </a:r>
          </a:p>
          <a:p>
            <a:r>
              <a:t>• 84.7% Winrate in nur einer Woche</a:t>
            </a:r>
          </a:p>
          <a:p>
            <a:r>
              <a:t>• Über 31.000% ROI</a:t>
            </a:r>
          </a:p>
          <a:p>
            <a:r>
              <a:t>• Konsistente Gewinne</a:t>
            </a:r>
          </a:p>
          <a:p/>
          <a:p>
            <a:r>
              <a:t>⚡ VOLLAUTOMATISCH</a:t>
            </a:r>
          </a:p>
          <a:p>
            <a:r>
              <a:t>• Keine Emotionen beim Trading</a:t>
            </a:r>
          </a:p>
          <a:p>
            <a:r>
              <a:t>• 24/7 Marktüberwachung</a:t>
            </a:r>
          </a:p>
          <a:p>
            <a:r>
              <a:t>• Sofortige Signalausführung</a:t>
            </a:r>
          </a:p>
          <a:p/>
          <a:p>
            <a:r>
              <a:t>🛡️ RISIKOMANAGEMENT</a:t>
            </a:r>
          </a:p>
          <a:p>
            <a:r>
              <a:t>• Automatische Stop-Loss Einstellungen</a:t>
            </a:r>
          </a:p>
          <a:p>
            <a:r>
              <a:t>• Optimierte Positionsgrößen</a:t>
            </a:r>
          </a:p>
          <a:p>
            <a:r>
              <a:t>• Diversifizierte Trades</a:t>
            </a:r>
          </a:p>
          <a:p/>
          <a:p>
            <a:r>
              <a:t>💰 PASSIVES EINKOMMEN</a:t>
            </a:r>
          </a:p>
          <a:p>
            <a:r>
              <a:t>• Kein Zeitaufwand</a:t>
            </a:r>
          </a:p>
          <a:p>
            <a:r>
              <a:t>• Keine Trading-Kenntnisse nötig</a:t>
            </a:r>
          </a:p>
          <a:p>
            <a:r>
              <a:t>• Läuft im Hintergrund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BEREIT ZUM STARTEN?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📞 KONTAKT &amp; SETUP</a:t>
            </a:r>
          </a:p>
          <a:p/>
          <a:p>
            <a:r>
              <a:t>✅ Sofortiger Zugang zum Bot</a:t>
            </a:r>
          </a:p>
          <a:p>
            <a:r>
              <a:t>✅ Komplette Einrichtung inklusive</a:t>
            </a:r>
          </a:p>
          <a:p>
            <a:r>
              <a:t>✅ 24/7 Support</a:t>
            </a:r>
          </a:p>
          <a:p>
            <a:r>
              <a:t>✅ Bewiesene Ergebnisse</a:t>
            </a:r>
          </a:p>
          <a:p/>
          <a:p>
            <a:r>
              <a:t>💬 Telegram: @YourUsername</a:t>
            </a:r>
          </a:p>
          <a:p>
            <a:r>
              <a:t>📧 Email: your.email@example.com</a:t>
            </a:r>
          </a:p>
          <a:p>
            <a:r>
              <a:t>🌐 Website: www.yourbot.com</a:t>
            </a:r>
          </a:p>
          <a:p/>
          <a:p>
            <a:r>
              <a:t>⚠️ Limitierte Plätze verfügbar!</a:t>
            </a:r>
          </a:p>
          <a:p>
            <a:r>
              <a:t>Sichere dir jetzt deinen Zugang zum</a:t>
            </a:r>
          </a:p>
          <a:p>
            <a:r>
              <a:t>profitabelsten Trading-Bot 2025!</a:t>
            </a:r>
          </a:p>
          <a:p/>
          <a:p>
            <a:r>
              <a:t>Referral Code: 9EEDV9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