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diagrams/quickStyle1.xml" ContentType="application/vnd.openxmlformats-officedocument.drawingml.diagramQuickStyl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7.xml" ContentType="application/vnd.openxmlformats-officedocument.presentationml.slide+xml"/>
  <Override PartName="/ppt/diagrams/drawing1.xml" ContentType="application/vnd.openxmlformats-officedocument.drawingml.diagramDrawing+xml"/>
  <Override PartName="/ppt/slideLayouts/slideLayout13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3" d="100"/>
          <a:sy n="63" d="100"/>
        </p:scale>
        <p:origin x="804" y="56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Relationship Id="rId1" Type="http://schemas.microsoft.com/office/2007/relationships/diagramDrawing" Target="../diagrams/drawing1.xml" /></Relationships>
</file>

<file path=ppt/diagrams/_rels/drawing1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5B6A4075-D960-44FB-8EE9-21B7EED13374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 bwMode="auto"/>
      <dgm:t>
        <a:bodyPr/>
        <a:lstStyle/>
        <a:p>
          <a:pPr>
            <a:defRPr/>
          </a:pPr>
          <a:endParaRPr lang="en-US"/>
        </a:p>
      </dgm:t>
    </dgm:pt>
    <dgm:pt modelId="{1F8F711B-41C1-4283-B838-727BC44556AE}">
      <dgm:prSet phldrT=""/>
      <dgm:spPr bwMode="auto"/>
      <dgm:t>
        <a:bodyPr/>
        <a:lstStyle/>
        <a:p>
          <a:pPr>
            <a:defRPr/>
          </a:pPr>
          <a:r>
            <a:rPr lang="en-US"/>
            <a:t>Machine learning is training an AI, in an environment, to preform a task. Machine learning is split to 3 categories: </a:t>
          </a:r>
          <a:endParaRPr/>
        </a:p>
      </dgm:t>
    </dgm:pt>
    <dgm:pt modelId="{CD8835BB-7303-44A8-9C67-C0D00EBC2269}" type="parTrans" cxnId="{AA324A03-CEFB-4E62-9445-201B230B8648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F0039DCE-06E4-4B43-AF18-BBD608DA5C24}" type="sibTrans" cxnId="{AA324A03-CEFB-4E62-9445-201B230B8648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7E6048DF-0B4B-4990-815B-D8111011D845}">
      <dgm:prSet phldrT=""/>
      <dgm:spPr bwMode="auto"/>
      <dgm:t>
        <a:bodyPr/>
        <a:lstStyle/>
        <a:p>
          <a:pPr>
            <a:defRPr/>
          </a:pPr>
          <a:r>
            <a:rPr lang="en-US"/>
            <a:t>Supervised – Giving the AI information every time.</a:t>
          </a:r>
          <a:endParaRPr/>
        </a:p>
      </dgm:t>
    </dgm:pt>
    <dgm:pt modelId="{D1908C40-5535-4659-AC20-CF2A188A0877}" type="parTrans" cxnId="{E9EB8A70-DF65-46AD-99A8-E9966B4BF9A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159F7787-02F2-4DA8-8A6F-5C407FBC5088}" type="sibTrans" cxnId="{E9EB8A70-DF65-46AD-99A8-E9966B4BF9A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B43188E9-1C64-404D-9D39-2A49D11CE047}">
      <dgm:prSet phldrT=""/>
      <dgm:spPr bwMode="auto"/>
      <dgm:t>
        <a:bodyPr/>
        <a:lstStyle/>
        <a:p>
          <a:pPr>
            <a:defRPr/>
          </a:pPr>
          <a:r>
            <a:rPr lang="en-US"/>
            <a:t>Unsupervised – Putting the AI in an environment for it to learn</a:t>
          </a:r>
          <a:endParaRPr/>
        </a:p>
      </dgm:t>
    </dgm:pt>
    <dgm:pt modelId="{7BF7BEE5-FD1A-4F18-943D-934ED17FFF5B}" type="parTrans" cxnId="{369A0DD3-5A0C-44B1-A378-9D71FE2D780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3908CB03-4FA0-457C-BF8E-11B5A74C1ABA}" type="sibTrans" cxnId="{369A0DD3-5A0C-44B1-A378-9D71FE2D780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DFC72E03-1F49-4771-A48F-41497882606D}">
      <dgm:prSet phldrT=""/>
      <dgm:spPr bwMode="auto"/>
      <dgm:t>
        <a:bodyPr/>
        <a:lstStyle/>
        <a:p>
          <a:pPr>
            <a:defRPr/>
          </a:pPr>
          <a:r>
            <a:rPr lang="en-US"/>
            <a:t>Reenforced – Punishing and rewarding the AI </a:t>
          </a:r>
          <a:endParaRPr/>
        </a:p>
      </dgm:t>
    </dgm:pt>
    <dgm:pt modelId="{314B0ADC-013E-4C07-BEEF-DB3B8E7BC3F6}" type="parTrans" cxnId="{374499A0-7F08-4936-9099-ECB3919629A4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C383E600-9FB3-4980-846E-47390A98411D}" type="sibTrans" cxnId="{374499A0-7F08-4936-9099-ECB3919629A4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F30329A6-DEA1-4CDE-BAE7-ABC17BB336AD}" type="pres">
      <dgm:prSet presAssocID="{5B6A4075-D960-44FB-8EE9-21B7EED13374}" presName="outerComposite" presStyleCnt="0">
        <dgm:presLayoutVars>
          <dgm:chMax val="5"/>
          <dgm:dir val="norm"/>
          <dgm:resizeHandles val="exact"/>
        </dgm:presLayoutVars>
      </dgm:prSet>
      <dgm:spPr bwMode="auto"/>
    </dgm:pt>
    <dgm:pt modelId="{4E61F509-05DE-47C1-93E0-61F2FC6D7F92}" type="pres">
      <dgm:prSet presAssocID="{5B6A4075-D960-44FB-8EE9-21B7EED13374}" presName="dummyMaxCanvas" presStyleCnt="0">
        <dgm:presLayoutVars/>
      </dgm:prSet>
      <dgm:spPr bwMode="auto"/>
    </dgm:pt>
    <dgm:pt modelId="{ED39D64E-EAE4-45DF-9ED1-99CE0671557A}" type="pres">
      <dgm:prSet presAssocID="{5B6A4075-D960-44FB-8EE9-21B7EED13374}" presName="FourNodes_1" presStyleLbl="node1" presStyleIdx="0" presStyleCnt="4">
        <dgm:presLayoutVars>
          <dgm:bulletEnabled val="1"/>
        </dgm:presLayoutVars>
      </dgm:prSet>
      <dgm:spPr bwMode="auto"/>
    </dgm:pt>
    <dgm:pt modelId="{E73C5CE5-50AE-4CBE-9A5C-2F4184876C0D}" type="pres">
      <dgm:prSet presAssocID="{5B6A4075-D960-44FB-8EE9-21B7EED13374}" presName="FourNodes_2" presStyleLbl="node1" presStyleIdx="1" presStyleCnt="4">
        <dgm:presLayoutVars>
          <dgm:bulletEnabled val="1"/>
        </dgm:presLayoutVars>
      </dgm:prSet>
      <dgm:spPr bwMode="auto"/>
    </dgm:pt>
    <dgm:pt modelId="{873FDB0F-C4EA-45D5-84E9-B11ACE78144F}" type="pres">
      <dgm:prSet presAssocID="{5B6A4075-D960-44FB-8EE9-21B7EED13374}" presName="FourNodes_3" presStyleLbl="node1" presStyleIdx="2" presStyleCnt="4">
        <dgm:presLayoutVars>
          <dgm:bulletEnabled val="1"/>
        </dgm:presLayoutVars>
      </dgm:prSet>
      <dgm:spPr bwMode="auto"/>
    </dgm:pt>
    <dgm:pt modelId="{0816375A-5068-42F3-B5C6-55FE5F0BCABD}" type="pres">
      <dgm:prSet presAssocID="{5B6A4075-D960-44FB-8EE9-21B7EED13374}" presName="FourNodes_4" presStyleLbl="node1" presStyleIdx="3" presStyleCnt="4">
        <dgm:presLayoutVars>
          <dgm:bulletEnabled val="1"/>
        </dgm:presLayoutVars>
      </dgm:prSet>
      <dgm:spPr bwMode="auto"/>
    </dgm:pt>
    <dgm:pt modelId="{E4CCCFB2-5783-4B18-B061-1412B144A2E3}" type="pres">
      <dgm:prSet presAssocID="{5B6A4075-D960-44FB-8EE9-21B7EED13374}" presName="FourConn_1-2" presStyleLbl="fgAccFollowNode1" presStyleIdx="0" presStyleCnt="3">
        <dgm:presLayoutVars>
          <dgm:bulletEnabled val="1"/>
        </dgm:presLayoutVars>
      </dgm:prSet>
      <dgm:spPr bwMode="auto"/>
    </dgm:pt>
    <dgm:pt modelId="{38BE5F9D-335D-4E0B-A92F-DA9414CC54A1}" type="pres">
      <dgm:prSet presAssocID="{5B6A4075-D960-44FB-8EE9-21B7EED13374}" presName="FourConn_2-3" presStyleLbl="fgAccFollowNode1" presStyleIdx="1" presStyleCnt="3">
        <dgm:presLayoutVars>
          <dgm:bulletEnabled val="1"/>
        </dgm:presLayoutVars>
      </dgm:prSet>
      <dgm:spPr bwMode="auto"/>
    </dgm:pt>
    <dgm:pt modelId="{0A9435C0-CF2D-4E0E-B339-66926B4894DB}" type="pres">
      <dgm:prSet presAssocID="{5B6A4075-D960-44FB-8EE9-21B7EED13374}" presName="FourConn_3-4" presStyleLbl="fgAccFollowNode1" presStyleIdx="2" presStyleCnt="3">
        <dgm:presLayoutVars>
          <dgm:bulletEnabled val="1"/>
        </dgm:presLayoutVars>
      </dgm:prSet>
      <dgm:spPr bwMode="auto"/>
    </dgm:pt>
    <dgm:pt modelId="{1C732FA1-13EF-4FC4-B92A-3624F0737F2E}" type="pres">
      <dgm:prSet presAssocID="{5B6A4075-D960-44FB-8EE9-21B7EED13374}" presName="FourNodes_1_text" presStyleLbl="node1" presStyleIdx="3" presStyleCnt="4">
        <dgm:presLayoutVars>
          <dgm:bulletEnabled val="1"/>
        </dgm:presLayoutVars>
      </dgm:prSet>
      <dgm:spPr bwMode="auto"/>
    </dgm:pt>
    <dgm:pt modelId="{C73E3306-A3ED-4193-BBB0-B68CAF573D3E}" type="pres">
      <dgm:prSet presAssocID="{5B6A4075-D960-44FB-8EE9-21B7EED13374}" presName="FourNodes_2_text" presStyleLbl="node1" presStyleIdx="3" presStyleCnt="4">
        <dgm:presLayoutVars>
          <dgm:bulletEnabled val="1"/>
        </dgm:presLayoutVars>
      </dgm:prSet>
      <dgm:spPr bwMode="auto"/>
    </dgm:pt>
    <dgm:pt modelId="{AD09263E-2B45-4268-B32F-6871365663A1}" type="pres">
      <dgm:prSet presAssocID="{5B6A4075-D960-44FB-8EE9-21B7EED13374}" presName="FourNodes_3_text" presStyleLbl="node1" presStyleIdx="3" presStyleCnt="4">
        <dgm:presLayoutVars>
          <dgm:bulletEnabled val="1"/>
        </dgm:presLayoutVars>
      </dgm:prSet>
      <dgm:spPr bwMode="auto"/>
    </dgm:pt>
    <dgm:pt modelId="{6F55F971-54DC-40C4-9646-EBBCC1FAA307}" type="pres">
      <dgm:prSet presAssocID="{5B6A4075-D960-44FB-8EE9-21B7EED13374}" presName="FourNodes_4_text" presStyleLbl="node1" presStyleIdx="3" presStyleCnt="4">
        <dgm:presLayoutVars>
          <dgm:bulletEnabled val="1"/>
        </dgm:presLayoutVars>
      </dgm:prSet>
      <dgm:spPr bwMode="auto"/>
    </dgm:pt>
  </dgm:ptLst>
  <dgm:cxnLst>
    <dgm:cxn modelId="{AA324A03-CEFB-4E62-9445-201B230B8648}" srcId="{5B6A4075-D960-44FB-8EE9-21B7EED13374}" destId="{1F8F711B-41C1-4283-B838-727BC44556AE}" srcOrd="0" destOrd="0" parTransId="{CD8835BB-7303-44A8-9C67-C0D00EBC2269}" sibTransId="{F0039DCE-06E4-4B43-AF18-BBD608DA5C24}"/>
    <dgm:cxn modelId="{F0E86B15-92DC-4FED-884E-9A52C5E6DCA4}" type="presOf" srcId="{1F8F711B-41C1-4283-B838-727BC44556AE}" destId="{ED39D64E-EAE4-45DF-9ED1-99CE0671557A}" srcOrd="0" destOrd="0" presId="urn:microsoft.com/office/officeart/2005/8/layout/vProcess5"/>
    <dgm:cxn modelId="{63281518-B0E9-4156-AE67-75FFD33CCB5B}" type="presOf" srcId="{7E6048DF-0B4B-4990-815B-D8111011D845}" destId="{E73C5CE5-50AE-4CBE-9A5C-2F4184876C0D}" srcOrd="0" destOrd="0" presId="urn:microsoft.com/office/officeart/2005/8/layout/vProcess5"/>
    <dgm:cxn modelId="{5687CA1C-4183-4EC2-902A-E49A76C41B0D}" type="presOf" srcId="{159F7787-02F2-4DA8-8A6F-5C407FBC5088}" destId="{38BE5F9D-335D-4E0B-A92F-DA9414CC54A1}" srcOrd="0" destOrd="0" presId="urn:microsoft.com/office/officeart/2005/8/layout/vProcess5"/>
    <dgm:cxn modelId="{38D7A92C-7FC5-477B-95B2-E6DB2B4A1D8F}" type="presOf" srcId="{B43188E9-1C64-404D-9D39-2A49D11CE047}" destId="{AD09263E-2B45-4268-B32F-6871365663A1}" srcOrd="1" destOrd="0" presId="urn:microsoft.com/office/officeart/2005/8/layout/vProcess5"/>
    <dgm:cxn modelId="{6BD1B02D-84F0-45D4-9095-A7EDC272F15F}" type="presOf" srcId="{7E6048DF-0B4B-4990-815B-D8111011D845}" destId="{C73E3306-A3ED-4193-BBB0-B68CAF573D3E}" srcOrd="1" destOrd="0" presId="urn:microsoft.com/office/officeart/2005/8/layout/vProcess5"/>
    <dgm:cxn modelId="{E9EB8A70-DF65-46AD-99A8-E9966B4BF9A2}" srcId="{5B6A4075-D960-44FB-8EE9-21B7EED13374}" destId="{7E6048DF-0B4B-4990-815B-D8111011D845}" srcOrd="1" destOrd="0" parTransId="{D1908C40-5535-4659-AC20-CF2A188A0877}" sibTransId="{159F7787-02F2-4DA8-8A6F-5C407FBC5088}"/>
    <dgm:cxn modelId="{4B0EDE86-2C1C-4DA7-B6BE-732B01A16E9D}" type="presOf" srcId="{5B6A4075-D960-44FB-8EE9-21B7EED13374}" destId="{F30329A6-DEA1-4CDE-BAE7-ABC17BB336AD}" srcOrd="0" destOrd="0" presId="urn:microsoft.com/office/officeart/2005/8/layout/vProcess5"/>
    <dgm:cxn modelId="{374499A0-7F08-4936-9099-ECB3919629A4}" srcId="{5B6A4075-D960-44FB-8EE9-21B7EED13374}" destId="{DFC72E03-1F49-4771-A48F-41497882606D}" srcOrd="3" destOrd="0" parTransId="{314B0ADC-013E-4C07-BEEF-DB3B8E7BC3F6}" sibTransId="{C383E600-9FB3-4980-846E-47390A98411D}"/>
    <dgm:cxn modelId="{6BB246A2-3778-4E68-81F8-7FA65EA815F6}" type="presOf" srcId="{F0039DCE-06E4-4B43-AF18-BBD608DA5C24}" destId="{E4CCCFB2-5783-4B18-B061-1412B144A2E3}" srcOrd="0" destOrd="0" presId="urn:microsoft.com/office/officeart/2005/8/layout/vProcess5"/>
    <dgm:cxn modelId="{0CE9AFB1-0979-437E-B3A0-6C33EFE47774}" type="presOf" srcId="{DFC72E03-1F49-4771-A48F-41497882606D}" destId="{6F55F971-54DC-40C4-9646-EBBCC1FAA307}" srcOrd="1" destOrd="0" presId="urn:microsoft.com/office/officeart/2005/8/layout/vProcess5"/>
    <dgm:cxn modelId="{34B7B0B9-523C-4061-BE71-4FD50999AEE7}" type="presOf" srcId="{1F8F711B-41C1-4283-B838-727BC44556AE}" destId="{1C732FA1-13EF-4FC4-B92A-3624F0737F2E}" srcOrd="1" destOrd="0" presId="urn:microsoft.com/office/officeart/2005/8/layout/vProcess5"/>
    <dgm:cxn modelId="{2B0895D0-59A1-42D2-9462-7DEFF60020DC}" type="presOf" srcId="{DFC72E03-1F49-4771-A48F-41497882606D}" destId="{0816375A-5068-42F3-B5C6-55FE5F0BCABD}" srcOrd="0" destOrd="0" presId="urn:microsoft.com/office/officeart/2005/8/layout/vProcess5"/>
    <dgm:cxn modelId="{369A0DD3-5A0C-44B1-A378-9D71FE2D780B}" srcId="{5B6A4075-D960-44FB-8EE9-21B7EED13374}" destId="{B43188E9-1C64-404D-9D39-2A49D11CE047}" srcOrd="2" destOrd="0" parTransId="{7BF7BEE5-FD1A-4F18-943D-934ED17FFF5B}" sibTransId="{3908CB03-4FA0-457C-BF8E-11B5A74C1ABA}"/>
    <dgm:cxn modelId="{555605DC-216E-46BD-897A-A0E3811BFFE1}" type="presOf" srcId="{B43188E9-1C64-404D-9D39-2A49D11CE047}" destId="{873FDB0F-C4EA-45D5-84E9-B11ACE78144F}" srcOrd="0" destOrd="0" presId="urn:microsoft.com/office/officeart/2005/8/layout/vProcess5"/>
    <dgm:cxn modelId="{384F3DEA-BD17-4F22-992A-AEF6D7C3708A}" type="presOf" srcId="{3908CB03-4FA0-457C-BF8E-11B5A74C1ABA}" destId="{0A9435C0-CF2D-4E0E-B339-66926B4894DB}" srcOrd="0" destOrd="0" presId="urn:microsoft.com/office/officeart/2005/8/layout/vProcess5"/>
    <dgm:cxn modelId="{38CEABBF-BC14-47AF-A041-3E126755AF44}" type="presParOf" srcId="{F30329A6-DEA1-4CDE-BAE7-ABC17BB336AD}" destId="{4E61F509-05DE-47C1-93E0-61F2FC6D7F92}" srcOrd="0" destOrd="0" presId="urn:microsoft.com/office/officeart/2005/8/layout/vProcess5"/>
    <dgm:cxn modelId="{FEDF419A-5049-4186-9CA3-79F01415091B}" type="presParOf" srcId="{F30329A6-DEA1-4CDE-BAE7-ABC17BB336AD}" destId="{ED39D64E-EAE4-45DF-9ED1-99CE0671557A}" srcOrd="1" destOrd="0" presId="urn:microsoft.com/office/officeart/2005/8/layout/vProcess5"/>
    <dgm:cxn modelId="{C2FB8CDA-0935-4B42-8C31-FC68A1BB2308}" type="presParOf" srcId="{F30329A6-DEA1-4CDE-BAE7-ABC17BB336AD}" destId="{E73C5CE5-50AE-4CBE-9A5C-2F4184876C0D}" srcOrd="2" destOrd="0" presId="urn:microsoft.com/office/officeart/2005/8/layout/vProcess5"/>
    <dgm:cxn modelId="{751E35FA-74F5-4CBA-B5E3-63CBD69437ED}" type="presParOf" srcId="{F30329A6-DEA1-4CDE-BAE7-ABC17BB336AD}" destId="{873FDB0F-C4EA-45D5-84E9-B11ACE78144F}" srcOrd="3" destOrd="0" presId="urn:microsoft.com/office/officeart/2005/8/layout/vProcess5"/>
    <dgm:cxn modelId="{50447384-5EE4-419D-B099-F7CD41509C45}" type="presParOf" srcId="{F30329A6-DEA1-4CDE-BAE7-ABC17BB336AD}" destId="{0816375A-5068-42F3-B5C6-55FE5F0BCABD}" srcOrd="4" destOrd="0" presId="urn:microsoft.com/office/officeart/2005/8/layout/vProcess5"/>
    <dgm:cxn modelId="{30B6DEFE-8061-450F-A9AD-7DFABD0D6CA5}" type="presParOf" srcId="{F30329A6-DEA1-4CDE-BAE7-ABC17BB336AD}" destId="{E4CCCFB2-5783-4B18-B061-1412B144A2E3}" srcOrd="5" destOrd="0" presId="urn:microsoft.com/office/officeart/2005/8/layout/vProcess5"/>
    <dgm:cxn modelId="{93037E82-CC34-40DA-B814-816E1B3C42E4}" type="presParOf" srcId="{F30329A6-DEA1-4CDE-BAE7-ABC17BB336AD}" destId="{38BE5F9D-335D-4E0B-A92F-DA9414CC54A1}" srcOrd="6" destOrd="0" presId="urn:microsoft.com/office/officeart/2005/8/layout/vProcess5"/>
    <dgm:cxn modelId="{8FA7D739-F2BE-48A9-84B8-0079450331D1}" type="presParOf" srcId="{F30329A6-DEA1-4CDE-BAE7-ABC17BB336AD}" destId="{0A9435C0-CF2D-4E0E-B339-66926B4894DB}" srcOrd="7" destOrd="0" presId="urn:microsoft.com/office/officeart/2005/8/layout/vProcess5"/>
    <dgm:cxn modelId="{8FC09726-745A-4226-9C5C-B2E4D364D6FB}" type="presParOf" srcId="{F30329A6-DEA1-4CDE-BAE7-ABC17BB336AD}" destId="{1C732FA1-13EF-4FC4-B92A-3624F0737F2E}" srcOrd="8" destOrd="0" presId="urn:microsoft.com/office/officeart/2005/8/layout/vProcess5"/>
    <dgm:cxn modelId="{A8BF4F7D-3D0F-4BBC-8219-829159E759EC}" type="presParOf" srcId="{F30329A6-DEA1-4CDE-BAE7-ABC17BB336AD}" destId="{C73E3306-A3ED-4193-BBB0-B68CAF573D3E}" srcOrd="9" destOrd="0" presId="urn:microsoft.com/office/officeart/2005/8/layout/vProcess5"/>
    <dgm:cxn modelId="{3425D6A5-41B3-45EE-8F36-BEFFC1BBF50C}" type="presParOf" srcId="{F30329A6-DEA1-4CDE-BAE7-ABC17BB336AD}" destId="{AD09263E-2B45-4268-B32F-6871365663A1}" srcOrd="10" destOrd="0" presId="urn:microsoft.com/office/officeart/2005/8/layout/vProcess5"/>
    <dgm:cxn modelId="{D908B3ED-4679-43FB-BB82-0FEA48479D7B}" type="presParOf" srcId="{F30329A6-DEA1-4CDE-BAE7-ABC17BB336AD}" destId="{6F55F971-54DC-40C4-9646-EBBCC1FAA30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746230539" name=""/>
      <dsp:cNvGrpSpPr/>
    </dsp:nvGrpSpPr>
    <dsp:grpSpPr bwMode="auto">
      <a:xfrm>
        <a:off x="0" y="0"/>
        <a:ext cx="6545199" cy="4820182"/>
        <a:chOff x="0" y="0"/>
        <a:chExt cx="6545199" cy="4820182"/>
      </a:xfrm>
    </dsp:grpSpPr>
    <dsp:sp modelId="{ED39D64E-EAE4-45DF-9ED1-99CE0671557A}">
      <dsp:nvSpPr>
        <dsp:cNvPr id="0" name=""/>
        <dsp:cNvSpPr/>
      </dsp:nvSpPr>
      <dsp:spPr bwMode="auto">
        <a:xfrm>
          <a:off x="0" y="0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rgbClr val="000000"/>
        </a:lnRef>
        <a:fillRef idx="3">
          <a:srgbClr val="000000"/>
        </a:fillRef>
        <a:effectRef idx="2">
          <a:srgbClr val="00000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800"/>
            <a:t>Machine learning is training an AI, in an environment, to preform a task. Machine learning is split to 3 categories: </a:t>
          </a:r>
          <a:endParaRPr/>
        </a:p>
      </dsp:txBody>
      <dsp:txXfrm>
        <a:off x="31059" y="31059"/>
        <a:ext cx="4002254" cy="998322"/>
      </dsp:txXfrm>
    </dsp:sp>
    <dsp:sp modelId="{E73C5CE5-50AE-4CBE-9A5C-2F4184876C0D}">
      <dsp:nvSpPr>
        <dsp:cNvPr id="0" name=""/>
        <dsp:cNvSpPr/>
      </dsp:nvSpPr>
      <dsp:spPr bwMode="auto">
        <a:xfrm>
          <a:off x="438528" y="1253247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rgbClr val="000000"/>
        </a:lnRef>
        <a:fillRef idx="3">
          <a:srgbClr val="000000"/>
        </a:fillRef>
        <a:effectRef idx="2">
          <a:srgbClr val="00000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800"/>
            <a:t>Supervised – Giving the AI information every time.</a:t>
          </a:r>
          <a:endParaRPr/>
        </a:p>
      </dsp:txBody>
      <dsp:txXfrm>
        <a:off x="469587" y="1284306"/>
        <a:ext cx="4046226" cy="998322"/>
      </dsp:txXfrm>
    </dsp:sp>
    <dsp:sp modelId="{873FDB0F-C4EA-45D5-84E9-B11ACE78144F}">
      <dsp:nvSpPr>
        <dsp:cNvPr id="0" name=""/>
        <dsp:cNvSpPr/>
      </dsp:nvSpPr>
      <dsp:spPr bwMode="auto">
        <a:xfrm>
          <a:off x="870511" y="2506494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rgbClr val="000000"/>
        </a:lnRef>
        <a:fillRef idx="3">
          <a:srgbClr val="000000"/>
        </a:fillRef>
        <a:effectRef idx="2">
          <a:srgbClr val="00000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800"/>
            <a:t>Unsupervised – Putting the AI in an environment for it to learn</a:t>
          </a:r>
          <a:endParaRPr/>
        </a:p>
      </dsp:txBody>
      <dsp:txXfrm>
        <a:off x="901570" y="2537553"/>
        <a:ext cx="4052772" cy="998322"/>
      </dsp:txXfrm>
    </dsp:sp>
    <dsp:sp modelId="{0816375A-5068-42F3-B5C6-55FE5F0BCABD}">
      <dsp:nvSpPr>
        <dsp:cNvPr id="0" name=""/>
        <dsp:cNvSpPr/>
      </dsp:nvSpPr>
      <dsp:spPr bwMode="auto">
        <a:xfrm>
          <a:off x="1309038" y="3759741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rgbClr val="000000"/>
        </a:lnRef>
        <a:fillRef idx="3">
          <a:srgbClr val="000000"/>
        </a:fillRef>
        <a:effectRef idx="2">
          <a:srgbClr val="00000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800"/>
            <a:t>Reenforced – Punishing and rewarding the AI </a:t>
          </a:r>
          <a:endParaRPr/>
        </a:p>
      </dsp:txBody>
      <dsp:txXfrm>
        <a:off x="1340098" y="3790800"/>
        <a:ext cx="4046226" cy="998322"/>
      </dsp:txXfrm>
    </dsp:sp>
    <dsp:sp modelId="{E4CCCFB2-5783-4B18-B061-1412B144A2E3}">
      <dsp:nvSpPr>
        <dsp:cNvPr id="0" name=""/>
        <dsp:cNvSpPr/>
      </dsp:nvSpPr>
      <dsp:spPr bwMode="auto">
        <a:xfrm>
          <a:off x="4546873" y="812200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  <a:alpha val="90000"/>
          </a:schemeClr>
        </a:solidFill>
        <a:ln w="9525" cap="rnd" cmpd="sng" algn="ctr">
          <a:solidFill>
            <a:schemeClr val="accent2">
              <a:tint val="40000"/>
              <a:hueOff val="0"/>
              <a:satOff val="0"/>
              <a:lumOff val="0"/>
              <a:alphaOff val="0"/>
              <a:alpha val="90000"/>
            </a:schemeClr>
          </a:solidFill>
          <a:prstDash val="solid"/>
        </a:ln>
        <a:effectLst/>
      </dsp:spPr>
      <dsp:style>
        <a:lnRef idx="1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endParaRPr lang="en-US" sz="3100"/>
        </a:p>
      </dsp:txBody>
      <dsp:txXfrm>
        <a:off x="4701962" y="812200"/>
        <a:ext cx="379107" cy="518688"/>
      </dsp:txXfrm>
    </dsp:sp>
    <dsp:sp modelId="{38BE5F9D-335D-4E0B-A92F-DA9414CC54A1}">
      <dsp:nvSpPr>
        <dsp:cNvPr id="0" name=""/>
        <dsp:cNvSpPr/>
      </dsp:nvSpPr>
      <dsp:spPr bwMode="auto">
        <a:xfrm>
          <a:off x="4985401" y="2065447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  <a:alpha val="90000"/>
          </a:schemeClr>
        </a:solidFill>
        <a:ln w="9525" cap="rnd" cmpd="sng" algn="ctr">
          <a:solidFill>
            <a:schemeClr val="accent3">
              <a:tint val="40000"/>
              <a:hueOff val="0"/>
              <a:satOff val="0"/>
              <a:lumOff val="0"/>
              <a:alphaOff val="0"/>
              <a:alpha val="90000"/>
            </a:schemeClr>
          </a:solidFill>
          <a:prstDash val="solid"/>
        </a:ln>
        <a:effectLst/>
      </dsp:spPr>
      <dsp:style>
        <a:lnRef idx="1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endParaRPr lang="en-US" sz="3100"/>
        </a:p>
      </dsp:txBody>
      <dsp:txXfrm>
        <a:off x="5140490" y="2065447"/>
        <a:ext cx="379107" cy="518688"/>
      </dsp:txXfrm>
    </dsp:sp>
    <dsp:sp modelId="{0A9435C0-CF2D-4E0E-B339-66926B4894DB}">
      <dsp:nvSpPr>
        <dsp:cNvPr id="0" name=""/>
        <dsp:cNvSpPr/>
      </dsp:nvSpPr>
      <dsp:spPr bwMode="auto">
        <a:xfrm>
          <a:off x="5417384" y="3318695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  <a:alpha val="90000"/>
          </a:schemeClr>
        </a:solidFill>
        <a:ln w="9525" cap="rnd" cmpd="sng" algn="ctr">
          <a:solidFill>
            <a:schemeClr val="accent4">
              <a:tint val="40000"/>
              <a:hueOff val="0"/>
              <a:satOff val="0"/>
              <a:lumOff val="0"/>
              <a:alphaOff val="0"/>
              <a:alpha val="90000"/>
            </a:schemeClr>
          </a:solidFill>
          <a:prstDash val="solid"/>
        </a:ln>
        <a:effectLst/>
      </dsp:spPr>
      <dsp:style>
        <a:lnRef idx="1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endParaRPr lang="en-US" sz="3100"/>
        </a:p>
      </dsp:txBody>
      <dsp:txXfrm>
        <a:off x="5572473" y="3318695"/>
        <a:ext cx="379107" cy="518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 val="norm"/>
      <dgm:resizeHandles val="exact"/>
    </dgm:varLst>
    <dgm:alg type="composite"/>
    <dgm:shape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000"/>
          <dgm:constr type="ctrY" for="ch" forName="OneNode_1" refType="h" fact="0.500000"/>
          <dgm:constr type="w" for="ch" forName="TwoNodes_1" refType="w" fact="0.850000"/>
          <dgm:constr type="h" for="ch" forName="TwoNodes_1" refType="h" fact="0.450000"/>
          <dgm:constr type="t" for="ch" forName="TwoNodes_1"/>
          <dgm:constr type="l" for="ch" forName="TwoNodes_1"/>
          <dgm:constr type="w" for="ch" forName="TwoNodes_2" refType="w" fact="0.850000"/>
          <dgm:constr type="h" for="ch" forName="TwoNodes_2" refType="h" fact="0.450000"/>
          <dgm:constr type="b" for="ch" forName="TwoNodes_2" refType="h"/>
          <dgm:constr type="r" for="ch" forName="TwoNodes_2" refType="w"/>
          <dgm:constr type="w" for="ch" forName="TwoConn_1-2" refType="h" refFor="ch" refForName="TwoNodes_1" fact="0.650000"/>
          <dgm:constr type="h" for="ch" forName="TwoConn_1-2" refType="h" refFor="ch" refForName="TwoNodes_1" fact="0.650000"/>
          <dgm:constr type="ctrY" for="ch" forName="TwoConn_1-2" refType="h" fact="0.500000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00000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0000"/>
          <dgm:constr type="h" for="ch" forName="ThreeNodes_1" refType="h" fact="0.300000"/>
          <dgm:constr type="t" for="ch" forName="ThreeNodes_1"/>
          <dgm:constr type="l" for="ch" forName="ThreeNodes_1"/>
          <dgm:constr type="w" for="ch" forName="ThreeNodes_2" refType="w" fact="0.850000"/>
          <dgm:constr type="h" for="ch" forName="ThreeNodes_2" refType="h" fact="0.300000"/>
          <dgm:constr type="ctrY" for="ch" forName="ThreeNodes_2" refType="h" fact="0.500000"/>
          <dgm:constr type="ctrX" for="ch" forName="ThreeNodes_2" refType="w" fact="0.500000"/>
          <dgm:constr type="w" for="ch" forName="ThreeNodes_3" refType="w" fact="0.850000"/>
          <dgm:constr type="h" for="ch" forName="ThreeNodes_3" refType="h" fact="0.300000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0000"/>
          <dgm:constr type="h" for="ch" forName="ThreeConn_1-2" refType="h" refFor="ch" refForName="ThreeNodes_1" fact="0.650000"/>
          <dgm:constr type="ctrY" for="ch" forName="ThreeConn_1-2" refType="h" fact="0.325000"/>
          <dgm:constr type="r" for="ch" forName="ThreeConn_1-2" refType="r" refFor="ch" refForName="ThreeNodes_1"/>
          <dgm:constr type="w" for="ch" forName="ThreeConn_2-3" refType="h" refFor="ch" refForName="ThreeNodes_2" fact="0.650000"/>
          <dgm:constr type="h" for="ch" forName="ThreeConn_2-3" refType="h" refFor="ch" refForName="ThreeNodes_2" fact="0.650000"/>
          <dgm:constr type="ctrY" for="ch" forName="ThreeConn_2-3" refType="h" fact="0.673000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0000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00000"/>
          <dgm:constr type="h" for="ch" forName="FourNodes_1" refType="h" fact="0.220000"/>
          <dgm:constr type="t" for="ch" forName="FourNodes_1"/>
          <dgm:constr type="l" for="ch" forName="FourNodes_1"/>
          <dgm:constr type="w" for="ch" forName="FourNodes_2" refType="w" fact="0.800000"/>
          <dgm:constr type="h" for="ch" forName="FourNodes_2" refType="h" fact="0.220000"/>
          <dgm:constr type="ctrY" for="ch" forName="FourNodes_2" refType="h" fact="0.370000"/>
          <dgm:constr type="ctrX" for="ch" forName="FourNodes_2" refType="w" fact="0.467000"/>
          <dgm:constr type="w" for="ch" forName="FourNodes_3" refType="w" fact="0.800000"/>
          <dgm:constr type="h" for="ch" forName="FourNodes_3" refType="h" fact="0.220000"/>
          <dgm:constr type="ctrY" for="ch" forName="FourNodes_3" refType="h" fact="0.630000"/>
          <dgm:constr type="ctrX" for="ch" forName="FourNodes_3" refType="w" fact="0.533000"/>
          <dgm:constr type="w" for="ch" forName="FourNodes_4" refType="w" fact="0.800000"/>
          <dgm:constr type="h" for="ch" forName="FourNodes_4" refType="h" fact="0.220000"/>
          <dgm:constr type="b" for="ch" forName="FourNodes_4" refType="h"/>
          <dgm:constr type="r" for="ch" forName="FourNodes_4" refType="w"/>
          <dgm:constr type="w" for="ch" forName="FourConn_1-2" refType="h" refFor="ch" refForName="FourNodes_1" fact="0.650000"/>
          <dgm:constr type="h" for="ch" forName="FourConn_1-2" refType="h" refFor="ch" refForName="FourNodes_1" fact="0.650000"/>
          <dgm:constr type="ctrY" for="ch" forName="FourConn_1-2" refType="h" fact="0.240000"/>
          <dgm:constr type="r" for="ch" forName="FourConn_1-2" refType="r" refFor="ch" refForName="FourNodes_1"/>
          <dgm:constr type="w" for="ch" forName="FourConn_2-3" refType="h" refFor="ch" refForName="FourNodes_2" fact="0.650000"/>
          <dgm:constr type="h" for="ch" forName="FourConn_2-3" refType="h" refFor="ch" refForName="FourNodes_2" fact="0.650000"/>
          <dgm:constr type="ctrY" for="ch" forName="FourConn_2-3" refType="h" fact="0.500000"/>
          <dgm:constr type="r" for="ch" forName="FourConn_2-3" refType="r" refFor="ch" refForName="FourNodes_2"/>
          <dgm:constr type="w" for="ch" forName="FourConn_3-4" refType="h" refFor="ch" refForName="FourNodes_3" fact="0.650000"/>
          <dgm:constr type="h" for="ch" forName="FourConn_3-4" refType="h" refFor="ch" refForName="FourNodes_3" fact="0.650000"/>
          <dgm:constr type="ctrY" for="ch" forName="FourConn_3-4" refType="h" fact="0.760000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00000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0000"/>
          <dgm:constr type="h" for="ch" forName="FiveNodes_1" refType="h" fact="0.180000"/>
          <dgm:constr type="t" for="ch" forName="FiveNodes_1"/>
          <dgm:constr type="l" for="ch" forName="FiveNodes_1"/>
          <dgm:constr type="w" for="ch" forName="FiveNodes_2" refType="w" fact="0.770000"/>
          <dgm:constr type="h" for="ch" forName="FiveNodes_2" refType="h" fact="0.180000"/>
          <dgm:constr type="ctrY" for="ch" forName="FiveNodes_2" refType="h" fact="0.295000"/>
          <dgm:constr type="ctrX" for="ch" forName="FiveNodes_2" refType="w" fact="0.442500"/>
          <dgm:constr type="w" for="ch" forName="FiveNodes_3" refType="w" fact="0.770000"/>
          <dgm:constr type="h" for="ch" forName="FiveNodes_3" refType="h" fact="0.180000"/>
          <dgm:constr type="ctrY" for="ch" forName="FiveNodes_3" refType="h" fact="0.500000"/>
          <dgm:constr type="ctrX" for="ch" forName="FiveNodes_3" refType="w" fact="0.500000"/>
          <dgm:constr type="w" for="ch" forName="FiveNodes_4" refType="w" fact="0.770000"/>
          <dgm:constr type="h" for="ch" forName="FiveNodes_4" refType="h" fact="0.180000"/>
          <dgm:constr type="ctrY" for="ch" forName="FiveNodes_4" refType="h" fact="0.705000"/>
          <dgm:constr type="ctrX" for="ch" forName="FiveNodes_4" refType="w" fact="0.557500"/>
          <dgm:constr type="w" for="ch" forName="FiveNodes_5" refType="w" fact="0.770000"/>
          <dgm:constr type="h" for="ch" forName="FiveNodes_5" refType="h" fact="0.180000"/>
          <dgm:constr type="b" for="ch" forName="FiveNodes_5" refType="h"/>
          <dgm:constr type="r" for="ch" forName="FiveNodes_5" refType="w"/>
          <dgm:constr type="w" for="ch" forName="FiveConn_1-2" refType="h" refFor="ch" refForName="FiveNodes_1" fact="0.650000"/>
          <dgm:constr type="h" for="ch" forName="FiveConn_1-2" refType="h" refFor="ch" refForName="FiveNodes_1" fact="0.650000"/>
          <dgm:constr type="ctrY" for="ch" forName="FiveConn_1-2" refType="h" fact="0.190000"/>
          <dgm:constr type="r" for="ch" forName="FiveConn_1-2" refType="r" refFor="ch" refForName="FiveNodes_1"/>
          <dgm:constr type="w" for="ch" forName="FiveConn_2-3" refType="h" refFor="ch" refForName="FiveNodes_2" fact="0.650000"/>
          <dgm:constr type="h" for="ch" forName="FiveConn_2-3" refType="h" refFor="ch" refForName="FiveNodes_2" fact="0.650000"/>
          <dgm:constr type="ctrY" for="ch" forName="FiveConn_2-3" refType="h" fact="0.395000"/>
          <dgm:constr type="r" for="ch" forName="FiveConn_2-3" refType="r" refFor="ch" refForName="FiveNodes_2"/>
          <dgm:constr type="w" for="ch" forName="FiveConn_3-4" refType="h" refFor="ch" refForName="FiveNodes_3" fact="0.650000"/>
          <dgm:constr type="h" for="ch" forName="FiveConn_3-4" refType="h" refFor="ch" refForName="FiveNodes_3" fact="0.650000"/>
          <dgm:constr type="ctrY" for="ch" forName="FiveConn_3-4" refType="h" fact="0.597000"/>
          <dgm:constr type="r" for="ch" forName="FiveConn_3-4" refType="r" refFor="ch" refForName="FiveNodes_3"/>
          <dgm:constr type="w" for="ch" forName="FiveConn_4-5" refType="h" refFor="ch" refForName="FiveNodes_4" fact="0.650000"/>
          <dgm:constr type="h" for="ch" forName="FiveConn_4-5" refType="h" refFor="ch" refForName="FiveNodes_4" fact="0.650000"/>
          <dgm:constr type="ctrY" for="ch" forName="FiveConn_4-5" refType="h" fact="0.804000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0000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000"/>
          <dgm:constr type="ctrY" for="ch" forName="OneNode_1" refType="h" fact="0.500000"/>
          <dgm:constr type="w" for="ch" forName="TwoNodes_1" refType="w" fact="0.850000"/>
          <dgm:constr type="h" for="ch" forName="TwoNodes_1" refType="h" fact="0.450000"/>
          <dgm:constr type="t" for="ch" forName="TwoNodes_1"/>
          <dgm:constr type="r" for="ch" forName="TwoNodes_1" refType="w"/>
          <dgm:constr type="w" for="ch" forName="TwoNodes_2" refType="w" fact="0.850000"/>
          <dgm:constr type="h" for="ch" forName="TwoNodes_2" refType="h" fact="0.450000"/>
          <dgm:constr type="b" for="ch" forName="TwoNodes_2" refType="h"/>
          <dgm:constr type="l" for="ch" forName="TwoNodes_2"/>
          <dgm:constr type="w" for="ch" forName="TwoConn_1-2" refType="h" refFor="ch" refForName="TwoNodes_1" fact="0.650000"/>
          <dgm:constr type="h" for="ch" forName="TwoConn_1-2" refType="h" refFor="ch" refForName="TwoNodes_1" fact="0.650000"/>
          <dgm:constr type="ctrY" for="ch" forName="TwoConn_1-2" refType="h" fact="0.500000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00000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0000"/>
          <dgm:constr type="h" for="ch" forName="ThreeNodes_1" refType="h" fact="0.300000"/>
          <dgm:constr type="t" for="ch" forName="ThreeNodes_1"/>
          <dgm:constr type="r" for="ch" forName="ThreeNodes_1" refType="w"/>
          <dgm:constr type="w" for="ch" forName="ThreeNodes_2" refType="w" fact="0.850000"/>
          <dgm:constr type="h" for="ch" forName="ThreeNodes_2" refType="h" fact="0.300000"/>
          <dgm:constr type="ctrY" for="ch" forName="ThreeNodes_2" refType="h" fact="0.500000"/>
          <dgm:constr type="ctrX" for="ch" forName="ThreeNodes_2" refType="w" fact="0.500000"/>
          <dgm:constr type="w" for="ch" forName="ThreeNodes_3" refType="w" fact="0.850000"/>
          <dgm:constr type="h" for="ch" forName="ThreeNodes_3" refType="h" fact="0.300000"/>
          <dgm:constr type="b" for="ch" forName="ThreeNodes_3" refType="h"/>
          <dgm:constr type="l" for="ch" forName="ThreeNodes_3"/>
          <dgm:constr type="w" for="ch" forName="ThreeConn_1-2" refType="h" refFor="ch" refForName="ThreeNodes_1" fact="0.650000"/>
          <dgm:constr type="h" for="ch" forName="ThreeConn_1-2" refType="h" refFor="ch" refForName="ThreeNodes_1" fact="0.650000"/>
          <dgm:constr type="ctrY" for="ch" forName="ThreeConn_1-2" refType="h" fact="0.325000"/>
          <dgm:constr type="l" for="ch" forName="ThreeConn_1-2" refType="l" refFor="ch" refForName="ThreeNodes_1"/>
          <dgm:constr type="w" for="ch" forName="ThreeConn_2-3" refType="h" refFor="ch" refForName="ThreeNodes_2" fact="0.650000"/>
          <dgm:constr type="h" for="ch" forName="ThreeConn_2-3" refType="h" refFor="ch" refForName="ThreeNodes_2" fact="0.650000"/>
          <dgm:constr type="ctrY" for="ch" forName="ThreeConn_2-3" refType="h" fact="0.673000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0000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00000"/>
          <dgm:constr type="h" for="ch" forName="FourNodes_1" refType="h" fact="0.220000"/>
          <dgm:constr type="t" for="ch" forName="FourNodes_1"/>
          <dgm:constr type="r" for="ch" forName="FourNodes_1" refType="w"/>
          <dgm:constr type="w" for="ch" forName="FourNodes_2" refType="w" fact="0.800000"/>
          <dgm:constr type="h" for="ch" forName="FourNodes_2" refType="h" fact="0.220000"/>
          <dgm:constr type="ctrY" for="ch" forName="FourNodes_2" refType="h" fact="0.370000"/>
          <dgm:constr type="ctrX" for="ch" forName="FourNodes_2" refType="w" fact="0.533000"/>
          <dgm:constr type="w" for="ch" forName="FourNodes_3" refType="w" fact="0.800000"/>
          <dgm:constr type="h" for="ch" forName="FourNodes_3" refType="h" fact="0.220000"/>
          <dgm:constr type="ctrY" for="ch" forName="FourNodes_3" refType="h" fact="0.630000"/>
          <dgm:constr type="ctrX" for="ch" forName="FourNodes_3" refType="w" fact="0.467000"/>
          <dgm:constr type="w" for="ch" forName="FourNodes_4" refType="w" fact="0.800000"/>
          <dgm:constr type="h" for="ch" forName="FourNodes_4" refType="h" fact="0.220000"/>
          <dgm:constr type="b" for="ch" forName="FourNodes_4" refType="h"/>
          <dgm:constr type="l" for="ch" forName="FourNodes_4"/>
          <dgm:constr type="w" for="ch" forName="FourConn_1-2" refType="h" refFor="ch" refForName="FourNodes_1" fact="0.650000"/>
          <dgm:constr type="h" for="ch" forName="FourConn_1-2" refType="h" refFor="ch" refForName="FourNodes_1" fact="0.650000"/>
          <dgm:constr type="ctrY" for="ch" forName="FourConn_1-2" refType="h" fact="0.240000"/>
          <dgm:constr type="l" for="ch" forName="FourConn_1-2" refType="l" refFor="ch" refForName="FourNodes_1"/>
          <dgm:constr type="w" for="ch" forName="FourConn_2-3" refType="h" refFor="ch" refForName="FourNodes_2" fact="0.650000"/>
          <dgm:constr type="h" for="ch" forName="FourConn_2-3" refType="h" refFor="ch" refForName="FourNodes_2" fact="0.650000"/>
          <dgm:constr type="ctrY" for="ch" forName="FourConn_2-3" refType="h" fact="0.500000"/>
          <dgm:constr type="l" for="ch" forName="FourConn_2-3" refType="l" refFor="ch" refForName="FourNodes_2"/>
          <dgm:constr type="w" for="ch" forName="FourConn_3-4" refType="h" refFor="ch" refForName="FourNodes_3" fact="0.650000"/>
          <dgm:constr type="h" for="ch" forName="FourConn_3-4" refType="h" refFor="ch" refForName="FourNodes_3" fact="0.650000"/>
          <dgm:constr type="ctrY" for="ch" forName="FourConn_3-4" refType="h" fact="0.760000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0000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0000"/>
          <dgm:constr type="h" for="ch" forName="FiveNodes_1" refType="h" fact="0.180000"/>
          <dgm:constr type="t" for="ch" forName="FiveNodes_1"/>
          <dgm:constr type="r" for="ch" forName="FiveNodes_1" refType="w"/>
          <dgm:constr type="w" for="ch" forName="FiveNodes_2" refType="w" fact="0.770000"/>
          <dgm:constr type="h" for="ch" forName="FiveNodes_2" refType="h" fact="0.180000"/>
          <dgm:constr type="ctrY" for="ch" forName="FiveNodes_2" refType="h" fact="0.295000"/>
          <dgm:constr type="ctrX" for="ch" forName="FiveNodes_2" refType="w" fact="0.557500"/>
          <dgm:constr type="w" for="ch" forName="FiveNodes_3" refType="w" fact="0.770000"/>
          <dgm:constr type="h" for="ch" forName="FiveNodes_3" refType="h" fact="0.180000"/>
          <dgm:constr type="ctrY" for="ch" forName="FiveNodes_3" refType="h" fact="0.500000"/>
          <dgm:constr type="ctrX" for="ch" forName="FiveNodes_3" refType="w" fact="0.500000"/>
          <dgm:constr type="w" for="ch" forName="FiveNodes_4" refType="w" fact="0.770000"/>
          <dgm:constr type="h" for="ch" forName="FiveNodes_4" refType="h" fact="0.180000"/>
          <dgm:constr type="ctrY" for="ch" forName="FiveNodes_4" refType="h" fact="0.705000"/>
          <dgm:constr type="ctrX" for="ch" forName="FiveNodes_4" refType="w" fact="0.442500"/>
          <dgm:constr type="w" for="ch" forName="FiveNodes_5" refType="w" fact="0.770000"/>
          <dgm:constr type="h" for="ch" forName="FiveNodes_5" refType="h" fact="0.180000"/>
          <dgm:constr type="b" for="ch" forName="FiveNodes_5" refType="h"/>
          <dgm:constr type="l" for="ch" forName="FiveNodes_5"/>
          <dgm:constr type="w" for="ch" forName="FiveConn_1-2" refType="h" refFor="ch" refForName="FiveNodes_1" fact="0.650000"/>
          <dgm:constr type="h" for="ch" forName="FiveConn_1-2" refType="h" refFor="ch" refForName="FiveNodes_1" fact="0.650000"/>
          <dgm:constr type="ctrY" for="ch" forName="FiveConn_1-2" refType="h" fact="0.190000"/>
          <dgm:constr type="l" for="ch" forName="FiveConn_1-2" refType="l" refFor="ch" refForName="FiveNodes_1"/>
          <dgm:constr type="w" for="ch" forName="FiveConn_2-3" refType="h" refFor="ch" refForName="FiveNodes_2" fact="0.650000"/>
          <dgm:constr type="h" for="ch" forName="FiveConn_2-3" refType="h" refFor="ch" refForName="FiveNodes_2" fact="0.650000"/>
          <dgm:constr type="ctrY" for="ch" forName="FiveConn_2-3" refType="h" fact="0.395000"/>
          <dgm:constr type="l" for="ch" forName="FiveConn_2-3" refType="l" refFor="ch" refForName="FiveNodes_2"/>
          <dgm:constr type="w" for="ch" forName="FiveConn_3-4" refType="h" refFor="ch" refForName="FiveNodes_3" fact="0.650000"/>
          <dgm:constr type="h" for="ch" forName="FiveConn_3-4" refType="h" refFor="ch" refForName="FiveNodes_3" fact="0.650000"/>
          <dgm:constr type="ctrY" for="ch" forName="FiveConn_3-4" refType="h" fact="0.597000"/>
          <dgm:constr type="l" for="ch" forName="FiveConn_3-4" refType="l" refFor="ch" refForName="FiveNodes_3"/>
          <dgm:constr type="w" for="ch" forName="FiveConn_4-5" refType="h" refFor="ch" refForName="FiveNodes_4" fact="0.650000"/>
          <dgm:constr type="h" for="ch" forName="FiveConn_4-5" refType="h" refFor="ch" refForName="FiveNodes_4" fact="0.650000"/>
          <dgm:constr type="ctrY" for="ch" forName="FiveConn_4-5" refType="h" fact="0.804000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0000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type="roundRect" r:blip="">
            <dgm:adjLst>
              <dgm:adj idx="1" val="0.100000"/>
            </dgm:adjLst>
          </dgm:shape>
          <dgm:presOf axis="ch desOrSelf" ptType="node node" st="1 1" cnt="1 0"/>
          <dgm:constrLst>
            <dgm:constr type="lMarg" refType="primFontSz" fact="0.300000"/>
            <dgm:constr type="rMarg" refType="primFontSz" fact="0.300000"/>
            <dgm:constr type="tMarg" refType="primFontSz" fact="0.300000"/>
            <dgm:constr type="bMarg" refType="primFontSz" fact="0.300000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type="roundRect" r:blip="">
                <dgm:adjLst>
                  <dgm:adj idx="1" val="0.100000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type="roundRect" r:blip="">
                <dgm:adjLst>
                  <dgm:adj idx="1" val="0.100000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type="downArrow" r:blip="">
                <dgm:adjLst>
                  <dgm:adj idx="1" val="0.550000"/>
                  <dgm:adj idx="2" val="0.450000"/>
                </dgm:adjLst>
              </dgm:shape>
              <dgm:presOf axis="ch" ptType="sibTrans" cnt="1"/>
              <dgm:constrLst>
                <dgm:constr type="lMarg" refType="primFontSz" fact="0.100000"/>
                <dgm:constr type="rMarg" refType="primFontSz" fact="0.100000"/>
                <dgm:constr type="tMarg" refType="primFontSz" fact="0.100000"/>
                <dgm:constr type="bMarg" refType="primFontSz" fact="0.100000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r:blip="" hideGeom="1">
                <dgm:adjLst>
                  <dgm:adj idx="1" val="0.100000"/>
                </dgm:adjLst>
              </dgm:shape>
              <dgm:presOf axis="ch desOrSelf" ptType="node node" st="1 1" cnt="1 0"/>
              <dgm:constrLst>
                <dgm:constr type="lMarg" refType="primFontSz" fact="0.300000"/>
                <dgm:constr type="rMarg" refType="primFontSz" fact="0.300000"/>
                <dgm:constr type="tMarg" refType="primFontSz" fact="0.300000"/>
                <dgm:constr type="bMarg" refType="primFontSz" fact="0.300000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r:blip="" hideGeom="1">
                <dgm:adjLst>
                  <dgm:adj idx="1" val="0.100000"/>
                </dgm:adjLst>
              </dgm:shape>
              <dgm:presOf axis="ch desOrSelf" ptType="node node" st="2 1" cnt="1 0"/>
              <dgm:constrLst>
                <dgm:constr type="lMarg" refType="primFontSz" fact="0.300000"/>
                <dgm:constr type="rMarg" refType="primFontSz" fact="0.300000"/>
                <dgm:constr type="tMarg" refType="primFontSz" fact="0.300000"/>
                <dgm:constr type="bMarg" refType="primFontSz" fact="0.300000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type="roundRect" r:blip="">
                    <dgm:adjLst>
                      <dgm:adj idx="1" val="0.100000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type="roundRect" r:blip="">
                    <dgm:adjLst>
                      <dgm:adj idx="1" val="0.100000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type="roundRect" r:blip="">
                    <dgm:adjLst>
                      <dgm:adj idx="1" val="0.100000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type="downArrow" r:blip="">
                    <dgm:adjLst>
                      <dgm:adj idx="1" val="0.550000"/>
                      <dgm:adj idx="2" val="0.450000"/>
                    </dgm:adjLst>
                  </dgm:shape>
                  <dgm:presOf axis="ch" ptType="sibTrans" cnt="1"/>
                  <dgm:constrLst>
                    <dgm:constr type="lMarg" refType="primFontSz" fact="0.100000"/>
                    <dgm:constr type="rMarg" refType="primFontSz" fact="0.100000"/>
                    <dgm:constr type="tMarg" refType="primFontSz" fact="0.100000"/>
                    <dgm:constr type="bMarg" refType="primFontSz" fact="0.100000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type="downArrow" r:blip="">
                    <dgm:adjLst>
                      <dgm:adj idx="1" val="0.550000"/>
                      <dgm:adj idx="2" val="0.450000"/>
                    </dgm:adjLst>
                  </dgm:shape>
                  <dgm:presOf axis="ch" ptType="sibTrans" st="2" cnt="1"/>
                  <dgm:constrLst>
                    <dgm:constr type="lMarg" refType="primFontSz" fact="0.100000"/>
                    <dgm:constr type="rMarg" refType="primFontSz" fact="0.100000"/>
                    <dgm:constr type="tMarg" refType="primFontSz" fact="0.100000"/>
                    <dgm:constr type="bMarg" refType="primFontSz" fact="0.100000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r:blip="" hideGeom="1">
                    <dgm:adjLst>
                      <dgm:adj idx="1" val="0.100000"/>
                    </dgm:adjLst>
                  </dgm:shape>
                  <dgm:presOf axis="ch desOrSelf" ptType="node node" st="1 1" cnt="1 0"/>
                  <dgm:constrLst>
                    <dgm:constr type="lMarg" refType="primFontSz" fact="0.300000"/>
                    <dgm:constr type="rMarg" refType="primFontSz" fact="0.300000"/>
                    <dgm:constr type="tMarg" refType="primFontSz" fact="0.300000"/>
                    <dgm:constr type="bMarg" refType="primFontSz" fact="0.300000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r:blip="" hideGeom="1">
                    <dgm:adjLst>
                      <dgm:adj idx="1" val="0.100000"/>
                    </dgm:adjLst>
                  </dgm:shape>
                  <dgm:presOf axis="ch desOrSelf" ptType="node node" st="2 1" cnt="1 0"/>
                  <dgm:constrLst>
                    <dgm:constr type="lMarg" refType="primFontSz" fact="0.300000"/>
                    <dgm:constr type="rMarg" refType="primFontSz" fact="0.300000"/>
                    <dgm:constr type="tMarg" refType="primFontSz" fact="0.300000"/>
                    <dgm:constr type="bMarg" refType="primFontSz" fact="0.300000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r:blip="" hideGeom="1">
                    <dgm:adjLst>
                      <dgm:adj idx="1" val="0.100000"/>
                    </dgm:adjLst>
                  </dgm:shape>
                  <dgm:presOf axis="ch desOrSelf" ptType="node node" st="3 1" cnt="1 0"/>
                  <dgm:constrLst>
                    <dgm:constr type="lMarg" refType="primFontSz" fact="0.300000"/>
                    <dgm:constr type="rMarg" refType="primFontSz" fact="0.300000"/>
                    <dgm:constr type="tMarg" refType="primFontSz" fact="0.300000"/>
                    <dgm:constr type="bMarg" refType="primFontSz" fact="0.300000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type="roundRect" r:blip="">
                        <dgm:adjLst>
                          <dgm:adj idx="1" val="0.100000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type="roundRect" r:blip="">
                        <dgm:adjLst>
                          <dgm:adj idx="1" val="0.100000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type="roundRect" r:blip="">
                        <dgm:adjLst>
                          <dgm:adj idx="1" val="0.100000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type="roundRect" r:blip="">
                        <dgm:adjLst>
                          <dgm:adj idx="1" val="0.100000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type="downArrow" r:blip="">
                        <dgm:adjLst>
                          <dgm:adj idx="1" val="0.550000"/>
                          <dgm:adj idx="2" val="0.450000"/>
                        </dgm:adjLst>
                      </dgm:shape>
                      <dgm:presOf axis="ch" ptType="sibTrans" cnt="1"/>
                      <dgm:constrLst>
                        <dgm:constr type="lMarg" refType="primFontSz" fact="0.100000"/>
                        <dgm:constr type="rMarg" refType="primFontSz" fact="0.100000"/>
                        <dgm:constr type="tMarg" refType="primFontSz" fact="0.100000"/>
                        <dgm:constr type="bMarg" refType="primFontSz" fact="0.100000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type="downArrow" r:blip="">
                        <dgm:adjLst>
                          <dgm:adj idx="1" val="0.550000"/>
                          <dgm:adj idx="2" val="0.450000"/>
                        </dgm:adjLst>
                      </dgm:shape>
                      <dgm:presOf axis="ch" ptType="sibTrans" st="2" cnt="1"/>
                      <dgm:constrLst>
                        <dgm:constr type="lMarg" refType="primFontSz" fact="0.100000"/>
                        <dgm:constr type="rMarg" refType="primFontSz" fact="0.100000"/>
                        <dgm:constr type="tMarg" refType="primFontSz" fact="0.100000"/>
                        <dgm:constr type="bMarg" refType="primFontSz" fact="0.100000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type="downArrow" r:blip="">
                        <dgm:adjLst>
                          <dgm:adj idx="1" val="0.550000"/>
                          <dgm:adj idx="2" val="0.450000"/>
                        </dgm:adjLst>
                      </dgm:shape>
                      <dgm:presOf axis="ch" ptType="sibTrans" st="3" cnt="1"/>
                      <dgm:constrLst>
                        <dgm:constr type="lMarg" refType="primFontSz" fact="0.100000"/>
                        <dgm:constr type="rMarg" refType="primFontSz" fact="0.100000"/>
                        <dgm:constr type="tMarg" refType="primFontSz" fact="0.100000"/>
                        <dgm:constr type="bMarg" refType="primFontSz" fact="0.100000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r:blip="" hideGeom="1">
                        <dgm:adjLst>
                          <dgm:adj idx="1" val="0.100000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00000"/>
                        <dgm:constr type="rMarg" refType="primFontSz" fact="0.300000"/>
                        <dgm:constr type="tMarg" refType="primFontSz" fact="0.300000"/>
                        <dgm:constr type="bMarg" refType="primFontSz" fact="0.300000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r:blip="" hideGeom="1">
                        <dgm:adjLst>
                          <dgm:adj idx="1" val="0.100000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00000"/>
                        <dgm:constr type="rMarg" refType="primFontSz" fact="0.300000"/>
                        <dgm:constr type="tMarg" refType="primFontSz" fact="0.300000"/>
                        <dgm:constr type="bMarg" refType="primFontSz" fact="0.300000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r:blip="" hideGeom="1">
                        <dgm:adjLst>
                          <dgm:adj idx="1" val="0.100000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00000"/>
                        <dgm:constr type="rMarg" refType="primFontSz" fact="0.300000"/>
                        <dgm:constr type="tMarg" refType="primFontSz" fact="0.300000"/>
                        <dgm:constr type="bMarg" refType="primFontSz" fact="0.300000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r:blip="" hideGeom="1">
                        <dgm:adjLst>
                          <dgm:adj idx="1" val="0.100000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00000"/>
                        <dgm:constr type="rMarg" refType="primFontSz" fact="0.300000"/>
                        <dgm:constr type="tMarg" refType="primFontSz" fact="0.300000"/>
                        <dgm:constr type="bMarg" refType="primFontSz" fact="0.300000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type="roundRect" r:blip="">
                            <dgm:adjLst>
                              <dgm:adj idx="1" val="0.100000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type="roundRect" r:blip="">
                            <dgm:adjLst>
                              <dgm:adj idx="1" val="0.100000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type="roundRect" r:blip="">
                            <dgm:adjLst>
                              <dgm:adj idx="1" val="0.100000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type="roundRect" r:blip="">
                            <dgm:adjLst>
                              <dgm:adj idx="1" val="0.100000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type="roundRect" r:blip="">
                            <dgm:adjLst>
                              <dgm:adj idx="1" val="0.100000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type="downArrow" r:blip="">
                            <dgm:adjLst>
                              <dgm:adj idx="1" val="0.550000"/>
                              <dgm:adj idx="2" val="0.450000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00000"/>
                            <dgm:constr type="rMarg" refType="primFontSz" fact="0.100000"/>
                            <dgm:constr type="tMarg" refType="primFontSz" fact="0.100000"/>
                            <dgm:constr type="bMarg" refType="primFontSz" fact="0.100000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type="downArrow" r:blip="">
                            <dgm:adjLst>
                              <dgm:adj idx="1" val="0.550000"/>
                              <dgm:adj idx="2" val="0.450000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00000"/>
                            <dgm:constr type="rMarg" refType="primFontSz" fact="0.100000"/>
                            <dgm:constr type="tMarg" refType="primFontSz" fact="0.100000"/>
                            <dgm:constr type="bMarg" refType="primFontSz" fact="0.100000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type="downArrow" r:blip="">
                            <dgm:adjLst>
                              <dgm:adj idx="1" val="0.550000"/>
                              <dgm:adj idx="2" val="0.450000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00000"/>
                            <dgm:constr type="rMarg" refType="primFontSz" fact="0.100000"/>
                            <dgm:constr type="tMarg" refType="primFontSz" fact="0.100000"/>
                            <dgm:constr type="bMarg" refType="primFontSz" fact="0.100000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type="downArrow" r:blip="">
                            <dgm:adjLst>
                              <dgm:adj idx="1" val="0.550000"/>
                              <dgm:adj idx="2" val="0.450000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00000"/>
                            <dgm:constr type="rMarg" refType="primFontSz" fact="0.100000"/>
                            <dgm:constr type="tMarg" refType="primFontSz" fact="0.100000"/>
                            <dgm:constr type="bMarg" refType="primFontSz" fact="0.100000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r:blip="" hideGeom="1">
                            <dgm:adjLst>
                              <dgm:adj idx="1" val="0.100000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00000"/>
                            <dgm:constr type="rMarg" refType="primFontSz" fact="0.300000"/>
                            <dgm:constr type="tMarg" refType="primFontSz" fact="0.300000"/>
                            <dgm:constr type="bMarg" refType="primFontSz" fact="0.300000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r:blip="" hideGeom="1">
                            <dgm:adjLst>
                              <dgm:adj idx="1" val="0.100000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00000"/>
                            <dgm:constr type="rMarg" refType="primFontSz" fact="0.300000"/>
                            <dgm:constr type="tMarg" refType="primFontSz" fact="0.300000"/>
                            <dgm:constr type="bMarg" refType="primFontSz" fact="0.300000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r:blip="" hideGeom="1">
                            <dgm:adjLst>
                              <dgm:adj idx="1" val="0.100000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00000"/>
                            <dgm:constr type="rMarg" refType="primFontSz" fact="0.300000"/>
                            <dgm:constr type="tMarg" refType="primFontSz" fact="0.300000"/>
                            <dgm:constr type="bMarg" refType="primFontSz" fact="0.300000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r:blip="" hideGeom="1">
                            <dgm:adjLst>
                              <dgm:adj idx="1" val="0.100000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00000"/>
                            <dgm:constr type="rMarg" refType="primFontSz" fact="0.300000"/>
                            <dgm:constr type="tMarg" refType="primFontSz" fact="0.300000"/>
                            <dgm:constr type="bMarg" refType="primFontSz" fact="0.300000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r:blip="" hideGeom="1">
                            <dgm:adjLst>
                              <dgm:adj idx="1" val="0.100000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00000"/>
                            <dgm:constr type="rMarg" refType="primFontSz" fact="0.300000"/>
                            <dgm:constr type="tMarg" refType="primFontSz" fact="0.300000"/>
                            <dgm:constr type="bMarg" refType="primFontSz" fact="0.300000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2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2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2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1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2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2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fld id="{90DC59A7-499A-49D1-8196-3757C7547814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608958" y="5870575"/>
            <a:ext cx="551167" cy="377825"/>
          </a:xfrm>
        </p:spPr>
        <p:txBody>
          <a:bodyPr/>
          <a:lstStyle/>
          <a:p>
            <a:pPr>
              <a:defRPr/>
            </a:pPr>
            <a:fld id="{51D65BF9-6412-49EB-9004-21AF68ED9B30}" type="slidenum">
              <a:rPr/>
              <a:t/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anoramic 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85800" y="5299602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DC59A7-499A-49D1-8196-3757C7547814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D65BF9-6412-49EB-9004-21AF68ED9B30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and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DC59A7-499A-49D1-8196-3757C7547814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D65BF9-6412-49EB-9004-21AF68ED9B30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Quot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10237867" y="2743200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”</a:t>
            </a:r>
            <a:endParaRPr/>
          </a:p>
        </p:txBody>
      </p:sp>
      <p:sp>
        <p:nvSpPr>
          <p:cNvPr id="14" name="TextBox 13"/>
          <p:cNvSpPr txBox="1"/>
          <p:nvPr/>
        </p:nvSpPr>
        <p:spPr bwMode="auto">
          <a:xfrm>
            <a:off x="488275" y="823337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 bwMode="auto"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DC59A7-499A-49D1-8196-3757C7547814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D65BF9-6412-49EB-9004-21AF68ED9B30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Name Car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DC59A7-499A-49D1-8196-3757C7547814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D65BF9-6412-49EB-9004-21AF68ED9B30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Quote Name Car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10237867" y="2743200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”</a:t>
            </a:r>
            <a:endParaRPr/>
          </a:p>
        </p:txBody>
      </p:sp>
      <p:sp>
        <p:nvSpPr>
          <p:cNvPr id="14" name="TextBox 13"/>
          <p:cNvSpPr txBox="1"/>
          <p:nvPr/>
        </p:nvSpPr>
        <p:spPr bwMode="auto">
          <a:xfrm>
            <a:off x="488275" y="823337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 bwMode="auto"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>
                <a:ln w="3175" cmpd="sng">
                  <a:noFill/>
                </a:ln>
                <a:solidFill>
                  <a:schemeClr val="tx1"/>
                </a:solidFill>
              </a:defRPr>
            </a:lvl1pPr>
          </a:lstStyle>
          <a:p>
            <a:pPr marL="0" lvl="0">
              <a:spcBef>
                <a:spcPts val="0"/>
              </a:spcBef>
              <a:buNone/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DC59A7-499A-49D1-8196-3757C7547814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D65BF9-6412-49EB-9004-21AF68ED9B30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rue or Fals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/>
            </a:lvl1pPr>
          </a:lstStyle>
          <a:p>
            <a:pPr marL="0"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85801" y="3505199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>
                <a:ln w="3175" cmpd="sng">
                  <a:noFill/>
                </a:ln>
                <a:solidFill>
                  <a:schemeClr val="tx1"/>
                </a:solidFill>
              </a:defRPr>
            </a:lvl1pPr>
          </a:lstStyle>
          <a:p>
            <a:pPr marL="0" lvl="0">
              <a:spcBef>
                <a:spcPts val="0"/>
              </a:spcBef>
              <a:buNone/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DC59A7-499A-49D1-8196-3757C7547814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D65BF9-6412-49EB-9004-21AF68ED9B30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 bwMode="auto">
          <a:xfrm>
            <a:off x="685801" y="609600"/>
            <a:ext cx="10131425" cy="1456267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DC59A7-499A-49D1-8196-3757C7547814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D65BF9-6412-49EB-9004-21AF68ED9B30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658675" y="609599"/>
            <a:ext cx="2158552" cy="518160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DC59A7-499A-49D1-8196-3757C7547814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D65BF9-6412-49EB-9004-21AF68ED9B30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DC59A7-499A-49D1-8196-3757C7547814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D65BF9-6412-49EB-9004-21AF68ED9B30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DC59A7-499A-49D1-8196-3757C7547814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D65BF9-6412-49EB-9004-21AF68ED9B30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821895" y="2142067"/>
            <a:ext cx="4995332" cy="36491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DC59A7-499A-49D1-8196-3757C7547814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D65BF9-6412-49EB-9004-21AF68ED9B30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096003" y="2226734"/>
            <a:ext cx="4722812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DC59A7-499A-49D1-8196-3757C7547814}" type="datetimeFigureOut">
              <a:rPr/>
              <a:t/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D65BF9-6412-49EB-9004-21AF68ED9B30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DC59A7-499A-49D1-8196-3757C7547814}" type="datetimeFigureOut">
              <a:rPr/>
              <a:t/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D65BF9-6412-49EB-9004-21AF68ED9B30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DC59A7-499A-49D1-8196-3757C7547814}" type="datetimeFigureOut">
              <a:rPr/>
              <a:t/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D65BF9-6412-49EB-9004-21AF68ED9B30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DC59A7-499A-49D1-8196-3757C7547814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D65BF9-6412-49EB-9004-21AF68ED9B30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DC59A7-499A-49D1-8196-3757C7547814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D65BF9-6412-49EB-9004-21AF68ED9B30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3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1" y="2142067"/>
            <a:ext cx="10131425" cy="3649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0DC59A7-499A-49D1-8196-3757C7547814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51D65BF9-6412-49EB-9004-21AF68ED9B30}" type="slidenum">
              <a:rPr/>
              <a:t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>
        <a:spcBef>
          <a:spcPts val="0"/>
        </a:spcBef>
        <a:buNone/>
        <a:defRPr sz="36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285750" indent="-285750" algn="l" defTabSz="45720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cap="none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cap="none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cap="none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cap="none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cap="none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cap="none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cap="none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cap="none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cap="none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diagramData" Target="../diagrams/data1.xml" /><Relationship Id="rId4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6" Type="http://schemas.openxmlformats.org/officeDocument/2006/relationships/diagramLayout" Target="../diagrams/layout1.xml" /><Relationship Id="rId7" Type="http://schemas.openxmlformats.org/officeDocument/2006/relationships/diagramQuickStyle" Target="../diagrams/quickStyle1.xml" 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echtarget.com/searchenterpriseai/feature/10-common-uses-for-machine-learning-applications-in-business" TargetMode="External"/><Relationship Id="rId3" Type="http://schemas.openxmlformats.org/officeDocument/2006/relationships/hyperlink" Target="https://www.investopedia.com/terms/n/neuralnetwork.asp#:~:text=A%20neural%20network%20is%20a,organic%20or%20artificial%20in%20na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Machine Learning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 fill="norm" stroke="1" extrusionOk="0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>
            <a:blip r:embed="rId2"/>
            <a:tile algn="tl" flip="none" sx="100000" sy="100000" tx="0" ty="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801" y="643465"/>
            <a:ext cx="2590799" cy="499533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What is Machine learning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4808601" y="901700"/>
          <a:ext cx="6545199" cy="4820182"/>
          <a:chOff x="0" y="0"/>
          <a:ch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6" r:qs="rId7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How is ai trained</a:t>
            </a:r>
            <a:endParaRPr/>
          </a:p>
        </p:txBody>
      </p:sp>
      <p:pic>
        <p:nvPicPr>
          <p:cNvPr id="5" name="Picture 4" descr="A 3D pattern of ring shapes connected by lines"/>
          <p:cNvPicPr>
            <a:picLocks noChangeAspect="1"/>
          </p:cNvPicPr>
          <p:nvPr/>
        </p:nvPicPr>
        <p:blipFill>
          <a:blip r:embed="rId3"/>
          <a:srcRect l="14626" t="0" r="47349" b="0"/>
          <a:stretch/>
        </p:blipFill>
        <p:spPr bwMode="auto"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AI is usually put in an environment to learn. Its goal is to solve a problem and the more time it spends trying to solve it the better it will get. </a:t>
            </a:r>
            <a:endParaRPr/>
          </a:p>
          <a:p>
            <a:pPr>
              <a:defRPr/>
            </a:pPr>
            <a:r>
              <a:rPr lang="en-US"/>
              <a:t>The AI will take decision using neural networks</a:t>
            </a:r>
            <a:endParaRPr/>
          </a:p>
          <a:p>
            <a:pPr>
              <a:defRPr/>
            </a:pPr>
            <a:r>
              <a:rPr lang="en-US"/>
              <a:t>It will be rewarded and punished based on the decisions (Reenforced)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Neural Networks</a:t>
            </a:r>
            <a:endParaRPr/>
          </a:p>
        </p:txBody>
      </p:sp>
      <p:pic>
        <p:nvPicPr>
          <p:cNvPr id="5" name="Content Placeholder 4" descr="Diagram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43464" y="850266"/>
            <a:ext cx="6897878" cy="5166750"/>
          </a:xfrm>
          <a:prstGeom prst="roundRect">
            <a:avLst>
              <a:gd name="adj" fmla="val 4380"/>
            </a:avLst>
          </a:prstGeom>
          <a:ln w="50800" cap="sq" cmpd="dbl">
            <a:gradFill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ontent Placeholder 8"/>
          <p:cNvSpPr>
            <a:spLocks noGrp="1"/>
          </p:cNvSpPr>
          <p:nvPr>
            <p:ph idx="1"/>
          </p:nvPr>
        </p:nvSpPr>
        <p:spPr bwMode="auto">
          <a:xfrm>
            <a:off x="7865806" y="2251587"/>
            <a:ext cx="3706762" cy="3972232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On the dark blue circles, values are inputted.</a:t>
            </a:r>
            <a:endParaRPr/>
          </a:p>
          <a:p>
            <a:pPr>
              <a:defRPr/>
            </a:pPr>
            <a:r>
              <a:rPr lang="en-US"/>
              <a:t>The gray circles are the intermediate steps.</a:t>
            </a:r>
            <a:endParaRPr/>
          </a:p>
          <a:p>
            <a:pPr>
              <a:defRPr/>
            </a:pPr>
            <a:r>
              <a:rPr lang="en-US"/>
              <a:t>The light blue ones are the output.</a:t>
            </a:r>
            <a:endParaRPr/>
          </a:p>
          <a:p>
            <a:pPr>
              <a:defRPr/>
            </a:pPr>
            <a:r>
              <a:rPr lang="en-US"/>
              <a:t>The lines have weight.</a:t>
            </a:r>
            <a:endParaRPr/>
          </a:p>
          <a:p>
            <a:pPr>
              <a:defRPr/>
            </a:pPr>
            <a:r>
              <a:rPr lang="en-US"/>
              <a:t>Every time you move to one step the value of the circle is multiplied by the weight of the line and its result becomes the value of the next circle.</a:t>
            </a:r>
            <a:endParaRPr/>
          </a:p>
          <a:p>
            <a:pPr>
              <a:defRPr/>
            </a:pPr>
            <a:r>
              <a:rPr lang="en-US"/>
              <a:t>The AI’s goal is to get to the output with the smallest possible value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5909" y="808055"/>
            <a:ext cx="3979204" cy="1453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u="sng"/>
              <a:t>USES of Machine learning</a:t>
            </a:r>
            <a:endParaRPr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Some uses of machine learning include:</a:t>
            </a:r>
            <a:endParaRPr/>
          </a:p>
          <a:p>
            <a:pPr>
              <a:defRPr/>
            </a:pPr>
            <a:r>
              <a:rPr lang="en-US"/>
              <a:t>Text-to-image (Imagen)</a:t>
            </a:r>
            <a:endParaRPr/>
          </a:p>
          <a:p>
            <a:pPr>
              <a:defRPr/>
            </a:pPr>
            <a:r>
              <a:rPr lang="en-US"/>
              <a:t>Help in writing code (GitHub copilot) </a:t>
            </a:r>
            <a:endParaRPr/>
          </a:p>
          <a:p>
            <a:pPr>
              <a:defRPr/>
            </a:pPr>
            <a:r>
              <a:rPr lang="en-US"/>
              <a:t>Writing scripts</a:t>
            </a:r>
            <a:endParaRPr/>
          </a:p>
          <a:p>
            <a:pPr>
              <a:defRPr/>
            </a:pPr>
            <a:r>
              <a:rPr lang="en-US"/>
              <a:t>Edit video/movies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7" name="Graphic 6" descr="Robot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Motion capture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800">
                <a:latin typeface="Calibri"/>
                <a:ea typeface="Times New Roman"/>
                <a:cs typeface="Times New Roman"/>
              </a:rPr>
              <a:t>Motion capture (sometimes referred as mo-cap or mocap, for short) is the process of recording the movement of objects or people. It is used in military, entertainment, sports,</a:t>
            </a:r>
            <a:br>
              <a:rPr lang="en-US" sz="1800">
                <a:latin typeface="Calibri"/>
                <a:ea typeface="Times New Roman"/>
                <a:cs typeface="Times New Roman"/>
              </a:rPr>
            </a:br>
            <a:r>
              <a:rPr lang="en-US" sz="1800">
                <a:latin typeface="Calibri"/>
                <a:ea typeface="Times New Roman"/>
                <a:cs typeface="Times New Roman"/>
              </a:rPr>
              <a:t> medical applications, and for validation of computer vision and robots. In filmmaking and video game development, it refers to recording actions of human actors, and using that information </a:t>
            </a:r>
            <a:br>
              <a:rPr lang="en-US" sz="1800">
                <a:latin typeface="Calibri"/>
                <a:ea typeface="Times New Roman"/>
                <a:cs typeface="Times New Roman"/>
              </a:rPr>
            </a:br>
            <a:r>
              <a:rPr lang="en-US" sz="1800">
                <a:latin typeface="Calibri"/>
                <a:ea typeface="Times New Roman"/>
                <a:cs typeface="Times New Roman"/>
              </a:rPr>
              <a:t>to animate digital character models in 2-D or 3-D computer animation. When it includes face and fingers or captures subtle expressions, it is often referred to as performance capture. In many fields,</a:t>
            </a:r>
            <a:br>
              <a:rPr lang="en-US" sz="1800">
                <a:latin typeface="Calibri"/>
                <a:ea typeface="Times New Roman"/>
                <a:cs typeface="Times New Roman"/>
              </a:rPr>
            </a:br>
            <a:r>
              <a:rPr lang="en-US" sz="1800">
                <a:latin typeface="Calibri"/>
                <a:ea typeface="Times New Roman"/>
                <a:cs typeface="Times New Roman"/>
              </a:rPr>
              <a:t> motion capture is sometimes called motion tracking, but in filmmaking and games, motion tracking usually refers more to match moving.</a:t>
            </a:r>
            <a:br>
              <a:rPr lang="en-US" sz="1800">
                <a:latin typeface="Calibri"/>
                <a:ea typeface="Times New Roman"/>
                <a:cs typeface="Times New Roman"/>
              </a:rPr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Dangers of machine learning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1800">
                <a:latin typeface="Calibri"/>
                <a:ea typeface="Times New Roman"/>
                <a:cs typeface="Times New Roman"/>
              </a:rPr>
              <a:t>The dangers are enhanced by the fact that many machine learning methods like neural networks are very complex and hard to interpret.</a:t>
            </a:r>
            <a:br>
              <a:rPr lang="en-US" sz="1800">
                <a:latin typeface="Calibri"/>
                <a:ea typeface="Times New Roman"/>
                <a:cs typeface="Times New Roman"/>
              </a:rPr>
            </a:br>
            <a:r>
              <a:rPr lang="en-US" sz="1800">
                <a:latin typeface="Calibri"/>
                <a:ea typeface="Times New Roman"/>
                <a:cs typeface="Times New Roman"/>
              </a:rPr>
              <a:t> This means it's very hard to know why a model has made a certain decision.</a:t>
            </a:r>
            <a:br>
              <a:rPr lang="en-US" sz="1800">
                <a:latin typeface="Calibri"/>
                <a:ea typeface="Times New Roman"/>
                <a:cs typeface="Times New Roman"/>
              </a:rPr>
            </a:br>
            <a:r>
              <a:rPr lang="en-US" sz="1800">
                <a:latin typeface="Calibri"/>
                <a:ea typeface="Times New Roman"/>
                <a:cs typeface="Times New Roman"/>
              </a:rPr>
              <a:t> If we don't know why a decision was made, there's no way to appeal against it or to make the system work better.</a:t>
            </a:r>
            <a:br>
              <a:rPr lang="en-US" sz="1800">
                <a:latin typeface="Calibri"/>
                <a:ea typeface="Times New Roman"/>
                <a:cs typeface="Times New Roman"/>
              </a:rPr>
            </a:br>
            <a:br>
              <a:rPr lang="en-US" sz="1800">
                <a:latin typeface="Calibri"/>
                <a:ea typeface="Times New Roman"/>
                <a:cs typeface="Times New Roman"/>
              </a:rPr>
            </a:br>
            <a:br>
              <a:rPr lang="en-US" sz="1800">
                <a:latin typeface="Calibri"/>
                <a:ea typeface="Times New Roman"/>
                <a:cs typeface="Times New Roman"/>
              </a:rPr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Dangers of machine learning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800">
                <a:latin typeface="Calibri"/>
                <a:ea typeface="Times New Roman"/>
                <a:cs typeface="Times New Roman"/>
              </a:rPr>
              <a:t>Machine Learning, often called Artificial Intelligence or AI, is one of the most exciting areas of technology at the moment. We see daily </a:t>
            </a:r>
            <a:br>
              <a:rPr lang="en-US" sz="1800">
                <a:latin typeface="Calibri"/>
                <a:ea typeface="Times New Roman"/>
                <a:cs typeface="Times New Roman"/>
              </a:rPr>
            </a:br>
            <a:r>
              <a:rPr lang="en-US" sz="1800">
                <a:latin typeface="Calibri"/>
                <a:ea typeface="Times New Roman"/>
                <a:cs typeface="Times New Roman"/>
              </a:rPr>
              <a:t>news stories that herald new breakthroughs in facial recognition technology, self driving cars or computers that can have a conversation </a:t>
            </a:r>
            <a:br>
              <a:rPr lang="en-US" sz="1800">
                <a:latin typeface="Calibri"/>
                <a:ea typeface="Times New Roman"/>
                <a:cs typeface="Times New Roman"/>
              </a:rPr>
            </a:br>
            <a:r>
              <a:rPr lang="en-US" sz="1800">
                <a:latin typeface="Calibri"/>
                <a:ea typeface="Times New Roman"/>
                <a:cs typeface="Times New Roman"/>
              </a:rPr>
              <a:t>just like a real person. </a:t>
            </a:r>
            <a:br>
              <a:rPr lang="en-US" sz="1800">
                <a:latin typeface="Calibri"/>
                <a:ea typeface="Times New Roman"/>
                <a:cs typeface="Times New Roman"/>
              </a:rPr>
            </a:br>
            <a:br>
              <a:rPr lang="en-US" sz="1800">
                <a:latin typeface="Calibri"/>
                <a:ea typeface="Times New Roman"/>
                <a:cs typeface="Times New Roman"/>
              </a:rPr>
            </a:br>
            <a:r>
              <a:rPr lang="en-US" sz="1800">
                <a:latin typeface="Calibri"/>
                <a:ea typeface="Times New Roman"/>
                <a:cs typeface="Times New Roman"/>
              </a:rPr>
              <a:t>Machine Learning technology is set to </a:t>
            </a:r>
            <a:r>
              <a:rPr lang="en-US" sz="1800">
                <a:latin typeface="Calibri"/>
                <a:ea typeface="Times New Roman"/>
                <a:cs typeface="Times New Roman"/>
              </a:rPr>
              <a:t>revolutionize</a:t>
            </a:r>
            <a:r>
              <a:rPr lang="en-US" sz="1800">
                <a:latin typeface="Calibri"/>
                <a:ea typeface="Times New Roman"/>
                <a:cs typeface="Times New Roman"/>
              </a:rPr>
              <a:t> almost any area of human life and work, and so will affect all our </a:t>
            </a:r>
            <a:br>
              <a:rPr lang="en-US" sz="1800">
                <a:latin typeface="Calibri"/>
                <a:ea typeface="Times New Roman"/>
                <a:cs typeface="Times New Roman"/>
              </a:rPr>
            </a:br>
            <a:r>
              <a:rPr lang="en-US" sz="1800">
                <a:latin typeface="Calibri"/>
                <a:ea typeface="Times New Roman"/>
                <a:cs typeface="Times New Roman"/>
              </a:rPr>
              <a:t>lives, and so you are likely to want to find out more about it. Machine Learning has a reputation </a:t>
            </a:r>
            <a:br>
              <a:rPr lang="en-US" sz="1800">
                <a:latin typeface="Calibri"/>
                <a:ea typeface="Times New Roman"/>
                <a:cs typeface="Times New Roman"/>
              </a:rPr>
            </a:br>
            <a:r>
              <a:rPr lang="en-US" sz="1800">
                <a:latin typeface="Calibri"/>
                <a:ea typeface="Times New Roman"/>
                <a:cs typeface="Times New Roman"/>
              </a:rPr>
              <a:t>for being one of the most complex areas of computer science, requiring advanced mathematics and engineering skills to understand it. </a:t>
            </a:r>
            <a:br>
              <a:rPr lang="en-US" sz="1800">
                <a:latin typeface="Calibri"/>
                <a:ea typeface="Times New Roman"/>
                <a:cs typeface="Times New Roman"/>
              </a:rPr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references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u="sng">
                <a:hlinkClick r:id="rId2" tooltip="https://www.techtarget.com/searchenterpriseai/feature/10-common-uses-for-machine-learning-applications-in-business"/>
              </a:rPr>
              <a:t>https://www.techtarget.com/searchenterpriseai/feature/10-common-uses-for-machine-learning-applications-in-business</a:t>
            </a:r>
            <a:r>
              <a:rPr lang="en-US"/>
              <a:t> </a:t>
            </a:r>
            <a:endParaRPr/>
          </a:p>
          <a:p>
            <a:pPr>
              <a:defRPr/>
            </a:pPr>
            <a:r>
              <a:rPr lang="en-US" u="sng">
                <a:hlinkClick r:id="rId3" tooltip="https://www.investopedia.com/terms/n/neuralnetwork.asp#:~:text=A%20neural%20network%20is%20a,organic%20or%20artificial%20in%20nature"/>
              </a:rPr>
              <a:t>https://www.investopedia.com/terms/n/neuralnetwork.asp#:~:text=A%20neural%20network%20is%20a,organic%20or%20artificial%20in%20nature</a:t>
            </a:r>
            <a:r>
              <a:rPr lang="en-US"/>
              <a:t>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Celestial"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r:embed="rId1"/>
          <a:stretch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0</Words>
  <Application>ONLYOFFICE/7.4.0.163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subject/>
  <dc:creator>mixalis hadjttofi</dc:creator>
  <cp:keywords/>
  <dc:description/>
  <dc:identifier/>
  <dc:language/>
  <cp:lastModifiedBy/>
  <cp:revision>2</cp:revision>
  <dcterms:created xsi:type="dcterms:W3CDTF">2022-05-27T15:42:46Z</dcterms:created>
  <dcterms:modified xsi:type="dcterms:W3CDTF">2023-09-07T07:29:58Z</dcterms:modified>
  <cp:category/>
  <cp:contentStatus/>
  <cp:version/>
</cp:coreProperties>
</file>