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210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8825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05902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51770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0221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1919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14107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4919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382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85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8847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434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3483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0333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302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9507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4601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838741-1139-4A44-87FD-3A50113367F9}" type="datetimeFigureOut">
              <a:rPr lang="en-CY" smtClean="0"/>
              <a:t>04/03/2022</a:t>
            </a:fld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747379-4D6E-472E-A1F1-4923974658F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743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windows.com/?form=WNAMSH&amp;collection=point.35.152394_33.373522_My%20location%20%28within%20292%20m%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BFE4-141D-402B-90E2-051DB5FB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Hydroponic Farm</a:t>
            </a:r>
            <a:endParaRPr lang="en-C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337F1-22A2-44D5-84DC-C06AA1024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StemFreak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90718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B72A-2904-4CD9-B765-0434EB3C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1D3E-8EB4-4283-BCE7-3D9220B0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students at an educational center called </a:t>
            </a:r>
            <a:r>
              <a:rPr lang="en-US" dirty="0" err="1"/>
              <a:t>StemFreak</a:t>
            </a:r>
            <a:r>
              <a:rPr lang="en-US" dirty="0"/>
              <a:t> at </a:t>
            </a:r>
            <a:r>
              <a:rPr lang="en-US" dirty="0" err="1"/>
              <a:t>Evelthontos</a:t>
            </a:r>
            <a:r>
              <a:rPr lang="en-US" dirty="0"/>
              <a:t> 20, </a:t>
            </a:r>
            <a:r>
              <a:rPr lang="en-US" dirty="0" err="1"/>
              <a:t>Strovolos</a:t>
            </a:r>
            <a:r>
              <a:rPr lang="en-US" dirty="0"/>
              <a:t>, 2003, Cyprus</a:t>
            </a:r>
          </a:p>
          <a:p>
            <a:r>
              <a:rPr lang="en-US" dirty="0">
                <a:hlinkClick r:id="rId2"/>
              </a:rPr>
              <a:t>https://maps.windows.com/?form=WNAMSH&amp;collection=point.35.152394_33.373522_My%20location%20%28within%20292%20m%29</a:t>
            </a:r>
            <a:r>
              <a:rPr lang="en-US" dirty="0"/>
              <a:t> 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40336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0C9-26B1-4B60-9D3A-DA08800D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943D-B01C-4F55-BE27-A9EDB363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will soon need more food than the planet can proved with the land we have available to us.</a:t>
            </a:r>
          </a:p>
          <a:p>
            <a:r>
              <a:rPr lang="en-US" dirty="0"/>
              <a:t>We need a better and more efficient way to farm plants.</a:t>
            </a:r>
          </a:p>
          <a:p>
            <a:r>
              <a:rPr lang="en-US" dirty="0"/>
              <a:t>Hydroponics is growing plants in water </a:t>
            </a:r>
            <a:r>
              <a:rPr lang="en-US" b="1" dirty="0"/>
              <a:t>without any soil</a:t>
            </a:r>
          </a:p>
        </p:txBody>
      </p:sp>
    </p:spTree>
    <p:extLst>
      <p:ext uri="{BB962C8B-B14F-4D97-AF65-F5344CB8AC3E}">
        <p14:creationId xmlns:p14="http://schemas.microsoft.com/office/powerpoint/2010/main" val="345371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C99E-F300-4C8C-BD5F-23DBED1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646B-BB4F-4FB8-A0FF-EA2348F4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centuries humans have been increasing in numbers rapidly. This wasn’t a major problem in the past, but now it has become a problem. As the population increased so did the needs for humanity, that includes food. The land we can farm food at is decreasing; plants can only grow in specific places. Our way of solving the problem is Hydroponics.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45693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B741-6EE4-4AF7-96EA-691ED6AD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Hydroponics?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75AF-4A34-4A2D-AE8B-22194ED3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Because we can’t grow plants on land, we believe that the next step is to grow them on water.</a:t>
            </a:r>
          </a:p>
          <a:p>
            <a:r>
              <a:rPr lang="en-US" dirty="0"/>
              <a:t>Hydroponics is a technic of growing plants without the usage of soil.</a:t>
            </a:r>
          </a:p>
          <a:p>
            <a:r>
              <a:rPr lang="en-US" dirty="0"/>
              <a:t>Plants in hydroponic systems are grown in water streams.</a:t>
            </a:r>
          </a:p>
          <a:p>
            <a:r>
              <a:rPr lang="en-US" dirty="0"/>
              <a:t>The plant’s roots are exposed to flowing water where they get the nutrients they need to grow.</a:t>
            </a:r>
          </a:p>
          <a:p>
            <a:r>
              <a:rPr lang="en-US" dirty="0"/>
              <a:t>Many plants will grow faster and healthier this way.</a:t>
            </a:r>
          </a:p>
        </p:txBody>
      </p:sp>
    </p:spTree>
    <p:extLst>
      <p:ext uri="{BB962C8B-B14F-4D97-AF65-F5344CB8AC3E}">
        <p14:creationId xmlns:p14="http://schemas.microsoft.com/office/powerpoint/2010/main" val="29586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E04C-B37C-4026-9AE3-8135A0BF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Hydroponic System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6857-4348-4816-944F-B9C20520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hydroponic systems water flows in tubes and is kept flowing by a water pump.</a:t>
            </a:r>
          </a:p>
          <a:p>
            <a:r>
              <a:rPr lang="en-US" dirty="0"/>
              <a:t>Holes are drilled in the tubes, one next to each other in a staring line, and plant’s roots, without any soil, are placed in the water.</a:t>
            </a:r>
          </a:p>
          <a:p>
            <a:r>
              <a:rPr lang="en-US" dirty="0"/>
              <a:t>Note that the plants are grown in soil briefly before placed in the system, just enough so  the plant has roots that can observe nutrients from the water</a:t>
            </a:r>
          </a:p>
          <a:p>
            <a:r>
              <a:rPr lang="en-US" dirty="0"/>
              <a:t>The water has additional nutrients in it because water alone does not have enough nutrients for the plants.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53994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0FB4-2FBB-46EB-890A-CA10A3A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population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7031-1685-4D9C-876D-CD3D8BB8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current world population is 7.9 billion as of March 2022 according to the most recent United Nations estimates elaborated by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Worldometer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The term "World Population" refers to the human population (the total number of humans currently living) of the world.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causes overpopulation  : The life spam of the human average life increase by a lot so new humans are born before other humans  die so the numbers rapidly increases.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Effects of Overpopulation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More people means an increased demand for food, water, housing, energy, healthcare, transportation, and more.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And all that consumption contributes to ecological degradation, increased conflicts,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and a higher risk of large-scale disasters like pandemics.</a:t>
            </a:r>
          </a:p>
        </p:txBody>
      </p:sp>
    </p:spTree>
    <p:extLst>
      <p:ext uri="{BB962C8B-B14F-4D97-AF65-F5344CB8AC3E}">
        <p14:creationId xmlns:p14="http://schemas.microsoft.com/office/powerpoint/2010/main" val="387077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1A08-19D8-4163-9AC6-0B7A7991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Chard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954795B-8010-4361-9EEA-0BFF0ACF8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1303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</TotalTime>
  <Words>478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Hydroponic Farm</vt:lpstr>
      <vt:lpstr>Who are we?</vt:lpstr>
      <vt:lpstr>The Problem</vt:lpstr>
      <vt:lpstr>Details</vt:lpstr>
      <vt:lpstr>What is Hydroponics?</vt:lpstr>
      <vt:lpstr>How does a Hydroponic System</vt:lpstr>
      <vt:lpstr>Over population</vt:lpstr>
      <vt:lpstr>Chard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Hydroponic Farm</dc:title>
  <dc:creator>mixalis hadjttofi</dc:creator>
  <cp:lastModifiedBy>mixalis hadjttofi</cp:lastModifiedBy>
  <cp:revision>1</cp:revision>
  <dcterms:created xsi:type="dcterms:W3CDTF">2022-03-04T16:42:49Z</dcterms:created>
  <dcterms:modified xsi:type="dcterms:W3CDTF">2022-03-04T17:26:30Z</dcterms:modified>
</cp:coreProperties>
</file>