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ousine"/>
      <p:regular r:id="rId16"/>
      <p:bold r:id="rId17"/>
      <p:italic r:id="rId18"/>
      <p:boldItalic r:id="rId19"/>
    </p:embeddedFont>
    <p:embeddedFont>
      <p:font typeface="Press Start 2P"/>
      <p:regular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essStart2P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BebasNeu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usine-bold.fntdata"/><Relationship Id="rId16" Type="http://schemas.openxmlformats.org/officeDocument/2006/relationships/font" Target="fonts/Cousine-regular.fntdata"/><Relationship Id="rId5" Type="http://schemas.openxmlformats.org/officeDocument/2006/relationships/slide" Target="slides/slide1.xml"/><Relationship Id="rId19" Type="http://schemas.openxmlformats.org/officeDocument/2006/relationships/font" Target="fonts/Cousine-boldItalic.fntdata"/><Relationship Id="rId6" Type="http://schemas.openxmlformats.org/officeDocument/2006/relationships/slide" Target="slides/slide2.xml"/><Relationship Id="rId18" Type="http://schemas.openxmlformats.org/officeDocument/2006/relationships/font" Target="fonts/Cousin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48de509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48de509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edd9ef5f4a_8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edd9ef5f4a_8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edd9ef5f4a_8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1edd9ef5f4a_8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edd9a543a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edd9a543a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edd9a543a5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edd9a543a5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edd9ef5f4a_8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edd9ef5f4a_8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edd9a543a5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edd9a543a5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edd9ef5f4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edd9ef5f4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edd9ef5f4a_8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1edd9ef5f4a_8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362d286f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362d286f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edd9ef5f4a_8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edd9ef5f4a_8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339250"/>
            <a:ext cx="77040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i="1" sz="36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35450" y="3513425"/>
            <a:ext cx="5273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5" type="subTitle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720014" y="1412350"/>
            <a:ext cx="3349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" type="subTitle"/>
          </p:nvPr>
        </p:nvSpPr>
        <p:spPr>
          <a:xfrm>
            <a:off x="720000" y="1793350"/>
            <a:ext cx="33498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3" type="subTitle"/>
          </p:nvPr>
        </p:nvSpPr>
        <p:spPr>
          <a:xfrm>
            <a:off x="4642550" y="1793350"/>
            <a:ext cx="33498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48300" y="1818750"/>
            <a:ext cx="219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2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4"/>
          <p:cNvSpPr txBox="1"/>
          <p:nvPr>
            <p:ph hasCustomPrompt="1" idx="2" type="title"/>
          </p:nvPr>
        </p:nvSpPr>
        <p:spPr>
          <a:xfrm>
            <a:off x="1338800" y="1459225"/>
            <a:ext cx="12162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/>
          <p:nvPr>
            <p:ph idx="1" type="subTitle"/>
          </p:nvPr>
        </p:nvSpPr>
        <p:spPr>
          <a:xfrm>
            <a:off x="848300" y="2278151"/>
            <a:ext cx="21972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title"/>
          </p:nvPr>
        </p:nvSpPr>
        <p:spPr>
          <a:xfrm>
            <a:off x="3459450" y="1818750"/>
            <a:ext cx="2225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2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14"/>
          <p:cNvSpPr txBox="1"/>
          <p:nvPr>
            <p:ph hasCustomPrompt="1" idx="4" type="title"/>
          </p:nvPr>
        </p:nvSpPr>
        <p:spPr>
          <a:xfrm>
            <a:off x="3964800" y="1459225"/>
            <a:ext cx="121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/>
          <p:nvPr>
            <p:ph idx="5" type="subTitle"/>
          </p:nvPr>
        </p:nvSpPr>
        <p:spPr>
          <a:xfrm>
            <a:off x="3459450" y="2278150"/>
            <a:ext cx="22251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6" type="title"/>
          </p:nvPr>
        </p:nvSpPr>
        <p:spPr>
          <a:xfrm>
            <a:off x="6098500" y="1818750"/>
            <a:ext cx="219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2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14"/>
          <p:cNvSpPr txBox="1"/>
          <p:nvPr>
            <p:ph hasCustomPrompt="1" idx="7" type="title"/>
          </p:nvPr>
        </p:nvSpPr>
        <p:spPr>
          <a:xfrm>
            <a:off x="6589000" y="1459225"/>
            <a:ext cx="12162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/>
          <p:nvPr>
            <p:ph idx="8" type="subTitle"/>
          </p:nvPr>
        </p:nvSpPr>
        <p:spPr>
          <a:xfrm>
            <a:off x="6098500" y="2278150"/>
            <a:ext cx="21972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9"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3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4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/>
          <p:nvPr/>
        </p:nvSpPr>
        <p:spPr>
          <a:xfrm>
            <a:off x="1905700" y="318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05575" y="2120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344175" y="7625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387250" y="23523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8639525" y="3720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135" name="Google Shape;135;p14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4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4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6" name="Google Shape;226;p14"/>
          <p:cNvSpPr/>
          <p:nvPr/>
        </p:nvSpPr>
        <p:spPr>
          <a:xfrm>
            <a:off x="6601925" y="45667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1090975" y="3157775"/>
            <a:ext cx="6067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9" name="Google Shape;229;p15"/>
          <p:cNvSpPr txBox="1"/>
          <p:nvPr>
            <p:ph idx="1" type="subTitle"/>
          </p:nvPr>
        </p:nvSpPr>
        <p:spPr>
          <a:xfrm>
            <a:off x="1090975" y="1188100"/>
            <a:ext cx="60678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15"/>
          <p:cNvSpPr txBox="1"/>
          <p:nvPr>
            <p:ph idx="2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idx="3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4" type="subTitle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 txBox="1"/>
          <p:nvPr>
            <p:ph idx="5" type="subTitle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5"/>
          <p:cNvSpPr/>
          <p:nvPr/>
        </p:nvSpPr>
        <p:spPr>
          <a:xfrm>
            <a:off x="2727300" y="378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555350" y="249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300825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6245025" y="294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6482400" y="4640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5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241" name="Google Shape;241;p15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idx="1" type="subTitle"/>
          </p:nvPr>
        </p:nvSpPr>
        <p:spPr>
          <a:xfrm>
            <a:off x="720000" y="1264175"/>
            <a:ext cx="42678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" name="Google Shape;249;p16"/>
          <p:cNvSpPr/>
          <p:nvPr>
            <p:ph idx="2" type="pic"/>
          </p:nvPr>
        </p:nvSpPr>
        <p:spPr>
          <a:xfrm>
            <a:off x="5497250" y="1407925"/>
            <a:ext cx="2419500" cy="30498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16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flipH="1">
            <a:off x="8653238" y="24615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>
            <a:off x="8263038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 flipH="1">
            <a:off x="2362188" y="294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 flipH="1">
            <a:off x="353188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 flipH="1">
            <a:off x="1743838" y="479633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6"/>
          <p:cNvGrpSpPr/>
          <p:nvPr/>
        </p:nvGrpSpPr>
        <p:grpSpPr>
          <a:xfrm flipH="1">
            <a:off x="300825" y="4514375"/>
            <a:ext cx="178225" cy="178225"/>
            <a:chOff x="6772475" y="3811500"/>
            <a:chExt cx="178225" cy="178225"/>
          </a:xfrm>
        </p:grpSpPr>
        <p:sp>
          <p:nvSpPr>
            <p:cNvPr id="258" name="Google Shape;258;p16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6"/>
          <p:cNvGrpSpPr/>
          <p:nvPr/>
        </p:nvGrpSpPr>
        <p:grpSpPr>
          <a:xfrm flipH="1">
            <a:off x="8424000" y="957300"/>
            <a:ext cx="178225" cy="178225"/>
            <a:chOff x="6772475" y="3811500"/>
            <a:chExt cx="178225" cy="178225"/>
          </a:xfrm>
        </p:grpSpPr>
        <p:sp>
          <p:nvSpPr>
            <p:cNvPr id="264" name="Google Shape;264;p16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6"/>
          <p:cNvSpPr/>
          <p:nvPr/>
        </p:nvSpPr>
        <p:spPr>
          <a:xfrm flipH="1">
            <a:off x="300825" y="11183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BLANK_1_1_1_2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5893450" y="1202413"/>
            <a:ext cx="2530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22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17"/>
          <p:cNvSpPr txBox="1"/>
          <p:nvPr>
            <p:ph idx="1" type="subTitle"/>
          </p:nvPr>
        </p:nvSpPr>
        <p:spPr>
          <a:xfrm>
            <a:off x="5893450" y="1610089"/>
            <a:ext cx="25308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7"/>
          <p:cNvSpPr txBox="1"/>
          <p:nvPr>
            <p:ph idx="2" type="title"/>
          </p:nvPr>
        </p:nvSpPr>
        <p:spPr>
          <a:xfrm>
            <a:off x="5893450" y="2308654"/>
            <a:ext cx="2530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22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17"/>
          <p:cNvSpPr txBox="1"/>
          <p:nvPr>
            <p:ph idx="3" type="subTitle"/>
          </p:nvPr>
        </p:nvSpPr>
        <p:spPr>
          <a:xfrm>
            <a:off x="5893450" y="2716332"/>
            <a:ext cx="25308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idx="4" type="title"/>
          </p:nvPr>
        </p:nvSpPr>
        <p:spPr>
          <a:xfrm>
            <a:off x="5893450" y="3414896"/>
            <a:ext cx="2530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22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17"/>
          <p:cNvSpPr txBox="1"/>
          <p:nvPr>
            <p:ph idx="5" type="subTitle"/>
          </p:nvPr>
        </p:nvSpPr>
        <p:spPr>
          <a:xfrm>
            <a:off x="5893450" y="3822575"/>
            <a:ext cx="25308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6"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" name="Google Shape;278;p17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flipH="1">
            <a:off x="8592088" y="21048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 flipH="1">
            <a:off x="8865313" y="38721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flipH="1">
            <a:off x="5312513" y="4869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flipH="1">
            <a:off x="300825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flipH="1">
            <a:off x="374313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 flipH="1">
            <a:off x="463263" y="4781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 flipH="1">
            <a:off x="3215813" y="231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BLANK_1_1_1_1_1_1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hasCustomPrompt="1" type="title"/>
          </p:nvPr>
        </p:nvSpPr>
        <p:spPr>
          <a:xfrm>
            <a:off x="720000" y="2160543"/>
            <a:ext cx="228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9" name="Google Shape;289;p18"/>
          <p:cNvSpPr txBox="1"/>
          <p:nvPr>
            <p:ph idx="1" type="subTitle"/>
          </p:nvPr>
        </p:nvSpPr>
        <p:spPr>
          <a:xfrm>
            <a:off x="720000" y="2988860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8"/>
          <p:cNvSpPr txBox="1"/>
          <p:nvPr>
            <p:ph hasCustomPrompt="1" idx="2" type="title"/>
          </p:nvPr>
        </p:nvSpPr>
        <p:spPr>
          <a:xfrm>
            <a:off x="3429000" y="2160531"/>
            <a:ext cx="228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429000" y="2988831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hasCustomPrompt="1" idx="4" type="title"/>
          </p:nvPr>
        </p:nvSpPr>
        <p:spPr>
          <a:xfrm>
            <a:off x="6138000" y="2160531"/>
            <a:ext cx="228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6138000" y="2988831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type="ctrTitle"/>
          </p:nvPr>
        </p:nvSpPr>
        <p:spPr>
          <a:xfrm>
            <a:off x="720000" y="619412"/>
            <a:ext cx="77040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i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6" name="Google Shape;296;p19"/>
          <p:cNvSpPr txBox="1"/>
          <p:nvPr>
            <p:ph idx="1" type="subTitle"/>
          </p:nvPr>
        </p:nvSpPr>
        <p:spPr>
          <a:xfrm>
            <a:off x="1757700" y="1896425"/>
            <a:ext cx="5628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9"/>
          <p:cNvSpPr txBox="1"/>
          <p:nvPr>
            <p:ph idx="2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9"/>
          <p:cNvSpPr txBox="1"/>
          <p:nvPr>
            <p:ph idx="3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9"/>
          <p:cNvSpPr txBox="1"/>
          <p:nvPr>
            <p:ph idx="4" type="subTitle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9"/>
          <p:cNvSpPr txBox="1"/>
          <p:nvPr>
            <p:ph idx="5" type="subTitle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9"/>
          <p:cNvSpPr txBox="1"/>
          <p:nvPr/>
        </p:nvSpPr>
        <p:spPr>
          <a:xfrm>
            <a:off x="1504450" y="3567300"/>
            <a:ext cx="598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ousine"/>
                <a:ea typeface="Cousine"/>
                <a:cs typeface="Cousine"/>
                <a:sym typeface="Cousi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ousine"/>
                <a:ea typeface="Cousine"/>
                <a:cs typeface="Cousine"/>
                <a:sym typeface="Cousi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,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ousine"/>
                <a:ea typeface="Cousine"/>
                <a:cs typeface="Cousine"/>
                <a:sym typeface="Cousi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3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2" name="Google Shape;302;p19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 flipH="1">
            <a:off x="8592088" y="21048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 flipH="1">
            <a:off x="8484313" y="37197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 flipH="1">
            <a:off x="374313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8424000" y="887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 flipH="1">
            <a:off x="463263" y="4781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 flipH="1">
            <a:off x="6075463" y="4652288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 flipH="1">
            <a:off x="377025" y="8897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 flipH="1">
            <a:off x="3215813" y="231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 flipH="1">
            <a:off x="863763" y="18927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 flipH="1">
            <a:off x="1376338" y="6247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 flipH="1">
            <a:off x="6646488" y="6247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 flipH="1">
            <a:off x="8653238" y="24615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 flipH="1">
            <a:off x="8263038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 flipH="1">
            <a:off x="8306388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 flipH="1">
            <a:off x="3593213" y="231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 flipH="1">
            <a:off x="300825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>
            <a:off x="353188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flipH="1">
            <a:off x="4270375" y="47963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flipH="1">
            <a:off x="1743838" y="479633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 flipH="1">
            <a:off x="300825" y="4514375"/>
            <a:ext cx="178225" cy="178225"/>
            <a:chOff x="6772475" y="3811500"/>
            <a:chExt cx="178225" cy="178225"/>
          </a:xfrm>
        </p:grpSpPr>
        <p:sp>
          <p:nvSpPr>
            <p:cNvPr id="326" name="Google Shape;326;p20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0"/>
          <p:cNvGrpSpPr/>
          <p:nvPr/>
        </p:nvGrpSpPr>
        <p:grpSpPr>
          <a:xfrm flipH="1">
            <a:off x="8424000" y="957300"/>
            <a:ext cx="178225" cy="178225"/>
            <a:chOff x="6772475" y="3811500"/>
            <a:chExt cx="178225" cy="178225"/>
          </a:xfrm>
        </p:grpSpPr>
        <p:sp>
          <p:nvSpPr>
            <p:cNvPr id="332" name="Google Shape;332;p20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286000" y="2307100"/>
            <a:ext cx="4572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993550" y="975150"/>
            <a:ext cx="31569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i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5" type="subTitle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6" type="subTitle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560150" y="9868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499825" y="33773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44175" y="22046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027450" y="4112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59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>
            <a:off x="1825125" y="4665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68559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201025" y="45667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8347425" y="32249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344175" y="22046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8321375" y="14347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3946225" y="5312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127600" y="3961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853775" y="695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689275" y="3226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8844175" y="24982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83250" y="4493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940500" y="4451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1"/>
          <p:cNvGrpSpPr/>
          <p:nvPr/>
        </p:nvGrpSpPr>
        <p:grpSpPr>
          <a:xfrm>
            <a:off x="1976863" y="4797388"/>
            <a:ext cx="178225" cy="178225"/>
            <a:chOff x="6772475" y="3811500"/>
            <a:chExt cx="178225" cy="178225"/>
          </a:xfrm>
        </p:grpSpPr>
        <p:sp>
          <p:nvSpPr>
            <p:cNvPr id="353" name="Google Shape;353;p21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74325" y="1330050"/>
            <a:ext cx="178225" cy="178225"/>
            <a:chOff x="6772475" y="3811500"/>
            <a:chExt cx="178225" cy="178225"/>
          </a:xfrm>
        </p:grpSpPr>
        <p:sp>
          <p:nvSpPr>
            <p:cNvPr id="359" name="Google Shape;359;p21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226481" y="230381"/>
            <a:ext cx="654857" cy="545738"/>
            <a:chOff x="3098431" y="2820919"/>
            <a:chExt cx="654857" cy="545738"/>
          </a:xfrm>
        </p:grpSpPr>
        <p:sp>
          <p:nvSpPr>
            <p:cNvPr id="365" name="Google Shape;365;p21"/>
            <p:cNvSpPr/>
            <p:nvPr/>
          </p:nvSpPr>
          <p:spPr>
            <a:xfrm>
              <a:off x="3425859" y="3312053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3262154" y="3312053"/>
              <a:ext cx="54587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480446" y="3257466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425859" y="3257466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371273" y="3257466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3316723" y="3257466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3262154" y="3257466"/>
              <a:ext cx="54587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3207604" y="3257466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3480446" y="3202934"/>
              <a:ext cx="54550" cy="54550"/>
            </a:xfrm>
            <a:custGeom>
              <a:rect b="b" l="l" r="r" t="t"/>
              <a:pathLst>
                <a:path extrusionOk="0" h="3018" w="3018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425859" y="3202934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316723" y="3202934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262154" y="3202934"/>
              <a:ext cx="54587" cy="54550"/>
            </a:xfrm>
            <a:custGeom>
              <a:rect b="b" l="l" r="r" t="t"/>
              <a:pathLst>
                <a:path extrusionOk="0" h="3018" w="302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207604" y="3202934"/>
              <a:ext cx="54568" cy="54550"/>
            </a:xfrm>
            <a:custGeom>
              <a:rect b="b" l="l" r="r" t="t"/>
              <a:pathLst>
                <a:path extrusionOk="0" h="3018" w="3019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535032" y="3148347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480446" y="3148347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25859" y="3148347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371273" y="3148347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316723" y="3148347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262154" y="3148347"/>
              <a:ext cx="54587" cy="54605"/>
            </a:xfrm>
            <a:custGeom>
              <a:rect b="b" l="l" r="r" t="t"/>
              <a:pathLst>
                <a:path extrusionOk="0" h="3021" w="302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3207604" y="3148347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3098431" y="3148347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535032" y="3093761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1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425859" y="3093761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371273" y="3093761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262154" y="3093761"/>
              <a:ext cx="54587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207604" y="3093761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098431" y="3093761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535032" y="3039228"/>
              <a:ext cx="54550" cy="54550"/>
            </a:xfrm>
            <a:custGeom>
              <a:rect b="b" l="l" r="r" t="t"/>
              <a:pathLst>
                <a:path extrusionOk="0" h="3018" w="3018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480446" y="3039228"/>
              <a:ext cx="54550" cy="54550"/>
            </a:xfrm>
            <a:custGeom>
              <a:rect b="b" l="l" r="r" t="t"/>
              <a:pathLst>
                <a:path extrusionOk="0" h="3018" w="3018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425859" y="3039228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371273" y="3039228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1" y="0"/>
                  </a:moveTo>
                  <a:lnTo>
                    <a:pt x="1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316723" y="3039228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262154" y="3039228"/>
              <a:ext cx="54587" cy="54550"/>
            </a:xfrm>
            <a:custGeom>
              <a:rect b="b" l="l" r="r" t="t"/>
              <a:pathLst>
                <a:path extrusionOk="0" h="3018" w="302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207604" y="3039228"/>
              <a:ext cx="54568" cy="54550"/>
            </a:xfrm>
            <a:custGeom>
              <a:rect b="b" l="l" r="r" t="t"/>
              <a:pathLst>
                <a:path extrusionOk="0" h="3018" w="3019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153017" y="3039228"/>
              <a:ext cx="54568" cy="54550"/>
            </a:xfrm>
            <a:custGeom>
              <a:rect b="b" l="l" r="r" t="t"/>
              <a:pathLst>
                <a:path extrusionOk="0" h="3018" w="3019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098431" y="3039228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698701" y="2984642"/>
              <a:ext cx="54586" cy="54587"/>
            </a:xfrm>
            <a:custGeom>
              <a:rect b="b" l="l" r="r" t="t"/>
              <a:pathLst>
                <a:path extrusionOk="0" h="3020" w="302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644151" y="2984642"/>
              <a:ext cx="54568" cy="54587"/>
            </a:xfrm>
            <a:custGeom>
              <a:rect b="b" l="l" r="r" t="t"/>
              <a:pathLst>
                <a:path extrusionOk="0" h="3020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589565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535032" y="2984642"/>
              <a:ext cx="54550" cy="54587"/>
            </a:xfrm>
            <a:custGeom>
              <a:rect b="b" l="l" r="r" t="t"/>
              <a:pathLst>
                <a:path extrusionOk="0" h="3020" w="3018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480446" y="2984642"/>
              <a:ext cx="54550" cy="54587"/>
            </a:xfrm>
            <a:custGeom>
              <a:rect b="b" l="l" r="r" t="t"/>
              <a:pathLst>
                <a:path extrusionOk="0" h="3020" w="3018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425859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371273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316723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262154" y="2984642"/>
              <a:ext cx="54587" cy="54587"/>
            </a:xfrm>
            <a:custGeom>
              <a:rect b="b" l="l" r="r" t="t"/>
              <a:pathLst>
                <a:path extrusionOk="0" h="3020" w="302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207604" y="2984642"/>
              <a:ext cx="54568" cy="54587"/>
            </a:xfrm>
            <a:custGeom>
              <a:rect b="b" l="l" r="r" t="t"/>
              <a:pathLst>
                <a:path extrusionOk="0" h="3020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153017" y="2984642"/>
              <a:ext cx="54568" cy="54587"/>
            </a:xfrm>
            <a:custGeom>
              <a:rect b="b" l="l" r="r" t="t"/>
              <a:pathLst>
                <a:path extrusionOk="0" h="3020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589565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425859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371273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07604" y="2930055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589565" y="2875505"/>
              <a:ext cx="54605" cy="54568"/>
            </a:xfrm>
            <a:custGeom>
              <a:rect b="b" l="l" r="r" t="t"/>
              <a:pathLst>
                <a:path extrusionOk="0" h="3019" w="3021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07604" y="2875505"/>
              <a:ext cx="54568" cy="54568"/>
            </a:xfrm>
            <a:custGeom>
              <a:rect b="b" l="l" r="r" t="t"/>
              <a:pathLst>
                <a:path extrusionOk="0" h="3019" w="3019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644151" y="2820919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589565" y="2820919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535032" y="2820919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62154" y="2820919"/>
              <a:ext cx="54587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07604" y="2820919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153017" y="2820919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1"/>
          <p:cNvGrpSpPr/>
          <p:nvPr/>
        </p:nvGrpSpPr>
        <p:grpSpPr>
          <a:xfrm>
            <a:off x="8138440" y="4299019"/>
            <a:ext cx="818581" cy="600289"/>
            <a:chOff x="5179315" y="2820919"/>
            <a:chExt cx="818581" cy="600289"/>
          </a:xfrm>
        </p:grpSpPr>
        <p:sp>
          <p:nvSpPr>
            <p:cNvPr id="425" name="Google Shape;425;p21"/>
            <p:cNvSpPr/>
            <p:nvPr/>
          </p:nvSpPr>
          <p:spPr>
            <a:xfrm>
              <a:off x="5561330" y="3366639"/>
              <a:ext cx="54550" cy="54568"/>
            </a:xfrm>
            <a:custGeom>
              <a:rect b="b" l="l" r="r" t="t"/>
              <a:pathLst>
                <a:path extrusionOk="0" h="3019" w="3018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834154" y="3312053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9" y="3021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5615863" y="3312053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5561330" y="3312053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5506744" y="3312053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5288452" y="3312053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5779586" y="3257466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5670449" y="3257466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5615863" y="3257466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5561330" y="3257466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5506744" y="3257466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452157" y="3257466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43038" y="3257466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725036" y="3202934"/>
              <a:ext cx="54568" cy="54550"/>
            </a:xfrm>
            <a:custGeom>
              <a:rect b="b" l="l" r="r" t="t"/>
              <a:pathLst>
                <a:path extrusionOk="0" h="3018" w="3019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670449" y="3202934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615863" y="3202934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5561330" y="3202934"/>
              <a:ext cx="54550" cy="54550"/>
            </a:xfrm>
            <a:custGeom>
              <a:rect b="b" l="l" r="r" t="t"/>
              <a:pathLst>
                <a:path extrusionOk="0" h="3018" w="3018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5506744" y="3202934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5452157" y="3202934"/>
              <a:ext cx="54605" cy="54550"/>
            </a:xfrm>
            <a:custGeom>
              <a:rect b="b" l="l" r="r" t="t"/>
              <a:pathLst>
                <a:path extrusionOk="0" h="3018" w="3021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5397607" y="3202934"/>
              <a:ext cx="54568" cy="54550"/>
            </a:xfrm>
            <a:custGeom>
              <a:rect b="b" l="l" r="r" t="t"/>
              <a:pathLst>
                <a:path extrusionOk="0" h="3018" w="3019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725036" y="3148347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5670449" y="3148347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5452157" y="3148347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397607" y="3148347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34154" y="3093761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779586" y="3093761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725036" y="3093761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670449" y="3093761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561330" y="3093761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1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452157" y="3093761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397607" y="3093761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343038" y="3093761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288452" y="3093761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834154" y="3039228"/>
              <a:ext cx="54568" cy="54550"/>
            </a:xfrm>
            <a:custGeom>
              <a:rect b="b" l="l" r="r" t="t"/>
              <a:pathLst>
                <a:path extrusionOk="0" h="3018" w="3019">
                  <a:moveTo>
                    <a:pt x="1" y="0"/>
                  </a:moveTo>
                  <a:lnTo>
                    <a:pt x="1" y="3018"/>
                  </a:lnTo>
                  <a:lnTo>
                    <a:pt x="3019" y="3018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779586" y="3041000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5725036" y="3041000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5670449" y="3041000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615863" y="3041000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5561330" y="3041000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5506744" y="3041000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452157" y="3041000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5397607" y="3041000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5343038" y="3041000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5288452" y="3041000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5943291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88705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5834154" y="2984642"/>
              <a:ext cx="54568" cy="54587"/>
            </a:xfrm>
            <a:custGeom>
              <a:rect b="b" l="l" r="r" t="t"/>
              <a:pathLst>
                <a:path extrusionOk="0" h="3020" w="3019">
                  <a:moveTo>
                    <a:pt x="1" y="0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5779586" y="2984642"/>
              <a:ext cx="54586" cy="54587"/>
            </a:xfrm>
            <a:custGeom>
              <a:rect b="b" l="l" r="r" t="t"/>
              <a:pathLst>
                <a:path extrusionOk="0" h="3020" w="302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725036" y="2984642"/>
              <a:ext cx="54568" cy="54587"/>
            </a:xfrm>
            <a:custGeom>
              <a:rect b="b" l="l" r="r" t="t"/>
              <a:pathLst>
                <a:path extrusionOk="0" h="3020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615863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5561330" y="2984642"/>
              <a:ext cx="54550" cy="54587"/>
            </a:xfrm>
            <a:custGeom>
              <a:rect b="b" l="l" r="r" t="t"/>
              <a:pathLst>
                <a:path extrusionOk="0" h="3020" w="3018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5397607" y="2984642"/>
              <a:ext cx="54568" cy="54587"/>
            </a:xfrm>
            <a:custGeom>
              <a:rect b="b" l="l" r="r" t="t"/>
              <a:pathLst>
                <a:path extrusionOk="0" h="3020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5343038" y="2984642"/>
              <a:ext cx="54586" cy="54587"/>
            </a:xfrm>
            <a:custGeom>
              <a:rect b="b" l="l" r="r" t="t"/>
              <a:pathLst>
                <a:path extrusionOk="0" h="3020" w="302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5288452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233902" y="2984642"/>
              <a:ext cx="54568" cy="54587"/>
            </a:xfrm>
            <a:custGeom>
              <a:rect b="b" l="l" r="r" t="t"/>
              <a:pathLst>
                <a:path extrusionOk="0" h="3020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5179315" y="2984642"/>
              <a:ext cx="54605" cy="54587"/>
            </a:xfrm>
            <a:custGeom>
              <a:rect b="b" l="l" r="r" t="t"/>
              <a:pathLst>
                <a:path extrusionOk="0" h="3020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5943291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5888705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834154" y="2930055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5725036" y="2930055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5615863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561330" y="2930055"/>
              <a:ext cx="54550" cy="54605"/>
            </a:xfrm>
            <a:custGeom>
              <a:rect b="b" l="l" r="r" t="t"/>
              <a:pathLst>
                <a:path extrusionOk="0" h="3021" w="3018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397607" y="2930055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5288452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233902" y="2930055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179315" y="2930055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888705" y="2875505"/>
              <a:ext cx="54605" cy="54568"/>
            </a:xfrm>
            <a:custGeom>
              <a:rect b="b" l="l" r="r" t="t"/>
              <a:pathLst>
                <a:path extrusionOk="0" h="3019" w="3021">
                  <a:moveTo>
                    <a:pt x="1" y="1"/>
                  </a:moveTo>
                  <a:lnTo>
                    <a:pt x="1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725036" y="2875505"/>
              <a:ext cx="54568" cy="54568"/>
            </a:xfrm>
            <a:custGeom>
              <a:rect b="b" l="l" r="r" t="t"/>
              <a:pathLst>
                <a:path extrusionOk="0" h="3019" w="3019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670449" y="2875505"/>
              <a:ext cx="54605" cy="54568"/>
            </a:xfrm>
            <a:custGeom>
              <a:rect b="b" l="l" r="r" t="t"/>
              <a:pathLst>
                <a:path extrusionOk="0" h="3019" w="3021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15863" y="2875505"/>
              <a:ext cx="54605" cy="54568"/>
            </a:xfrm>
            <a:custGeom>
              <a:rect b="b" l="l" r="r" t="t"/>
              <a:pathLst>
                <a:path extrusionOk="0" h="3019" w="3021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61330" y="2875505"/>
              <a:ext cx="54550" cy="54568"/>
            </a:xfrm>
            <a:custGeom>
              <a:rect b="b" l="l" r="r" t="t"/>
              <a:pathLst>
                <a:path extrusionOk="0" h="3019" w="3018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06744" y="2875505"/>
              <a:ext cx="54605" cy="54568"/>
            </a:xfrm>
            <a:custGeom>
              <a:rect b="b" l="l" r="r" t="t"/>
              <a:pathLst>
                <a:path extrusionOk="0" h="3019" w="3021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452157" y="2875505"/>
              <a:ext cx="54605" cy="54568"/>
            </a:xfrm>
            <a:custGeom>
              <a:rect b="b" l="l" r="r" t="t"/>
              <a:pathLst>
                <a:path extrusionOk="0" h="3019" w="3021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397607" y="2875505"/>
              <a:ext cx="54568" cy="54568"/>
            </a:xfrm>
            <a:custGeom>
              <a:rect b="b" l="l" r="r" t="t"/>
              <a:pathLst>
                <a:path extrusionOk="0" h="3019" w="3019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233902" y="2875505"/>
              <a:ext cx="54568" cy="54568"/>
            </a:xfrm>
            <a:custGeom>
              <a:rect b="b" l="l" r="r" t="t"/>
              <a:pathLst>
                <a:path extrusionOk="0" h="3019" w="3019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779586" y="2820919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5725036" y="2820919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670449" y="2820919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452157" y="2820919"/>
              <a:ext cx="54605" cy="54605"/>
            </a:xfrm>
            <a:custGeom>
              <a:rect b="b" l="l" r="r" t="t"/>
              <a:pathLst>
                <a:path extrusionOk="0" h="3021" w="3021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397607" y="2820919"/>
              <a:ext cx="54568" cy="54605"/>
            </a:xfrm>
            <a:custGeom>
              <a:rect b="b" l="l" r="r" t="t"/>
              <a:pathLst>
                <a:path extrusionOk="0" h="3021" w="3019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343038" y="2820919"/>
              <a:ext cx="54586" cy="54605"/>
            </a:xfrm>
            <a:custGeom>
              <a:rect b="b" l="l" r="r" t="t"/>
              <a:pathLst>
                <a:path extrusionOk="0" h="3021" w="302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>
            <a:off x="3945738" y="4442088"/>
            <a:ext cx="1252525" cy="322800"/>
            <a:chOff x="3946225" y="4442088"/>
            <a:chExt cx="1252525" cy="322800"/>
          </a:xfrm>
        </p:grpSpPr>
        <p:grpSp>
          <p:nvGrpSpPr>
            <p:cNvPr id="507" name="Google Shape;507;p21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508" name="Google Shape;508;p21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21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536" name="Google Shape;536;p21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21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555" name="Google Shape;555;p21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50">
                <a:solidFill>
                  <a:schemeClr val="accent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>
                <a:solidFill>
                  <a:schemeClr val="accent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>
                <a:solidFill>
                  <a:schemeClr val="accent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>
                <a:solidFill>
                  <a:schemeClr val="accent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>
                <a:solidFill>
                  <a:schemeClr val="accent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>
                <a:solidFill>
                  <a:schemeClr val="accent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>
                <a:solidFill>
                  <a:schemeClr val="accent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>
                <a:solidFill>
                  <a:schemeClr val="accent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344175" y="7625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639525" y="3720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505575" y="2120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7231738" y="2564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8670138" y="1589263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719999" y="1535800"/>
            <a:ext cx="2743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i="1" sz="2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4374874" y="1535800"/>
            <a:ext cx="2743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i="1" sz="2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720000" y="1879000"/>
            <a:ext cx="27432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4374875" y="1879000"/>
            <a:ext cx="27432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2727300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555350" y="249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300825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6245025" y="2944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513125" y="30628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233138" y="46941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156200" y="47393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1051075" y="4794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956725" y="479400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3195875" y="1497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0675" y="25350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8761450" y="22548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5256100" y="47986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" type="body"/>
          </p:nvPr>
        </p:nvSpPr>
        <p:spPr>
          <a:xfrm>
            <a:off x="720000" y="1346925"/>
            <a:ext cx="42534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5296475" y="1426587"/>
            <a:ext cx="2606700" cy="26067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/>
        </p:nvSpPr>
        <p:spPr>
          <a:xfrm>
            <a:off x="67035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2160650" y="2832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6334500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8549975" y="12565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344175" y="19760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939000" y="1513675"/>
            <a:ext cx="72660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1272600" y="3132175"/>
            <a:ext cx="6598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3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4" type="subTitle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5" type="subTitle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3067100" y="476490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8387250" y="44067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344175" y="22046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344175" y="7625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554850" y="12578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8816625" y="32499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6572200" y="47046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6093950" y="3685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2564250" y="1929000"/>
            <a:ext cx="4015500" cy="12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2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3" type="subTitle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4" type="subTitle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227325" y="1209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300825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6245025" y="294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5492638" y="46522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100" name="Google Shape;100;p10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0"/>
          <p:cNvSpPr/>
          <p:nvPr/>
        </p:nvSpPr>
        <p:spPr>
          <a:xfrm>
            <a:off x="3045675" y="2944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CvSxCsKW0-qzzOupW9z5dmgrRqaTRb1h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3" name="Google Shape;603;p22"/>
          <p:cNvSpPr txBox="1"/>
          <p:nvPr>
            <p:ph idx="3" type="subTitle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4" name="Google Shape;604;p22"/>
          <p:cNvSpPr txBox="1"/>
          <p:nvPr>
            <p:ph type="ctrTitle"/>
          </p:nvPr>
        </p:nvSpPr>
        <p:spPr>
          <a:xfrm>
            <a:off x="720000" y="1621100"/>
            <a:ext cx="77040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MyPandaPal</a:t>
            </a:r>
            <a:endParaRPr/>
          </a:p>
        </p:txBody>
      </p:sp>
      <p:sp>
        <p:nvSpPr>
          <p:cNvPr id="605" name="Google Shape;605;p22"/>
          <p:cNvSpPr txBox="1"/>
          <p:nvPr>
            <p:ph idx="1" type="subTitle"/>
          </p:nvPr>
        </p:nvSpPr>
        <p:spPr>
          <a:xfrm>
            <a:off x="1604625" y="3513425"/>
            <a:ext cx="612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 LUO, EDWIN OR, DYLAN STA ANA, ERIC ZHOU</a:t>
            </a:r>
            <a:endParaRPr/>
          </a:p>
        </p:txBody>
      </p:sp>
      <p:sp>
        <p:nvSpPr>
          <p:cNvPr id="606" name="Google Shape;606;p22"/>
          <p:cNvSpPr/>
          <p:nvPr/>
        </p:nvSpPr>
        <p:spPr>
          <a:xfrm rot="5395110">
            <a:off x="1557375" y="3660113"/>
            <a:ext cx="210900" cy="116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5696500" y="418788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2"/>
          <p:cNvSpPr/>
          <p:nvPr/>
        </p:nvSpPr>
        <p:spPr>
          <a:xfrm>
            <a:off x="4436975" y="6615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2"/>
          <p:cNvSpPr/>
          <p:nvPr/>
        </p:nvSpPr>
        <p:spPr>
          <a:xfrm>
            <a:off x="720000" y="26412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2"/>
          <p:cNvSpPr/>
          <p:nvPr/>
        </p:nvSpPr>
        <p:spPr>
          <a:xfrm>
            <a:off x="8254025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2"/>
          <p:cNvSpPr txBox="1"/>
          <p:nvPr>
            <p:ph idx="2" type="subTitle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SLIDESGO</a:t>
            </a:r>
            <a:endParaRPr/>
          </a:p>
        </p:txBody>
      </p:sp>
      <p:sp>
        <p:nvSpPr>
          <p:cNvPr id="614" name="Google Shape;614;p22"/>
          <p:cNvSpPr txBox="1"/>
          <p:nvPr>
            <p:ph idx="4" type="subTitle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15" name="Google Shape;615;p22"/>
          <p:cNvGrpSpPr/>
          <p:nvPr/>
        </p:nvGrpSpPr>
        <p:grpSpPr>
          <a:xfrm>
            <a:off x="7030325" y="4135513"/>
            <a:ext cx="178225" cy="178225"/>
            <a:chOff x="6772475" y="3811500"/>
            <a:chExt cx="178225" cy="178225"/>
          </a:xfrm>
        </p:grpSpPr>
        <p:sp>
          <p:nvSpPr>
            <p:cNvPr id="616" name="Google Shape;616;p22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2"/>
          <p:cNvGrpSpPr/>
          <p:nvPr/>
        </p:nvGrpSpPr>
        <p:grpSpPr>
          <a:xfrm>
            <a:off x="1633900" y="735075"/>
            <a:ext cx="178225" cy="178225"/>
            <a:chOff x="6772475" y="3811500"/>
            <a:chExt cx="178225" cy="178225"/>
          </a:xfrm>
        </p:grpSpPr>
        <p:sp>
          <p:nvSpPr>
            <p:cNvPr id="622" name="Google Shape;622;p22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2"/>
          <p:cNvGrpSpPr/>
          <p:nvPr/>
        </p:nvGrpSpPr>
        <p:grpSpPr>
          <a:xfrm>
            <a:off x="5480575" y="649425"/>
            <a:ext cx="178225" cy="178225"/>
            <a:chOff x="6772475" y="3811500"/>
            <a:chExt cx="178225" cy="178225"/>
          </a:xfrm>
        </p:grpSpPr>
        <p:sp>
          <p:nvSpPr>
            <p:cNvPr id="628" name="Google Shape;628;p22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2"/>
          <p:cNvSpPr/>
          <p:nvPr/>
        </p:nvSpPr>
        <p:spPr>
          <a:xfrm>
            <a:off x="829591" y="4599928"/>
            <a:ext cx="178225" cy="1782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634" name="Google Shape;634;p22"/>
          <p:cNvSpPr txBox="1"/>
          <p:nvPr>
            <p:ph type="ctrTitle"/>
          </p:nvPr>
        </p:nvSpPr>
        <p:spPr>
          <a:xfrm>
            <a:off x="528600" y="2458925"/>
            <a:ext cx="80868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Gamified Habit Tracker</a:t>
            </a:r>
            <a:endParaRPr b="0" sz="3000">
              <a:solidFill>
                <a:schemeClr val="dk2"/>
              </a:solidFill>
            </a:endParaRPr>
          </a:p>
        </p:txBody>
      </p:sp>
      <p:sp>
        <p:nvSpPr>
          <p:cNvPr id="635" name="Google Shape;635;p22"/>
          <p:cNvSpPr/>
          <p:nvPr/>
        </p:nvSpPr>
        <p:spPr>
          <a:xfrm>
            <a:off x="7779125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2"/>
          <p:cNvSpPr/>
          <p:nvPr/>
        </p:nvSpPr>
        <p:spPr>
          <a:xfrm>
            <a:off x="7944200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2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638" name="Google Shape;638;p22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639" name="Google Shape;639;p22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2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2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2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22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667" name="Google Shape;667;p22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22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rect b="b" l="l" r="r" t="t"/>
                <a:pathLst>
                  <a:path extrusionOk="0" h="1632" w="4968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rect b="b" l="l" r="r" t="t"/>
                <a:pathLst>
                  <a:path extrusionOk="0" h="1669" w="1669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rect b="b" l="l" r="r" t="t"/>
                <a:pathLst>
                  <a:path extrusionOk="0" h="1631" w="1669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2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2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2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2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rect b="b" l="l" r="r" t="t"/>
                <a:pathLst>
                  <a:path extrusionOk="0" h="3299" w="1631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2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2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2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2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2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2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2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2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2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rect b="b" l="l" r="r" t="t"/>
                <a:pathLst>
                  <a:path extrusionOk="0" h="1632" w="1669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9" name="Google Shape;729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0" name="Google Shape;7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782" y="827650"/>
            <a:ext cx="1130700" cy="9741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1"/>
          <p:cNvSpPr txBox="1"/>
          <p:nvPr>
            <p:ph idx="3" type="subTitle"/>
          </p:nvPr>
        </p:nvSpPr>
        <p:spPr>
          <a:xfrm>
            <a:off x="1078425" y="2090750"/>
            <a:ext cx="31476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Motivation to take care of panda (i.e. yourself)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Reduced burnout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Healthier daily habits</a:t>
            </a:r>
            <a:endParaRPr sz="1500"/>
          </a:p>
        </p:txBody>
      </p:sp>
      <p:sp>
        <p:nvSpPr>
          <p:cNvPr id="1491" name="Google Shape;1491;p31"/>
          <p:cNvSpPr txBox="1"/>
          <p:nvPr>
            <p:ph idx="1" type="subTitle"/>
          </p:nvPr>
        </p:nvSpPr>
        <p:spPr>
          <a:xfrm>
            <a:off x="783600" y="1478700"/>
            <a:ext cx="3281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>
                <a:latin typeface="Press Start 2P"/>
                <a:ea typeface="Press Start 2P"/>
                <a:cs typeface="Press Start 2P"/>
                <a:sym typeface="Press Start 2P"/>
              </a:rPr>
              <a:t>Key Impacts</a:t>
            </a:r>
            <a:r>
              <a:rPr i="0" lang="en" sz="2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/>
          </a:p>
        </p:txBody>
      </p:sp>
      <p:sp>
        <p:nvSpPr>
          <p:cNvPr id="1492" name="Google Shape;1492;p31"/>
          <p:cNvSpPr txBox="1"/>
          <p:nvPr>
            <p:ph idx="2" type="subTitle"/>
          </p:nvPr>
        </p:nvSpPr>
        <p:spPr>
          <a:xfrm>
            <a:off x="4868225" y="1533550"/>
            <a:ext cx="4280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31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MyPandaPal IMPACT</a:t>
            </a:r>
            <a:endParaRPr/>
          </a:p>
        </p:txBody>
      </p:sp>
      <p:sp>
        <p:nvSpPr>
          <p:cNvPr id="1494" name="Google Shape;1494;p31"/>
          <p:cNvSpPr/>
          <p:nvPr/>
        </p:nvSpPr>
        <p:spPr>
          <a:xfrm>
            <a:off x="4868225" y="4044888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1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1"/>
          <p:cNvSpPr/>
          <p:nvPr/>
        </p:nvSpPr>
        <p:spPr>
          <a:xfrm>
            <a:off x="6827600" y="3062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1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31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1499" name="Google Shape;1499;p31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31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1505" name="Google Shape;1505;p31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31"/>
          <p:cNvGrpSpPr/>
          <p:nvPr/>
        </p:nvGrpSpPr>
        <p:grpSpPr>
          <a:xfrm>
            <a:off x="3867588" y="2874600"/>
            <a:ext cx="178225" cy="178225"/>
            <a:chOff x="6772475" y="3811500"/>
            <a:chExt cx="178225" cy="178225"/>
          </a:xfrm>
        </p:grpSpPr>
        <p:sp>
          <p:nvSpPr>
            <p:cNvPr id="1511" name="Google Shape;1511;p31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6" name="Google Shape;1516;p31"/>
          <p:cNvSpPr/>
          <p:nvPr/>
        </p:nvSpPr>
        <p:spPr>
          <a:xfrm rot="5391756">
            <a:off x="689249" y="2273497"/>
            <a:ext cx="125100" cy="63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31"/>
          <p:cNvSpPr/>
          <p:nvPr/>
        </p:nvSpPr>
        <p:spPr>
          <a:xfrm rot="5391756">
            <a:off x="689249" y="2932059"/>
            <a:ext cx="125100" cy="63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1"/>
          <p:cNvSpPr/>
          <p:nvPr/>
        </p:nvSpPr>
        <p:spPr>
          <a:xfrm rot="5391756">
            <a:off x="687900" y="3382400"/>
            <a:ext cx="125100" cy="66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9" name="Google Shape;15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727" y="1356450"/>
            <a:ext cx="3064500" cy="26397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2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2"/>
          <p:cNvSpPr txBox="1"/>
          <p:nvPr>
            <p:ph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you.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3"/>
          <p:cNvSpPr txBox="1"/>
          <p:nvPr>
            <p:ph idx="4" type="subTitle"/>
          </p:nvPr>
        </p:nvSpPr>
        <p:spPr>
          <a:xfrm>
            <a:off x="4768750" y="2788575"/>
            <a:ext cx="26889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 have an extremely </a:t>
            </a:r>
            <a:r>
              <a:rPr b="1" lang="en" sz="1300"/>
              <a:t>busy </a:t>
            </a:r>
            <a:r>
              <a:rPr b="1" lang="en" sz="1300"/>
              <a:t>schedule</a:t>
            </a:r>
            <a:r>
              <a:rPr lang="en" sz="1300"/>
              <a:t>, leading to burnout.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I’ve been wanting to practice </a:t>
            </a:r>
            <a:r>
              <a:rPr b="1" lang="en" sz="1300"/>
              <a:t>healthier habits</a:t>
            </a:r>
            <a:r>
              <a:rPr lang="en" sz="1300"/>
              <a:t> but not sure where to start.</a:t>
            </a:r>
            <a:endParaRPr sz="1300"/>
          </a:p>
        </p:txBody>
      </p:sp>
      <p:sp>
        <p:nvSpPr>
          <p:cNvPr id="736" name="Google Shape;736;p23"/>
          <p:cNvSpPr txBox="1"/>
          <p:nvPr>
            <p:ph idx="2" type="subTitle"/>
          </p:nvPr>
        </p:nvSpPr>
        <p:spPr>
          <a:xfrm>
            <a:off x="4941725" y="2173888"/>
            <a:ext cx="25158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</p:txBody>
      </p:sp>
      <p:sp>
        <p:nvSpPr>
          <p:cNvPr id="737" name="Google Shape;737;p23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ANTHONY</a:t>
            </a:r>
            <a:endParaRPr/>
          </a:p>
        </p:txBody>
      </p:sp>
      <p:sp>
        <p:nvSpPr>
          <p:cNvPr id="738" name="Google Shape;738;p23"/>
          <p:cNvSpPr/>
          <p:nvPr/>
        </p:nvSpPr>
        <p:spPr>
          <a:xfrm>
            <a:off x="4653550" y="4379763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3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3"/>
          <p:cNvSpPr/>
          <p:nvPr/>
        </p:nvSpPr>
        <p:spPr>
          <a:xfrm>
            <a:off x="7457525" y="3052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23"/>
          <p:cNvGrpSpPr/>
          <p:nvPr/>
        </p:nvGrpSpPr>
        <p:grpSpPr>
          <a:xfrm>
            <a:off x="8606388" y="4209025"/>
            <a:ext cx="178225" cy="178225"/>
            <a:chOff x="6772475" y="3811500"/>
            <a:chExt cx="178225" cy="178225"/>
          </a:xfrm>
        </p:grpSpPr>
        <p:sp>
          <p:nvSpPr>
            <p:cNvPr id="743" name="Google Shape;743;p23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23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749" name="Google Shape;749;p23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23"/>
          <p:cNvGrpSpPr/>
          <p:nvPr/>
        </p:nvGrpSpPr>
        <p:grpSpPr>
          <a:xfrm>
            <a:off x="3867588" y="2874600"/>
            <a:ext cx="178225" cy="178225"/>
            <a:chOff x="6772475" y="3811500"/>
            <a:chExt cx="178225" cy="178225"/>
          </a:xfrm>
        </p:grpSpPr>
        <p:sp>
          <p:nvSpPr>
            <p:cNvPr id="755" name="Google Shape;755;p23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3"/>
          <p:cNvGrpSpPr/>
          <p:nvPr/>
        </p:nvGrpSpPr>
        <p:grpSpPr>
          <a:xfrm>
            <a:off x="168346" y="3640661"/>
            <a:ext cx="382023" cy="224208"/>
            <a:chOff x="858495" y="3872125"/>
            <a:chExt cx="654821" cy="600289"/>
          </a:xfrm>
        </p:grpSpPr>
        <p:grpSp>
          <p:nvGrpSpPr>
            <p:cNvPr id="761" name="Google Shape;761;p23"/>
            <p:cNvGrpSpPr/>
            <p:nvPr/>
          </p:nvGrpSpPr>
          <p:grpSpPr>
            <a:xfrm>
              <a:off x="858495" y="3872125"/>
              <a:ext cx="654821" cy="600289"/>
              <a:chOff x="846645" y="1301313"/>
              <a:chExt cx="654821" cy="600289"/>
            </a:xfrm>
          </p:grpSpPr>
          <p:sp>
            <p:nvSpPr>
              <p:cNvPr id="762" name="Google Shape;762;p23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8" name="Google Shape;818;p23"/>
            <p:cNvSpPr/>
            <p:nvPr/>
          </p:nvSpPr>
          <p:spPr>
            <a:xfrm>
              <a:off x="1062025" y="4069750"/>
              <a:ext cx="245400" cy="19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9" name="Google Shape;819;p23"/>
            <p:cNvGrpSpPr/>
            <p:nvPr/>
          </p:nvGrpSpPr>
          <p:grpSpPr>
            <a:xfrm>
              <a:off x="858495" y="3872125"/>
              <a:ext cx="654821" cy="600289"/>
              <a:chOff x="846645" y="1301313"/>
              <a:chExt cx="654821" cy="600289"/>
            </a:xfrm>
          </p:grpSpPr>
          <p:sp>
            <p:nvSpPr>
              <p:cNvPr id="820" name="Google Shape;820;p23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3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3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3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3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3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3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3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3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3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3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3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3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3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3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6" name="Google Shape;876;p23"/>
          <p:cNvGrpSpPr/>
          <p:nvPr/>
        </p:nvGrpSpPr>
        <p:grpSpPr>
          <a:xfrm>
            <a:off x="7912866" y="591545"/>
            <a:ext cx="600271" cy="545702"/>
            <a:chOff x="7343616" y="1250720"/>
            <a:chExt cx="600271" cy="545702"/>
          </a:xfrm>
        </p:grpSpPr>
        <p:grpSp>
          <p:nvGrpSpPr>
            <p:cNvPr id="877" name="Google Shape;877;p23"/>
            <p:cNvGrpSpPr/>
            <p:nvPr/>
          </p:nvGrpSpPr>
          <p:grpSpPr>
            <a:xfrm>
              <a:off x="7343616" y="1250720"/>
              <a:ext cx="600271" cy="545702"/>
              <a:chOff x="983041" y="1749595"/>
              <a:chExt cx="600271" cy="545702"/>
            </a:xfrm>
          </p:grpSpPr>
          <p:sp>
            <p:nvSpPr>
              <p:cNvPr id="878" name="Google Shape;878;p23"/>
              <p:cNvSpPr/>
              <p:nvPr/>
            </p:nvSpPr>
            <p:spPr>
              <a:xfrm>
                <a:off x="1419589" y="2240693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1092160" y="224069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1365038" y="218614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1146746" y="2186143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1419589" y="213155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1365038" y="213155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1310452" y="213155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1255865" y="213155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1201333" y="213155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1146746" y="213155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1092160" y="213155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1474157" y="207702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1419589" y="2077024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1365038" y="207702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1310452" y="207702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1201333" y="207702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1146746" y="207702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1092160" y="207702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1037610" y="207702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1474157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1419589" y="2022437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1365038" y="2022437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1310452" y="2022437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1255865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1201333" y="2022437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1146746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1092160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1037610" y="2022437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1419589" y="196785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1255865" y="196785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1092160" y="196785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1474157" y="1913301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1419589" y="1913301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1365038" y="1913301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1255865" y="1913301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1201333" y="1913301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>
                <a:off x="1092160" y="1913301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>
                <a:off x="1037610" y="1913301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1528744" y="1858732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3"/>
              <p:cNvSpPr/>
              <p:nvPr/>
            </p:nvSpPr>
            <p:spPr>
              <a:xfrm>
                <a:off x="1474157" y="185873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3"/>
              <p:cNvSpPr/>
              <p:nvPr/>
            </p:nvSpPr>
            <p:spPr>
              <a:xfrm>
                <a:off x="1419589" y="1858732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>
                <a:off x="1255865" y="185873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3"/>
              <p:cNvSpPr/>
              <p:nvPr/>
            </p:nvSpPr>
            <p:spPr>
              <a:xfrm>
                <a:off x="1092160" y="185873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3"/>
              <p:cNvSpPr/>
              <p:nvPr/>
            </p:nvSpPr>
            <p:spPr>
              <a:xfrm>
                <a:off x="1037610" y="1858732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3"/>
              <p:cNvSpPr/>
              <p:nvPr/>
            </p:nvSpPr>
            <p:spPr>
              <a:xfrm>
                <a:off x="983041" y="1858732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3"/>
              <p:cNvSpPr/>
              <p:nvPr/>
            </p:nvSpPr>
            <p:spPr>
              <a:xfrm>
                <a:off x="1528744" y="1804146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3"/>
              <p:cNvSpPr/>
              <p:nvPr/>
            </p:nvSpPr>
            <p:spPr>
              <a:xfrm>
                <a:off x="1365038" y="1804146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3"/>
              <p:cNvSpPr/>
              <p:nvPr/>
            </p:nvSpPr>
            <p:spPr>
              <a:xfrm>
                <a:off x="1310452" y="1804146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3"/>
              <p:cNvSpPr/>
              <p:nvPr/>
            </p:nvSpPr>
            <p:spPr>
              <a:xfrm>
                <a:off x="1201333" y="1804146"/>
                <a:ext cx="54550" cy="54587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3"/>
              <p:cNvSpPr/>
              <p:nvPr/>
            </p:nvSpPr>
            <p:spPr>
              <a:xfrm>
                <a:off x="1146746" y="1804146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3"/>
              <p:cNvSpPr/>
              <p:nvPr/>
            </p:nvSpPr>
            <p:spPr>
              <a:xfrm>
                <a:off x="983041" y="1804146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3"/>
              <p:cNvSpPr/>
              <p:nvPr/>
            </p:nvSpPr>
            <p:spPr>
              <a:xfrm>
                <a:off x="1528744" y="174959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3"/>
              <p:cNvSpPr/>
              <p:nvPr/>
            </p:nvSpPr>
            <p:spPr>
              <a:xfrm>
                <a:off x="1419589" y="1749595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3"/>
              <p:cNvSpPr/>
              <p:nvPr/>
            </p:nvSpPr>
            <p:spPr>
              <a:xfrm>
                <a:off x="1365038" y="174959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3"/>
              <p:cNvSpPr/>
              <p:nvPr/>
            </p:nvSpPr>
            <p:spPr>
              <a:xfrm>
                <a:off x="1146746" y="174959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3"/>
              <p:cNvSpPr/>
              <p:nvPr/>
            </p:nvSpPr>
            <p:spPr>
              <a:xfrm>
                <a:off x="1092160" y="174959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3"/>
              <p:cNvSpPr/>
              <p:nvPr/>
            </p:nvSpPr>
            <p:spPr>
              <a:xfrm>
                <a:off x="983041" y="1749595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5" name="Google Shape;935;p23"/>
            <p:cNvSpPr/>
            <p:nvPr/>
          </p:nvSpPr>
          <p:spPr>
            <a:xfrm>
              <a:off x="7503325" y="1359850"/>
              <a:ext cx="276300" cy="28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6" name="Google Shape;936;p23"/>
            <p:cNvGrpSpPr/>
            <p:nvPr/>
          </p:nvGrpSpPr>
          <p:grpSpPr>
            <a:xfrm>
              <a:off x="7343616" y="1250720"/>
              <a:ext cx="600271" cy="545702"/>
              <a:chOff x="983041" y="1749595"/>
              <a:chExt cx="600271" cy="545702"/>
            </a:xfrm>
          </p:grpSpPr>
          <p:sp>
            <p:nvSpPr>
              <p:cNvPr id="937" name="Google Shape;937;p23"/>
              <p:cNvSpPr/>
              <p:nvPr/>
            </p:nvSpPr>
            <p:spPr>
              <a:xfrm>
                <a:off x="1419589" y="2240693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3"/>
              <p:cNvSpPr/>
              <p:nvPr/>
            </p:nvSpPr>
            <p:spPr>
              <a:xfrm>
                <a:off x="1092160" y="224069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3"/>
              <p:cNvSpPr/>
              <p:nvPr/>
            </p:nvSpPr>
            <p:spPr>
              <a:xfrm>
                <a:off x="1365038" y="218614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3"/>
              <p:cNvSpPr/>
              <p:nvPr/>
            </p:nvSpPr>
            <p:spPr>
              <a:xfrm>
                <a:off x="1146746" y="2186143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3"/>
              <p:cNvSpPr/>
              <p:nvPr/>
            </p:nvSpPr>
            <p:spPr>
              <a:xfrm>
                <a:off x="1419589" y="213155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3"/>
              <p:cNvSpPr/>
              <p:nvPr/>
            </p:nvSpPr>
            <p:spPr>
              <a:xfrm>
                <a:off x="1365038" y="213155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3"/>
              <p:cNvSpPr/>
              <p:nvPr/>
            </p:nvSpPr>
            <p:spPr>
              <a:xfrm>
                <a:off x="1310452" y="213155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3"/>
              <p:cNvSpPr/>
              <p:nvPr/>
            </p:nvSpPr>
            <p:spPr>
              <a:xfrm>
                <a:off x="1255865" y="213155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3"/>
              <p:cNvSpPr/>
              <p:nvPr/>
            </p:nvSpPr>
            <p:spPr>
              <a:xfrm>
                <a:off x="1201333" y="213155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3"/>
              <p:cNvSpPr/>
              <p:nvPr/>
            </p:nvSpPr>
            <p:spPr>
              <a:xfrm>
                <a:off x="1146746" y="213155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3"/>
              <p:cNvSpPr/>
              <p:nvPr/>
            </p:nvSpPr>
            <p:spPr>
              <a:xfrm>
                <a:off x="1092160" y="213155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3"/>
              <p:cNvSpPr/>
              <p:nvPr/>
            </p:nvSpPr>
            <p:spPr>
              <a:xfrm>
                <a:off x="1474157" y="207702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3"/>
              <p:cNvSpPr/>
              <p:nvPr/>
            </p:nvSpPr>
            <p:spPr>
              <a:xfrm>
                <a:off x="1419589" y="2077024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3"/>
              <p:cNvSpPr/>
              <p:nvPr/>
            </p:nvSpPr>
            <p:spPr>
              <a:xfrm>
                <a:off x="1365038" y="207702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3"/>
              <p:cNvSpPr/>
              <p:nvPr/>
            </p:nvSpPr>
            <p:spPr>
              <a:xfrm>
                <a:off x="1310452" y="207702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3"/>
              <p:cNvSpPr/>
              <p:nvPr/>
            </p:nvSpPr>
            <p:spPr>
              <a:xfrm>
                <a:off x="1201333" y="207702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3"/>
              <p:cNvSpPr/>
              <p:nvPr/>
            </p:nvSpPr>
            <p:spPr>
              <a:xfrm>
                <a:off x="1146746" y="207702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3"/>
              <p:cNvSpPr/>
              <p:nvPr/>
            </p:nvSpPr>
            <p:spPr>
              <a:xfrm>
                <a:off x="1092160" y="207702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3"/>
              <p:cNvSpPr/>
              <p:nvPr/>
            </p:nvSpPr>
            <p:spPr>
              <a:xfrm>
                <a:off x="1037610" y="207702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3"/>
              <p:cNvSpPr/>
              <p:nvPr/>
            </p:nvSpPr>
            <p:spPr>
              <a:xfrm>
                <a:off x="1474157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3"/>
              <p:cNvSpPr/>
              <p:nvPr/>
            </p:nvSpPr>
            <p:spPr>
              <a:xfrm>
                <a:off x="1419589" y="2022437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3"/>
              <p:cNvSpPr/>
              <p:nvPr/>
            </p:nvSpPr>
            <p:spPr>
              <a:xfrm>
                <a:off x="1365038" y="2022437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3"/>
              <p:cNvSpPr/>
              <p:nvPr/>
            </p:nvSpPr>
            <p:spPr>
              <a:xfrm>
                <a:off x="1310452" y="2022437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3"/>
              <p:cNvSpPr/>
              <p:nvPr/>
            </p:nvSpPr>
            <p:spPr>
              <a:xfrm>
                <a:off x="1255865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3"/>
              <p:cNvSpPr/>
              <p:nvPr/>
            </p:nvSpPr>
            <p:spPr>
              <a:xfrm>
                <a:off x="1201333" y="2022437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3"/>
              <p:cNvSpPr/>
              <p:nvPr/>
            </p:nvSpPr>
            <p:spPr>
              <a:xfrm>
                <a:off x="1146746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3"/>
              <p:cNvSpPr/>
              <p:nvPr/>
            </p:nvSpPr>
            <p:spPr>
              <a:xfrm>
                <a:off x="1092160" y="2022437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3"/>
              <p:cNvSpPr/>
              <p:nvPr/>
            </p:nvSpPr>
            <p:spPr>
              <a:xfrm>
                <a:off x="1037610" y="2022437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3"/>
              <p:cNvSpPr/>
              <p:nvPr/>
            </p:nvSpPr>
            <p:spPr>
              <a:xfrm>
                <a:off x="1419589" y="196785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3"/>
              <p:cNvSpPr/>
              <p:nvPr/>
            </p:nvSpPr>
            <p:spPr>
              <a:xfrm>
                <a:off x="1255865" y="196785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1092160" y="196785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1474157" y="1913301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1419589" y="1913301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1365038" y="1913301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1255865" y="1913301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3"/>
              <p:cNvSpPr/>
              <p:nvPr/>
            </p:nvSpPr>
            <p:spPr>
              <a:xfrm>
                <a:off x="1201333" y="1913301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3"/>
              <p:cNvSpPr/>
              <p:nvPr/>
            </p:nvSpPr>
            <p:spPr>
              <a:xfrm>
                <a:off x="1092160" y="1913301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3"/>
              <p:cNvSpPr/>
              <p:nvPr/>
            </p:nvSpPr>
            <p:spPr>
              <a:xfrm>
                <a:off x="1037610" y="1913301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3"/>
              <p:cNvSpPr/>
              <p:nvPr/>
            </p:nvSpPr>
            <p:spPr>
              <a:xfrm>
                <a:off x="1528744" y="1858732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3"/>
              <p:cNvSpPr/>
              <p:nvPr/>
            </p:nvSpPr>
            <p:spPr>
              <a:xfrm>
                <a:off x="1474157" y="185873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3"/>
              <p:cNvSpPr/>
              <p:nvPr/>
            </p:nvSpPr>
            <p:spPr>
              <a:xfrm>
                <a:off x="1419589" y="1858732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3"/>
              <p:cNvSpPr/>
              <p:nvPr/>
            </p:nvSpPr>
            <p:spPr>
              <a:xfrm>
                <a:off x="1255865" y="185873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3"/>
              <p:cNvSpPr/>
              <p:nvPr/>
            </p:nvSpPr>
            <p:spPr>
              <a:xfrm>
                <a:off x="1092160" y="185873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3"/>
              <p:cNvSpPr/>
              <p:nvPr/>
            </p:nvSpPr>
            <p:spPr>
              <a:xfrm>
                <a:off x="1037610" y="1858732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3"/>
              <p:cNvSpPr/>
              <p:nvPr/>
            </p:nvSpPr>
            <p:spPr>
              <a:xfrm>
                <a:off x="983041" y="1858732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3"/>
              <p:cNvSpPr/>
              <p:nvPr/>
            </p:nvSpPr>
            <p:spPr>
              <a:xfrm>
                <a:off x="1528744" y="1804146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3"/>
              <p:cNvSpPr/>
              <p:nvPr/>
            </p:nvSpPr>
            <p:spPr>
              <a:xfrm>
                <a:off x="1365038" y="1804146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3"/>
              <p:cNvSpPr/>
              <p:nvPr/>
            </p:nvSpPr>
            <p:spPr>
              <a:xfrm>
                <a:off x="1310452" y="1804146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201333" y="1804146"/>
                <a:ext cx="54550" cy="54587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146746" y="1804146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983041" y="1804146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528744" y="174959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419589" y="1749595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365038" y="174959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146746" y="174959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092160" y="174959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983041" y="1749595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4" name="Google Shape;994;p23"/>
          <p:cNvGrpSpPr/>
          <p:nvPr/>
        </p:nvGrpSpPr>
        <p:grpSpPr>
          <a:xfrm>
            <a:off x="7912885" y="4135532"/>
            <a:ext cx="382015" cy="654875"/>
            <a:chOff x="6961610" y="3554157"/>
            <a:chExt cx="382015" cy="654875"/>
          </a:xfrm>
        </p:grpSpPr>
        <p:grpSp>
          <p:nvGrpSpPr>
            <p:cNvPr id="995" name="Google Shape;995;p23"/>
            <p:cNvGrpSpPr/>
            <p:nvPr/>
          </p:nvGrpSpPr>
          <p:grpSpPr>
            <a:xfrm>
              <a:off x="6961610" y="3554157"/>
              <a:ext cx="382015" cy="654875"/>
              <a:chOff x="1092160" y="2766332"/>
              <a:chExt cx="382015" cy="654875"/>
            </a:xfrm>
          </p:grpSpPr>
          <p:sp>
            <p:nvSpPr>
              <p:cNvPr id="996" name="Google Shape;996;p23"/>
              <p:cNvSpPr/>
              <p:nvPr/>
            </p:nvSpPr>
            <p:spPr>
              <a:xfrm>
                <a:off x="1365038" y="3366603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1310452" y="3366603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3"/>
              <p:cNvSpPr/>
              <p:nvPr/>
            </p:nvSpPr>
            <p:spPr>
              <a:xfrm>
                <a:off x="1201333" y="3366603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3"/>
              <p:cNvSpPr/>
              <p:nvPr/>
            </p:nvSpPr>
            <p:spPr>
              <a:xfrm>
                <a:off x="1146746" y="336660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3"/>
              <p:cNvSpPr/>
              <p:nvPr/>
            </p:nvSpPr>
            <p:spPr>
              <a:xfrm>
                <a:off x="1310452" y="331205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3"/>
              <p:cNvSpPr/>
              <p:nvPr/>
            </p:nvSpPr>
            <p:spPr>
              <a:xfrm>
                <a:off x="1201333" y="3312053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310452" y="325746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201333" y="325746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419589" y="3202934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365038" y="320293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310452" y="320293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255865" y="320293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201333" y="320293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146746" y="320293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1092160" y="320293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1419589" y="3148347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1365038" y="3148347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1310452" y="3148347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1201333" y="3148347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>
                <a:off x="1146746" y="3148347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3"/>
              <p:cNvSpPr/>
              <p:nvPr/>
            </p:nvSpPr>
            <p:spPr>
              <a:xfrm>
                <a:off x="1092160" y="3148347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1419589" y="309376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3"/>
              <p:cNvSpPr/>
              <p:nvPr/>
            </p:nvSpPr>
            <p:spPr>
              <a:xfrm>
                <a:off x="1365038" y="309376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310452" y="309376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255865" y="309376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201333" y="3093761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146746" y="309376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092160" y="309376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419589" y="3039228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255865" y="30392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092160" y="30392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1419589" y="2984642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1365038" y="2984642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1255865" y="298464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1146746" y="298464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1092160" y="298464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3"/>
              <p:cNvSpPr/>
              <p:nvPr/>
            </p:nvSpPr>
            <p:spPr>
              <a:xfrm>
                <a:off x="1419589" y="29300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1255865" y="29300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1092160" y="29300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1365038" y="287550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3"/>
              <p:cNvSpPr/>
              <p:nvPr/>
            </p:nvSpPr>
            <p:spPr>
              <a:xfrm>
                <a:off x="1310452" y="287550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3"/>
              <p:cNvSpPr/>
              <p:nvPr/>
            </p:nvSpPr>
            <p:spPr>
              <a:xfrm>
                <a:off x="1255865" y="287550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1201333" y="2875505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3"/>
              <p:cNvSpPr/>
              <p:nvPr/>
            </p:nvSpPr>
            <p:spPr>
              <a:xfrm>
                <a:off x="1146746" y="287550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>
                <a:off x="1255865" y="2820919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3"/>
              <p:cNvSpPr/>
              <p:nvPr/>
            </p:nvSpPr>
            <p:spPr>
              <a:xfrm>
                <a:off x="1310452" y="2766332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3"/>
              <p:cNvSpPr/>
              <p:nvPr/>
            </p:nvSpPr>
            <p:spPr>
              <a:xfrm>
                <a:off x="1255865" y="2766332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3" name="Google Shape;1043;p23"/>
            <p:cNvSpPr/>
            <p:nvPr/>
          </p:nvSpPr>
          <p:spPr>
            <a:xfrm>
              <a:off x="7015175" y="3715950"/>
              <a:ext cx="273900" cy="30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4" name="Google Shape;1044;p23"/>
            <p:cNvGrpSpPr/>
            <p:nvPr/>
          </p:nvGrpSpPr>
          <p:grpSpPr>
            <a:xfrm>
              <a:off x="6961610" y="3554157"/>
              <a:ext cx="382015" cy="654875"/>
              <a:chOff x="1092160" y="2766332"/>
              <a:chExt cx="382015" cy="6548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1365038" y="3366603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1310452" y="3366603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>
                <a:off x="1201333" y="3366603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3"/>
              <p:cNvSpPr/>
              <p:nvPr/>
            </p:nvSpPr>
            <p:spPr>
              <a:xfrm>
                <a:off x="1146746" y="336660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1310452" y="331205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3"/>
              <p:cNvSpPr/>
              <p:nvPr/>
            </p:nvSpPr>
            <p:spPr>
              <a:xfrm>
                <a:off x="1201333" y="3312053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3"/>
              <p:cNvSpPr/>
              <p:nvPr/>
            </p:nvSpPr>
            <p:spPr>
              <a:xfrm>
                <a:off x="1310452" y="325746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3"/>
              <p:cNvSpPr/>
              <p:nvPr/>
            </p:nvSpPr>
            <p:spPr>
              <a:xfrm>
                <a:off x="1201333" y="325746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3"/>
              <p:cNvSpPr/>
              <p:nvPr/>
            </p:nvSpPr>
            <p:spPr>
              <a:xfrm>
                <a:off x="1419589" y="3202934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3"/>
              <p:cNvSpPr/>
              <p:nvPr/>
            </p:nvSpPr>
            <p:spPr>
              <a:xfrm>
                <a:off x="1365038" y="320293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3"/>
              <p:cNvSpPr/>
              <p:nvPr/>
            </p:nvSpPr>
            <p:spPr>
              <a:xfrm>
                <a:off x="1310452" y="3202934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3"/>
              <p:cNvSpPr/>
              <p:nvPr/>
            </p:nvSpPr>
            <p:spPr>
              <a:xfrm>
                <a:off x="1255865" y="320293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3"/>
              <p:cNvSpPr/>
              <p:nvPr/>
            </p:nvSpPr>
            <p:spPr>
              <a:xfrm>
                <a:off x="1201333" y="320293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3"/>
              <p:cNvSpPr/>
              <p:nvPr/>
            </p:nvSpPr>
            <p:spPr>
              <a:xfrm>
                <a:off x="1146746" y="320293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3"/>
              <p:cNvSpPr/>
              <p:nvPr/>
            </p:nvSpPr>
            <p:spPr>
              <a:xfrm>
                <a:off x="1092160" y="320293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3"/>
              <p:cNvSpPr/>
              <p:nvPr/>
            </p:nvSpPr>
            <p:spPr>
              <a:xfrm>
                <a:off x="1419589" y="3148347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3"/>
              <p:cNvSpPr/>
              <p:nvPr/>
            </p:nvSpPr>
            <p:spPr>
              <a:xfrm>
                <a:off x="1365038" y="3148347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1310452" y="3148347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1201333" y="3148347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1146746" y="3148347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1092160" y="3148347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1419589" y="309376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3"/>
              <p:cNvSpPr/>
              <p:nvPr/>
            </p:nvSpPr>
            <p:spPr>
              <a:xfrm>
                <a:off x="1365038" y="309376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3"/>
              <p:cNvSpPr/>
              <p:nvPr/>
            </p:nvSpPr>
            <p:spPr>
              <a:xfrm>
                <a:off x="1310452" y="309376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3"/>
              <p:cNvSpPr/>
              <p:nvPr/>
            </p:nvSpPr>
            <p:spPr>
              <a:xfrm>
                <a:off x="1255865" y="309376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F145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3"/>
              <p:cNvSpPr/>
              <p:nvPr/>
            </p:nvSpPr>
            <p:spPr>
              <a:xfrm>
                <a:off x="1201333" y="3093761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1146746" y="309376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1092160" y="309376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1419589" y="3039228"/>
                <a:ext cx="54586" cy="54550"/>
              </a:xfrm>
              <a:custGeom>
                <a:rect b="b" l="l" r="r" t="t"/>
                <a:pathLst>
                  <a:path extrusionOk="0" h="3018" w="302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1255865" y="30392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1092160" y="30392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1419589" y="2984642"/>
                <a:ext cx="54586" cy="54587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1365038" y="2984642"/>
                <a:ext cx="54568" cy="54587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1255865" y="298464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1146746" y="298464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1092160" y="2984642"/>
                <a:ext cx="54605" cy="54587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1419589" y="29300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1255865" y="29300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1092160" y="29300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1365038" y="287550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1310452" y="2875505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1255865" y="287550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1201333" y="2875505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1146746" y="2875505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1255865" y="2820919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1310452" y="2766332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1255865" y="2766332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2" name="Google Shape;1092;p23"/>
          <p:cNvSpPr/>
          <p:nvPr/>
        </p:nvSpPr>
        <p:spPr>
          <a:xfrm>
            <a:off x="1494075" y="1177577"/>
            <a:ext cx="4078800" cy="654900"/>
          </a:xfrm>
          <a:prstGeom prst="wedgeRoundRectCallout">
            <a:avLst>
              <a:gd fmla="val -20201" name="adj1"/>
              <a:gd fmla="val 115668" name="adj2"/>
              <a:gd fmla="val 0" name="adj3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sine"/>
                <a:ea typeface="Cousine"/>
                <a:cs typeface="Cousine"/>
                <a:sym typeface="Cousine"/>
              </a:rPr>
              <a:t>I’m a second-year university student studying </a:t>
            </a:r>
            <a:r>
              <a:rPr b="1" lang="en" sz="1200">
                <a:latin typeface="Cousine"/>
                <a:ea typeface="Cousine"/>
                <a:cs typeface="Cousine"/>
                <a:sym typeface="Cousine"/>
              </a:rPr>
              <a:t>Computer Science and Business.</a:t>
            </a:r>
            <a:endParaRPr b="1" sz="1200"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093" name="Google Shape;10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00" y="2472450"/>
            <a:ext cx="2224200" cy="2336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4"/>
          <p:cNvSpPr txBox="1"/>
          <p:nvPr>
            <p:ph idx="3" type="subTitle"/>
          </p:nvPr>
        </p:nvSpPr>
        <p:spPr>
          <a:xfrm>
            <a:off x="720000" y="2232013"/>
            <a:ext cx="31476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of university students report feeling burnt out on a daily </a:t>
            </a:r>
            <a:r>
              <a:rPr lang="en" sz="1500"/>
              <a:t>basis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4"/>
          <p:cNvSpPr txBox="1"/>
          <p:nvPr>
            <p:ph idx="4" type="subTitle"/>
          </p:nvPr>
        </p:nvSpPr>
        <p:spPr>
          <a:xfrm>
            <a:off x="5690700" y="2412925"/>
            <a:ext cx="22434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Many students forget to schedule time to eat proper meals and practice healthy habits.</a:t>
            </a:r>
            <a:endParaRPr sz="1500"/>
          </a:p>
        </p:txBody>
      </p:sp>
      <p:sp>
        <p:nvSpPr>
          <p:cNvPr id="1100" name="Google Shape;1100;p24"/>
          <p:cNvSpPr txBox="1"/>
          <p:nvPr>
            <p:ph idx="1" type="subTitle"/>
          </p:nvPr>
        </p:nvSpPr>
        <p:spPr>
          <a:xfrm>
            <a:off x="1140750" y="1618188"/>
            <a:ext cx="4027500" cy="8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5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r>
              <a:rPr i="0" lang="en" sz="5000"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r>
              <a:rPr i="0" lang="en" sz="5000">
                <a:latin typeface="Press Start 2P"/>
                <a:ea typeface="Press Start 2P"/>
                <a:cs typeface="Press Start 2P"/>
                <a:sym typeface="Press Start 2P"/>
              </a:rPr>
              <a:t>%</a:t>
            </a:r>
            <a:endParaRPr sz="5000"/>
          </a:p>
        </p:txBody>
      </p:sp>
      <p:sp>
        <p:nvSpPr>
          <p:cNvPr id="1101" name="Google Shape;1101;p24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BURNOUT IN 2023</a:t>
            </a:r>
            <a:endParaRPr/>
          </a:p>
        </p:txBody>
      </p:sp>
      <p:sp>
        <p:nvSpPr>
          <p:cNvPr id="1102" name="Google Shape;1102;p24"/>
          <p:cNvSpPr/>
          <p:nvPr/>
        </p:nvSpPr>
        <p:spPr>
          <a:xfrm>
            <a:off x="4868225" y="4044888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4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4"/>
          <p:cNvSpPr/>
          <p:nvPr/>
        </p:nvSpPr>
        <p:spPr>
          <a:xfrm>
            <a:off x="6475550" y="43251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4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24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1107" name="Google Shape;1107;p24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4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1113" name="Google Shape;1113;p24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24"/>
          <p:cNvGrpSpPr/>
          <p:nvPr/>
        </p:nvGrpSpPr>
        <p:grpSpPr>
          <a:xfrm>
            <a:off x="3867588" y="2874600"/>
            <a:ext cx="178225" cy="178225"/>
            <a:chOff x="6772475" y="3811500"/>
            <a:chExt cx="178225" cy="178225"/>
          </a:xfrm>
        </p:grpSpPr>
        <p:sp>
          <p:nvSpPr>
            <p:cNvPr id="1119" name="Google Shape;1119;p24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4" name="Google Shape;1124;p24"/>
          <p:cNvSpPr/>
          <p:nvPr/>
        </p:nvSpPr>
        <p:spPr>
          <a:xfrm rot="5391756">
            <a:off x="4716599" y="2363447"/>
            <a:ext cx="125100" cy="63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5" name="Google Shape;1125;p24"/>
          <p:cNvGrpSpPr/>
          <p:nvPr/>
        </p:nvGrpSpPr>
        <p:grpSpPr>
          <a:xfrm>
            <a:off x="5794614" y="1492253"/>
            <a:ext cx="1005135" cy="840303"/>
            <a:chOff x="2678350" y="4992125"/>
            <a:chExt cx="481825" cy="481825"/>
          </a:xfrm>
        </p:grpSpPr>
        <p:sp>
          <p:nvSpPr>
            <p:cNvPr id="1126" name="Google Shape;1126;p24"/>
            <p:cNvSpPr/>
            <p:nvPr/>
          </p:nvSpPr>
          <p:spPr>
            <a:xfrm>
              <a:off x="2975725" y="5079150"/>
              <a:ext cx="56475" cy="309125"/>
            </a:xfrm>
            <a:custGeom>
              <a:rect b="b" l="l" r="r" t="t"/>
              <a:pathLst>
                <a:path extrusionOk="0" h="12365" w="2259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806350" y="5162500"/>
              <a:ext cx="84700" cy="225775"/>
            </a:xfrm>
            <a:custGeom>
              <a:rect b="b" l="l" r="r" t="t"/>
              <a:pathLst>
                <a:path extrusionOk="0" h="9031" w="3388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6783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5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5"/>
          <p:cNvGrpSpPr/>
          <p:nvPr/>
        </p:nvGrpSpPr>
        <p:grpSpPr>
          <a:xfrm>
            <a:off x="3476000" y="435860"/>
            <a:ext cx="672015" cy="646486"/>
            <a:chOff x="-46779100" y="3938500"/>
            <a:chExt cx="299325" cy="298525"/>
          </a:xfrm>
        </p:grpSpPr>
        <p:sp>
          <p:nvSpPr>
            <p:cNvPr id="1135" name="Google Shape;1135;p25"/>
            <p:cNvSpPr/>
            <p:nvPr/>
          </p:nvSpPr>
          <p:spPr>
            <a:xfrm>
              <a:off x="-46656225" y="406137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-46779100" y="3938500"/>
              <a:ext cx="299325" cy="298525"/>
            </a:xfrm>
            <a:custGeom>
              <a:rect b="b" l="l" r="r" t="t"/>
              <a:pathLst>
                <a:path extrusionOk="0" h="11941" w="11973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7" name="Google Shape;1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50" y="1694775"/>
            <a:ext cx="2865000" cy="24678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6"/>
          <p:cNvSpPr txBox="1"/>
          <p:nvPr>
            <p:ph idx="3" type="subTitle"/>
          </p:nvPr>
        </p:nvSpPr>
        <p:spPr>
          <a:xfrm>
            <a:off x="720000" y="3566450"/>
            <a:ext cx="27432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 eating, drinking, sleeping, exercising</a:t>
            </a:r>
            <a:endParaRPr/>
          </a:p>
        </p:txBody>
      </p:sp>
      <p:sp>
        <p:nvSpPr>
          <p:cNvPr id="1143" name="Google Shape;1143;p26"/>
          <p:cNvSpPr txBox="1"/>
          <p:nvPr>
            <p:ph idx="4" type="subTitle"/>
          </p:nvPr>
        </p:nvSpPr>
        <p:spPr>
          <a:xfrm>
            <a:off x="3311375" y="3566450"/>
            <a:ext cx="27432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to take care of pet</a:t>
            </a:r>
            <a:endParaRPr/>
          </a:p>
        </p:txBody>
      </p:sp>
      <p:sp>
        <p:nvSpPr>
          <p:cNvPr id="1144" name="Google Shape;1144;p26"/>
          <p:cNvSpPr txBox="1"/>
          <p:nvPr>
            <p:ph idx="1" type="subTitle"/>
          </p:nvPr>
        </p:nvSpPr>
        <p:spPr>
          <a:xfrm>
            <a:off x="720000" y="3333000"/>
            <a:ext cx="2319600" cy="3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ess Start 2P"/>
                <a:ea typeface="Press Start 2P"/>
                <a:cs typeface="Press Start 2P"/>
                <a:sym typeface="Press Start 2P"/>
              </a:rPr>
              <a:t>HABIT</a:t>
            </a:r>
            <a:endParaRPr sz="1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ess Start 2P"/>
                <a:ea typeface="Press Start 2P"/>
                <a:cs typeface="Press Start 2P"/>
                <a:sym typeface="Press Start 2P"/>
              </a:rPr>
              <a:t>TRACKING</a:t>
            </a:r>
            <a:endParaRPr sz="15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45" name="Google Shape;1145;p26"/>
          <p:cNvSpPr txBox="1"/>
          <p:nvPr>
            <p:ph idx="2" type="subTitle"/>
          </p:nvPr>
        </p:nvSpPr>
        <p:spPr>
          <a:xfrm>
            <a:off x="3251924" y="3109250"/>
            <a:ext cx="2743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ess Start 2P"/>
                <a:ea typeface="Press Start 2P"/>
                <a:cs typeface="Press Start 2P"/>
                <a:sym typeface="Press Start 2P"/>
              </a:rPr>
              <a:t>GAMIFICATION</a:t>
            </a:r>
            <a:endParaRPr sz="15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46" name="Google Shape;1146;p26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47" name="Google Shape;1147;p26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6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26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1150" name="Google Shape;1150;p26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6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1156" name="Google Shape;1156;p26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1" name="Google Shape;1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500" y="1493825"/>
            <a:ext cx="1465200" cy="1262100"/>
          </a:xfrm>
          <a:prstGeom prst="flowChartAlternateProcess">
            <a:avLst/>
          </a:prstGeom>
          <a:noFill/>
          <a:ln>
            <a:noFill/>
          </a:ln>
        </p:spPr>
      </p:pic>
      <p:sp>
        <p:nvSpPr>
          <p:cNvPr id="1162" name="Google Shape;1162;p26"/>
          <p:cNvSpPr txBox="1"/>
          <p:nvPr/>
        </p:nvSpPr>
        <p:spPr>
          <a:xfrm>
            <a:off x="2436300" y="2532600"/>
            <a:ext cx="67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+</a:t>
            </a:r>
            <a:endParaRPr i="1" sz="4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3" name="Google Shape;1163;p26"/>
          <p:cNvSpPr txBox="1"/>
          <p:nvPr/>
        </p:nvSpPr>
        <p:spPr>
          <a:xfrm>
            <a:off x="5619450" y="25571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=</a:t>
            </a:r>
            <a:endParaRPr sz="3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4" name="Google Shape;1164;p26"/>
          <p:cNvSpPr txBox="1"/>
          <p:nvPr/>
        </p:nvSpPr>
        <p:spPr>
          <a:xfrm>
            <a:off x="6506675" y="310923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HABIT REGULATION</a:t>
            </a:r>
            <a:endParaRPr sz="15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165" name="Google Shape;1165;p26"/>
          <p:cNvGrpSpPr/>
          <p:nvPr/>
        </p:nvGrpSpPr>
        <p:grpSpPr>
          <a:xfrm>
            <a:off x="928115" y="1578249"/>
            <a:ext cx="933680" cy="913521"/>
            <a:chOff x="-1951475" y="3597450"/>
            <a:chExt cx="295375" cy="291450"/>
          </a:xfrm>
        </p:grpSpPr>
        <p:sp>
          <p:nvSpPr>
            <p:cNvPr id="1166" name="Google Shape;1166;p26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6"/>
          <p:cNvGrpSpPr/>
          <p:nvPr/>
        </p:nvGrpSpPr>
        <p:grpSpPr>
          <a:xfrm>
            <a:off x="3476000" y="435860"/>
            <a:ext cx="672015" cy="646486"/>
            <a:chOff x="-46779100" y="3938500"/>
            <a:chExt cx="299325" cy="298525"/>
          </a:xfrm>
        </p:grpSpPr>
        <p:sp>
          <p:nvSpPr>
            <p:cNvPr id="1171" name="Google Shape;1171;p26"/>
            <p:cNvSpPr/>
            <p:nvPr/>
          </p:nvSpPr>
          <p:spPr>
            <a:xfrm>
              <a:off x="-46656225" y="406137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-46779100" y="3938500"/>
              <a:ext cx="299325" cy="298525"/>
            </a:xfrm>
            <a:custGeom>
              <a:rect b="b" l="l" r="r" t="t"/>
              <a:pathLst>
                <a:path extrusionOk="0" h="11941" w="11973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3" name="Google Shape;1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713" y="1493825"/>
            <a:ext cx="1220877" cy="9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7"/>
          <p:cNvSpPr txBox="1"/>
          <p:nvPr>
            <p:ph type="title"/>
          </p:nvPr>
        </p:nvSpPr>
        <p:spPr>
          <a:xfrm>
            <a:off x="720000" y="48394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79" name="Google Shape;1179;p27"/>
          <p:cNvSpPr/>
          <p:nvPr/>
        </p:nvSpPr>
        <p:spPr>
          <a:xfrm flipH="1">
            <a:off x="5695963" y="35129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7"/>
          <p:cNvSpPr/>
          <p:nvPr/>
        </p:nvSpPr>
        <p:spPr>
          <a:xfrm flipH="1">
            <a:off x="5055313" y="25350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7"/>
          <p:cNvSpPr/>
          <p:nvPr/>
        </p:nvSpPr>
        <p:spPr>
          <a:xfrm flipH="1">
            <a:off x="6299813" y="152472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7"/>
          <p:cNvSpPr/>
          <p:nvPr/>
        </p:nvSpPr>
        <p:spPr>
          <a:xfrm flipH="1">
            <a:off x="8306388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7"/>
          <p:cNvSpPr/>
          <p:nvPr/>
        </p:nvSpPr>
        <p:spPr>
          <a:xfrm flipH="1">
            <a:off x="4768000" y="4530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4" name="Google Shape;1184;p27"/>
          <p:cNvPicPr preferRelativeResize="0"/>
          <p:nvPr/>
        </p:nvPicPr>
        <p:blipFill rotWithShape="1">
          <a:blip r:embed="rId3">
            <a:alphaModFix/>
          </a:blip>
          <a:srcRect b="3399" l="21088" r="19220" t="3715"/>
          <a:stretch/>
        </p:blipFill>
        <p:spPr>
          <a:xfrm>
            <a:off x="423175" y="1289775"/>
            <a:ext cx="3114300" cy="279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85" name="Google Shape;1185;p27"/>
          <p:cNvSpPr txBox="1"/>
          <p:nvPr/>
        </p:nvSpPr>
        <p:spPr>
          <a:xfrm>
            <a:off x="504250" y="1407925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186" name="Google Shape;1186;p27"/>
          <p:cNvPicPr preferRelativeResize="0"/>
          <p:nvPr/>
        </p:nvPicPr>
        <p:blipFill rotWithShape="1">
          <a:blip r:embed="rId4">
            <a:alphaModFix/>
          </a:blip>
          <a:srcRect b="0" l="11328" r="14531" t="15902"/>
          <a:stretch/>
        </p:blipFill>
        <p:spPr>
          <a:xfrm>
            <a:off x="4841500" y="1289775"/>
            <a:ext cx="4001100" cy="274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7" name="Google Shape;1187;p27"/>
          <p:cNvSpPr/>
          <p:nvPr/>
        </p:nvSpPr>
        <p:spPr>
          <a:xfrm>
            <a:off x="3788450" y="2202000"/>
            <a:ext cx="9036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28"/>
          <p:cNvSpPr txBox="1"/>
          <p:nvPr>
            <p:ph idx="3" type="subTitle"/>
          </p:nvPr>
        </p:nvSpPr>
        <p:spPr>
          <a:xfrm>
            <a:off x="1078425" y="2090750"/>
            <a:ext cx="31476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Chrome Extension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Built-in real-time notifications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Personalized progress tracking</a:t>
            </a:r>
            <a:endParaRPr sz="1500"/>
          </a:p>
        </p:txBody>
      </p:sp>
      <p:sp>
        <p:nvSpPr>
          <p:cNvPr id="1193" name="Google Shape;1193;p28"/>
          <p:cNvSpPr txBox="1"/>
          <p:nvPr>
            <p:ph idx="1" type="subTitle"/>
          </p:nvPr>
        </p:nvSpPr>
        <p:spPr>
          <a:xfrm>
            <a:off x="783600" y="1478700"/>
            <a:ext cx="3281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>
                <a:latin typeface="Press Start 2P"/>
                <a:ea typeface="Press Start 2P"/>
                <a:cs typeface="Press Start 2P"/>
                <a:sym typeface="Press Start 2P"/>
              </a:rPr>
              <a:t>Key Features</a:t>
            </a:r>
            <a:r>
              <a:rPr i="0" lang="en" sz="2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/>
          </a:p>
        </p:txBody>
      </p:sp>
      <p:sp>
        <p:nvSpPr>
          <p:cNvPr id="1194" name="Google Shape;1194;p28"/>
          <p:cNvSpPr txBox="1"/>
          <p:nvPr>
            <p:ph idx="2" type="subTitle"/>
          </p:nvPr>
        </p:nvSpPr>
        <p:spPr>
          <a:xfrm>
            <a:off x="4868225" y="1533550"/>
            <a:ext cx="4280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8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MyPandaPal OVERVIEW</a:t>
            </a:r>
            <a:endParaRPr/>
          </a:p>
        </p:txBody>
      </p:sp>
      <p:sp>
        <p:nvSpPr>
          <p:cNvPr id="1196" name="Google Shape;1196;p28"/>
          <p:cNvSpPr/>
          <p:nvPr/>
        </p:nvSpPr>
        <p:spPr>
          <a:xfrm>
            <a:off x="4868225" y="4044888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8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8"/>
          <p:cNvSpPr/>
          <p:nvPr/>
        </p:nvSpPr>
        <p:spPr>
          <a:xfrm>
            <a:off x="6827600" y="3062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8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p28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1201" name="Google Shape;1201;p28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1207" name="Google Shape;1207;p28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28"/>
          <p:cNvGrpSpPr/>
          <p:nvPr/>
        </p:nvGrpSpPr>
        <p:grpSpPr>
          <a:xfrm>
            <a:off x="3867588" y="2874600"/>
            <a:ext cx="178225" cy="178225"/>
            <a:chOff x="6772475" y="3811500"/>
            <a:chExt cx="178225" cy="178225"/>
          </a:xfrm>
        </p:grpSpPr>
        <p:sp>
          <p:nvSpPr>
            <p:cNvPr id="1213" name="Google Shape;1213;p28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28"/>
          <p:cNvSpPr/>
          <p:nvPr/>
        </p:nvSpPr>
        <p:spPr>
          <a:xfrm rot="5391756">
            <a:off x="689249" y="2244297"/>
            <a:ext cx="125100" cy="63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28"/>
          <p:cNvSpPr/>
          <p:nvPr/>
        </p:nvSpPr>
        <p:spPr>
          <a:xfrm rot="5391756">
            <a:off x="689249" y="2790797"/>
            <a:ext cx="125100" cy="63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8"/>
          <p:cNvSpPr/>
          <p:nvPr/>
        </p:nvSpPr>
        <p:spPr>
          <a:xfrm rot="5391756">
            <a:off x="687900" y="3382400"/>
            <a:ext cx="125100" cy="66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1" name="Google Shape;1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727" y="1356450"/>
            <a:ext cx="3064500" cy="26397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9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DOES THIS LOOK LIKE?</a:t>
            </a:r>
            <a:endParaRPr sz="1800"/>
          </a:p>
        </p:txBody>
      </p:sp>
      <p:sp>
        <p:nvSpPr>
          <p:cNvPr id="1227" name="Google Shape;1227;p29"/>
          <p:cNvSpPr/>
          <p:nvPr/>
        </p:nvSpPr>
        <p:spPr>
          <a:xfrm flipH="1">
            <a:off x="5695963" y="35129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9"/>
          <p:cNvSpPr/>
          <p:nvPr/>
        </p:nvSpPr>
        <p:spPr>
          <a:xfrm flipH="1">
            <a:off x="5055313" y="25350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9"/>
          <p:cNvSpPr/>
          <p:nvPr/>
        </p:nvSpPr>
        <p:spPr>
          <a:xfrm flipH="1">
            <a:off x="6299813" y="152472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9"/>
          <p:cNvSpPr/>
          <p:nvPr/>
        </p:nvSpPr>
        <p:spPr>
          <a:xfrm flipH="1">
            <a:off x="8306388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9"/>
          <p:cNvSpPr/>
          <p:nvPr/>
        </p:nvSpPr>
        <p:spPr>
          <a:xfrm flipH="1">
            <a:off x="4768000" y="4530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29"/>
          <p:cNvGrpSpPr/>
          <p:nvPr/>
        </p:nvGrpSpPr>
        <p:grpSpPr>
          <a:xfrm>
            <a:off x="5055320" y="3840475"/>
            <a:ext cx="654821" cy="600289"/>
            <a:chOff x="5055320" y="3840475"/>
            <a:chExt cx="654821" cy="600289"/>
          </a:xfrm>
        </p:grpSpPr>
        <p:grpSp>
          <p:nvGrpSpPr>
            <p:cNvPr id="1233" name="Google Shape;1233;p29"/>
            <p:cNvGrpSpPr/>
            <p:nvPr/>
          </p:nvGrpSpPr>
          <p:grpSpPr>
            <a:xfrm>
              <a:off x="5055320" y="3840475"/>
              <a:ext cx="654821" cy="600289"/>
              <a:chOff x="846645" y="1301313"/>
              <a:chExt cx="654821" cy="600289"/>
            </a:xfrm>
          </p:grpSpPr>
          <p:sp>
            <p:nvSpPr>
              <p:cNvPr id="1234" name="Google Shape;1234;p29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9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9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9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9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9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9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9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9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9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9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9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9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9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0" name="Google Shape;1290;p29"/>
            <p:cNvSpPr/>
            <p:nvPr/>
          </p:nvSpPr>
          <p:spPr>
            <a:xfrm>
              <a:off x="5245900" y="4046925"/>
              <a:ext cx="251400" cy="19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1" name="Google Shape;1291;p29"/>
            <p:cNvGrpSpPr/>
            <p:nvPr/>
          </p:nvGrpSpPr>
          <p:grpSpPr>
            <a:xfrm>
              <a:off x="5055320" y="3840475"/>
              <a:ext cx="654821" cy="600289"/>
              <a:chOff x="846645" y="1301313"/>
              <a:chExt cx="654821" cy="600289"/>
            </a:xfrm>
          </p:grpSpPr>
          <p:sp>
            <p:nvSpPr>
              <p:cNvPr id="1292" name="Google Shape;1292;p29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9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9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9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9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9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9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9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9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9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9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9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9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9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9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9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9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9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9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9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9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9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9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9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9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9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9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9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9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9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9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9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9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48" name="Google Shape;13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823" y="1301375"/>
            <a:ext cx="5434800" cy="313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1349" name="Google Shape;1349;p29"/>
          <p:cNvCxnSpPr/>
          <p:nvPr/>
        </p:nvCxnSpPr>
        <p:spPr>
          <a:xfrm>
            <a:off x="1266275" y="1668300"/>
            <a:ext cx="1513200" cy="20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29"/>
          <p:cNvCxnSpPr/>
          <p:nvPr/>
        </p:nvCxnSpPr>
        <p:spPr>
          <a:xfrm>
            <a:off x="1389550" y="2535000"/>
            <a:ext cx="2432400" cy="14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29"/>
          <p:cNvCxnSpPr/>
          <p:nvPr/>
        </p:nvCxnSpPr>
        <p:spPr>
          <a:xfrm flipH="1">
            <a:off x="6123175" y="694425"/>
            <a:ext cx="915000" cy="103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2" name="Google Shape;1352;p29"/>
          <p:cNvSpPr txBox="1"/>
          <p:nvPr/>
        </p:nvSpPr>
        <p:spPr>
          <a:xfrm>
            <a:off x="504250" y="1407925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53" name="Google Shape;1353;p29"/>
          <p:cNvSpPr txBox="1"/>
          <p:nvPr/>
        </p:nvSpPr>
        <p:spPr>
          <a:xfrm>
            <a:off x="201600" y="1506750"/>
            <a:ext cx="91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Points Legend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1354" name="Google Shape;1354;p29"/>
          <p:cNvCxnSpPr/>
          <p:nvPr/>
        </p:nvCxnSpPr>
        <p:spPr>
          <a:xfrm rot="10800000">
            <a:off x="4841500" y="4103875"/>
            <a:ext cx="2804700" cy="4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5" name="Google Shape;1355;p29"/>
          <p:cNvSpPr txBox="1"/>
          <p:nvPr/>
        </p:nvSpPr>
        <p:spPr>
          <a:xfrm>
            <a:off x="201600" y="2310150"/>
            <a:ext cx="15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Interactive Panda Pet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56" name="Google Shape;1356;p29"/>
          <p:cNvSpPr txBox="1"/>
          <p:nvPr/>
        </p:nvSpPr>
        <p:spPr>
          <a:xfrm>
            <a:off x="7646200" y="4216225"/>
            <a:ext cx="91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Habit Tracker Buttons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57" name="Google Shape;1357;p29"/>
          <p:cNvSpPr txBox="1"/>
          <p:nvPr/>
        </p:nvSpPr>
        <p:spPr>
          <a:xfrm>
            <a:off x="7116600" y="416425"/>
            <a:ext cx="12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Cousine"/>
                <a:ea typeface="Cousine"/>
                <a:cs typeface="Cousine"/>
                <a:sym typeface="Cousine"/>
              </a:rPr>
              <a:t>Personal Stats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0"/>
          <p:cNvSpPr txBox="1"/>
          <p:nvPr>
            <p:ph type="title"/>
          </p:nvPr>
        </p:nvSpPr>
        <p:spPr>
          <a:xfrm>
            <a:off x="1350025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MyPandaPal DEMO!</a:t>
            </a:r>
            <a:endParaRPr sz="1800"/>
          </a:p>
        </p:txBody>
      </p:sp>
      <p:sp>
        <p:nvSpPr>
          <p:cNvPr id="1363" name="Google Shape;1363;p30"/>
          <p:cNvSpPr/>
          <p:nvPr/>
        </p:nvSpPr>
        <p:spPr>
          <a:xfrm flipH="1">
            <a:off x="5695963" y="35129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0"/>
          <p:cNvSpPr/>
          <p:nvPr/>
        </p:nvSpPr>
        <p:spPr>
          <a:xfrm flipH="1">
            <a:off x="5055313" y="25350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0"/>
          <p:cNvSpPr/>
          <p:nvPr/>
        </p:nvSpPr>
        <p:spPr>
          <a:xfrm flipH="1">
            <a:off x="6299813" y="152472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0"/>
          <p:cNvSpPr/>
          <p:nvPr/>
        </p:nvSpPr>
        <p:spPr>
          <a:xfrm flipH="1">
            <a:off x="8306388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0"/>
          <p:cNvSpPr/>
          <p:nvPr/>
        </p:nvSpPr>
        <p:spPr>
          <a:xfrm flipH="1">
            <a:off x="4768000" y="4530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8" name="Google Shape;1368;p30"/>
          <p:cNvGrpSpPr/>
          <p:nvPr/>
        </p:nvGrpSpPr>
        <p:grpSpPr>
          <a:xfrm>
            <a:off x="5055320" y="3840475"/>
            <a:ext cx="654821" cy="600289"/>
            <a:chOff x="5055320" y="3840475"/>
            <a:chExt cx="654821" cy="600289"/>
          </a:xfrm>
        </p:grpSpPr>
        <p:grpSp>
          <p:nvGrpSpPr>
            <p:cNvPr id="1369" name="Google Shape;1369;p30"/>
            <p:cNvGrpSpPr/>
            <p:nvPr/>
          </p:nvGrpSpPr>
          <p:grpSpPr>
            <a:xfrm>
              <a:off x="5055320" y="3840475"/>
              <a:ext cx="654821" cy="600289"/>
              <a:chOff x="846645" y="1301313"/>
              <a:chExt cx="654821" cy="600289"/>
            </a:xfrm>
          </p:grpSpPr>
          <p:sp>
            <p:nvSpPr>
              <p:cNvPr id="1370" name="Google Shape;1370;p30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0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0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0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0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0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0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0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0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0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0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0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0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0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6" name="Google Shape;1426;p30"/>
            <p:cNvSpPr/>
            <p:nvPr/>
          </p:nvSpPr>
          <p:spPr>
            <a:xfrm>
              <a:off x="5245900" y="4046925"/>
              <a:ext cx="251400" cy="19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7" name="Google Shape;1427;p30"/>
            <p:cNvGrpSpPr/>
            <p:nvPr/>
          </p:nvGrpSpPr>
          <p:grpSpPr>
            <a:xfrm>
              <a:off x="5055320" y="3840475"/>
              <a:ext cx="654821" cy="600289"/>
              <a:chOff x="846645" y="1301313"/>
              <a:chExt cx="654821" cy="600289"/>
            </a:xfrm>
          </p:grpSpPr>
          <p:sp>
            <p:nvSpPr>
              <p:cNvPr id="1428" name="Google Shape;1428;p30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0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0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0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0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0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0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0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0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0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rect b="b" l="l" r="r" t="t"/>
                <a:pathLst>
                  <a:path extrusionOk="0" h="3018" w="3018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rect b="b" l="l" r="r" t="t"/>
                <a:pathLst>
                  <a:path extrusionOk="0" h="3018" w="3021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rect b="b" l="l" r="r" t="t"/>
                <a:pathLst>
                  <a:path extrusionOk="0" h="3018" w="3019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0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0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0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0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0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0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rect b="b" l="l" r="r" t="t"/>
                <a:pathLst>
                  <a:path extrusionOk="0" h="3020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rect b="b" l="l" r="r" t="t"/>
                <a:pathLst>
                  <a:path extrusionOk="0" h="3020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rect b="b" l="l" r="r" t="t"/>
                <a:pathLst>
                  <a:path extrusionOk="0" h="3020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rect b="b" l="l" r="r" t="t"/>
                <a:pathLst>
                  <a:path extrusionOk="0" h="3020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rect b="b" l="l" r="r" t="t"/>
                <a:pathLst>
                  <a:path extrusionOk="0" h="3021" w="3018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rect b="b" l="l" r="r" t="t"/>
                <a:pathLst>
                  <a:path extrusionOk="0" h="3021" w="302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rect b="b" l="l" r="r" t="t"/>
                <a:pathLst>
                  <a:path extrusionOk="0" h="3021" w="3019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0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0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0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0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rect b="b" l="l" r="r" t="t"/>
                <a:pathLst>
                  <a:path extrusionOk="0" h="3019" w="3018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0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rect b="b" l="l" r="r" t="t"/>
                <a:pathLst>
                  <a:path extrusionOk="0" h="3019" w="3021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0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0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rect b="b" l="l" r="r" t="t"/>
                <a:pathLst>
                  <a:path extrusionOk="0" h="3019" w="302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0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rect b="b" l="l" r="r" t="t"/>
                <a:pathLst>
                  <a:path extrusionOk="0" h="3019" w="3019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rect b="b" l="l" r="r" t="t"/>
                <a:pathLst>
                  <a:path extrusionOk="0" h="3021" w="3021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4" name="Google Shape;1484;p30"/>
          <p:cNvSpPr txBox="1"/>
          <p:nvPr/>
        </p:nvSpPr>
        <p:spPr>
          <a:xfrm>
            <a:off x="504250" y="1407925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485" name="Google Shape;1485;p30" title="my-panda-pal demo vide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175" y="13232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Template: Retro Arcade Theme for Marketing by Slidesgo">
  <a:themeElements>
    <a:clrScheme name="Simple Light">
      <a:dk1>
        <a:srgbClr val="191919"/>
      </a:dk1>
      <a:lt1>
        <a:srgbClr val="FFE400"/>
      </a:lt1>
      <a:dk2>
        <a:srgbClr val="D600FF"/>
      </a:dk2>
      <a:lt2>
        <a:srgbClr val="833AB4"/>
      </a:lt2>
      <a:accent1>
        <a:srgbClr val="FF76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