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Faleiros" initials="GF" lastIdx="1" clrIdx="0">
    <p:extLst>
      <p:ext uri="{19B8F6BF-5375-455C-9EA6-DF929625EA0E}">
        <p15:presenceInfo xmlns:p15="http://schemas.microsoft.com/office/powerpoint/2012/main" userId="335d6e9e1c4904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30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27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37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80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75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00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5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9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18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1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53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06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8789-D4D4-42E0-BD05-2E93A93CD4BA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7BAC0F-6D4C-46D0-8A43-920CA9E7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8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tfakegabriel.github.io/hardDi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C12D6F45-E9EF-4790-B982-657C1549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9" y="1786104"/>
            <a:ext cx="9951041" cy="33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7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30546D-A6B2-49BB-A78D-3E793A6C8E49}"/>
              </a:ext>
            </a:extLst>
          </p:cNvPr>
          <p:cNvSpPr txBox="1"/>
          <p:nvPr/>
        </p:nvSpPr>
        <p:spPr>
          <a:xfrm>
            <a:off x="1257884" y="1209821"/>
            <a:ext cx="78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Desafios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395186-52E6-4E0D-B20A-AB0B4067D983}"/>
              </a:ext>
            </a:extLst>
          </p:cNvPr>
          <p:cNvSpPr txBox="1"/>
          <p:nvPr/>
        </p:nvSpPr>
        <p:spPr>
          <a:xfrm>
            <a:off x="644766" y="2478080"/>
            <a:ext cx="90619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Criação de tabelas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b="1" dirty="0">
              <a:latin typeface="Arial CCAA" panose="020B0604020202020204" pitchFamily="34" charset="0"/>
              <a:cs typeface="Arial CCA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Utilização do Chart.JS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b="1" dirty="0">
              <a:latin typeface="Arial CCAA" panose="020B0604020202020204" pitchFamily="34" charset="0"/>
              <a:cs typeface="Arial CCA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Quarentena</a:t>
            </a:r>
          </a:p>
        </p:txBody>
      </p:sp>
    </p:spTree>
    <p:extLst>
      <p:ext uri="{BB962C8B-B14F-4D97-AF65-F5344CB8AC3E}">
        <p14:creationId xmlns:p14="http://schemas.microsoft.com/office/powerpoint/2010/main" val="70154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30546D-A6B2-49BB-A78D-3E793A6C8E49}"/>
              </a:ext>
            </a:extLst>
          </p:cNvPr>
          <p:cNvSpPr txBox="1"/>
          <p:nvPr/>
        </p:nvSpPr>
        <p:spPr>
          <a:xfrm>
            <a:off x="2178146" y="2767280"/>
            <a:ext cx="7835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https://notfakegabriel.github.io/hardDisk/#</a:t>
            </a:r>
            <a:endParaRPr lang="pt-BR" sz="4000" b="1" dirty="0">
              <a:latin typeface="Arial CCAA" panose="020B0604020202020204" pitchFamily="34" charset="0"/>
              <a:cs typeface="Arial CCAA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C1B520-B62A-40DC-8226-B22C2C195D44}"/>
              </a:ext>
            </a:extLst>
          </p:cNvPr>
          <p:cNvSpPr txBox="1"/>
          <p:nvPr/>
        </p:nvSpPr>
        <p:spPr>
          <a:xfrm>
            <a:off x="2178147" y="323556"/>
            <a:ext cx="78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00B0F0"/>
                </a:solidFill>
              </a:rPr>
              <a:t>Link do software:</a:t>
            </a:r>
          </a:p>
        </p:txBody>
      </p:sp>
    </p:spTree>
    <p:extLst>
      <p:ext uri="{BB962C8B-B14F-4D97-AF65-F5344CB8AC3E}">
        <p14:creationId xmlns:p14="http://schemas.microsoft.com/office/powerpoint/2010/main" val="22329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0CFC8D-6B03-4E06-8C8B-0F340BBDBBA0}"/>
              </a:ext>
            </a:extLst>
          </p:cNvPr>
          <p:cNvSpPr txBox="1"/>
          <p:nvPr/>
        </p:nvSpPr>
        <p:spPr>
          <a:xfrm>
            <a:off x="2178147" y="393895"/>
            <a:ext cx="78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INTEGRANTES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65FB11-20D9-4250-A3E8-2C7C61183873}"/>
              </a:ext>
            </a:extLst>
          </p:cNvPr>
          <p:cNvSpPr txBox="1"/>
          <p:nvPr/>
        </p:nvSpPr>
        <p:spPr>
          <a:xfrm>
            <a:off x="1193409" y="2459504"/>
            <a:ext cx="7835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Gabriel Amorim Faleiros</a:t>
            </a:r>
          </a:p>
          <a:p>
            <a:pPr algn="ctr"/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Igor Duarte Marques de Brito</a:t>
            </a:r>
          </a:p>
          <a:p>
            <a:pPr algn="ctr"/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José </a:t>
            </a:r>
            <a:r>
              <a:rPr lang="pt-BR" sz="4000" b="1" dirty="0" err="1">
                <a:latin typeface="Arial CCAA" panose="020B0604020202020204" pitchFamily="34" charset="0"/>
                <a:cs typeface="Arial CCAA" panose="020B0604020202020204" pitchFamily="34" charset="0"/>
              </a:rPr>
              <a:t>Cavallini</a:t>
            </a: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 Neto </a:t>
            </a:r>
          </a:p>
        </p:txBody>
      </p:sp>
    </p:spTree>
    <p:extLst>
      <p:ext uri="{BB962C8B-B14F-4D97-AF65-F5344CB8AC3E}">
        <p14:creationId xmlns:p14="http://schemas.microsoft.com/office/powerpoint/2010/main" val="91999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6CAA7E-CB93-4EF8-8BC2-370655023FF3}"/>
              </a:ext>
            </a:extLst>
          </p:cNvPr>
          <p:cNvSpPr txBox="1"/>
          <p:nvPr/>
        </p:nvSpPr>
        <p:spPr>
          <a:xfrm>
            <a:off x="1507066" y="999460"/>
            <a:ext cx="5698067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pt-BR" sz="54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TECNOLOGIAS USADAS</a:t>
            </a:r>
            <a:endParaRPr lang="en-US" sz="5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70C65-475E-4B30-A933-B81A9E11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00" y="1278818"/>
            <a:ext cx="3727922" cy="37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2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A56B553-1DE3-47F2-9CF6-22078B0FD54A}"/>
              </a:ext>
            </a:extLst>
          </p:cNvPr>
          <p:cNvSpPr txBox="1"/>
          <p:nvPr/>
        </p:nvSpPr>
        <p:spPr>
          <a:xfrm>
            <a:off x="2178147" y="450165"/>
            <a:ext cx="78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TECNOLOGIAS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14AB85-73C2-468D-BE0E-BA2FBE87A885}"/>
              </a:ext>
            </a:extLst>
          </p:cNvPr>
          <p:cNvSpPr txBox="1"/>
          <p:nvPr/>
        </p:nvSpPr>
        <p:spPr>
          <a:xfrm>
            <a:off x="729176" y="1742052"/>
            <a:ext cx="35089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Arial CCAA" panose="020B0604020202020204" pitchFamily="34" charset="0"/>
                <a:cs typeface="Arial CCAA" panose="020B0604020202020204" pitchFamily="34" charset="0"/>
              </a:rPr>
              <a:t>JavaScript</a:t>
            </a:r>
            <a:endParaRPr lang="pt-BR" sz="4000" b="1" dirty="0">
              <a:latin typeface="Arial CCAA" panose="020B0604020202020204" pitchFamily="34" charset="0"/>
              <a:cs typeface="Arial CCA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Chart.JS</a:t>
            </a:r>
          </a:p>
        </p:txBody>
      </p:sp>
      <p:pic>
        <p:nvPicPr>
          <p:cNvPr id="1030" name="Picture 6" descr="html5-css-javascript-logos - Retail Energy Sales Cloud Software">
            <a:extLst>
              <a:ext uri="{FF2B5EF4-FFF2-40B4-BE49-F238E27FC236}">
                <a16:creationId xmlns:a16="http://schemas.microsoft.com/office/drawing/2014/main" id="{02AD91DE-E535-4337-B9E5-5627F37E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6" y="5132115"/>
            <a:ext cx="3834407" cy="14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86197B-A034-47CC-839B-EF4338FB2F39}"/>
              </a:ext>
            </a:extLst>
          </p:cNvPr>
          <p:cNvSpPr txBox="1"/>
          <p:nvPr/>
        </p:nvSpPr>
        <p:spPr>
          <a:xfrm>
            <a:off x="4873004" y="1742051"/>
            <a:ext cx="4200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Arial CCAA" panose="020B0604020202020204" pitchFamily="34" charset="0"/>
                <a:cs typeface="Arial CCAA" panose="020B0604020202020204" pitchFamily="34" charset="0"/>
              </a:rPr>
              <a:t>BootStrap</a:t>
            </a:r>
            <a:endParaRPr lang="pt-BR" sz="4000" b="1" dirty="0">
              <a:latin typeface="Arial CCAA" panose="020B0604020202020204" pitchFamily="34" charset="0"/>
              <a:cs typeface="Arial CCA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Visual Studio </a:t>
            </a:r>
            <a:r>
              <a:rPr lang="pt-BR" sz="4000" b="1" dirty="0" err="1">
                <a:latin typeface="Arial CCAA" panose="020B0604020202020204" pitchFamily="34" charset="0"/>
                <a:cs typeface="Arial CCAA" panose="020B0604020202020204" pitchFamily="34" charset="0"/>
              </a:rPr>
              <a:t>Code</a:t>
            </a:r>
            <a:endParaRPr lang="pt-BR" sz="4000" b="1" dirty="0">
              <a:latin typeface="Arial CCAA" panose="020B0604020202020204" pitchFamily="34" charset="0"/>
              <a:cs typeface="Arial CCAA" panose="020B0604020202020204" pitchFamily="34" charset="0"/>
            </a:endParaRPr>
          </a:p>
        </p:txBody>
      </p:sp>
      <p:pic>
        <p:nvPicPr>
          <p:cNvPr id="1032" name="Picture 8" descr="Github Logo Icon of Glyph style - Available in SVG, PNG, EPS, AI ...">
            <a:extLst>
              <a:ext uri="{FF2B5EF4-FFF2-40B4-BE49-F238E27FC236}">
                <a16:creationId xmlns:a16="http://schemas.microsoft.com/office/drawing/2014/main" id="{D1A080FC-98EC-4E18-94D8-0384B6019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76" y="5131771"/>
            <a:ext cx="1494971" cy="14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Free png Bootstrap - DLPNG.com">
            <a:extLst>
              <a:ext uri="{FF2B5EF4-FFF2-40B4-BE49-F238E27FC236}">
                <a16:creationId xmlns:a16="http://schemas.microsoft.com/office/drawing/2014/main" id="{2555DEAB-08A9-4E36-87EF-1A63149C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05" y="5131771"/>
            <a:ext cx="1778571" cy="14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6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6CAA7E-CB93-4EF8-8BC2-370655023FF3}"/>
              </a:ext>
            </a:extLst>
          </p:cNvPr>
          <p:cNvSpPr txBox="1"/>
          <p:nvPr/>
        </p:nvSpPr>
        <p:spPr>
          <a:xfrm>
            <a:off x="281360" y="999460"/>
            <a:ext cx="6923774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pt-BR" sz="54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ea typeface="+mj-ea"/>
                <a:cs typeface="Arial CCAA" panose="020B0604020202020204" pitchFamily="34" charset="0"/>
              </a:rPr>
              <a:t>DESENVOLVIMENTO</a:t>
            </a:r>
            <a:endParaRPr lang="en-US" sz="5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70C65-475E-4B30-A933-B81A9E11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00" y="1278818"/>
            <a:ext cx="3727922" cy="37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2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30546D-A6B2-49BB-A78D-3E793A6C8E49}"/>
              </a:ext>
            </a:extLst>
          </p:cNvPr>
          <p:cNvSpPr txBox="1"/>
          <p:nvPr/>
        </p:nvSpPr>
        <p:spPr>
          <a:xfrm>
            <a:off x="2178147" y="450165"/>
            <a:ext cx="78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Back-</a:t>
            </a:r>
            <a:r>
              <a:rPr lang="pt-BR" sz="4000" b="1" dirty="0" err="1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end</a:t>
            </a:r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 CCAA" panose="020B0604020202020204" pitchFamily="34" charset="0"/>
              <a:cs typeface="Arial CCAA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3B4B0D-2E1F-46A2-BF51-36E21EA38DB8}"/>
              </a:ext>
            </a:extLst>
          </p:cNvPr>
          <p:cNvSpPr txBox="1"/>
          <p:nvPr/>
        </p:nvSpPr>
        <p:spPr>
          <a:xfrm>
            <a:off x="377483" y="1404428"/>
            <a:ext cx="906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Responsável: Gabriel Amorim Faleiros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DD8A3D-B5A1-4C14-B4ED-3604B5101985}"/>
              </a:ext>
            </a:extLst>
          </p:cNvPr>
          <p:cNvSpPr txBox="1"/>
          <p:nvPr/>
        </p:nvSpPr>
        <p:spPr>
          <a:xfrm>
            <a:off x="1444282" y="2721114"/>
            <a:ext cx="78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Front-</a:t>
            </a:r>
            <a:r>
              <a:rPr lang="pt-BR" sz="4000" b="1" dirty="0" err="1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end</a:t>
            </a:r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 CCAA" panose="020B0604020202020204" pitchFamily="34" charset="0"/>
              <a:cs typeface="Arial CCAA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517433-E530-43FC-8D58-2320F7473E89}"/>
              </a:ext>
            </a:extLst>
          </p:cNvPr>
          <p:cNvSpPr txBox="1"/>
          <p:nvPr/>
        </p:nvSpPr>
        <p:spPr>
          <a:xfrm>
            <a:off x="377482" y="4201554"/>
            <a:ext cx="906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Responsável: Igor Duarte M de Brito</a:t>
            </a:r>
          </a:p>
        </p:txBody>
      </p:sp>
    </p:spTree>
    <p:extLst>
      <p:ext uri="{BB962C8B-B14F-4D97-AF65-F5344CB8AC3E}">
        <p14:creationId xmlns:p14="http://schemas.microsoft.com/office/powerpoint/2010/main" val="356761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6CAA7E-CB93-4EF8-8BC2-370655023FF3}"/>
              </a:ext>
            </a:extLst>
          </p:cNvPr>
          <p:cNvSpPr txBox="1"/>
          <p:nvPr/>
        </p:nvSpPr>
        <p:spPr>
          <a:xfrm>
            <a:off x="281360" y="999460"/>
            <a:ext cx="6923774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pt-BR" sz="54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ea typeface="+mj-ea"/>
                <a:cs typeface="Arial CCAA" panose="020B0604020202020204" pitchFamily="34" charset="0"/>
              </a:rPr>
              <a:t>DOCUMENTAÇÃO</a:t>
            </a:r>
            <a:endParaRPr lang="en-US" sz="5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70C65-475E-4B30-A933-B81A9E11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00" y="1278818"/>
            <a:ext cx="3727922" cy="37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30546D-A6B2-49BB-A78D-3E793A6C8E49}"/>
              </a:ext>
            </a:extLst>
          </p:cNvPr>
          <p:cNvSpPr txBox="1"/>
          <p:nvPr/>
        </p:nvSpPr>
        <p:spPr>
          <a:xfrm>
            <a:off x="1257884" y="1209821"/>
            <a:ext cx="78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cs typeface="Arial CCAA" panose="020B0604020202020204" pitchFamily="34" charset="0"/>
              </a:rPr>
              <a:t>Documentação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395186-52E6-4E0D-B20A-AB0B4067D983}"/>
              </a:ext>
            </a:extLst>
          </p:cNvPr>
          <p:cNvSpPr txBox="1"/>
          <p:nvPr/>
        </p:nvSpPr>
        <p:spPr>
          <a:xfrm>
            <a:off x="644768" y="3075057"/>
            <a:ext cx="906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Responsável: José </a:t>
            </a:r>
            <a:r>
              <a:rPr lang="pt-BR" sz="4000" b="1" dirty="0" err="1">
                <a:latin typeface="Arial CCAA" panose="020B0604020202020204" pitchFamily="34" charset="0"/>
                <a:cs typeface="Arial CCAA" panose="020B0604020202020204" pitchFamily="34" charset="0"/>
              </a:rPr>
              <a:t>Cavallini</a:t>
            </a:r>
            <a:r>
              <a:rPr lang="pt-BR" sz="4000" b="1" dirty="0">
                <a:latin typeface="Arial CCAA" panose="020B0604020202020204" pitchFamily="34" charset="0"/>
                <a:cs typeface="Arial CCAA" panose="020B0604020202020204" pitchFamily="34" charset="0"/>
              </a:rPr>
              <a:t> Neto </a:t>
            </a:r>
          </a:p>
        </p:txBody>
      </p:sp>
    </p:spTree>
    <p:extLst>
      <p:ext uri="{BB962C8B-B14F-4D97-AF65-F5344CB8AC3E}">
        <p14:creationId xmlns:p14="http://schemas.microsoft.com/office/powerpoint/2010/main" val="23730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6CAA7E-CB93-4EF8-8BC2-370655023FF3}"/>
              </a:ext>
            </a:extLst>
          </p:cNvPr>
          <p:cNvSpPr txBox="1"/>
          <p:nvPr/>
        </p:nvSpPr>
        <p:spPr>
          <a:xfrm>
            <a:off x="281360" y="999460"/>
            <a:ext cx="6923774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pt-BR" sz="5400" b="1" dirty="0">
                <a:solidFill>
                  <a:schemeClr val="accent1">
                    <a:lumMod val="75000"/>
                  </a:schemeClr>
                </a:solidFill>
                <a:latin typeface="Arial CCAA" panose="020B0604020202020204" pitchFamily="34" charset="0"/>
                <a:ea typeface="+mj-ea"/>
                <a:cs typeface="Arial CCAA" panose="020B0604020202020204" pitchFamily="34" charset="0"/>
              </a:rPr>
              <a:t>DESAFIOS</a:t>
            </a:r>
            <a:endParaRPr lang="en-US" sz="5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70C65-475E-4B30-A933-B81A9E11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00" y="1278818"/>
            <a:ext cx="3727922" cy="37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21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CCAA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Faleiros</dc:creator>
  <cp:lastModifiedBy>Gabriel Faleiros</cp:lastModifiedBy>
  <cp:revision>9</cp:revision>
  <dcterms:created xsi:type="dcterms:W3CDTF">2020-07-06T20:39:52Z</dcterms:created>
  <dcterms:modified xsi:type="dcterms:W3CDTF">2020-07-07T00:13:03Z</dcterms:modified>
</cp:coreProperties>
</file>