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4" r:id="rId2"/>
    <p:sldId id="286" r:id="rId3"/>
    <p:sldId id="262" r:id="rId4"/>
    <p:sldId id="263" r:id="rId5"/>
    <p:sldId id="287" r:id="rId6"/>
    <p:sldId id="281" r:id="rId7"/>
    <p:sldId id="285" r:id="rId8"/>
    <p:sldId id="282" r:id="rId9"/>
    <p:sldId id="310" r:id="rId10"/>
    <p:sldId id="294" r:id="rId11"/>
    <p:sldId id="311" r:id="rId12"/>
    <p:sldId id="312" r:id="rId13"/>
    <p:sldId id="313" r:id="rId14"/>
    <p:sldId id="30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1pPr>
    <a:lvl2pPr marL="0" marR="0" indent="228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2pPr>
    <a:lvl3pPr marL="0" marR="0" indent="457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3pPr>
    <a:lvl4pPr marL="0" marR="0" indent="6858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4pPr>
    <a:lvl5pPr marL="0" marR="0" indent="914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5pPr>
    <a:lvl6pPr marL="0" marR="0" indent="22860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6pPr>
    <a:lvl7pPr marL="0" marR="0" indent="27432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7pPr>
    <a:lvl8pPr marL="0" marR="0" indent="32004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8pPr>
    <a:lvl9pPr marL="0" marR="0" indent="365760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18F9"/>
    <a:srgbClr val="7B797C"/>
    <a:srgbClr val="F8F8F8"/>
    <a:srgbClr val="FFD83A"/>
    <a:srgbClr val="FFD73A"/>
    <a:srgbClr val="E0DCE2"/>
    <a:srgbClr val="CFCDD0"/>
    <a:srgbClr val="9852F9"/>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AD5E8"/>
          </a:solidFill>
        </a:fill>
      </a:tcStyle>
    </a:wholeTbl>
    <a:band2H>
      <a:tcTxStyle/>
      <a:tcStyle>
        <a:tcBdr/>
        <a:fill>
          <a:solidFill>
            <a:srgbClr val="E6EB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E7E8E7"/>
          </a:solidFill>
        </a:fill>
      </a:tcStyle>
    </a:wholeTbl>
    <a:band2H>
      <a:tcTxStyle/>
      <a:tcStyle>
        <a:tcBdr/>
        <a:fill>
          <a:solidFill>
            <a:srgbClr val="F4F4F4"/>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FD0CF"/>
          </a:solidFill>
        </a:fill>
      </a:tcStyle>
    </a:wholeTbl>
    <a:band2H>
      <a:tcTxStyle/>
      <a:tcStyle>
        <a:tcBdr/>
        <a:fill>
          <a:solidFill>
            <a:srgbClr val="E9E9E9"/>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52D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EFCFF"/>
          </a:solidFill>
        </a:fill>
      </a:tcStyle>
    </a:band2H>
    <a:firstCol>
      <a:tcTxStyle b="on" i="off">
        <a:font>
          <a:latin typeface="Arial"/>
          <a:ea typeface="Arial"/>
          <a:cs typeface="Arial"/>
        </a:font>
        <a:srgbClr val="FEFC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52D30"/>
      </a:tcTxStyle>
      <a:tcStyle>
        <a:tcBdr>
          <a:left>
            <a:ln w="12700" cap="flat">
              <a:noFill/>
              <a:miter lim="400000"/>
            </a:ln>
          </a:left>
          <a:right>
            <a:ln w="12700" cap="flat">
              <a:noFill/>
              <a:miter lim="400000"/>
            </a:ln>
          </a:right>
          <a:top>
            <a:ln w="508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rgbClr val="FEFCFF"/>
          </a:solidFill>
        </a:fill>
      </a:tcStyle>
    </a:lastRow>
    <a:firstRow>
      <a:tcTxStyle b="on" i="off">
        <a:font>
          <a:latin typeface="Arial"/>
          <a:ea typeface="Arial"/>
          <a:cs typeface="Arial"/>
        </a:font>
        <a:srgbClr val="FEFCFF"/>
      </a:tcTxStyle>
      <a:tcStyle>
        <a:tcBdr>
          <a:left>
            <a:ln w="12700" cap="flat">
              <a:noFill/>
              <a:miter lim="400000"/>
            </a:ln>
          </a:left>
          <a:right>
            <a:ln w="12700" cap="flat">
              <a:noFill/>
              <a:miter lim="400000"/>
            </a:ln>
          </a:right>
          <a:top>
            <a:ln w="25400" cap="flat">
              <a:solidFill>
                <a:srgbClr val="252D30"/>
              </a:solidFill>
              <a:prstDash val="solid"/>
              <a:round/>
            </a:ln>
          </a:top>
          <a:bottom>
            <a:ln w="25400" cap="flat">
              <a:solidFill>
                <a:srgbClr val="252D3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52D30"/>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CBCCCC"/>
          </a:solidFill>
        </a:fill>
      </a:tcStyle>
    </a:wholeTbl>
    <a:band2H>
      <a:tcTxStyle/>
      <a:tcStyle>
        <a:tcBdr/>
        <a:fill>
          <a:solidFill>
            <a:srgbClr val="E7E7E7"/>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381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381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252D30"/>
          </a:solidFill>
        </a:fill>
      </a:tcStyle>
    </a:firstRow>
  </a:tblStyle>
  <a:tblStyle styleId="{2708684C-4D16-4618-839F-0558EEFCDFE6}" styleName="">
    <a:tblBg/>
    <a:wholeTbl>
      <a:tcTxStyle b="off"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wholeTbl>
    <a:band2H>
      <a:tcTxStyle/>
      <a:tcStyle>
        <a:tcBdr/>
        <a:fill>
          <a:solidFill>
            <a:srgbClr val="FFFFFF"/>
          </a:solidFill>
        </a:fill>
      </a:tcStyle>
    </a:band2H>
    <a:firstCol>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solidFill>
            <a:srgbClr val="FEFCFF">
              <a:alpha val="20000"/>
            </a:srgbClr>
          </a:solidFill>
        </a:fill>
      </a:tcStyle>
    </a:firstCol>
    <a:la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50800" cap="flat">
              <a:solidFill>
                <a:srgbClr val="FEFCFF"/>
              </a:solidFill>
              <a:prstDash val="solid"/>
              <a:round/>
            </a:ln>
          </a:top>
          <a:bottom>
            <a:ln w="127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lastRow>
    <a:firstRow>
      <a:tcTxStyle b="on" i="off">
        <a:font>
          <a:latin typeface="Arial"/>
          <a:ea typeface="Arial"/>
          <a:cs typeface="Arial"/>
        </a:font>
        <a:srgbClr val="FEFCFF"/>
      </a:tcTxStyle>
      <a:tcStyle>
        <a:tcBdr>
          <a:left>
            <a:ln w="12700" cap="flat">
              <a:solidFill>
                <a:srgbClr val="FEFCFF"/>
              </a:solidFill>
              <a:prstDash val="solid"/>
              <a:round/>
            </a:ln>
          </a:left>
          <a:right>
            <a:ln w="12700" cap="flat">
              <a:solidFill>
                <a:srgbClr val="FEFCFF"/>
              </a:solidFill>
              <a:prstDash val="solid"/>
              <a:round/>
            </a:ln>
          </a:right>
          <a:top>
            <a:ln w="12700" cap="flat">
              <a:solidFill>
                <a:srgbClr val="FEFCFF"/>
              </a:solidFill>
              <a:prstDash val="solid"/>
              <a:round/>
            </a:ln>
          </a:top>
          <a:bottom>
            <a:ln w="25400" cap="flat">
              <a:solidFill>
                <a:srgbClr val="FEFCFF"/>
              </a:solidFill>
              <a:prstDash val="solid"/>
              <a:round/>
            </a:ln>
          </a:bottom>
          <a:insideH>
            <a:ln w="12700" cap="flat">
              <a:solidFill>
                <a:srgbClr val="FEFCFF"/>
              </a:solidFill>
              <a:prstDash val="solid"/>
              <a:round/>
            </a:ln>
          </a:insideH>
          <a:insideV>
            <a:ln w="12700" cap="flat">
              <a:solidFill>
                <a:srgbClr val="FEFC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0956" autoAdjust="0"/>
  </p:normalViewPr>
  <p:slideViewPr>
    <p:cSldViewPr snapToGrid="0" snapToObjects="1" showGuides="1">
      <p:cViewPr varScale="1">
        <p:scale>
          <a:sx n="33" d="100"/>
          <a:sy n="33" d="100"/>
        </p:scale>
        <p:origin x="11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1" d="100"/>
        <a:sy n="61" d="100"/>
      </p:scale>
      <p:origin x="0" y="0"/>
    </p:cViewPr>
  </p:sorterViewPr>
  <p:notesViewPr>
    <p:cSldViewPr snapToGrid="0" snapToObject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4AEB4-B207-4376-915C-BB86272729B0}" type="datetimeFigureOut">
              <a:rPr lang="ru-RU" smtClean="0"/>
              <a:t>20.01.2022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F1ED8A-52CA-48E7-AAA2-849C78BAC516}" type="slidenum">
              <a:rPr lang="ru-RU" smtClean="0"/>
              <a:t>‹#›</a:t>
            </a:fld>
            <a:endParaRPr lang="ru-RU"/>
          </a:p>
        </p:txBody>
      </p:sp>
    </p:spTree>
    <p:extLst>
      <p:ext uri="{BB962C8B-B14F-4D97-AF65-F5344CB8AC3E}">
        <p14:creationId xmlns:p14="http://schemas.microsoft.com/office/powerpoint/2010/main" val="2004382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6999"/>
      </a:lnSpc>
      <a:defRPr sz="2200">
        <a:latin typeface="+mn-lt"/>
        <a:ea typeface="+mn-ea"/>
        <a:cs typeface="+mn-cs"/>
        <a:sym typeface="Helvetica Neue"/>
      </a:defRPr>
    </a:lvl1pPr>
    <a:lvl2pPr indent="228600" defTabSz="457200" latinLnBrk="0">
      <a:lnSpc>
        <a:spcPct val="116999"/>
      </a:lnSpc>
      <a:defRPr sz="2200">
        <a:latin typeface="+mn-lt"/>
        <a:ea typeface="+mn-ea"/>
        <a:cs typeface="+mn-cs"/>
        <a:sym typeface="Helvetica Neue"/>
      </a:defRPr>
    </a:lvl2pPr>
    <a:lvl3pPr indent="457200" defTabSz="457200" latinLnBrk="0">
      <a:lnSpc>
        <a:spcPct val="116999"/>
      </a:lnSpc>
      <a:defRPr sz="2200">
        <a:latin typeface="+mn-lt"/>
        <a:ea typeface="+mn-ea"/>
        <a:cs typeface="+mn-cs"/>
        <a:sym typeface="Helvetica Neue"/>
      </a:defRPr>
    </a:lvl3pPr>
    <a:lvl4pPr indent="685800" defTabSz="457200" latinLnBrk="0">
      <a:lnSpc>
        <a:spcPct val="116999"/>
      </a:lnSpc>
      <a:defRPr sz="2200">
        <a:latin typeface="+mn-lt"/>
        <a:ea typeface="+mn-ea"/>
        <a:cs typeface="+mn-cs"/>
        <a:sym typeface="Helvetica Neue"/>
      </a:defRPr>
    </a:lvl4pPr>
    <a:lvl5pPr indent="914400" defTabSz="457200" latinLnBrk="0">
      <a:lnSpc>
        <a:spcPct val="116999"/>
      </a:lnSpc>
      <a:defRPr sz="2200">
        <a:latin typeface="+mn-lt"/>
        <a:ea typeface="+mn-ea"/>
        <a:cs typeface="+mn-cs"/>
        <a:sym typeface="Helvetica Neue"/>
      </a:defRPr>
    </a:lvl5pPr>
    <a:lvl6pPr indent="1143000" defTabSz="457200" latinLnBrk="0">
      <a:lnSpc>
        <a:spcPct val="116999"/>
      </a:lnSpc>
      <a:defRPr sz="2200">
        <a:latin typeface="+mn-lt"/>
        <a:ea typeface="+mn-ea"/>
        <a:cs typeface="+mn-cs"/>
        <a:sym typeface="Helvetica Neue"/>
      </a:defRPr>
    </a:lvl6pPr>
    <a:lvl7pPr indent="1371600" defTabSz="457200" latinLnBrk="0">
      <a:lnSpc>
        <a:spcPct val="116999"/>
      </a:lnSpc>
      <a:defRPr sz="2200">
        <a:latin typeface="+mn-lt"/>
        <a:ea typeface="+mn-ea"/>
        <a:cs typeface="+mn-cs"/>
        <a:sym typeface="Helvetica Neue"/>
      </a:defRPr>
    </a:lvl7pPr>
    <a:lvl8pPr indent="1600200" defTabSz="457200" latinLnBrk="0">
      <a:lnSpc>
        <a:spcPct val="116999"/>
      </a:lnSpc>
      <a:defRPr sz="2200">
        <a:latin typeface="+mn-lt"/>
        <a:ea typeface="+mn-ea"/>
        <a:cs typeface="+mn-cs"/>
        <a:sym typeface="Helvetica Neue"/>
      </a:defRPr>
    </a:lvl8pPr>
    <a:lvl9pPr indent="1828800" defTabSz="457200" latinLnBrk="0">
      <a:lnSpc>
        <a:spcPct val="116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67664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64966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nd Content">
    <p:spTree>
      <p:nvGrpSpPr>
        <p:cNvPr id="1" name=""/>
        <p:cNvGrpSpPr/>
        <p:nvPr/>
      </p:nvGrpSpPr>
      <p:grpSpPr>
        <a:xfrm>
          <a:off x="0" y="0"/>
          <a:ext cx="0" cy="0"/>
          <a:chOff x="0" y="0"/>
          <a:chExt cx="0" cy="0"/>
        </a:xfrm>
      </p:grpSpPr>
      <p:sp>
        <p:nvSpPr>
          <p:cNvPr id="14" name="Текст заголовка"/>
          <p:cNvSpPr txBox="1">
            <a:spLocks noGrp="1"/>
          </p:cNvSpPr>
          <p:nvPr>
            <p:ph type="title"/>
          </p:nvPr>
        </p:nvSpPr>
        <p:spPr>
          <a:xfrm>
            <a:off x="2120900" y="2278063"/>
            <a:ext cx="19504148" cy="2178051"/>
          </a:xfrm>
          <a:prstGeom prst="rect">
            <a:avLst/>
          </a:prstGeom>
        </p:spPr>
        <p:txBody>
          <a:bodyPr>
            <a:normAutofit/>
          </a:bodyPr>
          <a:lstStyle>
            <a:lvl1pPr>
              <a:defRPr>
                <a:solidFill>
                  <a:srgbClr val="262D30"/>
                </a:solidFill>
              </a:defRPr>
            </a:lvl1pPr>
          </a:lstStyle>
          <a:p>
            <a:r>
              <a:t>Текст заголовка</a:t>
            </a:r>
          </a:p>
        </p:txBody>
      </p:sp>
      <p:sp>
        <p:nvSpPr>
          <p:cNvPr id="15" name="Уровень текста 1…"/>
          <p:cNvSpPr txBox="1">
            <a:spLocks noGrp="1"/>
          </p:cNvSpPr>
          <p:nvPr>
            <p:ph type="body" idx="1"/>
          </p:nvPr>
        </p:nvSpPr>
        <p:spPr>
          <a:xfrm>
            <a:off x="2271713" y="4670425"/>
            <a:ext cx="20477163" cy="7019925"/>
          </a:xfrm>
          <a:prstGeom prst="rect">
            <a:avLst/>
          </a:prstGeom>
        </p:spPr>
        <p:txBody>
          <a:bodyPr>
            <a:normAutofit/>
          </a:bodyPr>
          <a:lstStyle>
            <a:lvl1pPr algn="just"/>
            <a:lvl2pPr algn="just"/>
            <a:lvl3pPr algn="just"/>
            <a:lvl4pPr algn="just"/>
            <a:lvl5pPr algn="just"/>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6"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Объект 2"/>
          <p:cNvSpPr>
            <a:spLocks noGrp="1"/>
          </p:cNvSpPr>
          <p:nvPr>
            <p:ph sz="quarter" idx="10"/>
          </p:nvPr>
        </p:nvSpPr>
        <p:spPr>
          <a:xfrm>
            <a:off x="2705100" y="2000250"/>
            <a:ext cx="5029200" cy="43624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11"/>
          </p:nvPr>
        </p:nvSpPr>
        <p:spPr>
          <a:xfrm>
            <a:off x="8972550" y="1676400"/>
            <a:ext cx="7639050" cy="52197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86CB4B4D-7CA3-9044-876B-883B54F8677D}" type="slidenum">
              <a:rPr lang="ru-RU" smtClean="0"/>
              <a:t>‹#›</a:t>
            </a:fld>
            <a:endParaRPr lang="ru-RU"/>
          </a:p>
        </p:txBody>
      </p:sp>
      <p:sp>
        <p:nvSpPr>
          <p:cNvPr id="5" name="Объект 4"/>
          <p:cNvSpPr>
            <a:spLocks noGrp="1"/>
          </p:cNvSpPr>
          <p:nvPr>
            <p:ph sz="quarter" idx="11"/>
          </p:nvPr>
        </p:nvSpPr>
        <p:spPr>
          <a:xfrm>
            <a:off x="5423940" y="3089275"/>
            <a:ext cx="12674600" cy="8293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340706324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 with photo">
    <p:spTree>
      <p:nvGrpSpPr>
        <p:cNvPr id="1" name=""/>
        <p:cNvGrpSpPr/>
        <p:nvPr/>
      </p:nvGrpSpPr>
      <p:grpSpPr>
        <a:xfrm>
          <a:off x="0" y="0"/>
          <a:ext cx="0" cy="0"/>
          <a:chOff x="0" y="0"/>
          <a:chExt cx="0" cy="0"/>
        </a:xfrm>
      </p:grpSpPr>
      <p:sp>
        <p:nvSpPr>
          <p:cNvPr id="3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dirty="0"/>
          </a:p>
        </p:txBody>
      </p:sp>
      <p:sp>
        <p:nvSpPr>
          <p:cNvPr id="3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3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3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3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3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3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3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3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3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4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with photo">
    <p:spTree>
      <p:nvGrpSpPr>
        <p:cNvPr id="1" name=""/>
        <p:cNvGrpSpPr/>
        <p:nvPr/>
      </p:nvGrpSpPr>
      <p:grpSpPr>
        <a:xfrm>
          <a:off x="0" y="0"/>
          <a:ext cx="0" cy="0"/>
          <a:chOff x="0" y="0"/>
          <a:chExt cx="0" cy="0"/>
        </a:xfrm>
      </p:grpSpPr>
      <p:sp>
        <p:nvSpPr>
          <p:cNvPr id="50" name="Picture Placeholder 3"/>
          <p:cNvSpPr>
            <a:spLocks noGrp="1"/>
          </p:cNvSpPr>
          <p:nvPr>
            <p:ph type="pic" sz="quarter" idx="13"/>
          </p:nvPr>
        </p:nvSpPr>
        <p:spPr>
          <a:xfrm>
            <a:off x="5314458" y="3906439"/>
            <a:ext cx="2447926" cy="2447926"/>
          </a:xfrm>
          <a:prstGeom prst="rect">
            <a:avLst/>
          </a:prstGeom>
        </p:spPr>
        <p:txBody>
          <a:bodyPr lIns="91439" tIns="45719" rIns="91439" bIns="45719"/>
          <a:lstStyle/>
          <a:p>
            <a:endParaRPr/>
          </a:p>
        </p:txBody>
      </p:sp>
      <p:sp>
        <p:nvSpPr>
          <p:cNvPr id="51" name="Picture Placeholder 3"/>
          <p:cNvSpPr>
            <a:spLocks noGrp="1"/>
          </p:cNvSpPr>
          <p:nvPr>
            <p:ph type="pic" sz="quarter" idx="14"/>
          </p:nvPr>
        </p:nvSpPr>
        <p:spPr>
          <a:xfrm>
            <a:off x="8265993" y="3906439"/>
            <a:ext cx="2447926" cy="2447926"/>
          </a:xfrm>
          <a:prstGeom prst="rect">
            <a:avLst/>
          </a:prstGeom>
        </p:spPr>
        <p:txBody>
          <a:bodyPr lIns="91439" tIns="45719" rIns="91439" bIns="45719"/>
          <a:lstStyle/>
          <a:p>
            <a:endParaRPr/>
          </a:p>
        </p:txBody>
      </p:sp>
      <p:sp>
        <p:nvSpPr>
          <p:cNvPr id="52" name="Picture Placeholder 3"/>
          <p:cNvSpPr>
            <a:spLocks noGrp="1"/>
          </p:cNvSpPr>
          <p:nvPr>
            <p:ph type="pic" sz="quarter" idx="15"/>
          </p:nvPr>
        </p:nvSpPr>
        <p:spPr>
          <a:xfrm>
            <a:off x="11183887" y="3906439"/>
            <a:ext cx="2447926" cy="2447926"/>
          </a:xfrm>
          <a:prstGeom prst="rect">
            <a:avLst/>
          </a:prstGeom>
        </p:spPr>
        <p:txBody>
          <a:bodyPr lIns="91439" tIns="45719" rIns="91439" bIns="45719"/>
          <a:lstStyle/>
          <a:p>
            <a:endParaRPr/>
          </a:p>
        </p:txBody>
      </p:sp>
      <p:sp>
        <p:nvSpPr>
          <p:cNvPr id="53" name="Picture Placeholder 3"/>
          <p:cNvSpPr>
            <a:spLocks noGrp="1"/>
          </p:cNvSpPr>
          <p:nvPr>
            <p:ph type="pic" sz="quarter" idx="16"/>
          </p:nvPr>
        </p:nvSpPr>
        <p:spPr>
          <a:xfrm>
            <a:off x="14135422" y="3906439"/>
            <a:ext cx="2447926" cy="2447926"/>
          </a:xfrm>
          <a:prstGeom prst="rect">
            <a:avLst/>
          </a:prstGeom>
        </p:spPr>
        <p:txBody>
          <a:bodyPr lIns="91439" tIns="45719" rIns="91439" bIns="45719"/>
          <a:lstStyle/>
          <a:p>
            <a:endParaRPr/>
          </a:p>
        </p:txBody>
      </p:sp>
      <p:sp>
        <p:nvSpPr>
          <p:cNvPr id="54" name="Picture Placeholder 3"/>
          <p:cNvSpPr>
            <a:spLocks noGrp="1"/>
          </p:cNvSpPr>
          <p:nvPr>
            <p:ph type="pic" sz="quarter" idx="17"/>
          </p:nvPr>
        </p:nvSpPr>
        <p:spPr>
          <a:xfrm>
            <a:off x="17086958" y="3906439"/>
            <a:ext cx="2447926" cy="2447926"/>
          </a:xfrm>
          <a:prstGeom prst="rect">
            <a:avLst/>
          </a:prstGeom>
        </p:spPr>
        <p:txBody>
          <a:bodyPr lIns="91439" tIns="45719" rIns="91439" bIns="45719"/>
          <a:lstStyle/>
          <a:p>
            <a:endParaRPr/>
          </a:p>
        </p:txBody>
      </p:sp>
      <p:sp>
        <p:nvSpPr>
          <p:cNvPr id="55" name="Picture Placeholder 3"/>
          <p:cNvSpPr>
            <a:spLocks noGrp="1"/>
          </p:cNvSpPr>
          <p:nvPr>
            <p:ph type="pic" sz="quarter" idx="18"/>
          </p:nvPr>
        </p:nvSpPr>
        <p:spPr>
          <a:xfrm>
            <a:off x="5314458" y="6858000"/>
            <a:ext cx="2447926" cy="2447925"/>
          </a:xfrm>
          <a:prstGeom prst="rect">
            <a:avLst/>
          </a:prstGeom>
        </p:spPr>
        <p:txBody>
          <a:bodyPr lIns="91439" tIns="45719" rIns="91439" bIns="45719"/>
          <a:lstStyle/>
          <a:p>
            <a:endParaRPr/>
          </a:p>
        </p:txBody>
      </p:sp>
      <p:sp>
        <p:nvSpPr>
          <p:cNvPr id="56" name="Picture Placeholder 3"/>
          <p:cNvSpPr>
            <a:spLocks noGrp="1"/>
          </p:cNvSpPr>
          <p:nvPr>
            <p:ph type="pic" sz="quarter" idx="19"/>
          </p:nvPr>
        </p:nvSpPr>
        <p:spPr>
          <a:xfrm>
            <a:off x="8265993" y="6858000"/>
            <a:ext cx="2447926" cy="2447925"/>
          </a:xfrm>
          <a:prstGeom prst="rect">
            <a:avLst/>
          </a:prstGeom>
        </p:spPr>
        <p:txBody>
          <a:bodyPr lIns="91439" tIns="45719" rIns="91439" bIns="45719"/>
          <a:lstStyle/>
          <a:p>
            <a:endParaRPr/>
          </a:p>
        </p:txBody>
      </p:sp>
      <p:sp>
        <p:nvSpPr>
          <p:cNvPr id="57" name="Picture Placeholder 3"/>
          <p:cNvSpPr>
            <a:spLocks noGrp="1"/>
          </p:cNvSpPr>
          <p:nvPr>
            <p:ph type="pic" sz="quarter" idx="20"/>
          </p:nvPr>
        </p:nvSpPr>
        <p:spPr>
          <a:xfrm>
            <a:off x="11183887" y="6858000"/>
            <a:ext cx="2447926" cy="2447925"/>
          </a:xfrm>
          <a:prstGeom prst="rect">
            <a:avLst/>
          </a:prstGeom>
        </p:spPr>
        <p:txBody>
          <a:bodyPr lIns="91439" tIns="45719" rIns="91439" bIns="45719"/>
          <a:lstStyle/>
          <a:p>
            <a:endParaRPr/>
          </a:p>
        </p:txBody>
      </p:sp>
      <p:sp>
        <p:nvSpPr>
          <p:cNvPr id="58" name="Picture Placeholder 3"/>
          <p:cNvSpPr>
            <a:spLocks noGrp="1"/>
          </p:cNvSpPr>
          <p:nvPr>
            <p:ph type="pic" sz="quarter" idx="21"/>
          </p:nvPr>
        </p:nvSpPr>
        <p:spPr>
          <a:xfrm>
            <a:off x="14135422" y="6858000"/>
            <a:ext cx="2447926" cy="2447925"/>
          </a:xfrm>
          <a:prstGeom prst="rect">
            <a:avLst/>
          </a:prstGeom>
        </p:spPr>
        <p:txBody>
          <a:bodyPr lIns="91439" tIns="45719" rIns="91439" bIns="45719"/>
          <a:lstStyle/>
          <a:p>
            <a:endParaRPr/>
          </a:p>
        </p:txBody>
      </p:sp>
      <p:sp>
        <p:nvSpPr>
          <p:cNvPr id="59" name="Picture Placeholder 3"/>
          <p:cNvSpPr>
            <a:spLocks noGrp="1"/>
          </p:cNvSpPr>
          <p:nvPr>
            <p:ph type="pic" sz="quarter" idx="22"/>
          </p:nvPr>
        </p:nvSpPr>
        <p:spPr>
          <a:xfrm>
            <a:off x="17086958" y="6858000"/>
            <a:ext cx="2447926" cy="2447925"/>
          </a:xfrm>
          <a:prstGeom prst="rect">
            <a:avLst/>
          </a:prstGeom>
        </p:spPr>
        <p:txBody>
          <a:bodyPr lIns="91439" tIns="45719" rIns="91439" bIns="45719"/>
          <a:lstStyle/>
          <a:p>
            <a:endParaRPr/>
          </a:p>
        </p:txBody>
      </p:sp>
      <p:sp>
        <p:nvSpPr>
          <p:cNvPr id="6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219200" y="549275"/>
            <a:ext cx="21945600" cy="2651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Текст заголовка</a:t>
            </a:r>
          </a:p>
        </p:txBody>
      </p:sp>
      <p:sp>
        <p:nvSpPr>
          <p:cNvPr id="3" name="Уровень текста 1…"/>
          <p:cNvSpPr txBox="1">
            <a:spLocks noGrp="1"/>
          </p:cNvSpPr>
          <p:nvPr>
            <p:ph type="body" idx="1"/>
          </p:nvPr>
        </p:nvSpPr>
        <p:spPr>
          <a:xfrm>
            <a:off x="1219200" y="3200400"/>
            <a:ext cx="21945600" cy="1051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22803668" y="12496800"/>
            <a:ext cx="379364" cy="419100"/>
          </a:xfrm>
          <a:prstGeom prst="rect">
            <a:avLst/>
          </a:prstGeom>
          <a:ln w="12700">
            <a:miter lim="400000"/>
          </a:ln>
        </p:spPr>
        <p:txBody>
          <a:bodyPr wrap="none" lIns="38100" tIns="38100" rIns="38100" bIns="38100">
            <a:spAutoFit/>
          </a:bodyPr>
          <a:lstStyle>
            <a:lvl1pPr algn="ctr">
              <a:defRPr>
                <a:solidFill>
                  <a:schemeClr val="accent5"/>
                </a:solidFill>
                <a:latin typeface="Open Sans"/>
                <a:ea typeface="Open Sans"/>
                <a:cs typeface="Open Sans"/>
                <a:sym typeface="Open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transition spd="med"/>
  <p:txStyles>
    <p:title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p:titleStyle>
    <p:body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p:bodyStyle>
    <p:otherStyle>
      <a:lvl1pPr marL="0" marR="0" indent="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1pPr>
      <a:lvl2pPr marL="0" marR="0" indent="228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2pPr>
      <a:lvl3pPr marL="0" marR="0" indent="457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3pPr>
      <a:lvl4pPr marL="0" marR="0" indent="6858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4pPr>
      <a:lvl5pPr marL="0" marR="0" indent="914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5pPr>
      <a:lvl6pPr marL="0" marR="0" indent="22860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6pPr>
      <a:lvl7pPr marL="0" marR="0" indent="27432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7pPr>
      <a:lvl8pPr marL="0" marR="0" indent="32004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8pPr>
      <a:lvl9pPr marL="0" marR="0" indent="3657600" algn="ctr" defTabSz="8255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mn-lt"/>
          <a:ea typeface="+mn-ea"/>
          <a:cs typeface="+mn-cs"/>
          <a:sym typeface="Open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7AF047F4-2662-6C44-B7BE-F6E7C4881A7F}"/>
              </a:ext>
            </a:extLst>
          </p:cNvPr>
          <p:cNvGrpSpPr/>
          <p:nvPr/>
        </p:nvGrpSpPr>
        <p:grpSpPr>
          <a:xfrm>
            <a:off x="2012883" y="6165535"/>
            <a:ext cx="10197796" cy="3764494"/>
            <a:chOff x="2195123" y="2474412"/>
            <a:chExt cx="10197796" cy="3764494"/>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195123" y="3068807"/>
              <a:ext cx="10197796" cy="3170099"/>
            </a:xfrm>
            <a:prstGeom prst="rect">
              <a:avLst/>
            </a:prstGeom>
          </p:spPr>
          <p:txBody>
            <a:bodyPr wrap="square">
              <a:spAutoFit/>
            </a:bodyPr>
            <a:lstStyle/>
            <a:p>
              <a:r>
                <a:rPr lang="ru-RU" sz="10000" b="1" dirty="0">
                  <a:solidFill>
                    <a:schemeClr val="bg1"/>
                  </a:solidFill>
                  <a:latin typeface="Montserrat" pitchFamily="2" charset="0"/>
                </a:rPr>
                <a:t>Изображения. Гиперссылки</a:t>
              </a:r>
              <a:endParaRPr lang="en-US" sz="1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46826" y="2474412"/>
              <a:ext cx="955302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3600" dirty="0">
                  <a:solidFill>
                    <a:schemeClr val="accent5"/>
                  </a:solidFill>
                  <a:latin typeface="Montserrat" pitchFamily="2" charset="0"/>
                </a:rPr>
                <a:t>УРОК №7</a:t>
              </a:r>
              <a:endParaRPr lang="en-US" sz="3600" dirty="0">
                <a:solidFill>
                  <a:schemeClr val="accent5"/>
                </a:solidFill>
                <a:latin typeface="Montserrat" pitchFamily="2" charset="0"/>
              </a:endParaRPr>
            </a:p>
          </p:txBody>
        </p:sp>
      </p:gr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13076895" y="1663566"/>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pic>
        <p:nvPicPr>
          <p:cNvPr id="42" name="Рисунок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0712" y="4023364"/>
            <a:ext cx="1504289" cy="1891060"/>
          </a:xfrm>
          <a:prstGeom prst="rect">
            <a:avLst/>
          </a:prstGeom>
        </p:spPr>
      </p:pic>
      <p:sp>
        <p:nvSpPr>
          <p:cNvPr id="40" name="Полилиния 39">
            <a:extLst>
              <a:ext uri="{FF2B5EF4-FFF2-40B4-BE49-F238E27FC236}">
                <a16:creationId xmlns:a16="http://schemas.microsoft.com/office/drawing/2014/main" id="{35F49C68-5DDA-564E-9187-CF5F0242E532}"/>
              </a:ext>
            </a:extLst>
          </p:cNvPr>
          <p:cNvSpPr/>
          <p:nvPr/>
        </p:nvSpPr>
        <p:spPr>
          <a:xfrm rot="8100000">
            <a:off x="12595010" y="1690876"/>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pic>
        <p:nvPicPr>
          <p:cNvPr id="1026" name="Picture 2" descr="Логотип, Html, Html5, Значо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0892" y="4697662"/>
            <a:ext cx="4228407" cy="422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7058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773814"/>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IMG</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3674232"/>
            <a:ext cx="20538213"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a:solidFill>
                  <a:schemeClr val="bg2"/>
                </a:solidFill>
              </a:rPr>
              <a:t>Тег &lt;</a:t>
            </a:r>
            <a:r>
              <a:rPr lang="ru-RU" sz="4800" dirty="0" err="1">
                <a:solidFill>
                  <a:schemeClr val="bg2"/>
                </a:solidFill>
              </a:rPr>
              <a:t>img</a:t>
            </a:r>
            <a:r>
              <a:rPr lang="ru-RU" sz="4800" dirty="0">
                <a:solidFill>
                  <a:schemeClr val="bg2"/>
                </a:solidFill>
              </a:rPr>
              <a:t>&gt; предназначен для отображения на веб-странице изображений </a:t>
            </a:r>
          </a:p>
          <a:p>
            <a:pPr marL="0" lvl="0" indent="0" defTabSz="914400" hangingPunct="1">
              <a:spcAft>
                <a:spcPts val="1600"/>
              </a:spcAft>
              <a:buClr>
                <a:srgbClr val="7F7F7F"/>
              </a:buClr>
              <a:buNone/>
              <a:defRPr/>
            </a:pPr>
            <a:r>
              <a:rPr lang="ru-RU" sz="4800" dirty="0">
                <a:solidFill>
                  <a:schemeClr val="bg2"/>
                </a:solidFill>
              </a:rPr>
              <a:t>Атрибуты</a:t>
            </a:r>
          </a:p>
          <a:p>
            <a:pPr marL="0" lvl="0" indent="0" defTabSz="914400" hangingPunct="1">
              <a:spcAft>
                <a:spcPts val="1600"/>
              </a:spcAft>
              <a:buClr>
                <a:srgbClr val="7F7F7F"/>
              </a:buClr>
              <a:buNone/>
              <a:defRPr/>
            </a:pPr>
            <a:r>
              <a:rPr lang="ru-RU" sz="4800" dirty="0" err="1">
                <a:solidFill>
                  <a:schemeClr val="bg2"/>
                </a:solidFill>
              </a:rPr>
              <a:t>align</a:t>
            </a:r>
            <a:r>
              <a:rPr lang="ru-RU" sz="4800" dirty="0">
                <a:solidFill>
                  <a:schemeClr val="bg2"/>
                </a:solidFill>
              </a:rPr>
              <a:t> -  Определяет как рисунок будет выравниваться по краю и способ обтекания текстом. &lt;</a:t>
            </a:r>
            <a:r>
              <a:rPr lang="ru-RU" sz="4800" dirty="0" err="1">
                <a:solidFill>
                  <a:schemeClr val="bg2"/>
                </a:solidFill>
              </a:rPr>
              <a:t>img</a:t>
            </a:r>
            <a:r>
              <a:rPr lang="ru-RU" sz="4800" dirty="0">
                <a:solidFill>
                  <a:schemeClr val="bg2"/>
                </a:solidFill>
              </a:rPr>
              <a:t> </a:t>
            </a:r>
            <a:r>
              <a:rPr lang="ru-RU" sz="4800" dirty="0" err="1">
                <a:solidFill>
                  <a:schemeClr val="bg2"/>
                </a:solidFill>
              </a:rPr>
              <a:t>align</a:t>
            </a:r>
            <a:r>
              <a:rPr lang="ru-RU" sz="4800" dirty="0">
                <a:solidFill>
                  <a:schemeClr val="bg2"/>
                </a:solidFill>
              </a:rPr>
              <a:t>="</a:t>
            </a:r>
            <a:r>
              <a:rPr lang="ru-RU" sz="4800" dirty="0" err="1">
                <a:solidFill>
                  <a:schemeClr val="bg2"/>
                </a:solidFill>
              </a:rPr>
              <a:t>bottom</a:t>
            </a:r>
            <a:r>
              <a:rPr lang="ru-RU" sz="4800" dirty="0">
                <a:solidFill>
                  <a:schemeClr val="bg2"/>
                </a:solidFill>
              </a:rPr>
              <a:t> | </a:t>
            </a:r>
            <a:r>
              <a:rPr lang="ru-RU" sz="4800" dirty="0" err="1">
                <a:solidFill>
                  <a:schemeClr val="bg2"/>
                </a:solidFill>
              </a:rPr>
              <a:t>left</a:t>
            </a:r>
            <a:r>
              <a:rPr lang="ru-RU" sz="4800" dirty="0">
                <a:solidFill>
                  <a:schemeClr val="bg2"/>
                </a:solidFill>
              </a:rPr>
              <a:t> | </a:t>
            </a:r>
            <a:r>
              <a:rPr lang="ru-RU" sz="4800" dirty="0" err="1">
                <a:solidFill>
                  <a:schemeClr val="bg2"/>
                </a:solidFill>
              </a:rPr>
              <a:t>middle</a:t>
            </a:r>
            <a:r>
              <a:rPr lang="ru-RU" sz="4800" dirty="0">
                <a:solidFill>
                  <a:schemeClr val="bg2"/>
                </a:solidFill>
              </a:rPr>
              <a:t> | </a:t>
            </a:r>
            <a:r>
              <a:rPr lang="ru-RU" sz="4800" dirty="0" err="1">
                <a:solidFill>
                  <a:schemeClr val="bg2"/>
                </a:solidFill>
              </a:rPr>
              <a:t>right</a:t>
            </a:r>
            <a:r>
              <a:rPr lang="ru-RU" sz="4800" dirty="0">
                <a:solidFill>
                  <a:schemeClr val="bg2"/>
                </a:solidFill>
              </a:rPr>
              <a:t> | </a:t>
            </a:r>
            <a:r>
              <a:rPr lang="ru-RU" sz="4800" dirty="0" err="1">
                <a:solidFill>
                  <a:schemeClr val="bg2"/>
                </a:solidFill>
              </a:rPr>
              <a:t>top</a:t>
            </a:r>
            <a:r>
              <a:rPr lang="ru-RU" sz="4800" dirty="0">
                <a:solidFill>
                  <a:schemeClr val="bg2"/>
                </a:solidFill>
              </a:rPr>
              <a:t>"&gt;</a:t>
            </a:r>
          </a:p>
          <a:p>
            <a:pPr marL="0" lvl="0" indent="0" defTabSz="914400" hangingPunct="1">
              <a:spcAft>
                <a:spcPts val="1600"/>
              </a:spcAft>
              <a:buClr>
                <a:srgbClr val="7F7F7F"/>
              </a:buClr>
              <a:buNone/>
              <a:defRPr/>
            </a:pPr>
            <a:r>
              <a:rPr lang="ru-RU" sz="4800" dirty="0" err="1">
                <a:solidFill>
                  <a:schemeClr val="bg2"/>
                </a:solidFill>
              </a:rPr>
              <a:t>alt</a:t>
            </a:r>
            <a:r>
              <a:rPr lang="ru-RU" sz="4800" dirty="0">
                <a:solidFill>
                  <a:schemeClr val="bg2"/>
                </a:solidFill>
              </a:rPr>
              <a:t> - Альтернативный текст для изображения.</a:t>
            </a:r>
          </a:p>
          <a:p>
            <a:pPr marL="0" lvl="0" indent="0" defTabSz="914400" hangingPunct="1">
              <a:spcAft>
                <a:spcPts val="1600"/>
              </a:spcAft>
              <a:buClr>
                <a:srgbClr val="7F7F7F"/>
              </a:buClr>
              <a:buNone/>
              <a:defRPr/>
            </a:pPr>
            <a:r>
              <a:rPr lang="ru-RU" sz="4800" dirty="0" err="1">
                <a:solidFill>
                  <a:schemeClr val="bg2"/>
                </a:solidFill>
              </a:rPr>
              <a:t>border</a:t>
            </a:r>
            <a:r>
              <a:rPr lang="ru-RU" sz="4800" dirty="0">
                <a:solidFill>
                  <a:schemeClr val="bg2"/>
                </a:solidFill>
              </a:rPr>
              <a:t> - Толщина рамки вокруг изображения.</a:t>
            </a:r>
          </a:p>
          <a:p>
            <a:pPr marL="0" lvl="0" indent="0" defTabSz="914400" hangingPunct="1">
              <a:spcAft>
                <a:spcPts val="1600"/>
              </a:spcAft>
              <a:buClr>
                <a:srgbClr val="7F7F7F"/>
              </a:buClr>
              <a:buNone/>
              <a:defRPr/>
            </a:pPr>
            <a:r>
              <a:rPr lang="ru-RU" sz="4800" dirty="0" err="1">
                <a:solidFill>
                  <a:schemeClr val="bg2"/>
                </a:solidFill>
              </a:rPr>
              <a:t>src</a:t>
            </a:r>
            <a:r>
              <a:rPr lang="ru-RU" sz="4800" dirty="0">
                <a:solidFill>
                  <a:schemeClr val="bg2"/>
                </a:solidFill>
              </a:rPr>
              <a:t> - Путь к графическому файлу.</a:t>
            </a:r>
          </a:p>
          <a:p>
            <a:pPr marL="0" lvl="0" indent="0" defTabSz="914400" hangingPunct="1">
              <a:spcAft>
                <a:spcPts val="1600"/>
              </a:spcAft>
              <a:buClr>
                <a:srgbClr val="7F7F7F"/>
              </a:buClr>
              <a:buNone/>
              <a:defRPr/>
            </a:pPr>
            <a:r>
              <a:rPr lang="ru-RU" sz="4800" dirty="0" err="1">
                <a:solidFill>
                  <a:schemeClr val="bg2"/>
                </a:solidFill>
              </a:rPr>
              <a:t>height</a:t>
            </a:r>
            <a:r>
              <a:rPr lang="ru-RU" sz="4800" dirty="0">
                <a:solidFill>
                  <a:schemeClr val="bg2"/>
                </a:solidFill>
              </a:rPr>
              <a:t> - Высота изображения.</a:t>
            </a:r>
          </a:p>
          <a:p>
            <a:pPr marL="0" lvl="0" indent="0" defTabSz="914400" hangingPunct="1">
              <a:spcAft>
                <a:spcPts val="1600"/>
              </a:spcAft>
              <a:buClr>
                <a:srgbClr val="7F7F7F"/>
              </a:buClr>
              <a:buNone/>
              <a:defRPr/>
            </a:pPr>
            <a:r>
              <a:rPr lang="ru-RU" sz="4800" dirty="0" err="1">
                <a:solidFill>
                  <a:schemeClr val="bg2"/>
                </a:solidFill>
              </a:rPr>
              <a:t>width</a:t>
            </a:r>
            <a:r>
              <a:rPr lang="ru-RU" sz="4800" dirty="0">
                <a:solidFill>
                  <a:schemeClr val="bg2"/>
                </a:solidFill>
              </a:rPr>
              <a:t> - Ширина изображения.</a:t>
            </a:r>
          </a:p>
          <a:p>
            <a:pPr marL="0" lvl="0" indent="0" defTabSz="914400" hangingPunct="1">
              <a:spcAft>
                <a:spcPts val="1600"/>
              </a:spcAft>
              <a:buClr>
                <a:srgbClr val="7F7F7F"/>
              </a:buClr>
              <a:buNone/>
              <a:defRPr/>
            </a:pPr>
            <a:endParaRPr lang="ru-RU" sz="4800" dirty="0">
              <a:solidFill>
                <a:schemeClr val="bg2"/>
              </a:solidFill>
            </a:endParaRPr>
          </a:p>
          <a:p>
            <a:pPr marL="0" lvl="0" indent="0" defTabSz="914400" hangingPunct="1">
              <a:spcAft>
                <a:spcPts val="1600"/>
              </a:spcAft>
              <a:buClr>
                <a:srgbClr val="7F7F7F"/>
              </a:buClr>
              <a:buNone/>
              <a:defRPr/>
            </a:pPr>
            <a:endParaRPr lang="ru-RU" sz="4800" dirty="0">
              <a:solidFill>
                <a:schemeClr val="bg2"/>
              </a:solidFill>
            </a:endParaRPr>
          </a:p>
        </p:txBody>
      </p:sp>
      <p:cxnSp>
        <p:nvCxnSpPr>
          <p:cNvPr id="7" name="Прямая соединительная линия 6">
            <a:extLst>
              <a:ext uri="{FF2B5EF4-FFF2-40B4-BE49-F238E27FC236}">
                <a16:creationId xmlns:a16="http://schemas.microsoft.com/office/drawing/2014/main" id="{7FEC1A2C-BB8C-4164-839C-0964A727522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74149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938426"/>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FLOAT</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4100768"/>
            <a:ext cx="20002185"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err="1">
                <a:solidFill>
                  <a:schemeClr val="bg2"/>
                </a:solidFill>
              </a:rPr>
              <a:t>left</a:t>
            </a:r>
            <a:endParaRPr lang="ru-RU" sz="4800" dirty="0">
              <a:solidFill>
                <a:schemeClr val="bg2"/>
              </a:solidFill>
            </a:endParaRPr>
          </a:p>
          <a:p>
            <a:pPr marL="0" lvl="0" indent="0" defTabSz="914400" hangingPunct="1">
              <a:spcAft>
                <a:spcPts val="1600"/>
              </a:spcAft>
              <a:buClr>
                <a:srgbClr val="7F7F7F"/>
              </a:buClr>
              <a:buNone/>
              <a:defRPr/>
            </a:pPr>
            <a:r>
              <a:rPr lang="ru-RU" sz="4800" dirty="0">
                <a:solidFill>
                  <a:schemeClr val="bg2"/>
                </a:solidFill>
              </a:rPr>
              <a:t>Выравнивает элемент по левому краю, а все остальные элементы, вроде текста, обтекают его по правой стороне.</a:t>
            </a:r>
          </a:p>
          <a:p>
            <a:pPr marL="0" lvl="0" indent="0" defTabSz="914400" hangingPunct="1">
              <a:spcAft>
                <a:spcPts val="1600"/>
              </a:spcAft>
              <a:buClr>
                <a:srgbClr val="7F7F7F"/>
              </a:buClr>
              <a:buNone/>
              <a:defRPr/>
            </a:pPr>
            <a:r>
              <a:rPr lang="ru-RU" sz="4800" dirty="0" err="1">
                <a:solidFill>
                  <a:schemeClr val="bg2"/>
                </a:solidFill>
              </a:rPr>
              <a:t>right</a:t>
            </a:r>
            <a:endParaRPr lang="ru-RU" sz="4800" dirty="0">
              <a:solidFill>
                <a:schemeClr val="bg2"/>
              </a:solidFill>
            </a:endParaRPr>
          </a:p>
          <a:p>
            <a:pPr marL="0" lvl="0" indent="0" defTabSz="914400" hangingPunct="1">
              <a:spcAft>
                <a:spcPts val="1600"/>
              </a:spcAft>
              <a:buClr>
                <a:srgbClr val="7F7F7F"/>
              </a:buClr>
              <a:buNone/>
              <a:defRPr/>
            </a:pPr>
            <a:r>
              <a:rPr lang="ru-RU" sz="4800" dirty="0">
                <a:solidFill>
                  <a:schemeClr val="bg2"/>
                </a:solidFill>
              </a:rPr>
              <a:t>Выравнивает элемент по правому краю, а все остальные элементы обтекают его по левой стороне.</a:t>
            </a:r>
          </a:p>
          <a:p>
            <a:pPr marL="0" lvl="0" indent="0" defTabSz="914400" hangingPunct="1">
              <a:spcAft>
                <a:spcPts val="1600"/>
              </a:spcAft>
              <a:buClr>
                <a:srgbClr val="7F7F7F"/>
              </a:buClr>
              <a:buNone/>
              <a:defRPr/>
            </a:pPr>
            <a:r>
              <a:rPr lang="ru-RU" sz="4800" dirty="0" err="1">
                <a:solidFill>
                  <a:schemeClr val="bg2"/>
                </a:solidFill>
              </a:rPr>
              <a:t>none</a:t>
            </a:r>
            <a:endParaRPr lang="ru-RU" sz="4800" dirty="0">
              <a:solidFill>
                <a:schemeClr val="bg2"/>
              </a:solidFill>
            </a:endParaRPr>
          </a:p>
          <a:p>
            <a:pPr marL="0" lvl="0" indent="0" defTabSz="914400" hangingPunct="1">
              <a:spcAft>
                <a:spcPts val="1600"/>
              </a:spcAft>
              <a:buClr>
                <a:srgbClr val="7F7F7F"/>
              </a:buClr>
              <a:buNone/>
              <a:defRPr/>
            </a:pPr>
            <a:r>
              <a:rPr lang="ru-RU" sz="4800" dirty="0">
                <a:solidFill>
                  <a:schemeClr val="bg2"/>
                </a:solidFill>
              </a:rPr>
              <a:t>Обтекание элемента не задается.</a:t>
            </a:r>
          </a:p>
        </p:txBody>
      </p:sp>
      <p:cxnSp>
        <p:nvCxnSpPr>
          <p:cNvPr id="7" name="Прямая соединительная линия 6">
            <a:extLst>
              <a:ext uri="{FF2B5EF4-FFF2-40B4-BE49-F238E27FC236}">
                <a16:creationId xmlns:a16="http://schemas.microsoft.com/office/drawing/2014/main" id="{2F4D1E63-0F0B-4BC3-B1AF-7F5C8278EFF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11128286"/>
      </p:ext>
    </p:extLst>
  </p:cSld>
  <p:clrMapOvr>
    <a:overrideClrMapping bg1="lt1" tx1="dk1" bg2="lt2" tx2="dk2" accent1="accent1" accent2="accent2" accent3="accent3" accent4="accent4" accent5="accent5" accent6="accent6" hlink="hlink" folHlink="folHlink"/>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637098" y="183340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en-US" sz="7200" dirty="0">
                <a:solidFill>
                  <a:srgbClr val="7318F9"/>
                </a:solidFill>
              </a:rPr>
              <a:t>GIF JPEG PNG SVG</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8" y="4115667"/>
            <a:ext cx="17845103" cy="75263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4800" dirty="0" err="1">
                <a:solidFill>
                  <a:schemeClr val="bg2"/>
                </a:solidFill>
              </a:rPr>
              <a:t>Gif</a:t>
            </a:r>
            <a:r>
              <a:rPr lang="ru-RU" sz="4800" dirty="0">
                <a:solidFill>
                  <a:schemeClr val="bg2"/>
                </a:solidFill>
              </a:rPr>
              <a:t>: - малое количество цветов, + анимация</a:t>
            </a:r>
          </a:p>
          <a:p>
            <a:pPr marL="0" lvl="0" indent="0" defTabSz="914400" hangingPunct="1">
              <a:spcAft>
                <a:spcPts val="1600"/>
              </a:spcAft>
              <a:buClr>
                <a:srgbClr val="7F7F7F"/>
              </a:buClr>
              <a:buNone/>
              <a:defRPr/>
            </a:pPr>
            <a:r>
              <a:rPr lang="ru-RU" sz="4800" dirty="0" err="1">
                <a:solidFill>
                  <a:schemeClr val="bg2"/>
                </a:solidFill>
              </a:rPr>
              <a:t>Jpeg</a:t>
            </a:r>
            <a:r>
              <a:rPr lang="ru-RU" sz="4800" dirty="0">
                <a:solidFill>
                  <a:schemeClr val="bg2"/>
                </a:solidFill>
              </a:rPr>
              <a:t>: - сжатие, + сжатие</a:t>
            </a:r>
          </a:p>
          <a:p>
            <a:pPr marL="0" lvl="0" indent="0" defTabSz="914400" hangingPunct="1">
              <a:spcAft>
                <a:spcPts val="1600"/>
              </a:spcAft>
              <a:buClr>
                <a:srgbClr val="7F7F7F"/>
              </a:buClr>
              <a:buNone/>
              <a:defRPr/>
            </a:pPr>
            <a:r>
              <a:rPr lang="ru-RU" sz="4800" dirty="0" err="1">
                <a:solidFill>
                  <a:schemeClr val="bg2"/>
                </a:solidFill>
              </a:rPr>
              <a:t>Png</a:t>
            </a:r>
            <a:r>
              <a:rPr lang="ru-RU" sz="4800" dirty="0">
                <a:solidFill>
                  <a:schemeClr val="bg2"/>
                </a:solidFill>
              </a:rPr>
              <a:t>: - размеры, + альфа канал</a:t>
            </a:r>
          </a:p>
          <a:p>
            <a:pPr marL="0" lvl="0" indent="0" defTabSz="914400" hangingPunct="1">
              <a:spcAft>
                <a:spcPts val="1600"/>
              </a:spcAft>
              <a:buClr>
                <a:srgbClr val="7F7F7F"/>
              </a:buClr>
              <a:buNone/>
              <a:defRPr/>
            </a:pPr>
            <a:r>
              <a:rPr lang="ru-RU" sz="4800" dirty="0" err="1">
                <a:solidFill>
                  <a:schemeClr val="bg2"/>
                </a:solidFill>
              </a:rPr>
              <a:t>Svg</a:t>
            </a:r>
            <a:r>
              <a:rPr lang="ru-RU" sz="4800" dirty="0">
                <a:solidFill>
                  <a:schemeClr val="bg2"/>
                </a:solidFill>
              </a:rPr>
              <a:t>: - размеры, + векторная графика</a:t>
            </a:r>
          </a:p>
        </p:txBody>
      </p:sp>
      <p:cxnSp>
        <p:nvCxnSpPr>
          <p:cNvPr id="7" name="Прямая соединительная линия 6">
            <a:extLst>
              <a:ext uri="{FF2B5EF4-FFF2-40B4-BE49-F238E27FC236}">
                <a16:creationId xmlns:a16="http://schemas.microsoft.com/office/drawing/2014/main" id="{34EBE3F2-956E-4F04-AE0B-83E9F1BF134C}"/>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534026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Google Shape;120;p23"/>
          <p:cNvSpPr txBox="1">
            <a:spLocks/>
          </p:cNvSpPr>
          <p:nvPr/>
        </p:nvSpPr>
        <p:spPr>
          <a:xfrm>
            <a:off x="2517416" y="1833405"/>
            <a:ext cx="10680978" cy="142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buClr>
                <a:srgbClr val="000000"/>
              </a:buClr>
              <a:defRPr/>
            </a:pPr>
            <a:r>
              <a:rPr lang="ru-RU" sz="7200" dirty="0">
                <a:solidFill>
                  <a:srgbClr val="7318F9"/>
                </a:solidFill>
              </a:rPr>
              <a:t>ЗАДАНИЕ:</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8" name="Google Shape;121;p23"/>
          <p:cNvSpPr txBox="1">
            <a:spLocks/>
          </p:cNvSpPr>
          <p:nvPr/>
        </p:nvSpPr>
        <p:spPr>
          <a:xfrm>
            <a:off x="2637097" y="4115667"/>
            <a:ext cx="19213909" cy="2743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spcAft>
                <a:spcPts val="1600"/>
              </a:spcAft>
              <a:buClr>
                <a:srgbClr val="7F7F7F"/>
              </a:buClr>
              <a:buNone/>
              <a:defRPr/>
            </a:pPr>
            <a:r>
              <a:rPr lang="ru-RU" sz="5400" dirty="0">
                <a:solidFill>
                  <a:schemeClr val="bg2"/>
                </a:solidFill>
              </a:rPr>
              <a:t>Добавить галерею из 6 изображений на странице, предусмотреть подписи при отсутствии изображений, подписи изображений, соблюдать пропорции и размеры.</a:t>
            </a:r>
          </a:p>
        </p:txBody>
      </p:sp>
      <p:cxnSp>
        <p:nvCxnSpPr>
          <p:cNvPr id="7" name="Прямая соединительная линия 6">
            <a:extLst>
              <a:ext uri="{FF2B5EF4-FFF2-40B4-BE49-F238E27FC236}">
                <a16:creationId xmlns:a16="http://schemas.microsoft.com/office/drawing/2014/main" id="{30563D4A-3DE2-4E59-8F2F-D90440CC4558}"/>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269607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0"/>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17896666" y="4537735"/>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grpSp>
        <p:nvGrpSpPr>
          <p:cNvPr id="2" name="Группа 1">
            <a:extLst>
              <a:ext uri="{FF2B5EF4-FFF2-40B4-BE49-F238E27FC236}">
                <a16:creationId xmlns:a16="http://schemas.microsoft.com/office/drawing/2014/main" id="{E739291D-1ED6-9241-A24E-0749C979FDBC}"/>
              </a:ext>
            </a:extLst>
          </p:cNvPr>
          <p:cNvGrpSpPr/>
          <p:nvPr/>
        </p:nvGrpSpPr>
        <p:grpSpPr>
          <a:xfrm>
            <a:off x="2222017" y="3634295"/>
            <a:ext cx="17511441" cy="3707997"/>
            <a:chOff x="2222017" y="3634295"/>
            <a:chExt cx="17511441" cy="3707997"/>
          </a:xfrm>
        </p:grpSpPr>
        <p:sp>
          <p:nvSpPr>
            <p:cNvPr id="4" name="Прямоугольник 3">
              <a:extLst>
                <a:ext uri="{FF2B5EF4-FFF2-40B4-BE49-F238E27FC236}">
                  <a16:creationId xmlns:a16="http://schemas.microsoft.com/office/drawing/2014/main" id="{FB2C722B-66F8-3B4D-BE89-BF9A18CD745A}"/>
                </a:ext>
              </a:extLst>
            </p:cNvPr>
            <p:cNvSpPr/>
            <p:nvPr/>
          </p:nvSpPr>
          <p:spPr>
            <a:xfrm>
              <a:off x="2222017" y="3634295"/>
              <a:ext cx="17511441" cy="3170099"/>
            </a:xfrm>
            <a:prstGeom prst="rect">
              <a:avLst/>
            </a:prstGeom>
          </p:spPr>
          <p:txBody>
            <a:bodyPr wrap="square">
              <a:spAutoFit/>
            </a:bodyPr>
            <a:lstStyle/>
            <a:p>
              <a:r>
                <a:rPr lang="ru-RU" sz="20000" b="1" dirty="0">
                  <a:solidFill>
                    <a:schemeClr val="bg1"/>
                  </a:solidFill>
                  <a:latin typeface="Montserrat" pitchFamily="2" charset="0"/>
                </a:rPr>
                <a:t>Конец</a:t>
              </a:r>
              <a:endParaRPr lang="en-US" sz="20000" b="1" dirty="0">
                <a:solidFill>
                  <a:schemeClr val="bg1"/>
                </a:solidFill>
                <a:latin typeface="Montserrat" pitchFamily="2" charset="0"/>
              </a:endParaRPr>
            </a:p>
          </p:txBody>
        </p:sp>
        <p:sp>
          <p:nvSpPr>
            <p:cNvPr id="20" name="Investor Pitch Deck Template">
              <a:extLst>
                <a:ext uri="{FF2B5EF4-FFF2-40B4-BE49-F238E27FC236}">
                  <a16:creationId xmlns:a16="http://schemas.microsoft.com/office/drawing/2014/main" id="{F405130E-FAD1-8243-9D1D-8276C8D631E3}"/>
                </a:ext>
              </a:extLst>
            </p:cNvPr>
            <p:cNvSpPr txBox="1"/>
            <p:nvPr/>
          </p:nvSpPr>
          <p:spPr>
            <a:xfrm>
              <a:off x="2339501" y="6942182"/>
              <a:ext cx="9553028"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8000" b="1">
                  <a:solidFill>
                    <a:srgbClr val="000001"/>
                  </a:solidFill>
                  <a:latin typeface="Aller"/>
                  <a:ea typeface="Aller"/>
                  <a:cs typeface="Aller"/>
                  <a:sym typeface="Aller"/>
                </a:defRPr>
              </a:lvl1pPr>
            </a:lstStyle>
            <a:p>
              <a:r>
                <a:rPr lang="ru-RU" sz="2000" dirty="0">
                  <a:solidFill>
                    <a:schemeClr val="accent5"/>
                  </a:solidFill>
                  <a:latin typeface="Montserrat" pitchFamily="2" charset="0"/>
                </a:rPr>
                <a:t>ПОСЛЕСЛОВИЕ</a:t>
              </a:r>
              <a:endParaRPr lang="en-US" sz="2000" dirty="0">
                <a:solidFill>
                  <a:schemeClr val="accent5"/>
                </a:solidFill>
                <a:latin typeface="Montserrat" pitchFamily="2" charset="0"/>
              </a:endParaRPr>
            </a:p>
          </p:txBody>
        </p:sp>
      </p:grpSp>
      <p:sp>
        <p:nvSpPr>
          <p:cNvPr id="21"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94CE2AF3-EAA4-594B-A185-D2FD878ED6A3}"/>
              </a:ext>
            </a:extLst>
          </p:cNvPr>
          <p:cNvSpPr txBox="1"/>
          <p:nvPr/>
        </p:nvSpPr>
        <p:spPr>
          <a:xfrm>
            <a:off x="2372839" y="8128764"/>
            <a:ext cx="16973206" cy="15235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Давайте подведем итоги урока! </a:t>
            </a:r>
          </a:p>
          <a:p>
            <a:pPr defTabSz="457200">
              <a:lnSpc>
                <a:spcPts val="4500"/>
              </a:lnSpc>
              <a:defRPr sz="2200">
                <a:solidFill>
                  <a:srgbClr val="7B7B7C"/>
                </a:solidFill>
                <a:latin typeface="Aller"/>
                <a:ea typeface="Aller"/>
                <a:cs typeface="Aller"/>
                <a:sym typeface="Aller"/>
              </a:defRPr>
            </a:pPr>
            <a:r>
              <a:rPr lang="ru-RU" sz="4800" dirty="0">
                <a:solidFill>
                  <a:schemeClr val="bg1"/>
                </a:solidFill>
                <a:latin typeface="Montserrat Medium" panose="00000600000000000000" pitchFamily="2" charset="-52"/>
              </a:rPr>
              <a:t>Чему мы научились? Что мы использовали</a:t>
            </a:r>
            <a:r>
              <a:rPr lang="ru-RU" sz="4800">
                <a:solidFill>
                  <a:schemeClr val="bg1"/>
                </a:solidFill>
                <a:latin typeface="Montserrat Medium" panose="00000600000000000000" pitchFamily="2" charset="-52"/>
              </a:rPr>
              <a:t>? </a:t>
            </a:r>
          </a:p>
          <a:p>
            <a:pPr defTabSz="457200">
              <a:lnSpc>
                <a:spcPts val="4500"/>
              </a:lnSpc>
              <a:defRPr sz="2200">
                <a:solidFill>
                  <a:srgbClr val="7B7B7C"/>
                </a:solidFill>
                <a:latin typeface="Aller"/>
                <a:ea typeface="Aller"/>
                <a:cs typeface="Aller"/>
                <a:sym typeface="Aller"/>
              </a:defRPr>
            </a:pPr>
            <a:r>
              <a:rPr lang="ru-RU" sz="4800">
                <a:solidFill>
                  <a:schemeClr val="bg1"/>
                </a:solidFill>
                <a:latin typeface="Montserrat Medium" panose="00000600000000000000" pitchFamily="2" charset="-52"/>
              </a:rPr>
              <a:t>К </a:t>
            </a:r>
            <a:r>
              <a:rPr lang="ru-RU" sz="4800" dirty="0">
                <a:solidFill>
                  <a:schemeClr val="bg1"/>
                </a:solidFill>
                <a:latin typeface="Montserrat Medium" panose="00000600000000000000" pitchFamily="2" charset="-52"/>
              </a:rPr>
              <a:t>чему мы пришли?</a:t>
            </a:r>
            <a:endParaRPr sz="4800" dirty="0">
              <a:solidFill>
                <a:schemeClr val="bg1"/>
              </a:solidFill>
              <a:latin typeface="Montserrat Medium" panose="00000600000000000000" pitchFamily="2" charset="-52"/>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09C9E6F8-8BD7-E44A-8EB5-E4CFF8F7EB28}"/>
              </a:ext>
            </a:extLst>
          </p:cNvPr>
          <p:cNvSpPr/>
          <p:nvPr/>
        </p:nvSpPr>
        <p:spPr>
          <a:xfrm rot="8100000">
            <a:off x="22797489" y="1845580"/>
            <a:ext cx="3240626" cy="3240626"/>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1" name="Полилиния 40">
            <a:extLst>
              <a:ext uri="{FF2B5EF4-FFF2-40B4-BE49-F238E27FC236}">
                <a16:creationId xmlns:a16="http://schemas.microsoft.com/office/drawing/2014/main" id="{8A013A22-0BEC-BD47-AE49-11434E0D4114}"/>
              </a:ext>
            </a:extLst>
          </p:cNvPr>
          <p:cNvSpPr/>
          <p:nvPr/>
        </p:nvSpPr>
        <p:spPr>
          <a:xfrm rot="8100000">
            <a:off x="19562383" y="3006292"/>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2" name="Овал 41">
            <a:extLst>
              <a:ext uri="{FF2B5EF4-FFF2-40B4-BE49-F238E27FC236}">
                <a16:creationId xmlns:a16="http://schemas.microsoft.com/office/drawing/2014/main" id="{49BBA8CF-7023-7840-AE03-A9FB9C21569F}"/>
              </a:ext>
            </a:extLst>
          </p:cNvPr>
          <p:cNvSpPr/>
          <p:nvPr/>
        </p:nvSpPr>
        <p:spPr>
          <a:xfrm>
            <a:off x="23323472" y="12613341"/>
            <a:ext cx="180000" cy="180000"/>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9518061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0"/>
            <a:ext cx="24384000" cy="13716000"/>
          </a:xfrm>
          <a:prstGeom prst="rect">
            <a:avLst/>
          </a:prstGeom>
        </p:spPr>
      </p:pic>
      <p:sp>
        <p:nvSpPr>
          <p:cNvPr id="11" name="Google Shape;71;p15"/>
          <p:cNvSpPr txBox="1">
            <a:spLocks/>
          </p:cNvSpPr>
          <p:nvPr/>
        </p:nvSpPr>
        <p:spPr>
          <a:xfrm>
            <a:off x="2637098" y="2080173"/>
            <a:ext cx="15202620" cy="146935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ЧТО ТАКОЕ ГИПЕРССЫЛКИ?</a:t>
            </a:r>
            <a:endParaRPr kumimoji="0" lang="ru-RU"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2;p15"/>
          <p:cNvSpPr txBox="1">
            <a:spLocks/>
          </p:cNvSpPr>
          <p:nvPr/>
        </p:nvSpPr>
        <p:spPr>
          <a:xfrm>
            <a:off x="2925404" y="4343490"/>
            <a:ext cx="15746054" cy="323709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buClr>
                <a:srgbClr val="7F7F7F"/>
              </a:buClr>
              <a:buSzPts val="1500"/>
              <a:defRPr/>
            </a:pPr>
            <a:r>
              <a:rPr lang="ru-RU" sz="4800" dirty="0">
                <a:solidFill>
                  <a:schemeClr val="bg2"/>
                </a:solidFill>
              </a:rPr>
              <a:t>Какие составные части должны быть у ссылки?</a:t>
            </a:r>
          </a:p>
        </p:txBody>
      </p:sp>
      <p:cxnSp>
        <p:nvCxnSpPr>
          <p:cNvPr id="7" name="Прямая соединительная линия 6">
            <a:extLst>
              <a:ext uri="{FF2B5EF4-FFF2-40B4-BE49-F238E27FC236}">
                <a16:creationId xmlns:a16="http://schemas.microsoft.com/office/drawing/2014/main" id="{E08EFA97-3C50-4BF6-AED4-D1811CC8DDAB}"/>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06367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a:extLst>
              <a:ext uri="{FF2B5EF4-FFF2-40B4-BE49-F238E27FC236}">
                <a16:creationId xmlns:a16="http://schemas.microsoft.com/office/drawing/2014/main" id="{36FD20D0-3123-494B-AE8A-D135D4224F62}"/>
              </a:ext>
            </a:extLst>
          </p:cNvPr>
          <p:cNvSpPr txBox="1"/>
          <p:nvPr/>
        </p:nvSpPr>
        <p:spPr>
          <a:xfrm>
            <a:off x="1699030" y="6858000"/>
            <a:ext cx="20422415" cy="6482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4500"/>
              </a:lnSpc>
              <a:defRPr sz="2200">
                <a:solidFill>
                  <a:srgbClr val="7B7B7C"/>
                </a:solidFill>
                <a:latin typeface="Aller"/>
                <a:ea typeface="Aller"/>
                <a:cs typeface="Aller"/>
                <a:sym typeface="Aller"/>
              </a:defRPr>
            </a:pPr>
            <a:endParaRPr sz="3200" dirty="0">
              <a:solidFill>
                <a:schemeClr val="bg2">
                  <a:lumMod val="75000"/>
                </a:schemeClr>
              </a:solidFill>
              <a:latin typeface="Montserrat Medium" panose="00000600000000000000" pitchFamily="2" charset="-52"/>
            </a:endParaRPr>
          </a:p>
        </p:txBody>
      </p:sp>
      <p:sp>
        <p:nvSpPr>
          <p:cNvPr id="12" name="Google Shape;77;p16"/>
          <p:cNvSpPr txBox="1">
            <a:spLocks/>
          </p:cNvSpPr>
          <p:nvPr/>
        </p:nvSpPr>
        <p:spPr>
          <a:xfrm>
            <a:off x="2637098" y="1870743"/>
            <a:ext cx="16787580" cy="1460926"/>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0" marR="0" lvl="0" indent="0" algn="l" defTabSz="914400" rtl="0" eaLnBrk="1" fontAlgn="auto" latinLnBrk="0" hangingPunct="1">
              <a:lnSpc>
                <a:spcPct val="100000"/>
              </a:lnSpc>
              <a:spcBef>
                <a:spcPts val="0"/>
              </a:spcBef>
              <a:spcAft>
                <a:spcPts val="0"/>
              </a:spcAft>
              <a:buClr>
                <a:srgbClr val="611BB8"/>
              </a:buClr>
              <a:buSzPts val="2400"/>
              <a:buFont typeface="Gill Sans"/>
              <a:buNone/>
              <a:tabLst/>
              <a:defRPr/>
            </a:pPr>
            <a:r>
              <a:rPr kumimoji="0" lang="ru-RU" sz="7200" b="1" i="0" u="none" strike="noStrike" kern="0" cap="none" spc="0" normalizeH="0" baseline="0" noProof="0" dirty="0">
                <a:ln>
                  <a:noFill/>
                </a:ln>
                <a:solidFill>
                  <a:srgbClr val="7318F9"/>
                </a:solidFill>
                <a:effectLst/>
                <a:uLnTx/>
                <a:uFillTx/>
                <a:latin typeface="Raleway"/>
                <a:sym typeface="Raleway"/>
              </a:rPr>
              <a:t>А</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3" name="Google Shape;78;p16"/>
          <p:cNvSpPr txBox="1">
            <a:spLocks/>
          </p:cNvSpPr>
          <p:nvPr/>
        </p:nvSpPr>
        <p:spPr>
          <a:xfrm>
            <a:off x="2509132" y="3727363"/>
            <a:ext cx="19819926" cy="915240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&lt;a </a:t>
            </a:r>
            <a:r>
              <a:rPr lang="ru-RU" sz="4400" dirty="0" err="1">
                <a:solidFill>
                  <a:schemeClr val="bg2"/>
                </a:solidFill>
                <a:latin typeface="Roboto Mono"/>
                <a:ea typeface="Roboto Mono"/>
                <a:cs typeface="Roboto Mono"/>
                <a:sym typeface="Roboto Mono"/>
              </a:rPr>
              <a:t>href</a:t>
            </a:r>
            <a:r>
              <a:rPr lang="ru-RU" sz="4400" dirty="0">
                <a:solidFill>
                  <a:schemeClr val="bg2"/>
                </a:solidFill>
                <a:latin typeface="Roboto Mono"/>
                <a:ea typeface="Roboto Mono"/>
                <a:cs typeface="Roboto Mono"/>
                <a:sym typeface="Roboto Mono"/>
              </a:rPr>
              <a:t>=“newpage.html" </a:t>
            </a:r>
            <a:r>
              <a:rPr lang="ru-RU" sz="4400" dirty="0" err="1">
                <a:solidFill>
                  <a:schemeClr val="bg2"/>
                </a:solidFill>
                <a:latin typeface="Roboto Mono"/>
                <a:ea typeface="Roboto Mono"/>
                <a:cs typeface="Roboto Mono"/>
                <a:sym typeface="Roboto Mono"/>
              </a:rPr>
              <a:t>target</a:t>
            </a:r>
            <a:r>
              <a:rPr lang="ru-RU" sz="4400" dirty="0">
                <a:solidFill>
                  <a:schemeClr val="bg2"/>
                </a:solidFill>
                <a:latin typeface="Roboto Mono"/>
                <a:ea typeface="Roboto Mono"/>
                <a:cs typeface="Roboto Mono"/>
                <a:sym typeface="Roboto Mono"/>
              </a:rPr>
              <a:t>=“_</a:t>
            </a:r>
            <a:r>
              <a:rPr lang="ru-RU" sz="4400" dirty="0" err="1">
                <a:solidFill>
                  <a:schemeClr val="bg2"/>
                </a:solidFill>
                <a:latin typeface="Roboto Mono"/>
                <a:ea typeface="Roboto Mono"/>
                <a:cs typeface="Roboto Mono"/>
                <a:sym typeface="Roboto Mono"/>
              </a:rPr>
              <a:t>blank</a:t>
            </a:r>
            <a:r>
              <a:rPr lang="ru-RU" sz="4400" dirty="0">
                <a:solidFill>
                  <a:schemeClr val="bg2"/>
                </a:solidFill>
                <a:latin typeface="Roboto Mono"/>
                <a:ea typeface="Roboto Mono"/>
                <a:cs typeface="Roboto Mono"/>
                <a:sym typeface="Roboto Mono"/>
              </a:rPr>
              <a:t>”&gt;Ссылка&lt;/a&gt;</a:t>
            </a:r>
          </a:p>
          <a:p>
            <a:pPr marL="749300" lvl="0" indent="-571500" defTabSz="914400" hangingPunct="1">
              <a:lnSpc>
                <a:spcPct val="100000"/>
              </a:lnSpc>
              <a:buClr>
                <a:srgbClr val="7F7F7F"/>
              </a:buClr>
              <a:buFont typeface="Arial" panose="020B0604020202020204" pitchFamily="34" charset="0"/>
              <a:buChar char="•"/>
              <a:defRPr/>
            </a:pP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err="1">
                <a:solidFill>
                  <a:schemeClr val="bg2"/>
                </a:solidFill>
                <a:latin typeface="Roboto Mono"/>
                <a:ea typeface="Roboto Mono"/>
                <a:cs typeface="Roboto Mono"/>
                <a:sym typeface="Roboto Mono"/>
              </a:rPr>
              <a:t>target</a:t>
            </a: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_</a:t>
            </a:r>
            <a:r>
              <a:rPr lang="ru-RU" sz="4400" dirty="0" err="1">
                <a:solidFill>
                  <a:schemeClr val="bg2"/>
                </a:solidFill>
                <a:latin typeface="Roboto Mono"/>
                <a:ea typeface="Roboto Mono"/>
                <a:cs typeface="Roboto Mono"/>
                <a:sym typeface="Roboto Mono"/>
              </a:rPr>
              <a:t>blank</a:t>
            </a: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Загружает страницу в новое окно браузера.</a:t>
            </a: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_</a:t>
            </a:r>
            <a:r>
              <a:rPr lang="ru-RU" sz="4400" dirty="0" err="1">
                <a:solidFill>
                  <a:schemeClr val="bg2"/>
                </a:solidFill>
                <a:latin typeface="Roboto Mono"/>
                <a:ea typeface="Roboto Mono"/>
                <a:cs typeface="Roboto Mono"/>
                <a:sym typeface="Roboto Mono"/>
              </a:rPr>
              <a:t>self</a:t>
            </a: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Загружает страницу в текущее окно.</a:t>
            </a: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_</a:t>
            </a:r>
            <a:r>
              <a:rPr lang="ru-RU" sz="4400" dirty="0" err="1">
                <a:solidFill>
                  <a:schemeClr val="bg2"/>
                </a:solidFill>
                <a:latin typeface="Roboto Mono"/>
                <a:ea typeface="Roboto Mono"/>
                <a:cs typeface="Roboto Mono"/>
                <a:sym typeface="Roboto Mono"/>
              </a:rPr>
              <a:t>parent</a:t>
            </a: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Загружает страницу во фрейм-родитель, если фреймов нет, то это значение работает как _</a:t>
            </a:r>
            <a:r>
              <a:rPr lang="ru-RU" sz="4400" dirty="0" err="1">
                <a:solidFill>
                  <a:schemeClr val="bg2"/>
                </a:solidFill>
                <a:latin typeface="Roboto Mono"/>
                <a:ea typeface="Roboto Mono"/>
                <a:cs typeface="Roboto Mono"/>
                <a:sym typeface="Roboto Mono"/>
              </a:rPr>
              <a:t>self</a:t>
            </a:r>
            <a:r>
              <a:rPr lang="ru-RU" sz="4400" dirty="0">
                <a:solidFill>
                  <a:schemeClr val="bg2"/>
                </a:solidFill>
                <a:latin typeface="Roboto Mono"/>
                <a:ea typeface="Roboto Mono"/>
                <a:cs typeface="Roboto Mono"/>
                <a:sym typeface="Roboto Mono"/>
              </a:rPr>
              <a:t>.</a:t>
            </a: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_</a:t>
            </a:r>
            <a:r>
              <a:rPr lang="ru-RU" sz="4400" dirty="0" err="1">
                <a:solidFill>
                  <a:schemeClr val="bg2"/>
                </a:solidFill>
                <a:latin typeface="Roboto Mono"/>
                <a:ea typeface="Roboto Mono"/>
                <a:cs typeface="Roboto Mono"/>
                <a:sym typeface="Roboto Mono"/>
              </a:rPr>
              <a:t>top</a:t>
            </a:r>
            <a:endParaRPr lang="ru-RU" sz="4400" dirty="0">
              <a:solidFill>
                <a:schemeClr val="bg2"/>
              </a:solidFill>
              <a:latin typeface="Roboto Mono"/>
              <a:ea typeface="Roboto Mono"/>
              <a:cs typeface="Roboto Mono"/>
              <a:sym typeface="Roboto Mono"/>
            </a:endParaRPr>
          </a:p>
          <a:p>
            <a:pPr marL="749300" lvl="0" indent="-571500" defTabSz="914400" hangingPunct="1">
              <a:lnSpc>
                <a:spcPct val="100000"/>
              </a:lnSpc>
              <a:buClr>
                <a:srgbClr val="7F7F7F"/>
              </a:buClr>
              <a:buFont typeface="Arial" panose="020B0604020202020204" pitchFamily="34" charset="0"/>
              <a:buChar char="•"/>
              <a:defRPr/>
            </a:pPr>
            <a:r>
              <a:rPr lang="ru-RU" sz="4400" dirty="0">
                <a:solidFill>
                  <a:schemeClr val="bg2"/>
                </a:solidFill>
                <a:latin typeface="Roboto Mono"/>
                <a:ea typeface="Roboto Mono"/>
                <a:cs typeface="Roboto Mono"/>
                <a:sym typeface="Roboto Mono"/>
              </a:rPr>
              <a:t>Отменяет все фреймы и загружает страницу в полном окне браузера, если фреймов нет, то это значение работает как _</a:t>
            </a:r>
            <a:r>
              <a:rPr lang="ru-RU" sz="4400" dirty="0" err="1">
                <a:solidFill>
                  <a:schemeClr val="bg2"/>
                </a:solidFill>
                <a:latin typeface="Roboto Mono"/>
                <a:ea typeface="Roboto Mono"/>
                <a:cs typeface="Roboto Mono"/>
                <a:sym typeface="Roboto Mono"/>
              </a:rPr>
              <a:t>self</a:t>
            </a:r>
            <a:r>
              <a:rPr lang="ru-RU" sz="4400" dirty="0">
                <a:solidFill>
                  <a:schemeClr val="bg2"/>
                </a:solidFill>
                <a:latin typeface="Roboto Mono"/>
                <a:ea typeface="Roboto Mono"/>
                <a:cs typeface="Roboto Mono"/>
                <a:sym typeface="Roboto Mono"/>
              </a:rPr>
              <a:t>.</a:t>
            </a:r>
          </a:p>
        </p:txBody>
      </p:sp>
      <p:cxnSp>
        <p:nvCxnSpPr>
          <p:cNvPr id="8" name="Прямая соединительная линия 7">
            <a:extLst>
              <a:ext uri="{FF2B5EF4-FFF2-40B4-BE49-F238E27FC236}">
                <a16:creationId xmlns:a16="http://schemas.microsoft.com/office/drawing/2014/main" id="{08587D64-1B71-4BAA-8F1B-8D0CB07F1304}"/>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378023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0" name="Google Shape;83;p17"/>
          <p:cNvSpPr txBox="1">
            <a:spLocks/>
          </p:cNvSpPr>
          <p:nvPr/>
        </p:nvSpPr>
        <p:spPr>
          <a:xfrm>
            <a:off x="2637098" y="1819962"/>
            <a:ext cx="17397180" cy="173005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ССЫЛКА ВНУТРЬ ДОКУМЕНТА</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1" name="Google Shape;84;p17"/>
          <p:cNvSpPr txBox="1">
            <a:spLocks/>
          </p:cNvSpPr>
          <p:nvPr/>
        </p:nvSpPr>
        <p:spPr>
          <a:xfrm>
            <a:off x="2637098" y="3768354"/>
            <a:ext cx="19603470" cy="9481139"/>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0" lvl="0" indent="0" defTabSz="914400" hangingPunct="1">
              <a:lnSpc>
                <a:spcPct val="120000"/>
              </a:lnSpc>
              <a:buClr>
                <a:srgbClr val="7F7F7F"/>
              </a:buClr>
              <a:buNone/>
              <a:defRPr/>
            </a:pPr>
            <a:r>
              <a:rPr lang="en-US" sz="4400" dirty="0">
                <a:solidFill>
                  <a:schemeClr val="bg2"/>
                </a:solidFill>
                <a:latin typeface="Roboto Mono"/>
                <a:ea typeface="Roboto Mono"/>
                <a:cs typeface="Roboto Mono"/>
                <a:sym typeface="Roboto Mono"/>
              </a:rPr>
              <a:t>&lt;a </a:t>
            </a:r>
            <a:r>
              <a:rPr lang="en-US" sz="4400" dirty="0" err="1">
                <a:solidFill>
                  <a:schemeClr val="bg2"/>
                </a:solidFill>
                <a:latin typeface="Roboto Mono"/>
                <a:ea typeface="Roboto Mono"/>
                <a:cs typeface="Roboto Mono"/>
                <a:sym typeface="Roboto Mono"/>
              </a:rPr>
              <a:t>href</a:t>
            </a:r>
            <a:r>
              <a:rPr lang="en-US" sz="4400" dirty="0">
                <a:solidFill>
                  <a:schemeClr val="bg2"/>
                </a:solidFill>
                <a:latin typeface="Roboto Mono"/>
                <a:ea typeface="Roboto Mono"/>
                <a:cs typeface="Roboto Mono"/>
                <a:sym typeface="Roboto Mono"/>
              </a:rPr>
              <a:t>=“#id" target=“_blank”&gt;</a:t>
            </a:r>
            <a:r>
              <a:rPr lang="ru-RU" sz="4400" dirty="0">
                <a:solidFill>
                  <a:schemeClr val="bg2"/>
                </a:solidFill>
                <a:latin typeface="Roboto Mono"/>
                <a:ea typeface="Roboto Mono"/>
                <a:cs typeface="Roboto Mono"/>
                <a:sym typeface="Roboto Mono"/>
              </a:rPr>
              <a:t>Ссылка&lt;/</a:t>
            </a:r>
            <a:r>
              <a:rPr lang="en-US" sz="4400" dirty="0">
                <a:solidFill>
                  <a:schemeClr val="bg2"/>
                </a:solidFill>
                <a:latin typeface="Roboto Mono"/>
                <a:ea typeface="Roboto Mono"/>
                <a:cs typeface="Roboto Mono"/>
                <a:sym typeface="Roboto Mono"/>
              </a:rPr>
              <a:t>a&gt;</a:t>
            </a:r>
          </a:p>
          <a:p>
            <a:pPr marL="0" lvl="0" indent="0" defTabSz="914400" hangingPunct="1">
              <a:lnSpc>
                <a:spcPct val="120000"/>
              </a:lnSpc>
              <a:buClr>
                <a:srgbClr val="7F7F7F"/>
              </a:buClr>
              <a:buNone/>
              <a:defRPr/>
            </a:pPr>
            <a:endParaRPr lang="en-US" sz="4400" dirty="0">
              <a:solidFill>
                <a:schemeClr val="bg2"/>
              </a:solidFill>
              <a:latin typeface="Roboto Mono"/>
              <a:ea typeface="Roboto Mono"/>
              <a:cs typeface="Roboto Mono"/>
              <a:sym typeface="Roboto Mono"/>
            </a:endParaRPr>
          </a:p>
          <a:p>
            <a:pPr marL="0" lvl="0" indent="0" defTabSz="914400" hangingPunct="1">
              <a:lnSpc>
                <a:spcPct val="120000"/>
              </a:lnSpc>
              <a:buClr>
                <a:srgbClr val="7F7F7F"/>
              </a:buClr>
              <a:buNone/>
              <a:defRPr/>
            </a:pPr>
            <a:r>
              <a:rPr lang="en-US" sz="4400" dirty="0">
                <a:solidFill>
                  <a:schemeClr val="bg2"/>
                </a:solidFill>
                <a:latin typeface="Roboto Mono"/>
                <a:ea typeface="Roboto Mono"/>
                <a:cs typeface="Roboto Mono"/>
                <a:sym typeface="Roboto Mono"/>
              </a:rPr>
              <a:t>….</a:t>
            </a:r>
          </a:p>
          <a:p>
            <a:pPr marL="0" lvl="0" indent="0" defTabSz="914400" hangingPunct="1">
              <a:lnSpc>
                <a:spcPct val="120000"/>
              </a:lnSpc>
              <a:buClr>
                <a:srgbClr val="7F7F7F"/>
              </a:buClr>
              <a:buNone/>
              <a:defRPr/>
            </a:pPr>
            <a:endParaRPr lang="en-US" sz="4400" dirty="0">
              <a:solidFill>
                <a:schemeClr val="bg2"/>
              </a:solidFill>
              <a:latin typeface="Roboto Mono"/>
              <a:ea typeface="Roboto Mono"/>
              <a:cs typeface="Roboto Mono"/>
              <a:sym typeface="Roboto Mono"/>
            </a:endParaRPr>
          </a:p>
          <a:p>
            <a:pPr marL="0" lvl="0" indent="0" defTabSz="914400" hangingPunct="1">
              <a:lnSpc>
                <a:spcPct val="120000"/>
              </a:lnSpc>
              <a:buClr>
                <a:srgbClr val="7F7F7F"/>
              </a:buClr>
              <a:buNone/>
              <a:defRPr/>
            </a:pPr>
            <a:r>
              <a:rPr lang="en-US" sz="4400" dirty="0">
                <a:solidFill>
                  <a:schemeClr val="bg2"/>
                </a:solidFill>
                <a:latin typeface="Roboto Mono"/>
                <a:ea typeface="Roboto Mono"/>
                <a:cs typeface="Roboto Mono"/>
                <a:sym typeface="Roboto Mono"/>
              </a:rPr>
              <a:t>&lt;div id=“id&gt;…&lt;/div&gt;</a:t>
            </a:r>
          </a:p>
          <a:p>
            <a:pPr marL="0" lvl="0" indent="0" defTabSz="914400" hangingPunct="1">
              <a:lnSpc>
                <a:spcPct val="120000"/>
              </a:lnSpc>
              <a:buClr>
                <a:srgbClr val="7F7F7F"/>
              </a:buClr>
              <a:buNone/>
              <a:defRPr/>
            </a:pPr>
            <a:endParaRPr lang="en-US" sz="4400" dirty="0">
              <a:solidFill>
                <a:schemeClr val="bg2"/>
              </a:solidFill>
              <a:latin typeface="Roboto Mono"/>
              <a:ea typeface="Roboto Mono"/>
              <a:cs typeface="Roboto Mono"/>
              <a:sym typeface="Roboto Mono"/>
            </a:endParaRPr>
          </a:p>
          <a:p>
            <a:pPr marL="0" lvl="0" indent="0" defTabSz="914400" hangingPunct="1">
              <a:lnSpc>
                <a:spcPct val="120000"/>
              </a:lnSpc>
              <a:buClr>
                <a:srgbClr val="7F7F7F"/>
              </a:buClr>
              <a:buNone/>
              <a:defRPr/>
            </a:pPr>
            <a:r>
              <a:rPr lang="en-US" sz="4400" dirty="0">
                <a:solidFill>
                  <a:schemeClr val="bg2"/>
                </a:solidFill>
                <a:latin typeface="Roboto Mono"/>
                <a:ea typeface="Roboto Mono"/>
                <a:cs typeface="Roboto Mono"/>
                <a:sym typeface="Roboto Mono"/>
              </a:rPr>
              <a:t>(HTML5, </a:t>
            </a:r>
            <a:r>
              <a:rPr lang="ru-RU" sz="4400" dirty="0">
                <a:solidFill>
                  <a:schemeClr val="bg2"/>
                </a:solidFill>
                <a:latin typeface="Roboto Mono"/>
                <a:ea typeface="Roboto Mono"/>
                <a:cs typeface="Roboto Mono"/>
                <a:sym typeface="Roboto Mono"/>
              </a:rPr>
              <a:t>в версиях ниже используется атрибут </a:t>
            </a:r>
            <a:r>
              <a:rPr lang="en-US" sz="4400" dirty="0">
                <a:solidFill>
                  <a:schemeClr val="bg2"/>
                </a:solidFill>
                <a:latin typeface="Roboto Mono"/>
                <a:ea typeface="Roboto Mono"/>
                <a:cs typeface="Roboto Mono"/>
                <a:sym typeface="Roboto Mono"/>
              </a:rPr>
              <a:t>name)</a:t>
            </a:r>
          </a:p>
        </p:txBody>
      </p:sp>
      <p:cxnSp>
        <p:nvCxnSpPr>
          <p:cNvPr id="8" name="Прямая соединительная линия 7">
            <a:extLst>
              <a:ext uri="{FF2B5EF4-FFF2-40B4-BE49-F238E27FC236}">
                <a16:creationId xmlns:a16="http://schemas.microsoft.com/office/drawing/2014/main" id="{CC725C11-3DFB-4FCA-B5A2-19BCDBBC2ECE}"/>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942767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74724"/>
          </a:xfrm>
          <a:prstGeom prst="rect">
            <a:avLst/>
          </a:prstGeom>
        </p:spPr>
      </p:pic>
      <p:sp>
        <p:nvSpPr>
          <p:cNvPr id="12" name="Google Shape;89;p18"/>
          <p:cNvSpPr txBox="1">
            <a:spLocks/>
          </p:cNvSpPr>
          <p:nvPr/>
        </p:nvSpPr>
        <p:spPr>
          <a:xfrm>
            <a:off x="2637098" y="1986443"/>
            <a:ext cx="21808495" cy="159559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ru-RU" sz="7200" dirty="0">
                <a:solidFill>
                  <a:srgbClr val="7318F9"/>
                </a:solidFill>
              </a:rPr>
              <a:t>СМЕШАННЫЕ ССЫЛКИ</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5" name="Google Shape;90;p18"/>
          <p:cNvSpPr txBox="1">
            <a:spLocks/>
          </p:cNvSpPr>
          <p:nvPr/>
        </p:nvSpPr>
        <p:spPr>
          <a:xfrm>
            <a:off x="2637098" y="4306238"/>
            <a:ext cx="19878339" cy="8744284"/>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0" defTabSz="914400" hangingPunct="1">
              <a:lnSpc>
                <a:spcPct val="100000"/>
              </a:lnSpc>
              <a:buClr>
                <a:srgbClr val="7F7F7F"/>
              </a:buClr>
              <a:buNone/>
              <a:defRPr/>
            </a:pPr>
            <a:r>
              <a:rPr lang="en-US" sz="5400" dirty="0">
                <a:solidFill>
                  <a:schemeClr val="bg2"/>
                </a:solidFill>
              </a:rPr>
              <a:t>&lt;a </a:t>
            </a:r>
            <a:r>
              <a:rPr lang="en-US" sz="5400" dirty="0" err="1">
                <a:solidFill>
                  <a:schemeClr val="bg2"/>
                </a:solidFill>
              </a:rPr>
              <a:t>href</a:t>
            </a:r>
            <a:r>
              <a:rPr lang="en-US" sz="5400" dirty="0">
                <a:solidFill>
                  <a:schemeClr val="bg2"/>
                </a:solidFill>
              </a:rPr>
              <a:t>=“page2.html#anchor" target=“_blank”&gt;</a:t>
            </a:r>
            <a:r>
              <a:rPr lang="ru-RU" sz="5400" dirty="0">
                <a:solidFill>
                  <a:schemeClr val="bg2"/>
                </a:solidFill>
              </a:rPr>
              <a:t>Ссылка&lt;/</a:t>
            </a:r>
            <a:r>
              <a:rPr lang="en-US" sz="5400" dirty="0">
                <a:solidFill>
                  <a:schemeClr val="bg2"/>
                </a:solidFill>
              </a:rPr>
              <a:t>a&gt;</a:t>
            </a:r>
          </a:p>
          <a:p>
            <a:pPr marL="177800" lvl="0" indent="0" defTabSz="914400" hangingPunct="1">
              <a:lnSpc>
                <a:spcPct val="100000"/>
              </a:lnSpc>
              <a:buClr>
                <a:srgbClr val="7F7F7F"/>
              </a:buClr>
              <a:buNone/>
              <a:defRPr/>
            </a:pPr>
            <a:endParaRPr lang="en-US" sz="5400" dirty="0">
              <a:solidFill>
                <a:schemeClr val="bg2"/>
              </a:solidFill>
            </a:endParaRPr>
          </a:p>
          <a:p>
            <a:pPr marL="177800" lvl="0" indent="0" defTabSz="914400" hangingPunct="1">
              <a:lnSpc>
                <a:spcPct val="100000"/>
              </a:lnSpc>
              <a:buClr>
                <a:srgbClr val="7F7F7F"/>
              </a:buClr>
              <a:buNone/>
              <a:defRPr/>
            </a:pPr>
            <a:r>
              <a:rPr lang="ru-RU" sz="5400" dirty="0">
                <a:solidFill>
                  <a:schemeClr val="bg2"/>
                </a:solidFill>
              </a:rPr>
              <a:t>Переход на элемент с </a:t>
            </a:r>
            <a:r>
              <a:rPr lang="en-US" sz="5400" dirty="0">
                <a:solidFill>
                  <a:schemeClr val="bg2"/>
                </a:solidFill>
              </a:rPr>
              <a:t>id=“anchor” </a:t>
            </a:r>
            <a:r>
              <a:rPr lang="ru-RU" sz="5400" dirty="0">
                <a:solidFill>
                  <a:schemeClr val="bg2"/>
                </a:solidFill>
              </a:rPr>
              <a:t>на странице </a:t>
            </a:r>
            <a:r>
              <a:rPr lang="en-US" sz="5400" dirty="0">
                <a:solidFill>
                  <a:schemeClr val="bg2"/>
                </a:solidFill>
              </a:rPr>
              <a:t>page2.html</a:t>
            </a:r>
          </a:p>
          <a:p>
            <a:pPr marL="177800" lvl="0" indent="0" defTabSz="914400" hangingPunct="1">
              <a:lnSpc>
                <a:spcPct val="100000"/>
              </a:lnSpc>
              <a:buClr>
                <a:srgbClr val="7F7F7F"/>
              </a:buClr>
              <a:buNone/>
              <a:defRPr/>
            </a:pPr>
            <a:endParaRPr lang="en-US" sz="5400" dirty="0">
              <a:solidFill>
                <a:schemeClr val="bg2"/>
              </a:solidFill>
            </a:endParaRPr>
          </a:p>
        </p:txBody>
      </p:sp>
      <p:cxnSp>
        <p:nvCxnSpPr>
          <p:cNvPr id="9" name="Прямая соединительная линия 8">
            <a:extLst>
              <a:ext uri="{FF2B5EF4-FFF2-40B4-BE49-F238E27FC236}">
                <a16:creationId xmlns:a16="http://schemas.microsoft.com/office/drawing/2014/main" id="{120536BC-4FD1-4DD9-BA78-DF83432C297F}"/>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4981686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7" name="Google Shape;96;p19"/>
          <p:cNvSpPr txBox="1">
            <a:spLocks/>
          </p:cNvSpPr>
          <p:nvPr/>
        </p:nvSpPr>
        <p:spPr>
          <a:xfrm>
            <a:off x="2637098" y="1901871"/>
            <a:ext cx="15074074" cy="1481816"/>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1pPr>
            <a:lvl2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2pPr>
            <a:lvl3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3pPr>
            <a:lvl4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4pPr>
            <a:lvl5pPr marL="0" marR="0" indent="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5pPr>
            <a:lvl6pPr marL="0" marR="0" indent="4572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6pPr>
            <a:lvl7pPr marL="0" marR="0" indent="9144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7pPr>
            <a:lvl8pPr marL="0" marR="0" indent="13716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8pPr>
            <a:lvl9pPr marL="0" marR="0" indent="1828800" algn="l" defTabSz="825500" rtl="0" latinLnBrk="0">
              <a:lnSpc>
                <a:spcPct val="100000"/>
              </a:lnSpc>
              <a:spcBef>
                <a:spcPts val="0"/>
              </a:spcBef>
              <a:spcAft>
                <a:spcPts val="0"/>
              </a:spcAft>
              <a:buClrTx/>
              <a:buSzTx/>
              <a:buFontTx/>
              <a:buNone/>
              <a:tabLst/>
              <a:defRPr sz="10000" b="1" i="0" u="none" strike="noStrike" cap="none" spc="0" baseline="0">
                <a:ln>
                  <a:noFill/>
                </a:ln>
                <a:solidFill>
                  <a:srgbClr val="272D30"/>
                </a:solidFill>
                <a:uFillTx/>
                <a:latin typeface="Open Sans Semibold"/>
                <a:ea typeface="Open Sans Semibold"/>
                <a:cs typeface="Open Sans Semibold"/>
                <a:sym typeface="Open Sans Semibold"/>
              </a:defRPr>
            </a:lvl9pPr>
          </a:lstStyle>
          <a:p>
            <a:pPr hangingPunct="1">
              <a:lnSpc>
                <a:spcPct val="90000"/>
              </a:lnSpc>
              <a:buClr>
                <a:schemeClr val="dk1"/>
              </a:buClr>
              <a:buSzPts val="2400"/>
            </a:pPr>
            <a:r>
              <a:rPr lang="ru-RU" sz="7200" dirty="0">
                <a:solidFill>
                  <a:srgbClr val="7318F9"/>
                </a:solidFill>
              </a:rPr>
              <a:t>ОФОРМЛЕНИЕ ССЫЛОК</a:t>
            </a:r>
            <a:endParaRPr lang="en-US" dirty="0">
              <a:solidFill>
                <a:srgbClr val="7318F9"/>
              </a:solidFill>
            </a:endParaRPr>
          </a:p>
        </p:txBody>
      </p:sp>
      <p:sp>
        <p:nvSpPr>
          <p:cNvPr id="8" name="Google Shape;97;p19"/>
          <p:cNvSpPr txBox="1">
            <a:spLocks/>
          </p:cNvSpPr>
          <p:nvPr/>
        </p:nvSpPr>
        <p:spPr>
          <a:xfrm>
            <a:off x="2637098" y="4044512"/>
            <a:ext cx="13173173" cy="4433316"/>
          </a:xfrm>
          <a:prstGeom prst="rect">
            <a:avLst/>
          </a:prstGeom>
          <a:noFill/>
          <a:ln>
            <a:noFill/>
          </a:ln>
        </p:spPr>
        <p:txBody>
          <a:bodyPr spcFirstLastPara="1" wrap="square" lIns="68575" tIns="34275" rIns="68575" bIns="34275" anchor="t" anchorCtr="0">
            <a:noAutofit/>
          </a:bodyPr>
          <a:lstStyle>
            <a:lvl1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1pPr>
            <a:lvl2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2pPr>
            <a:lvl3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3pPr>
            <a:lvl4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4pPr>
            <a:lvl5pPr marL="0" marR="0" indent="0" algn="l" defTabSz="825500" rtl="0" latinLnBrk="0">
              <a:lnSpc>
                <a:spcPct val="150000"/>
              </a:lnSpc>
              <a:spcBef>
                <a:spcPts val="0"/>
              </a:spcBef>
              <a:spcAft>
                <a:spcPts val="0"/>
              </a:spcAft>
              <a:buClrTx/>
              <a:buSzTx/>
              <a:buFontTx/>
              <a:buNone/>
              <a:tabLst/>
              <a:defRPr sz="2200" b="0" i="0" u="none" strike="noStrike" cap="none" spc="0" baseline="0">
                <a:ln>
                  <a:noFill/>
                </a:ln>
                <a:solidFill>
                  <a:srgbClr val="9B9A9C"/>
                </a:solidFill>
                <a:uFillTx/>
                <a:latin typeface="Open Sans"/>
                <a:ea typeface="Open Sans"/>
                <a:cs typeface="Open Sans"/>
                <a:sym typeface="Open Sans"/>
              </a:defRPr>
            </a:lvl5pPr>
            <a:lvl6pPr marL="25654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6pPr>
            <a:lvl7pPr marL="30226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7pPr>
            <a:lvl8pPr marL="34798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8pPr>
            <a:lvl9pPr marL="3937000" marR="0" indent="-279400" algn="l" defTabSz="825500" rtl="0" latinLnBrk="0">
              <a:lnSpc>
                <a:spcPct val="150000"/>
              </a:lnSpc>
              <a:spcBef>
                <a:spcPts val="0"/>
              </a:spcBef>
              <a:spcAft>
                <a:spcPts val="0"/>
              </a:spcAft>
              <a:buClrTx/>
              <a:buSzPct val="100000"/>
              <a:buFontTx/>
              <a:buChar char="•"/>
              <a:tabLst/>
              <a:defRPr sz="2200" b="0" i="0" u="none" strike="noStrike" cap="none" spc="0" baseline="0">
                <a:ln>
                  <a:noFill/>
                </a:ln>
                <a:solidFill>
                  <a:srgbClr val="9B9A9C"/>
                </a:solidFill>
                <a:uFillTx/>
                <a:latin typeface="Open Sans"/>
                <a:ea typeface="Open Sans"/>
                <a:cs typeface="Open Sans"/>
                <a:sym typeface="Open Sans"/>
              </a:defRPr>
            </a:lvl9pPr>
          </a:lstStyle>
          <a:p>
            <a:pPr marL="177800" indent="-171450" hangingPunct="1">
              <a:lnSpc>
                <a:spcPct val="120000"/>
              </a:lnSpc>
              <a:buSzPts val="1500"/>
              <a:buFontTx/>
              <a:buChar char="●"/>
            </a:pPr>
            <a:r>
              <a:rPr lang="en-US" sz="4800" dirty="0">
                <a:solidFill>
                  <a:schemeClr val="bg2"/>
                </a:solidFill>
              </a:rPr>
              <a:t>color – </a:t>
            </a:r>
            <a:r>
              <a:rPr lang="ru-RU" sz="4800" dirty="0">
                <a:solidFill>
                  <a:schemeClr val="bg2"/>
                </a:solidFill>
              </a:rPr>
              <a:t>цвет</a:t>
            </a:r>
          </a:p>
          <a:p>
            <a:pPr marL="177800" indent="-171450" hangingPunct="1">
              <a:lnSpc>
                <a:spcPct val="120000"/>
              </a:lnSpc>
              <a:buSzPts val="1500"/>
              <a:buFontTx/>
              <a:buChar char="●"/>
            </a:pPr>
            <a:r>
              <a:rPr lang="en-US" sz="4800" dirty="0">
                <a:solidFill>
                  <a:schemeClr val="bg2"/>
                </a:solidFill>
              </a:rPr>
              <a:t>text-decoration – </a:t>
            </a:r>
            <a:r>
              <a:rPr lang="ru-RU" sz="4800" dirty="0">
                <a:solidFill>
                  <a:schemeClr val="bg2"/>
                </a:solidFill>
              </a:rPr>
              <a:t>подчеркивание</a:t>
            </a:r>
          </a:p>
          <a:p>
            <a:pPr marL="177800" indent="-171450" hangingPunct="1">
              <a:lnSpc>
                <a:spcPct val="120000"/>
              </a:lnSpc>
              <a:buSzPts val="1500"/>
              <a:buFontTx/>
              <a:buChar char="●"/>
            </a:pPr>
            <a:r>
              <a:rPr lang="en-US" sz="4800" dirty="0">
                <a:solidFill>
                  <a:schemeClr val="bg2"/>
                </a:solidFill>
              </a:rPr>
              <a:t>display – </a:t>
            </a:r>
            <a:r>
              <a:rPr lang="ru-RU" sz="4800" dirty="0">
                <a:solidFill>
                  <a:schemeClr val="bg2"/>
                </a:solidFill>
              </a:rPr>
              <a:t>сделать ссылки блочными</a:t>
            </a:r>
          </a:p>
        </p:txBody>
      </p:sp>
      <p:cxnSp>
        <p:nvCxnSpPr>
          <p:cNvPr id="11" name="Прямая соединительная линия 10">
            <a:extLst>
              <a:ext uri="{FF2B5EF4-FFF2-40B4-BE49-F238E27FC236}">
                <a16:creationId xmlns:a16="http://schemas.microsoft.com/office/drawing/2014/main" id="{7F2B7726-DA75-43DF-9269-EAF24F8B4120}"/>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00463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Рисунок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sp>
        <p:nvSpPr>
          <p:cNvPr id="11" name="Google Shape;102;p20"/>
          <p:cNvSpPr txBox="1">
            <a:spLocks/>
          </p:cNvSpPr>
          <p:nvPr/>
        </p:nvSpPr>
        <p:spPr>
          <a:xfrm>
            <a:off x="2637098" y="1846905"/>
            <a:ext cx="12003020" cy="2100723"/>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lvl="0" defTabSz="914400" hangingPunct="1">
              <a:lnSpc>
                <a:spcPct val="90000"/>
              </a:lnSpc>
              <a:buClr>
                <a:srgbClr val="611BB8"/>
              </a:buClr>
              <a:buSzPts val="2400"/>
              <a:defRPr/>
            </a:pPr>
            <a:r>
              <a:rPr lang="en-US" sz="7200" dirty="0">
                <a:solidFill>
                  <a:srgbClr val="7318F9"/>
                </a:solidFill>
              </a:rPr>
              <a:t>CURSOR</a:t>
            </a:r>
            <a:endParaRPr kumimoji="0" lang="en-US" sz="7200" b="1" i="0" u="none" strike="noStrike" kern="0" cap="none" spc="0" normalizeH="0" baseline="0" noProof="0" dirty="0">
              <a:ln>
                <a:noFill/>
              </a:ln>
              <a:solidFill>
                <a:srgbClr val="7318F9"/>
              </a:solidFill>
              <a:effectLst/>
              <a:uLnTx/>
              <a:uFillTx/>
              <a:latin typeface="Raleway"/>
              <a:sym typeface="Raleway"/>
            </a:endParaRPr>
          </a:p>
        </p:txBody>
      </p:sp>
      <p:sp>
        <p:nvSpPr>
          <p:cNvPr id="12" name="Google Shape;103;p20"/>
          <p:cNvSpPr txBox="1">
            <a:spLocks/>
          </p:cNvSpPr>
          <p:nvPr/>
        </p:nvSpPr>
        <p:spPr>
          <a:xfrm>
            <a:off x="2637098" y="3990129"/>
            <a:ext cx="19780450" cy="534066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pPr marL="177800" lvl="0" indent="-171450" defTabSz="914400" hangingPunct="1">
              <a:lnSpc>
                <a:spcPct val="120000"/>
              </a:lnSpc>
              <a:buClr>
                <a:srgbClr val="7F7F7F"/>
              </a:buClr>
              <a:buSzPts val="1500"/>
              <a:defRPr/>
            </a:pPr>
            <a:r>
              <a:rPr lang="ru-RU" sz="4800" dirty="0">
                <a:solidFill>
                  <a:schemeClr val="bg2"/>
                </a:solidFill>
              </a:rPr>
              <a:t>Устанавливает форму курсора, когда он находится в пределах элемента. Вид курсора зависит от операционной системы и установленных параметров.</a:t>
            </a:r>
          </a:p>
          <a:p>
            <a:pPr marL="177800" lvl="0" indent="-171450" defTabSz="914400" hangingPunct="1">
              <a:lnSpc>
                <a:spcPct val="120000"/>
              </a:lnSpc>
              <a:buClr>
                <a:srgbClr val="7F7F7F"/>
              </a:buClr>
              <a:buSzPts val="1500"/>
              <a:defRPr/>
            </a:pPr>
            <a:endParaRPr lang="ru-RU" sz="4800" dirty="0">
              <a:solidFill>
                <a:schemeClr val="bg2"/>
              </a:solidFill>
            </a:endParaRPr>
          </a:p>
          <a:p>
            <a:pPr marL="177800" lvl="0" indent="-171450" defTabSz="914400" hangingPunct="1">
              <a:lnSpc>
                <a:spcPct val="120000"/>
              </a:lnSpc>
              <a:buClr>
                <a:srgbClr val="7F7F7F"/>
              </a:buClr>
              <a:buSzPts val="1500"/>
              <a:defRPr/>
            </a:pPr>
            <a:r>
              <a:rPr lang="en-US" sz="4800" dirty="0">
                <a:solidFill>
                  <a:schemeClr val="bg2"/>
                </a:solidFill>
              </a:rPr>
              <a:t>cursor: [</a:t>
            </a:r>
            <a:r>
              <a:rPr lang="en-US" sz="4800" dirty="0" err="1">
                <a:solidFill>
                  <a:schemeClr val="bg2"/>
                </a:solidFill>
              </a:rPr>
              <a:t>url</a:t>
            </a:r>
            <a:r>
              <a:rPr lang="en-US" sz="4800" dirty="0">
                <a:solidFill>
                  <a:schemeClr val="bg2"/>
                </a:solidFill>
              </a:rPr>
              <a:t>('</a:t>
            </a:r>
            <a:r>
              <a:rPr lang="ru-RU" sz="4800" dirty="0">
                <a:solidFill>
                  <a:schemeClr val="bg2"/>
                </a:solidFill>
              </a:rPr>
              <a:t>путь к курсору'),] | [ </a:t>
            </a:r>
            <a:r>
              <a:rPr lang="en-US" sz="4800" dirty="0">
                <a:solidFill>
                  <a:schemeClr val="bg2"/>
                </a:solidFill>
              </a:rPr>
              <a:t>auto | crosshair | default | e-resize | help | move | n-resize | ne-resize | </a:t>
            </a:r>
            <a:r>
              <a:rPr lang="en-US" sz="4800" dirty="0" err="1">
                <a:solidFill>
                  <a:schemeClr val="bg2"/>
                </a:solidFill>
              </a:rPr>
              <a:t>nw</a:t>
            </a:r>
            <a:r>
              <a:rPr lang="en-US" sz="4800" dirty="0">
                <a:solidFill>
                  <a:schemeClr val="bg2"/>
                </a:solidFill>
              </a:rPr>
              <a:t>-resize | pointer | progress | s-resize | se-resize | </a:t>
            </a:r>
            <a:r>
              <a:rPr lang="en-US" sz="4800" dirty="0" err="1">
                <a:solidFill>
                  <a:schemeClr val="bg2"/>
                </a:solidFill>
              </a:rPr>
              <a:t>sw</a:t>
            </a:r>
            <a:r>
              <a:rPr lang="en-US" sz="4800" dirty="0">
                <a:solidFill>
                  <a:schemeClr val="bg2"/>
                </a:solidFill>
              </a:rPr>
              <a:t>-resize | text | w-resize | wait ]</a:t>
            </a:r>
          </a:p>
        </p:txBody>
      </p:sp>
      <p:cxnSp>
        <p:nvCxnSpPr>
          <p:cNvPr id="9" name="Прямая соединительная линия 8">
            <a:extLst>
              <a:ext uri="{FF2B5EF4-FFF2-40B4-BE49-F238E27FC236}">
                <a16:creationId xmlns:a16="http://schemas.microsoft.com/office/drawing/2014/main" id="{CA4CD024-73FC-43AC-A912-9DBBB55C6BC5}"/>
              </a:ext>
            </a:extLst>
          </p:cNvPr>
          <p:cNvCxnSpPr/>
          <p:nvPr/>
        </p:nvCxnSpPr>
        <p:spPr>
          <a:xfrm>
            <a:off x="2637098" y="3331669"/>
            <a:ext cx="1800000" cy="0"/>
          </a:xfrm>
          <a:prstGeom prst="line">
            <a:avLst/>
          </a:prstGeom>
          <a:noFill/>
          <a:ln w="76200" cap="flat">
            <a:solidFill>
              <a:schemeClr val="accent5"/>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418088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Рисунок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4000" cy="13716000"/>
          </a:xfrm>
          <a:prstGeom prst="rect">
            <a:avLst/>
          </a:prstGeom>
        </p:spPr>
      </p:pic>
      <p:pic>
        <p:nvPicPr>
          <p:cNvPr id="7" name="Google Shape;109;p21"/>
          <p:cNvPicPr preferRelativeResize="0"/>
          <p:nvPr/>
        </p:nvPicPr>
        <p:blipFill rotWithShape="1">
          <a:blip r:embed="rId3">
            <a:alphaModFix/>
          </a:blip>
          <a:srcRect l="36457" t="19997" r="39270" b="17038"/>
          <a:stretch/>
        </p:blipFill>
        <p:spPr>
          <a:xfrm>
            <a:off x="6961239" y="412955"/>
            <a:ext cx="9733935" cy="12978579"/>
          </a:xfrm>
          <a:prstGeom prst="rect">
            <a:avLst/>
          </a:prstGeom>
          <a:noFill/>
          <a:ln>
            <a:noFill/>
          </a:ln>
        </p:spPr>
      </p:pic>
    </p:spTree>
    <p:extLst>
      <p:ext uri="{BB962C8B-B14F-4D97-AF65-F5344CB8AC3E}">
        <p14:creationId xmlns:p14="http://schemas.microsoft.com/office/powerpoint/2010/main" val="29353154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1C4A5931-B3F5-0448-9D38-A32E1171A3EA}"/>
              </a:ext>
            </a:extLst>
          </p:cNvPr>
          <p:cNvSpPr/>
          <p:nvPr/>
        </p:nvSpPr>
        <p:spPr>
          <a:xfrm>
            <a:off x="0" y="581"/>
            <a:ext cx="24384000" cy="13716000"/>
          </a:xfrm>
          <a:prstGeom prst="rect">
            <a:avLst/>
          </a:prstGeom>
          <a:gradFill flip="none" rotWithShape="1">
            <a:gsLst>
              <a:gs pos="27000">
                <a:schemeClr val="accent3"/>
              </a:gs>
              <a:gs pos="78000">
                <a:schemeClr val="accent1"/>
              </a:gs>
              <a:gs pos="100000">
                <a:schemeClr val="accent2"/>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29" name="Полилиния 28">
            <a:extLst>
              <a:ext uri="{FF2B5EF4-FFF2-40B4-BE49-F238E27FC236}">
                <a16:creationId xmlns:a16="http://schemas.microsoft.com/office/drawing/2014/main" id="{ED941D02-2D8E-CF4F-A04B-0E325170D99D}"/>
              </a:ext>
            </a:extLst>
          </p:cNvPr>
          <p:cNvSpPr/>
          <p:nvPr/>
        </p:nvSpPr>
        <p:spPr>
          <a:xfrm rot="8100000">
            <a:off x="13785202" y="404174"/>
            <a:ext cx="1040694" cy="104069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0" name="Полилиния 29">
            <a:extLst>
              <a:ext uri="{FF2B5EF4-FFF2-40B4-BE49-F238E27FC236}">
                <a16:creationId xmlns:a16="http://schemas.microsoft.com/office/drawing/2014/main" id="{495B0F79-C1A2-5D4B-BD3A-D3BCB4CB5525}"/>
              </a:ext>
            </a:extLst>
          </p:cNvPr>
          <p:cNvSpPr/>
          <p:nvPr/>
        </p:nvSpPr>
        <p:spPr>
          <a:xfrm rot="8100000">
            <a:off x="17123407" y="-1606371"/>
            <a:ext cx="3397702" cy="3397702"/>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1" name="Полилиния 30">
            <a:extLst>
              <a:ext uri="{FF2B5EF4-FFF2-40B4-BE49-F238E27FC236}">
                <a16:creationId xmlns:a16="http://schemas.microsoft.com/office/drawing/2014/main" id="{35F49C68-5DDA-564E-9187-CF5F0242E532}"/>
              </a:ext>
            </a:extLst>
          </p:cNvPr>
          <p:cNvSpPr/>
          <p:nvPr/>
        </p:nvSpPr>
        <p:spPr>
          <a:xfrm rot="8100000">
            <a:off x="22359129" y="3531461"/>
            <a:ext cx="5477039" cy="547703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2" name="Полилиния 31">
            <a:extLst>
              <a:ext uri="{FF2B5EF4-FFF2-40B4-BE49-F238E27FC236}">
                <a16:creationId xmlns:a16="http://schemas.microsoft.com/office/drawing/2014/main" id="{1544341F-E63B-D14C-9DDE-1CCCCCD7C9EA}"/>
              </a:ext>
            </a:extLst>
          </p:cNvPr>
          <p:cNvSpPr/>
          <p:nvPr/>
        </p:nvSpPr>
        <p:spPr>
          <a:xfrm rot="8100000">
            <a:off x="15651463" y="10060781"/>
            <a:ext cx="2785073" cy="27850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3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3" name="Полилиния 32">
            <a:extLst>
              <a:ext uri="{FF2B5EF4-FFF2-40B4-BE49-F238E27FC236}">
                <a16:creationId xmlns:a16="http://schemas.microsoft.com/office/drawing/2014/main" id="{83D726B3-5192-7845-A888-A8577E823D69}"/>
              </a:ext>
            </a:extLst>
          </p:cNvPr>
          <p:cNvSpPr/>
          <p:nvPr/>
        </p:nvSpPr>
        <p:spPr>
          <a:xfrm rot="8100000">
            <a:off x="21441134" y="10796586"/>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2">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4" name="Полилиния 33">
            <a:extLst>
              <a:ext uri="{FF2B5EF4-FFF2-40B4-BE49-F238E27FC236}">
                <a16:creationId xmlns:a16="http://schemas.microsoft.com/office/drawing/2014/main" id="{9794E5F0-BA0B-7A4C-9160-27112656D4F9}"/>
              </a:ext>
            </a:extLst>
          </p:cNvPr>
          <p:cNvSpPr/>
          <p:nvPr/>
        </p:nvSpPr>
        <p:spPr>
          <a:xfrm rot="8100000">
            <a:off x="12869666" y="1054949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5" name="Полилиния 34">
            <a:extLst>
              <a:ext uri="{FF2B5EF4-FFF2-40B4-BE49-F238E27FC236}">
                <a16:creationId xmlns:a16="http://schemas.microsoft.com/office/drawing/2014/main" id="{A5D01F2D-B34E-0940-BEBC-5C71FD55FD86}"/>
              </a:ext>
            </a:extLst>
          </p:cNvPr>
          <p:cNvSpPr/>
          <p:nvPr/>
        </p:nvSpPr>
        <p:spPr>
          <a:xfrm rot="8100000">
            <a:off x="10623200" y="3099267"/>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4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6" name="Полилиния 35">
            <a:extLst>
              <a:ext uri="{FF2B5EF4-FFF2-40B4-BE49-F238E27FC236}">
                <a16:creationId xmlns:a16="http://schemas.microsoft.com/office/drawing/2014/main" id="{78D8E902-FB68-AE40-B1CA-340F63922FA1}"/>
              </a:ext>
            </a:extLst>
          </p:cNvPr>
          <p:cNvSpPr/>
          <p:nvPr/>
        </p:nvSpPr>
        <p:spPr>
          <a:xfrm rot="8100000">
            <a:off x="21695984" y="9175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7" name="Полилиния 36">
            <a:extLst>
              <a:ext uri="{FF2B5EF4-FFF2-40B4-BE49-F238E27FC236}">
                <a16:creationId xmlns:a16="http://schemas.microsoft.com/office/drawing/2014/main" id="{65E7B90A-6AF9-5E47-A4D6-E9B26F850A07}"/>
              </a:ext>
            </a:extLst>
          </p:cNvPr>
          <p:cNvSpPr/>
          <p:nvPr/>
        </p:nvSpPr>
        <p:spPr>
          <a:xfrm rot="8100000">
            <a:off x="8140667" y="-896347"/>
            <a:ext cx="2169973" cy="216997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52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8" name="Полилиния 37">
            <a:extLst>
              <a:ext uri="{FF2B5EF4-FFF2-40B4-BE49-F238E27FC236}">
                <a16:creationId xmlns:a16="http://schemas.microsoft.com/office/drawing/2014/main" id="{C5185D3C-02AF-6347-BA73-D3B681619429}"/>
              </a:ext>
            </a:extLst>
          </p:cNvPr>
          <p:cNvSpPr/>
          <p:nvPr/>
        </p:nvSpPr>
        <p:spPr>
          <a:xfrm rot="8100000">
            <a:off x="7838208" y="9406215"/>
            <a:ext cx="3118688" cy="311868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5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39" name="Полилиния 38">
            <a:extLst>
              <a:ext uri="{FF2B5EF4-FFF2-40B4-BE49-F238E27FC236}">
                <a16:creationId xmlns:a16="http://schemas.microsoft.com/office/drawing/2014/main" id="{C0740C42-A66F-614D-B24B-DE251F75DE61}"/>
              </a:ext>
            </a:extLst>
          </p:cNvPr>
          <p:cNvSpPr/>
          <p:nvPr/>
        </p:nvSpPr>
        <p:spPr>
          <a:xfrm rot="8100000">
            <a:off x="20957903" y="13193715"/>
            <a:ext cx="1044569" cy="1044569"/>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2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28" name="Полилиния 27">
            <a:extLst>
              <a:ext uri="{FF2B5EF4-FFF2-40B4-BE49-F238E27FC236}">
                <a16:creationId xmlns:a16="http://schemas.microsoft.com/office/drawing/2014/main" id="{6B3D4611-2F49-2445-B274-7CBCB4D744D9}"/>
              </a:ext>
            </a:extLst>
          </p:cNvPr>
          <p:cNvSpPr/>
          <p:nvPr/>
        </p:nvSpPr>
        <p:spPr>
          <a:xfrm rot="8100000">
            <a:off x="7192986" y="1564964"/>
            <a:ext cx="10388868" cy="10388868"/>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noFill/>
          <a:ln w="3810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1" name="Полилиния 50">
            <a:extLst>
              <a:ext uri="{FF2B5EF4-FFF2-40B4-BE49-F238E27FC236}">
                <a16:creationId xmlns:a16="http://schemas.microsoft.com/office/drawing/2014/main" id="{40157A04-85B5-4343-AF83-97C324A4FFE7}"/>
              </a:ext>
            </a:extLst>
          </p:cNvPr>
          <p:cNvSpPr/>
          <p:nvPr/>
        </p:nvSpPr>
        <p:spPr>
          <a:xfrm rot="8100000">
            <a:off x="157279" y="741473"/>
            <a:ext cx="1461067" cy="1461067"/>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4">
              <a:alpha val="3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9" name="Овал 18">
            <a:extLst>
              <a:ext uri="{FF2B5EF4-FFF2-40B4-BE49-F238E27FC236}">
                <a16:creationId xmlns:a16="http://schemas.microsoft.com/office/drawing/2014/main" id="{48F24C7A-433F-D249-BF39-4C5778CD04D7}"/>
              </a:ext>
            </a:extLst>
          </p:cNvPr>
          <p:cNvSpPr/>
          <p:nvPr/>
        </p:nvSpPr>
        <p:spPr>
          <a:xfrm>
            <a:off x="12181287" y="1723043"/>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3" name="Овал 52">
            <a:extLst>
              <a:ext uri="{FF2B5EF4-FFF2-40B4-BE49-F238E27FC236}">
                <a16:creationId xmlns:a16="http://schemas.microsoft.com/office/drawing/2014/main" id="{C08DD49C-257B-D445-B489-266D1212F314}"/>
              </a:ext>
            </a:extLst>
          </p:cNvPr>
          <p:cNvSpPr/>
          <p:nvPr/>
        </p:nvSpPr>
        <p:spPr>
          <a:xfrm>
            <a:off x="23450866" y="-169926"/>
            <a:ext cx="472041" cy="472041"/>
          </a:xfrm>
          <a:prstGeom prst="ellipse">
            <a:avLst/>
          </a:prstGeom>
          <a:solidFill>
            <a:schemeClr val="accent3">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4" name="Овал 53">
            <a:extLst>
              <a:ext uri="{FF2B5EF4-FFF2-40B4-BE49-F238E27FC236}">
                <a16:creationId xmlns:a16="http://schemas.microsoft.com/office/drawing/2014/main" id="{075FEF58-2DB0-9C4C-9F90-5F8960A3B07D}"/>
              </a:ext>
            </a:extLst>
          </p:cNvPr>
          <p:cNvSpPr/>
          <p:nvPr/>
        </p:nvSpPr>
        <p:spPr>
          <a:xfrm>
            <a:off x="5170887" y="463738"/>
            <a:ext cx="472041" cy="472041"/>
          </a:xfrm>
          <a:prstGeom prst="ellipse">
            <a:avLst/>
          </a:prstGeom>
          <a:solidFill>
            <a:schemeClr val="accent4">
              <a:alpha val="61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5" name="Овал 54">
            <a:extLst>
              <a:ext uri="{FF2B5EF4-FFF2-40B4-BE49-F238E27FC236}">
                <a16:creationId xmlns:a16="http://schemas.microsoft.com/office/drawing/2014/main" id="{0E7F592C-BFA1-E547-8448-86FC9458EA31}"/>
              </a:ext>
            </a:extLst>
          </p:cNvPr>
          <p:cNvSpPr/>
          <p:nvPr/>
        </p:nvSpPr>
        <p:spPr>
          <a:xfrm>
            <a:off x="23466908" y="10433906"/>
            <a:ext cx="472041" cy="472041"/>
          </a:xfrm>
          <a:prstGeom prst="ellipse">
            <a:avLst/>
          </a:prstGeom>
          <a:solidFill>
            <a:schemeClr val="accent2">
              <a:alpha val="3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6" name="Овал 55">
            <a:extLst>
              <a:ext uri="{FF2B5EF4-FFF2-40B4-BE49-F238E27FC236}">
                <a16:creationId xmlns:a16="http://schemas.microsoft.com/office/drawing/2014/main" id="{58233DEE-2E18-6749-93B5-196EFD35E574}"/>
              </a:ext>
            </a:extLst>
          </p:cNvPr>
          <p:cNvSpPr/>
          <p:nvPr/>
        </p:nvSpPr>
        <p:spPr>
          <a:xfrm>
            <a:off x="5427561" y="11187885"/>
            <a:ext cx="472041" cy="472041"/>
          </a:xfrm>
          <a:prstGeom prst="ellipse">
            <a:avLst/>
          </a:prstGeom>
          <a:solidFill>
            <a:schemeClr val="accent3">
              <a:alpha val="2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7" name="Овал 56">
            <a:extLst>
              <a:ext uri="{FF2B5EF4-FFF2-40B4-BE49-F238E27FC236}">
                <a16:creationId xmlns:a16="http://schemas.microsoft.com/office/drawing/2014/main" id="{DE6C5B02-C90D-9B47-8877-A0F5A9BDD693}"/>
              </a:ext>
            </a:extLst>
          </p:cNvPr>
          <p:cNvSpPr/>
          <p:nvPr/>
        </p:nvSpPr>
        <p:spPr>
          <a:xfrm>
            <a:off x="11810569" y="12533783"/>
            <a:ext cx="400110" cy="400110"/>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8" name="Овал 57">
            <a:extLst>
              <a:ext uri="{FF2B5EF4-FFF2-40B4-BE49-F238E27FC236}">
                <a16:creationId xmlns:a16="http://schemas.microsoft.com/office/drawing/2014/main" id="{E347825D-90E8-6445-81D4-455FB0B7B471}"/>
              </a:ext>
            </a:extLst>
          </p:cNvPr>
          <p:cNvSpPr/>
          <p:nvPr/>
        </p:nvSpPr>
        <p:spPr>
          <a:xfrm>
            <a:off x="19261418" y="12057493"/>
            <a:ext cx="472041" cy="472041"/>
          </a:xfrm>
          <a:prstGeom prst="ellipse">
            <a:avLst/>
          </a:prstGeom>
          <a:solidFill>
            <a:schemeClr val="accent1">
              <a:alpha val="46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59" name="Полилиния 58">
            <a:extLst>
              <a:ext uri="{FF2B5EF4-FFF2-40B4-BE49-F238E27FC236}">
                <a16:creationId xmlns:a16="http://schemas.microsoft.com/office/drawing/2014/main" id="{694EE841-8B28-E341-8A6D-4928C2C36CBA}"/>
              </a:ext>
            </a:extLst>
          </p:cNvPr>
          <p:cNvSpPr/>
          <p:nvPr/>
        </p:nvSpPr>
        <p:spPr>
          <a:xfrm rot="8100000">
            <a:off x="440171" y="9711379"/>
            <a:ext cx="769484" cy="769484"/>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3">
              <a:alpha val="19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40" name="Полилиния 39">
            <a:extLst>
              <a:ext uri="{FF2B5EF4-FFF2-40B4-BE49-F238E27FC236}">
                <a16:creationId xmlns:a16="http://schemas.microsoft.com/office/drawing/2014/main" id="{35F49C68-5DDA-564E-9187-CF5F0242E532}"/>
              </a:ext>
            </a:extLst>
          </p:cNvPr>
          <p:cNvSpPr/>
          <p:nvPr/>
        </p:nvSpPr>
        <p:spPr>
          <a:xfrm rot="8100000">
            <a:off x="6867066" y="1744651"/>
            <a:ext cx="10334243" cy="10334243"/>
          </a:xfrm>
          <a:custGeom>
            <a:avLst/>
            <a:gdLst>
              <a:gd name="connsiteX0" fmla="*/ 2777438 w 7074569"/>
              <a:gd name="connsiteY0" fmla="*/ 6759831 h 7074569"/>
              <a:gd name="connsiteX1" fmla="*/ 2462700 w 7074569"/>
              <a:gd name="connsiteY1" fmla="*/ 5999985 h 7074569"/>
              <a:gd name="connsiteX2" fmla="*/ 2462699 w 7074569"/>
              <a:gd name="connsiteY2" fmla="*/ 4611870 h 7074569"/>
              <a:gd name="connsiteX3" fmla="*/ 1074586 w 7074569"/>
              <a:gd name="connsiteY3" fmla="*/ 4611870 h 7074569"/>
              <a:gd name="connsiteX4" fmla="*/ 0 w 7074569"/>
              <a:gd name="connsiteY4" fmla="*/ 3537284 h 7074569"/>
              <a:gd name="connsiteX5" fmla="*/ 1074585 w 7074569"/>
              <a:gd name="connsiteY5" fmla="*/ 2462699 h 7074569"/>
              <a:gd name="connsiteX6" fmla="*/ 2462700 w 7074569"/>
              <a:gd name="connsiteY6" fmla="*/ 2462700 h 7074569"/>
              <a:gd name="connsiteX7" fmla="*/ 2462699 w 7074569"/>
              <a:gd name="connsiteY7" fmla="*/ 1074585 h 7074569"/>
              <a:gd name="connsiteX8" fmla="*/ 3537284 w 7074569"/>
              <a:gd name="connsiteY8" fmla="*/ 0 h 7074569"/>
              <a:gd name="connsiteX9" fmla="*/ 4611870 w 7074569"/>
              <a:gd name="connsiteY9" fmla="*/ 1074586 h 7074569"/>
              <a:gd name="connsiteX10" fmla="*/ 4611869 w 7074569"/>
              <a:gd name="connsiteY10" fmla="*/ 2462699 h 7074569"/>
              <a:gd name="connsiteX11" fmla="*/ 5999984 w 7074569"/>
              <a:gd name="connsiteY11" fmla="*/ 2462700 h 7074569"/>
              <a:gd name="connsiteX12" fmla="*/ 7074569 w 7074569"/>
              <a:gd name="connsiteY12" fmla="*/ 3537285 h 7074569"/>
              <a:gd name="connsiteX13" fmla="*/ 5999984 w 7074569"/>
              <a:gd name="connsiteY13" fmla="*/ 4611870 h 7074569"/>
              <a:gd name="connsiteX14" fmla="*/ 4611869 w 7074569"/>
              <a:gd name="connsiteY14" fmla="*/ 4611870 h 7074569"/>
              <a:gd name="connsiteX15" fmla="*/ 4611869 w 7074569"/>
              <a:gd name="connsiteY15" fmla="*/ 5999984 h 7074569"/>
              <a:gd name="connsiteX16" fmla="*/ 3537284 w 7074569"/>
              <a:gd name="connsiteY16" fmla="*/ 7074569 h 7074569"/>
              <a:gd name="connsiteX17" fmla="*/ 2777438 w 7074569"/>
              <a:gd name="connsiteY17" fmla="*/ 6759831 h 70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74569" h="7074569">
                <a:moveTo>
                  <a:pt x="2777438" y="6759831"/>
                </a:moveTo>
                <a:cubicBezTo>
                  <a:pt x="2582977" y="6565369"/>
                  <a:pt x="2462700" y="6296723"/>
                  <a:pt x="2462700" y="5999985"/>
                </a:cubicBezTo>
                <a:lnTo>
                  <a:pt x="2462699" y="4611870"/>
                </a:lnTo>
                <a:lnTo>
                  <a:pt x="1074586" y="4611870"/>
                </a:lnTo>
                <a:cubicBezTo>
                  <a:pt x="481108" y="4611870"/>
                  <a:pt x="0" y="4130762"/>
                  <a:pt x="0" y="3537284"/>
                </a:cubicBezTo>
                <a:cubicBezTo>
                  <a:pt x="1" y="2943809"/>
                  <a:pt x="481109" y="2462701"/>
                  <a:pt x="1074585" y="2462699"/>
                </a:cubicBezTo>
                <a:lnTo>
                  <a:pt x="2462700" y="2462700"/>
                </a:lnTo>
                <a:lnTo>
                  <a:pt x="2462699" y="1074585"/>
                </a:lnTo>
                <a:cubicBezTo>
                  <a:pt x="2462700" y="481109"/>
                  <a:pt x="2943808" y="1"/>
                  <a:pt x="3537284" y="0"/>
                </a:cubicBezTo>
                <a:cubicBezTo>
                  <a:pt x="4130761" y="1"/>
                  <a:pt x="4611869" y="481109"/>
                  <a:pt x="4611870" y="1074586"/>
                </a:cubicBezTo>
                <a:lnTo>
                  <a:pt x="4611869" y="2462699"/>
                </a:lnTo>
                <a:lnTo>
                  <a:pt x="5999984" y="2462700"/>
                </a:lnTo>
                <a:cubicBezTo>
                  <a:pt x="6593460" y="2462700"/>
                  <a:pt x="7074569" y="2943809"/>
                  <a:pt x="7074569" y="3537285"/>
                </a:cubicBezTo>
                <a:cubicBezTo>
                  <a:pt x="7074569" y="4130762"/>
                  <a:pt x="6593461" y="4611870"/>
                  <a:pt x="5999984" y="4611870"/>
                </a:cubicBezTo>
                <a:lnTo>
                  <a:pt x="4611869" y="4611870"/>
                </a:lnTo>
                <a:lnTo>
                  <a:pt x="4611869" y="5999984"/>
                </a:lnTo>
                <a:cubicBezTo>
                  <a:pt x="4611869" y="6593462"/>
                  <a:pt x="4130762" y="7074570"/>
                  <a:pt x="3537284" y="7074569"/>
                </a:cubicBezTo>
                <a:cubicBezTo>
                  <a:pt x="3240546" y="7074569"/>
                  <a:pt x="2971900" y="6954292"/>
                  <a:pt x="2777438" y="6759831"/>
                </a:cubicBezTo>
                <a:close/>
              </a:path>
            </a:pathLst>
          </a:custGeom>
          <a:solidFill>
            <a:schemeClr val="accent1">
              <a:alpha val="6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Helvetica Light"/>
                <a:ea typeface="Helvetica Light"/>
                <a:cs typeface="Helvetica Light"/>
                <a:sym typeface="Helvetica Light"/>
              </a:rPr>
              <a:t> </a:t>
            </a:r>
            <a:endParaRPr kumimoji="0" lang="ru-RU" sz="3200" b="0" i="0" u="none" strike="noStrike" cap="none" spc="0" normalizeH="0" baseline="0" dirty="0">
              <a:ln>
                <a:noFill/>
              </a:ln>
              <a:solidFill>
                <a:srgbClr val="FFFFFF"/>
              </a:solidFill>
              <a:effectLst/>
              <a:uFillTx/>
              <a:latin typeface="Helvetica Light"/>
              <a:ea typeface="Helvetica Light"/>
              <a:cs typeface="Helvetica Light"/>
              <a:sym typeface="Helvetica Light"/>
            </a:endParaRPr>
          </a:p>
        </p:txBody>
      </p:sp>
      <p:sp>
        <p:nvSpPr>
          <p:cNvPr id="4" name="Прямоугольник 3">
            <a:extLst>
              <a:ext uri="{FF2B5EF4-FFF2-40B4-BE49-F238E27FC236}">
                <a16:creationId xmlns:a16="http://schemas.microsoft.com/office/drawing/2014/main" id="{FB2C722B-66F8-3B4D-BE89-BF9A18CD745A}"/>
              </a:ext>
            </a:extLst>
          </p:cNvPr>
          <p:cNvSpPr/>
          <p:nvPr/>
        </p:nvSpPr>
        <p:spPr>
          <a:xfrm>
            <a:off x="2592352" y="5779615"/>
            <a:ext cx="10197796" cy="1631216"/>
          </a:xfrm>
          <a:prstGeom prst="rect">
            <a:avLst/>
          </a:prstGeom>
        </p:spPr>
        <p:txBody>
          <a:bodyPr wrap="square">
            <a:spAutoFit/>
          </a:bodyPr>
          <a:lstStyle/>
          <a:p>
            <a:r>
              <a:rPr lang="ru-RU" sz="9600" b="1" dirty="0">
                <a:solidFill>
                  <a:schemeClr val="bg1"/>
                </a:solidFill>
                <a:latin typeface="Montserrat" pitchFamily="2" charset="0"/>
              </a:rPr>
              <a:t>Изображения</a:t>
            </a:r>
            <a:endParaRPr lang="en-US" sz="9600" b="1" dirty="0">
              <a:solidFill>
                <a:schemeClr val="bg1"/>
              </a:solidFill>
              <a:latin typeface="Montserrat" pitchFamily="2" charset="0"/>
            </a:endParaRPr>
          </a:p>
        </p:txBody>
      </p:sp>
    </p:spTree>
    <p:extLst>
      <p:ext uri="{BB962C8B-B14F-4D97-AF65-F5344CB8AC3E}">
        <p14:creationId xmlns:p14="http://schemas.microsoft.com/office/powerpoint/2010/main" val="3137410901"/>
      </p:ext>
    </p:extLst>
  </p:cSld>
  <p:clrMapOvr>
    <a:masterClrMapping/>
  </p:clrMapOvr>
  <p:transition spd="med"/>
</p:sld>
</file>

<file path=ppt/theme/theme1.xml><?xml version="1.0" encoding="utf-8"?>
<a:theme xmlns:a="http://schemas.openxmlformats.org/drawingml/2006/main" name="White">
  <a:themeElements>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77BF"/>
      </a:accent1>
      <a:accent2>
        <a:srgbClr val="D0CDD0"/>
      </a:accent2>
      <a:accent3>
        <a:srgbClr val="BDBEBD"/>
      </a:accent3>
      <a:accent4>
        <a:srgbClr val="ACAAAD"/>
      </a:accent4>
      <a:accent5>
        <a:srgbClr val="9B999C"/>
      </a:accent5>
      <a:accent6>
        <a:srgbClr val="545554"/>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alpha val="60000"/>
          </a:schemeClr>
        </a:solidFill>
        <a:ln w="12700"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252D3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lor_Theme_01">
    <a:dk1>
      <a:srgbClr val="000000"/>
    </a:dk1>
    <a:lt1>
      <a:srgbClr val="FFFFFF"/>
    </a:lt1>
    <a:dk2>
      <a:srgbClr val="7B797C"/>
    </a:dk2>
    <a:lt2>
      <a:srgbClr val="535353"/>
    </a:lt2>
    <a:accent1>
      <a:srgbClr val="7318F8"/>
    </a:accent1>
    <a:accent2>
      <a:srgbClr val="7318F8"/>
    </a:accent2>
    <a:accent3>
      <a:srgbClr val="9852F8"/>
    </a:accent3>
    <a:accent4>
      <a:srgbClr val="9852F8"/>
    </a:accent4>
    <a:accent5>
      <a:srgbClr val="FFD73A"/>
    </a:accent5>
    <a:accent6>
      <a:srgbClr val="FFD73A"/>
    </a:accent6>
    <a:hlink>
      <a:srgbClr val="7318F8"/>
    </a:hlink>
    <a:folHlink>
      <a:srgbClr val="9852F8"/>
    </a:folHlink>
  </a:clrScheme>
</a:themeOverride>
</file>

<file path=docProps/app.xml><?xml version="1.0" encoding="utf-8"?>
<Properties xmlns="http://schemas.openxmlformats.org/officeDocument/2006/extended-properties" xmlns:vt="http://schemas.openxmlformats.org/officeDocument/2006/docPropsVTypes">
  <Template/>
  <TotalTime>1893</TotalTime>
  <Words>446</Words>
  <Application>Microsoft Office PowerPoint</Application>
  <PresentationFormat>Произвольный</PresentationFormat>
  <Paragraphs>67</Paragraphs>
  <Slides>14</Slides>
  <Notes>2</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14</vt:i4>
      </vt:variant>
    </vt:vector>
  </HeadingPairs>
  <TitlesOfParts>
    <vt:vector size="26" baseType="lpstr">
      <vt:lpstr>Arial</vt:lpstr>
      <vt:lpstr>Gill Sans</vt:lpstr>
      <vt:lpstr>Helvetica Light</vt:lpstr>
      <vt:lpstr>Helvetica Neue</vt:lpstr>
      <vt:lpstr>Montserrat</vt:lpstr>
      <vt:lpstr>Montserrat Medium</vt:lpstr>
      <vt:lpstr>Open Sans</vt:lpstr>
      <vt:lpstr>Open Sans Semibold</vt:lpstr>
      <vt:lpstr>Raleway</vt:lpstr>
      <vt:lpstr>Roboto Mono</vt:lpstr>
      <vt:lpstr>Source Sans Pro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c a r o l i n e</dc:creator>
  <cp:lastModifiedBy>admin</cp:lastModifiedBy>
  <cp:revision>185</cp:revision>
  <dcterms:modified xsi:type="dcterms:W3CDTF">2022-01-20T12:14:56Z</dcterms:modified>
</cp:coreProperties>
</file>