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804" r:id="rId3"/>
  </p:sldMasterIdLst>
  <p:notesMasterIdLst>
    <p:notesMasterId r:id="rId12"/>
  </p:notesMasterIdLst>
  <p:sldIdLst>
    <p:sldId id="256" r:id="rId4"/>
    <p:sldId id="266" r:id="rId5"/>
    <p:sldId id="263" r:id="rId6"/>
    <p:sldId id="264" r:id="rId7"/>
    <p:sldId id="267" r:id="rId8"/>
    <p:sldId id="265" r:id="rId9"/>
    <p:sldId id="259" r:id="rId10"/>
    <p:sldId id="268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5141B-4640-4153-8711-A5943A771C05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3546F-29E6-41FD-BECF-17566702DC09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3546F-29E6-41FD-BECF-17566702DC09}" type="slidenum">
              <a:rPr lang="bg-BG" smtClean="0"/>
              <a:pPr/>
              <a:t>7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FCB1ED9-C4DF-4609-AA91-7BC5AC312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95142-093F-4EF4-9941-CFC73BEFE4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D07E9-73BC-424A-922A-DFBDBFB674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7A40A-E7AC-4DCE-AAF5-2E1C3A673E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6C789-F7A8-445A-862E-4CC7ACDF79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182C1-326D-4CC5-878C-4D1F55FC36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0324B-511B-4320-A932-CCA98CACE7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29F3B-6E22-4D90-ACD5-A75169A63B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82859-A396-4D1E-B952-91C3E80CB6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490DC-B70E-40B9-8495-76492E5174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F39A3-B015-48DD-81EA-53FA14A1E6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803891F-53F7-480A-8C9B-F8A3A572536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478120-4AB6-4596-86CD-529D1B4FC998}" type="datetimeFigureOut">
              <a:rPr lang="bg-BG" smtClean="0"/>
              <a:pPr/>
              <a:t>26.03.2017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CB4BEF-A6F5-4106-8095-0D21BE1C507F}" type="slidenum">
              <a:rPr lang="bg-BG" smtClean="0"/>
              <a:pPr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980728"/>
            <a:ext cx="6962973" cy="1470025"/>
          </a:xfrm>
        </p:spPr>
        <p:txBody>
          <a:bodyPr/>
          <a:lstStyle/>
          <a:p>
            <a:r>
              <a:rPr lang="en-US" sz="4000" b="1" dirty="0" err="1" smtClean="0"/>
              <a:t>Micromanipulatorsimulator</a:t>
            </a:r>
            <a:endParaRPr lang="bg-BG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bg-BG" dirty="0" err="1" smtClean="0"/>
              <a:t>Телерик</a:t>
            </a:r>
            <a:r>
              <a:rPr lang="bg-BG" dirty="0" smtClean="0"/>
              <a:t> </a:t>
            </a:r>
            <a:r>
              <a:rPr lang="bg-BG" dirty="0" smtClean="0"/>
              <a:t>Арсов</a:t>
            </a:r>
          </a:p>
          <a:p>
            <a:r>
              <a:rPr lang="bg-BG" dirty="0" smtClean="0"/>
              <a:t>Николай Милчев</a:t>
            </a:r>
          </a:p>
          <a:p>
            <a:r>
              <a:rPr lang="bg-BG" dirty="0" smtClean="0"/>
              <a:t>Мартин </a:t>
            </a:r>
            <a:r>
              <a:rPr lang="bg-BG" dirty="0" err="1" smtClean="0"/>
              <a:t>Дацев</a:t>
            </a:r>
            <a:endParaRPr lang="bg-BG" dirty="0" smtClean="0"/>
          </a:p>
          <a:p>
            <a:r>
              <a:rPr lang="bg-BG" dirty="0" smtClean="0"/>
              <a:t>Стефан </a:t>
            </a:r>
            <a:r>
              <a:rPr lang="bg-BG" dirty="0" err="1" smtClean="0"/>
              <a:t>Бабуков</a:t>
            </a:r>
            <a:endParaRPr lang="en-US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Идеята ни	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Генетичен алгоритъм </a:t>
            </a:r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r>
              <a:rPr lang="bg-BG" b="1" dirty="0" smtClean="0"/>
              <a:t>Какво прави?</a:t>
            </a:r>
          </a:p>
          <a:p>
            <a:r>
              <a:rPr lang="bg-BG" dirty="0" smtClean="0"/>
              <a:t>Оптимизационен алгоритъм базиран на биологични идеи.</a:t>
            </a:r>
          </a:p>
          <a:p>
            <a:r>
              <a:rPr lang="bg-BG" dirty="0" smtClean="0"/>
              <a:t>Симулация и визуализация на еволюция на създадени от нас същества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en-US" dirty="0" smtClean="0"/>
              <a:t>creatures).</a:t>
            </a:r>
            <a:endParaRPr lang="bg-BG" dirty="0" smtClean="0"/>
          </a:p>
          <a:p>
            <a:r>
              <a:rPr lang="bg-BG" dirty="0" smtClean="0"/>
              <a:t>Целта на всяко “създание” е да стигне по-надясно от другите.</a:t>
            </a:r>
          </a:p>
          <a:p>
            <a:endParaRPr lang="bg-BG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6316662" cy="1143000"/>
          </a:xfrm>
        </p:spPr>
        <p:txBody>
          <a:bodyPr/>
          <a:lstStyle/>
          <a:p>
            <a:r>
              <a:rPr lang="en-US" dirty="0" smtClean="0"/>
              <a:t>Node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844824"/>
            <a:ext cx="6326187" cy="2044823"/>
          </a:xfrm>
        </p:spPr>
        <p:txBody>
          <a:bodyPr/>
          <a:lstStyle/>
          <a:p>
            <a:r>
              <a:rPr lang="bg-BG" dirty="0" smtClean="0"/>
              <a:t>Играе  ролята на тяло</a:t>
            </a:r>
          </a:p>
          <a:p>
            <a:r>
              <a:rPr lang="bg-BG" dirty="0" smtClean="0"/>
              <a:t>Всеки “</a:t>
            </a:r>
            <a:r>
              <a:rPr lang="en-US" dirty="0" smtClean="0"/>
              <a:t>node” </a:t>
            </a:r>
            <a:r>
              <a:rPr lang="bg-BG" dirty="0" smtClean="0"/>
              <a:t>има произволен коефициент на триене, размер, маса и др.</a:t>
            </a:r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Muscles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Държи 2 </a:t>
            </a:r>
            <a:r>
              <a:rPr lang="en-US" dirty="0" smtClean="0"/>
              <a:t>nodes </a:t>
            </a:r>
            <a:r>
              <a:rPr lang="bg-BG" dirty="0" smtClean="0"/>
              <a:t>заедно</a:t>
            </a:r>
          </a:p>
          <a:p>
            <a:r>
              <a:rPr lang="bg-BG" dirty="0" smtClean="0"/>
              <a:t>Свива се и се разтяга.</a:t>
            </a:r>
          </a:p>
          <a:p>
            <a:r>
              <a:rPr lang="bg-BG" dirty="0" smtClean="0"/>
              <a:t>Всеки мускул има произволна сила на свиване и разтягане.</a:t>
            </a:r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 и приложение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bg-BG" dirty="0" smtClean="0"/>
          </a:p>
          <a:p>
            <a:r>
              <a:rPr lang="bg-BG" dirty="0" smtClean="0"/>
              <a:t>Образователна цел, свързано с изучаването на генетични алгоритми.</a:t>
            </a:r>
          </a:p>
          <a:p>
            <a:r>
              <a:rPr lang="bg-BG" dirty="0" smtClean="0"/>
              <a:t>Може да работи като самообучаващ се </a:t>
            </a:r>
            <a:r>
              <a:rPr lang="en-US" dirty="0" smtClean="0"/>
              <a:t>AI</a:t>
            </a:r>
            <a:r>
              <a:rPr lang="bg-BG" dirty="0" smtClean="0"/>
              <a:t> в игри или други програми.</a:t>
            </a:r>
            <a:r>
              <a:rPr lang="en-US" dirty="0" smtClean="0"/>
              <a:t> </a:t>
            </a:r>
            <a:endParaRPr lang="bg-B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2780928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/>
              <a:t>D</a:t>
            </a:r>
            <a:r>
              <a:rPr lang="en-US" sz="8800" dirty="0" smtClean="0"/>
              <a:t>emo</a:t>
            </a:r>
            <a:endParaRPr lang="bg-BG" sz="8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631666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Looking into the future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72816"/>
            <a:ext cx="6326187" cy="4525963"/>
          </a:xfrm>
        </p:spPr>
        <p:txBody>
          <a:bodyPr/>
          <a:lstStyle/>
          <a:p>
            <a:r>
              <a:rPr lang="bg-BG" dirty="0" smtClean="0"/>
              <a:t>Графики с допълнителна информация като средна измината дистанция </a:t>
            </a:r>
          </a:p>
          <a:p>
            <a:r>
              <a:rPr lang="bg-BG" dirty="0" smtClean="0"/>
              <a:t>По-добра визуализация</a:t>
            </a:r>
          </a:p>
          <a:p>
            <a:r>
              <a:rPr lang="bg-BG" dirty="0" smtClean="0"/>
              <a:t>Избор на цел на </a:t>
            </a:r>
            <a:r>
              <a:rPr lang="bg-BG" dirty="0" smtClean="0"/>
              <a:t>организмите</a:t>
            </a:r>
          </a:p>
          <a:p>
            <a:r>
              <a:rPr lang="bg-BG" dirty="0" smtClean="0"/>
              <a:t>Добавяне на стави, различни форми на </a:t>
            </a:r>
            <a:r>
              <a:rPr lang="en-US" dirty="0" smtClean="0"/>
              <a:t>nodes.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…</a:t>
            </a:r>
            <a:r>
              <a:rPr lang="bg-BG" dirty="0" smtClean="0"/>
              <a:t> И още много!</a:t>
            </a:r>
            <a:r>
              <a:rPr lang="bg-BG" dirty="0" smtClean="0"/>
              <a:t> </a:t>
            </a:r>
            <a:endParaRPr lang="bg-B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916832"/>
            <a:ext cx="8229600" cy="1143000"/>
          </a:xfrm>
        </p:spPr>
        <p:txBody>
          <a:bodyPr/>
          <a:lstStyle/>
          <a:p>
            <a:r>
              <a:rPr lang="bg-BG" dirty="0" smtClean="0"/>
              <a:t>Благодарим за вниманието!</a:t>
            </a:r>
            <a:endParaRPr lang="bg-BG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ind_5596_slide">
  <a:themeElements>
    <a:clrScheme name="Office Theme 2">
      <a:dk1>
        <a:srgbClr val="000000"/>
      </a:dk1>
      <a:lt1>
        <a:srgbClr val="99FFCC"/>
      </a:lt1>
      <a:dk2>
        <a:srgbClr val="000000"/>
      </a:dk2>
      <a:lt2>
        <a:srgbClr val="CCCCCC"/>
      </a:lt2>
      <a:accent1>
        <a:srgbClr val="337306"/>
      </a:accent1>
      <a:accent2>
        <a:srgbClr val="0B576E"/>
      </a:accent2>
      <a:accent3>
        <a:srgbClr val="CAFFE2"/>
      </a:accent3>
      <a:accent4>
        <a:srgbClr val="000000"/>
      </a:accent4>
      <a:accent5>
        <a:srgbClr val="ADBCAA"/>
      </a:accent5>
      <a:accent6>
        <a:srgbClr val="094E63"/>
      </a:accent6>
      <a:hlink>
        <a:srgbClr val="00592D"/>
      </a:hlink>
      <a:folHlink>
        <a:srgbClr val="413B6B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99FFCC"/>
        </a:lt1>
        <a:dk2>
          <a:srgbClr val="000000"/>
        </a:dk2>
        <a:lt2>
          <a:srgbClr val="CCCCCC"/>
        </a:lt2>
        <a:accent1>
          <a:srgbClr val="008040"/>
        </a:accent1>
        <a:accent2>
          <a:srgbClr val="00734C"/>
        </a:accent2>
        <a:accent3>
          <a:srgbClr val="CAFFE2"/>
        </a:accent3>
        <a:accent4>
          <a:srgbClr val="000000"/>
        </a:accent4>
        <a:accent5>
          <a:srgbClr val="AAC0AF"/>
        </a:accent5>
        <a:accent6>
          <a:srgbClr val="006844"/>
        </a:accent6>
        <a:hlink>
          <a:srgbClr val="006633"/>
        </a:hlink>
        <a:folHlink>
          <a:srgbClr val="0059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99FFCC"/>
        </a:lt1>
        <a:dk2>
          <a:srgbClr val="000000"/>
        </a:dk2>
        <a:lt2>
          <a:srgbClr val="CCCCCC"/>
        </a:lt2>
        <a:accent1>
          <a:srgbClr val="337306"/>
        </a:accent1>
        <a:accent2>
          <a:srgbClr val="0B576E"/>
        </a:accent2>
        <a:accent3>
          <a:srgbClr val="CAFFE2"/>
        </a:accent3>
        <a:accent4>
          <a:srgbClr val="000000"/>
        </a:accent4>
        <a:accent5>
          <a:srgbClr val="ADBCAA"/>
        </a:accent5>
        <a:accent6>
          <a:srgbClr val="094E63"/>
        </a:accent6>
        <a:hlink>
          <a:srgbClr val="00592D"/>
        </a:hlink>
        <a:folHlink>
          <a:srgbClr val="413B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99FFCC"/>
        </a:lt1>
        <a:dk2>
          <a:srgbClr val="000000"/>
        </a:dk2>
        <a:lt2>
          <a:srgbClr val="CCCCCC"/>
        </a:lt2>
        <a:accent1>
          <a:srgbClr val="944700"/>
        </a:accent1>
        <a:accent2>
          <a:srgbClr val="006633"/>
        </a:accent2>
        <a:accent3>
          <a:srgbClr val="CAFFE2"/>
        </a:accent3>
        <a:accent4>
          <a:srgbClr val="000000"/>
        </a:accent4>
        <a:accent5>
          <a:srgbClr val="C8B1AA"/>
        </a:accent5>
        <a:accent6>
          <a:srgbClr val="005C2D"/>
        </a:accent6>
        <a:hlink>
          <a:srgbClr val="732235"/>
        </a:hlink>
        <a:folHlink>
          <a:srgbClr val="5A1B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99FFCC"/>
        </a:lt1>
        <a:dk2>
          <a:srgbClr val="000000"/>
        </a:dk2>
        <a:lt2>
          <a:srgbClr val="CCCCCC"/>
        </a:lt2>
        <a:accent1>
          <a:srgbClr val="736500"/>
        </a:accent1>
        <a:accent2>
          <a:srgbClr val="8C3A2A"/>
        </a:accent2>
        <a:accent3>
          <a:srgbClr val="CAFFE2"/>
        </a:accent3>
        <a:accent4>
          <a:srgbClr val="000000"/>
        </a:accent4>
        <a:accent5>
          <a:srgbClr val="BCB8AA"/>
        </a:accent5>
        <a:accent6>
          <a:srgbClr val="7E3425"/>
        </a:accent6>
        <a:hlink>
          <a:srgbClr val="4D317A"/>
        </a:hlink>
        <a:folHlink>
          <a:srgbClr val="0459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8040"/>
        </a:accent1>
        <a:accent2>
          <a:srgbClr val="00734C"/>
        </a:accent2>
        <a:accent3>
          <a:srgbClr val="FFFFFF"/>
        </a:accent3>
        <a:accent4>
          <a:srgbClr val="000000"/>
        </a:accent4>
        <a:accent5>
          <a:srgbClr val="AAC0AF"/>
        </a:accent5>
        <a:accent6>
          <a:srgbClr val="006844"/>
        </a:accent6>
        <a:hlink>
          <a:srgbClr val="006633"/>
        </a:hlink>
        <a:folHlink>
          <a:srgbClr val="0059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37306"/>
        </a:accent1>
        <a:accent2>
          <a:srgbClr val="0B576E"/>
        </a:accent2>
        <a:accent3>
          <a:srgbClr val="FFFFFF"/>
        </a:accent3>
        <a:accent4>
          <a:srgbClr val="000000"/>
        </a:accent4>
        <a:accent5>
          <a:srgbClr val="ADBCAA"/>
        </a:accent5>
        <a:accent6>
          <a:srgbClr val="094E63"/>
        </a:accent6>
        <a:hlink>
          <a:srgbClr val="00592D"/>
        </a:hlink>
        <a:folHlink>
          <a:srgbClr val="413B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44700"/>
        </a:accent1>
        <a:accent2>
          <a:srgbClr val="006633"/>
        </a:accent2>
        <a:accent3>
          <a:srgbClr val="FFFFFF"/>
        </a:accent3>
        <a:accent4>
          <a:srgbClr val="000000"/>
        </a:accent4>
        <a:accent5>
          <a:srgbClr val="C8B1AA"/>
        </a:accent5>
        <a:accent6>
          <a:srgbClr val="005C2D"/>
        </a:accent6>
        <a:hlink>
          <a:srgbClr val="732235"/>
        </a:hlink>
        <a:folHlink>
          <a:srgbClr val="5A1B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736500"/>
        </a:accent1>
        <a:accent2>
          <a:srgbClr val="8C3A2A"/>
        </a:accent2>
        <a:accent3>
          <a:srgbClr val="FFFFFF"/>
        </a:accent3>
        <a:accent4>
          <a:srgbClr val="000000"/>
        </a:accent4>
        <a:accent5>
          <a:srgbClr val="BCB8AA"/>
        </a:accent5>
        <a:accent6>
          <a:srgbClr val="7E3425"/>
        </a:accent6>
        <a:hlink>
          <a:srgbClr val="4D317A"/>
        </a:hlink>
        <a:folHlink>
          <a:srgbClr val="04592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99FFCC"/>
      </a:lt1>
      <a:dk2>
        <a:srgbClr val="000000"/>
      </a:dk2>
      <a:lt2>
        <a:srgbClr val="CCCCCC"/>
      </a:lt2>
      <a:accent1>
        <a:srgbClr val="337306"/>
      </a:accent1>
      <a:accent2>
        <a:srgbClr val="0B576E"/>
      </a:accent2>
      <a:accent3>
        <a:srgbClr val="CAFFE2"/>
      </a:accent3>
      <a:accent4>
        <a:srgbClr val="000000"/>
      </a:accent4>
      <a:accent5>
        <a:srgbClr val="ADBCAA"/>
      </a:accent5>
      <a:accent6>
        <a:srgbClr val="094E63"/>
      </a:accent6>
      <a:hlink>
        <a:srgbClr val="00592D"/>
      </a:hlink>
      <a:folHlink>
        <a:srgbClr val="413B6B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99FFCC"/>
        </a:lt1>
        <a:dk2>
          <a:srgbClr val="000000"/>
        </a:dk2>
        <a:lt2>
          <a:srgbClr val="CCCCCC"/>
        </a:lt2>
        <a:accent1>
          <a:srgbClr val="008040"/>
        </a:accent1>
        <a:accent2>
          <a:srgbClr val="00734C"/>
        </a:accent2>
        <a:accent3>
          <a:srgbClr val="CAFFE2"/>
        </a:accent3>
        <a:accent4>
          <a:srgbClr val="000000"/>
        </a:accent4>
        <a:accent5>
          <a:srgbClr val="AAC0AF"/>
        </a:accent5>
        <a:accent6>
          <a:srgbClr val="006844"/>
        </a:accent6>
        <a:hlink>
          <a:srgbClr val="006633"/>
        </a:hlink>
        <a:folHlink>
          <a:srgbClr val="0059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99FFCC"/>
        </a:lt1>
        <a:dk2>
          <a:srgbClr val="000000"/>
        </a:dk2>
        <a:lt2>
          <a:srgbClr val="CCCCCC"/>
        </a:lt2>
        <a:accent1>
          <a:srgbClr val="337306"/>
        </a:accent1>
        <a:accent2>
          <a:srgbClr val="0B576E"/>
        </a:accent2>
        <a:accent3>
          <a:srgbClr val="CAFFE2"/>
        </a:accent3>
        <a:accent4>
          <a:srgbClr val="000000"/>
        </a:accent4>
        <a:accent5>
          <a:srgbClr val="ADBCAA"/>
        </a:accent5>
        <a:accent6>
          <a:srgbClr val="094E63"/>
        </a:accent6>
        <a:hlink>
          <a:srgbClr val="00592D"/>
        </a:hlink>
        <a:folHlink>
          <a:srgbClr val="413B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99FFCC"/>
        </a:lt1>
        <a:dk2>
          <a:srgbClr val="000000"/>
        </a:dk2>
        <a:lt2>
          <a:srgbClr val="CCCCCC"/>
        </a:lt2>
        <a:accent1>
          <a:srgbClr val="944700"/>
        </a:accent1>
        <a:accent2>
          <a:srgbClr val="006633"/>
        </a:accent2>
        <a:accent3>
          <a:srgbClr val="CAFFE2"/>
        </a:accent3>
        <a:accent4>
          <a:srgbClr val="000000"/>
        </a:accent4>
        <a:accent5>
          <a:srgbClr val="C8B1AA"/>
        </a:accent5>
        <a:accent6>
          <a:srgbClr val="005C2D"/>
        </a:accent6>
        <a:hlink>
          <a:srgbClr val="732235"/>
        </a:hlink>
        <a:folHlink>
          <a:srgbClr val="5A1B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99FFCC"/>
        </a:lt1>
        <a:dk2>
          <a:srgbClr val="000000"/>
        </a:dk2>
        <a:lt2>
          <a:srgbClr val="CCCCCC"/>
        </a:lt2>
        <a:accent1>
          <a:srgbClr val="736500"/>
        </a:accent1>
        <a:accent2>
          <a:srgbClr val="8C3A2A"/>
        </a:accent2>
        <a:accent3>
          <a:srgbClr val="CAFFE2"/>
        </a:accent3>
        <a:accent4>
          <a:srgbClr val="000000"/>
        </a:accent4>
        <a:accent5>
          <a:srgbClr val="BCB8AA"/>
        </a:accent5>
        <a:accent6>
          <a:srgbClr val="7E3425"/>
        </a:accent6>
        <a:hlink>
          <a:srgbClr val="4D317A"/>
        </a:hlink>
        <a:folHlink>
          <a:srgbClr val="0459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8040"/>
        </a:accent1>
        <a:accent2>
          <a:srgbClr val="00734C"/>
        </a:accent2>
        <a:accent3>
          <a:srgbClr val="FFFFFF"/>
        </a:accent3>
        <a:accent4>
          <a:srgbClr val="000000"/>
        </a:accent4>
        <a:accent5>
          <a:srgbClr val="AAC0AF"/>
        </a:accent5>
        <a:accent6>
          <a:srgbClr val="006844"/>
        </a:accent6>
        <a:hlink>
          <a:srgbClr val="006633"/>
        </a:hlink>
        <a:folHlink>
          <a:srgbClr val="0059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37306"/>
        </a:accent1>
        <a:accent2>
          <a:srgbClr val="0B576E"/>
        </a:accent2>
        <a:accent3>
          <a:srgbClr val="FFFFFF"/>
        </a:accent3>
        <a:accent4>
          <a:srgbClr val="000000"/>
        </a:accent4>
        <a:accent5>
          <a:srgbClr val="ADBCAA"/>
        </a:accent5>
        <a:accent6>
          <a:srgbClr val="094E63"/>
        </a:accent6>
        <a:hlink>
          <a:srgbClr val="00592D"/>
        </a:hlink>
        <a:folHlink>
          <a:srgbClr val="413B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44700"/>
        </a:accent1>
        <a:accent2>
          <a:srgbClr val="006633"/>
        </a:accent2>
        <a:accent3>
          <a:srgbClr val="FFFFFF"/>
        </a:accent3>
        <a:accent4>
          <a:srgbClr val="000000"/>
        </a:accent4>
        <a:accent5>
          <a:srgbClr val="C8B1AA"/>
        </a:accent5>
        <a:accent6>
          <a:srgbClr val="005C2D"/>
        </a:accent6>
        <a:hlink>
          <a:srgbClr val="732235"/>
        </a:hlink>
        <a:folHlink>
          <a:srgbClr val="5A1B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736500"/>
        </a:accent1>
        <a:accent2>
          <a:srgbClr val="8C3A2A"/>
        </a:accent2>
        <a:accent3>
          <a:srgbClr val="FFFFFF"/>
        </a:accent3>
        <a:accent4>
          <a:srgbClr val="000000"/>
        </a:accent4>
        <a:accent5>
          <a:srgbClr val="BCB8AA"/>
        </a:accent5>
        <a:accent6>
          <a:srgbClr val="7E3425"/>
        </a:accent6>
        <a:hlink>
          <a:srgbClr val="4D317A"/>
        </a:hlink>
        <a:folHlink>
          <a:srgbClr val="04592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ind_5596_slide</Template>
  <TotalTime>109</TotalTime>
  <Words>156</Words>
  <Application>Microsoft Office PowerPoint</Application>
  <PresentationFormat>On-screen Show (4:3)</PresentationFormat>
  <Paragraphs>35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ind_5596_slide</vt:lpstr>
      <vt:lpstr>1_Default Design</vt:lpstr>
      <vt:lpstr>Flow</vt:lpstr>
      <vt:lpstr>Micromanipulatorsimulator</vt:lpstr>
      <vt:lpstr>Идеята ни </vt:lpstr>
      <vt:lpstr>Node</vt:lpstr>
      <vt:lpstr>Muscles </vt:lpstr>
      <vt:lpstr>Цел и приложение</vt:lpstr>
      <vt:lpstr>Demo</vt:lpstr>
      <vt:lpstr>Looking into the future</vt:lpstr>
      <vt:lpstr>Благодарим за вниманието!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Micromanipulatorsimulator</dc:title>
  <dc:creator>User</dc:creator>
  <cp:lastModifiedBy>User</cp:lastModifiedBy>
  <cp:revision>16</cp:revision>
  <dcterms:created xsi:type="dcterms:W3CDTF">2017-03-25T09:18:59Z</dcterms:created>
  <dcterms:modified xsi:type="dcterms:W3CDTF">2017-03-26T09:48:25Z</dcterms:modified>
</cp:coreProperties>
</file>