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4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C741-E377-3957-CEAC-2084363D1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2A8A9-F35A-028D-97F6-A3E0B32B4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5F73-B7F9-DE8C-4D7E-AEC0937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7191-E1D2-4CBA-9483-0A465B9650D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8DF2-D139-90D4-FAD0-6BC13556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486B-0347-D3B4-919D-E33A1773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0557-0BA1-4D2D-93B6-94C875EB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8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6BEC-74F2-849C-003B-C2D29F49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A0C7C-1216-25E4-8C09-9F5E3EEB9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B1B8-CC1E-80C6-5C28-B8CA0A40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7191-E1D2-4CBA-9483-0A465B9650D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BC93-A3E3-4017-E5FE-B9B99CB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30C19-BD81-B3CD-E8AD-78666339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0557-0BA1-4D2D-93B6-94C875EB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2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82EEF-C894-22FE-44E3-973C62DAB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622F1-F8D8-FC6B-38B2-7ED4A8EB7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73DB-047E-4AC0-B93A-F8EB825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7191-E1D2-4CBA-9483-0A465B9650D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BFB7-6ADC-0414-C142-20CE62CC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74D8-3ACB-43F3-F302-8954259F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0557-0BA1-4D2D-93B6-94C875EB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74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C4B1-2176-BA88-867A-73B75080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8B6E-4A8C-7FBC-C4BF-84478D31F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1E5DF-0517-6DFC-3350-F0E1CA74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7191-E1D2-4CBA-9483-0A465B9650D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4637-6E1A-8518-E05B-04F58126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4DC9-71B1-DA9A-60DD-DFEC3D99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0557-0BA1-4D2D-93B6-94C875EB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2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0A16-74A1-D32E-3918-82FEF2A2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7C7FD-EEE4-B477-3682-09DE82255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B9908-EB62-4ED9-571D-D3BD3FB2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7191-E1D2-4CBA-9483-0A465B9650D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0C24-4481-18DD-C4C0-D7C116DF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3198-5478-9AB4-B91E-2BE1555A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0557-0BA1-4D2D-93B6-94C875EB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7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655F-7B1C-5C5E-1D7E-F5F0048A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518A-D14A-85EA-CB83-2703D5D5A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87418-0BC5-57D4-40EB-4A3FE3963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3633-6878-7310-DF3F-2469349E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7191-E1D2-4CBA-9483-0A465B9650D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0C5D4-2EF3-272D-1A8F-E29CCBD6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CD9B2-B52F-C0A1-F214-45E5CA03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0557-0BA1-4D2D-93B6-94C875EB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4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09B6-02B7-33D9-3B94-AC0FEB8D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0E2A9-5DA2-F9F6-B18F-6BBC99E8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BCBA7-00E6-4E6F-C5D9-F33915908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4ABB7-08F5-A183-B065-E48A23E1F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5D9E8-DC79-A8CD-8E31-66ABBB25E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395DE-EB73-6C92-4661-4FCDF583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7191-E1D2-4CBA-9483-0A465B9650D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62435-7ED6-E896-D453-1ECDF666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1F040-DDBB-E4BB-9B5E-8F9DFD95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0557-0BA1-4D2D-93B6-94C875EB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48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751D-28B3-0559-CD03-E5AD4CE8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C08A7-A408-D7FD-FA26-C13AB49A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7191-E1D2-4CBA-9483-0A465B9650D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A7DE-ED69-3736-F71C-31D27C4D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62C8D-6E0B-ABF1-E8CC-E500A134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0557-0BA1-4D2D-93B6-94C875EB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65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6CBA3-B853-6CEB-A18A-5459FEB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7191-E1D2-4CBA-9483-0A465B9650D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73571-B835-B04D-E38E-87BA9362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B5F10-8C27-9C88-C0F0-98668156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0557-0BA1-4D2D-93B6-94C875EB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2089-3E2B-E62C-F0AB-4DF8949D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3A53-CB39-FBDE-F1D0-37696E89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118CD-2379-55C2-4C25-ECE44DF91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3ABA1-03D9-ED04-0C5A-05A45387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7191-E1D2-4CBA-9483-0A465B9650D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AE3A4-48B6-9577-A5DC-076A6AA6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E9C98-FD7B-729C-75C4-0A170D4D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0557-0BA1-4D2D-93B6-94C875EB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2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F1AF-7A9E-056D-C23F-F8E6904A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0274C-79B0-0C11-A815-781E1DB58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CE51C-658F-C2F1-F821-FEC5B2B21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D3C95-6324-7CCE-3060-838C9E86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7191-E1D2-4CBA-9483-0A465B9650D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BC060-8155-33A8-0DAA-A0E0A4FD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CD455-AA92-2F7B-2D6B-C9F88FC1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0557-0BA1-4D2D-93B6-94C875EB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07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D7F93-8404-9D5D-5D18-E4A1908B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3F62-5FE8-06EB-4AA1-B6D670AD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6E8F-3979-2EB7-DBEF-BED90AD0E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7191-E1D2-4CBA-9483-0A465B9650D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80B9D-1C48-3C87-E48C-230D3A838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3DB5-B888-0EF6-715D-7DAAA6DAB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10557-0BA1-4D2D-93B6-94C875EB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0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C106-1B5E-E54F-B2D9-853FB04E1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sdfhhgsdjgfjghjsgdgfsd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6956B-F71B-94B5-245A-EF1A2E713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sdfhhgsdjgfjghjsgdgfsd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sdfhhgsdjgfjghjsgdgfsd</dc:title>
  <dc:creator>GYASHU  RAHMAN</dc:creator>
  <cp:lastModifiedBy>GYASHU  RAHMAN</cp:lastModifiedBy>
  <cp:revision>1</cp:revision>
  <dcterms:created xsi:type="dcterms:W3CDTF">2022-08-12T12:57:10Z</dcterms:created>
  <dcterms:modified xsi:type="dcterms:W3CDTF">2022-08-12T12:57:20Z</dcterms:modified>
</cp:coreProperties>
</file>