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78"/>
  </p:normalViewPr>
  <p:slideViewPr>
    <p:cSldViewPr snapToGrid="0">
      <p:cViewPr varScale="1">
        <p:scale>
          <a:sx n="68" d="100"/>
          <a:sy n="68" d="100"/>
        </p:scale>
        <p:origin x="240" y="2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6190-2627-63A6-5386-DB0AD485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B8A42-BD27-7363-3939-4DA40BD67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0793-3B26-181A-6F01-2D32C5C4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F7D4-3446-444F-BB85-A8F6CADC78A5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1906E-8E5E-1F97-93EE-C5FCF8BB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250B-6361-8B7E-6086-687D23F3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FD33-40A9-B740-BCEC-A9723C52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9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BC2B-0C50-EC41-6F88-C5E910BC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21D1A-00D1-C145-88B1-DE174E13D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90744-F5B9-DED2-2326-9BB1D9A5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F7D4-3446-444F-BB85-A8F6CADC78A5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9D65-ADAE-37A1-7792-11BBB327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7824-05F0-59A3-6392-C6E4D7C2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FD33-40A9-B740-BCEC-A9723C52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2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646F7-EDE6-708A-B83D-320B46E6C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3F0BC-A9FF-47C5-6A28-4F8EBA78A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312F-7B75-DF84-0FEB-E92B4EBB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F7D4-3446-444F-BB85-A8F6CADC78A5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A0D4-E78B-A049-F0F3-A7D22715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8DA5C-53BB-3154-4176-80941F32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FD33-40A9-B740-BCEC-A9723C52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152B-C2C2-BF87-F969-1919B048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C880-B451-CCC2-F377-3654D87A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9714-D729-20C8-6478-0A8C0E6E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F7D4-3446-444F-BB85-A8F6CADC78A5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0116-6EB8-5ED7-C822-E3C6F66F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37D18-ABA8-2A5A-DEFE-5A37D536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FD33-40A9-B740-BCEC-A9723C52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25E3-89A6-FB2A-626D-D220BA3A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E1828-AA7A-D310-6F51-A55A449EA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D22B-C60D-A9D5-0C5E-C2B8D5C7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F7D4-3446-444F-BB85-A8F6CADC78A5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4F00-78AD-A200-4972-FA202EAA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06AB-394D-EEF8-26DB-79270E56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FD33-40A9-B740-BCEC-A9723C52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9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01E7-B6DE-BB8A-D35F-455A4AD1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F78C4-FDEA-CBC0-EB40-7145B5EC3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08ADA-790A-7161-704E-647FD8DEB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1EC02-4A8A-5816-94A6-0987B507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F7D4-3446-444F-BB85-A8F6CADC78A5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122EF-DAAB-4846-C168-26C4AB54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D4B3-7C13-7F79-32EA-5EA4F089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FD33-40A9-B740-BCEC-A9723C52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7438-F53B-1837-FD08-393702A2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C1F3-A782-1221-9A8B-4B9F2C901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A27F3-D289-276C-8EE0-EA13B042F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B66D8-9C0E-38BF-DA0C-89A62E90C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C9976-CFD8-1BB0-E05C-3AA4DF8A9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80DEC-A9AF-5CD0-58C5-1B7D3703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F7D4-3446-444F-BB85-A8F6CADC78A5}" type="datetimeFigureOut">
              <a:rPr lang="en-US" smtClean="0"/>
              <a:t>7/29/24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5A779-F64C-6885-8DB1-FFFAF9AE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2850E-66AC-3DD6-5185-3F234B2A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FD33-40A9-B740-BCEC-A9723C52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3D27-1636-603C-416A-10761891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EFAF7-2DAB-A1E1-420E-487207AE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F7D4-3446-444F-BB85-A8F6CADC78A5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AFB50-78E0-39E3-93D1-B28A7114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D42D3-D959-4B20-FB52-EFB68687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FD33-40A9-B740-BCEC-A9723C52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7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E2255-8DCB-85D7-C287-E97142D5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F7D4-3446-444F-BB85-A8F6CADC78A5}" type="datetimeFigureOut">
              <a:rPr lang="en-US" smtClean="0"/>
              <a:t>7/29/24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6D795-B8FF-A0BB-FD54-B70943B3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A59B7-24C9-AEA0-055A-93EF1078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FD33-40A9-B740-BCEC-A9723C52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52E4-A1DC-28BE-5B54-4277C4E9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05480-B381-4D06-26AA-086EA2209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684FF-3A3C-D2BC-6B6E-14BD721C0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0772-F972-A09F-4200-5E2FAB64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F7D4-3446-444F-BB85-A8F6CADC78A5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1450B-17D1-5F09-77BB-D7E185A6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32697-29BA-022F-0DD9-2E5FF92F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FD33-40A9-B740-BCEC-A9723C52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9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85A8-185F-0FA6-DDAF-C55E93A4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C91CA-2477-2F56-E5EA-02AD7D790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D7CE8-BE90-581B-1019-4F973FB49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44C44-3C6C-4546-7C37-4D11CC60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F7D4-3446-444F-BB85-A8F6CADC78A5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E1FEB-3137-DA2E-9A09-DEBA5AF6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8E7B9-771F-E285-B32C-014F4AA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FD33-40A9-B740-BCEC-A9723C52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1E201-3ED7-80A0-06EF-7CA94B7E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438FC-9D8C-3290-0BF4-1DAB029C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ABC2E-0602-41B6-3009-F30D9A0B4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7F7D4-3446-444F-BB85-A8F6CADC78A5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C7DD-EB6E-A045-215D-96D45DE37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05A4-3774-045B-5DBB-20C25ACEA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7FD33-40A9-B740-BCEC-A9723C52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E892-38B2-EAFA-1454-2B29F060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5C91-FCD7-B577-C637-21EB67DE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 with Alaa regarding direction of conference paper and formulated plan.</a:t>
            </a:r>
          </a:p>
          <a:p>
            <a:r>
              <a:rPr lang="en-US" dirty="0"/>
              <a:t>Researched and found new data set Lithium Iron Battery from NASA for predicting RUL.</a:t>
            </a:r>
          </a:p>
          <a:p>
            <a:pPr lvl="1"/>
            <a:r>
              <a:rPr lang="en-US" dirty="0"/>
              <a:t>Better more aligned with electrical engineering discipline so I have a better understanding of the features</a:t>
            </a:r>
          </a:p>
          <a:p>
            <a:pPr lvl="1"/>
            <a:r>
              <a:rPr lang="en-US" dirty="0"/>
              <a:t>More comprehensive understanding of how to approach implementations</a:t>
            </a:r>
          </a:p>
          <a:p>
            <a:pPr lvl="1"/>
            <a:r>
              <a:rPr lang="en-US" dirty="0"/>
              <a:t>Recommended by Alaa.</a:t>
            </a:r>
          </a:p>
          <a:p>
            <a:pPr lvl="1"/>
            <a:r>
              <a:rPr lang="en-US" dirty="0"/>
              <a:t>I now have GRU nearly working with new dataset and CNN should just be a matter of converting my old implementation over. LSTM should be working in next few days.</a:t>
            </a:r>
          </a:p>
        </p:txBody>
      </p:sp>
    </p:spTree>
    <p:extLst>
      <p:ext uri="{BB962C8B-B14F-4D97-AF65-F5344CB8AC3E}">
        <p14:creationId xmlns:p14="http://schemas.microsoft.com/office/powerpoint/2010/main" val="13124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C686-081C-55CA-026A-3110C326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Progress and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30BC-B88F-38C9-F530-069F88F24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looking to have CNN LSTM and GRU finalized, and comparisons made by Wednesday</a:t>
            </a:r>
          </a:p>
          <a:p>
            <a:r>
              <a:rPr lang="en-US" dirty="0"/>
              <a:t>Then with Alaa looking to create the explainable AI or transformer implementations by mid next week for comparison against base level implementations</a:t>
            </a:r>
          </a:p>
          <a:p>
            <a:r>
              <a:rPr lang="en-US" dirty="0"/>
              <a:t>Then preform FDIA simulations on data for re-running of AI testing to then compare against non attacked data.</a:t>
            </a:r>
          </a:p>
        </p:txBody>
      </p:sp>
    </p:spTree>
    <p:extLst>
      <p:ext uri="{BB962C8B-B14F-4D97-AF65-F5344CB8AC3E}">
        <p14:creationId xmlns:p14="http://schemas.microsoft.com/office/powerpoint/2010/main" val="123989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EFB0-F79E-C778-B5E3-68FE19AD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02D5-C102-A15E-A525-05BC2D14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GRU, CNN and LSTM, implementations done on the Lithium Battery dataset for predicting RUL by Wednesday W3.</a:t>
            </a:r>
          </a:p>
          <a:p>
            <a:r>
              <a:rPr lang="en-US" dirty="0"/>
              <a:t>Advanced AI implementation (Explainable Ai or transformer) Started, and progress made by W4.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9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188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Current Progress</vt:lpstr>
      <vt:lpstr>Future Progress and Direction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Faure</dc:creator>
  <cp:lastModifiedBy>Harrison Faure</cp:lastModifiedBy>
  <cp:revision>2</cp:revision>
  <dcterms:created xsi:type="dcterms:W3CDTF">2024-07-28T09:43:44Z</dcterms:created>
  <dcterms:modified xsi:type="dcterms:W3CDTF">2024-07-29T11:42:42Z</dcterms:modified>
</cp:coreProperties>
</file>