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78"/>
  </p:normalViewPr>
  <p:slideViewPr>
    <p:cSldViewPr snapToGrid="0">
      <p:cViewPr varScale="1">
        <p:scale>
          <a:sx n="169" d="100"/>
          <a:sy n="169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A114-CB4B-C401-9F09-1B86B0530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A2400-A1B1-CEFC-9FAA-163DC2368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9C658-78AC-0DF9-766D-9C5BEE2D8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8278-8EDA-DE4F-90C6-5FD89551FDB2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3D2B1-7B94-17AA-44A7-B19DF4082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0C495-67F1-4F58-0BD1-33001A047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6E89-5099-0140-B2AD-BFB1E93BB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0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F4855-F1FE-612A-93C5-EA1DB64C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69415-E0EB-B85C-73D0-94164FE1E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42A02-086B-6B5A-5C07-F83A0149E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8278-8EDA-DE4F-90C6-5FD89551FDB2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B8AD2-840A-38EF-ECCA-6DF24C645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C2794-0C3B-7437-2C5B-7B0BB52D6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6E89-5099-0140-B2AD-BFB1E93BB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3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96453-0308-3599-31F0-78BBF0AB1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F7F6E-1D73-1386-9AC8-E5038D54A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81BFB-8BBE-4F61-C3CE-0D9CC2257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8278-8EDA-DE4F-90C6-5FD89551FDB2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2D09F-C3E7-893F-B8A3-EB06B52A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B8314-107E-D17D-9433-94185ADA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6E89-5099-0140-B2AD-BFB1E93BB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4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11C4-4547-56CC-2993-F0706778E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D0B47-8C84-2EE7-6320-1AD814577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B0C0A-D2A3-D533-ADFF-EFEB4E3DD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8278-8EDA-DE4F-90C6-5FD89551FDB2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28BA6-D55B-1044-4B8A-93B794F6B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36F30-CF4F-8DCE-A759-4A565BDA4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6E89-5099-0140-B2AD-BFB1E93BB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79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1D3C-099D-A11D-359E-218557BF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C0741-BBE1-9B4C-4E8A-379228596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EF14E-F74D-DF65-7085-D5083A118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8278-8EDA-DE4F-90C6-5FD89551FDB2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350D8-A8D9-5312-09B6-7DA65026C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C7CF8-0C62-4D1E-C626-2AF6A3A13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6E89-5099-0140-B2AD-BFB1E93BB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5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BDC3-59DE-EE18-1E8C-AC838199D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40B81-BD27-5944-7479-44C9DB870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7EE16-5BCB-5B53-6152-288AD001E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6368B-36E9-5BD8-DF18-C17023468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8278-8EDA-DE4F-90C6-5FD89551FDB2}" type="datetimeFigureOut">
              <a:rPr lang="en-US" smtClean="0"/>
              <a:t>9/16/24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D071F-A048-83A8-7F38-5AE4AE49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C17C3-30B8-37A7-5C46-17F2F96D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6E89-5099-0140-B2AD-BFB1E93BB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2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2E6D8-B23A-A443-0382-88955B461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88110-59F9-6A0B-85B7-6503F8A2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DCBDA-E9C4-9F9A-8087-670F6A0C7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04D5BF-9556-1266-BFE5-E78F7A89D6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690EE0-7C7A-596E-FEA8-2C33CD546A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B8E85-36E6-23C2-257F-86B679ABB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8278-8EDA-DE4F-90C6-5FD89551FDB2}" type="datetimeFigureOut">
              <a:rPr lang="en-US" smtClean="0"/>
              <a:t>9/16/24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CF95F5-D62D-E76D-DBD4-E578ED8D4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CA2859-9ECD-E09B-A7DF-EEA9853FD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6E89-5099-0140-B2AD-BFB1E93BB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8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9011-2BC2-A4DE-8C86-DE01C31F9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663AB-1E15-C33B-FB53-953515733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8278-8EDA-DE4F-90C6-5FD89551FDB2}" type="datetimeFigureOut">
              <a:rPr lang="en-US" smtClean="0"/>
              <a:t>9/16/24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CF154C-0E06-3189-445B-7C0CC795F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AAC507-DE6C-B6FF-AAD4-00AE2744A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6E89-5099-0140-B2AD-BFB1E93BB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6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DE2B9A-E111-2FE1-1AA5-C077E21C4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8278-8EDA-DE4F-90C6-5FD89551FDB2}" type="datetimeFigureOut">
              <a:rPr lang="en-US" smtClean="0"/>
              <a:t>9/16/24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5FB501-BA89-B96A-E01E-83C207000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0D4D3-5F1D-3D12-F75A-BB2409460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6E89-5099-0140-B2AD-BFB1E93BB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7AE4-7EAD-BE45-D2BE-5EF66A70C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8610D-6CA5-318B-5454-F688F907E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0096B-C48D-97EA-4BCF-C89BC9958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22066-F7A3-47DA-DC36-DD1E246F0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8278-8EDA-DE4F-90C6-5FD89551FDB2}" type="datetimeFigureOut">
              <a:rPr lang="en-US" smtClean="0"/>
              <a:t>9/16/24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8D8ED-C4DE-8DF5-8BD3-80F0ABD5B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1EC34-1A15-8CAB-609E-2AD74A68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6E89-5099-0140-B2AD-BFB1E93BB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9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DD5D6-2AE5-EEED-1BAA-5075E1875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785A3C-37E4-3DDC-8F54-03E3241B82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91075-E458-330A-68D7-1D44ECD75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9ED7D-3928-7B6F-56D7-51DFB8F3F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8278-8EDA-DE4F-90C6-5FD89551FDB2}" type="datetimeFigureOut">
              <a:rPr lang="en-US" smtClean="0"/>
              <a:t>9/16/24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BF906-4FAA-FB29-7B83-7188816B9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C4D51-251F-DD14-390D-4252B8829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6E89-5099-0140-B2AD-BFB1E93BB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3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E912FE-D70C-D191-290E-87F836039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B32C1-F13D-EE98-79B4-3B1523732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704A9-8C2A-0B46-B0DB-DAC365B00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EE8278-8EDA-DE4F-90C6-5FD89551FDB2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0C461-FC48-0098-8CD8-A9E14FD5B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69D88-E95F-9414-0458-B42592154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E06E89-5099-0140-B2AD-BFB1E93BB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8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1560-019-0356-8" TargetMode="External"/><Relationship Id="rId2" Type="http://schemas.openxmlformats.org/officeDocument/2006/relationships/hyperlink" Target="https://energy.acm.org/conferences/eenergy/2025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8BECA-4BE8-2387-1845-FEBB36624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 Attacks on Battery Energy Storage Systems: Enhancing Classifier Robustness for SoC and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Estimation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68868-7C51-E726-5E46-2952E4BE40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Alaa Selim, Harrison Faure | Week 8</a:t>
            </a:r>
          </a:p>
        </p:txBody>
      </p:sp>
    </p:spTree>
    <p:extLst>
      <p:ext uri="{BB962C8B-B14F-4D97-AF65-F5344CB8AC3E}">
        <p14:creationId xmlns:p14="http://schemas.microsoft.com/office/powerpoint/2010/main" val="213861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E564-6F31-9814-C3D6-0F167C2B4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0E6B3-4FF4-B36C-0651-5D8B5BD72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Aiming for conference ACM E-Energy 2025, Rotterdam Netherlands.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https://energy.acm.org/conferences/eenergy/2025/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Utilizing the dataset used in ‘</a:t>
            </a:r>
            <a:r>
              <a:rPr lang="en-AU" i="0" u="none" strike="noStrike" dirty="0">
                <a:solidFill>
                  <a:srgbClr val="222222"/>
                </a:solidFill>
                <a:effectLst/>
                <a:latin typeface="Harding"/>
              </a:rPr>
              <a:t>Data-driven prediction of battery cycle life before capacity degradation’ by Prof. Richard </a:t>
            </a:r>
            <a:r>
              <a:rPr lang="en-AU" i="0" u="none" strike="noStrike" dirty="0" err="1">
                <a:solidFill>
                  <a:srgbClr val="222222"/>
                </a:solidFill>
                <a:effectLst/>
                <a:latin typeface="Harding"/>
              </a:rPr>
              <a:t>Braatz</a:t>
            </a:r>
            <a:r>
              <a:rPr lang="en-AU" i="0" u="none" strike="noStrike" dirty="0">
                <a:solidFill>
                  <a:srgbClr val="222222"/>
                </a:solidFill>
                <a:effectLst/>
                <a:latin typeface="Harding"/>
              </a:rPr>
              <a:t>. </a:t>
            </a:r>
            <a:r>
              <a:rPr lang="en-AU" i="0" u="none" strike="noStrike" dirty="0">
                <a:solidFill>
                  <a:srgbClr val="222222"/>
                </a:solidFill>
                <a:effectLst/>
                <a:latin typeface="Harding"/>
                <a:hlinkClick r:id="rId3"/>
              </a:rPr>
              <a:t>https://www.nature.com/articles/s41560-019-0356-8</a:t>
            </a:r>
            <a:endParaRPr lang="en-AU" i="0" u="none" strike="noStrike" dirty="0">
              <a:solidFill>
                <a:srgbClr val="222222"/>
              </a:solidFill>
              <a:effectLst/>
              <a:latin typeface="Harding"/>
            </a:endParaRPr>
          </a:p>
          <a:p>
            <a:r>
              <a:rPr lang="en-AU" dirty="0">
                <a:solidFill>
                  <a:srgbClr val="222222"/>
                </a:solidFill>
                <a:latin typeface="Harding"/>
              </a:rPr>
              <a:t>Completed the data pre-processing utilizing the pre-processing provided in the </a:t>
            </a:r>
            <a:r>
              <a:rPr lang="en-AU" dirty="0" err="1">
                <a:solidFill>
                  <a:srgbClr val="222222"/>
                </a:solidFill>
                <a:latin typeface="Harding"/>
              </a:rPr>
              <a:t>github</a:t>
            </a:r>
            <a:r>
              <a:rPr lang="en-AU" dirty="0">
                <a:solidFill>
                  <a:srgbClr val="222222"/>
                </a:solidFill>
                <a:latin typeface="Harding"/>
              </a:rPr>
              <a:t>.</a:t>
            </a:r>
            <a:endParaRPr lang="en-AU" i="0" u="none" strike="noStrike" dirty="0">
              <a:solidFill>
                <a:srgbClr val="222222"/>
              </a:solidFill>
              <a:effectLst/>
              <a:latin typeface="Harding"/>
            </a:endParaRPr>
          </a:p>
          <a:p>
            <a:endParaRPr lang="en-AU" i="0" u="none" strike="noStrike" dirty="0">
              <a:solidFill>
                <a:srgbClr val="222222"/>
              </a:solidFill>
              <a:effectLst/>
              <a:latin typeface="Harding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882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8A58D-3ABA-DBB5-E6D5-68A2BFC83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78E3E-63E8-9863-BA58-F51FFE75E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443AC-8501-B42F-CD42-26C9CAD71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i="0" u="none" strike="noStrike" dirty="0">
                <a:solidFill>
                  <a:srgbClr val="222222"/>
                </a:solidFill>
                <a:effectLst/>
                <a:latin typeface="Harding"/>
              </a:rPr>
              <a:t>Started compiling new sources for literature review.</a:t>
            </a:r>
          </a:p>
          <a:p>
            <a:r>
              <a:rPr lang="en-AU" dirty="0">
                <a:solidFill>
                  <a:srgbClr val="222222"/>
                </a:solidFill>
                <a:latin typeface="Harding"/>
              </a:rPr>
              <a:t>Focussing on recent sources 2020-2024 that give information on adversarial attacks, different classifiers and machine learning models.</a:t>
            </a:r>
          </a:p>
          <a:p>
            <a:r>
              <a:rPr lang="en-AU" i="0" u="none" strike="noStrike" dirty="0">
                <a:solidFill>
                  <a:srgbClr val="222222"/>
                </a:solidFill>
                <a:effectLst/>
                <a:latin typeface="Harding"/>
              </a:rPr>
              <a:t>W</a:t>
            </a:r>
            <a:r>
              <a:rPr lang="en-AU" dirty="0">
                <a:solidFill>
                  <a:srgbClr val="222222"/>
                </a:solidFill>
                <a:latin typeface="Harding"/>
              </a:rPr>
              <a:t>ritten a problem statement within the paper – needs review from Alaa.</a:t>
            </a:r>
          </a:p>
          <a:p>
            <a:r>
              <a:rPr lang="en-AU" i="0" u="none" strike="noStrike" dirty="0">
                <a:solidFill>
                  <a:srgbClr val="222222"/>
                </a:solidFill>
                <a:effectLst/>
                <a:latin typeface="Harding"/>
              </a:rPr>
              <a:t>Started compiling new sources for literature review.</a:t>
            </a:r>
          </a:p>
          <a:p>
            <a:r>
              <a:rPr lang="en-AU" dirty="0">
                <a:solidFill>
                  <a:srgbClr val="222222"/>
                </a:solidFill>
                <a:latin typeface="Harding"/>
              </a:rPr>
              <a:t>Focussing on recent sources 2020-2024 that give information on adversarial attacks, different classifiers and machine learning models.</a:t>
            </a:r>
            <a:endParaRPr lang="en-AU" i="0" u="none" strike="noStrike" dirty="0">
              <a:solidFill>
                <a:srgbClr val="222222"/>
              </a:solidFill>
              <a:effectLst/>
              <a:latin typeface="Harding"/>
            </a:endParaRPr>
          </a:p>
          <a:p>
            <a:endParaRPr lang="en-AU" i="0" u="none" strike="noStrike" dirty="0">
              <a:solidFill>
                <a:srgbClr val="222222"/>
              </a:solidFill>
              <a:effectLst/>
              <a:latin typeface="Harding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273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C961FB-58CC-80A6-C95C-827C41298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21770-F63B-0211-8F42-DC9C0F04E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Blockers / future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EF091-626E-67CE-D8F2-9067B2473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i="0" u="none" strike="noStrike" dirty="0">
              <a:solidFill>
                <a:srgbClr val="222222"/>
              </a:solidFill>
              <a:effectLst/>
              <a:latin typeface="Harding"/>
            </a:endParaRPr>
          </a:p>
          <a:p>
            <a:endParaRPr lang="en-AU" i="0" u="none" strike="noStrike" dirty="0">
              <a:solidFill>
                <a:srgbClr val="222222"/>
              </a:solidFill>
              <a:effectLst/>
              <a:latin typeface="Harding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5B1186B-A2AE-D850-4F1A-48878235C8B4}"/>
              </a:ext>
            </a:extLst>
          </p:cNvPr>
          <p:cNvSpPr txBox="1">
            <a:spLocks/>
          </p:cNvSpPr>
          <p:nvPr/>
        </p:nvSpPr>
        <p:spPr>
          <a:xfrm>
            <a:off x="574963" y="139613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rgbClr val="222222"/>
                </a:solidFill>
                <a:latin typeface="Harding"/>
              </a:rPr>
              <a:t>Need the machine learning modelling code – talking with Huadong and Alaa about obtaining permissions and license to use it. This is for the purpose of our ‘poisoning attacks’.</a:t>
            </a:r>
          </a:p>
          <a:p>
            <a:r>
              <a:rPr lang="en-AU" dirty="0">
                <a:solidFill>
                  <a:srgbClr val="222222"/>
                </a:solidFill>
                <a:latin typeface="Harding"/>
              </a:rPr>
              <a:t>Once the model is obtained, we will then use our own classifier and conduct the poisoning attacks to determine results.</a:t>
            </a:r>
          </a:p>
          <a:p>
            <a:r>
              <a:rPr lang="en-AU" dirty="0">
                <a:solidFill>
                  <a:srgbClr val="222222"/>
                </a:solidFill>
                <a:latin typeface="Harding"/>
              </a:rPr>
              <a:t>The paper will need to be written by 08AUG24.</a:t>
            </a:r>
          </a:p>
          <a:p>
            <a:endParaRPr lang="en-AU" dirty="0">
              <a:solidFill>
                <a:srgbClr val="222222"/>
              </a:solidFill>
              <a:latin typeface="Harding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476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230</Words>
  <Application>Microsoft Macintosh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Harding</vt:lpstr>
      <vt:lpstr>Times New Roman</vt:lpstr>
      <vt:lpstr>Office Theme</vt:lpstr>
      <vt:lpstr>Adversarial Attacks on Battery Energy Storage Systems: Enhancing Classifier Robustness for SoC and SoH Estimation</vt:lpstr>
      <vt:lpstr>Progress</vt:lpstr>
      <vt:lpstr>Progress</vt:lpstr>
      <vt:lpstr>Blockers / future 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Harrison Faure</dc:creator>
  <cp:lastModifiedBy>Harrison Faure</cp:lastModifiedBy>
  <cp:revision>1</cp:revision>
  <dcterms:created xsi:type="dcterms:W3CDTF">2024-09-15T22:25:33Z</dcterms:created>
  <dcterms:modified xsi:type="dcterms:W3CDTF">2024-09-16T00:08:51Z</dcterms:modified>
</cp:coreProperties>
</file>