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679" r:id="rId2"/>
  </p:sldMasterIdLst>
  <p:notesMasterIdLst>
    <p:notesMasterId r:id="rId32"/>
  </p:notesMasterIdLst>
  <p:sldIdLst>
    <p:sldId id="256" r:id="rId3"/>
    <p:sldId id="257" r:id="rId4"/>
    <p:sldId id="261" r:id="rId5"/>
    <p:sldId id="259" r:id="rId6"/>
    <p:sldId id="295" r:id="rId7"/>
    <p:sldId id="262" r:id="rId8"/>
    <p:sldId id="296" r:id="rId9"/>
    <p:sldId id="265" r:id="rId10"/>
    <p:sldId id="299" r:id="rId11"/>
    <p:sldId id="300" r:id="rId12"/>
    <p:sldId id="297" r:id="rId13"/>
    <p:sldId id="301" r:id="rId14"/>
    <p:sldId id="302" r:id="rId15"/>
    <p:sldId id="268" r:id="rId16"/>
    <p:sldId id="304" r:id="rId17"/>
    <p:sldId id="305" r:id="rId18"/>
    <p:sldId id="306" r:id="rId19"/>
    <p:sldId id="307" r:id="rId20"/>
    <p:sldId id="308" r:id="rId21"/>
    <p:sldId id="309" r:id="rId22"/>
    <p:sldId id="311" r:id="rId23"/>
    <p:sldId id="312" r:id="rId24"/>
    <p:sldId id="310" r:id="rId25"/>
    <p:sldId id="314" r:id="rId26"/>
    <p:sldId id="313" r:id="rId27"/>
    <p:sldId id="315" r:id="rId28"/>
    <p:sldId id="316" r:id="rId29"/>
    <p:sldId id="317" r:id="rId30"/>
    <p:sldId id="294" r:id="rId31"/>
  </p:sldIdLst>
  <p:sldSz cx="9144000" cy="5143500" type="screen16x9"/>
  <p:notesSz cx="6858000" cy="9144000"/>
  <p:embeddedFontLst>
    <p:embeddedFont>
      <p:font typeface="Montserrat" panose="020B0604020202020204" charset="0"/>
      <p:regular r:id="rId33"/>
      <p:bold r:id="rId34"/>
      <p:italic r:id="rId35"/>
      <p:boldItalic r:id="rId36"/>
    </p:embeddedFont>
    <p:embeddedFont>
      <p:font typeface="Proxima Nova Semibold" panose="020B0604020202020204" charset="0"/>
      <p:regular r:id="rId37"/>
      <p:bold r:id="rId38"/>
      <p:boldItalic r:id="rId39"/>
    </p:embeddedFont>
    <p:embeddedFont>
      <p:font typeface="Lato" panose="020F0502020204030203" pitchFamily="34" charset="0"/>
      <p:regular r:id="rId40"/>
    </p:embeddedFont>
    <p:embeddedFont>
      <p:font typeface="Josefin Slab SemiBold" panose="020B0604020202020204" charset="0"/>
      <p:regular r:id="rId41"/>
      <p:bold r:id="rId42"/>
      <p:italic r:id="rId43"/>
      <p:boldItalic r:id="rId44"/>
    </p:embeddedFont>
    <p:embeddedFont>
      <p:font typeface="Source Sans Pro" panose="020B0604020202020204" charset="0"/>
      <p:regular r:id="rId45"/>
      <p:bold r:id="rId46"/>
      <p:italic r:id="rId47"/>
      <p:boldItalic r:id="rId48"/>
    </p:embeddedFont>
    <p:embeddedFont>
      <p:font typeface="Proxima Nova" panose="020B0604020202020204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E4C1F0F-6D46-4B77-8A69-EA90A5983D52}">
  <a:tblStyle styleId="{0E4C1F0F-6D46-4B77-8A69-EA90A5983D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41" autoAdjust="0"/>
    <p:restoredTop sz="92922" autoAdjust="0"/>
  </p:normalViewPr>
  <p:slideViewPr>
    <p:cSldViewPr>
      <p:cViewPr>
        <p:scale>
          <a:sx n="66" d="100"/>
          <a:sy n="66" d="100"/>
        </p:scale>
        <p:origin x="-1464" y="-5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7.fntdata"/><Relationship Id="rId21" Type="http://schemas.openxmlformats.org/officeDocument/2006/relationships/slide" Target="slides/slide19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0" Type="http://schemas.openxmlformats.org/officeDocument/2006/relationships/font" Target="fonts/font18.fntdata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9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4.fntdata"/><Relationship Id="rId49" Type="http://schemas.openxmlformats.org/officeDocument/2006/relationships/font" Target="fonts/font17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12.fntdata"/><Relationship Id="rId52" Type="http://schemas.openxmlformats.org/officeDocument/2006/relationships/font" Target="fonts/font2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font" Target="fonts/font16.fntdata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font" Target="fonts/font19.fntdata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54772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e38dc7bb6a_1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e38dc7bb6a_1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e49ec3022a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e49ec3022a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e38dc7bb6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e38dc7bb6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e49ec3022a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e49ec3022a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e49ec3022a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e49ec3022a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e38dc7bb6a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e38dc7bb6a_0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e38dc7bb6a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e38dc7bb6a_0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e38dc7bb6a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e38dc7bb6a_0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e38dc7bb6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e38dc7bb6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e38dc7bb6a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e38dc7bb6a_0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e38dc7bb6a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e38dc7bb6a_0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e1886a29ab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e1886a29ab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e38dc7bb6a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e38dc7bb6a_0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e38dc7bb6a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e38dc7bb6a_0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e38dc7bb6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e38dc7bb6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e38dc7bb6a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e38dc7bb6a_0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e38dc7bb6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e38dc7bb6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e38dc7bb6a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e38dc7bb6a_0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e38dc7bb6a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e38dc7bb6a_0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e38dc7bb6a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e38dc7bb6a_0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e38dc7bb6a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e38dc7bb6a_0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3" name="Google Shape;11293;ge49ec3022a_1_126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4" name="Google Shape;11294;ge49ec3022a_1_126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e38dc7bb6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e38dc7bb6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e1886a29ab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e1886a29ab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e38dc7bb6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e38dc7bb6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b8064c9c3d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b8064c9c3d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b8064c9c3d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b8064c9c3d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e49ec3022a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e49ec3022a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e49ec3022a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e49ec3022a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19709" y="2145759"/>
            <a:ext cx="289868" cy="852000"/>
            <a:chOff x="456616" y="2161476"/>
            <a:chExt cx="289868" cy="852000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16" name="Google Shape;16;p2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2758638" y="4173929"/>
            <a:ext cx="3178775" cy="1439250"/>
            <a:chOff x="2608550" y="4236013"/>
            <a:chExt cx="3178775" cy="1439250"/>
          </a:xfrm>
        </p:grpSpPr>
        <p:grpSp>
          <p:nvGrpSpPr>
            <p:cNvPr id="19" name="Google Shape;19;p2"/>
            <p:cNvGrpSpPr/>
            <p:nvPr/>
          </p:nvGrpSpPr>
          <p:grpSpPr>
            <a:xfrm rot="10800000" flipH="1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 rot="10800000" flipH="1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 rot="10800000" flipH="1">
            <a:off x="7154325" y="3924763"/>
            <a:ext cx="474200" cy="1505350"/>
            <a:chOff x="3995775" y="-443725"/>
            <a:chExt cx="474200" cy="1505350"/>
          </a:xfrm>
        </p:grpSpPr>
        <p:sp>
          <p:nvSpPr>
            <p:cNvPr id="32" name="Google Shape;32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35" name="Google Shape;35;p2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38" name="Google Shape;38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41" name="Google Shape;41;p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44" name="Google Shape;44;p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47" name="Google Shape;47;p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50" name="Google Shape;50;p2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53" name="Google Shape;53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56" name="Google Shape;56;p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58;p2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59" name="Google Shape;59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2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62" name="Google Shape;62;p2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63" name="Google Shape;63;p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66" name="Google Shape;66;p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8" name="Google Shape;68;p2"/>
          <p:cNvSpPr txBox="1">
            <a:spLocks noGrp="1"/>
          </p:cNvSpPr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2"/>
          <p:cNvSpPr txBox="1">
            <a:spLocks noGrp="1"/>
          </p:cNvSpPr>
          <p:nvPr>
            <p:ph type="subTitle" idx="1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9"/>
          <p:cNvGrpSpPr/>
          <p:nvPr/>
        </p:nvGrpSpPr>
        <p:grpSpPr>
          <a:xfrm rot="10800000">
            <a:off x="-483504" y="3973396"/>
            <a:ext cx="920275" cy="1078300"/>
            <a:chOff x="4679675" y="-1053325"/>
            <a:chExt cx="920275" cy="1078300"/>
          </a:xfrm>
        </p:grpSpPr>
        <p:sp>
          <p:nvSpPr>
            <p:cNvPr id="774" name="Google Shape;774;p29"/>
            <p:cNvSpPr/>
            <p:nvPr/>
          </p:nvSpPr>
          <p:spPr>
            <a:xfrm>
              <a:off x="4783025" y="-10533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679675" y="-936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29"/>
          <p:cNvGrpSpPr/>
          <p:nvPr/>
        </p:nvGrpSpPr>
        <p:grpSpPr>
          <a:xfrm rot="10800000">
            <a:off x="-364004" y="3564321"/>
            <a:ext cx="1129225" cy="1439250"/>
            <a:chOff x="5173625" y="-443725"/>
            <a:chExt cx="1129225" cy="1439250"/>
          </a:xfrm>
        </p:grpSpPr>
        <p:sp>
          <p:nvSpPr>
            <p:cNvPr id="777" name="Google Shape;777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29"/>
          <p:cNvGrpSpPr/>
          <p:nvPr/>
        </p:nvGrpSpPr>
        <p:grpSpPr>
          <a:xfrm rot="10800000" flipH="1">
            <a:off x="-351289" y="128490"/>
            <a:ext cx="2014791" cy="473128"/>
            <a:chOff x="-35118" y="4342063"/>
            <a:chExt cx="2014791" cy="473128"/>
          </a:xfrm>
        </p:grpSpPr>
        <p:sp>
          <p:nvSpPr>
            <p:cNvPr id="780" name="Google Shape;780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29"/>
          <p:cNvGrpSpPr/>
          <p:nvPr/>
        </p:nvGrpSpPr>
        <p:grpSpPr>
          <a:xfrm rot="10800000" flipH="1">
            <a:off x="-407289" y="4585092"/>
            <a:ext cx="2014791" cy="473128"/>
            <a:chOff x="-35118" y="4342063"/>
            <a:chExt cx="2014791" cy="473128"/>
          </a:xfrm>
        </p:grpSpPr>
        <p:sp>
          <p:nvSpPr>
            <p:cNvPr id="783" name="Google Shape;783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29"/>
          <p:cNvGrpSpPr/>
          <p:nvPr/>
        </p:nvGrpSpPr>
        <p:grpSpPr>
          <a:xfrm>
            <a:off x="-407297" y="4545227"/>
            <a:ext cx="2014791" cy="473128"/>
            <a:chOff x="-35118" y="4342063"/>
            <a:chExt cx="2014791" cy="473128"/>
          </a:xfrm>
        </p:grpSpPr>
        <p:sp>
          <p:nvSpPr>
            <p:cNvPr id="786" name="Google Shape;786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29"/>
          <p:cNvGrpSpPr/>
          <p:nvPr/>
        </p:nvGrpSpPr>
        <p:grpSpPr>
          <a:xfrm flipH="1">
            <a:off x="7755996" y="-324096"/>
            <a:ext cx="1129225" cy="1439250"/>
            <a:chOff x="5173625" y="-443725"/>
            <a:chExt cx="1129225" cy="1439250"/>
          </a:xfrm>
        </p:grpSpPr>
        <p:sp>
          <p:nvSpPr>
            <p:cNvPr id="789" name="Google Shape;789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29"/>
          <p:cNvGrpSpPr/>
          <p:nvPr/>
        </p:nvGrpSpPr>
        <p:grpSpPr>
          <a:xfrm>
            <a:off x="7506654" y="-466167"/>
            <a:ext cx="920275" cy="1078300"/>
            <a:chOff x="4679675" y="-443725"/>
            <a:chExt cx="920275" cy="1078300"/>
          </a:xfrm>
        </p:grpSpPr>
        <p:sp>
          <p:nvSpPr>
            <p:cNvPr id="792" name="Google Shape;792;p2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29"/>
          <p:cNvGrpSpPr/>
          <p:nvPr/>
        </p:nvGrpSpPr>
        <p:grpSpPr>
          <a:xfrm flipH="1">
            <a:off x="7953846" y="-558321"/>
            <a:ext cx="1129225" cy="1439250"/>
            <a:chOff x="5173625" y="-443725"/>
            <a:chExt cx="1129225" cy="1439250"/>
          </a:xfrm>
        </p:grpSpPr>
        <p:sp>
          <p:nvSpPr>
            <p:cNvPr id="795" name="Google Shape;795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29"/>
          <p:cNvGrpSpPr/>
          <p:nvPr/>
        </p:nvGrpSpPr>
        <p:grpSpPr>
          <a:xfrm rot="10800000" flipH="1">
            <a:off x="-198889" y="-100110"/>
            <a:ext cx="2014791" cy="473128"/>
            <a:chOff x="-35118" y="4342063"/>
            <a:chExt cx="2014791" cy="473128"/>
          </a:xfrm>
        </p:grpSpPr>
        <p:sp>
          <p:nvSpPr>
            <p:cNvPr id="798" name="Google Shape;798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30"/>
          <p:cNvGrpSpPr/>
          <p:nvPr/>
        </p:nvGrpSpPr>
        <p:grpSpPr>
          <a:xfrm flipH="1">
            <a:off x="-365562" y="4556641"/>
            <a:ext cx="2808779" cy="1148975"/>
            <a:chOff x="6525475" y="148600"/>
            <a:chExt cx="2808779" cy="1148975"/>
          </a:xfrm>
        </p:grpSpPr>
        <p:sp>
          <p:nvSpPr>
            <p:cNvPr id="802" name="Google Shape;802;p30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30"/>
          <p:cNvGrpSpPr/>
          <p:nvPr/>
        </p:nvGrpSpPr>
        <p:grpSpPr>
          <a:xfrm rot="10800000">
            <a:off x="7497756" y="4534879"/>
            <a:ext cx="1368260" cy="1078296"/>
            <a:chOff x="4231725" y="-443721"/>
            <a:chExt cx="1368260" cy="1078296"/>
          </a:xfrm>
        </p:grpSpPr>
        <p:sp>
          <p:nvSpPr>
            <p:cNvPr id="805" name="Google Shape;805;p30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30"/>
          <p:cNvGrpSpPr/>
          <p:nvPr/>
        </p:nvGrpSpPr>
        <p:grpSpPr>
          <a:xfrm rot="10800000">
            <a:off x="6794891" y="4173929"/>
            <a:ext cx="1129225" cy="1439250"/>
            <a:chOff x="5173625" y="-443725"/>
            <a:chExt cx="1129225" cy="1439250"/>
          </a:xfrm>
        </p:grpSpPr>
        <p:sp>
          <p:nvSpPr>
            <p:cNvPr id="808" name="Google Shape;808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0"/>
          <p:cNvGrpSpPr/>
          <p:nvPr/>
        </p:nvGrpSpPr>
        <p:grpSpPr>
          <a:xfrm rot="10800000" flipH="1">
            <a:off x="3706041" y="4534879"/>
            <a:ext cx="920275" cy="1078300"/>
            <a:chOff x="4679675" y="-443725"/>
            <a:chExt cx="920275" cy="1078300"/>
          </a:xfrm>
        </p:grpSpPr>
        <p:sp>
          <p:nvSpPr>
            <p:cNvPr id="811" name="Google Shape;81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30"/>
          <p:cNvGrpSpPr/>
          <p:nvPr/>
        </p:nvGrpSpPr>
        <p:grpSpPr>
          <a:xfrm rot="10800000" flipH="1">
            <a:off x="4199991" y="4173929"/>
            <a:ext cx="1129225" cy="1439250"/>
            <a:chOff x="5173625" y="-443725"/>
            <a:chExt cx="1129225" cy="1439250"/>
          </a:xfrm>
        </p:grpSpPr>
        <p:sp>
          <p:nvSpPr>
            <p:cNvPr id="814" name="Google Shape;81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30"/>
          <p:cNvGrpSpPr/>
          <p:nvPr/>
        </p:nvGrpSpPr>
        <p:grpSpPr>
          <a:xfrm rot="10800000">
            <a:off x="1329129" y="3924763"/>
            <a:ext cx="474200" cy="1505350"/>
            <a:chOff x="3995775" y="-443725"/>
            <a:chExt cx="474200" cy="1505350"/>
          </a:xfrm>
        </p:grpSpPr>
        <p:sp>
          <p:nvSpPr>
            <p:cNvPr id="817" name="Google Shape;817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30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820" name="Google Shape;820;p30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0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823" name="Google Shape;823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" name="Google Shape;825;p30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826" name="Google Shape;826;p3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8" name="Google Shape;828;p30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829" name="Google Shape;829;p30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30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832" name="Google Shape;832;p30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30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835" name="Google Shape;835;p30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30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838" name="Google Shape;838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841" name="Google Shape;84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30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844" name="Google Shape;84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6" name="Google Shape;846;p30"/>
          <p:cNvGrpSpPr/>
          <p:nvPr/>
        </p:nvGrpSpPr>
        <p:grpSpPr>
          <a:xfrm rot="5400000" flipH="1">
            <a:off x="-766398" y="4711608"/>
            <a:ext cx="2014791" cy="719731"/>
            <a:chOff x="-85249" y="4203623"/>
            <a:chExt cx="2014791" cy="719731"/>
          </a:xfrm>
        </p:grpSpPr>
        <p:grpSp>
          <p:nvGrpSpPr>
            <p:cNvPr id="847" name="Google Shape;847;p3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48" name="Google Shape;848;p3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0" name="Google Shape;850;p3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51" name="Google Shape;851;p3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53" name="Google Shape;853;p30"/>
          <p:cNvGrpSpPr/>
          <p:nvPr/>
        </p:nvGrpSpPr>
        <p:grpSpPr>
          <a:xfrm flipH="1">
            <a:off x="8418670" y="734101"/>
            <a:ext cx="2014791" cy="469195"/>
            <a:chOff x="-35118" y="4163517"/>
            <a:chExt cx="2014791" cy="469195"/>
          </a:xfrm>
        </p:grpSpPr>
        <p:sp>
          <p:nvSpPr>
            <p:cNvPr id="854" name="Google Shape;854;p3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861099" y="4163517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2450700" y="3072854"/>
            <a:ext cx="4242600" cy="6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title" idx="2" hasCustomPrompt="1"/>
          </p:nvPr>
        </p:nvSpPr>
        <p:spPr>
          <a:xfrm>
            <a:off x="3995121" y="1227576"/>
            <a:ext cx="1157400" cy="11574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>
            <a:spLocks noGrp="1"/>
          </p:cNvSpPr>
          <p:nvPr>
            <p:ph type="subTitle" idx="1"/>
          </p:nvPr>
        </p:nvSpPr>
        <p:spPr>
          <a:xfrm>
            <a:off x="2509200" y="3652872"/>
            <a:ext cx="41256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4" name="Google Shape;74;p3"/>
          <p:cNvGrpSpPr/>
          <p:nvPr/>
        </p:nvGrpSpPr>
        <p:grpSpPr>
          <a:xfrm flipH="1">
            <a:off x="7153751" y="4056822"/>
            <a:ext cx="2074949" cy="962378"/>
            <a:chOff x="-85249" y="3960975"/>
            <a:chExt cx="2074949" cy="962378"/>
          </a:xfrm>
        </p:grpSpPr>
        <p:grpSp>
          <p:nvGrpSpPr>
            <p:cNvPr id="75" name="Google Shape;75;p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6" name="Google Shape;76;p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" name="Google Shape;78;p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9" name="Google Shape;79;p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" name="Google Shape;81;p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2" name="Google Shape;82;p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4" name="Google Shape;84;p3"/>
          <p:cNvGrpSpPr/>
          <p:nvPr/>
        </p:nvGrpSpPr>
        <p:grpSpPr>
          <a:xfrm flipH="1">
            <a:off x="323625" y="3807546"/>
            <a:ext cx="1138350" cy="1418750"/>
            <a:chOff x="1287525" y="3801250"/>
            <a:chExt cx="1138350" cy="1418750"/>
          </a:xfrm>
        </p:grpSpPr>
        <p:sp>
          <p:nvSpPr>
            <p:cNvPr id="85" name="Google Shape;85;p3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3"/>
          <p:cNvGrpSpPr/>
          <p:nvPr/>
        </p:nvGrpSpPr>
        <p:grpSpPr>
          <a:xfrm flipH="1">
            <a:off x="210775" y="4159825"/>
            <a:ext cx="929375" cy="1057800"/>
            <a:chOff x="8076400" y="4159825"/>
            <a:chExt cx="929375" cy="1057800"/>
          </a:xfrm>
        </p:grpSpPr>
        <p:sp>
          <p:nvSpPr>
            <p:cNvPr id="88" name="Google Shape;88;p3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90;p3"/>
          <p:cNvGrpSpPr/>
          <p:nvPr/>
        </p:nvGrpSpPr>
        <p:grpSpPr>
          <a:xfrm>
            <a:off x="6993948" y="5750"/>
            <a:ext cx="1195349" cy="1078296"/>
            <a:chOff x="4404625" y="-443721"/>
            <a:chExt cx="1195349" cy="1078296"/>
          </a:xfrm>
        </p:grpSpPr>
        <p:sp>
          <p:nvSpPr>
            <p:cNvPr id="91" name="Google Shape;91;p3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7810151" y="-104276"/>
            <a:ext cx="1129225" cy="1439250"/>
            <a:chOff x="5173625" y="-443725"/>
            <a:chExt cx="1129225" cy="1439250"/>
          </a:xfrm>
        </p:grpSpPr>
        <p:sp>
          <p:nvSpPr>
            <p:cNvPr id="94" name="Google Shape;94;p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96;p3"/>
          <p:cNvGrpSpPr/>
          <p:nvPr/>
        </p:nvGrpSpPr>
        <p:grpSpPr>
          <a:xfrm rot="10800000" flipH="1">
            <a:off x="-784112" y="147249"/>
            <a:ext cx="1138350" cy="1418750"/>
            <a:chOff x="-784112" y="3818928"/>
            <a:chExt cx="1138350" cy="1418750"/>
          </a:xfrm>
        </p:grpSpPr>
        <p:sp>
          <p:nvSpPr>
            <p:cNvPr id="97" name="Google Shape;97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3"/>
          <p:cNvGrpSpPr/>
          <p:nvPr/>
        </p:nvGrpSpPr>
        <p:grpSpPr>
          <a:xfrm rot="10800000" flipH="1">
            <a:off x="-370081" y="-96211"/>
            <a:ext cx="1138350" cy="1418750"/>
            <a:chOff x="-784112" y="3818928"/>
            <a:chExt cx="1138350" cy="1418750"/>
          </a:xfrm>
        </p:grpSpPr>
        <p:sp>
          <p:nvSpPr>
            <p:cNvPr id="100" name="Google Shape;100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02;p3"/>
          <p:cNvGrpSpPr/>
          <p:nvPr/>
        </p:nvGrpSpPr>
        <p:grpSpPr>
          <a:xfrm rot="10800000" flipH="1">
            <a:off x="70117" y="-395120"/>
            <a:ext cx="1138350" cy="1418750"/>
            <a:chOff x="-784112" y="3818928"/>
            <a:chExt cx="1138350" cy="1418750"/>
          </a:xfrm>
        </p:grpSpPr>
        <p:sp>
          <p:nvSpPr>
            <p:cNvPr id="103" name="Google Shape;103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/>
            </a:lvl9pPr>
          </a:lstStyle>
          <a:p>
            <a:endParaRPr/>
          </a:p>
        </p:txBody>
      </p:sp>
      <p:sp>
        <p:nvSpPr>
          <p:cNvPr id="108" name="Google Shape;108;p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lvl="1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lvl="2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lvl="3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lvl="4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lvl="5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lvl="6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lvl="7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lvl="8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grpSp>
        <p:nvGrpSpPr>
          <p:cNvPr id="109" name="Google Shape;109;p4"/>
          <p:cNvGrpSpPr/>
          <p:nvPr/>
        </p:nvGrpSpPr>
        <p:grpSpPr>
          <a:xfrm>
            <a:off x="7754575" y="3807546"/>
            <a:ext cx="1138350" cy="1418750"/>
            <a:chOff x="1287525" y="3801250"/>
            <a:chExt cx="1138350" cy="1418750"/>
          </a:xfrm>
        </p:grpSpPr>
        <p:sp>
          <p:nvSpPr>
            <p:cNvPr id="110" name="Google Shape;110;p4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4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113" name="Google Shape;113;p4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114" name="Google Shape;114;p4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4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117" name="Google Shape;117;p4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" name="Google Shape;119;p4"/>
          <p:cNvGrpSpPr/>
          <p:nvPr/>
        </p:nvGrpSpPr>
        <p:grpSpPr>
          <a:xfrm>
            <a:off x="8076400" y="4159825"/>
            <a:ext cx="929375" cy="1057800"/>
            <a:chOff x="8076400" y="4159825"/>
            <a:chExt cx="929375" cy="1057800"/>
          </a:xfrm>
        </p:grpSpPr>
        <p:sp>
          <p:nvSpPr>
            <p:cNvPr id="120" name="Google Shape;120;p4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4"/>
          <p:cNvGrpSpPr/>
          <p:nvPr/>
        </p:nvGrpSpPr>
        <p:grpSpPr>
          <a:xfrm>
            <a:off x="-784112" y="3808068"/>
            <a:ext cx="1138350" cy="1418750"/>
            <a:chOff x="-784112" y="3818928"/>
            <a:chExt cx="1138350" cy="1418750"/>
          </a:xfrm>
        </p:grpSpPr>
        <p:sp>
          <p:nvSpPr>
            <p:cNvPr id="123" name="Google Shape;123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-571562" y="4051528"/>
            <a:ext cx="1138350" cy="1418750"/>
            <a:chOff x="-784112" y="3818928"/>
            <a:chExt cx="1138350" cy="1418750"/>
          </a:xfrm>
        </p:grpSpPr>
        <p:sp>
          <p:nvSpPr>
            <p:cNvPr id="126" name="Google Shape;126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7"/>
          <p:cNvGrpSpPr/>
          <p:nvPr/>
        </p:nvGrpSpPr>
        <p:grpSpPr>
          <a:xfrm>
            <a:off x="-240841" y="4543828"/>
            <a:ext cx="2014791" cy="473128"/>
            <a:chOff x="-35118" y="4342063"/>
            <a:chExt cx="2014791" cy="473128"/>
          </a:xfrm>
        </p:grpSpPr>
        <p:sp>
          <p:nvSpPr>
            <p:cNvPr id="178" name="Google Shape;178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7"/>
          <p:cNvGrpSpPr/>
          <p:nvPr/>
        </p:nvGrpSpPr>
        <p:grpSpPr>
          <a:xfrm>
            <a:off x="-185941" y="4793793"/>
            <a:ext cx="2014791" cy="473128"/>
            <a:chOff x="-35118" y="4342063"/>
            <a:chExt cx="2014791" cy="473128"/>
          </a:xfrm>
        </p:grpSpPr>
        <p:sp>
          <p:nvSpPr>
            <p:cNvPr id="181" name="Google Shape;181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7"/>
          <p:cNvGrpSpPr/>
          <p:nvPr/>
        </p:nvGrpSpPr>
        <p:grpSpPr>
          <a:xfrm>
            <a:off x="-27101" y="9826"/>
            <a:ext cx="1697125" cy="576045"/>
            <a:chOff x="-27101" y="9826"/>
            <a:chExt cx="1697125" cy="576045"/>
          </a:xfrm>
        </p:grpSpPr>
        <p:grpSp>
          <p:nvGrpSpPr>
            <p:cNvPr id="184" name="Google Shape;184;p7"/>
            <p:cNvGrpSpPr/>
            <p:nvPr/>
          </p:nvGrpSpPr>
          <p:grpSpPr>
            <a:xfrm rot="5400000">
              <a:off x="568188" y="-433231"/>
              <a:ext cx="423826" cy="1614380"/>
              <a:chOff x="236836" y="140933"/>
              <a:chExt cx="423826" cy="1614380"/>
            </a:xfrm>
          </p:grpSpPr>
          <p:sp>
            <p:nvSpPr>
              <p:cNvPr id="185" name="Google Shape;185;p7"/>
              <p:cNvSpPr/>
              <p:nvPr/>
            </p:nvSpPr>
            <p:spPr>
              <a:xfrm>
                <a:off x="292013" y="249370"/>
                <a:ext cx="334005" cy="1407885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31521" extrusionOk="0">
                    <a:moveTo>
                      <a:pt x="6870" y="0"/>
                    </a:moveTo>
                    <a:lnTo>
                      <a:pt x="6870" y="8177"/>
                    </a:lnTo>
                    <a:cubicBezTo>
                      <a:pt x="5441" y="9636"/>
                      <a:pt x="3982" y="11094"/>
                      <a:pt x="2554" y="12493"/>
                    </a:cubicBezTo>
                    <a:lnTo>
                      <a:pt x="122" y="14924"/>
                    </a:lnTo>
                    <a:lnTo>
                      <a:pt x="31" y="15046"/>
                    </a:lnTo>
                    <a:lnTo>
                      <a:pt x="1" y="15107"/>
                    </a:lnTo>
                    <a:cubicBezTo>
                      <a:pt x="1" y="15167"/>
                      <a:pt x="1" y="15228"/>
                      <a:pt x="1" y="15289"/>
                    </a:cubicBezTo>
                    <a:lnTo>
                      <a:pt x="1" y="31520"/>
                    </a:lnTo>
                    <a:lnTo>
                      <a:pt x="578" y="31520"/>
                    </a:lnTo>
                    <a:lnTo>
                      <a:pt x="578" y="15319"/>
                    </a:lnTo>
                    <a:cubicBezTo>
                      <a:pt x="1368" y="14529"/>
                      <a:pt x="2189" y="13739"/>
                      <a:pt x="2979" y="12918"/>
                    </a:cubicBezTo>
                    <a:cubicBezTo>
                      <a:pt x="4438" y="11490"/>
                      <a:pt x="5928" y="9970"/>
                      <a:pt x="7387" y="8511"/>
                    </a:cubicBezTo>
                    <a:lnTo>
                      <a:pt x="7478" y="8420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542088" y="140933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236836" y="1637488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" name="Google Shape;188;p7"/>
            <p:cNvGrpSpPr/>
            <p:nvPr/>
          </p:nvGrpSpPr>
          <p:grpSpPr>
            <a:xfrm rot="5400000">
              <a:off x="607062" y="-624336"/>
              <a:ext cx="428800" cy="1697125"/>
              <a:chOff x="79461" y="58200"/>
              <a:chExt cx="428800" cy="1697125"/>
            </a:xfrm>
          </p:grpSpPr>
          <p:sp>
            <p:nvSpPr>
              <p:cNvPr id="189" name="Google Shape;189;p7"/>
              <p:cNvSpPr/>
              <p:nvPr/>
            </p:nvSpPr>
            <p:spPr>
              <a:xfrm>
                <a:off x="138597" y="176034"/>
                <a:ext cx="334050" cy="148122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33163" extrusionOk="0">
                    <a:moveTo>
                      <a:pt x="6870" y="1"/>
                    </a:moveTo>
                    <a:lnTo>
                      <a:pt x="6870" y="8208"/>
                    </a:lnTo>
                    <a:cubicBezTo>
                      <a:pt x="5442" y="9636"/>
                      <a:pt x="3983" y="11095"/>
                      <a:pt x="2554" y="12524"/>
                    </a:cubicBezTo>
                    <a:cubicBezTo>
                      <a:pt x="1764" y="13344"/>
                      <a:pt x="943" y="14135"/>
                      <a:pt x="122" y="14986"/>
                    </a:cubicBezTo>
                    <a:cubicBezTo>
                      <a:pt x="62" y="15016"/>
                      <a:pt x="31" y="15047"/>
                      <a:pt x="1" y="15107"/>
                    </a:cubicBezTo>
                    <a:lnTo>
                      <a:pt x="1" y="15168"/>
                    </a:lnTo>
                    <a:lnTo>
                      <a:pt x="1" y="33162"/>
                    </a:lnTo>
                    <a:lnTo>
                      <a:pt x="578" y="33162"/>
                    </a:lnTo>
                    <a:lnTo>
                      <a:pt x="578" y="15351"/>
                    </a:lnTo>
                    <a:lnTo>
                      <a:pt x="2980" y="12949"/>
                    </a:lnTo>
                    <a:cubicBezTo>
                      <a:pt x="4408" y="11490"/>
                      <a:pt x="5928" y="10001"/>
                      <a:pt x="7387" y="8512"/>
                    </a:cubicBezTo>
                    <a:lnTo>
                      <a:pt x="7478" y="8420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389686" y="582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79461" y="16375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2" name="Google Shape;192;p7"/>
          <p:cNvGrpSpPr/>
          <p:nvPr/>
        </p:nvGrpSpPr>
        <p:grpSpPr>
          <a:xfrm flipH="1">
            <a:off x="7374534" y="76783"/>
            <a:ext cx="2014791" cy="473128"/>
            <a:chOff x="-35118" y="4342063"/>
            <a:chExt cx="2014791" cy="473128"/>
          </a:xfrm>
        </p:grpSpPr>
        <p:sp>
          <p:nvSpPr>
            <p:cNvPr id="193" name="Google Shape;193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7"/>
          <p:cNvGrpSpPr/>
          <p:nvPr/>
        </p:nvGrpSpPr>
        <p:grpSpPr>
          <a:xfrm flipH="1">
            <a:off x="7472034" y="479147"/>
            <a:ext cx="2014791" cy="473128"/>
            <a:chOff x="-35118" y="4342063"/>
            <a:chExt cx="2014791" cy="473128"/>
          </a:xfrm>
        </p:grpSpPr>
        <p:sp>
          <p:nvSpPr>
            <p:cNvPr id="196" name="Google Shape;196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7"/>
          <p:cNvGrpSpPr/>
          <p:nvPr/>
        </p:nvGrpSpPr>
        <p:grpSpPr>
          <a:xfrm rot="10800000" flipH="1">
            <a:off x="6230050" y="4537371"/>
            <a:ext cx="920275" cy="1078300"/>
            <a:chOff x="4679675" y="-443725"/>
            <a:chExt cx="920275" cy="1078300"/>
          </a:xfrm>
        </p:grpSpPr>
        <p:sp>
          <p:nvSpPr>
            <p:cNvPr id="199" name="Google Shape;199;p7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201;p7"/>
          <p:cNvGrpSpPr/>
          <p:nvPr/>
        </p:nvGrpSpPr>
        <p:grpSpPr>
          <a:xfrm rot="10800000" flipH="1">
            <a:off x="6724000" y="4140263"/>
            <a:ext cx="1129225" cy="1439250"/>
            <a:chOff x="5173625" y="-443725"/>
            <a:chExt cx="1129225" cy="1439250"/>
          </a:xfrm>
        </p:grpSpPr>
        <p:sp>
          <p:nvSpPr>
            <p:cNvPr id="202" name="Google Shape;202;p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7"/>
          <p:cNvSpPr txBox="1">
            <a:spLocks noGrp="1"/>
          </p:cNvSpPr>
          <p:nvPr>
            <p:ph type="title"/>
          </p:nvPr>
        </p:nvSpPr>
        <p:spPr>
          <a:xfrm>
            <a:off x="706725" y="980400"/>
            <a:ext cx="4254600" cy="8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7"/>
          <p:cNvSpPr txBox="1">
            <a:spLocks noGrp="1"/>
          </p:cNvSpPr>
          <p:nvPr>
            <p:ph type="body" idx="1"/>
          </p:nvPr>
        </p:nvSpPr>
        <p:spPr>
          <a:xfrm>
            <a:off x="713325" y="1770600"/>
            <a:ext cx="4254600" cy="24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9"/>
          <p:cNvGrpSpPr/>
          <p:nvPr/>
        </p:nvGrpSpPr>
        <p:grpSpPr>
          <a:xfrm rot="-5400000" flipH="1">
            <a:off x="8142388" y="3383598"/>
            <a:ext cx="1138350" cy="1418750"/>
            <a:chOff x="-784112" y="3818928"/>
            <a:chExt cx="1138350" cy="1418750"/>
          </a:xfrm>
        </p:grpSpPr>
        <p:sp>
          <p:nvSpPr>
            <p:cNvPr id="239" name="Google Shape;239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" name="Google Shape;241;p9"/>
          <p:cNvGrpSpPr/>
          <p:nvPr/>
        </p:nvGrpSpPr>
        <p:grpSpPr>
          <a:xfrm rot="-5400000" flipH="1">
            <a:off x="8374988" y="3596148"/>
            <a:ext cx="1138350" cy="1418750"/>
            <a:chOff x="-784112" y="3818928"/>
            <a:chExt cx="1138350" cy="1418750"/>
          </a:xfrm>
        </p:grpSpPr>
        <p:sp>
          <p:nvSpPr>
            <p:cNvPr id="242" name="Google Shape;242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9"/>
          <p:cNvGrpSpPr/>
          <p:nvPr/>
        </p:nvGrpSpPr>
        <p:grpSpPr>
          <a:xfrm>
            <a:off x="-272766" y="74745"/>
            <a:ext cx="2014791" cy="473128"/>
            <a:chOff x="-35118" y="4342063"/>
            <a:chExt cx="2014791" cy="473128"/>
          </a:xfrm>
        </p:grpSpPr>
        <p:sp>
          <p:nvSpPr>
            <p:cNvPr id="245" name="Google Shape;245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" name="Google Shape;247;p9"/>
          <p:cNvGrpSpPr/>
          <p:nvPr/>
        </p:nvGrpSpPr>
        <p:grpSpPr>
          <a:xfrm>
            <a:off x="7413751" y="76596"/>
            <a:ext cx="2033837" cy="1117221"/>
            <a:chOff x="7413751" y="76596"/>
            <a:chExt cx="2033837" cy="1117221"/>
          </a:xfrm>
        </p:grpSpPr>
        <p:grpSp>
          <p:nvGrpSpPr>
            <p:cNvPr id="248" name="Google Shape;248;p9"/>
            <p:cNvGrpSpPr/>
            <p:nvPr/>
          </p:nvGrpSpPr>
          <p:grpSpPr>
            <a:xfrm flipH="1">
              <a:off x="7413751" y="76596"/>
              <a:ext cx="2033837" cy="463108"/>
              <a:chOff x="-101291" y="3967072"/>
              <a:chExt cx="2033837" cy="463108"/>
            </a:xfrm>
          </p:grpSpPr>
          <p:sp>
            <p:nvSpPr>
              <p:cNvPr id="249" name="Google Shape;249;p9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" name="Google Shape;251;p9"/>
            <p:cNvGrpSpPr/>
            <p:nvPr/>
          </p:nvGrpSpPr>
          <p:grpSpPr>
            <a:xfrm flipH="1">
              <a:off x="7423284" y="366543"/>
              <a:ext cx="2014791" cy="473124"/>
              <a:chOff x="-35118" y="4159588"/>
              <a:chExt cx="2014791" cy="473124"/>
            </a:xfrm>
          </p:grpSpPr>
          <p:sp>
            <p:nvSpPr>
              <p:cNvPr id="252" name="Google Shape;252;p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9"/>
            <p:cNvGrpSpPr/>
            <p:nvPr/>
          </p:nvGrpSpPr>
          <p:grpSpPr>
            <a:xfrm flipH="1">
              <a:off x="7423276" y="720689"/>
              <a:ext cx="2014791" cy="473128"/>
              <a:chOff x="-35118" y="4342063"/>
              <a:chExt cx="2014791" cy="473128"/>
            </a:xfrm>
          </p:grpSpPr>
          <p:sp>
            <p:nvSpPr>
              <p:cNvPr id="255" name="Google Shape;255;p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7" name="Google Shape;257;p9"/>
          <p:cNvGrpSpPr/>
          <p:nvPr/>
        </p:nvGrpSpPr>
        <p:grpSpPr>
          <a:xfrm>
            <a:off x="-370266" y="473288"/>
            <a:ext cx="2014791" cy="473128"/>
            <a:chOff x="-35118" y="4342063"/>
            <a:chExt cx="2014791" cy="473128"/>
          </a:xfrm>
        </p:grpSpPr>
        <p:sp>
          <p:nvSpPr>
            <p:cNvPr id="258" name="Google Shape;258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9"/>
          <p:cNvSpPr txBox="1">
            <a:spLocks noGrp="1"/>
          </p:cNvSpPr>
          <p:nvPr>
            <p:ph type="title"/>
          </p:nvPr>
        </p:nvSpPr>
        <p:spPr>
          <a:xfrm>
            <a:off x="4691075" y="1303150"/>
            <a:ext cx="3663300" cy="7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1" name="Google Shape;261;p9"/>
          <p:cNvSpPr txBox="1">
            <a:spLocks noGrp="1"/>
          </p:cNvSpPr>
          <p:nvPr>
            <p:ph type="subTitle" idx="1"/>
          </p:nvPr>
        </p:nvSpPr>
        <p:spPr>
          <a:xfrm>
            <a:off x="4691175" y="2143100"/>
            <a:ext cx="3663300" cy="16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5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80" name="Google Shape;680;p25"/>
          <p:cNvSpPr txBox="1">
            <a:spLocks noGrp="1"/>
          </p:cNvSpPr>
          <p:nvPr>
            <p:ph type="body" idx="1"/>
          </p:nvPr>
        </p:nvSpPr>
        <p:spPr>
          <a:xfrm>
            <a:off x="3818675" y="1681875"/>
            <a:ext cx="4611900" cy="27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681" name="Google Shape;681;p25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682" name="Google Shape;682;p2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4" name="Google Shape;684;p25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685" name="Google Shape;685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7" name="Google Shape;687;p25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688" name="Google Shape;688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25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691" name="Google Shape;691;p2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25"/>
          <p:cNvGrpSpPr/>
          <p:nvPr/>
        </p:nvGrpSpPr>
        <p:grpSpPr>
          <a:xfrm flipH="1">
            <a:off x="6573567" y="-671954"/>
            <a:ext cx="1195349" cy="1078296"/>
            <a:chOff x="4404625" y="-443721"/>
            <a:chExt cx="1195349" cy="1078296"/>
          </a:xfrm>
        </p:grpSpPr>
        <p:sp>
          <p:nvSpPr>
            <p:cNvPr id="694" name="Google Shape;694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25"/>
          <p:cNvGrpSpPr/>
          <p:nvPr/>
        </p:nvGrpSpPr>
        <p:grpSpPr>
          <a:xfrm>
            <a:off x="1375492" y="-671954"/>
            <a:ext cx="1195349" cy="1078296"/>
            <a:chOff x="4404625" y="-443721"/>
            <a:chExt cx="1195349" cy="1078296"/>
          </a:xfrm>
        </p:grpSpPr>
        <p:sp>
          <p:nvSpPr>
            <p:cNvPr id="697" name="Google Shape;697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_1_1_1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6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26"/>
          <p:cNvSpPr txBox="1">
            <a:spLocks noGrp="1"/>
          </p:cNvSpPr>
          <p:nvPr>
            <p:ph type="body" idx="1"/>
          </p:nvPr>
        </p:nvSpPr>
        <p:spPr>
          <a:xfrm>
            <a:off x="1370205" y="1727864"/>
            <a:ext cx="4611900" cy="27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702" name="Google Shape;702;p26"/>
          <p:cNvGrpSpPr/>
          <p:nvPr/>
        </p:nvGrpSpPr>
        <p:grpSpPr>
          <a:xfrm>
            <a:off x="-1411812" y="3924763"/>
            <a:ext cx="2961179" cy="2085654"/>
            <a:chOff x="-1411812" y="3924763"/>
            <a:chExt cx="2961179" cy="2085654"/>
          </a:xfrm>
        </p:grpSpPr>
        <p:grpSp>
          <p:nvGrpSpPr>
            <p:cNvPr id="703" name="Google Shape;703;p26"/>
            <p:cNvGrpSpPr/>
            <p:nvPr/>
          </p:nvGrpSpPr>
          <p:grpSpPr>
            <a:xfrm flipH="1">
              <a:off x="-1411812" y="4556641"/>
              <a:ext cx="2808779" cy="1148975"/>
              <a:chOff x="6525475" y="148600"/>
              <a:chExt cx="2808779" cy="1148975"/>
            </a:xfrm>
          </p:grpSpPr>
          <p:sp>
            <p:nvSpPr>
              <p:cNvPr id="704" name="Google Shape;704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6" name="Google Shape;706;p26"/>
            <p:cNvGrpSpPr/>
            <p:nvPr/>
          </p:nvGrpSpPr>
          <p:grpSpPr>
            <a:xfrm rot="10800000">
              <a:off x="282879" y="3924763"/>
              <a:ext cx="474200" cy="1505350"/>
              <a:chOff x="3995775" y="-443725"/>
              <a:chExt cx="474200" cy="1505350"/>
            </a:xfrm>
          </p:grpSpPr>
          <p:sp>
            <p:nvSpPr>
              <p:cNvPr id="707" name="Google Shape;707;p26"/>
              <p:cNvSpPr/>
              <p:nvPr/>
            </p:nvSpPr>
            <p:spPr>
              <a:xfrm>
                <a:off x="4042125" y="-443725"/>
                <a:ext cx="427850" cy="1386800"/>
              </a:xfrm>
              <a:custGeom>
                <a:avLst/>
                <a:gdLst/>
                <a:ahLst/>
                <a:cxnLst/>
                <a:rect l="l" t="t" r="r" b="b"/>
                <a:pathLst>
                  <a:path w="17114" h="55472" fill="none" extrusionOk="0">
                    <a:moveTo>
                      <a:pt x="1" y="55472"/>
                    </a:moveTo>
                    <a:lnTo>
                      <a:pt x="1" y="40669"/>
                    </a:lnTo>
                    <a:lnTo>
                      <a:pt x="17114" y="40669"/>
                    </a:lnTo>
                    <a:lnTo>
                      <a:pt x="171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3995775" y="943825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fill="none" extrusionOk="0">
                    <a:moveTo>
                      <a:pt x="1" y="2006"/>
                    </a:moveTo>
                    <a:cubicBezTo>
                      <a:pt x="1" y="3830"/>
                      <a:pt x="2159" y="4712"/>
                      <a:pt x="3435" y="3465"/>
                    </a:cubicBezTo>
                    <a:cubicBezTo>
                      <a:pt x="4712" y="2189"/>
                      <a:pt x="3800" y="0"/>
                      <a:pt x="2007" y="0"/>
                    </a:cubicBezTo>
                    <a:cubicBezTo>
                      <a:pt x="882" y="0"/>
                      <a:pt x="1" y="912"/>
                      <a:pt x="1" y="20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9" name="Google Shape;709;p26"/>
            <p:cNvGrpSpPr/>
            <p:nvPr/>
          </p:nvGrpSpPr>
          <p:grpSpPr>
            <a:xfrm flipH="1">
              <a:off x="-1259412" y="4861441"/>
              <a:ext cx="2808779" cy="1148975"/>
              <a:chOff x="6525475" y="148600"/>
              <a:chExt cx="2808779" cy="1148975"/>
            </a:xfrm>
          </p:grpSpPr>
          <p:sp>
            <p:nvSpPr>
              <p:cNvPr id="710" name="Google Shape;710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2" name="Google Shape;712;p26"/>
          <p:cNvGrpSpPr/>
          <p:nvPr/>
        </p:nvGrpSpPr>
        <p:grpSpPr>
          <a:xfrm flipH="1">
            <a:off x="7393917" y="159663"/>
            <a:ext cx="2014791" cy="464410"/>
            <a:chOff x="-35118" y="4350781"/>
            <a:chExt cx="2014791" cy="464410"/>
          </a:xfrm>
        </p:grpSpPr>
        <p:sp>
          <p:nvSpPr>
            <p:cNvPr id="713" name="Google Shape;713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1861099" y="4350781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5" name="Google Shape;715;p26"/>
          <p:cNvGrpSpPr/>
          <p:nvPr/>
        </p:nvGrpSpPr>
        <p:grpSpPr>
          <a:xfrm flipH="1">
            <a:off x="7393917" y="480896"/>
            <a:ext cx="2014791" cy="473128"/>
            <a:chOff x="-35118" y="4342063"/>
            <a:chExt cx="2014791" cy="473128"/>
          </a:xfrm>
        </p:grpSpPr>
        <p:sp>
          <p:nvSpPr>
            <p:cNvPr id="716" name="Google Shape;716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8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748" name="Google Shape;748;p28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1" name="Google Shape;751;p28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52" name="Google Shape;752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4" name="Google Shape;754;p28"/>
          <p:cNvGrpSpPr/>
          <p:nvPr/>
        </p:nvGrpSpPr>
        <p:grpSpPr>
          <a:xfrm>
            <a:off x="-1256133" y="867643"/>
            <a:ext cx="2014791" cy="473128"/>
            <a:chOff x="-35118" y="4342063"/>
            <a:chExt cx="2014791" cy="473128"/>
          </a:xfrm>
        </p:grpSpPr>
        <p:sp>
          <p:nvSpPr>
            <p:cNvPr id="755" name="Google Shape;755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28"/>
          <p:cNvGrpSpPr/>
          <p:nvPr/>
        </p:nvGrpSpPr>
        <p:grpSpPr>
          <a:xfrm>
            <a:off x="-1179939" y="1195668"/>
            <a:ext cx="2014791" cy="473128"/>
            <a:chOff x="-35118" y="4342063"/>
            <a:chExt cx="2014791" cy="473128"/>
          </a:xfrm>
        </p:grpSpPr>
        <p:sp>
          <p:nvSpPr>
            <p:cNvPr id="758" name="Google Shape;758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28"/>
          <p:cNvGrpSpPr/>
          <p:nvPr/>
        </p:nvGrpSpPr>
        <p:grpSpPr>
          <a:xfrm rot="10800000" flipH="1">
            <a:off x="39853" y="-260807"/>
            <a:ext cx="2014791" cy="473128"/>
            <a:chOff x="-35118" y="4342063"/>
            <a:chExt cx="2014791" cy="473128"/>
          </a:xfrm>
        </p:grpSpPr>
        <p:sp>
          <p:nvSpPr>
            <p:cNvPr id="761" name="Google Shape;76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" name="Google Shape;763;p28"/>
          <p:cNvGrpSpPr/>
          <p:nvPr/>
        </p:nvGrpSpPr>
        <p:grpSpPr>
          <a:xfrm rot="10800000">
            <a:off x="7755996" y="4031858"/>
            <a:ext cx="1129225" cy="1439250"/>
            <a:chOff x="5173625" y="-443725"/>
            <a:chExt cx="1129225" cy="1439250"/>
          </a:xfrm>
        </p:grpSpPr>
        <p:sp>
          <p:nvSpPr>
            <p:cNvPr id="764" name="Google Shape;764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28"/>
          <p:cNvGrpSpPr/>
          <p:nvPr/>
        </p:nvGrpSpPr>
        <p:grpSpPr>
          <a:xfrm rot="10800000" flipH="1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767" name="Google Shape;767;p2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28"/>
          <p:cNvGrpSpPr/>
          <p:nvPr/>
        </p:nvGrpSpPr>
        <p:grpSpPr>
          <a:xfrm rot="10800000">
            <a:off x="7953846" y="4266083"/>
            <a:ext cx="1129225" cy="1439250"/>
            <a:chOff x="5173625" y="-443725"/>
            <a:chExt cx="1129225" cy="1439250"/>
          </a:xfrm>
        </p:grpSpPr>
        <p:sp>
          <p:nvSpPr>
            <p:cNvPr id="770" name="Google Shape;770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325" y="1152475"/>
            <a:ext cx="7717500" cy="3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5" r:id="rId5"/>
    <p:sldLayoutId id="2147483658" r:id="rId6"/>
    <p:sldLayoutId id="2147483671" r:id="rId7"/>
    <p:sldLayoutId id="2147483672" r:id="rId8"/>
    <p:sldLayoutId id="2147483674" r:id="rId9"/>
    <p:sldLayoutId id="2147483675" r:id="rId10"/>
    <p:sldLayoutId id="2147483676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858" name="Google Shape;858;p3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2pc.cs.illinois.edu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98"/>
          <p:cNvGrpSpPr/>
          <p:nvPr/>
        </p:nvGrpSpPr>
        <p:grpSpPr>
          <a:xfrm>
            <a:off x="667019" y="4547190"/>
            <a:ext cx="1729160" cy="540000"/>
            <a:chOff x="-8974138" y="1552575"/>
            <a:chExt cx="8977313" cy="2803525"/>
          </a:xfrm>
          <a:solidFill>
            <a:schemeClr val="tx1"/>
          </a:solidFill>
        </p:grpSpPr>
        <p:sp>
          <p:nvSpPr>
            <p:cNvPr id="36" name="Freeform 5"/>
            <p:cNvSpPr/>
            <p:nvPr/>
          </p:nvSpPr>
          <p:spPr bwMode="auto">
            <a:xfrm>
              <a:off x="-5613400" y="1725613"/>
              <a:ext cx="146050" cy="477838"/>
            </a:xfrm>
            <a:custGeom>
              <a:avLst/>
              <a:gdLst>
                <a:gd name="T0" fmla="*/ 1 w 39"/>
                <a:gd name="T1" fmla="*/ 0 h 127"/>
                <a:gd name="T2" fmla="*/ 7 w 39"/>
                <a:gd name="T3" fmla="*/ 127 h 127"/>
                <a:gd name="T4" fmla="*/ 39 w 39"/>
                <a:gd name="T5" fmla="*/ 60 h 127"/>
                <a:gd name="T6" fmla="*/ 5 w 39"/>
                <a:gd name="T7" fmla="*/ 2 h 127"/>
                <a:gd name="T8" fmla="*/ 3 w 39"/>
                <a:gd name="T9" fmla="*/ 1 h 127"/>
                <a:gd name="T10" fmla="*/ 1 w 39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27">
                  <a:moveTo>
                    <a:pt x="1" y="0"/>
                  </a:moveTo>
                  <a:cubicBezTo>
                    <a:pt x="0" y="0"/>
                    <a:pt x="30" y="102"/>
                    <a:pt x="7" y="127"/>
                  </a:cubicBezTo>
                  <a:cubicBezTo>
                    <a:pt x="7" y="127"/>
                    <a:pt x="32" y="106"/>
                    <a:pt x="39" y="60"/>
                  </a:cubicBezTo>
                  <a:cubicBezTo>
                    <a:pt x="39" y="60"/>
                    <a:pt x="36" y="31"/>
                    <a:pt x="5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6"/>
            <p:cNvSpPr/>
            <p:nvPr/>
          </p:nvSpPr>
          <p:spPr bwMode="auto">
            <a:xfrm>
              <a:off x="-5368925" y="2532063"/>
              <a:ext cx="574675" cy="1192213"/>
            </a:xfrm>
            <a:custGeom>
              <a:avLst/>
              <a:gdLst>
                <a:gd name="T0" fmla="*/ 25 w 153"/>
                <a:gd name="T1" fmla="*/ 144 h 317"/>
                <a:gd name="T2" fmla="*/ 2 w 153"/>
                <a:gd name="T3" fmla="*/ 131 h 317"/>
                <a:gd name="T4" fmla="*/ 14 w 153"/>
                <a:gd name="T5" fmla="*/ 121 h 317"/>
                <a:gd name="T6" fmla="*/ 84 w 153"/>
                <a:gd name="T7" fmla="*/ 57 h 317"/>
                <a:gd name="T8" fmla="*/ 84 w 153"/>
                <a:gd name="T9" fmla="*/ 99 h 317"/>
                <a:gd name="T10" fmla="*/ 97 w 153"/>
                <a:gd name="T11" fmla="*/ 91 h 317"/>
                <a:gd name="T12" fmla="*/ 129 w 153"/>
                <a:gd name="T13" fmla="*/ 17 h 317"/>
                <a:gd name="T14" fmla="*/ 153 w 153"/>
                <a:gd name="T15" fmla="*/ 22 h 317"/>
                <a:gd name="T16" fmla="*/ 143 w 153"/>
                <a:gd name="T17" fmla="*/ 81 h 317"/>
                <a:gd name="T18" fmla="*/ 109 w 153"/>
                <a:gd name="T19" fmla="*/ 292 h 317"/>
                <a:gd name="T20" fmla="*/ 70 w 153"/>
                <a:gd name="T21" fmla="*/ 257 h 317"/>
                <a:gd name="T22" fmla="*/ 103 w 153"/>
                <a:gd name="T23" fmla="*/ 250 h 317"/>
                <a:gd name="T24" fmla="*/ 127 w 153"/>
                <a:gd name="T25" fmla="*/ 57 h 317"/>
                <a:gd name="T26" fmla="*/ 70 w 153"/>
                <a:gd name="T27" fmla="*/ 170 h 317"/>
                <a:gd name="T28" fmla="*/ 48 w 153"/>
                <a:gd name="T29" fmla="*/ 149 h 317"/>
                <a:gd name="T30" fmla="*/ 57 w 153"/>
                <a:gd name="T31" fmla="*/ 73 h 317"/>
                <a:gd name="T32" fmla="*/ 27 w 153"/>
                <a:gd name="T33" fmla="*/ 136 h 317"/>
                <a:gd name="T34" fmla="*/ 26 w 153"/>
                <a:gd name="T35" fmla="*/ 140 h 317"/>
                <a:gd name="T36" fmla="*/ 25 w 153"/>
                <a:gd name="T37" fmla="*/ 144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3" h="317">
                  <a:moveTo>
                    <a:pt x="25" y="144"/>
                  </a:moveTo>
                  <a:cubicBezTo>
                    <a:pt x="25" y="144"/>
                    <a:pt x="8" y="162"/>
                    <a:pt x="2" y="131"/>
                  </a:cubicBezTo>
                  <a:cubicBezTo>
                    <a:pt x="2" y="131"/>
                    <a:pt x="0" y="121"/>
                    <a:pt x="14" y="121"/>
                  </a:cubicBezTo>
                  <a:cubicBezTo>
                    <a:pt x="14" y="121"/>
                    <a:pt x="65" y="32"/>
                    <a:pt x="84" y="57"/>
                  </a:cubicBezTo>
                  <a:cubicBezTo>
                    <a:pt x="84" y="57"/>
                    <a:pt x="89" y="79"/>
                    <a:pt x="84" y="99"/>
                  </a:cubicBezTo>
                  <a:cubicBezTo>
                    <a:pt x="84" y="99"/>
                    <a:pt x="95" y="103"/>
                    <a:pt x="97" y="91"/>
                  </a:cubicBezTo>
                  <a:cubicBezTo>
                    <a:pt x="97" y="91"/>
                    <a:pt x="128" y="42"/>
                    <a:pt x="129" y="17"/>
                  </a:cubicBezTo>
                  <a:cubicBezTo>
                    <a:pt x="129" y="17"/>
                    <a:pt x="153" y="0"/>
                    <a:pt x="153" y="22"/>
                  </a:cubicBezTo>
                  <a:cubicBezTo>
                    <a:pt x="153" y="22"/>
                    <a:pt x="143" y="65"/>
                    <a:pt x="143" y="81"/>
                  </a:cubicBezTo>
                  <a:cubicBezTo>
                    <a:pt x="143" y="81"/>
                    <a:pt x="136" y="249"/>
                    <a:pt x="109" y="292"/>
                  </a:cubicBezTo>
                  <a:cubicBezTo>
                    <a:pt x="109" y="292"/>
                    <a:pt x="95" y="317"/>
                    <a:pt x="70" y="257"/>
                  </a:cubicBezTo>
                  <a:cubicBezTo>
                    <a:pt x="70" y="257"/>
                    <a:pt x="101" y="287"/>
                    <a:pt x="103" y="250"/>
                  </a:cubicBezTo>
                  <a:cubicBezTo>
                    <a:pt x="103" y="250"/>
                    <a:pt x="134" y="75"/>
                    <a:pt x="127" y="57"/>
                  </a:cubicBezTo>
                  <a:cubicBezTo>
                    <a:pt x="127" y="57"/>
                    <a:pt x="80" y="145"/>
                    <a:pt x="70" y="170"/>
                  </a:cubicBezTo>
                  <a:cubicBezTo>
                    <a:pt x="70" y="170"/>
                    <a:pt x="47" y="171"/>
                    <a:pt x="48" y="149"/>
                  </a:cubicBezTo>
                  <a:cubicBezTo>
                    <a:pt x="48" y="149"/>
                    <a:pt x="94" y="43"/>
                    <a:pt x="57" y="73"/>
                  </a:cubicBezTo>
                  <a:cubicBezTo>
                    <a:pt x="57" y="73"/>
                    <a:pt x="35" y="117"/>
                    <a:pt x="27" y="136"/>
                  </a:cubicBezTo>
                  <a:cubicBezTo>
                    <a:pt x="26" y="140"/>
                    <a:pt x="26" y="140"/>
                    <a:pt x="26" y="140"/>
                  </a:cubicBezTo>
                  <a:lnTo>
                    <a:pt x="25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7"/>
            <p:cNvSpPr/>
            <p:nvPr/>
          </p:nvSpPr>
          <p:spPr bwMode="auto">
            <a:xfrm>
              <a:off x="-4881563" y="2038350"/>
              <a:ext cx="593725" cy="1441450"/>
            </a:xfrm>
            <a:custGeom>
              <a:avLst/>
              <a:gdLst>
                <a:gd name="T0" fmla="*/ 2 w 158"/>
                <a:gd name="T1" fmla="*/ 86 h 383"/>
                <a:gd name="T2" fmla="*/ 88 w 158"/>
                <a:gd name="T3" fmla="*/ 41 h 383"/>
                <a:gd name="T4" fmla="*/ 105 w 158"/>
                <a:gd name="T5" fmla="*/ 47 h 383"/>
                <a:gd name="T6" fmla="*/ 91 w 158"/>
                <a:gd name="T7" fmla="*/ 341 h 383"/>
                <a:gd name="T8" fmla="*/ 27 w 158"/>
                <a:gd name="T9" fmla="*/ 312 h 383"/>
                <a:gd name="T10" fmla="*/ 111 w 158"/>
                <a:gd name="T11" fmla="*/ 383 h 383"/>
                <a:gd name="T12" fmla="*/ 116 w 158"/>
                <a:gd name="T13" fmla="*/ 352 h 383"/>
                <a:gd name="T14" fmla="*/ 131 w 158"/>
                <a:gd name="T15" fmla="*/ 56 h 383"/>
                <a:gd name="T16" fmla="*/ 106 w 158"/>
                <a:gd name="T17" fmla="*/ 9 h 383"/>
                <a:gd name="T18" fmla="*/ 8 w 158"/>
                <a:gd name="T19" fmla="*/ 81 h 383"/>
                <a:gd name="T20" fmla="*/ 0 w 158"/>
                <a:gd name="T21" fmla="*/ 84 h 383"/>
                <a:gd name="T22" fmla="*/ 2 w 158"/>
                <a:gd name="T23" fmla="*/ 86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383">
                  <a:moveTo>
                    <a:pt x="2" y="86"/>
                  </a:moveTo>
                  <a:cubicBezTo>
                    <a:pt x="2" y="86"/>
                    <a:pt x="62" y="75"/>
                    <a:pt x="88" y="41"/>
                  </a:cubicBezTo>
                  <a:cubicBezTo>
                    <a:pt x="88" y="41"/>
                    <a:pt x="107" y="26"/>
                    <a:pt x="105" y="47"/>
                  </a:cubicBezTo>
                  <a:cubicBezTo>
                    <a:pt x="105" y="47"/>
                    <a:pt x="75" y="157"/>
                    <a:pt x="91" y="341"/>
                  </a:cubicBezTo>
                  <a:cubicBezTo>
                    <a:pt x="91" y="341"/>
                    <a:pt x="32" y="321"/>
                    <a:pt x="27" y="312"/>
                  </a:cubicBezTo>
                  <a:cubicBezTo>
                    <a:pt x="27" y="312"/>
                    <a:pt x="92" y="372"/>
                    <a:pt x="111" y="383"/>
                  </a:cubicBezTo>
                  <a:cubicBezTo>
                    <a:pt x="111" y="383"/>
                    <a:pt x="121" y="383"/>
                    <a:pt x="116" y="352"/>
                  </a:cubicBezTo>
                  <a:cubicBezTo>
                    <a:pt x="116" y="352"/>
                    <a:pt x="104" y="106"/>
                    <a:pt x="131" y="56"/>
                  </a:cubicBezTo>
                  <a:cubicBezTo>
                    <a:pt x="131" y="56"/>
                    <a:pt x="158" y="0"/>
                    <a:pt x="106" y="9"/>
                  </a:cubicBezTo>
                  <a:cubicBezTo>
                    <a:pt x="106" y="9"/>
                    <a:pt x="16" y="79"/>
                    <a:pt x="8" y="81"/>
                  </a:cubicBezTo>
                  <a:cubicBezTo>
                    <a:pt x="0" y="84"/>
                    <a:pt x="0" y="84"/>
                    <a:pt x="0" y="84"/>
                  </a:cubicBezTo>
                  <a:lnTo>
                    <a:pt x="2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8"/>
            <p:cNvSpPr/>
            <p:nvPr/>
          </p:nvSpPr>
          <p:spPr bwMode="auto">
            <a:xfrm>
              <a:off x="-4865688" y="2444750"/>
              <a:ext cx="214313" cy="527050"/>
            </a:xfrm>
            <a:custGeom>
              <a:avLst/>
              <a:gdLst>
                <a:gd name="T0" fmla="*/ 4 w 57"/>
                <a:gd name="T1" fmla="*/ 1 h 140"/>
                <a:gd name="T2" fmla="*/ 52 w 57"/>
                <a:gd name="T3" fmla="*/ 60 h 140"/>
                <a:gd name="T4" fmla="*/ 34 w 57"/>
                <a:gd name="T5" fmla="*/ 93 h 140"/>
                <a:gd name="T6" fmla="*/ 53 w 57"/>
                <a:gd name="T7" fmla="*/ 136 h 140"/>
                <a:gd name="T8" fmla="*/ 23 w 57"/>
                <a:gd name="T9" fmla="*/ 115 h 140"/>
                <a:gd name="T10" fmla="*/ 31 w 57"/>
                <a:gd name="T11" fmla="*/ 71 h 140"/>
                <a:gd name="T12" fmla="*/ 0 w 57"/>
                <a:gd name="T13" fmla="*/ 0 h 140"/>
                <a:gd name="T14" fmla="*/ 3 w 57"/>
                <a:gd name="T15" fmla="*/ 1 h 140"/>
                <a:gd name="T16" fmla="*/ 4 w 57"/>
                <a:gd name="T17" fmla="*/ 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140">
                  <a:moveTo>
                    <a:pt x="4" y="1"/>
                  </a:moveTo>
                  <a:cubicBezTo>
                    <a:pt x="4" y="1"/>
                    <a:pt x="57" y="15"/>
                    <a:pt x="52" y="60"/>
                  </a:cubicBezTo>
                  <a:cubicBezTo>
                    <a:pt x="34" y="93"/>
                    <a:pt x="34" y="93"/>
                    <a:pt x="34" y="93"/>
                  </a:cubicBezTo>
                  <a:cubicBezTo>
                    <a:pt x="34" y="93"/>
                    <a:pt x="36" y="119"/>
                    <a:pt x="53" y="136"/>
                  </a:cubicBezTo>
                  <a:cubicBezTo>
                    <a:pt x="53" y="136"/>
                    <a:pt x="31" y="140"/>
                    <a:pt x="23" y="115"/>
                  </a:cubicBezTo>
                  <a:cubicBezTo>
                    <a:pt x="23" y="115"/>
                    <a:pt x="19" y="87"/>
                    <a:pt x="31" y="71"/>
                  </a:cubicBezTo>
                  <a:cubicBezTo>
                    <a:pt x="31" y="71"/>
                    <a:pt x="52" y="35"/>
                    <a:pt x="0" y="0"/>
                  </a:cubicBezTo>
                  <a:cubicBezTo>
                    <a:pt x="3" y="1"/>
                    <a:pt x="3" y="1"/>
                    <a:pt x="3" y="1"/>
                  </a:cubicBezTo>
                  <a:lnTo>
                    <a:pt x="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9"/>
            <p:cNvSpPr>
              <a:spLocks noEditPoints="1"/>
            </p:cNvSpPr>
            <p:nvPr/>
          </p:nvSpPr>
          <p:spPr bwMode="auto">
            <a:xfrm>
              <a:off x="-5805488" y="1744663"/>
              <a:ext cx="1011238" cy="1825625"/>
            </a:xfrm>
            <a:custGeom>
              <a:avLst/>
              <a:gdLst>
                <a:gd name="T0" fmla="*/ 216 w 269"/>
                <a:gd name="T1" fmla="*/ 65 h 485"/>
                <a:gd name="T2" fmla="*/ 251 w 269"/>
                <a:gd name="T3" fmla="*/ 102 h 485"/>
                <a:gd name="T4" fmla="*/ 263 w 269"/>
                <a:gd name="T5" fmla="*/ 134 h 485"/>
                <a:gd name="T6" fmla="*/ 216 w 269"/>
                <a:gd name="T7" fmla="*/ 164 h 485"/>
                <a:gd name="T8" fmla="*/ 216 w 269"/>
                <a:gd name="T9" fmla="*/ 136 h 485"/>
                <a:gd name="T10" fmla="*/ 231 w 269"/>
                <a:gd name="T11" fmla="*/ 126 h 485"/>
                <a:gd name="T12" fmla="*/ 234 w 269"/>
                <a:gd name="T13" fmla="*/ 98 h 485"/>
                <a:gd name="T14" fmla="*/ 216 w 269"/>
                <a:gd name="T15" fmla="*/ 74 h 485"/>
                <a:gd name="T16" fmla="*/ 216 w 269"/>
                <a:gd name="T17" fmla="*/ 65 h 485"/>
                <a:gd name="T18" fmla="*/ 18 w 269"/>
                <a:gd name="T19" fmla="*/ 275 h 485"/>
                <a:gd name="T20" fmla="*/ 55 w 269"/>
                <a:gd name="T21" fmla="*/ 349 h 485"/>
                <a:gd name="T22" fmla="*/ 75 w 269"/>
                <a:gd name="T23" fmla="*/ 252 h 485"/>
                <a:gd name="T24" fmla="*/ 85 w 269"/>
                <a:gd name="T25" fmla="*/ 223 h 485"/>
                <a:gd name="T26" fmla="*/ 163 w 269"/>
                <a:gd name="T27" fmla="*/ 164 h 485"/>
                <a:gd name="T28" fmla="*/ 200 w 269"/>
                <a:gd name="T29" fmla="*/ 41 h 485"/>
                <a:gd name="T30" fmla="*/ 206 w 269"/>
                <a:gd name="T31" fmla="*/ 53 h 485"/>
                <a:gd name="T32" fmla="*/ 216 w 269"/>
                <a:gd name="T33" fmla="*/ 65 h 485"/>
                <a:gd name="T34" fmla="*/ 216 w 269"/>
                <a:gd name="T35" fmla="*/ 74 h 485"/>
                <a:gd name="T36" fmla="*/ 207 w 269"/>
                <a:gd name="T37" fmla="*/ 65 h 485"/>
                <a:gd name="T38" fmla="*/ 202 w 269"/>
                <a:gd name="T39" fmla="*/ 73 h 485"/>
                <a:gd name="T40" fmla="*/ 198 w 269"/>
                <a:gd name="T41" fmla="*/ 138 h 485"/>
                <a:gd name="T42" fmla="*/ 216 w 269"/>
                <a:gd name="T43" fmla="*/ 136 h 485"/>
                <a:gd name="T44" fmla="*/ 216 w 269"/>
                <a:gd name="T45" fmla="*/ 164 h 485"/>
                <a:gd name="T46" fmla="*/ 137 w 269"/>
                <a:gd name="T47" fmla="*/ 231 h 485"/>
                <a:gd name="T48" fmla="*/ 104 w 269"/>
                <a:gd name="T49" fmla="*/ 237 h 485"/>
                <a:gd name="T50" fmla="*/ 98 w 269"/>
                <a:gd name="T51" fmla="*/ 261 h 485"/>
                <a:gd name="T52" fmla="*/ 67 w 269"/>
                <a:gd name="T53" fmla="*/ 372 h 485"/>
                <a:gd name="T54" fmla="*/ 29 w 269"/>
                <a:gd name="T55" fmla="*/ 485 h 485"/>
                <a:gd name="T56" fmla="*/ 5 w 269"/>
                <a:gd name="T57" fmla="*/ 454 h 485"/>
                <a:gd name="T58" fmla="*/ 9 w 269"/>
                <a:gd name="T59" fmla="*/ 356 h 485"/>
                <a:gd name="T60" fmla="*/ 16 w 269"/>
                <a:gd name="T61" fmla="*/ 287 h 485"/>
                <a:gd name="T62" fmla="*/ 18 w 269"/>
                <a:gd name="T63" fmla="*/ 27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9" h="485">
                  <a:moveTo>
                    <a:pt x="216" y="65"/>
                  </a:moveTo>
                  <a:cubicBezTo>
                    <a:pt x="251" y="102"/>
                    <a:pt x="251" y="102"/>
                    <a:pt x="251" y="102"/>
                  </a:cubicBezTo>
                  <a:cubicBezTo>
                    <a:pt x="251" y="102"/>
                    <a:pt x="269" y="105"/>
                    <a:pt x="263" y="134"/>
                  </a:cubicBezTo>
                  <a:cubicBezTo>
                    <a:pt x="263" y="134"/>
                    <a:pt x="242" y="147"/>
                    <a:pt x="216" y="164"/>
                  </a:cubicBezTo>
                  <a:cubicBezTo>
                    <a:pt x="216" y="136"/>
                    <a:pt x="216" y="136"/>
                    <a:pt x="216" y="136"/>
                  </a:cubicBezTo>
                  <a:cubicBezTo>
                    <a:pt x="224" y="132"/>
                    <a:pt x="231" y="126"/>
                    <a:pt x="231" y="126"/>
                  </a:cubicBezTo>
                  <a:cubicBezTo>
                    <a:pt x="237" y="120"/>
                    <a:pt x="234" y="98"/>
                    <a:pt x="234" y="98"/>
                  </a:cubicBezTo>
                  <a:cubicBezTo>
                    <a:pt x="234" y="93"/>
                    <a:pt x="224" y="82"/>
                    <a:pt x="216" y="74"/>
                  </a:cubicBezTo>
                  <a:lnTo>
                    <a:pt x="216" y="65"/>
                  </a:lnTo>
                  <a:close/>
                  <a:moveTo>
                    <a:pt x="18" y="275"/>
                  </a:moveTo>
                  <a:cubicBezTo>
                    <a:pt x="18" y="275"/>
                    <a:pt x="39" y="421"/>
                    <a:pt x="55" y="349"/>
                  </a:cubicBezTo>
                  <a:cubicBezTo>
                    <a:pt x="55" y="349"/>
                    <a:pt x="82" y="271"/>
                    <a:pt x="75" y="252"/>
                  </a:cubicBezTo>
                  <a:cubicBezTo>
                    <a:pt x="75" y="252"/>
                    <a:pt x="65" y="245"/>
                    <a:pt x="85" y="223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63" y="164"/>
                    <a:pt x="185" y="0"/>
                    <a:pt x="200" y="41"/>
                  </a:cubicBezTo>
                  <a:cubicBezTo>
                    <a:pt x="206" y="53"/>
                    <a:pt x="206" y="53"/>
                    <a:pt x="206" y="53"/>
                  </a:cubicBezTo>
                  <a:cubicBezTo>
                    <a:pt x="216" y="65"/>
                    <a:pt x="216" y="65"/>
                    <a:pt x="216" y="65"/>
                  </a:cubicBezTo>
                  <a:cubicBezTo>
                    <a:pt x="216" y="74"/>
                    <a:pt x="216" y="74"/>
                    <a:pt x="216" y="74"/>
                  </a:cubicBezTo>
                  <a:cubicBezTo>
                    <a:pt x="211" y="69"/>
                    <a:pt x="207" y="65"/>
                    <a:pt x="207" y="65"/>
                  </a:cubicBezTo>
                  <a:cubicBezTo>
                    <a:pt x="202" y="73"/>
                    <a:pt x="202" y="73"/>
                    <a:pt x="202" y="73"/>
                  </a:cubicBezTo>
                  <a:cubicBezTo>
                    <a:pt x="198" y="138"/>
                    <a:pt x="198" y="138"/>
                    <a:pt x="198" y="138"/>
                  </a:cubicBezTo>
                  <a:cubicBezTo>
                    <a:pt x="198" y="144"/>
                    <a:pt x="208" y="141"/>
                    <a:pt x="216" y="136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186" y="185"/>
                    <a:pt x="149" y="212"/>
                    <a:pt x="137" y="231"/>
                  </a:cubicBezTo>
                  <a:cubicBezTo>
                    <a:pt x="137" y="231"/>
                    <a:pt x="131" y="237"/>
                    <a:pt x="104" y="237"/>
                  </a:cubicBezTo>
                  <a:cubicBezTo>
                    <a:pt x="104" y="237"/>
                    <a:pt x="98" y="237"/>
                    <a:pt x="98" y="261"/>
                  </a:cubicBezTo>
                  <a:cubicBezTo>
                    <a:pt x="98" y="261"/>
                    <a:pt x="76" y="341"/>
                    <a:pt x="67" y="372"/>
                  </a:cubicBezTo>
                  <a:cubicBezTo>
                    <a:pt x="67" y="372"/>
                    <a:pt x="42" y="478"/>
                    <a:pt x="29" y="485"/>
                  </a:cubicBezTo>
                  <a:cubicBezTo>
                    <a:pt x="29" y="485"/>
                    <a:pt x="0" y="483"/>
                    <a:pt x="5" y="454"/>
                  </a:cubicBezTo>
                  <a:cubicBezTo>
                    <a:pt x="5" y="454"/>
                    <a:pt x="10" y="373"/>
                    <a:pt x="9" y="356"/>
                  </a:cubicBezTo>
                  <a:cubicBezTo>
                    <a:pt x="16" y="287"/>
                    <a:pt x="16" y="287"/>
                    <a:pt x="16" y="287"/>
                  </a:cubicBezTo>
                  <a:lnTo>
                    <a:pt x="18" y="2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0"/>
            <p:cNvSpPr/>
            <p:nvPr/>
          </p:nvSpPr>
          <p:spPr bwMode="auto">
            <a:xfrm>
              <a:off x="-4013200" y="1966913"/>
              <a:ext cx="852488" cy="579438"/>
            </a:xfrm>
            <a:custGeom>
              <a:avLst/>
              <a:gdLst>
                <a:gd name="T0" fmla="*/ 6 w 227"/>
                <a:gd name="T1" fmla="*/ 142 h 154"/>
                <a:gd name="T2" fmla="*/ 126 w 227"/>
                <a:gd name="T3" fmla="*/ 99 h 154"/>
                <a:gd name="T4" fmla="*/ 170 w 227"/>
                <a:gd name="T5" fmla="*/ 0 h 154"/>
                <a:gd name="T6" fmla="*/ 161 w 227"/>
                <a:gd name="T7" fmla="*/ 84 h 154"/>
                <a:gd name="T8" fmla="*/ 206 w 227"/>
                <a:gd name="T9" fmla="*/ 64 h 154"/>
                <a:gd name="T10" fmla="*/ 209 w 227"/>
                <a:gd name="T11" fmla="*/ 53 h 154"/>
                <a:gd name="T12" fmla="*/ 219 w 227"/>
                <a:gd name="T13" fmla="*/ 73 h 154"/>
                <a:gd name="T14" fmla="*/ 43 w 227"/>
                <a:gd name="T15" fmla="*/ 151 h 154"/>
                <a:gd name="T16" fmla="*/ 0 w 227"/>
                <a:gd name="T17" fmla="*/ 144 h 154"/>
                <a:gd name="T18" fmla="*/ 6 w 227"/>
                <a:gd name="T19" fmla="*/ 1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154">
                  <a:moveTo>
                    <a:pt x="6" y="142"/>
                  </a:moveTo>
                  <a:cubicBezTo>
                    <a:pt x="6" y="143"/>
                    <a:pt x="11" y="154"/>
                    <a:pt x="126" y="99"/>
                  </a:cubicBezTo>
                  <a:cubicBezTo>
                    <a:pt x="126" y="99"/>
                    <a:pt x="148" y="3"/>
                    <a:pt x="170" y="0"/>
                  </a:cubicBezTo>
                  <a:cubicBezTo>
                    <a:pt x="170" y="0"/>
                    <a:pt x="177" y="56"/>
                    <a:pt x="161" y="84"/>
                  </a:cubicBezTo>
                  <a:cubicBezTo>
                    <a:pt x="161" y="84"/>
                    <a:pt x="179" y="90"/>
                    <a:pt x="206" y="64"/>
                  </a:cubicBezTo>
                  <a:cubicBezTo>
                    <a:pt x="206" y="64"/>
                    <a:pt x="201" y="41"/>
                    <a:pt x="209" y="53"/>
                  </a:cubicBezTo>
                  <a:cubicBezTo>
                    <a:pt x="209" y="53"/>
                    <a:pt x="227" y="68"/>
                    <a:pt x="219" y="73"/>
                  </a:cubicBezTo>
                  <a:cubicBezTo>
                    <a:pt x="219" y="73"/>
                    <a:pt x="109" y="149"/>
                    <a:pt x="43" y="151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44"/>
                    <a:pt x="6" y="140"/>
                    <a:pt x="6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1"/>
            <p:cNvSpPr>
              <a:spLocks noEditPoints="1"/>
            </p:cNvSpPr>
            <p:nvPr/>
          </p:nvSpPr>
          <p:spPr bwMode="auto">
            <a:xfrm>
              <a:off x="-4021138" y="2351088"/>
              <a:ext cx="965200" cy="1166813"/>
            </a:xfrm>
            <a:custGeom>
              <a:avLst/>
              <a:gdLst>
                <a:gd name="T0" fmla="*/ 130 w 257"/>
                <a:gd name="T1" fmla="*/ 50 h 310"/>
                <a:gd name="T2" fmla="*/ 218 w 257"/>
                <a:gd name="T3" fmla="*/ 16 h 310"/>
                <a:gd name="T4" fmla="*/ 254 w 257"/>
                <a:gd name="T5" fmla="*/ 13 h 310"/>
                <a:gd name="T6" fmla="*/ 254 w 257"/>
                <a:gd name="T7" fmla="*/ 60 h 310"/>
                <a:gd name="T8" fmla="*/ 255 w 257"/>
                <a:gd name="T9" fmla="*/ 249 h 310"/>
                <a:gd name="T10" fmla="*/ 195 w 257"/>
                <a:gd name="T11" fmla="*/ 256 h 310"/>
                <a:gd name="T12" fmla="*/ 239 w 257"/>
                <a:gd name="T13" fmla="*/ 243 h 310"/>
                <a:gd name="T14" fmla="*/ 242 w 257"/>
                <a:gd name="T15" fmla="*/ 46 h 310"/>
                <a:gd name="T16" fmla="*/ 210 w 257"/>
                <a:gd name="T17" fmla="*/ 30 h 310"/>
                <a:gd name="T18" fmla="*/ 130 w 257"/>
                <a:gd name="T19" fmla="*/ 64 h 310"/>
                <a:gd name="T20" fmla="*/ 130 w 257"/>
                <a:gd name="T21" fmla="*/ 50 h 310"/>
                <a:gd name="T22" fmla="*/ 130 w 257"/>
                <a:gd name="T23" fmla="*/ 97 h 310"/>
                <a:gd name="T24" fmla="*/ 130 w 257"/>
                <a:gd name="T25" fmla="*/ 160 h 310"/>
                <a:gd name="T26" fmla="*/ 130 w 257"/>
                <a:gd name="T27" fmla="*/ 159 h 310"/>
                <a:gd name="T28" fmla="*/ 137 w 257"/>
                <a:gd name="T29" fmla="*/ 156 h 310"/>
                <a:gd name="T30" fmla="*/ 139 w 257"/>
                <a:gd name="T31" fmla="*/ 187 h 310"/>
                <a:gd name="T32" fmla="*/ 130 w 257"/>
                <a:gd name="T33" fmla="*/ 191 h 310"/>
                <a:gd name="T34" fmla="*/ 130 w 257"/>
                <a:gd name="T35" fmla="*/ 205 h 310"/>
                <a:gd name="T36" fmla="*/ 135 w 257"/>
                <a:gd name="T37" fmla="*/ 202 h 310"/>
                <a:gd name="T38" fmla="*/ 144 w 257"/>
                <a:gd name="T39" fmla="*/ 246 h 310"/>
                <a:gd name="T40" fmla="*/ 151 w 257"/>
                <a:gd name="T41" fmla="*/ 190 h 310"/>
                <a:gd name="T42" fmla="*/ 137 w 257"/>
                <a:gd name="T43" fmla="*/ 139 h 310"/>
                <a:gd name="T44" fmla="*/ 161 w 257"/>
                <a:gd name="T45" fmla="*/ 96 h 310"/>
                <a:gd name="T46" fmla="*/ 138 w 257"/>
                <a:gd name="T47" fmla="*/ 87 h 310"/>
                <a:gd name="T48" fmla="*/ 130 w 257"/>
                <a:gd name="T49" fmla="*/ 97 h 310"/>
                <a:gd name="T50" fmla="*/ 13 w 257"/>
                <a:gd name="T51" fmla="*/ 213 h 310"/>
                <a:gd name="T52" fmla="*/ 0 w 257"/>
                <a:gd name="T53" fmla="*/ 201 h 310"/>
                <a:gd name="T54" fmla="*/ 47 w 257"/>
                <a:gd name="T55" fmla="*/ 102 h 310"/>
                <a:gd name="T56" fmla="*/ 130 w 257"/>
                <a:gd name="T57" fmla="*/ 50 h 310"/>
                <a:gd name="T58" fmla="*/ 130 w 257"/>
                <a:gd name="T59" fmla="*/ 64 h 310"/>
                <a:gd name="T60" fmla="*/ 85 w 257"/>
                <a:gd name="T61" fmla="*/ 100 h 310"/>
                <a:gd name="T62" fmla="*/ 130 w 257"/>
                <a:gd name="T63" fmla="*/ 97 h 310"/>
                <a:gd name="T64" fmla="*/ 130 w 257"/>
                <a:gd name="T65" fmla="*/ 160 h 310"/>
                <a:gd name="T66" fmla="*/ 117 w 257"/>
                <a:gd name="T67" fmla="*/ 188 h 310"/>
                <a:gd name="T68" fmla="*/ 130 w 257"/>
                <a:gd name="T69" fmla="*/ 191 h 310"/>
                <a:gd name="T70" fmla="*/ 130 w 257"/>
                <a:gd name="T71" fmla="*/ 205 h 310"/>
                <a:gd name="T72" fmla="*/ 100 w 257"/>
                <a:gd name="T73" fmla="*/ 203 h 310"/>
                <a:gd name="T74" fmla="*/ 126 w 257"/>
                <a:gd name="T75" fmla="*/ 154 h 310"/>
                <a:gd name="T76" fmla="*/ 122 w 257"/>
                <a:gd name="T77" fmla="*/ 126 h 310"/>
                <a:gd name="T78" fmla="*/ 127 w 257"/>
                <a:gd name="T79" fmla="*/ 110 h 310"/>
                <a:gd name="T80" fmla="*/ 105 w 257"/>
                <a:gd name="T81" fmla="*/ 131 h 310"/>
                <a:gd name="T82" fmla="*/ 88 w 257"/>
                <a:gd name="T83" fmla="*/ 124 h 310"/>
                <a:gd name="T84" fmla="*/ 45 w 257"/>
                <a:gd name="T85" fmla="*/ 125 h 310"/>
                <a:gd name="T86" fmla="*/ 11 w 257"/>
                <a:gd name="T87" fmla="*/ 203 h 310"/>
                <a:gd name="T88" fmla="*/ 11 w 257"/>
                <a:gd name="T89" fmla="*/ 208 h 310"/>
                <a:gd name="T90" fmla="*/ 13 w 257"/>
                <a:gd name="T91" fmla="*/ 213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7" h="310">
                  <a:moveTo>
                    <a:pt x="130" y="50"/>
                  </a:moveTo>
                  <a:cubicBezTo>
                    <a:pt x="156" y="36"/>
                    <a:pt x="186" y="24"/>
                    <a:pt x="218" y="16"/>
                  </a:cubicBezTo>
                  <a:cubicBezTo>
                    <a:pt x="218" y="16"/>
                    <a:pt x="239" y="0"/>
                    <a:pt x="254" y="13"/>
                  </a:cubicBezTo>
                  <a:cubicBezTo>
                    <a:pt x="254" y="13"/>
                    <a:pt x="257" y="12"/>
                    <a:pt x="254" y="60"/>
                  </a:cubicBezTo>
                  <a:cubicBezTo>
                    <a:pt x="254" y="60"/>
                    <a:pt x="243" y="195"/>
                    <a:pt x="255" y="249"/>
                  </a:cubicBezTo>
                  <a:cubicBezTo>
                    <a:pt x="255" y="249"/>
                    <a:pt x="245" y="310"/>
                    <a:pt x="195" y="256"/>
                  </a:cubicBezTo>
                  <a:cubicBezTo>
                    <a:pt x="195" y="256"/>
                    <a:pt x="239" y="279"/>
                    <a:pt x="239" y="243"/>
                  </a:cubicBezTo>
                  <a:cubicBezTo>
                    <a:pt x="239" y="243"/>
                    <a:pt x="229" y="87"/>
                    <a:pt x="242" y="46"/>
                  </a:cubicBezTo>
                  <a:cubicBezTo>
                    <a:pt x="242" y="46"/>
                    <a:pt x="245" y="24"/>
                    <a:pt x="210" y="30"/>
                  </a:cubicBezTo>
                  <a:cubicBezTo>
                    <a:pt x="210" y="30"/>
                    <a:pt x="166" y="45"/>
                    <a:pt x="130" y="64"/>
                  </a:cubicBezTo>
                  <a:cubicBezTo>
                    <a:pt x="130" y="50"/>
                    <a:pt x="130" y="50"/>
                    <a:pt x="130" y="50"/>
                  </a:cubicBezTo>
                  <a:close/>
                  <a:moveTo>
                    <a:pt x="130" y="97"/>
                  </a:moveTo>
                  <a:cubicBezTo>
                    <a:pt x="130" y="160"/>
                    <a:pt x="130" y="160"/>
                    <a:pt x="130" y="160"/>
                  </a:cubicBezTo>
                  <a:cubicBezTo>
                    <a:pt x="130" y="159"/>
                    <a:pt x="130" y="159"/>
                    <a:pt x="130" y="159"/>
                  </a:cubicBezTo>
                  <a:cubicBezTo>
                    <a:pt x="137" y="156"/>
                    <a:pt x="137" y="156"/>
                    <a:pt x="137" y="156"/>
                  </a:cubicBezTo>
                  <a:cubicBezTo>
                    <a:pt x="137" y="156"/>
                    <a:pt x="148" y="171"/>
                    <a:pt x="139" y="187"/>
                  </a:cubicBezTo>
                  <a:cubicBezTo>
                    <a:pt x="139" y="187"/>
                    <a:pt x="135" y="189"/>
                    <a:pt x="130" y="191"/>
                  </a:cubicBezTo>
                  <a:cubicBezTo>
                    <a:pt x="130" y="205"/>
                    <a:pt x="130" y="205"/>
                    <a:pt x="130" y="205"/>
                  </a:cubicBezTo>
                  <a:cubicBezTo>
                    <a:pt x="133" y="203"/>
                    <a:pt x="135" y="202"/>
                    <a:pt x="135" y="202"/>
                  </a:cubicBezTo>
                  <a:cubicBezTo>
                    <a:pt x="136" y="253"/>
                    <a:pt x="144" y="246"/>
                    <a:pt x="144" y="24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76" y="156"/>
                    <a:pt x="137" y="139"/>
                    <a:pt x="137" y="139"/>
                  </a:cubicBezTo>
                  <a:cubicBezTo>
                    <a:pt x="121" y="127"/>
                    <a:pt x="161" y="96"/>
                    <a:pt x="161" y="96"/>
                  </a:cubicBezTo>
                  <a:cubicBezTo>
                    <a:pt x="167" y="75"/>
                    <a:pt x="138" y="87"/>
                    <a:pt x="138" y="87"/>
                  </a:cubicBezTo>
                  <a:cubicBezTo>
                    <a:pt x="135" y="91"/>
                    <a:pt x="133" y="94"/>
                    <a:pt x="130" y="97"/>
                  </a:cubicBezTo>
                  <a:close/>
                  <a:moveTo>
                    <a:pt x="13" y="213"/>
                  </a:moveTo>
                  <a:cubicBezTo>
                    <a:pt x="13" y="213"/>
                    <a:pt x="8" y="230"/>
                    <a:pt x="0" y="201"/>
                  </a:cubicBezTo>
                  <a:cubicBezTo>
                    <a:pt x="0" y="201"/>
                    <a:pt x="0" y="165"/>
                    <a:pt x="47" y="102"/>
                  </a:cubicBezTo>
                  <a:cubicBezTo>
                    <a:pt x="47" y="102"/>
                    <a:pt x="82" y="75"/>
                    <a:pt x="130" y="50"/>
                  </a:cubicBezTo>
                  <a:cubicBezTo>
                    <a:pt x="130" y="64"/>
                    <a:pt x="130" y="64"/>
                    <a:pt x="130" y="64"/>
                  </a:cubicBezTo>
                  <a:cubicBezTo>
                    <a:pt x="106" y="76"/>
                    <a:pt x="86" y="89"/>
                    <a:pt x="85" y="100"/>
                  </a:cubicBezTo>
                  <a:cubicBezTo>
                    <a:pt x="85" y="100"/>
                    <a:pt x="98" y="128"/>
                    <a:pt x="130" y="97"/>
                  </a:cubicBezTo>
                  <a:cubicBezTo>
                    <a:pt x="130" y="160"/>
                    <a:pt x="130" y="160"/>
                    <a:pt x="130" y="160"/>
                  </a:cubicBezTo>
                  <a:cubicBezTo>
                    <a:pt x="117" y="188"/>
                    <a:pt x="117" y="188"/>
                    <a:pt x="117" y="188"/>
                  </a:cubicBezTo>
                  <a:cubicBezTo>
                    <a:pt x="117" y="194"/>
                    <a:pt x="124" y="193"/>
                    <a:pt x="130" y="191"/>
                  </a:cubicBezTo>
                  <a:cubicBezTo>
                    <a:pt x="130" y="205"/>
                    <a:pt x="130" y="205"/>
                    <a:pt x="130" y="205"/>
                  </a:cubicBezTo>
                  <a:cubicBezTo>
                    <a:pt x="120" y="210"/>
                    <a:pt x="100" y="219"/>
                    <a:pt x="100" y="203"/>
                  </a:cubicBezTo>
                  <a:cubicBezTo>
                    <a:pt x="126" y="154"/>
                    <a:pt x="126" y="154"/>
                    <a:pt x="126" y="154"/>
                  </a:cubicBezTo>
                  <a:cubicBezTo>
                    <a:pt x="126" y="154"/>
                    <a:pt x="107" y="140"/>
                    <a:pt x="122" y="126"/>
                  </a:cubicBezTo>
                  <a:cubicBezTo>
                    <a:pt x="122" y="126"/>
                    <a:pt x="121" y="111"/>
                    <a:pt x="127" y="110"/>
                  </a:cubicBezTo>
                  <a:cubicBezTo>
                    <a:pt x="127" y="110"/>
                    <a:pt x="105" y="119"/>
                    <a:pt x="105" y="131"/>
                  </a:cubicBezTo>
                  <a:cubicBezTo>
                    <a:pt x="105" y="131"/>
                    <a:pt x="93" y="136"/>
                    <a:pt x="88" y="124"/>
                  </a:cubicBezTo>
                  <a:cubicBezTo>
                    <a:pt x="88" y="124"/>
                    <a:pt x="67" y="103"/>
                    <a:pt x="45" y="125"/>
                  </a:cubicBezTo>
                  <a:cubicBezTo>
                    <a:pt x="45" y="125"/>
                    <a:pt x="10" y="159"/>
                    <a:pt x="11" y="203"/>
                  </a:cubicBezTo>
                  <a:cubicBezTo>
                    <a:pt x="11" y="208"/>
                    <a:pt x="11" y="208"/>
                    <a:pt x="11" y="208"/>
                  </a:cubicBezTo>
                  <a:lnTo>
                    <a:pt x="13" y="2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2"/>
            <p:cNvSpPr/>
            <p:nvPr/>
          </p:nvSpPr>
          <p:spPr bwMode="auto">
            <a:xfrm>
              <a:off x="-2598738" y="1789113"/>
              <a:ext cx="706438" cy="1490663"/>
            </a:xfrm>
            <a:custGeom>
              <a:avLst/>
              <a:gdLst>
                <a:gd name="T0" fmla="*/ 101 w 188"/>
                <a:gd name="T1" fmla="*/ 71 h 396"/>
                <a:gd name="T2" fmla="*/ 131 w 188"/>
                <a:gd name="T3" fmla="*/ 71 h 396"/>
                <a:gd name="T4" fmla="*/ 107 w 188"/>
                <a:gd name="T5" fmla="*/ 220 h 396"/>
                <a:gd name="T6" fmla="*/ 171 w 188"/>
                <a:gd name="T7" fmla="*/ 173 h 396"/>
                <a:gd name="T8" fmla="*/ 161 w 188"/>
                <a:gd name="T9" fmla="*/ 139 h 396"/>
                <a:gd name="T10" fmla="*/ 184 w 188"/>
                <a:gd name="T11" fmla="*/ 187 h 396"/>
                <a:gd name="T12" fmla="*/ 101 w 188"/>
                <a:gd name="T13" fmla="*/ 251 h 396"/>
                <a:gd name="T14" fmla="*/ 0 w 188"/>
                <a:gd name="T15" fmla="*/ 396 h 396"/>
                <a:gd name="T16" fmla="*/ 66 w 188"/>
                <a:gd name="T17" fmla="*/ 267 h 396"/>
                <a:gd name="T18" fmla="*/ 27 w 188"/>
                <a:gd name="T19" fmla="*/ 283 h 396"/>
                <a:gd name="T20" fmla="*/ 20 w 188"/>
                <a:gd name="T21" fmla="*/ 271 h 396"/>
                <a:gd name="T22" fmla="*/ 83 w 188"/>
                <a:gd name="T23" fmla="*/ 234 h 396"/>
                <a:gd name="T24" fmla="*/ 102 w 188"/>
                <a:gd name="T25" fmla="*/ 83 h 396"/>
                <a:gd name="T26" fmla="*/ 101 w 188"/>
                <a:gd name="T27" fmla="*/ 7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8" h="396">
                  <a:moveTo>
                    <a:pt x="101" y="71"/>
                  </a:moveTo>
                  <a:cubicBezTo>
                    <a:pt x="101" y="71"/>
                    <a:pt x="118" y="0"/>
                    <a:pt x="131" y="71"/>
                  </a:cubicBezTo>
                  <a:cubicBezTo>
                    <a:pt x="131" y="71"/>
                    <a:pt x="120" y="194"/>
                    <a:pt x="107" y="220"/>
                  </a:cubicBezTo>
                  <a:cubicBezTo>
                    <a:pt x="107" y="220"/>
                    <a:pt x="153" y="197"/>
                    <a:pt x="171" y="173"/>
                  </a:cubicBezTo>
                  <a:cubicBezTo>
                    <a:pt x="161" y="139"/>
                    <a:pt x="161" y="139"/>
                    <a:pt x="161" y="139"/>
                  </a:cubicBezTo>
                  <a:cubicBezTo>
                    <a:pt x="161" y="139"/>
                    <a:pt x="188" y="171"/>
                    <a:pt x="184" y="187"/>
                  </a:cubicBezTo>
                  <a:cubicBezTo>
                    <a:pt x="184" y="187"/>
                    <a:pt x="141" y="233"/>
                    <a:pt x="101" y="251"/>
                  </a:cubicBezTo>
                  <a:cubicBezTo>
                    <a:pt x="101" y="251"/>
                    <a:pt x="67" y="371"/>
                    <a:pt x="0" y="396"/>
                  </a:cubicBezTo>
                  <a:cubicBezTo>
                    <a:pt x="0" y="396"/>
                    <a:pt x="74" y="333"/>
                    <a:pt x="66" y="267"/>
                  </a:cubicBezTo>
                  <a:cubicBezTo>
                    <a:pt x="27" y="283"/>
                    <a:pt x="27" y="283"/>
                    <a:pt x="27" y="283"/>
                  </a:cubicBezTo>
                  <a:cubicBezTo>
                    <a:pt x="27" y="283"/>
                    <a:pt x="6" y="283"/>
                    <a:pt x="20" y="271"/>
                  </a:cubicBezTo>
                  <a:cubicBezTo>
                    <a:pt x="83" y="234"/>
                    <a:pt x="83" y="234"/>
                    <a:pt x="83" y="234"/>
                  </a:cubicBezTo>
                  <a:cubicBezTo>
                    <a:pt x="102" y="83"/>
                    <a:pt x="102" y="83"/>
                    <a:pt x="102" y="83"/>
                  </a:cubicBezTo>
                  <a:lnTo>
                    <a:pt x="101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3"/>
            <p:cNvSpPr/>
            <p:nvPr/>
          </p:nvSpPr>
          <p:spPr bwMode="auto">
            <a:xfrm>
              <a:off x="-2197100" y="2817813"/>
              <a:ext cx="657225" cy="414338"/>
            </a:xfrm>
            <a:custGeom>
              <a:avLst/>
              <a:gdLst>
                <a:gd name="T0" fmla="*/ 2 w 175"/>
                <a:gd name="T1" fmla="*/ 0 h 110"/>
                <a:gd name="T2" fmla="*/ 159 w 175"/>
                <a:gd name="T3" fmla="*/ 82 h 110"/>
                <a:gd name="T4" fmla="*/ 135 w 175"/>
                <a:gd name="T5" fmla="*/ 101 h 110"/>
                <a:gd name="T6" fmla="*/ 82 w 175"/>
                <a:gd name="T7" fmla="*/ 85 h 110"/>
                <a:gd name="T8" fmla="*/ 4 w 175"/>
                <a:gd name="T9" fmla="*/ 7 h 110"/>
                <a:gd name="T10" fmla="*/ 0 w 175"/>
                <a:gd name="T11" fmla="*/ 4 h 110"/>
                <a:gd name="T12" fmla="*/ 2 w 175"/>
                <a:gd name="T13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110">
                  <a:moveTo>
                    <a:pt x="2" y="0"/>
                  </a:moveTo>
                  <a:cubicBezTo>
                    <a:pt x="2" y="0"/>
                    <a:pt x="101" y="87"/>
                    <a:pt x="159" y="82"/>
                  </a:cubicBezTo>
                  <a:cubicBezTo>
                    <a:pt x="159" y="82"/>
                    <a:pt x="175" y="93"/>
                    <a:pt x="135" y="101"/>
                  </a:cubicBezTo>
                  <a:cubicBezTo>
                    <a:pt x="135" y="101"/>
                    <a:pt x="102" y="110"/>
                    <a:pt x="82" y="85"/>
                  </a:cubicBezTo>
                  <a:cubicBezTo>
                    <a:pt x="82" y="85"/>
                    <a:pt x="26" y="21"/>
                    <a:pt x="4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4"/>
            <p:cNvSpPr/>
            <p:nvPr/>
          </p:nvSpPr>
          <p:spPr bwMode="auto">
            <a:xfrm>
              <a:off x="-1273175" y="1552575"/>
              <a:ext cx="1276350" cy="2085975"/>
            </a:xfrm>
            <a:custGeom>
              <a:avLst/>
              <a:gdLst>
                <a:gd name="T0" fmla="*/ 71 w 340"/>
                <a:gd name="T1" fmla="*/ 122 h 554"/>
                <a:gd name="T2" fmla="*/ 119 w 340"/>
                <a:gd name="T3" fmla="*/ 219 h 554"/>
                <a:gd name="T4" fmla="*/ 196 w 340"/>
                <a:gd name="T5" fmla="*/ 158 h 554"/>
                <a:gd name="T6" fmla="*/ 155 w 340"/>
                <a:gd name="T7" fmla="*/ 147 h 554"/>
                <a:gd name="T8" fmla="*/ 132 w 340"/>
                <a:gd name="T9" fmla="*/ 159 h 554"/>
                <a:gd name="T10" fmla="*/ 140 w 340"/>
                <a:gd name="T11" fmla="*/ 145 h 554"/>
                <a:gd name="T12" fmla="*/ 137 w 340"/>
                <a:gd name="T13" fmla="*/ 134 h 554"/>
                <a:gd name="T14" fmla="*/ 165 w 340"/>
                <a:gd name="T15" fmla="*/ 130 h 554"/>
                <a:gd name="T16" fmla="*/ 211 w 340"/>
                <a:gd name="T17" fmla="*/ 58 h 554"/>
                <a:gd name="T18" fmla="*/ 221 w 340"/>
                <a:gd name="T19" fmla="*/ 0 h 554"/>
                <a:gd name="T20" fmla="*/ 218 w 340"/>
                <a:gd name="T21" fmla="*/ 74 h 554"/>
                <a:gd name="T22" fmla="*/ 179 w 340"/>
                <a:gd name="T23" fmla="*/ 124 h 554"/>
                <a:gd name="T24" fmla="*/ 218 w 340"/>
                <a:gd name="T25" fmla="*/ 141 h 554"/>
                <a:gd name="T26" fmla="*/ 340 w 340"/>
                <a:gd name="T27" fmla="*/ 104 h 554"/>
                <a:gd name="T28" fmla="*/ 253 w 340"/>
                <a:gd name="T29" fmla="*/ 243 h 554"/>
                <a:gd name="T30" fmla="*/ 273 w 340"/>
                <a:gd name="T31" fmla="*/ 287 h 554"/>
                <a:gd name="T32" fmla="*/ 179 w 340"/>
                <a:gd name="T33" fmla="*/ 357 h 554"/>
                <a:gd name="T34" fmla="*/ 176 w 340"/>
                <a:gd name="T35" fmla="*/ 379 h 554"/>
                <a:gd name="T36" fmla="*/ 273 w 340"/>
                <a:gd name="T37" fmla="*/ 385 h 554"/>
                <a:gd name="T38" fmla="*/ 199 w 340"/>
                <a:gd name="T39" fmla="*/ 423 h 554"/>
                <a:gd name="T40" fmla="*/ 225 w 340"/>
                <a:gd name="T41" fmla="*/ 377 h 554"/>
                <a:gd name="T42" fmla="*/ 178 w 340"/>
                <a:gd name="T43" fmla="*/ 398 h 554"/>
                <a:gd name="T44" fmla="*/ 185 w 340"/>
                <a:gd name="T45" fmla="*/ 553 h 554"/>
                <a:gd name="T46" fmla="*/ 91 w 340"/>
                <a:gd name="T47" fmla="*/ 526 h 554"/>
                <a:gd name="T48" fmla="*/ 179 w 340"/>
                <a:gd name="T49" fmla="*/ 522 h 554"/>
                <a:gd name="T50" fmla="*/ 169 w 340"/>
                <a:gd name="T51" fmla="*/ 403 h 554"/>
                <a:gd name="T52" fmla="*/ 57 w 340"/>
                <a:gd name="T53" fmla="*/ 465 h 554"/>
                <a:gd name="T54" fmla="*/ 12 w 340"/>
                <a:gd name="T55" fmla="*/ 457 h 554"/>
                <a:gd name="T56" fmla="*/ 166 w 340"/>
                <a:gd name="T57" fmla="*/ 379 h 554"/>
                <a:gd name="T58" fmla="*/ 205 w 340"/>
                <a:gd name="T59" fmla="*/ 319 h 554"/>
                <a:gd name="T60" fmla="*/ 229 w 340"/>
                <a:gd name="T61" fmla="*/ 273 h 554"/>
                <a:gd name="T62" fmla="*/ 88 w 340"/>
                <a:gd name="T63" fmla="*/ 326 h 554"/>
                <a:gd name="T64" fmla="*/ 226 w 340"/>
                <a:gd name="T65" fmla="*/ 266 h 554"/>
                <a:gd name="T66" fmla="*/ 222 w 340"/>
                <a:gd name="T67" fmla="*/ 246 h 554"/>
                <a:gd name="T68" fmla="*/ 235 w 340"/>
                <a:gd name="T69" fmla="*/ 242 h 554"/>
                <a:gd name="T70" fmla="*/ 304 w 340"/>
                <a:gd name="T71" fmla="*/ 114 h 554"/>
                <a:gd name="T72" fmla="*/ 209 w 340"/>
                <a:gd name="T73" fmla="*/ 166 h 554"/>
                <a:gd name="T74" fmla="*/ 185 w 340"/>
                <a:gd name="T75" fmla="*/ 203 h 554"/>
                <a:gd name="T76" fmla="*/ 198 w 340"/>
                <a:gd name="T77" fmla="*/ 221 h 554"/>
                <a:gd name="T78" fmla="*/ 176 w 340"/>
                <a:gd name="T79" fmla="*/ 213 h 554"/>
                <a:gd name="T80" fmla="*/ 135 w 340"/>
                <a:gd name="T81" fmla="*/ 253 h 554"/>
                <a:gd name="T82" fmla="*/ 161 w 340"/>
                <a:gd name="T83" fmla="*/ 196 h 554"/>
                <a:gd name="T84" fmla="*/ 94 w 340"/>
                <a:gd name="T85" fmla="*/ 279 h 554"/>
                <a:gd name="T86" fmla="*/ 68 w 340"/>
                <a:gd name="T87" fmla="*/ 231 h 554"/>
                <a:gd name="T88" fmla="*/ 61 w 340"/>
                <a:gd name="T89" fmla="*/ 197 h 554"/>
                <a:gd name="T90" fmla="*/ 92 w 340"/>
                <a:gd name="T91" fmla="*/ 247 h 554"/>
                <a:gd name="T92" fmla="*/ 109 w 340"/>
                <a:gd name="T93" fmla="*/ 230 h 554"/>
                <a:gd name="T94" fmla="*/ 66 w 340"/>
                <a:gd name="T95" fmla="*/ 121 h 554"/>
                <a:gd name="T96" fmla="*/ 69 w 340"/>
                <a:gd name="T97" fmla="*/ 122 h 554"/>
                <a:gd name="T98" fmla="*/ 71 w 340"/>
                <a:gd name="T99" fmla="*/ 122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0" h="554">
                  <a:moveTo>
                    <a:pt x="71" y="122"/>
                  </a:moveTo>
                  <a:cubicBezTo>
                    <a:pt x="71" y="123"/>
                    <a:pt x="126" y="161"/>
                    <a:pt x="119" y="219"/>
                  </a:cubicBezTo>
                  <a:cubicBezTo>
                    <a:pt x="119" y="219"/>
                    <a:pt x="177" y="171"/>
                    <a:pt x="196" y="158"/>
                  </a:cubicBezTo>
                  <a:cubicBezTo>
                    <a:pt x="196" y="158"/>
                    <a:pt x="207" y="136"/>
                    <a:pt x="155" y="147"/>
                  </a:cubicBezTo>
                  <a:cubicBezTo>
                    <a:pt x="155" y="147"/>
                    <a:pt x="143" y="160"/>
                    <a:pt x="132" y="159"/>
                  </a:cubicBezTo>
                  <a:cubicBezTo>
                    <a:pt x="132" y="159"/>
                    <a:pt x="139" y="151"/>
                    <a:pt x="140" y="145"/>
                  </a:cubicBezTo>
                  <a:cubicBezTo>
                    <a:pt x="140" y="145"/>
                    <a:pt x="115" y="142"/>
                    <a:pt x="137" y="134"/>
                  </a:cubicBezTo>
                  <a:cubicBezTo>
                    <a:pt x="165" y="130"/>
                    <a:pt x="165" y="130"/>
                    <a:pt x="165" y="130"/>
                  </a:cubicBezTo>
                  <a:cubicBezTo>
                    <a:pt x="165" y="130"/>
                    <a:pt x="171" y="114"/>
                    <a:pt x="211" y="58"/>
                  </a:cubicBezTo>
                  <a:cubicBezTo>
                    <a:pt x="211" y="58"/>
                    <a:pt x="241" y="31"/>
                    <a:pt x="221" y="0"/>
                  </a:cubicBezTo>
                  <a:cubicBezTo>
                    <a:pt x="221" y="0"/>
                    <a:pt x="268" y="19"/>
                    <a:pt x="218" y="74"/>
                  </a:cubicBezTo>
                  <a:cubicBezTo>
                    <a:pt x="218" y="74"/>
                    <a:pt x="190" y="99"/>
                    <a:pt x="179" y="124"/>
                  </a:cubicBezTo>
                  <a:cubicBezTo>
                    <a:pt x="179" y="124"/>
                    <a:pt x="217" y="126"/>
                    <a:pt x="218" y="141"/>
                  </a:cubicBezTo>
                  <a:cubicBezTo>
                    <a:pt x="218" y="141"/>
                    <a:pt x="325" y="73"/>
                    <a:pt x="340" y="104"/>
                  </a:cubicBezTo>
                  <a:cubicBezTo>
                    <a:pt x="340" y="104"/>
                    <a:pt x="313" y="163"/>
                    <a:pt x="253" y="243"/>
                  </a:cubicBezTo>
                  <a:cubicBezTo>
                    <a:pt x="253" y="243"/>
                    <a:pt x="300" y="248"/>
                    <a:pt x="273" y="287"/>
                  </a:cubicBezTo>
                  <a:cubicBezTo>
                    <a:pt x="273" y="287"/>
                    <a:pt x="182" y="350"/>
                    <a:pt x="179" y="357"/>
                  </a:cubicBezTo>
                  <a:cubicBezTo>
                    <a:pt x="179" y="357"/>
                    <a:pt x="176" y="364"/>
                    <a:pt x="176" y="379"/>
                  </a:cubicBezTo>
                  <a:cubicBezTo>
                    <a:pt x="176" y="379"/>
                    <a:pt x="268" y="347"/>
                    <a:pt x="273" y="385"/>
                  </a:cubicBezTo>
                  <a:cubicBezTo>
                    <a:pt x="273" y="385"/>
                    <a:pt x="234" y="418"/>
                    <a:pt x="199" y="423"/>
                  </a:cubicBezTo>
                  <a:cubicBezTo>
                    <a:pt x="199" y="423"/>
                    <a:pt x="277" y="376"/>
                    <a:pt x="225" y="377"/>
                  </a:cubicBezTo>
                  <a:cubicBezTo>
                    <a:pt x="225" y="377"/>
                    <a:pt x="178" y="389"/>
                    <a:pt x="178" y="398"/>
                  </a:cubicBezTo>
                  <a:cubicBezTo>
                    <a:pt x="178" y="398"/>
                    <a:pt x="213" y="542"/>
                    <a:pt x="185" y="553"/>
                  </a:cubicBezTo>
                  <a:cubicBezTo>
                    <a:pt x="185" y="553"/>
                    <a:pt x="116" y="550"/>
                    <a:pt x="91" y="526"/>
                  </a:cubicBezTo>
                  <a:cubicBezTo>
                    <a:pt x="91" y="526"/>
                    <a:pt x="155" y="554"/>
                    <a:pt x="179" y="522"/>
                  </a:cubicBezTo>
                  <a:cubicBezTo>
                    <a:pt x="179" y="522"/>
                    <a:pt x="179" y="438"/>
                    <a:pt x="169" y="403"/>
                  </a:cubicBezTo>
                  <a:cubicBezTo>
                    <a:pt x="169" y="403"/>
                    <a:pt x="61" y="457"/>
                    <a:pt x="57" y="465"/>
                  </a:cubicBezTo>
                  <a:cubicBezTo>
                    <a:pt x="57" y="465"/>
                    <a:pt x="0" y="468"/>
                    <a:pt x="12" y="457"/>
                  </a:cubicBezTo>
                  <a:cubicBezTo>
                    <a:pt x="12" y="457"/>
                    <a:pt x="138" y="388"/>
                    <a:pt x="166" y="379"/>
                  </a:cubicBezTo>
                  <a:cubicBezTo>
                    <a:pt x="166" y="379"/>
                    <a:pt x="158" y="366"/>
                    <a:pt x="205" y="319"/>
                  </a:cubicBezTo>
                  <a:cubicBezTo>
                    <a:pt x="205" y="319"/>
                    <a:pt x="271" y="244"/>
                    <a:pt x="229" y="273"/>
                  </a:cubicBezTo>
                  <a:cubicBezTo>
                    <a:pt x="229" y="273"/>
                    <a:pt x="128" y="325"/>
                    <a:pt x="88" y="326"/>
                  </a:cubicBezTo>
                  <a:cubicBezTo>
                    <a:pt x="88" y="326"/>
                    <a:pt x="205" y="264"/>
                    <a:pt x="226" y="266"/>
                  </a:cubicBezTo>
                  <a:cubicBezTo>
                    <a:pt x="226" y="266"/>
                    <a:pt x="231" y="247"/>
                    <a:pt x="222" y="246"/>
                  </a:cubicBezTo>
                  <a:cubicBezTo>
                    <a:pt x="222" y="246"/>
                    <a:pt x="226" y="240"/>
                    <a:pt x="235" y="242"/>
                  </a:cubicBezTo>
                  <a:cubicBezTo>
                    <a:pt x="235" y="242"/>
                    <a:pt x="340" y="104"/>
                    <a:pt x="304" y="114"/>
                  </a:cubicBezTo>
                  <a:cubicBezTo>
                    <a:pt x="304" y="114"/>
                    <a:pt x="216" y="150"/>
                    <a:pt x="209" y="166"/>
                  </a:cubicBezTo>
                  <a:cubicBezTo>
                    <a:pt x="185" y="203"/>
                    <a:pt x="185" y="203"/>
                    <a:pt x="185" y="203"/>
                  </a:cubicBezTo>
                  <a:cubicBezTo>
                    <a:pt x="198" y="221"/>
                    <a:pt x="198" y="221"/>
                    <a:pt x="198" y="221"/>
                  </a:cubicBezTo>
                  <a:cubicBezTo>
                    <a:pt x="176" y="213"/>
                    <a:pt x="176" y="213"/>
                    <a:pt x="176" y="213"/>
                  </a:cubicBezTo>
                  <a:cubicBezTo>
                    <a:pt x="176" y="213"/>
                    <a:pt x="147" y="251"/>
                    <a:pt x="135" y="253"/>
                  </a:cubicBezTo>
                  <a:cubicBezTo>
                    <a:pt x="135" y="253"/>
                    <a:pt x="202" y="169"/>
                    <a:pt x="161" y="196"/>
                  </a:cubicBezTo>
                  <a:cubicBezTo>
                    <a:pt x="161" y="196"/>
                    <a:pt x="94" y="249"/>
                    <a:pt x="94" y="279"/>
                  </a:cubicBezTo>
                  <a:cubicBezTo>
                    <a:pt x="94" y="279"/>
                    <a:pt x="74" y="263"/>
                    <a:pt x="68" y="231"/>
                  </a:cubicBezTo>
                  <a:cubicBezTo>
                    <a:pt x="68" y="231"/>
                    <a:pt x="67" y="214"/>
                    <a:pt x="61" y="197"/>
                  </a:cubicBezTo>
                  <a:cubicBezTo>
                    <a:pt x="61" y="197"/>
                    <a:pt x="91" y="221"/>
                    <a:pt x="92" y="247"/>
                  </a:cubicBezTo>
                  <a:cubicBezTo>
                    <a:pt x="109" y="230"/>
                    <a:pt x="109" y="230"/>
                    <a:pt x="109" y="230"/>
                  </a:cubicBezTo>
                  <a:cubicBezTo>
                    <a:pt x="109" y="230"/>
                    <a:pt x="108" y="176"/>
                    <a:pt x="66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2"/>
                    <a:pt x="71" y="122"/>
                    <a:pt x="71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5"/>
            <p:cNvSpPr/>
            <p:nvPr/>
          </p:nvSpPr>
          <p:spPr bwMode="auto">
            <a:xfrm>
              <a:off x="-544513" y="2189163"/>
              <a:ext cx="217488" cy="296863"/>
            </a:xfrm>
            <a:custGeom>
              <a:avLst/>
              <a:gdLst>
                <a:gd name="T0" fmla="*/ 36 w 58"/>
                <a:gd name="T1" fmla="*/ 1 h 79"/>
                <a:gd name="T2" fmla="*/ 24 w 58"/>
                <a:gd name="T3" fmla="*/ 63 h 79"/>
                <a:gd name="T4" fmla="*/ 0 w 58"/>
                <a:gd name="T5" fmla="*/ 79 h 79"/>
                <a:gd name="T6" fmla="*/ 34 w 58"/>
                <a:gd name="T7" fmla="*/ 0 h 79"/>
                <a:gd name="T8" fmla="*/ 35 w 58"/>
                <a:gd name="T9" fmla="*/ 1 h 79"/>
                <a:gd name="T10" fmla="*/ 36 w 58"/>
                <a:gd name="T11" fmla="*/ 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79">
                  <a:moveTo>
                    <a:pt x="36" y="1"/>
                  </a:moveTo>
                  <a:cubicBezTo>
                    <a:pt x="36" y="1"/>
                    <a:pt x="58" y="24"/>
                    <a:pt x="24" y="63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9"/>
                    <a:pt x="34" y="42"/>
                    <a:pt x="34" y="0"/>
                  </a:cubicBezTo>
                  <a:cubicBezTo>
                    <a:pt x="35" y="1"/>
                    <a:pt x="35" y="1"/>
                    <a:pt x="35" y="1"/>
                  </a:cubicBezTo>
                  <a:lnTo>
                    <a:pt x="36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6"/>
            <p:cNvSpPr/>
            <p:nvPr/>
          </p:nvSpPr>
          <p:spPr bwMode="auto">
            <a:xfrm>
              <a:off x="-6361113" y="2417763"/>
              <a:ext cx="161925" cy="246063"/>
            </a:xfrm>
            <a:custGeom>
              <a:avLst/>
              <a:gdLst>
                <a:gd name="T0" fmla="*/ 21 w 43"/>
                <a:gd name="T1" fmla="*/ 58 h 65"/>
                <a:gd name="T2" fmla="*/ 8 w 43"/>
                <a:gd name="T3" fmla="*/ 14 h 65"/>
                <a:gd name="T4" fmla="*/ 22 w 43"/>
                <a:gd name="T5" fmla="*/ 8 h 65"/>
                <a:gd name="T6" fmla="*/ 27 w 43"/>
                <a:gd name="T7" fmla="*/ 22 h 65"/>
                <a:gd name="T8" fmla="*/ 22 w 43"/>
                <a:gd name="T9" fmla="*/ 24 h 65"/>
                <a:gd name="T10" fmla="*/ 19 w 43"/>
                <a:gd name="T11" fmla="*/ 15 h 65"/>
                <a:gd name="T12" fmla="*/ 14 w 43"/>
                <a:gd name="T13" fmla="*/ 18 h 65"/>
                <a:gd name="T14" fmla="*/ 18 w 43"/>
                <a:gd name="T15" fmla="*/ 31 h 65"/>
                <a:gd name="T16" fmla="*/ 34 w 43"/>
                <a:gd name="T17" fmla="*/ 26 h 65"/>
                <a:gd name="T18" fmla="*/ 25 w 43"/>
                <a:gd name="T19" fmla="*/ 0 h 65"/>
                <a:gd name="T20" fmla="*/ 0 w 43"/>
                <a:gd name="T21" fmla="*/ 10 h 65"/>
                <a:gd name="T22" fmla="*/ 17 w 43"/>
                <a:gd name="T23" fmla="*/ 65 h 65"/>
                <a:gd name="T24" fmla="*/ 43 w 43"/>
                <a:gd name="T25" fmla="*/ 58 h 65"/>
                <a:gd name="T26" fmla="*/ 36 w 43"/>
                <a:gd name="T27" fmla="*/ 34 h 65"/>
                <a:gd name="T28" fmla="*/ 21 w 43"/>
                <a:gd name="T29" fmla="*/ 38 h 65"/>
                <a:gd name="T30" fmla="*/ 25 w 43"/>
                <a:gd name="T31" fmla="*/ 52 h 65"/>
                <a:gd name="T32" fmla="*/ 31 w 43"/>
                <a:gd name="T33" fmla="*/ 50 h 65"/>
                <a:gd name="T34" fmla="*/ 28 w 43"/>
                <a:gd name="T35" fmla="*/ 41 h 65"/>
                <a:gd name="T36" fmla="*/ 33 w 43"/>
                <a:gd name="T37" fmla="*/ 40 h 65"/>
                <a:gd name="T38" fmla="*/ 36 w 43"/>
                <a:gd name="T39" fmla="*/ 55 h 65"/>
                <a:gd name="T40" fmla="*/ 25 w 43"/>
                <a:gd name="T41" fmla="*/ 58 h 65"/>
                <a:gd name="T42" fmla="*/ 21 w 43"/>
                <a:gd name="T43" fmla="*/ 5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3" h="65">
                  <a:moveTo>
                    <a:pt x="21" y="58"/>
                  </a:moveTo>
                  <a:cubicBezTo>
                    <a:pt x="21" y="58"/>
                    <a:pt x="9" y="16"/>
                    <a:pt x="8" y="1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0" y="9"/>
                    <a:pt x="25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7" y="62"/>
                    <a:pt x="17" y="65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3" y="58"/>
                    <a:pt x="38" y="36"/>
                    <a:pt x="36" y="34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6" y="53"/>
                    <a:pt x="36" y="55"/>
                  </a:cubicBezTo>
                  <a:cubicBezTo>
                    <a:pt x="25" y="58"/>
                    <a:pt x="25" y="58"/>
                    <a:pt x="25" y="58"/>
                  </a:cubicBezTo>
                  <a:lnTo>
                    <a:pt x="21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7"/>
            <p:cNvSpPr/>
            <p:nvPr/>
          </p:nvSpPr>
          <p:spPr bwMode="auto">
            <a:xfrm>
              <a:off x="-6480175" y="2189163"/>
              <a:ext cx="195263" cy="244475"/>
            </a:xfrm>
            <a:custGeom>
              <a:avLst/>
              <a:gdLst>
                <a:gd name="T0" fmla="*/ 32 w 52"/>
                <a:gd name="T1" fmla="*/ 57 h 65"/>
                <a:gd name="T2" fmla="*/ 9 w 52"/>
                <a:gd name="T3" fmla="*/ 16 h 65"/>
                <a:gd name="T4" fmla="*/ 21 w 52"/>
                <a:gd name="T5" fmla="*/ 8 h 65"/>
                <a:gd name="T6" fmla="*/ 29 w 52"/>
                <a:gd name="T7" fmla="*/ 21 h 65"/>
                <a:gd name="T8" fmla="*/ 25 w 52"/>
                <a:gd name="T9" fmla="*/ 23 h 65"/>
                <a:gd name="T10" fmla="*/ 20 w 52"/>
                <a:gd name="T11" fmla="*/ 16 h 65"/>
                <a:gd name="T12" fmla="*/ 16 w 52"/>
                <a:gd name="T13" fmla="*/ 19 h 65"/>
                <a:gd name="T14" fmla="*/ 23 w 52"/>
                <a:gd name="T15" fmla="*/ 31 h 65"/>
                <a:gd name="T16" fmla="*/ 37 w 52"/>
                <a:gd name="T17" fmla="*/ 23 h 65"/>
                <a:gd name="T18" fmla="*/ 22 w 52"/>
                <a:gd name="T19" fmla="*/ 0 h 65"/>
                <a:gd name="T20" fmla="*/ 0 w 52"/>
                <a:gd name="T21" fmla="*/ 15 h 65"/>
                <a:gd name="T22" fmla="*/ 28 w 52"/>
                <a:gd name="T23" fmla="*/ 65 h 65"/>
                <a:gd name="T24" fmla="*/ 52 w 52"/>
                <a:gd name="T25" fmla="*/ 53 h 65"/>
                <a:gd name="T26" fmla="*/ 41 w 52"/>
                <a:gd name="T27" fmla="*/ 30 h 65"/>
                <a:gd name="T28" fmla="*/ 27 w 52"/>
                <a:gd name="T29" fmla="*/ 38 h 65"/>
                <a:gd name="T30" fmla="*/ 34 w 52"/>
                <a:gd name="T31" fmla="*/ 50 h 65"/>
                <a:gd name="T32" fmla="*/ 39 w 52"/>
                <a:gd name="T33" fmla="*/ 47 h 65"/>
                <a:gd name="T34" fmla="*/ 35 w 52"/>
                <a:gd name="T35" fmla="*/ 39 h 65"/>
                <a:gd name="T36" fmla="*/ 39 w 52"/>
                <a:gd name="T37" fmla="*/ 37 h 65"/>
                <a:gd name="T38" fmla="*/ 45 w 52"/>
                <a:gd name="T39" fmla="*/ 51 h 65"/>
                <a:gd name="T40" fmla="*/ 35 w 52"/>
                <a:gd name="T41" fmla="*/ 56 h 65"/>
                <a:gd name="T42" fmla="*/ 32 w 52"/>
                <a:gd name="T43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" h="65">
                  <a:moveTo>
                    <a:pt x="32" y="57"/>
                  </a:moveTo>
                  <a:cubicBezTo>
                    <a:pt x="32" y="57"/>
                    <a:pt x="11" y="19"/>
                    <a:pt x="9" y="16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3"/>
                    <a:pt x="30" y="8"/>
                    <a:pt x="22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28" y="62"/>
                    <a:pt x="28" y="65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43" y="32"/>
                    <a:pt x="41" y="3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34" y="50"/>
                    <a:pt x="34" y="50"/>
                    <a:pt x="34" y="50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9" y="37"/>
                    <a:pt x="45" y="49"/>
                    <a:pt x="45" y="51"/>
                  </a:cubicBezTo>
                  <a:cubicBezTo>
                    <a:pt x="35" y="56"/>
                    <a:pt x="35" y="56"/>
                    <a:pt x="35" y="56"/>
                  </a:cubicBezTo>
                  <a:lnTo>
                    <a:pt x="32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8"/>
            <p:cNvSpPr/>
            <p:nvPr/>
          </p:nvSpPr>
          <p:spPr bwMode="auto">
            <a:xfrm>
              <a:off x="-6634163" y="1981200"/>
              <a:ext cx="220663" cy="233363"/>
            </a:xfrm>
            <a:custGeom>
              <a:avLst/>
              <a:gdLst>
                <a:gd name="T0" fmla="*/ 39 w 59"/>
                <a:gd name="T1" fmla="*/ 54 h 62"/>
                <a:gd name="T2" fmla="*/ 9 w 59"/>
                <a:gd name="T3" fmla="*/ 19 h 62"/>
                <a:gd name="T4" fmla="*/ 20 w 59"/>
                <a:gd name="T5" fmla="*/ 8 h 62"/>
                <a:gd name="T6" fmla="*/ 30 w 59"/>
                <a:gd name="T7" fmla="*/ 19 h 62"/>
                <a:gd name="T8" fmla="*/ 26 w 59"/>
                <a:gd name="T9" fmla="*/ 23 h 62"/>
                <a:gd name="T10" fmla="*/ 20 w 59"/>
                <a:gd name="T11" fmla="*/ 16 h 62"/>
                <a:gd name="T12" fmla="*/ 16 w 59"/>
                <a:gd name="T13" fmla="*/ 20 h 62"/>
                <a:gd name="T14" fmla="*/ 26 w 59"/>
                <a:gd name="T15" fmla="*/ 31 h 62"/>
                <a:gd name="T16" fmla="*/ 38 w 59"/>
                <a:gd name="T17" fmla="*/ 19 h 62"/>
                <a:gd name="T18" fmla="*/ 19 w 59"/>
                <a:gd name="T19" fmla="*/ 0 h 62"/>
                <a:gd name="T20" fmla="*/ 0 w 59"/>
                <a:gd name="T21" fmla="*/ 19 h 62"/>
                <a:gd name="T22" fmla="*/ 38 w 59"/>
                <a:gd name="T23" fmla="*/ 62 h 62"/>
                <a:gd name="T24" fmla="*/ 59 w 59"/>
                <a:gd name="T25" fmla="*/ 46 h 62"/>
                <a:gd name="T26" fmla="*/ 43 w 59"/>
                <a:gd name="T27" fmla="*/ 26 h 62"/>
                <a:gd name="T28" fmla="*/ 31 w 59"/>
                <a:gd name="T29" fmla="*/ 36 h 62"/>
                <a:gd name="T30" fmla="*/ 41 w 59"/>
                <a:gd name="T31" fmla="*/ 47 h 62"/>
                <a:gd name="T32" fmla="*/ 45 w 59"/>
                <a:gd name="T33" fmla="*/ 43 h 62"/>
                <a:gd name="T34" fmla="*/ 39 w 59"/>
                <a:gd name="T35" fmla="*/ 36 h 62"/>
                <a:gd name="T36" fmla="*/ 43 w 59"/>
                <a:gd name="T37" fmla="*/ 33 h 62"/>
                <a:gd name="T38" fmla="*/ 52 w 59"/>
                <a:gd name="T39" fmla="*/ 45 h 62"/>
                <a:gd name="T40" fmla="*/ 43 w 59"/>
                <a:gd name="T41" fmla="*/ 52 h 62"/>
                <a:gd name="T42" fmla="*/ 39 w 59"/>
                <a:gd name="T43" fmla="*/ 5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62">
                  <a:moveTo>
                    <a:pt x="39" y="54"/>
                  </a:moveTo>
                  <a:cubicBezTo>
                    <a:pt x="39" y="54"/>
                    <a:pt x="12" y="21"/>
                    <a:pt x="9" y="19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19"/>
                    <a:pt x="28" y="6"/>
                    <a:pt x="19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37" y="60"/>
                    <a:pt x="38" y="62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46" y="27"/>
                    <a:pt x="43" y="2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51" y="44"/>
                    <a:pt x="52" y="45"/>
                  </a:cubicBezTo>
                  <a:cubicBezTo>
                    <a:pt x="43" y="52"/>
                    <a:pt x="43" y="52"/>
                    <a:pt x="43" y="52"/>
                  </a:cubicBezTo>
                  <a:lnTo>
                    <a:pt x="39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9"/>
            <p:cNvSpPr/>
            <p:nvPr/>
          </p:nvSpPr>
          <p:spPr bwMode="auto">
            <a:xfrm>
              <a:off x="-6821488" y="1812925"/>
              <a:ext cx="231775" cy="222250"/>
            </a:xfrm>
            <a:custGeom>
              <a:avLst/>
              <a:gdLst>
                <a:gd name="T0" fmla="*/ 44 w 62"/>
                <a:gd name="T1" fmla="*/ 50 h 59"/>
                <a:gd name="T2" fmla="*/ 8 w 62"/>
                <a:gd name="T3" fmla="*/ 21 h 59"/>
                <a:gd name="T4" fmla="*/ 17 w 62"/>
                <a:gd name="T5" fmla="*/ 8 h 59"/>
                <a:gd name="T6" fmla="*/ 29 w 62"/>
                <a:gd name="T7" fmla="*/ 17 h 59"/>
                <a:gd name="T8" fmla="*/ 26 w 62"/>
                <a:gd name="T9" fmla="*/ 21 h 59"/>
                <a:gd name="T10" fmla="*/ 19 w 62"/>
                <a:gd name="T11" fmla="*/ 16 h 59"/>
                <a:gd name="T12" fmla="*/ 16 w 62"/>
                <a:gd name="T13" fmla="*/ 21 h 59"/>
                <a:gd name="T14" fmla="*/ 27 w 62"/>
                <a:gd name="T15" fmla="*/ 29 h 59"/>
                <a:gd name="T16" fmla="*/ 37 w 62"/>
                <a:gd name="T17" fmla="*/ 16 h 59"/>
                <a:gd name="T18" fmla="*/ 15 w 62"/>
                <a:gd name="T19" fmla="*/ 0 h 59"/>
                <a:gd name="T20" fmla="*/ 0 w 62"/>
                <a:gd name="T21" fmla="*/ 22 h 59"/>
                <a:gd name="T22" fmla="*/ 44 w 62"/>
                <a:gd name="T23" fmla="*/ 59 h 59"/>
                <a:gd name="T24" fmla="*/ 62 w 62"/>
                <a:gd name="T25" fmla="*/ 39 h 59"/>
                <a:gd name="T26" fmla="*/ 43 w 62"/>
                <a:gd name="T27" fmla="*/ 22 h 59"/>
                <a:gd name="T28" fmla="*/ 33 w 62"/>
                <a:gd name="T29" fmla="*/ 34 h 59"/>
                <a:gd name="T30" fmla="*/ 44 w 62"/>
                <a:gd name="T31" fmla="*/ 43 h 59"/>
                <a:gd name="T32" fmla="*/ 48 w 62"/>
                <a:gd name="T33" fmla="*/ 39 h 59"/>
                <a:gd name="T34" fmla="*/ 41 w 62"/>
                <a:gd name="T35" fmla="*/ 32 h 59"/>
                <a:gd name="T36" fmla="*/ 44 w 62"/>
                <a:gd name="T37" fmla="*/ 29 h 59"/>
                <a:gd name="T38" fmla="*/ 55 w 62"/>
                <a:gd name="T39" fmla="*/ 39 h 59"/>
                <a:gd name="T40" fmla="*/ 47 w 62"/>
                <a:gd name="T41" fmla="*/ 48 h 59"/>
                <a:gd name="T42" fmla="*/ 44 w 62"/>
                <a:gd name="T43" fmla="*/ 5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2" h="59">
                  <a:moveTo>
                    <a:pt x="44" y="50"/>
                  </a:moveTo>
                  <a:cubicBezTo>
                    <a:pt x="44" y="50"/>
                    <a:pt x="11" y="22"/>
                    <a:pt x="8" y="21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6"/>
                    <a:pt x="25" y="5"/>
                    <a:pt x="15" y="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43" y="56"/>
                    <a:pt x="44" y="59"/>
                  </a:cubicBezTo>
                  <a:cubicBezTo>
                    <a:pt x="62" y="39"/>
                    <a:pt x="62" y="39"/>
                    <a:pt x="62" y="39"/>
                  </a:cubicBezTo>
                  <a:cubicBezTo>
                    <a:pt x="62" y="39"/>
                    <a:pt x="46" y="23"/>
                    <a:pt x="43" y="22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44" y="43"/>
                    <a:pt x="44" y="43"/>
                    <a:pt x="44" y="43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29"/>
                    <a:pt x="54" y="38"/>
                    <a:pt x="55" y="39"/>
                  </a:cubicBezTo>
                  <a:cubicBezTo>
                    <a:pt x="47" y="48"/>
                    <a:pt x="47" y="48"/>
                    <a:pt x="47" y="48"/>
                  </a:cubicBezTo>
                  <a:lnTo>
                    <a:pt x="44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20"/>
            <p:cNvSpPr/>
            <p:nvPr/>
          </p:nvSpPr>
          <p:spPr bwMode="auto">
            <a:xfrm>
              <a:off x="-7035800" y="1684338"/>
              <a:ext cx="239713" cy="195263"/>
            </a:xfrm>
            <a:custGeom>
              <a:avLst/>
              <a:gdLst>
                <a:gd name="T0" fmla="*/ 49 w 64"/>
                <a:gd name="T1" fmla="*/ 44 h 52"/>
                <a:gd name="T2" fmla="*/ 8 w 64"/>
                <a:gd name="T3" fmla="*/ 22 h 52"/>
                <a:gd name="T4" fmla="*/ 14 w 64"/>
                <a:gd name="T5" fmla="*/ 8 h 52"/>
                <a:gd name="T6" fmla="*/ 28 w 64"/>
                <a:gd name="T7" fmla="*/ 15 h 52"/>
                <a:gd name="T8" fmla="*/ 25 w 64"/>
                <a:gd name="T9" fmla="*/ 19 h 52"/>
                <a:gd name="T10" fmla="*/ 17 w 64"/>
                <a:gd name="T11" fmla="*/ 15 h 52"/>
                <a:gd name="T12" fmla="*/ 16 w 64"/>
                <a:gd name="T13" fmla="*/ 20 h 52"/>
                <a:gd name="T14" fmla="*/ 28 w 64"/>
                <a:gd name="T15" fmla="*/ 27 h 52"/>
                <a:gd name="T16" fmla="*/ 35 w 64"/>
                <a:gd name="T17" fmla="*/ 12 h 52"/>
                <a:gd name="T18" fmla="*/ 11 w 64"/>
                <a:gd name="T19" fmla="*/ 0 h 52"/>
                <a:gd name="T20" fmla="*/ 0 w 64"/>
                <a:gd name="T21" fmla="*/ 25 h 52"/>
                <a:gd name="T22" fmla="*/ 51 w 64"/>
                <a:gd name="T23" fmla="*/ 52 h 52"/>
                <a:gd name="T24" fmla="*/ 64 w 64"/>
                <a:gd name="T25" fmla="*/ 29 h 52"/>
                <a:gd name="T26" fmla="*/ 43 w 64"/>
                <a:gd name="T27" fmla="*/ 16 h 52"/>
                <a:gd name="T28" fmla="*/ 35 w 64"/>
                <a:gd name="T29" fmla="*/ 30 h 52"/>
                <a:gd name="T30" fmla="*/ 48 w 64"/>
                <a:gd name="T31" fmla="*/ 37 h 52"/>
                <a:gd name="T32" fmla="*/ 50 w 64"/>
                <a:gd name="T33" fmla="*/ 32 h 52"/>
                <a:gd name="T34" fmla="*/ 42 w 64"/>
                <a:gd name="T35" fmla="*/ 27 h 52"/>
                <a:gd name="T36" fmla="*/ 45 w 64"/>
                <a:gd name="T37" fmla="*/ 23 h 52"/>
                <a:gd name="T38" fmla="*/ 57 w 64"/>
                <a:gd name="T39" fmla="*/ 31 h 52"/>
                <a:gd name="T40" fmla="*/ 52 w 64"/>
                <a:gd name="T41" fmla="*/ 41 h 52"/>
                <a:gd name="T42" fmla="*/ 49 w 64"/>
                <a:gd name="T43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" h="52">
                  <a:moveTo>
                    <a:pt x="49" y="44"/>
                  </a:moveTo>
                  <a:cubicBezTo>
                    <a:pt x="49" y="44"/>
                    <a:pt x="11" y="23"/>
                    <a:pt x="8" y="22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2"/>
                    <a:pt x="21" y="3"/>
                    <a:pt x="11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49" y="50"/>
                    <a:pt x="51" y="52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64" y="29"/>
                    <a:pt x="46" y="17"/>
                    <a:pt x="43" y="16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56" y="30"/>
                    <a:pt x="57" y="3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49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21"/>
            <p:cNvSpPr/>
            <p:nvPr/>
          </p:nvSpPr>
          <p:spPr bwMode="auto">
            <a:xfrm>
              <a:off x="-7272338" y="1612900"/>
              <a:ext cx="236538" cy="153988"/>
            </a:xfrm>
            <a:custGeom>
              <a:avLst/>
              <a:gdLst>
                <a:gd name="T0" fmla="*/ 51 w 63"/>
                <a:gd name="T1" fmla="*/ 33 h 41"/>
                <a:gd name="T2" fmla="*/ 7 w 63"/>
                <a:gd name="T3" fmla="*/ 21 h 41"/>
                <a:gd name="T4" fmla="*/ 10 w 63"/>
                <a:gd name="T5" fmla="*/ 6 h 41"/>
                <a:gd name="T6" fmla="*/ 24 w 63"/>
                <a:gd name="T7" fmla="*/ 10 h 41"/>
                <a:gd name="T8" fmla="*/ 23 w 63"/>
                <a:gd name="T9" fmla="*/ 15 h 41"/>
                <a:gd name="T10" fmla="*/ 14 w 63"/>
                <a:gd name="T11" fmla="*/ 12 h 41"/>
                <a:gd name="T12" fmla="*/ 14 w 63"/>
                <a:gd name="T13" fmla="*/ 18 h 41"/>
                <a:gd name="T14" fmla="*/ 27 w 63"/>
                <a:gd name="T15" fmla="*/ 22 h 41"/>
                <a:gd name="T16" fmla="*/ 31 w 63"/>
                <a:gd name="T17" fmla="*/ 5 h 41"/>
                <a:gd name="T18" fmla="*/ 5 w 63"/>
                <a:gd name="T19" fmla="*/ 0 h 41"/>
                <a:gd name="T20" fmla="*/ 0 w 63"/>
                <a:gd name="T21" fmla="*/ 26 h 41"/>
                <a:gd name="T22" fmla="*/ 55 w 63"/>
                <a:gd name="T23" fmla="*/ 41 h 41"/>
                <a:gd name="T24" fmla="*/ 63 w 63"/>
                <a:gd name="T25" fmla="*/ 16 h 41"/>
                <a:gd name="T26" fmla="*/ 39 w 63"/>
                <a:gd name="T27" fmla="*/ 8 h 41"/>
                <a:gd name="T28" fmla="*/ 35 w 63"/>
                <a:gd name="T29" fmla="*/ 23 h 41"/>
                <a:gd name="T30" fmla="*/ 48 w 63"/>
                <a:gd name="T31" fmla="*/ 27 h 41"/>
                <a:gd name="T32" fmla="*/ 50 w 63"/>
                <a:gd name="T33" fmla="*/ 22 h 41"/>
                <a:gd name="T34" fmla="*/ 41 w 63"/>
                <a:gd name="T35" fmla="*/ 19 h 41"/>
                <a:gd name="T36" fmla="*/ 43 w 63"/>
                <a:gd name="T37" fmla="*/ 14 h 41"/>
                <a:gd name="T38" fmla="*/ 57 w 63"/>
                <a:gd name="T39" fmla="*/ 19 h 41"/>
                <a:gd name="T40" fmla="*/ 53 w 63"/>
                <a:gd name="T41" fmla="*/ 30 h 41"/>
                <a:gd name="T42" fmla="*/ 51 w 63"/>
                <a:gd name="T43" fmla="*/ 3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" h="41">
                  <a:moveTo>
                    <a:pt x="51" y="33"/>
                  </a:moveTo>
                  <a:cubicBezTo>
                    <a:pt x="51" y="33"/>
                    <a:pt x="10" y="21"/>
                    <a:pt x="7" y="21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15" y="0"/>
                    <a:pt x="5" y="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53" y="40"/>
                    <a:pt x="55" y="41"/>
                  </a:cubicBezTo>
                  <a:cubicBezTo>
                    <a:pt x="63" y="16"/>
                    <a:pt x="63" y="16"/>
                    <a:pt x="63" y="16"/>
                  </a:cubicBezTo>
                  <a:cubicBezTo>
                    <a:pt x="63" y="16"/>
                    <a:pt x="42" y="8"/>
                    <a:pt x="39" y="8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4"/>
                    <a:pt x="56" y="18"/>
                    <a:pt x="57" y="19"/>
                  </a:cubicBezTo>
                  <a:cubicBezTo>
                    <a:pt x="53" y="30"/>
                    <a:pt x="53" y="30"/>
                    <a:pt x="53" y="30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22"/>
            <p:cNvSpPr/>
            <p:nvPr/>
          </p:nvSpPr>
          <p:spPr bwMode="auto">
            <a:xfrm>
              <a:off x="-7516813" y="1579563"/>
              <a:ext cx="225425" cy="120650"/>
            </a:xfrm>
            <a:custGeom>
              <a:avLst/>
              <a:gdLst>
                <a:gd name="T0" fmla="*/ 52 w 60"/>
                <a:gd name="T1" fmla="*/ 25 h 32"/>
                <a:gd name="T2" fmla="*/ 6 w 60"/>
                <a:gd name="T3" fmla="*/ 22 h 32"/>
                <a:gd name="T4" fmla="*/ 6 w 60"/>
                <a:gd name="T5" fmla="*/ 7 h 32"/>
                <a:gd name="T6" fmla="*/ 21 w 60"/>
                <a:gd name="T7" fmla="*/ 8 h 32"/>
                <a:gd name="T8" fmla="*/ 21 w 60"/>
                <a:gd name="T9" fmla="*/ 13 h 32"/>
                <a:gd name="T10" fmla="*/ 12 w 60"/>
                <a:gd name="T11" fmla="*/ 12 h 32"/>
                <a:gd name="T12" fmla="*/ 12 w 60"/>
                <a:gd name="T13" fmla="*/ 18 h 32"/>
                <a:gd name="T14" fmla="*/ 26 w 60"/>
                <a:gd name="T15" fmla="*/ 19 h 32"/>
                <a:gd name="T16" fmla="*/ 27 w 60"/>
                <a:gd name="T17" fmla="*/ 2 h 32"/>
                <a:gd name="T18" fmla="*/ 0 w 60"/>
                <a:gd name="T19" fmla="*/ 1 h 32"/>
                <a:gd name="T20" fmla="*/ 0 w 60"/>
                <a:gd name="T21" fmla="*/ 29 h 32"/>
                <a:gd name="T22" fmla="*/ 57 w 60"/>
                <a:gd name="T23" fmla="*/ 32 h 32"/>
                <a:gd name="T24" fmla="*/ 60 w 60"/>
                <a:gd name="T25" fmla="*/ 6 h 32"/>
                <a:gd name="T26" fmla="*/ 35 w 60"/>
                <a:gd name="T27" fmla="*/ 3 h 32"/>
                <a:gd name="T28" fmla="*/ 34 w 60"/>
                <a:gd name="T29" fmla="*/ 18 h 32"/>
                <a:gd name="T30" fmla="*/ 48 w 60"/>
                <a:gd name="T31" fmla="*/ 19 h 32"/>
                <a:gd name="T32" fmla="*/ 49 w 60"/>
                <a:gd name="T33" fmla="*/ 14 h 32"/>
                <a:gd name="T34" fmla="*/ 39 w 60"/>
                <a:gd name="T35" fmla="*/ 13 h 32"/>
                <a:gd name="T36" fmla="*/ 40 w 60"/>
                <a:gd name="T37" fmla="*/ 8 h 32"/>
                <a:gd name="T38" fmla="*/ 55 w 60"/>
                <a:gd name="T39" fmla="*/ 10 h 32"/>
                <a:gd name="T40" fmla="*/ 54 w 60"/>
                <a:gd name="T41" fmla="*/ 22 h 32"/>
                <a:gd name="T42" fmla="*/ 52 w 60"/>
                <a:gd name="T43" fmla="*/ 2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0" h="32">
                  <a:moveTo>
                    <a:pt x="52" y="25"/>
                  </a:moveTo>
                  <a:cubicBezTo>
                    <a:pt x="52" y="25"/>
                    <a:pt x="9" y="22"/>
                    <a:pt x="6" y="22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2"/>
                    <a:pt x="10" y="0"/>
                    <a:pt x="0" y="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55" y="31"/>
                    <a:pt x="57" y="3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6"/>
                    <a:pt x="38" y="2"/>
                    <a:pt x="35" y="3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53" y="10"/>
                    <a:pt x="55" y="10"/>
                  </a:cubicBezTo>
                  <a:cubicBezTo>
                    <a:pt x="54" y="22"/>
                    <a:pt x="54" y="22"/>
                    <a:pt x="54" y="22"/>
                  </a:cubicBezTo>
                  <a:lnTo>
                    <a:pt x="52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23"/>
            <p:cNvSpPr/>
            <p:nvPr/>
          </p:nvSpPr>
          <p:spPr bwMode="auto">
            <a:xfrm>
              <a:off x="-7780338" y="1582738"/>
              <a:ext cx="233363" cy="117475"/>
            </a:xfrm>
            <a:custGeom>
              <a:avLst/>
              <a:gdLst>
                <a:gd name="T0" fmla="*/ 55 w 62"/>
                <a:gd name="T1" fmla="*/ 20 h 31"/>
                <a:gd name="T2" fmla="*/ 10 w 62"/>
                <a:gd name="T3" fmla="*/ 24 h 31"/>
                <a:gd name="T4" fmla="*/ 7 w 62"/>
                <a:gd name="T5" fmla="*/ 9 h 31"/>
                <a:gd name="T6" fmla="*/ 22 w 62"/>
                <a:gd name="T7" fmla="*/ 8 h 31"/>
                <a:gd name="T8" fmla="*/ 22 w 62"/>
                <a:gd name="T9" fmla="*/ 13 h 31"/>
                <a:gd name="T10" fmla="*/ 14 w 62"/>
                <a:gd name="T11" fmla="*/ 14 h 31"/>
                <a:gd name="T12" fmla="*/ 15 w 62"/>
                <a:gd name="T13" fmla="*/ 19 h 31"/>
                <a:gd name="T14" fmla="*/ 29 w 62"/>
                <a:gd name="T15" fmla="*/ 18 h 31"/>
                <a:gd name="T16" fmla="*/ 27 w 62"/>
                <a:gd name="T17" fmla="*/ 1 h 31"/>
                <a:gd name="T18" fmla="*/ 0 w 62"/>
                <a:gd name="T19" fmla="*/ 5 h 31"/>
                <a:gd name="T20" fmla="*/ 4 w 62"/>
                <a:gd name="T21" fmla="*/ 31 h 31"/>
                <a:gd name="T22" fmla="*/ 62 w 62"/>
                <a:gd name="T23" fmla="*/ 27 h 31"/>
                <a:gd name="T24" fmla="*/ 61 w 62"/>
                <a:gd name="T25" fmla="*/ 0 h 31"/>
                <a:gd name="T26" fmla="*/ 35 w 62"/>
                <a:gd name="T27" fmla="*/ 1 h 31"/>
                <a:gd name="T28" fmla="*/ 36 w 62"/>
                <a:gd name="T29" fmla="*/ 16 h 31"/>
                <a:gd name="T30" fmla="*/ 50 w 62"/>
                <a:gd name="T31" fmla="*/ 15 h 31"/>
                <a:gd name="T32" fmla="*/ 50 w 62"/>
                <a:gd name="T33" fmla="*/ 10 h 31"/>
                <a:gd name="T34" fmla="*/ 41 w 62"/>
                <a:gd name="T35" fmla="*/ 10 h 31"/>
                <a:gd name="T36" fmla="*/ 41 w 62"/>
                <a:gd name="T37" fmla="*/ 5 h 31"/>
                <a:gd name="T38" fmla="*/ 56 w 62"/>
                <a:gd name="T39" fmla="*/ 5 h 31"/>
                <a:gd name="T40" fmla="*/ 56 w 62"/>
                <a:gd name="T41" fmla="*/ 17 h 31"/>
                <a:gd name="T42" fmla="*/ 55 w 62"/>
                <a:gd name="T43" fmla="*/ 2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2" h="31">
                  <a:moveTo>
                    <a:pt x="55" y="20"/>
                  </a:moveTo>
                  <a:cubicBezTo>
                    <a:pt x="55" y="20"/>
                    <a:pt x="12" y="23"/>
                    <a:pt x="10" y="24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10" y="2"/>
                    <a:pt x="0" y="5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59" y="26"/>
                    <a:pt x="62" y="27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38" y="0"/>
                    <a:pt x="35" y="1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54" y="5"/>
                    <a:pt x="56" y="5"/>
                  </a:cubicBezTo>
                  <a:cubicBezTo>
                    <a:pt x="56" y="17"/>
                    <a:pt x="56" y="17"/>
                    <a:pt x="56" y="17"/>
                  </a:cubicBezTo>
                  <a:lnTo>
                    <a:pt x="55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24"/>
            <p:cNvSpPr/>
            <p:nvPr/>
          </p:nvSpPr>
          <p:spPr bwMode="auto">
            <a:xfrm>
              <a:off x="-8034338" y="1612900"/>
              <a:ext cx="242888" cy="158750"/>
            </a:xfrm>
            <a:custGeom>
              <a:avLst/>
              <a:gdLst>
                <a:gd name="T0" fmla="*/ 57 w 65"/>
                <a:gd name="T1" fmla="*/ 21 h 42"/>
                <a:gd name="T2" fmla="*/ 13 w 65"/>
                <a:gd name="T3" fmla="*/ 34 h 42"/>
                <a:gd name="T4" fmla="*/ 8 w 65"/>
                <a:gd name="T5" fmla="*/ 19 h 42"/>
                <a:gd name="T6" fmla="*/ 22 w 65"/>
                <a:gd name="T7" fmla="*/ 15 h 42"/>
                <a:gd name="T8" fmla="*/ 23 w 65"/>
                <a:gd name="T9" fmla="*/ 20 h 42"/>
                <a:gd name="T10" fmla="*/ 15 w 65"/>
                <a:gd name="T11" fmla="*/ 22 h 42"/>
                <a:gd name="T12" fmla="*/ 17 w 65"/>
                <a:gd name="T13" fmla="*/ 27 h 42"/>
                <a:gd name="T14" fmla="*/ 31 w 65"/>
                <a:gd name="T15" fmla="*/ 23 h 42"/>
                <a:gd name="T16" fmla="*/ 26 w 65"/>
                <a:gd name="T17" fmla="*/ 8 h 42"/>
                <a:gd name="T18" fmla="*/ 0 w 65"/>
                <a:gd name="T19" fmla="*/ 16 h 42"/>
                <a:gd name="T20" fmla="*/ 10 w 65"/>
                <a:gd name="T21" fmla="*/ 42 h 42"/>
                <a:gd name="T22" fmla="*/ 65 w 65"/>
                <a:gd name="T23" fmla="*/ 26 h 42"/>
                <a:gd name="T24" fmla="*/ 58 w 65"/>
                <a:gd name="T25" fmla="*/ 0 h 42"/>
                <a:gd name="T26" fmla="*/ 34 w 65"/>
                <a:gd name="T27" fmla="*/ 6 h 42"/>
                <a:gd name="T28" fmla="*/ 38 w 65"/>
                <a:gd name="T29" fmla="*/ 20 h 42"/>
                <a:gd name="T30" fmla="*/ 52 w 65"/>
                <a:gd name="T31" fmla="*/ 17 h 42"/>
                <a:gd name="T32" fmla="*/ 50 w 65"/>
                <a:gd name="T33" fmla="*/ 11 h 42"/>
                <a:gd name="T34" fmla="*/ 41 w 65"/>
                <a:gd name="T35" fmla="*/ 14 h 42"/>
                <a:gd name="T36" fmla="*/ 40 w 65"/>
                <a:gd name="T37" fmla="*/ 9 h 42"/>
                <a:gd name="T38" fmla="*/ 55 w 65"/>
                <a:gd name="T39" fmla="*/ 6 h 42"/>
                <a:gd name="T40" fmla="*/ 57 w 65"/>
                <a:gd name="T41" fmla="*/ 17 h 42"/>
                <a:gd name="T42" fmla="*/ 57 w 65"/>
                <a:gd name="T43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5" h="42">
                  <a:moveTo>
                    <a:pt x="57" y="21"/>
                  </a:moveTo>
                  <a:cubicBezTo>
                    <a:pt x="57" y="21"/>
                    <a:pt x="16" y="32"/>
                    <a:pt x="13" y="34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8"/>
                    <a:pt x="9" y="11"/>
                    <a:pt x="0" y="16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62" y="25"/>
                    <a:pt x="65" y="26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36" y="4"/>
                    <a:pt x="34" y="6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9"/>
                    <a:pt x="53" y="6"/>
                    <a:pt x="55" y="6"/>
                  </a:cubicBezTo>
                  <a:cubicBezTo>
                    <a:pt x="57" y="17"/>
                    <a:pt x="57" y="17"/>
                    <a:pt x="57" y="17"/>
                  </a:cubicBezTo>
                  <a:lnTo>
                    <a:pt x="57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5"/>
            <p:cNvSpPr/>
            <p:nvPr/>
          </p:nvSpPr>
          <p:spPr bwMode="auto">
            <a:xfrm>
              <a:off x="-8267700" y="1692275"/>
              <a:ext cx="244475" cy="192088"/>
            </a:xfrm>
            <a:custGeom>
              <a:avLst/>
              <a:gdLst>
                <a:gd name="T0" fmla="*/ 57 w 65"/>
                <a:gd name="T1" fmla="*/ 21 h 51"/>
                <a:gd name="T2" fmla="*/ 17 w 65"/>
                <a:gd name="T3" fmla="*/ 43 h 51"/>
                <a:gd name="T4" fmla="*/ 8 w 65"/>
                <a:gd name="T5" fmla="*/ 30 h 51"/>
                <a:gd name="T6" fmla="*/ 21 w 65"/>
                <a:gd name="T7" fmla="*/ 22 h 51"/>
                <a:gd name="T8" fmla="*/ 24 w 65"/>
                <a:gd name="T9" fmla="*/ 27 h 51"/>
                <a:gd name="T10" fmla="*/ 16 w 65"/>
                <a:gd name="T11" fmla="*/ 31 h 51"/>
                <a:gd name="T12" fmla="*/ 19 w 65"/>
                <a:gd name="T13" fmla="*/ 36 h 51"/>
                <a:gd name="T14" fmla="*/ 32 w 65"/>
                <a:gd name="T15" fmla="*/ 29 h 51"/>
                <a:gd name="T16" fmla="*/ 23 w 65"/>
                <a:gd name="T17" fmla="*/ 15 h 51"/>
                <a:gd name="T18" fmla="*/ 0 w 65"/>
                <a:gd name="T19" fmla="*/ 29 h 51"/>
                <a:gd name="T20" fmla="*/ 15 w 65"/>
                <a:gd name="T21" fmla="*/ 51 h 51"/>
                <a:gd name="T22" fmla="*/ 65 w 65"/>
                <a:gd name="T23" fmla="*/ 24 h 51"/>
                <a:gd name="T24" fmla="*/ 54 w 65"/>
                <a:gd name="T25" fmla="*/ 0 h 51"/>
                <a:gd name="T26" fmla="*/ 31 w 65"/>
                <a:gd name="T27" fmla="*/ 11 h 51"/>
                <a:gd name="T28" fmla="*/ 38 w 65"/>
                <a:gd name="T29" fmla="*/ 25 h 51"/>
                <a:gd name="T30" fmla="*/ 51 w 65"/>
                <a:gd name="T31" fmla="*/ 18 h 51"/>
                <a:gd name="T32" fmla="*/ 48 w 65"/>
                <a:gd name="T33" fmla="*/ 13 h 51"/>
                <a:gd name="T34" fmla="*/ 40 w 65"/>
                <a:gd name="T35" fmla="*/ 17 h 51"/>
                <a:gd name="T36" fmla="*/ 37 w 65"/>
                <a:gd name="T37" fmla="*/ 13 h 51"/>
                <a:gd name="T38" fmla="*/ 51 w 65"/>
                <a:gd name="T39" fmla="*/ 7 h 51"/>
                <a:gd name="T40" fmla="*/ 56 w 65"/>
                <a:gd name="T41" fmla="*/ 17 h 51"/>
                <a:gd name="T42" fmla="*/ 57 w 65"/>
                <a:gd name="T43" fmla="*/ 2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5" h="51">
                  <a:moveTo>
                    <a:pt x="57" y="21"/>
                  </a:moveTo>
                  <a:cubicBezTo>
                    <a:pt x="57" y="21"/>
                    <a:pt x="19" y="41"/>
                    <a:pt x="17" y="43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8" y="22"/>
                    <a:pt x="0" y="29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63" y="24"/>
                    <a:pt x="65" y="24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33" y="9"/>
                    <a:pt x="31" y="11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50" y="7"/>
                    <a:pt x="51" y="7"/>
                  </a:cubicBezTo>
                  <a:cubicBezTo>
                    <a:pt x="56" y="17"/>
                    <a:pt x="56" y="17"/>
                    <a:pt x="56" y="17"/>
                  </a:cubicBezTo>
                  <a:lnTo>
                    <a:pt x="57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6"/>
            <p:cNvSpPr/>
            <p:nvPr/>
          </p:nvSpPr>
          <p:spPr bwMode="auto">
            <a:xfrm>
              <a:off x="-8478838" y="1819275"/>
              <a:ext cx="238125" cy="219075"/>
            </a:xfrm>
            <a:custGeom>
              <a:avLst/>
              <a:gdLst>
                <a:gd name="T0" fmla="*/ 54 w 63"/>
                <a:gd name="T1" fmla="*/ 20 h 58"/>
                <a:gd name="T2" fmla="*/ 19 w 63"/>
                <a:gd name="T3" fmla="*/ 50 h 58"/>
                <a:gd name="T4" fmla="*/ 8 w 63"/>
                <a:gd name="T5" fmla="*/ 39 h 58"/>
                <a:gd name="T6" fmla="*/ 20 w 63"/>
                <a:gd name="T7" fmla="*/ 29 h 58"/>
                <a:gd name="T8" fmla="*/ 23 w 63"/>
                <a:gd name="T9" fmla="*/ 33 h 58"/>
                <a:gd name="T10" fmla="*/ 16 w 63"/>
                <a:gd name="T11" fmla="*/ 38 h 58"/>
                <a:gd name="T12" fmla="*/ 20 w 63"/>
                <a:gd name="T13" fmla="*/ 42 h 58"/>
                <a:gd name="T14" fmla="*/ 31 w 63"/>
                <a:gd name="T15" fmla="*/ 33 h 58"/>
                <a:gd name="T16" fmla="*/ 20 w 63"/>
                <a:gd name="T17" fmla="*/ 21 h 58"/>
                <a:gd name="T18" fmla="*/ 0 w 63"/>
                <a:gd name="T19" fmla="*/ 39 h 58"/>
                <a:gd name="T20" fmla="*/ 19 w 63"/>
                <a:gd name="T21" fmla="*/ 58 h 58"/>
                <a:gd name="T22" fmla="*/ 63 w 63"/>
                <a:gd name="T23" fmla="*/ 21 h 58"/>
                <a:gd name="T24" fmla="*/ 47 w 63"/>
                <a:gd name="T25" fmla="*/ 0 h 58"/>
                <a:gd name="T26" fmla="*/ 27 w 63"/>
                <a:gd name="T27" fmla="*/ 15 h 58"/>
                <a:gd name="T28" fmla="*/ 36 w 63"/>
                <a:gd name="T29" fmla="*/ 27 h 58"/>
                <a:gd name="T30" fmla="*/ 47 w 63"/>
                <a:gd name="T31" fmla="*/ 19 h 58"/>
                <a:gd name="T32" fmla="*/ 44 w 63"/>
                <a:gd name="T33" fmla="*/ 14 h 58"/>
                <a:gd name="T34" fmla="*/ 37 w 63"/>
                <a:gd name="T35" fmla="*/ 20 h 58"/>
                <a:gd name="T36" fmla="*/ 33 w 63"/>
                <a:gd name="T37" fmla="*/ 16 h 58"/>
                <a:gd name="T38" fmla="*/ 46 w 63"/>
                <a:gd name="T39" fmla="*/ 7 h 58"/>
                <a:gd name="T40" fmla="*/ 53 w 63"/>
                <a:gd name="T41" fmla="*/ 16 h 58"/>
                <a:gd name="T42" fmla="*/ 54 w 63"/>
                <a:gd name="T43" fmla="*/ 2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" h="58">
                  <a:moveTo>
                    <a:pt x="54" y="20"/>
                  </a:moveTo>
                  <a:cubicBezTo>
                    <a:pt x="54" y="20"/>
                    <a:pt x="21" y="47"/>
                    <a:pt x="19" y="50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21"/>
                    <a:pt x="7" y="31"/>
                    <a:pt x="0" y="39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9" y="58"/>
                    <a:pt x="60" y="22"/>
                    <a:pt x="63" y="2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28" y="13"/>
                    <a:pt x="27" y="15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44" y="8"/>
                    <a:pt x="46" y="7"/>
                  </a:cubicBezTo>
                  <a:cubicBezTo>
                    <a:pt x="53" y="16"/>
                    <a:pt x="53" y="16"/>
                    <a:pt x="53" y="16"/>
                  </a:cubicBezTo>
                  <a:lnTo>
                    <a:pt x="54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27"/>
            <p:cNvSpPr/>
            <p:nvPr/>
          </p:nvSpPr>
          <p:spPr bwMode="auto">
            <a:xfrm>
              <a:off x="-8650288" y="1989138"/>
              <a:ext cx="220663" cy="233363"/>
            </a:xfrm>
            <a:custGeom>
              <a:avLst/>
              <a:gdLst>
                <a:gd name="T0" fmla="*/ 50 w 59"/>
                <a:gd name="T1" fmla="*/ 19 h 62"/>
                <a:gd name="T2" fmla="*/ 20 w 59"/>
                <a:gd name="T3" fmla="*/ 54 h 62"/>
                <a:gd name="T4" fmla="*/ 8 w 59"/>
                <a:gd name="T5" fmla="*/ 45 h 62"/>
                <a:gd name="T6" fmla="*/ 17 w 59"/>
                <a:gd name="T7" fmla="*/ 33 h 62"/>
                <a:gd name="T8" fmla="*/ 21 w 59"/>
                <a:gd name="T9" fmla="*/ 36 h 62"/>
                <a:gd name="T10" fmla="*/ 16 w 59"/>
                <a:gd name="T11" fmla="*/ 43 h 62"/>
                <a:gd name="T12" fmla="*/ 20 w 59"/>
                <a:gd name="T13" fmla="*/ 46 h 62"/>
                <a:gd name="T14" fmla="*/ 29 w 59"/>
                <a:gd name="T15" fmla="*/ 36 h 62"/>
                <a:gd name="T16" fmla="*/ 16 w 59"/>
                <a:gd name="T17" fmla="*/ 25 h 62"/>
                <a:gd name="T18" fmla="*/ 0 w 59"/>
                <a:gd name="T19" fmla="*/ 46 h 62"/>
                <a:gd name="T20" fmla="*/ 22 w 59"/>
                <a:gd name="T21" fmla="*/ 62 h 62"/>
                <a:gd name="T22" fmla="*/ 59 w 59"/>
                <a:gd name="T23" fmla="*/ 19 h 62"/>
                <a:gd name="T24" fmla="*/ 39 w 59"/>
                <a:gd name="T25" fmla="*/ 0 h 62"/>
                <a:gd name="T26" fmla="*/ 22 w 59"/>
                <a:gd name="T27" fmla="*/ 19 h 62"/>
                <a:gd name="T28" fmla="*/ 34 w 59"/>
                <a:gd name="T29" fmla="*/ 29 h 62"/>
                <a:gd name="T30" fmla="*/ 43 w 59"/>
                <a:gd name="T31" fmla="*/ 18 h 62"/>
                <a:gd name="T32" fmla="*/ 39 w 59"/>
                <a:gd name="T33" fmla="*/ 15 h 62"/>
                <a:gd name="T34" fmla="*/ 33 w 59"/>
                <a:gd name="T35" fmla="*/ 21 h 62"/>
                <a:gd name="T36" fmla="*/ 29 w 59"/>
                <a:gd name="T37" fmla="*/ 18 h 62"/>
                <a:gd name="T38" fmla="*/ 40 w 59"/>
                <a:gd name="T39" fmla="*/ 8 h 62"/>
                <a:gd name="T40" fmla="*/ 48 w 59"/>
                <a:gd name="T41" fmla="*/ 15 h 62"/>
                <a:gd name="T42" fmla="*/ 50 w 59"/>
                <a:gd name="T43" fmla="*/ 1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62">
                  <a:moveTo>
                    <a:pt x="50" y="19"/>
                  </a:moveTo>
                  <a:cubicBezTo>
                    <a:pt x="50" y="19"/>
                    <a:pt x="22" y="51"/>
                    <a:pt x="20" y="54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5"/>
                    <a:pt x="5" y="37"/>
                    <a:pt x="0" y="46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2" y="62"/>
                    <a:pt x="57" y="20"/>
                    <a:pt x="59" y="19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23" y="16"/>
                    <a:pt x="22" y="1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39" y="8"/>
                    <a:pt x="40" y="8"/>
                  </a:cubicBezTo>
                  <a:cubicBezTo>
                    <a:pt x="48" y="15"/>
                    <a:pt x="48" y="15"/>
                    <a:pt x="48" y="15"/>
                  </a:cubicBezTo>
                  <a:lnTo>
                    <a:pt x="5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28"/>
            <p:cNvSpPr/>
            <p:nvPr/>
          </p:nvSpPr>
          <p:spPr bwMode="auto">
            <a:xfrm>
              <a:off x="-8782050" y="2192338"/>
              <a:ext cx="198438" cy="244475"/>
            </a:xfrm>
            <a:custGeom>
              <a:avLst/>
              <a:gdLst>
                <a:gd name="T0" fmla="*/ 44 w 53"/>
                <a:gd name="T1" fmla="*/ 16 h 65"/>
                <a:gd name="T2" fmla="*/ 22 w 53"/>
                <a:gd name="T3" fmla="*/ 56 h 65"/>
                <a:gd name="T4" fmla="*/ 8 w 53"/>
                <a:gd name="T5" fmla="*/ 50 h 65"/>
                <a:gd name="T6" fmla="*/ 15 w 53"/>
                <a:gd name="T7" fmla="*/ 37 h 65"/>
                <a:gd name="T8" fmla="*/ 19 w 53"/>
                <a:gd name="T9" fmla="*/ 39 h 65"/>
                <a:gd name="T10" fmla="*/ 15 w 53"/>
                <a:gd name="T11" fmla="*/ 47 h 65"/>
                <a:gd name="T12" fmla="*/ 20 w 53"/>
                <a:gd name="T13" fmla="*/ 49 h 65"/>
                <a:gd name="T14" fmla="*/ 27 w 53"/>
                <a:gd name="T15" fmla="*/ 37 h 65"/>
                <a:gd name="T16" fmla="*/ 12 w 53"/>
                <a:gd name="T17" fmla="*/ 29 h 65"/>
                <a:gd name="T18" fmla="*/ 0 w 53"/>
                <a:gd name="T19" fmla="*/ 53 h 65"/>
                <a:gd name="T20" fmla="*/ 25 w 53"/>
                <a:gd name="T21" fmla="*/ 65 h 65"/>
                <a:gd name="T22" fmla="*/ 53 w 53"/>
                <a:gd name="T23" fmla="*/ 14 h 65"/>
                <a:gd name="T24" fmla="*/ 30 w 53"/>
                <a:gd name="T25" fmla="*/ 0 h 65"/>
                <a:gd name="T26" fmla="*/ 17 w 53"/>
                <a:gd name="T27" fmla="*/ 22 h 65"/>
                <a:gd name="T28" fmla="*/ 30 w 53"/>
                <a:gd name="T29" fmla="*/ 29 h 65"/>
                <a:gd name="T30" fmla="*/ 37 w 53"/>
                <a:gd name="T31" fmla="*/ 17 h 65"/>
                <a:gd name="T32" fmla="*/ 32 w 53"/>
                <a:gd name="T33" fmla="*/ 14 h 65"/>
                <a:gd name="T34" fmla="*/ 27 w 53"/>
                <a:gd name="T35" fmla="*/ 22 h 65"/>
                <a:gd name="T36" fmla="*/ 23 w 53"/>
                <a:gd name="T37" fmla="*/ 20 h 65"/>
                <a:gd name="T38" fmla="*/ 32 w 53"/>
                <a:gd name="T39" fmla="*/ 7 h 65"/>
                <a:gd name="T40" fmla="*/ 41 w 53"/>
                <a:gd name="T41" fmla="*/ 13 h 65"/>
                <a:gd name="T42" fmla="*/ 44 w 53"/>
                <a:gd name="T43" fmla="*/ 1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3" h="65">
                  <a:moveTo>
                    <a:pt x="44" y="16"/>
                  </a:moveTo>
                  <a:cubicBezTo>
                    <a:pt x="44" y="16"/>
                    <a:pt x="22" y="53"/>
                    <a:pt x="22" y="56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29"/>
                    <a:pt x="3" y="43"/>
                    <a:pt x="0" y="53"/>
                  </a:cubicBezTo>
                  <a:cubicBezTo>
                    <a:pt x="25" y="65"/>
                    <a:pt x="25" y="65"/>
                    <a:pt x="25" y="65"/>
                  </a:cubicBezTo>
                  <a:cubicBezTo>
                    <a:pt x="25" y="65"/>
                    <a:pt x="51" y="16"/>
                    <a:pt x="53" y="1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17" y="19"/>
                    <a:pt x="17" y="22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20"/>
                    <a:pt x="31" y="8"/>
                    <a:pt x="32" y="7"/>
                  </a:cubicBezTo>
                  <a:cubicBezTo>
                    <a:pt x="41" y="13"/>
                    <a:pt x="41" y="13"/>
                    <a:pt x="41" y="13"/>
                  </a:cubicBezTo>
                  <a:lnTo>
                    <a:pt x="44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29"/>
            <p:cNvSpPr/>
            <p:nvPr/>
          </p:nvSpPr>
          <p:spPr bwMode="auto">
            <a:xfrm>
              <a:off x="-8861425" y="2433638"/>
              <a:ext cx="161925" cy="241300"/>
            </a:xfrm>
            <a:custGeom>
              <a:avLst/>
              <a:gdLst>
                <a:gd name="T0" fmla="*/ 35 w 43"/>
                <a:gd name="T1" fmla="*/ 12 h 64"/>
                <a:gd name="T2" fmla="*/ 21 w 43"/>
                <a:gd name="T3" fmla="*/ 56 h 64"/>
                <a:gd name="T4" fmla="*/ 6 w 43"/>
                <a:gd name="T5" fmla="*/ 53 h 64"/>
                <a:gd name="T6" fmla="*/ 11 w 43"/>
                <a:gd name="T7" fmla="*/ 38 h 64"/>
                <a:gd name="T8" fmla="*/ 15 w 43"/>
                <a:gd name="T9" fmla="*/ 40 h 64"/>
                <a:gd name="T10" fmla="*/ 13 w 43"/>
                <a:gd name="T11" fmla="*/ 48 h 64"/>
                <a:gd name="T12" fmla="*/ 18 w 43"/>
                <a:gd name="T13" fmla="*/ 49 h 64"/>
                <a:gd name="T14" fmla="*/ 23 w 43"/>
                <a:gd name="T15" fmla="*/ 36 h 64"/>
                <a:gd name="T16" fmla="*/ 7 w 43"/>
                <a:gd name="T17" fmla="*/ 31 h 64"/>
                <a:gd name="T18" fmla="*/ 0 w 43"/>
                <a:gd name="T19" fmla="*/ 57 h 64"/>
                <a:gd name="T20" fmla="*/ 26 w 43"/>
                <a:gd name="T21" fmla="*/ 64 h 64"/>
                <a:gd name="T22" fmla="*/ 43 w 43"/>
                <a:gd name="T23" fmla="*/ 9 h 64"/>
                <a:gd name="T24" fmla="*/ 18 w 43"/>
                <a:gd name="T25" fmla="*/ 0 h 64"/>
                <a:gd name="T26" fmla="*/ 10 w 43"/>
                <a:gd name="T27" fmla="*/ 23 h 64"/>
                <a:gd name="T28" fmla="*/ 24 w 43"/>
                <a:gd name="T29" fmla="*/ 28 h 64"/>
                <a:gd name="T30" fmla="*/ 29 w 43"/>
                <a:gd name="T31" fmla="*/ 15 h 64"/>
                <a:gd name="T32" fmla="*/ 24 w 43"/>
                <a:gd name="T33" fmla="*/ 13 h 64"/>
                <a:gd name="T34" fmla="*/ 20 w 43"/>
                <a:gd name="T35" fmla="*/ 22 h 64"/>
                <a:gd name="T36" fmla="*/ 16 w 43"/>
                <a:gd name="T37" fmla="*/ 20 h 64"/>
                <a:gd name="T38" fmla="*/ 22 w 43"/>
                <a:gd name="T39" fmla="*/ 6 h 64"/>
                <a:gd name="T40" fmla="*/ 32 w 43"/>
                <a:gd name="T41" fmla="*/ 10 h 64"/>
                <a:gd name="T42" fmla="*/ 35 w 43"/>
                <a:gd name="T43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3" h="64">
                  <a:moveTo>
                    <a:pt x="35" y="12"/>
                  </a:moveTo>
                  <a:cubicBezTo>
                    <a:pt x="35" y="12"/>
                    <a:pt x="21" y="53"/>
                    <a:pt x="21" y="56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1" y="47"/>
                    <a:pt x="0" y="57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64"/>
                    <a:pt x="42" y="11"/>
                    <a:pt x="43" y="9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9" y="20"/>
                    <a:pt x="10" y="23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21" y="7"/>
                    <a:pt x="22" y="6"/>
                  </a:cubicBezTo>
                  <a:cubicBezTo>
                    <a:pt x="32" y="10"/>
                    <a:pt x="32" y="10"/>
                    <a:pt x="32" y="10"/>
                  </a:cubicBezTo>
                  <a:lnTo>
                    <a:pt x="35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30"/>
            <p:cNvSpPr/>
            <p:nvPr/>
          </p:nvSpPr>
          <p:spPr bwMode="auto">
            <a:xfrm>
              <a:off x="-8974138" y="2655888"/>
              <a:ext cx="766763" cy="1436688"/>
            </a:xfrm>
            <a:custGeom>
              <a:avLst/>
              <a:gdLst>
                <a:gd name="T0" fmla="*/ 30 w 204"/>
                <a:gd name="T1" fmla="*/ 15 h 382"/>
                <a:gd name="T2" fmla="*/ 49 w 204"/>
                <a:gd name="T3" fmla="*/ 18 h 382"/>
                <a:gd name="T4" fmla="*/ 59 w 204"/>
                <a:gd name="T5" fmla="*/ 31 h 382"/>
                <a:gd name="T6" fmla="*/ 38 w 204"/>
                <a:gd name="T7" fmla="*/ 68 h 382"/>
                <a:gd name="T8" fmla="*/ 70 w 204"/>
                <a:gd name="T9" fmla="*/ 69 h 382"/>
                <a:gd name="T10" fmla="*/ 39 w 204"/>
                <a:gd name="T11" fmla="*/ 122 h 382"/>
                <a:gd name="T12" fmla="*/ 48 w 204"/>
                <a:gd name="T13" fmla="*/ 137 h 382"/>
                <a:gd name="T14" fmla="*/ 62 w 204"/>
                <a:gd name="T15" fmla="*/ 159 h 382"/>
                <a:gd name="T16" fmla="*/ 53 w 204"/>
                <a:gd name="T17" fmla="*/ 187 h 382"/>
                <a:gd name="T18" fmla="*/ 86 w 204"/>
                <a:gd name="T19" fmla="*/ 178 h 382"/>
                <a:gd name="T20" fmla="*/ 76 w 204"/>
                <a:gd name="T21" fmla="*/ 238 h 382"/>
                <a:gd name="T22" fmla="*/ 89 w 204"/>
                <a:gd name="T23" fmla="*/ 250 h 382"/>
                <a:gd name="T24" fmla="*/ 111 w 204"/>
                <a:gd name="T25" fmla="*/ 264 h 382"/>
                <a:gd name="T26" fmla="*/ 113 w 204"/>
                <a:gd name="T27" fmla="*/ 294 h 382"/>
                <a:gd name="T28" fmla="*/ 138 w 204"/>
                <a:gd name="T29" fmla="*/ 274 h 382"/>
                <a:gd name="T30" fmla="*/ 150 w 204"/>
                <a:gd name="T31" fmla="*/ 334 h 382"/>
                <a:gd name="T32" fmla="*/ 165 w 204"/>
                <a:gd name="T33" fmla="*/ 340 h 382"/>
                <a:gd name="T34" fmla="*/ 188 w 204"/>
                <a:gd name="T35" fmla="*/ 343 h 382"/>
                <a:gd name="T36" fmla="*/ 202 w 204"/>
                <a:gd name="T37" fmla="*/ 375 h 382"/>
                <a:gd name="T38" fmla="*/ 193 w 204"/>
                <a:gd name="T39" fmla="*/ 375 h 382"/>
                <a:gd name="T40" fmla="*/ 129 w 204"/>
                <a:gd name="T41" fmla="*/ 366 h 382"/>
                <a:gd name="T42" fmla="*/ 151 w 204"/>
                <a:gd name="T43" fmla="*/ 343 h 382"/>
                <a:gd name="T44" fmla="*/ 113 w 204"/>
                <a:gd name="T45" fmla="*/ 331 h 382"/>
                <a:gd name="T46" fmla="*/ 109 w 204"/>
                <a:gd name="T47" fmla="*/ 309 h 382"/>
                <a:gd name="T48" fmla="*/ 103 w 204"/>
                <a:gd name="T49" fmla="*/ 291 h 382"/>
                <a:gd name="T50" fmla="*/ 46 w 204"/>
                <a:gd name="T51" fmla="*/ 260 h 382"/>
                <a:gd name="T52" fmla="*/ 73 w 204"/>
                <a:gd name="T53" fmla="*/ 246 h 382"/>
                <a:gd name="T54" fmla="*/ 42 w 204"/>
                <a:gd name="T55" fmla="*/ 222 h 382"/>
                <a:gd name="T56" fmla="*/ 47 w 204"/>
                <a:gd name="T57" fmla="*/ 201 h 382"/>
                <a:gd name="T58" fmla="*/ 48 w 204"/>
                <a:gd name="T59" fmla="*/ 182 h 382"/>
                <a:gd name="T60" fmla="*/ 3 w 204"/>
                <a:gd name="T61" fmla="*/ 134 h 382"/>
                <a:gd name="T62" fmla="*/ 35 w 204"/>
                <a:gd name="T63" fmla="*/ 131 h 382"/>
                <a:gd name="T64" fmla="*/ 15 w 204"/>
                <a:gd name="T65" fmla="*/ 99 h 382"/>
                <a:gd name="T66" fmla="*/ 25 w 204"/>
                <a:gd name="T67" fmla="*/ 77 h 382"/>
                <a:gd name="T68" fmla="*/ 31 w 204"/>
                <a:gd name="T69" fmla="*/ 60 h 382"/>
                <a:gd name="T70" fmla="*/ 7 w 204"/>
                <a:gd name="T71" fmla="*/ 2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4" h="382">
                  <a:moveTo>
                    <a:pt x="6" y="0"/>
                  </a:moveTo>
                  <a:cubicBezTo>
                    <a:pt x="6" y="0"/>
                    <a:pt x="24" y="5"/>
                    <a:pt x="30" y="15"/>
                  </a:cubicBezTo>
                  <a:cubicBezTo>
                    <a:pt x="30" y="15"/>
                    <a:pt x="40" y="0"/>
                    <a:pt x="46" y="10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49" y="18"/>
                    <a:pt x="68" y="9"/>
                    <a:pt x="77" y="15"/>
                  </a:cubicBezTo>
                  <a:cubicBezTo>
                    <a:pt x="77" y="15"/>
                    <a:pt x="63" y="16"/>
                    <a:pt x="59" y="31"/>
                  </a:cubicBezTo>
                  <a:cubicBezTo>
                    <a:pt x="59" y="31"/>
                    <a:pt x="54" y="53"/>
                    <a:pt x="38" y="61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8"/>
                    <a:pt x="43" y="73"/>
                    <a:pt x="44" y="77"/>
                  </a:cubicBezTo>
                  <a:cubicBezTo>
                    <a:pt x="44" y="77"/>
                    <a:pt x="55" y="67"/>
                    <a:pt x="70" y="69"/>
                  </a:cubicBezTo>
                  <a:cubicBezTo>
                    <a:pt x="70" y="69"/>
                    <a:pt x="54" y="77"/>
                    <a:pt x="54" y="99"/>
                  </a:cubicBezTo>
                  <a:cubicBezTo>
                    <a:pt x="54" y="99"/>
                    <a:pt x="52" y="118"/>
                    <a:pt x="39" y="122"/>
                  </a:cubicBezTo>
                  <a:cubicBezTo>
                    <a:pt x="39" y="130"/>
                    <a:pt x="39" y="130"/>
                    <a:pt x="39" y="130"/>
                  </a:cubicBezTo>
                  <a:cubicBezTo>
                    <a:pt x="39" y="130"/>
                    <a:pt x="46" y="132"/>
                    <a:pt x="48" y="137"/>
                  </a:cubicBezTo>
                  <a:cubicBezTo>
                    <a:pt x="48" y="137"/>
                    <a:pt x="57" y="125"/>
                    <a:pt x="73" y="124"/>
                  </a:cubicBezTo>
                  <a:cubicBezTo>
                    <a:pt x="73" y="124"/>
                    <a:pt x="60" y="132"/>
                    <a:pt x="62" y="159"/>
                  </a:cubicBezTo>
                  <a:cubicBezTo>
                    <a:pt x="62" y="159"/>
                    <a:pt x="59" y="174"/>
                    <a:pt x="52" y="181"/>
                  </a:cubicBezTo>
                  <a:cubicBezTo>
                    <a:pt x="53" y="187"/>
                    <a:pt x="53" y="187"/>
                    <a:pt x="53" y="187"/>
                  </a:cubicBezTo>
                  <a:cubicBezTo>
                    <a:pt x="53" y="187"/>
                    <a:pt x="61" y="190"/>
                    <a:pt x="63" y="194"/>
                  </a:cubicBezTo>
                  <a:cubicBezTo>
                    <a:pt x="63" y="194"/>
                    <a:pt x="76" y="176"/>
                    <a:pt x="86" y="178"/>
                  </a:cubicBezTo>
                  <a:cubicBezTo>
                    <a:pt x="86" y="178"/>
                    <a:pt x="73" y="189"/>
                    <a:pt x="81" y="206"/>
                  </a:cubicBezTo>
                  <a:cubicBezTo>
                    <a:pt x="81" y="206"/>
                    <a:pt x="85" y="223"/>
                    <a:pt x="76" y="238"/>
                  </a:cubicBezTo>
                  <a:cubicBezTo>
                    <a:pt x="79" y="243"/>
                    <a:pt x="79" y="243"/>
                    <a:pt x="79" y="243"/>
                  </a:cubicBezTo>
                  <a:cubicBezTo>
                    <a:pt x="79" y="243"/>
                    <a:pt x="86" y="244"/>
                    <a:pt x="89" y="250"/>
                  </a:cubicBezTo>
                  <a:cubicBezTo>
                    <a:pt x="89" y="250"/>
                    <a:pt x="90" y="234"/>
                    <a:pt x="108" y="228"/>
                  </a:cubicBezTo>
                  <a:cubicBezTo>
                    <a:pt x="108" y="228"/>
                    <a:pt x="96" y="244"/>
                    <a:pt x="111" y="264"/>
                  </a:cubicBezTo>
                  <a:cubicBezTo>
                    <a:pt x="111" y="264"/>
                    <a:pt x="114" y="275"/>
                    <a:pt x="108" y="288"/>
                  </a:cubicBezTo>
                  <a:cubicBezTo>
                    <a:pt x="113" y="294"/>
                    <a:pt x="113" y="294"/>
                    <a:pt x="113" y="294"/>
                  </a:cubicBezTo>
                  <a:cubicBezTo>
                    <a:pt x="113" y="294"/>
                    <a:pt x="121" y="295"/>
                    <a:pt x="122" y="298"/>
                  </a:cubicBezTo>
                  <a:cubicBezTo>
                    <a:pt x="122" y="298"/>
                    <a:pt x="126" y="276"/>
                    <a:pt x="138" y="274"/>
                  </a:cubicBezTo>
                  <a:cubicBezTo>
                    <a:pt x="138" y="274"/>
                    <a:pt x="130" y="292"/>
                    <a:pt x="141" y="300"/>
                  </a:cubicBezTo>
                  <a:cubicBezTo>
                    <a:pt x="141" y="300"/>
                    <a:pt x="155" y="316"/>
                    <a:pt x="150" y="334"/>
                  </a:cubicBezTo>
                  <a:cubicBezTo>
                    <a:pt x="154" y="339"/>
                    <a:pt x="154" y="339"/>
                    <a:pt x="154" y="339"/>
                  </a:cubicBezTo>
                  <a:cubicBezTo>
                    <a:pt x="154" y="339"/>
                    <a:pt x="162" y="337"/>
                    <a:pt x="165" y="340"/>
                  </a:cubicBezTo>
                  <a:cubicBezTo>
                    <a:pt x="165" y="340"/>
                    <a:pt x="164" y="323"/>
                    <a:pt x="176" y="313"/>
                  </a:cubicBezTo>
                  <a:cubicBezTo>
                    <a:pt x="176" y="313"/>
                    <a:pt x="171" y="333"/>
                    <a:pt x="188" y="343"/>
                  </a:cubicBezTo>
                  <a:cubicBezTo>
                    <a:pt x="188" y="343"/>
                    <a:pt x="199" y="356"/>
                    <a:pt x="197" y="371"/>
                  </a:cubicBezTo>
                  <a:cubicBezTo>
                    <a:pt x="202" y="375"/>
                    <a:pt x="202" y="375"/>
                    <a:pt x="202" y="375"/>
                  </a:cubicBezTo>
                  <a:cubicBezTo>
                    <a:pt x="202" y="375"/>
                    <a:pt x="204" y="378"/>
                    <a:pt x="199" y="377"/>
                  </a:cubicBezTo>
                  <a:cubicBezTo>
                    <a:pt x="193" y="375"/>
                    <a:pt x="193" y="375"/>
                    <a:pt x="193" y="375"/>
                  </a:cubicBezTo>
                  <a:cubicBezTo>
                    <a:pt x="193" y="375"/>
                    <a:pt x="176" y="382"/>
                    <a:pt x="165" y="375"/>
                  </a:cubicBezTo>
                  <a:cubicBezTo>
                    <a:pt x="165" y="375"/>
                    <a:pt x="151" y="364"/>
                    <a:pt x="129" y="366"/>
                  </a:cubicBezTo>
                  <a:cubicBezTo>
                    <a:pt x="129" y="366"/>
                    <a:pt x="134" y="356"/>
                    <a:pt x="152" y="354"/>
                  </a:cubicBezTo>
                  <a:cubicBezTo>
                    <a:pt x="152" y="354"/>
                    <a:pt x="150" y="348"/>
                    <a:pt x="151" y="343"/>
                  </a:cubicBezTo>
                  <a:cubicBezTo>
                    <a:pt x="147" y="338"/>
                    <a:pt x="147" y="338"/>
                    <a:pt x="147" y="338"/>
                  </a:cubicBezTo>
                  <a:cubicBezTo>
                    <a:pt x="147" y="338"/>
                    <a:pt x="122" y="340"/>
                    <a:pt x="113" y="331"/>
                  </a:cubicBezTo>
                  <a:cubicBezTo>
                    <a:pt x="113" y="331"/>
                    <a:pt x="104" y="316"/>
                    <a:pt x="84" y="318"/>
                  </a:cubicBezTo>
                  <a:cubicBezTo>
                    <a:pt x="84" y="318"/>
                    <a:pt x="86" y="311"/>
                    <a:pt x="109" y="309"/>
                  </a:cubicBezTo>
                  <a:cubicBezTo>
                    <a:pt x="109" y="309"/>
                    <a:pt x="107" y="303"/>
                    <a:pt x="108" y="298"/>
                  </a:cubicBezTo>
                  <a:cubicBezTo>
                    <a:pt x="103" y="291"/>
                    <a:pt x="103" y="291"/>
                    <a:pt x="103" y="291"/>
                  </a:cubicBezTo>
                  <a:cubicBezTo>
                    <a:pt x="103" y="291"/>
                    <a:pt x="87" y="295"/>
                    <a:pt x="74" y="280"/>
                  </a:cubicBezTo>
                  <a:cubicBezTo>
                    <a:pt x="74" y="280"/>
                    <a:pt x="64" y="264"/>
                    <a:pt x="46" y="260"/>
                  </a:cubicBezTo>
                  <a:cubicBezTo>
                    <a:pt x="46" y="260"/>
                    <a:pt x="59" y="255"/>
                    <a:pt x="73" y="257"/>
                  </a:cubicBezTo>
                  <a:cubicBezTo>
                    <a:pt x="73" y="257"/>
                    <a:pt x="72" y="250"/>
                    <a:pt x="73" y="246"/>
                  </a:cubicBezTo>
                  <a:cubicBezTo>
                    <a:pt x="70" y="240"/>
                    <a:pt x="70" y="240"/>
                    <a:pt x="70" y="240"/>
                  </a:cubicBezTo>
                  <a:cubicBezTo>
                    <a:pt x="70" y="240"/>
                    <a:pt x="53" y="241"/>
                    <a:pt x="42" y="222"/>
                  </a:cubicBezTo>
                  <a:cubicBezTo>
                    <a:pt x="42" y="222"/>
                    <a:pt x="33" y="203"/>
                    <a:pt x="18" y="199"/>
                  </a:cubicBezTo>
                  <a:cubicBezTo>
                    <a:pt x="18" y="199"/>
                    <a:pt x="33" y="195"/>
                    <a:pt x="47" y="201"/>
                  </a:cubicBezTo>
                  <a:cubicBezTo>
                    <a:pt x="47" y="201"/>
                    <a:pt x="47" y="194"/>
                    <a:pt x="49" y="189"/>
                  </a:cubicBezTo>
                  <a:cubicBezTo>
                    <a:pt x="48" y="182"/>
                    <a:pt x="48" y="182"/>
                    <a:pt x="48" y="182"/>
                  </a:cubicBezTo>
                  <a:cubicBezTo>
                    <a:pt x="48" y="182"/>
                    <a:pt x="27" y="176"/>
                    <a:pt x="23" y="159"/>
                  </a:cubicBezTo>
                  <a:cubicBezTo>
                    <a:pt x="23" y="159"/>
                    <a:pt x="17" y="142"/>
                    <a:pt x="3" y="134"/>
                  </a:cubicBezTo>
                  <a:cubicBezTo>
                    <a:pt x="3" y="134"/>
                    <a:pt x="17" y="133"/>
                    <a:pt x="31" y="139"/>
                  </a:cubicBezTo>
                  <a:cubicBezTo>
                    <a:pt x="31" y="139"/>
                    <a:pt x="32" y="133"/>
                    <a:pt x="35" y="131"/>
                  </a:cubicBezTo>
                  <a:cubicBezTo>
                    <a:pt x="34" y="122"/>
                    <a:pt x="34" y="122"/>
                    <a:pt x="34" y="122"/>
                  </a:cubicBezTo>
                  <a:cubicBezTo>
                    <a:pt x="34" y="122"/>
                    <a:pt x="19" y="119"/>
                    <a:pt x="15" y="99"/>
                  </a:cubicBezTo>
                  <a:cubicBezTo>
                    <a:pt x="15" y="99"/>
                    <a:pt x="14" y="80"/>
                    <a:pt x="0" y="67"/>
                  </a:cubicBezTo>
                  <a:cubicBezTo>
                    <a:pt x="0" y="67"/>
                    <a:pt x="15" y="67"/>
                    <a:pt x="25" y="77"/>
                  </a:cubicBezTo>
                  <a:cubicBezTo>
                    <a:pt x="25" y="77"/>
                    <a:pt x="29" y="70"/>
                    <a:pt x="31" y="69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1" y="60"/>
                    <a:pt x="19" y="55"/>
                    <a:pt x="17" y="37"/>
                  </a:cubicBezTo>
                  <a:cubicBezTo>
                    <a:pt x="17" y="37"/>
                    <a:pt x="19" y="10"/>
                    <a:pt x="7" y="2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31"/>
            <p:cNvSpPr/>
            <p:nvPr/>
          </p:nvSpPr>
          <p:spPr bwMode="auto">
            <a:xfrm>
              <a:off x="-6848475" y="2655888"/>
              <a:ext cx="762000" cy="1436688"/>
            </a:xfrm>
            <a:custGeom>
              <a:avLst/>
              <a:gdLst>
                <a:gd name="T0" fmla="*/ 173 w 203"/>
                <a:gd name="T1" fmla="*/ 15 h 382"/>
                <a:gd name="T2" fmla="*/ 154 w 203"/>
                <a:gd name="T3" fmla="*/ 18 h 382"/>
                <a:gd name="T4" fmla="*/ 144 w 203"/>
                <a:gd name="T5" fmla="*/ 31 h 382"/>
                <a:gd name="T6" fmla="*/ 165 w 203"/>
                <a:gd name="T7" fmla="*/ 68 h 382"/>
                <a:gd name="T8" fmla="*/ 133 w 203"/>
                <a:gd name="T9" fmla="*/ 69 h 382"/>
                <a:gd name="T10" fmla="*/ 164 w 203"/>
                <a:gd name="T11" fmla="*/ 122 h 382"/>
                <a:gd name="T12" fmla="*/ 156 w 203"/>
                <a:gd name="T13" fmla="*/ 137 h 382"/>
                <a:gd name="T14" fmla="*/ 142 w 203"/>
                <a:gd name="T15" fmla="*/ 159 h 382"/>
                <a:gd name="T16" fmla="*/ 150 w 203"/>
                <a:gd name="T17" fmla="*/ 187 h 382"/>
                <a:gd name="T18" fmla="*/ 117 w 203"/>
                <a:gd name="T19" fmla="*/ 178 h 382"/>
                <a:gd name="T20" fmla="*/ 127 w 203"/>
                <a:gd name="T21" fmla="*/ 238 h 382"/>
                <a:gd name="T22" fmla="*/ 114 w 203"/>
                <a:gd name="T23" fmla="*/ 250 h 382"/>
                <a:gd name="T24" fmla="*/ 92 w 203"/>
                <a:gd name="T25" fmla="*/ 264 h 382"/>
                <a:gd name="T26" fmla="*/ 90 w 203"/>
                <a:gd name="T27" fmla="*/ 294 h 382"/>
                <a:gd name="T28" fmla="*/ 65 w 203"/>
                <a:gd name="T29" fmla="*/ 274 h 382"/>
                <a:gd name="T30" fmla="*/ 54 w 203"/>
                <a:gd name="T31" fmla="*/ 334 h 382"/>
                <a:gd name="T32" fmla="*/ 38 w 203"/>
                <a:gd name="T33" fmla="*/ 340 h 382"/>
                <a:gd name="T34" fmla="*/ 16 w 203"/>
                <a:gd name="T35" fmla="*/ 343 h 382"/>
                <a:gd name="T36" fmla="*/ 1 w 203"/>
                <a:gd name="T37" fmla="*/ 375 h 382"/>
                <a:gd name="T38" fmla="*/ 10 w 203"/>
                <a:gd name="T39" fmla="*/ 375 h 382"/>
                <a:gd name="T40" fmla="*/ 74 w 203"/>
                <a:gd name="T41" fmla="*/ 366 h 382"/>
                <a:gd name="T42" fmla="*/ 52 w 203"/>
                <a:gd name="T43" fmla="*/ 343 h 382"/>
                <a:gd name="T44" fmla="*/ 90 w 203"/>
                <a:gd name="T45" fmla="*/ 331 h 382"/>
                <a:gd name="T46" fmla="*/ 94 w 203"/>
                <a:gd name="T47" fmla="*/ 309 h 382"/>
                <a:gd name="T48" fmla="*/ 100 w 203"/>
                <a:gd name="T49" fmla="*/ 291 h 382"/>
                <a:gd name="T50" fmla="*/ 157 w 203"/>
                <a:gd name="T51" fmla="*/ 260 h 382"/>
                <a:gd name="T52" fmla="*/ 130 w 203"/>
                <a:gd name="T53" fmla="*/ 246 h 382"/>
                <a:gd name="T54" fmla="*/ 161 w 203"/>
                <a:gd name="T55" fmla="*/ 222 h 382"/>
                <a:gd name="T56" fmla="*/ 156 w 203"/>
                <a:gd name="T57" fmla="*/ 201 h 382"/>
                <a:gd name="T58" fmla="*/ 156 w 203"/>
                <a:gd name="T59" fmla="*/ 182 h 382"/>
                <a:gd name="T60" fmla="*/ 200 w 203"/>
                <a:gd name="T61" fmla="*/ 134 h 382"/>
                <a:gd name="T62" fmla="*/ 168 w 203"/>
                <a:gd name="T63" fmla="*/ 131 h 382"/>
                <a:gd name="T64" fmla="*/ 189 w 203"/>
                <a:gd name="T65" fmla="*/ 99 h 382"/>
                <a:gd name="T66" fmla="*/ 178 w 203"/>
                <a:gd name="T67" fmla="*/ 77 h 382"/>
                <a:gd name="T68" fmla="*/ 172 w 203"/>
                <a:gd name="T69" fmla="*/ 60 h 382"/>
                <a:gd name="T70" fmla="*/ 196 w 203"/>
                <a:gd name="T71" fmla="*/ 2 h 382"/>
                <a:gd name="T72" fmla="*/ 197 w 203"/>
                <a:gd name="T73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3" h="382">
                  <a:moveTo>
                    <a:pt x="197" y="0"/>
                  </a:moveTo>
                  <a:cubicBezTo>
                    <a:pt x="197" y="0"/>
                    <a:pt x="180" y="5"/>
                    <a:pt x="173" y="15"/>
                  </a:cubicBezTo>
                  <a:cubicBezTo>
                    <a:pt x="173" y="15"/>
                    <a:pt x="163" y="0"/>
                    <a:pt x="158" y="10"/>
                  </a:cubicBezTo>
                  <a:cubicBezTo>
                    <a:pt x="154" y="18"/>
                    <a:pt x="154" y="18"/>
                    <a:pt x="154" y="18"/>
                  </a:cubicBezTo>
                  <a:cubicBezTo>
                    <a:pt x="154" y="18"/>
                    <a:pt x="135" y="9"/>
                    <a:pt x="126" y="15"/>
                  </a:cubicBezTo>
                  <a:cubicBezTo>
                    <a:pt x="126" y="15"/>
                    <a:pt x="140" y="16"/>
                    <a:pt x="144" y="31"/>
                  </a:cubicBezTo>
                  <a:cubicBezTo>
                    <a:pt x="144" y="31"/>
                    <a:pt x="149" y="53"/>
                    <a:pt x="165" y="61"/>
                  </a:cubicBezTo>
                  <a:cubicBezTo>
                    <a:pt x="165" y="68"/>
                    <a:pt x="165" y="68"/>
                    <a:pt x="165" y="68"/>
                  </a:cubicBezTo>
                  <a:cubicBezTo>
                    <a:pt x="165" y="68"/>
                    <a:pt x="160" y="73"/>
                    <a:pt x="159" y="77"/>
                  </a:cubicBezTo>
                  <a:cubicBezTo>
                    <a:pt x="159" y="77"/>
                    <a:pt x="148" y="67"/>
                    <a:pt x="133" y="69"/>
                  </a:cubicBezTo>
                  <a:cubicBezTo>
                    <a:pt x="133" y="69"/>
                    <a:pt x="149" y="77"/>
                    <a:pt x="149" y="99"/>
                  </a:cubicBezTo>
                  <a:cubicBezTo>
                    <a:pt x="149" y="99"/>
                    <a:pt x="151" y="118"/>
                    <a:pt x="164" y="122"/>
                  </a:cubicBezTo>
                  <a:cubicBezTo>
                    <a:pt x="164" y="130"/>
                    <a:pt x="164" y="130"/>
                    <a:pt x="164" y="130"/>
                  </a:cubicBezTo>
                  <a:cubicBezTo>
                    <a:pt x="164" y="130"/>
                    <a:pt x="157" y="132"/>
                    <a:pt x="156" y="137"/>
                  </a:cubicBezTo>
                  <a:cubicBezTo>
                    <a:pt x="156" y="137"/>
                    <a:pt x="147" y="125"/>
                    <a:pt x="130" y="124"/>
                  </a:cubicBezTo>
                  <a:cubicBezTo>
                    <a:pt x="130" y="124"/>
                    <a:pt x="144" y="132"/>
                    <a:pt x="142" y="159"/>
                  </a:cubicBezTo>
                  <a:cubicBezTo>
                    <a:pt x="142" y="159"/>
                    <a:pt x="144" y="174"/>
                    <a:pt x="151" y="181"/>
                  </a:cubicBezTo>
                  <a:cubicBezTo>
                    <a:pt x="150" y="187"/>
                    <a:pt x="150" y="187"/>
                    <a:pt x="150" y="187"/>
                  </a:cubicBezTo>
                  <a:cubicBezTo>
                    <a:pt x="150" y="187"/>
                    <a:pt x="142" y="190"/>
                    <a:pt x="141" y="194"/>
                  </a:cubicBezTo>
                  <a:cubicBezTo>
                    <a:pt x="141" y="194"/>
                    <a:pt x="127" y="176"/>
                    <a:pt x="117" y="178"/>
                  </a:cubicBezTo>
                  <a:cubicBezTo>
                    <a:pt x="117" y="178"/>
                    <a:pt x="130" y="189"/>
                    <a:pt x="122" y="206"/>
                  </a:cubicBezTo>
                  <a:cubicBezTo>
                    <a:pt x="122" y="206"/>
                    <a:pt x="118" y="223"/>
                    <a:pt x="127" y="238"/>
                  </a:cubicBezTo>
                  <a:cubicBezTo>
                    <a:pt x="124" y="243"/>
                    <a:pt x="124" y="243"/>
                    <a:pt x="124" y="243"/>
                  </a:cubicBezTo>
                  <a:cubicBezTo>
                    <a:pt x="124" y="243"/>
                    <a:pt x="117" y="244"/>
                    <a:pt x="114" y="250"/>
                  </a:cubicBezTo>
                  <a:cubicBezTo>
                    <a:pt x="114" y="250"/>
                    <a:pt x="113" y="234"/>
                    <a:pt x="95" y="228"/>
                  </a:cubicBezTo>
                  <a:cubicBezTo>
                    <a:pt x="95" y="228"/>
                    <a:pt x="107" y="244"/>
                    <a:pt x="92" y="264"/>
                  </a:cubicBezTo>
                  <a:cubicBezTo>
                    <a:pt x="92" y="264"/>
                    <a:pt x="89" y="275"/>
                    <a:pt x="95" y="288"/>
                  </a:cubicBezTo>
                  <a:cubicBezTo>
                    <a:pt x="90" y="294"/>
                    <a:pt x="90" y="294"/>
                    <a:pt x="90" y="294"/>
                  </a:cubicBezTo>
                  <a:cubicBezTo>
                    <a:pt x="90" y="294"/>
                    <a:pt x="83" y="295"/>
                    <a:pt x="81" y="298"/>
                  </a:cubicBezTo>
                  <a:cubicBezTo>
                    <a:pt x="81" y="298"/>
                    <a:pt x="78" y="276"/>
                    <a:pt x="65" y="274"/>
                  </a:cubicBezTo>
                  <a:cubicBezTo>
                    <a:pt x="65" y="274"/>
                    <a:pt x="74" y="292"/>
                    <a:pt x="62" y="300"/>
                  </a:cubicBezTo>
                  <a:cubicBezTo>
                    <a:pt x="62" y="300"/>
                    <a:pt x="48" y="316"/>
                    <a:pt x="54" y="334"/>
                  </a:cubicBezTo>
                  <a:cubicBezTo>
                    <a:pt x="49" y="339"/>
                    <a:pt x="49" y="339"/>
                    <a:pt x="49" y="339"/>
                  </a:cubicBezTo>
                  <a:cubicBezTo>
                    <a:pt x="49" y="339"/>
                    <a:pt x="41" y="337"/>
                    <a:pt x="38" y="340"/>
                  </a:cubicBezTo>
                  <a:cubicBezTo>
                    <a:pt x="38" y="340"/>
                    <a:pt x="40" y="323"/>
                    <a:pt x="27" y="313"/>
                  </a:cubicBezTo>
                  <a:cubicBezTo>
                    <a:pt x="27" y="313"/>
                    <a:pt x="33" y="333"/>
                    <a:pt x="16" y="343"/>
                  </a:cubicBezTo>
                  <a:cubicBezTo>
                    <a:pt x="16" y="343"/>
                    <a:pt x="4" y="356"/>
                    <a:pt x="6" y="371"/>
                  </a:cubicBezTo>
                  <a:cubicBezTo>
                    <a:pt x="1" y="375"/>
                    <a:pt x="1" y="375"/>
                    <a:pt x="1" y="375"/>
                  </a:cubicBezTo>
                  <a:cubicBezTo>
                    <a:pt x="1" y="375"/>
                    <a:pt x="0" y="378"/>
                    <a:pt x="5" y="377"/>
                  </a:cubicBezTo>
                  <a:cubicBezTo>
                    <a:pt x="10" y="375"/>
                    <a:pt x="10" y="375"/>
                    <a:pt x="10" y="375"/>
                  </a:cubicBezTo>
                  <a:cubicBezTo>
                    <a:pt x="10" y="375"/>
                    <a:pt x="27" y="382"/>
                    <a:pt x="38" y="375"/>
                  </a:cubicBezTo>
                  <a:cubicBezTo>
                    <a:pt x="38" y="375"/>
                    <a:pt x="53" y="364"/>
                    <a:pt x="74" y="366"/>
                  </a:cubicBezTo>
                  <a:cubicBezTo>
                    <a:pt x="74" y="366"/>
                    <a:pt x="69" y="356"/>
                    <a:pt x="51" y="354"/>
                  </a:cubicBezTo>
                  <a:cubicBezTo>
                    <a:pt x="51" y="354"/>
                    <a:pt x="53" y="348"/>
                    <a:pt x="52" y="343"/>
                  </a:cubicBezTo>
                  <a:cubicBezTo>
                    <a:pt x="57" y="338"/>
                    <a:pt x="57" y="338"/>
                    <a:pt x="57" y="338"/>
                  </a:cubicBezTo>
                  <a:cubicBezTo>
                    <a:pt x="57" y="338"/>
                    <a:pt x="81" y="340"/>
                    <a:pt x="90" y="331"/>
                  </a:cubicBezTo>
                  <a:cubicBezTo>
                    <a:pt x="90" y="331"/>
                    <a:pt x="99" y="316"/>
                    <a:pt x="120" y="318"/>
                  </a:cubicBezTo>
                  <a:cubicBezTo>
                    <a:pt x="120" y="318"/>
                    <a:pt x="117" y="311"/>
                    <a:pt x="94" y="309"/>
                  </a:cubicBezTo>
                  <a:cubicBezTo>
                    <a:pt x="94" y="309"/>
                    <a:pt x="96" y="303"/>
                    <a:pt x="95" y="298"/>
                  </a:cubicBezTo>
                  <a:cubicBezTo>
                    <a:pt x="100" y="291"/>
                    <a:pt x="100" y="291"/>
                    <a:pt x="100" y="291"/>
                  </a:cubicBezTo>
                  <a:cubicBezTo>
                    <a:pt x="100" y="291"/>
                    <a:pt x="117" y="295"/>
                    <a:pt x="129" y="280"/>
                  </a:cubicBezTo>
                  <a:cubicBezTo>
                    <a:pt x="129" y="280"/>
                    <a:pt x="140" y="264"/>
                    <a:pt x="157" y="260"/>
                  </a:cubicBezTo>
                  <a:cubicBezTo>
                    <a:pt x="157" y="260"/>
                    <a:pt x="144" y="255"/>
                    <a:pt x="130" y="257"/>
                  </a:cubicBezTo>
                  <a:cubicBezTo>
                    <a:pt x="130" y="257"/>
                    <a:pt x="131" y="250"/>
                    <a:pt x="130" y="246"/>
                  </a:cubicBezTo>
                  <a:cubicBezTo>
                    <a:pt x="133" y="240"/>
                    <a:pt x="133" y="240"/>
                    <a:pt x="133" y="240"/>
                  </a:cubicBezTo>
                  <a:cubicBezTo>
                    <a:pt x="133" y="240"/>
                    <a:pt x="151" y="241"/>
                    <a:pt x="161" y="222"/>
                  </a:cubicBezTo>
                  <a:cubicBezTo>
                    <a:pt x="161" y="222"/>
                    <a:pt x="170" y="203"/>
                    <a:pt x="185" y="199"/>
                  </a:cubicBezTo>
                  <a:cubicBezTo>
                    <a:pt x="185" y="199"/>
                    <a:pt x="171" y="195"/>
                    <a:pt x="156" y="201"/>
                  </a:cubicBezTo>
                  <a:cubicBezTo>
                    <a:pt x="156" y="201"/>
                    <a:pt x="157" y="194"/>
                    <a:pt x="154" y="189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56" y="182"/>
                    <a:pt x="176" y="176"/>
                    <a:pt x="180" y="159"/>
                  </a:cubicBezTo>
                  <a:cubicBezTo>
                    <a:pt x="180" y="159"/>
                    <a:pt x="186" y="142"/>
                    <a:pt x="200" y="134"/>
                  </a:cubicBezTo>
                  <a:cubicBezTo>
                    <a:pt x="200" y="134"/>
                    <a:pt x="186" y="133"/>
                    <a:pt x="172" y="139"/>
                  </a:cubicBezTo>
                  <a:cubicBezTo>
                    <a:pt x="172" y="139"/>
                    <a:pt x="172" y="133"/>
                    <a:pt x="168" y="131"/>
                  </a:cubicBezTo>
                  <a:cubicBezTo>
                    <a:pt x="169" y="122"/>
                    <a:pt x="169" y="122"/>
                    <a:pt x="169" y="122"/>
                  </a:cubicBezTo>
                  <a:cubicBezTo>
                    <a:pt x="169" y="122"/>
                    <a:pt x="185" y="119"/>
                    <a:pt x="189" y="99"/>
                  </a:cubicBezTo>
                  <a:cubicBezTo>
                    <a:pt x="189" y="99"/>
                    <a:pt x="189" y="80"/>
                    <a:pt x="203" y="67"/>
                  </a:cubicBezTo>
                  <a:cubicBezTo>
                    <a:pt x="203" y="67"/>
                    <a:pt x="188" y="67"/>
                    <a:pt x="178" y="77"/>
                  </a:cubicBezTo>
                  <a:cubicBezTo>
                    <a:pt x="178" y="77"/>
                    <a:pt x="175" y="70"/>
                    <a:pt x="172" y="69"/>
                  </a:cubicBezTo>
                  <a:cubicBezTo>
                    <a:pt x="172" y="60"/>
                    <a:pt x="172" y="60"/>
                    <a:pt x="172" y="60"/>
                  </a:cubicBezTo>
                  <a:cubicBezTo>
                    <a:pt x="172" y="60"/>
                    <a:pt x="185" y="55"/>
                    <a:pt x="186" y="37"/>
                  </a:cubicBezTo>
                  <a:cubicBezTo>
                    <a:pt x="186" y="37"/>
                    <a:pt x="184" y="10"/>
                    <a:pt x="196" y="2"/>
                  </a:cubicBezTo>
                  <a:cubicBezTo>
                    <a:pt x="198" y="0"/>
                    <a:pt x="198" y="0"/>
                    <a:pt x="198" y="0"/>
                  </a:cubicBezTo>
                  <a:lnTo>
                    <a:pt x="1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32"/>
            <p:cNvSpPr/>
            <p:nvPr/>
          </p:nvSpPr>
          <p:spPr bwMode="auto">
            <a:xfrm>
              <a:off x="-8575675" y="3249613"/>
              <a:ext cx="198438" cy="185738"/>
            </a:xfrm>
            <a:custGeom>
              <a:avLst/>
              <a:gdLst>
                <a:gd name="T0" fmla="*/ 15 w 53"/>
                <a:gd name="T1" fmla="*/ 49 h 49"/>
                <a:gd name="T2" fmla="*/ 9 w 53"/>
                <a:gd name="T3" fmla="*/ 37 h 49"/>
                <a:gd name="T4" fmla="*/ 11 w 53"/>
                <a:gd name="T5" fmla="*/ 36 h 49"/>
                <a:gd name="T6" fmla="*/ 12 w 53"/>
                <a:gd name="T7" fmla="*/ 37 h 49"/>
                <a:gd name="T8" fmla="*/ 13 w 53"/>
                <a:gd name="T9" fmla="*/ 38 h 49"/>
                <a:gd name="T10" fmla="*/ 14 w 53"/>
                <a:gd name="T11" fmla="*/ 39 h 49"/>
                <a:gd name="T12" fmla="*/ 16 w 53"/>
                <a:gd name="T13" fmla="*/ 38 h 49"/>
                <a:gd name="T14" fmla="*/ 30 w 53"/>
                <a:gd name="T15" fmla="*/ 32 h 49"/>
                <a:gd name="T16" fmla="*/ 23 w 53"/>
                <a:gd name="T17" fmla="*/ 18 h 49"/>
                <a:gd name="T18" fmla="*/ 10 w 53"/>
                <a:gd name="T19" fmla="*/ 24 h 49"/>
                <a:gd name="T20" fmla="*/ 8 w 53"/>
                <a:gd name="T21" fmla="*/ 25 h 49"/>
                <a:gd name="T22" fmla="*/ 8 w 53"/>
                <a:gd name="T23" fmla="*/ 27 h 49"/>
                <a:gd name="T24" fmla="*/ 8 w 53"/>
                <a:gd name="T25" fmla="*/ 28 h 49"/>
                <a:gd name="T26" fmla="*/ 8 w 53"/>
                <a:gd name="T27" fmla="*/ 30 h 49"/>
                <a:gd name="T28" fmla="*/ 6 w 53"/>
                <a:gd name="T29" fmla="*/ 31 h 49"/>
                <a:gd name="T30" fmla="*/ 0 w 53"/>
                <a:gd name="T31" fmla="*/ 19 h 49"/>
                <a:gd name="T32" fmla="*/ 2 w 53"/>
                <a:gd name="T33" fmla="*/ 18 h 49"/>
                <a:gd name="T34" fmla="*/ 3 w 53"/>
                <a:gd name="T35" fmla="*/ 19 h 49"/>
                <a:gd name="T36" fmla="*/ 4 w 53"/>
                <a:gd name="T37" fmla="*/ 20 h 49"/>
                <a:gd name="T38" fmla="*/ 6 w 53"/>
                <a:gd name="T39" fmla="*/ 21 h 49"/>
                <a:gd name="T40" fmla="*/ 7 w 53"/>
                <a:gd name="T41" fmla="*/ 20 h 49"/>
                <a:gd name="T42" fmla="*/ 35 w 53"/>
                <a:gd name="T43" fmla="*/ 7 h 49"/>
                <a:gd name="T44" fmla="*/ 36 w 53"/>
                <a:gd name="T45" fmla="*/ 6 h 49"/>
                <a:gd name="T46" fmla="*/ 37 w 53"/>
                <a:gd name="T47" fmla="*/ 5 h 49"/>
                <a:gd name="T48" fmla="*/ 37 w 53"/>
                <a:gd name="T49" fmla="*/ 3 h 49"/>
                <a:gd name="T50" fmla="*/ 37 w 53"/>
                <a:gd name="T51" fmla="*/ 1 h 49"/>
                <a:gd name="T52" fmla="*/ 38 w 53"/>
                <a:gd name="T53" fmla="*/ 0 h 49"/>
                <a:gd name="T54" fmla="*/ 44 w 53"/>
                <a:gd name="T55" fmla="*/ 13 h 49"/>
                <a:gd name="T56" fmla="*/ 42 w 53"/>
                <a:gd name="T57" fmla="*/ 14 h 49"/>
                <a:gd name="T58" fmla="*/ 41 w 53"/>
                <a:gd name="T59" fmla="*/ 12 h 49"/>
                <a:gd name="T60" fmla="*/ 40 w 53"/>
                <a:gd name="T61" fmla="*/ 11 h 49"/>
                <a:gd name="T62" fmla="*/ 39 w 53"/>
                <a:gd name="T63" fmla="*/ 11 h 49"/>
                <a:gd name="T64" fmla="*/ 37 w 53"/>
                <a:gd name="T65" fmla="*/ 11 h 49"/>
                <a:gd name="T66" fmla="*/ 25 w 53"/>
                <a:gd name="T67" fmla="*/ 17 h 49"/>
                <a:gd name="T68" fmla="*/ 32 w 53"/>
                <a:gd name="T69" fmla="*/ 31 h 49"/>
                <a:gd name="T70" fmla="*/ 44 w 53"/>
                <a:gd name="T71" fmla="*/ 25 h 49"/>
                <a:gd name="T72" fmla="*/ 45 w 53"/>
                <a:gd name="T73" fmla="*/ 24 h 49"/>
                <a:gd name="T74" fmla="*/ 46 w 53"/>
                <a:gd name="T75" fmla="*/ 23 h 49"/>
                <a:gd name="T76" fmla="*/ 46 w 53"/>
                <a:gd name="T77" fmla="*/ 21 h 49"/>
                <a:gd name="T78" fmla="*/ 45 w 53"/>
                <a:gd name="T79" fmla="*/ 20 h 49"/>
                <a:gd name="T80" fmla="*/ 47 w 53"/>
                <a:gd name="T81" fmla="*/ 19 h 49"/>
                <a:gd name="T82" fmla="*/ 53 w 53"/>
                <a:gd name="T83" fmla="*/ 31 h 49"/>
                <a:gd name="T84" fmla="*/ 51 w 53"/>
                <a:gd name="T85" fmla="*/ 32 h 49"/>
                <a:gd name="T86" fmla="*/ 50 w 53"/>
                <a:gd name="T87" fmla="*/ 31 h 49"/>
                <a:gd name="T88" fmla="*/ 49 w 53"/>
                <a:gd name="T89" fmla="*/ 29 h 49"/>
                <a:gd name="T90" fmla="*/ 48 w 53"/>
                <a:gd name="T91" fmla="*/ 29 h 49"/>
                <a:gd name="T92" fmla="*/ 46 w 53"/>
                <a:gd name="T93" fmla="*/ 30 h 49"/>
                <a:gd name="T94" fmla="*/ 18 w 53"/>
                <a:gd name="T95" fmla="*/ 43 h 49"/>
                <a:gd name="T96" fmla="*/ 17 w 53"/>
                <a:gd name="T97" fmla="*/ 44 h 49"/>
                <a:gd name="T98" fmla="*/ 16 w 53"/>
                <a:gd name="T99" fmla="*/ 45 h 49"/>
                <a:gd name="T100" fmla="*/ 16 w 53"/>
                <a:gd name="T101" fmla="*/ 47 h 49"/>
                <a:gd name="T102" fmla="*/ 17 w 53"/>
                <a:gd name="T103" fmla="*/ 48 h 49"/>
                <a:gd name="T104" fmla="*/ 15 w 53"/>
                <a:gd name="T10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3" h="49">
                  <a:moveTo>
                    <a:pt x="15" y="49"/>
                  </a:moveTo>
                  <a:cubicBezTo>
                    <a:pt x="9" y="37"/>
                    <a:pt x="9" y="37"/>
                    <a:pt x="9" y="3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7"/>
                    <a:pt x="12" y="37"/>
                  </a:cubicBezTo>
                  <a:cubicBezTo>
                    <a:pt x="12" y="38"/>
                    <a:pt x="13" y="38"/>
                    <a:pt x="13" y="38"/>
                  </a:cubicBezTo>
                  <a:cubicBezTo>
                    <a:pt x="13" y="39"/>
                    <a:pt x="14" y="39"/>
                    <a:pt x="14" y="39"/>
                  </a:cubicBezTo>
                  <a:cubicBezTo>
                    <a:pt x="15" y="39"/>
                    <a:pt x="15" y="39"/>
                    <a:pt x="16" y="38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9" y="25"/>
                    <a:pt x="9" y="25"/>
                    <a:pt x="8" y="25"/>
                  </a:cubicBezTo>
                  <a:cubicBezTo>
                    <a:pt x="8" y="26"/>
                    <a:pt x="8" y="26"/>
                    <a:pt x="8" y="27"/>
                  </a:cubicBezTo>
                  <a:cubicBezTo>
                    <a:pt x="8" y="27"/>
                    <a:pt x="8" y="28"/>
                    <a:pt x="8" y="28"/>
                  </a:cubicBezTo>
                  <a:cubicBezTo>
                    <a:pt x="8" y="29"/>
                    <a:pt x="8" y="30"/>
                    <a:pt x="8" y="30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3" y="18"/>
                    <a:pt x="3" y="18"/>
                    <a:pt x="3" y="19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5" y="20"/>
                    <a:pt x="5" y="21"/>
                    <a:pt x="6" y="21"/>
                  </a:cubicBezTo>
                  <a:cubicBezTo>
                    <a:pt x="6" y="21"/>
                    <a:pt x="7" y="20"/>
                    <a:pt x="7" y="20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6" y="6"/>
                    <a:pt x="36" y="6"/>
                  </a:cubicBezTo>
                  <a:cubicBezTo>
                    <a:pt x="37" y="6"/>
                    <a:pt x="37" y="5"/>
                    <a:pt x="37" y="5"/>
                  </a:cubicBezTo>
                  <a:cubicBezTo>
                    <a:pt x="37" y="4"/>
                    <a:pt x="37" y="4"/>
                    <a:pt x="37" y="3"/>
                  </a:cubicBezTo>
                  <a:cubicBezTo>
                    <a:pt x="37" y="2"/>
                    <a:pt x="37" y="2"/>
                    <a:pt x="37" y="1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2" y="13"/>
                    <a:pt x="42" y="13"/>
                    <a:pt x="41" y="12"/>
                  </a:cubicBezTo>
                  <a:cubicBezTo>
                    <a:pt x="41" y="12"/>
                    <a:pt x="41" y="11"/>
                    <a:pt x="40" y="11"/>
                  </a:cubicBezTo>
                  <a:cubicBezTo>
                    <a:pt x="40" y="11"/>
                    <a:pt x="40" y="11"/>
                    <a:pt x="39" y="11"/>
                  </a:cubicBezTo>
                  <a:cubicBezTo>
                    <a:pt x="38" y="11"/>
                    <a:pt x="38" y="11"/>
                    <a:pt x="37" y="11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5" y="25"/>
                    <a:pt x="45" y="24"/>
                  </a:cubicBezTo>
                  <a:cubicBezTo>
                    <a:pt x="45" y="24"/>
                    <a:pt x="46" y="23"/>
                    <a:pt x="46" y="23"/>
                  </a:cubicBezTo>
                  <a:cubicBezTo>
                    <a:pt x="46" y="22"/>
                    <a:pt x="46" y="22"/>
                    <a:pt x="46" y="21"/>
                  </a:cubicBezTo>
                  <a:cubicBezTo>
                    <a:pt x="46" y="21"/>
                    <a:pt x="45" y="20"/>
                    <a:pt x="45" y="20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1" y="31"/>
                    <a:pt x="51" y="31"/>
                    <a:pt x="50" y="31"/>
                  </a:cubicBezTo>
                  <a:cubicBezTo>
                    <a:pt x="50" y="30"/>
                    <a:pt x="49" y="30"/>
                    <a:pt x="49" y="29"/>
                  </a:cubicBezTo>
                  <a:cubicBezTo>
                    <a:pt x="49" y="29"/>
                    <a:pt x="48" y="29"/>
                    <a:pt x="48" y="29"/>
                  </a:cubicBezTo>
                  <a:cubicBezTo>
                    <a:pt x="47" y="29"/>
                    <a:pt x="46" y="29"/>
                    <a:pt x="46" y="30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4"/>
                    <a:pt x="16" y="44"/>
                    <a:pt x="16" y="45"/>
                  </a:cubicBezTo>
                  <a:cubicBezTo>
                    <a:pt x="16" y="45"/>
                    <a:pt x="16" y="46"/>
                    <a:pt x="16" y="47"/>
                  </a:cubicBezTo>
                  <a:cubicBezTo>
                    <a:pt x="17" y="47"/>
                    <a:pt x="17" y="48"/>
                    <a:pt x="17" y="48"/>
                  </a:cubicBezTo>
                  <a:lnTo>
                    <a:pt x="15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33"/>
            <p:cNvSpPr/>
            <p:nvPr/>
          </p:nvSpPr>
          <p:spPr bwMode="auto">
            <a:xfrm>
              <a:off x="-8466138" y="3405188"/>
              <a:ext cx="176213" cy="161925"/>
            </a:xfrm>
            <a:custGeom>
              <a:avLst/>
              <a:gdLst>
                <a:gd name="T0" fmla="*/ 46 w 47"/>
                <a:gd name="T1" fmla="*/ 29 h 43"/>
                <a:gd name="T2" fmla="*/ 44 w 47"/>
                <a:gd name="T3" fmla="*/ 27 h 43"/>
                <a:gd name="T4" fmla="*/ 42 w 47"/>
                <a:gd name="T5" fmla="*/ 26 h 43"/>
                <a:gd name="T6" fmla="*/ 39 w 47"/>
                <a:gd name="T7" fmla="*/ 27 h 43"/>
                <a:gd name="T8" fmla="*/ 35 w 47"/>
                <a:gd name="T9" fmla="*/ 30 h 43"/>
                <a:gd name="T10" fmla="*/ 20 w 47"/>
                <a:gd name="T11" fmla="*/ 40 h 43"/>
                <a:gd name="T12" fmla="*/ 14 w 47"/>
                <a:gd name="T13" fmla="*/ 42 h 43"/>
                <a:gd name="T14" fmla="*/ 9 w 47"/>
                <a:gd name="T15" fmla="*/ 42 h 43"/>
                <a:gd name="T16" fmla="*/ 5 w 47"/>
                <a:gd name="T17" fmla="*/ 40 h 43"/>
                <a:gd name="T18" fmla="*/ 2 w 47"/>
                <a:gd name="T19" fmla="*/ 37 h 43"/>
                <a:gd name="T20" fmla="*/ 0 w 47"/>
                <a:gd name="T21" fmla="*/ 32 h 43"/>
                <a:gd name="T22" fmla="*/ 0 w 47"/>
                <a:gd name="T23" fmla="*/ 28 h 43"/>
                <a:gd name="T24" fmla="*/ 2 w 47"/>
                <a:gd name="T25" fmla="*/ 24 h 43"/>
                <a:gd name="T26" fmla="*/ 5 w 47"/>
                <a:gd name="T27" fmla="*/ 21 h 43"/>
                <a:gd name="T28" fmla="*/ 26 w 47"/>
                <a:gd name="T29" fmla="*/ 7 h 43"/>
                <a:gd name="T30" fmla="*/ 27 w 47"/>
                <a:gd name="T31" fmla="*/ 6 h 43"/>
                <a:gd name="T32" fmla="*/ 28 w 47"/>
                <a:gd name="T33" fmla="*/ 4 h 43"/>
                <a:gd name="T34" fmla="*/ 28 w 47"/>
                <a:gd name="T35" fmla="*/ 2 h 43"/>
                <a:gd name="T36" fmla="*/ 27 w 47"/>
                <a:gd name="T37" fmla="*/ 1 h 43"/>
                <a:gd name="T38" fmla="*/ 29 w 47"/>
                <a:gd name="T39" fmla="*/ 0 h 43"/>
                <a:gd name="T40" fmla="*/ 36 w 47"/>
                <a:gd name="T41" fmla="*/ 11 h 43"/>
                <a:gd name="T42" fmla="*/ 35 w 47"/>
                <a:gd name="T43" fmla="*/ 12 h 43"/>
                <a:gd name="T44" fmla="*/ 34 w 47"/>
                <a:gd name="T45" fmla="*/ 11 h 43"/>
                <a:gd name="T46" fmla="*/ 32 w 47"/>
                <a:gd name="T47" fmla="*/ 10 h 43"/>
                <a:gd name="T48" fmla="*/ 31 w 47"/>
                <a:gd name="T49" fmla="*/ 10 h 43"/>
                <a:gd name="T50" fmla="*/ 29 w 47"/>
                <a:gd name="T51" fmla="*/ 11 h 43"/>
                <a:gd name="T52" fmla="*/ 10 w 47"/>
                <a:gd name="T53" fmla="*/ 24 h 43"/>
                <a:gd name="T54" fmla="*/ 7 w 47"/>
                <a:gd name="T55" fmla="*/ 26 h 43"/>
                <a:gd name="T56" fmla="*/ 5 w 47"/>
                <a:gd name="T57" fmla="*/ 29 h 43"/>
                <a:gd name="T58" fmla="*/ 4 w 47"/>
                <a:gd name="T59" fmla="*/ 32 h 43"/>
                <a:gd name="T60" fmla="*/ 5 w 47"/>
                <a:gd name="T61" fmla="*/ 36 h 43"/>
                <a:gd name="T62" fmla="*/ 9 w 47"/>
                <a:gd name="T63" fmla="*/ 39 h 43"/>
                <a:gd name="T64" fmla="*/ 12 w 47"/>
                <a:gd name="T65" fmla="*/ 40 h 43"/>
                <a:gd name="T66" fmla="*/ 16 w 47"/>
                <a:gd name="T67" fmla="*/ 39 h 43"/>
                <a:gd name="T68" fmla="*/ 19 w 47"/>
                <a:gd name="T69" fmla="*/ 38 h 43"/>
                <a:gd name="T70" fmla="*/ 33 w 47"/>
                <a:gd name="T71" fmla="*/ 28 h 43"/>
                <a:gd name="T72" fmla="*/ 38 w 47"/>
                <a:gd name="T73" fmla="*/ 25 h 43"/>
                <a:gd name="T74" fmla="*/ 39 w 47"/>
                <a:gd name="T75" fmla="*/ 22 h 43"/>
                <a:gd name="T76" fmla="*/ 39 w 47"/>
                <a:gd name="T77" fmla="*/ 20 h 43"/>
                <a:gd name="T78" fmla="*/ 38 w 47"/>
                <a:gd name="T79" fmla="*/ 18 h 43"/>
                <a:gd name="T80" fmla="*/ 40 w 47"/>
                <a:gd name="T81" fmla="*/ 17 h 43"/>
                <a:gd name="T82" fmla="*/ 47 w 47"/>
                <a:gd name="T83" fmla="*/ 28 h 43"/>
                <a:gd name="T84" fmla="*/ 46 w 47"/>
                <a:gd name="T85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7" h="43">
                  <a:moveTo>
                    <a:pt x="46" y="29"/>
                  </a:moveTo>
                  <a:cubicBezTo>
                    <a:pt x="45" y="28"/>
                    <a:pt x="45" y="28"/>
                    <a:pt x="44" y="27"/>
                  </a:cubicBezTo>
                  <a:cubicBezTo>
                    <a:pt x="44" y="27"/>
                    <a:pt x="43" y="26"/>
                    <a:pt x="42" y="26"/>
                  </a:cubicBezTo>
                  <a:cubicBezTo>
                    <a:pt x="42" y="26"/>
                    <a:pt x="41" y="26"/>
                    <a:pt x="39" y="27"/>
                  </a:cubicBezTo>
                  <a:cubicBezTo>
                    <a:pt x="38" y="28"/>
                    <a:pt x="37" y="28"/>
                    <a:pt x="35" y="3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1"/>
                    <a:pt x="16" y="42"/>
                    <a:pt x="14" y="42"/>
                  </a:cubicBezTo>
                  <a:cubicBezTo>
                    <a:pt x="12" y="43"/>
                    <a:pt x="10" y="42"/>
                    <a:pt x="9" y="42"/>
                  </a:cubicBezTo>
                  <a:cubicBezTo>
                    <a:pt x="7" y="42"/>
                    <a:pt x="6" y="41"/>
                    <a:pt x="5" y="40"/>
                  </a:cubicBezTo>
                  <a:cubicBezTo>
                    <a:pt x="4" y="39"/>
                    <a:pt x="3" y="38"/>
                    <a:pt x="2" y="37"/>
                  </a:cubicBezTo>
                  <a:cubicBezTo>
                    <a:pt x="1" y="36"/>
                    <a:pt x="0" y="34"/>
                    <a:pt x="0" y="32"/>
                  </a:cubicBezTo>
                  <a:cubicBezTo>
                    <a:pt x="0" y="31"/>
                    <a:pt x="0" y="29"/>
                    <a:pt x="0" y="28"/>
                  </a:cubicBezTo>
                  <a:cubicBezTo>
                    <a:pt x="0" y="26"/>
                    <a:pt x="1" y="25"/>
                    <a:pt x="2" y="24"/>
                  </a:cubicBezTo>
                  <a:cubicBezTo>
                    <a:pt x="3" y="22"/>
                    <a:pt x="4" y="21"/>
                    <a:pt x="5" y="21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8" y="5"/>
                    <a:pt x="28" y="5"/>
                    <a:pt x="28" y="4"/>
                  </a:cubicBezTo>
                  <a:cubicBezTo>
                    <a:pt x="28" y="3"/>
                    <a:pt x="28" y="3"/>
                    <a:pt x="28" y="2"/>
                  </a:cubicBezTo>
                  <a:cubicBezTo>
                    <a:pt x="27" y="2"/>
                    <a:pt x="27" y="1"/>
                    <a:pt x="27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4" y="12"/>
                    <a:pt x="34" y="11"/>
                    <a:pt x="34" y="11"/>
                  </a:cubicBezTo>
                  <a:cubicBezTo>
                    <a:pt x="33" y="11"/>
                    <a:pt x="33" y="10"/>
                    <a:pt x="32" y="10"/>
                  </a:cubicBezTo>
                  <a:cubicBezTo>
                    <a:pt x="32" y="10"/>
                    <a:pt x="31" y="10"/>
                    <a:pt x="31" y="10"/>
                  </a:cubicBezTo>
                  <a:cubicBezTo>
                    <a:pt x="30" y="10"/>
                    <a:pt x="30" y="10"/>
                    <a:pt x="29" y="11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9" y="24"/>
                    <a:pt x="8" y="25"/>
                    <a:pt x="7" y="26"/>
                  </a:cubicBezTo>
                  <a:cubicBezTo>
                    <a:pt x="6" y="27"/>
                    <a:pt x="5" y="28"/>
                    <a:pt x="5" y="29"/>
                  </a:cubicBezTo>
                  <a:cubicBezTo>
                    <a:pt x="4" y="30"/>
                    <a:pt x="4" y="31"/>
                    <a:pt x="4" y="32"/>
                  </a:cubicBezTo>
                  <a:cubicBezTo>
                    <a:pt x="4" y="33"/>
                    <a:pt x="4" y="35"/>
                    <a:pt x="5" y="36"/>
                  </a:cubicBezTo>
                  <a:cubicBezTo>
                    <a:pt x="6" y="38"/>
                    <a:pt x="7" y="39"/>
                    <a:pt x="9" y="39"/>
                  </a:cubicBezTo>
                  <a:cubicBezTo>
                    <a:pt x="10" y="40"/>
                    <a:pt x="11" y="40"/>
                    <a:pt x="12" y="40"/>
                  </a:cubicBezTo>
                  <a:cubicBezTo>
                    <a:pt x="14" y="40"/>
                    <a:pt x="15" y="40"/>
                    <a:pt x="16" y="39"/>
                  </a:cubicBezTo>
                  <a:cubicBezTo>
                    <a:pt x="17" y="39"/>
                    <a:pt x="18" y="38"/>
                    <a:pt x="19" y="3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5" y="27"/>
                    <a:pt x="37" y="26"/>
                    <a:pt x="38" y="25"/>
                  </a:cubicBezTo>
                  <a:cubicBezTo>
                    <a:pt x="39" y="24"/>
                    <a:pt x="39" y="23"/>
                    <a:pt x="39" y="22"/>
                  </a:cubicBezTo>
                  <a:cubicBezTo>
                    <a:pt x="39" y="21"/>
                    <a:pt x="39" y="21"/>
                    <a:pt x="39" y="20"/>
                  </a:cubicBezTo>
                  <a:cubicBezTo>
                    <a:pt x="39" y="19"/>
                    <a:pt x="39" y="18"/>
                    <a:pt x="38" y="18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7" y="28"/>
                    <a:pt x="47" y="28"/>
                    <a:pt x="47" y="28"/>
                  </a:cubicBezTo>
                  <a:lnTo>
                    <a:pt x="46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34"/>
            <p:cNvSpPr/>
            <p:nvPr/>
          </p:nvSpPr>
          <p:spPr bwMode="auto">
            <a:xfrm>
              <a:off x="-8388350" y="3532188"/>
              <a:ext cx="203200" cy="192088"/>
            </a:xfrm>
            <a:custGeom>
              <a:avLst/>
              <a:gdLst>
                <a:gd name="T0" fmla="*/ 53 w 54"/>
                <a:gd name="T1" fmla="*/ 28 h 51"/>
                <a:gd name="T2" fmla="*/ 51 w 54"/>
                <a:gd name="T3" fmla="*/ 26 h 51"/>
                <a:gd name="T4" fmla="*/ 49 w 54"/>
                <a:gd name="T5" fmla="*/ 26 h 51"/>
                <a:gd name="T6" fmla="*/ 46 w 54"/>
                <a:gd name="T7" fmla="*/ 27 h 51"/>
                <a:gd name="T8" fmla="*/ 42 w 54"/>
                <a:gd name="T9" fmla="*/ 30 h 51"/>
                <a:gd name="T10" fmla="*/ 19 w 54"/>
                <a:gd name="T11" fmla="*/ 51 h 51"/>
                <a:gd name="T12" fmla="*/ 18 w 54"/>
                <a:gd name="T13" fmla="*/ 49 h 51"/>
                <a:gd name="T14" fmla="*/ 30 w 54"/>
                <a:gd name="T15" fmla="*/ 12 h 51"/>
                <a:gd name="T16" fmla="*/ 14 w 54"/>
                <a:gd name="T17" fmla="*/ 26 h 51"/>
                <a:gd name="T18" fmla="*/ 10 w 54"/>
                <a:gd name="T19" fmla="*/ 30 h 51"/>
                <a:gd name="T20" fmla="*/ 9 w 54"/>
                <a:gd name="T21" fmla="*/ 33 h 51"/>
                <a:gd name="T22" fmla="*/ 9 w 54"/>
                <a:gd name="T23" fmla="*/ 35 h 51"/>
                <a:gd name="T24" fmla="*/ 10 w 54"/>
                <a:gd name="T25" fmla="*/ 37 h 51"/>
                <a:gd name="T26" fmla="*/ 9 w 54"/>
                <a:gd name="T27" fmla="*/ 39 h 51"/>
                <a:gd name="T28" fmla="*/ 0 w 54"/>
                <a:gd name="T29" fmla="*/ 29 h 51"/>
                <a:gd name="T30" fmla="*/ 1 w 54"/>
                <a:gd name="T31" fmla="*/ 27 h 51"/>
                <a:gd name="T32" fmla="*/ 3 w 54"/>
                <a:gd name="T33" fmla="*/ 28 h 51"/>
                <a:gd name="T34" fmla="*/ 5 w 54"/>
                <a:gd name="T35" fmla="*/ 29 h 51"/>
                <a:gd name="T36" fmla="*/ 8 w 54"/>
                <a:gd name="T37" fmla="*/ 28 h 51"/>
                <a:gd name="T38" fmla="*/ 12 w 54"/>
                <a:gd name="T39" fmla="*/ 25 h 51"/>
                <a:gd name="T40" fmla="*/ 28 w 54"/>
                <a:gd name="T41" fmla="*/ 11 h 51"/>
                <a:gd name="T42" fmla="*/ 29 w 54"/>
                <a:gd name="T43" fmla="*/ 9 h 51"/>
                <a:gd name="T44" fmla="*/ 30 w 54"/>
                <a:gd name="T45" fmla="*/ 7 h 51"/>
                <a:gd name="T46" fmla="*/ 30 w 54"/>
                <a:gd name="T47" fmla="*/ 4 h 51"/>
                <a:gd name="T48" fmla="*/ 29 w 54"/>
                <a:gd name="T49" fmla="*/ 2 h 51"/>
                <a:gd name="T50" fmla="*/ 31 w 54"/>
                <a:gd name="T51" fmla="*/ 0 h 51"/>
                <a:gd name="T52" fmla="*/ 37 w 54"/>
                <a:gd name="T53" fmla="*/ 7 h 51"/>
                <a:gd name="T54" fmla="*/ 25 w 54"/>
                <a:gd name="T55" fmla="*/ 42 h 51"/>
                <a:gd name="T56" fmla="*/ 40 w 54"/>
                <a:gd name="T57" fmla="*/ 29 h 51"/>
                <a:gd name="T58" fmla="*/ 44 w 54"/>
                <a:gd name="T59" fmla="*/ 25 h 51"/>
                <a:gd name="T60" fmla="*/ 45 w 54"/>
                <a:gd name="T61" fmla="*/ 22 h 51"/>
                <a:gd name="T62" fmla="*/ 45 w 54"/>
                <a:gd name="T63" fmla="*/ 20 h 51"/>
                <a:gd name="T64" fmla="*/ 44 w 54"/>
                <a:gd name="T65" fmla="*/ 18 h 51"/>
                <a:gd name="T66" fmla="*/ 45 w 54"/>
                <a:gd name="T67" fmla="*/ 16 h 51"/>
                <a:gd name="T68" fmla="*/ 54 w 54"/>
                <a:gd name="T69" fmla="*/ 26 h 51"/>
                <a:gd name="T70" fmla="*/ 53 w 54"/>
                <a:gd name="T71" fmla="*/ 2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" h="51">
                  <a:moveTo>
                    <a:pt x="53" y="28"/>
                  </a:moveTo>
                  <a:cubicBezTo>
                    <a:pt x="52" y="27"/>
                    <a:pt x="52" y="27"/>
                    <a:pt x="51" y="26"/>
                  </a:cubicBezTo>
                  <a:cubicBezTo>
                    <a:pt x="50" y="26"/>
                    <a:pt x="49" y="26"/>
                    <a:pt x="49" y="26"/>
                  </a:cubicBezTo>
                  <a:cubicBezTo>
                    <a:pt x="48" y="26"/>
                    <a:pt x="47" y="26"/>
                    <a:pt x="46" y="27"/>
                  </a:cubicBezTo>
                  <a:cubicBezTo>
                    <a:pt x="45" y="28"/>
                    <a:pt x="43" y="29"/>
                    <a:pt x="42" y="30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2" y="28"/>
                    <a:pt x="11" y="29"/>
                    <a:pt x="10" y="30"/>
                  </a:cubicBezTo>
                  <a:cubicBezTo>
                    <a:pt x="9" y="31"/>
                    <a:pt x="9" y="32"/>
                    <a:pt x="9" y="33"/>
                  </a:cubicBezTo>
                  <a:cubicBezTo>
                    <a:pt x="8" y="33"/>
                    <a:pt x="9" y="34"/>
                    <a:pt x="9" y="35"/>
                  </a:cubicBezTo>
                  <a:cubicBezTo>
                    <a:pt x="10" y="36"/>
                    <a:pt x="10" y="37"/>
                    <a:pt x="10" y="37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4" y="29"/>
                    <a:pt x="5" y="29"/>
                    <a:pt x="5" y="29"/>
                  </a:cubicBezTo>
                  <a:cubicBezTo>
                    <a:pt x="6" y="29"/>
                    <a:pt x="7" y="29"/>
                    <a:pt x="8" y="28"/>
                  </a:cubicBezTo>
                  <a:cubicBezTo>
                    <a:pt x="9" y="28"/>
                    <a:pt x="10" y="26"/>
                    <a:pt x="12" y="25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0"/>
                    <a:pt x="29" y="9"/>
                    <a:pt x="29" y="9"/>
                  </a:cubicBezTo>
                  <a:cubicBezTo>
                    <a:pt x="30" y="8"/>
                    <a:pt x="30" y="7"/>
                    <a:pt x="30" y="7"/>
                  </a:cubicBezTo>
                  <a:cubicBezTo>
                    <a:pt x="30" y="6"/>
                    <a:pt x="30" y="5"/>
                    <a:pt x="30" y="4"/>
                  </a:cubicBezTo>
                  <a:cubicBezTo>
                    <a:pt x="30" y="3"/>
                    <a:pt x="29" y="2"/>
                    <a:pt x="29" y="2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2" y="27"/>
                    <a:pt x="43" y="26"/>
                    <a:pt x="44" y="25"/>
                  </a:cubicBezTo>
                  <a:cubicBezTo>
                    <a:pt x="45" y="24"/>
                    <a:pt x="45" y="23"/>
                    <a:pt x="45" y="22"/>
                  </a:cubicBezTo>
                  <a:cubicBezTo>
                    <a:pt x="45" y="22"/>
                    <a:pt x="45" y="21"/>
                    <a:pt x="45" y="20"/>
                  </a:cubicBezTo>
                  <a:cubicBezTo>
                    <a:pt x="44" y="19"/>
                    <a:pt x="44" y="18"/>
                    <a:pt x="44" y="18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54" y="26"/>
                    <a:pt x="54" y="26"/>
                    <a:pt x="54" y="26"/>
                  </a:cubicBezTo>
                  <a:lnTo>
                    <a:pt x="53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35"/>
            <p:cNvSpPr>
              <a:spLocks noEditPoints="1"/>
            </p:cNvSpPr>
            <p:nvPr/>
          </p:nvSpPr>
          <p:spPr bwMode="auto">
            <a:xfrm>
              <a:off x="-8267700" y="3683000"/>
              <a:ext cx="150813" cy="165100"/>
            </a:xfrm>
            <a:custGeom>
              <a:avLst/>
              <a:gdLst>
                <a:gd name="T0" fmla="*/ 26 w 40"/>
                <a:gd name="T1" fmla="*/ 44 h 44"/>
                <a:gd name="T2" fmla="*/ 26 w 40"/>
                <a:gd name="T3" fmla="*/ 44 h 44"/>
                <a:gd name="T4" fmla="*/ 26 w 40"/>
                <a:gd name="T5" fmla="*/ 22 h 44"/>
                <a:gd name="T6" fmla="*/ 26 w 40"/>
                <a:gd name="T7" fmla="*/ 23 h 44"/>
                <a:gd name="T8" fmla="*/ 32 w 40"/>
                <a:gd name="T9" fmla="*/ 7 h 44"/>
                <a:gd name="T10" fmla="*/ 26 w 40"/>
                <a:gd name="T11" fmla="*/ 12 h 44"/>
                <a:gd name="T12" fmla="*/ 26 w 40"/>
                <a:gd name="T13" fmla="*/ 9 h 44"/>
                <a:gd name="T14" fmla="*/ 38 w 40"/>
                <a:gd name="T15" fmla="*/ 0 h 44"/>
                <a:gd name="T16" fmla="*/ 40 w 40"/>
                <a:gd name="T17" fmla="*/ 1 h 44"/>
                <a:gd name="T18" fmla="*/ 27 w 40"/>
                <a:gd name="T19" fmla="*/ 36 h 44"/>
                <a:gd name="T20" fmla="*/ 26 w 40"/>
                <a:gd name="T21" fmla="*/ 38 h 44"/>
                <a:gd name="T22" fmla="*/ 26 w 40"/>
                <a:gd name="T23" fmla="*/ 40 h 44"/>
                <a:gd name="T24" fmla="*/ 27 w 40"/>
                <a:gd name="T25" fmla="*/ 41 h 44"/>
                <a:gd name="T26" fmla="*/ 28 w 40"/>
                <a:gd name="T27" fmla="*/ 43 h 44"/>
                <a:gd name="T28" fmla="*/ 26 w 40"/>
                <a:gd name="T29" fmla="*/ 44 h 44"/>
                <a:gd name="T30" fmla="*/ 26 w 40"/>
                <a:gd name="T31" fmla="*/ 44 h 44"/>
                <a:gd name="T32" fmla="*/ 16 w 40"/>
                <a:gd name="T33" fmla="*/ 36 h 44"/>
                <a:gd name="T34" fmla="*/ 17 w 40"/>
                <a:gd name="T35" fmla="*/ 34 h 44"/>
                <a:gd name="T36" fmla="*/ 20 w 40"/>
                <a:gd name="T37" fmla="*/ 36 h 44"/>
                <a:gd name="T38" fmla="*/ 21 w 40"/>
                <a:gd name="T39" fmla="*/ 36 h 44"/>
                <a:gd name="T40" fmla="*/ 22 w 40"/>
                <a:gd name="T41" fmla="*/ 35 h 44"/>
                <a:gd name="T42" fmla="*/ 22 w 40"/>
                <a:gd name="T43" fmla="*/ 34 h 44"/>
                <a:gd name="T44" fmla="*/ 25 w 40"/>
                <a:gd name="T45" fmla="*/ 25 h 44"/>
                <a:gd name="T46" fmla="*/ 16 w 40"/>
                <a:gd name="T47" fmla="*/ 18 h 44"/>
                <a:gd name="T48" fmla="*/ 13 w 40"/>
                <a:gd name="T49" fmla="*/ 21 h 44"/>
                <a:gd name="T50" fmla="*/ 11 w 40"/>
                <a:gd name="T51" fmla="*/ 22 h 44"/>
                <a:gd name="T52" fmla="*/ 9 w 40"/>
                <a:gd name="T53" fmla="*/ 24 h 44"/>
                <a:gd name="T54" fmla="*/ 9 w 40"/>
                <a:gd name="T55" fmla="*/ 25 h 44"/>
                <a:gd name="T56" fmla="*/ 9 w 40"/>
                <a:gd name="T57" fmla="*/ 27 h 44"/>
                <a:gd name="T58" fmla="*/ 11 w 40"/>
                <a:gd name="T59" fmla="*/ 30 h 44"/>
                <a:gd name="T60" fmla="*/ 9 w 40"/>
                <a:gd name="T61" fmla="*/ 31 h 44"/>
                <a:gd name="T62" fmla="*/ 0 w 40"/>
                <a:gd name="T63" fmla="*/ 24 h 44"/>
                <a:gd name="T64" fmla="*/ 1 w 40"/>
                <a:gd name="T65" fmla="*/ 22 h 44"/>
                <a:gd name="T66" fmla="*/ 2 w 40"/>
                <a:gd name="T67" fmla="*/ 23 h 44"/>
                <a:gd name="T68" fmla="*/ 4 w 40"/>
                <a:gd name="T69" fmla="*/ 23 h 44"/>
                <a:gd name="T70" fmla="*/ 6 w 40"/>
                <a:gd name="T71" fmla="*/ 23 h 44"/>
                <a:gd name="T72" fmla="*/ 8 w 40"/>
                <a:gd name="T73" fmla="*/ 21 h 44"/>
                <a:gd name="T74" fmla="*/ 24 w 40"/>
                <a:gd name="T75" fmla="*/ 10 h 44"/>
                <a:gd name="T76" fmla="*/ 26 w 40"/>
                <a:gd name="T77" fmla="*/ 9 h 44"/>
                <a:gd name="T78" fmla="*/ 26 w 40"/>
                <a:gd name="T79" fmla="*/ 12 h 44"/>
                <a:gd name="T80" fmla="*/ 19 w 40"/>
                <a:gd name="T81" fmla="*/ 17 h 44"/>
                <a:gd name="T82" fmla="*/ 26 w 40"/>
                <a:gd name="T83" fmla="*/ 22 h 44"/>
                <a:gd name="T84" fmla="*/ 26 w 40"/>
                <a:gd name="T8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" h="44">
                  <a:moveTo>
                    <a:pt x="26" y="44"/>
                  </a:moveTo>
                  <a:cubicBezTo>
                    <a:pt x="26" y="44"/>
                    <a:pt x="26" y="44"/>
                    <a:pt x="26" y="44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30" y="6"/>
                    <a:pt x="35" y="2"/>
                    <a:pt x="38" y="0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9"/>
                    <a:pt x="26" y="39"/>
                    <a:pt x="26" y="40"/>
                  </a:cubicBezTo>
                  <a:cubicBezTo>
                    <a:pt x="26" y="41"/>
                    <a:pt x="26" y="41"/>
                    <a:pt x="27" y="41"/>
                  </a:cubicBezTo>
                  <a:cubicBezTo>
                    <a:pt x="27" y="42"/>
                    <a:pt x="27" y="42"/>
                    <a:pt x="28" y="43"/>
                  </a:cubicBezTo>
                  <a:lnTo>
                    <a:pt x="26" y="44"/>
                  </a:lnTo>
                  <a:close/>
                  <a:moveTo>
                    <a:pt x="26" y="44"/>
                  </a:moveTo>
                  <a:cubicBezTo>
                    <a:pt x="16" y="36"/>
                    <a:pt x="16" y="36"/>
                    <a:pt x="16" y="36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8" y="35"/>
                    <a:pt x="19" y="35"/>
                    <a:pt x="20" y="36"/>
                  </a:cubicBezTo>
                  <a:cubicBezTo>
                    <a:pt x="20" y="36"/>
                    <a:pt x="21" y="36"/>
                    <a:pt x="21" y="36"/>
                  </a:cubicBezTo>
                  <a:cubicBezTo>
                    <a:pt x="21" y="35"/>
                    <a:pt x="22" y="35"/>
                    <a:pt x="22" y="35"/>
                  </a:cubicBezTo>
                  <a:cubicBezTo>
                    <a:pt x="22" y="35"/>
                    <a:pt x="22" y="35"/>
                    <a:pt x="22" y="34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5" y="19"/>
                    <a:pt x="14" y="20"/>
                    <a:pt x="13" y="21"/>
                  </a:cubicBezTo>
                  <a:cubicBezTo>
                    <a:pt x="13" y="21"/>
                    <a:pt x="12" y="22"/>
                    <a:pt x="11" y="22"/>
                  </a:cubicBezTo>
                  <a:cubicBezTo>
                    <a:pt x="10" y="23"/>
                    <a:pt x="10" y="23"/>
                    <a:pt x="9" y="24"/>
                  </a:cubicBezTo>
                  <a:cubicBezTo>
                    <a:pt x="9" y="24"/>
                    <a:pt x="9" y="25"/>
                    <a:pt x="9" y="25"/>
                  </a:cubicBezTo>
                  <a:cubicBezTo>
                    <a:pt x="8" y="25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2" y="23"/>
                    <a:pt x="2" y="23"/>
                  </a:cubicBezTo>
                  <a:cubicBezTo>
                    <a:pt x="3" y="23"/>
                    <a:pt x="4" y="23"/>
                    <a:pt x="4" y="23"/>
                  </a:cubicBezTo>
                  <a:cubicBezTo>
                    <a:pt x="5" y="23"/>
                    <a:pt x="6" y="23"/>
                    <a:pt x="6" y="23"/>
                  </a:cubicBezTo>
                  <a:cubicBezTo>
                    <a:pt x="7" y="22"/>
                    <a:pt x="8" y="22"/>
                    <a:pt x="8" y="21"/>
                  </a:cubicBezTo>
                  <a:cubicBezTo>
                    <a:pt x="13" y="18"/>
                    <a:pt x="18" y="15"/>
                    <a:pt x="24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26" y="22"/>
                    <a:pt x="26" y="22"/>
                    <a:pt x="26" y="22"/>
                  </a:cubicBezTo>
                  <a:lnTo>
                    <a:pt x="2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36"/>
            <p:cNvSpPr/>
            <p:nvPr/>
          </p:nvSpPr>
          <p:spPr bwMode="auto">
            <a:xfrm>
              <a:off x="-8116888" y="3743325"/>
              <a:ext cx="190500" cy="195263"/>
            </a:xfrm>
            <a:custGeom>
              <a:avLst/>
              <a:gdLst>
                <a:gd name="T0" fmla="*/ 50 w 51"/>
                <a:gd name="T1" fmla="*/ 19 h 52"/>
                <a:gd name="T2" fmla="*/ 48 w 51"/>
                <a:gd name="T3" fmla="*/ 19 h 52"/>
                <a:gd name="T4" fmla="*/ 46 w 51"/>
                <a:gd name="T5" fmla="*/ 18 h 52"/>
                <a:gd name="T6" fmla="*/ 44 w 51"/>
                <a:gd name="T7" fmla="*/ 20 h 52"/>
                <a:gd name="T8" fmla="*/ 41 w 51"/>
                <a:gd name="T9" fmla="*/ 25 h 52"/>
                <a:gd name="T10" fmla="*/ 25 w 51"/>
                <a:gd name="T11" fmla="*/ 52 h 52"/>
                <a:gd name="T12" fmla="*/ 24 w 51"/>
                <a:gd name="T13" fmla="*/ 51 h 52"/>
                <a:gd name="T14" fmla="*/ 23 w 51"/>
                <a:gd name="T15" fmla="*/ 11 h 52"/>
                <a:gd name="T16" fmla="*/ 13 w 51"/>
                <a:gd name="T17" fmla="*/ 30 h 52"/>
                <a:gd name="T18" fmla="*/ 10 w 51"/>
                <a:gd name="T19" fmla="*/ 35 h 52"/>
                <a:gd name="T20" fmla="*/ 10 w 51"/>
                <a:gd name="T21" fmla="*/ 38 h 52"/>
                <a:gd name="T22" fmla="*/ 11 w 51"/>
                <a:gd name="T23" fmla="*/ 40 h 52"/>
                <a:gd name="T24" fmla="*/ 13 w 51"/>
                <a:gd name="T25" fmla="*/ 42 h 52"/>
                <a:gd name="T26" fmla="*/ 12 w 51"/>
                <a:gd name="T27" fmla="*/ 44 h 52"/>
                <a:gd name="T28" fmla="*/ 0 w 51"/>
                <a:gd name="T29" fmla="*/ 37 h 52"/>
                <a:gd name="T30" fmla="*/ 1 w 51"/>
                <a:gd name="T31" fmla="*/ 35 h 52"/>
                <a:gd name="T32" fmla="*/ 3 w 51"/>
                <a:gd name="T33" fmla="*/ 36 h 52"/>
                <a:gd name="T34" fmla="*/ 5 w 51"/>
                <a:gd name="T35" fmla="*/ 36 h 52"/>
                <a:gd name="T36" fmla="*/ 8 w 51"/>
                <a:gd name="T37" fmla="*/ 34 h 52"/>
                <a:gd name="T38" fmla="*/ 11 w 51"/>
                <a:gd name="T39" fmla="*/ 29 h 52"/>
                <a:gd name="T40" fmla="*/ 21 w 51"/>
                <a:gd name="T41" fmla="*/ 11 h 52"/>
                <a:gd name="T42" fmla="*/ 22 w 51"/>
                <a:gd name="T43" fmla="*/ 9 h 52"/>
                <a:gd name="T44" fmla="*/ 22 w 51"/>
                <a:gd name="T45" fmla="*/ 6 h 52"/>
                <a:gd name="T46" fmla="*/ 21 w 51"/>
                <a:gd name="T47" fmla="*/ 4 h 52"/>
                <a:gd name="T48" fmla="*/ 19 w 51"/>
                <a:gd name="T49" fmla="*/ 2 h 52"/>
                <a:gd name="T50" fmla="*/ 20 w 51"/>
                <a:gd name="T51" fmla="*/ 0 h 52"/>
                <a:gd name="T52" fmla="*/ 29 w 51"/>
                <a:gd name="T53" fmla="*/ 5 h 52"/>
                <a:gd name="T54" fmla="*/ 29 w 51"/>
                <a:gd name="T55" fmla="*/ 42 h 52"/>
                <a:gd name="T56" fmla="*/ 39 w 51"/>
                <a:gd name="T57" fmla="*/ 24 h 52"/>
                <a:gd name="T58" fmla="*/ 41 w 51"/>
                <a:gd name="T59" fmla="*/ 19 h 52"/>
                <a:gd name="T60" fmla="*/ 41 w 51"/>
                <a:gd name="T61" fmla="*/ 16 h 52"/>
                <a:gd name="T62" fmla="*/ 40 w 51"/>
                <a:gd name="T63" fmla="*/ 14 h 52"/>
                <a:gd name="T64" fmla="*/ 38 w 51"/>
                <a:gd name="T65" fmla="*/ 13 h 52"/>
                <a:gd name="T66" fmla="*/ 39 w 51"/>
                <a:gd name="T67" fmla="*/ 11 h 52"/>
                <a:gd name="T68" fmla="*/ 51 w 51"/>
                <a:gd name="T69" fmla="*/ 17 h 52"/>
                <a:gd name="T70" fmla="*/ 50 w 51"/>
                <a:gd name="T71" fmla="*/ 1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1" h="52">
                  <a:moveTo>
                    <a:pt x="50" y="19"/>
                  </a:moveTo>
                  <a:cubicBezTo>
                    <a:pt x="50" y="19"/>
                    <a:pt x="49" y="19"/>
                    <a:pt x="48" y="19"/>
                  </a:cubicBezTo>
                  <a:cubicBezTo>
                    <a:pt x="47" y="18"/>
                    <a:pt x="46" y="18"/>
                    <a:pt x="46" y="18"/>
                  </a:cubicBezTo>
                  <a:cubicBezTo>
                    <a:pt x="45" y="19"/>
                    <a:pt x="44" y="19"/>
                    <a:pt x="44" y="20"/>
                  </a:cubicBezTo>
                  <a:cubicBezTo>
                    <a:pt x="43" y="22"/>
                    <a:pt x="42" y="23"/>
                    <a:pt x="41" y="25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2" y="32"/>
                    <a:pt x="11" y="34"/>
                    <a:pt x="10" y="35"/>
                  </a:cubicBezTo>
                  <a:cubicBezTo>
                    <a:pt x="10" y="36"/>
                    <a:pt x="10" y="37"/>
                    <a:pt x="10" y="38"/>
                  </a:cubicBezTo>
                  <a:cubicBezTo>
                    <a:pt x="10" y="39"/>
                    <a:pt x="10" y="39"/>
                    <a:pt x="11" y="40"/>
                  </a:cubicBezTo>
                  <a:cubicBezTo>
                    <a:pt x="12" y="41"/>
                    <a:pt x="13" y="42"/>
                    <a:pt x="13" y="42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2" y="35"/>
                    <a:pt x="2" y="36"/>
                    <a:pt x="3" y="36"/>
                  </a:cubicBezTo>
                  <a:cubicBezTo>
                    <a:pt x="4" y="36"/>
                    <a:pt x="5" y="36"/>
                    <a:pt x="5" y="36"/>
                  </a:cubicBezTo>
                  <a:cubicBezTo>
                    <a:pt x="6" y="36"/>
                    <a:pt x="7" y="35"/>
                    <a:pt x="8" y="34"/>
                  </a:cubicBezTo>
                  <a:cubicBezTo>
                    <a:pt x="8" y="33"/>
                    <a:pt x="9" y="32"/>
                    <a:pt x="11" y="29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2" y="9"/>
                    <a:pt x="22" y="9"/>
                  </a:cubicBezTo>
                  <a:cubicBezTo>
                    <a:pt x="22" y="8"/>
                    <a:pt x="22" y="7"/>
                    <a:pt x="22" y="6"/>
                  </a:cubicBezTo>
                  <a:cubicBezTo>
                    <a:pt x="22" y="5"/>
                    <a:pt x="22" y="5"/>
                    <a:pt x="21" y="4"/>
                  </a:cubicBezTo>
                  <a:cubicBezTo>
                    <a:pt x="20" y="3"/>
                    <a:pt x="20" y="2"/>
                    <a:pt x="19" y="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40" y="22"/>
                    <a:pt x="41" y="20"/>
                    <a:pt x="41" y="19"/>
                  </a:cubicBezTo>
                  <a:cubicBezTo>
                    <a:pt x="41" y="18"/>
                    <a:pt x="42" y="17"/>
                    <a:pt x="41" y="16"/>
                  </a:cubicBezTo>
                  <a:cubicBezTo>
                    <a:pt x="41" y="16"/>
                    <a:pt x="41" y="15"/>
                    <a:pt x="40" y="14"/>
                  </a:cubicBezTo>
                  <a:cubicBezTo>
                    <a:pt x="39" y="13"/>
                    <a:pt x="39" y="13"/>
                    <a:pt x="38" y="13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51" y="17"/>
                    <a:pt x="51" y="17"/>
                    <a:pt x="51" y="17"/>
                  </a:cubicBezTo>
                  <a:lnTo>
                    <a:pt x="5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37"/>
            <p:cNvSpPr/>
            <p:nvPr/>
          </p:nvSpPr>
          <p:spPr bwMode="auto">
            <a:xfrm>
              <a:off x="-7756525" y="3875088"/>
              <a:ext cx="123825" cy="165100"/>
            </a:xfrm>
            <a:custGeom>
              <a:avLst/>
              <a:gdLst>
                <a:gd name="T0" fmla="*/ 33 w 33"/>
                <a:gd name="T1" fmla="*/ 5 h 44"/>
                <a:gd name="T2" fmla="*/ 31 w 33"/>
                <a:gd name="T3" fmla="*/ 5 h 44"/>
                <a:gd name="T4" fmla="*/ 29 w 33"/>
                <a:gd name="T5" fmla="*/ 6 h 44"/>
                <a:gd name="T6" fmla="*/ 28 w 33"/>
                <a:gd name="T7" fmla="*/ 9 h 44"/>
                <a:gd name="T8" fmla="*/ 27 w 33"/>
                <a:gd name="T9" fmla="*/ 14 h 44"/>
                <a:gd name="T10" fmla="*/ 25 w 33"/>
                <a:gd name="T11" fmla="*/ 32 h 44"/>
                <a:gd name="T12" fmla="*/ 24 w 33"/>
                <a:gd name="T13" fmla="*/ 38 h 44"/>
                <a:gd name="T14" fmla="*/ 20 w 33"/>
                <a:gd name="T15" fmla="*/ 42 h 44"/>
                <a:gd name="T16" fmla="*/ 16 w 33"/>
                <a:gd name="T17" fmla="*/ 44 h 44"/>
                <a:gd name="T18" fmla="*/ 12 w 33"/>
                <a:gd name="T19" fmla="*/ 44 h 44"/>
                <a:gd name="T20" fmla="*/ 7 w 33"/>
                <a:gd name="T21" fmla="*/ 43 h 44"/>
                <a:gd name="T22" fmla="*/ 4 w 33"/>
                <a:gd name="T23" fmla="*/ 40 h 44"/>
                <a:gd name="T24" fmla="*/ 2 w 33"/>
                <a:gd name="T25" fmla="*/ 36 h 44"/>
                <a:gd name="T26" fmla="*/ 1 w 33"/>
                <a:gd name="T27" fmla="*/ 31 h 44"/>
                <a:gd name="T28" fmla="*/ 4 w 33"/>
                <a:gd name="T29" fmla="*/ 6 h 44"/>
                <a:gd name="T30" fmla="*/ 4 w 33"/>
                <a:gd name="T31" fmla="*/ 4 h 44"/>
                <a:gd name="T32" fmla="*/ 3 w 33"/>
                <a:gd name="T33" fmla="*/ 3 h 44"/>
                <a:gd name="T34" fmla="*/ 1 w 33"/>
                <a:gd name="T35" fmla="*/ 2 h 44"/>
                <a:gd name="T36" fmla="*/ 0 w 33"/>
                <a:gd name="T37" fmla="*/ 2 h 44"/>
                <a:gd name="T38" fmla="*/ 0 w 33"/>
                <a:gd name="T39" fmla="*/ 0 h 44"/>
                <a:gd name="T40" fmla="*/ 14 w 33"/>
                <a:gd name="T41" fmla="*/ 1 h 44"/>
                <a:gd name="T42" fmla="*/ 13 w 33"/>
                <a:gd name="T43" fmla="*/ 3 h 44"/>
                <a:gd name="T44" fmla="*/ 12 w 33"/>
                <a:gd name="T45" fmla="*/ 3 h 44"/>
                <a:gd name="T46" fmla="*/ 10 w 33"/>
                <a:gd name="T47" fmla="*/ 4 h 44"/>
                <a:gd name="T48" fmla="*/ 9 w 33"/>
                <a:gd name="T49" fmla="*/ 5 h 44"/>
                <a:gd name="T50" fmla="*/ 9 w 33"/>
                <a:gd name="T51" fmla="*/ 6 h 44"/>
                <a:gd name="T52" fmla="*/ 6 w 33"/>
                <a:gd name="T53" fmla="*/ 30 h 44"/>
                <a:gd name="T54" fmla="*/ 6 w 33"/>
                <a:gd name="T55" fmla="*/ 33 h 44"/>
                <a:gd name="T56" fmla="*/ 7 w 33"/>
                <a:gd name="T57" fmla="*/ 37 h 44"/>
                <a:gd name="T58" fmla="*/ 9 w 33"/>
                <a:gd name="T59" fmla="*/ 40 h 44"/>
                <a:gd name="T60" fmla="*/ 13 w 33"/>
                <a:gd name="T61" fmla="*/ 41 h 44"/>
                <a:gd name="T62" fmla="*/ 18 w 33"/>
                <a:gd name="T63" fmla="*/ 40 h 44"/>
                <a:gd name="T64" fmla="*/ 21 w 33"/>
                <a:gd name="T65" fmla="*/ 38 h 44"/>
                <a:gd name="T66" fmla="*/ 22 w 33"/>
                <a:gd name="T67" fmla="*/ 35 h 44"/>
                <a:gd name="T68" fmla="*/ 23 w 33"/>
                <a:gd name="T69" fmla="*/ 31 h 44"/>
                <a:gd name="T70" fmla="*/ 25 w 33"/>
                <a:gd name="T71" fmla="*/ 14 h 44"/>
                <a:gd name="T72" fmla="*/ 25 w 33"/>
                <a:gd name="T73" fmla="*/ 9 h 44"/>
                <a:gd name="T74" fmla="*/ 24 w 33"/>
                <a:gd name="T75" fmla="*/ 6 h 44"/>
                <a:gd name="T76" fmla="*/ 22 w 33"/>
                <a:gd name="T77" fmla="*/ 4 h 44"/>
                <a:gd name="T78" fmla="*/ 20 w 33"/>
                <a:gd name="T79" fmla="*/ 4 h 44"/>
                <a:gd name="T80" fmla="*/ 20 w 33"/>
                <a:gd name="T81" fmla="*/ 2 h 44"/>
                <a:gd name="T82" fmla="*/ 33 w 33"/>
                <a:gd name="T83" fmla="*/ 3 h 44"/>
                <a:gd name="T84" fmla="*/ 33 w 33"/>
                <a:gd name="T85" fmla="*/ 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" h="44">
                  <a:moveTo>
                    <a:pt x="33" y="5"/>
                  </a:moveTo>
                  <a:cubicBezTo>
                    <a:pt x="33" y="5"/>
                    <a:pt x="32" y="5"/>
                    <a:pt x="31" y="5"/>
                  </a:cubicBezTo>
                  <a:cubicBezTo>
                    <a:pt x="30" y="5"/>
                    <a:pt x="30" y="6"/>
                    <a:pt x="29" y="6"/>
                  </a:cubicBezTo>
                  <a:cubicBezTo>
                    <a:pt x="29" y="6"/>
                    <a:pt x="28" y="7"/>
                    <a:pt x="28" y="9"/>
                  </a:cubicBezTo>
                  <a:cubicBezTo>
                    <a:pt x="28" y="10"/>
                    <a:pt x="27" y="12"/>
                    <a:pt x="27" y="14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4"/>
                    <a:pt x="25" y="36"/>
                    <a:pt x="24" y="38"/>
                  </a:cubicBezTo>
                  <a:cubicBezTo>
                    <a:pt x="23" y="40"/>
                    <a:pt x="22" y="41"/>
                    <a:pt x="20" y="42"/>
                  </a:cubicBezTo>
                  <a:cubicBezTo>
                    <a:pt x="19" y="43"/>
                    <a:pt x="18" y="44"/>
                    <a:pt x="16" y="44"/>
                  </a:cubicBezTo>
                  <a:cubicBezTo>
                    <a:pt x="15" y="44"/>
                    <a:pt x="14" y="44"/>
                    <a:pt x="12" y="44"/>
                  </a:cubicBezTo>
                  <a:cubicBezTo>
                    <a:pt x="10" y="44"/>
                    <a:pt x="9" y="44"/>
                    <a:pt x="7" y="43"/>
                  </a:cubicBezTo>
                  <a:cubicBezTo>
                    <a:pt x="6" y="42"/>
                    <a:pt x="5" y="41"/>
                    <a:pt x="4" y="40"/>
                  </a:cubicBezTo>
                  <a:cubicBezTo>
                    <a:pt x="3" y="38"/>
                    <a:pt x="2" y="37"/>
                    <a:pt x="2" y="36"/>
                  </a:cubicBezTo>
                  <a:cubicBezTo>
                    <a:pt x="1" y="34"/>
                    <a:pt x="1" y="33"/>
                    <a:pt x="1" y="31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5"/>
                    <a:pt x="4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2" y="3"/>
                    <a:pt x="12" y="3"/>
                  </a:cubicBezTo>
                  <a:cubicBezTo>
                    <a:pt x="11" y="3"/>
                    <a:pt x="11" y="3"/>
                    <a:pt x="10" y="4"/>
                  </a:cubicBezTo>
                  <a:cubicBezTo>
                    <a:pt x="10" y="4"/>
                    <a:pt x="9" y="4"/>
                    <a:pt x="9" y="5"/>
                  </a:cubicBezTo>
                  <a:cubicBezTo>
                    <a:pt x="9" y="5"/>
                    <a:pt x="9" y="6"/>
                    <a:pt x="9" y="6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1"/>
                    <a:pt x="6" y="32"/>
                    <a:pt x="6" y="33"/>
                  </a:cubicBezTo>
                  <a:cubicBezTo>
                    <a:pt x="6" y="34"/>
                    <a:pt x="7" y="36"/>
                    <a:pt x="7" y="37"/>
                  </a:cubicBezTo>
                  <a:cubicBezTo>
                    <a:pt x="8" y="38"/>
                    <a:pt x="8" y="39"/>
                    <a:pt x="9" y="40"/>
                  </a:cubicBezTo>
                  <a:cubicBezTo>
                    <a:pt x="10" y="40"/>
                    <a:pt x="12" y="41"/>
                    <a:pt x="13" y="41"/>
                  </a:cubicBezTo>
                  <a:cubicBezTo>
                    <a:pt x="15" y="41"/>
                    <a:pt x="17" y="41"/>
                    <a:pt x="18" y="40"/>
                  </a:cubicBezTo>
                  <a:cubicBezTo>
                    <a:pt x="19" y="40"/>
                    <a:pt x="20" y="39"/>
                    <a:pt x="21" y="38"/>
                  </a:cubicBezTo>
                  <a:cubicBezTo>
                    <a:pt x="21" y="37"/>
                    <a:pt x="22" y="36"/>
                    <a:pt x="22" y="35"/>
                  </a:cubicBezTo>
                  <a:cubicBezTo>
                    <a:pt x="23" y="34"/>
                    <a:pt x="23" y="32"/>
                    <a:pt x="23" y="31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2"/>
                    <a:pt x="25" y="10"/>
                    <a:pt x="25" y="9"/>
                  </a:cubicBezTo>
                  <a:cubicBezTo>
                    <a:pt x="25" y="7"/>
                    <a:pt x="25" y="6"/>
                    <a:pt x="24" y="6"/>
                  </a:cubicBezTo>
                  <a:cubicBezTo>
                    <a:pt x="24" y="5"/>
                    <a:pt x="23" y="5"/>
                    <a:pt x="22" y="4"/>
                  </a:cubicBezTo>
                  <a:cubicBezTo>
                    <a:pt x="21" y="4"/>
                    <a:pt x="20" y="4"/>
                    <a:pt x="20" y="4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33" y="3"/>
                    <a:pt x="33" y="3"/>
                    <a:pt x="33" y="3"/>
                  </a:cubicBezTo>
                  <a:lnTo>
                    <a:pt x="33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38"/>
            <p:cNvSpPr/>
            <p:nvPr/>
          </p:nvSpPr>
          <p:spPr bwMode="auto">
            <a:xfrm>
              <a:off x="-7599363" y="3889375"/>
              <a:ext cx="131763" cy="161925"/>
            </a:xfrm>
            <a:custGeom>
              <a:avLst/>
              <a:gdLst>
                <a:gd name="T0" fmla="*/ 35 w 35"/>
                <a:gd name="T1" fmla="*/ 2 h 43"/>
                <a:gd name="T2" fmla="*/ 33 w 35"/>
                <a:gd name="T3" fmla="*/ 3 h 43"/>
                <a:gd name="T4" fmla="*/ 31 w 35"/>
                <a:gd name="T5" fmla="*/ 4 h 43"/>
                <a:gd name="T6" fmla="*/ 30 w 35"/>
                <a:gd name="T7" fmla="*/ 7 h 43"/>
                <a:gd name="T8" fmla="*/ 30 w 35"/>
                <a:gd name="T9" fmla="*/ 12 h 43"/>
                <a:gd name="T10" fmla="*/ 30 w 35"/>
                <a:gd name="T11" fmla="*/ 43 h 43"/>
                <a:gd name="T12" fmla="*/ 28 w 35"/>
                <a:gd name="T13" fmla="*/ 43 h 43"/>
                <a:gd name="T14" fmla="*/ 8 w 35"/>
                <a:gd name="T15" fmla="*/ 8 h 43"/>
                <a:gd name="T16" fmla="*/ 8 w 35"/>
                <a:gd name="T17" fmla="*/ 30 h 43"/>
                <a:gd name="T18" fmla="*/ 8 w 35"/>
                <a:gd name="T19" fmla="*/ 35 h 43"/>
                <a:gd name="T20" fmla="*/ 9 w 35"/>
                <a:gd name="T21" fmla="*/ 38 h 43"/>
                <a:gd name="T22" fmla="*/ 11 w 35"/>
                <a:gd name="T23" fmla="*/ 39 h 43"/>
                <a:gd name="T24" fmla="*/ 14 w 35"/>
                <a:gd name="T25" fmla="*/ 40 h 43"/>
                <a:gd name="T26" fmla="*/ 14 w 35"/>
                <a:gd name="T27" fmla="*/ 42 h 43"/>
                <a:gd name="T28" fmla="*/ 0 w 35"/>
                <a:gd name="T29" fmla="*/ 42 h 43"/>
                <a:gd name="T30" fmla="*/ 0 w 35"/>
                <a:gd name="T31" fmla="*/ 40 h 43"/>
                <a:gd name="T32" fmla="*/ 2 w 35"/>
                <a:gd name="T33" fmla="*/ 39 h 43"/>
                <a:gd name="T34" fmla="*/ 4 w 35"/>
                <a:gd name="T35" fmla="*/ 39 h 43"/>
                <a:gd name="T36" fmla="*/ 5 w 35"/>
                <a:gd name="T37" fmla="*/ 36 h 43"/>
                <a:gd name="T38" fmla="*/ 6 w 35"/>
                <a:gd name="T39" fmla="*/ 30 h 43"/>
                <a:gd name="T40" fmla="*/ 6 w 35"/>
                <a:gd name="T41" fmla="*/ 9 h 43"/>
                <a:gd name="T42" fmla="*/ 6 w 35"/>
                <a:gd name="T43" fmla="*/ 7 h 43"/>
                <a:gd name="T44" fmla="*/ 5 w 35"/>
                <a:gd name="T45" fmla="*/ 5 h 43"/>
                <a:gd name="T46" fmla="*/ 2 w 35"/>
                <a:gd name="T47" fmla="*/ 3 h 43"/>
                <a:gd name="T48" fmla="*/ 0 w 35"/>
                <a:gd name="T49" fmla="*/ 2 h 43"/>
                <a:gd name="T50" fmla="*/ 0 w 35"/>
                <a:gd name="T51" fmla="*/ 0 h 43"/>
                <a:gd name="T52" fmla="*/ 9 w 35"/>
                <a:gd name="T53" fmla="*/ 0 h 43"/>
                <a:gd name="T54" fmla="*/ 27 w 35"/>
                <a:gd name="T55" fmla="*/ 32 h 43"/>
                <a:gd name="T56" fmla="*/ 28 w 35"/>
                <a:gd name="T57" fmla="*/ 12 h 43"/>
                <a:gd name="T58" fmla="*/ 27 w 35"/>
                <a:gd name="T59" fmla="*/ 7 h 43"/>
                <a:gd name="T60" fmla="*/ 26 w 35"/>
                <a:gd name="T61" fmla="*/ 4 h 43"/>
                <a:gd name="T62" fmla="*/ 24 w 35"/>
                <a:gd name="T63" fmla="*/ 3 h 43"/>
                <a:gd name="T64" fmla="*/ 22 w 35"/>
                <a:gd name="T65" fmla="*/ 2 h 43"/>
                <a:gd name="T66" fmla="*/ 22 w 35"/>
                <a:gd name="T67" fmla="*/ 0 h 43"/>
                <a:gd name="T68" fmla="*/ 35 w 35"/>
                <a:gd name="T69" fmla="*/ 0 h 43"/>
                <a:gd name="T70" fmla="*/ 35 w 35"/>
                <a:gd name="T71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" h="43">
                  <a:moveTo>
                    <a:pt x="35" y="2"/>
                  </a:moveTo>
                  <a:cubicBezTo>
                    <a:pt x="35" y="2"/>
                    <a:pt x="34" y="3"/>
                    <a:pt x="33" y="3"/>
                  </a:cubicBezTo>
                  <a:cubicBezTo>
                    <a:pt x="32" y="3"/>
                    <a:pt x="32" y="3"/>
                    <a:pt x="31" y="4"/>
                  </a:cubicBezTo>
                  <a:cubicBezTo>
                    <a:pt x="31" y="4"/>
                    <a:pt x="30" y="5"/>
                    <a:pt x="30" y="7"/>
                  </a:cubicBezTo>
                  <a:cubicBezTo>
                    <a:pt x="30" y="8"/>
                    <a:pt x="30" y="10"/>
                    <a:pt x="30" y="12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2"/>
                    <a:pt x="8" y="34"/>
                    <a:pt x="8" y="35"/>
                  </a:cubicBezTo>
                  <a:cubicBezTo>
                    <a:pt x="8" y="37"/>
                    <a:pt x="9" y="38"/>
                    <a:pt x="9" y="38"/>
                  </a:cubicBezTo>
                  <a:cubicBezTo>
                    <a:pt x="10" y="39"/>
                    <a:pt x="10" y="39"/>
                    <a:pt x="11" y="39"/>
                  </a:cubicBezTo>
                  <a:cubicBezTo>
                    <a:pt x="13" y="40"/>
                    <a:pt x="13" y="40"/>
                    <a:pt x="14" y="40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" y="40"/>
                    <a:pt x="1" y="40"/>
                    <a:pt x="2" y="39"/>
                  </a:cubicBezTo>
                  <a:cubicBezTo>
                    <a:pt x="3" y="39"/>
                    <a:pt x="4" y="39"/>
                    <a:pt x="4" y="39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6" y="35"/>
                    <a:pt x="6" y="33"/>
                    <a:pt x="6" y="3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8"/>
                    <a:pt x="6" y="8"/>
                    <a:pt x="6" y="7"/>
                  </a:cubicBezTo>
                  <a:cubicBezTo>
                    <a:pt x="5" y="6"/>
                    <a:pt x="5" y="5"/>
                    <a:pt x="5" y="5"/>
                  </a:cubicBezTo>
                  <a:cubicBezTo>
                    <a:pt x="4" y="4"/>
                    <a:pt x="3" y="3"/>
                    <a:pt x="2" y="3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0"/>
                    <a:pt x="28" y="8"/>
                    <a:pt x="27" y="7"/>
                  </a:cubicBezTo>
                  <a:cubicBezTo>
                    <a:pt x="27" y="5"/>
                    <a:pt x="27" y="4"/>
                    <a:pt x="26" y="4"/>
                  </a:cubicBezTo>
                  <a:cubicBezTo>
                    <a:pt x="26" y="4"/>
                    <a:pt x="25" y="3"/>
                    <a:pt x="24" y="3"/>
                  </a:cubicBezTo>
                  <a:cubicBezTo>
                    <a:pt x="23" y="2"/>
                    <a:pt x="22" y="2"/>
                    <a:pt x="22" y="2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35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39"/>
            <p:cNvSpPr/>
            <p:nvPr/>
          </p:nvSpPr>
          <p:spPr bwMode="auto">
            <a:xfrm>
              <a:off x="-7426325" y="3883025"/>
              <a:ext cx="66675" cy="161925"/>
            </a:xfrm>
            <a:custGeom>
              <a:avLst/>
              <a:gdLst>
                <a:gd name="T0" fmla="*/ 18 w 18"/>
                <a:gd name="T1" fmla="*/ 42 h 43"/>
                <a:gd name="T2" fmla="*/ 3 w 18"/>
                <a:gd name="T3" fmla="*/ 43 h 43"/>
                <a:gd name="T4" fmla="*/ 3 w 18"/>
                <a:gd name="T5" fmla="*/ 41 h 43"/>
                <a:gd name="T6" fmla="*/ 5 w 18"/>
                <a:gd name="T7" fmla="*/ 41 h 43"/>
                <a:gd name="T8" fmla="*/ 7 w 18"/>
                <a:gd name="T9" fmla="*/ 40 h 43"/>
                <a:gd name="T10" fmla="*/ 8 w 18"/>
                <a:gd name="T11" fmla="*/ 39 h 43"/>
                <a:gd name="T12" fmla="*/ 8 w 18"/>
                <a:gd name="T13" fmla="*/ 37 h 43"/>
                <a:gd name="T14" fmla="*/ 5 w 18"/>
                <a:gd name="T15" fmla="*/ 7 h 43"/>
                <a:gd name="T16" fmla="*/ 5 w 18"/>
                <a:gd name="T17" fmla="*/ 5 h 43"/>
                <a:gd name="T18" fmla="*/ 4 w 18"/>
                <a:gd name="T19" fmla="*/ 4 h 43"/>
                <a:gd name="T20" fmla="*/ 2 w 18"/>
                <a:gd name="T21" fmla="*/ 3 h 43"/>
                <a:gd name="T22" fmla="*/ 0 w 18"/>
                <a:gd name="T23" fmla="*/ 3 h 43"/>
                <a:gd name="T24" fmla="*/ 0 w 18"/>
                <a:gd name="T25" fmla="*/ 1 h 43"/>
                <a:gd name="T26" fmla="*/ 15 w 18"/>
                <a:gd name="T27" fmla="*/ 0 h 43"/>
                <a:gd name="T28" fmla="*/ 15 w 18"/>
                <a:gd name="T29" fmla="*/ 2 h 43"/>
                <a:gd name="T30" fmla="*/ 13 w 18"/>
                <a:gd name="T31" fmla="*/ 2 h 43"/>
                <a:gd name="T32" fmla="*/ 11 w 18"/>
                <a:gd name="T33" fmla="*/ 3 h 43"/>
                <a:gd name="T34" fmla="*/ 10 w 18"/>
                <a:gd name="T35" fmla="*/ 4 h 43"/>
                <a:gd name="T36" fmla="*/ 10 w 18"/>
                <a:gd name="T37" fmla="*/ 6 h 43"/>
                <a:gd name="T38" fmla="*/ 13 w 18"/>
                <a:gd name="T39" fmla="*/ 36 h 43"/>
                <a:gd name="T40" fmla="*/ 13 w 18"/>
                <a:gd name="T41" fmla="*/ 38 h 43"/>
                <a:gd name="T42" fmla="*/ 14 w 18"/>
                <a:gd name="T43" fmla="*/ 39 h 43"/>
                <a:gd name="T44" fmla="*/ 16 w 18"/>
                <a:gd name="T45" fmla="*/ 40 h 43"/>
                <a:gd name="T46" fmla="*/ 18 w 18"/>
                <a:gd name="T47" fmla="*/ 40 h 43"/>
                <a:gd name="T48" fmla="*/ 18 w 18"/>
                <a:gd name="T49" fmla="*/ 4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43">
                  <a:moveTo>
                    <a:pt x="18" y="42"/>
                  </a:moveTo>
                  <a:cubicBezTo>
                    <a:pt x="3" y="43"/>
                    <a:pt x="3" y="43"/>
                    <a:pt x="3" y="43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4" y="41"/>
                    <a:pt x="4" y="41"/>
                    <a:pt x="5" y="41"/>
                  </a:cubicBezTo>
                  <a:cubicBezTo>
                    <a:pt x="6" y="40"/>
                    <a:pt x="6" y="40"/>
                    <a:pt x="7" y="40"/>
                  </a:cubicBezTo>
                  <a:cubicBezTo>
                    <a:pt x="7" y="40"/>
                    <a:pt x="7" y="39"/>
                    <a:pt x="8" y="39"/>
                  </a:cubicBezTo>
                  <a:cubicBezTo>
                    <a:pt x="8" y="39"/>
                    <a:pt x="8" y="38"/>
                    <a:pt x="8" y="3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5" y="5"/>
                    <a:pt x="5" y="5"/>
                  </a:cubicBezTo>
                  <a:cubicBezTo>
                    <a:pt x="5" y="5"/>
                    <a:pt x="4" y="4"/>
                    <a:pt x="4" y="4"/>
                  </a:cubicBezTo>
                  <a:cubicBezTo>
                    <a:pt x="3" y="4"/>
                    <a:pt x="3" y="4"/>
                    <a:pt x="2" y="3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13" y="2"/>
                    <a:pt x="12" y="3"/>
                    <a:pt x="11" y="3"/>
                  </a:cubicBezTo>
                  <a:cubicBezTo>
                    <a:pt x="11" y="3"/>
                    <a:pt x="11" y="4"/>
                    <a:pt x="10" y="4"/>
                  </a:cubicBezTo>
                  <a:cubicBezTo>
                    <a:pt x="10" y="5"/>
                    <a:pt x="10" y="5"/>
                    <a:pt x="10" y="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7"/>
                    <a:pt x="13" y="38"/>
                    <a:pt x="13" y="38"/>
                  </a:cubicBezTo>
                  <a:cubicBezTo>
                    <a:pt x="13" y="39"/>
                    <a:pt x="14" y="39"/>
                    <a:pt x="14" y="39"/>
                  </a:cubicBezTo>
                  <a:cubicBezTo>
                    <a:pt x="15" y="39"/>
                    <a:pt x="15" y="39"/>
                    <a:pt x="16" y="40"/>
                  </a:cubicBezTo>
                  <a:cubicBezTo>
                    <a:pt x="17" y="40"/>
                    <a:pt x="17" y="40"/>
                    <a:pt x="18" y="40"/>
                  </a:cubicBezTo>
                  <a:lnTo>
                    <a:pt x="18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40"/>
            <p:cNvSpPr/>
            <p:nvPr/>
          </p:nvSpPr>
          <p:spPr bwMode="auto">
            <a:xfrm>
              <a:off x="-7340600" y="3836988"/>
              <a:ext cx="120650" cy="177800"/>
            </a:xfrm>
            <a:custGeom>
              <a:avLst/>
              <a:gdLst>
                <a:gd name="T0" fmla="*/ 32 w 32"/>
                <a:gd name="T1" fmla="*/ 2 h 47"/>
                <a:gd name="T2" fmla="*/ 31 w 32"/>
                <a:gd name="T3" fmla="*/ 3 h 47"/>
                <a:gd name="T4" fmla="*/ 30 w 32"/>
                <a:gd name="T5" fmla="*/ 4 h 47"/>
                <a:gd name="T6" fmla="*/ 29 w 32"/>
                <a:gd name="T7" fmla="*/ 6 h 47"/>
                <a:gd name="T8" fmla="*/ 29 w 32"/>
                <a:gd name="T9" fmla="*/ 9 h 47"/>
                <a:gd name="T10" fmla="*/ 29 w 32"/>
                <a:gd name="T11" fmla="*/ 24 h 47"/>
                <a:gd name="T12" fmla="*/ 30 w 32"/>
                <a:gd name="T13" fmla="*/ 46 h 47"/>
                <a:gd name="T14" fmla="*/ 28 w 32"/>
                <a:gd name="T15" fmla="*/ 47 h 47"/>
                <a:gd name="T16" fmla="*/ 15 w 32"/>
                <a:gd name="T17" fmla="*/ 27 h 47"/>
                <a:gd name="T18" fmla="*/ 6 w 32"/>
                <a:gd name="T19" fmla="*/ 15 h 47"/>
                <a:gd name="T20" fmla="*/ 5 w 32"/>
                <a:gd name="T21" fmla="*/ 14 h 47"/>
                <a:gd name="T22" fmla="*/ 4 w 32"/>
                <a:gd name="T23" fmla="*/ 13 h 47"/>
                <a:gd name="T24" fmla="*/ 2 w 32"/>
                <a:gd name="T25" fmla="*/ 13 h 47"/>
                <a:gd name="T26" fmla="*/ 1 w 32"/>
                <a:gd name="T27" fmla="*/ 13 h 47"/>
                <a:gd name="T28" fmla="*/ 0 w 32"/>
                <a:gd name="T29" fmla="*/ 11 h 47"/>
                <a:gd name="T30" fmla="*/ 13 w 32"/>
                <a:gd name="T31" fmla="*/ 7 h 47"/>
                <a:gd name="T32" fmla="*/ 14 w 32"/>
                <a:gd name="T33" fmla="*/ 9 h 47"/>
                <a:gd name="T34" fmla="*/ 11 w 32"/>
                <a:gd name="T35" fmla="*/ 10 h 47"/>
                <a:gd name="T36" fmla="*/ 10 w 32"/>
                <a:gd name="T37" fmla="*/ 11 h 47"/>
                <a:gd name="T38" fmla="*/ 10 w 32"/>
                <a:gd name="T39" fmla="*/ 12 h 47"/>
                <a:gd name="T40" fmla="*/ 11 w 32"/>
                <a:gd name="T41" fmla="*/ 13 h 47"/>
                <a:gd name="T42" fmla="*/ 16 w 32"/>
                <a:gd name="T43" fmla="*/ 21 h 47"/>
                <a:gd name="T44" fmla="*/ 27 w 32"/>
                <a:gd name="T45" fmla="*/ 37 h 47"/>
                <a:gd name="T46" fmla="*/ 27 w 32"/>
                <a:gd name="T47" fmla="*/ 23 h 47"/>
                <a:gd name="T48" fmla="*/ 27 w 32"/>
                <a:gd name="T49" fmla="*/ 13 h 47"/>
                <a:gd name="T50" fmla="*/ 27 w 32"/>
                <a:gd name="T51" fmla="*/ 9 h 47"/>
                <a:gd name="T52" fmla="*/ 26 w 32"/>
                <a:gd name="T53" fmla="*/ 7 h 47"/>
                <a:gd name="T54" fmla="*/ 25 w 32"/>
                <a:gd name="T55" fmla="*/ 6 h 47"/>
                <a:gd name="T56" fmla="*/ 24 w 32"/>
                <a:gd name="T57" fmla="*/ 6 h 47"/>
                <a:gd name="T58" fmla="*/ 22 w 32"/>
                <a:gd name="T59" fmla="*/ 6 h 47"/>
                <a:gd name="T60" fmla="*/ 21 w 32"/>
                <a:gd name="T61" fmla="*/ 6 h 47"/>
                <a:gd name="T62" fmla="*/ 20 w 32"/>
                <a:gd name="T63" fmla="*/ 4 h 47"/>
                <a:gd name="T64" fmla="*/ 32 w 32"/>
                <a:gd name="T65" fmla="*/ 0 h 47"/>
                <a:gd name="T66" fmla="*/ 32 w 32"/>
                <a:gd name="T6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" h="47">
                  <a:moveTo>
                    <a:pt x="32" y="2"/>
                  </a:moveTo>
                  <a:cubicBezTo>
                    <a:pt x="32" y="3"/>
                    <a:pt x="31" y="3"/>
                    <a:pt x="31" y="3"/>
                  </a:cubicBezTo>
                  <a:cubicBezTo>
                    <a:pt x="31" y="4"/>
                    <a:pt x="30" y="4"/>
                    <a:pt x="30" y="4"/>
                  </a:cubicBezTo>
                  <a:cubicBezTo>
                    <a:pt x="30" y="5"/>
                    <a:pt x="29" y="6"/>
                    <a:pt x="29" y="6"/>
                  </a:cubicBezTo>
                  <a:cubicBezTo>
                    <a:pt x="29" y="7"/>
                    <a:pt x="29" y="8"/>
                    <a:pt x="29" y="9"/>
                  </a:cubicBezTo>
                  <a:cubicBezTo>
                    <a:pt x="29" y="12"/>
                    <a:pt x="29" y="17"/>
                    <a:pt x="29" y="24"/>
                  </a:cubicBezTo>
                  <a:cubicBezTo>
                    <a:pt x="29" y="31"/>
                    <a:pt x="29" y="38"/>
                    <a:pt x="30" y="46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3" y="40"/>
                    <a:pt x="19" y="34"/>
                    <a:pt x="15" y="27"/>
                  </a:cubicBezTo>
                  <a:cubicBezTo>
                    <a:pt x="11" y="21"/>
                    <a:pt x="8" y="17"/>
                    <a:pt x="6" y="15"/>
                  </a:cubicBezTo>
                  <a:cubicBezTo>
                    <a:pt x="6" y="15"/>
                    <a:pt x="6" y="14"/>
                    <a:pt x="5" y="14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3" y="13"/>
                    <a:pt x="3" y="13"/>
                    <a:pt x="2" y="13"/>
                  </a:cubicBezTo>
                  <a:cubicBezTo>
                    <a:pt x="2" y="13"/>
                    <a:pt x="1" y="13"/>
                    <a:pt x="1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2" y="9"/>
                    <a:pt x="12" y="9"/>
                    <a:pt x="11" y="10"/>
                  </a:cubicBezTo>
                  <a:cubicBezTo>
                    <a:pt x="10" y="10"/>
                    <a:pt x="10" y="11"/>
                    <a:pt x="10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2"/>
                    <a:pt x="11" y="12"/>
                    <a:pt x="11" y="13"/>
                  </a:cubicBezTo>
                  <a:cubicBezTo>
                    <a:pt x="12" y="14"/>
                    <a:pt x="14" y="17"/>
                    <a:pt x="16" y="21"/>
                  </a:cubicBezTo>
                  <a:cubicBezTo>
                    <a:pt x="19" y="25"/>
                    <a:pt x="23" y="30"/>
                    <a:pt x="27" y="37"/>
                  </a:cubicBezTo>
                  <a:cubicBezTo>
                    <a:pt x="27" y="33"/>
                    <a:pt x="27" y="29"/>
                    <a:pt x="27" y="23"/>
                  </a:cubicBezTo>
                  <a:cubicBezTo>
                    <a:pt x="27" y="18"/>
                    <a:pt x="27" y="15"/>
                    <a:pt x="27" y="13"/>
                  </a:cubicBezTo>
                  <a:cubicBezTo>
                    <a:pt x="27" y="11"/>
                    <a:pt x="27" y="10"/>
                    <a:pt x="27" y="9"/>
                  </a:cubicBezTo>
                  <a:cubicBezTo>
                    <a:pt x="26" y="8"/>
                    <a:pt x="26" y="8"/>
                    <a:pt x="26" y="7"/>
                  </a:cubicBezTo>
                  <a:cubicBezTo>
                    <a:pt x="26" y="7"/>
                    <a:pt x="26" y="6"/>
                    <a:pt x="25" y="6"/>
                  </a:cubicBezTo>
                  <a:cubicBezTo>
                    <a:pt x="25" y="6"/>
                    <a:pt x="24" y="6"/>
                    <a:pt x="24" y="6"/>
                  </a:cubicBezTo>
                  <a:cubicBezTo>
                    <a:pt x="23" y="6"/>
                    <a:pt x="23" y="6"/>
                    <a:pt x="22" y="6"/>
                  </a:cubicBezTo>
                  <a:cubicBezTo>
                    <a:pt x="22" y="6"/>
                    <a:pt x="21" y="6"/>
                    <a:pt x="21" y="6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41"/>
            <p:cNvSpPr/>
            <p:nvPr/>
          </p:nvSpPr>
          <p:spPr bwMode="auto">
            <a:xfrm>
              <a:off x="-7186613" y="3784600"/>
              <a:ext cx="161925" cy="184150"/>
            </a:xfrm>
            <a:custGeom>
              <a:avLst/>
              <a:gdLst>
                <a:gd name="T0" fmla="*/ 38 w 43"/>
                <a:gd name="T1" fmla="*/ 26 h 49"/>
                <a:gd name="T2" fmla="*/ 43 w 43"/>
                <a:gd name="T3" fmla="*/ 37 h 49"/>
                <a:gd name="T4" fmla="*/ 19 w 43"/>
                <a:gd name="T5" fmla="*/ 49 h 49"/>
                <a:gd name="T6" fmla="*/ 18 w 43"/>
                <a:gd name="T7" fmla="*/ 47 h 49"/>
                <a:gd name="T8" fmla="*/ 19 w 43"/>
                <a:gd name="T9" fmla="*/ 46 h 49"/>
                <a:gd name="T10" fmla="*/ 20 w 43"/>
                <a:gd name="T11" fmla="*/ 45 h 49"/>
                <a:gd name="T12" fmla="*/ 21 w 43"/>
                <a:gd name="T13" fmla="*/ 44 h 49"/>
                <a:gd name="T14" fmla="*/ 20 w 43"/>
                <a:gd name="T15" fmla="*/ 42 h 49"/>
                <a:gd name="T16" fmla="*/ 7 w 43"/>
                <a:gd name="T17" fmla="*/ 15 h 49"/>
                <a:gd name="T18" fmla="*/ 6 w 43"/>
                <a:gd name="T19" fmla="*/ 14 h 49"/>
                <a:gd name="T20" fmla="*/ 4 w 43"/>
                <a:gd name="T21" fmla="*/ 13 h 49"/>
                <a:gd name="T22" fmla="*/ 2 w 43"/>
                <a:gd name="T23" fmla="*/ 13 h 49"/>
                <a:gd name="T24" fmla="*/ 1 w 43"/>
                <a:gd name="T25" fmla="*/ 14 h 49"/>
                <a:gd name="T26" fmla="*/ 0 w 43"/>
                <a:gd name="T27" fmla="*/ 12 h 49"/>
                <a:gd name="T28" fmla="*/ 22 w 43"/>
                <a:gd name="T29" fmla="*/ 0 h 49"/>
                <a:gd name="T30" fmla="*/ 27 w 43"/>
                <a:gd name="T31" fmla="*/ 9 h 49"/>
                <a:gd name="T32" fmla="*/ 25 w 43"/>
                <a:gd name="T33" fmla="*/ 10 h 49"/>
                <a:gd name="T34" fmla="*/ 21 w 43"/>
                <a:gd name="T35" fmla="*/ 7 h 49"/>
                <a:gd name="T36" fmla="*/ 17 w 43"/>
                <a:gd name="T37" fmla="*/ 6 h 49"/>
                <a:gd name="T38" fmla="*/ 16 w 43"/>
                <a:gd name="T39" fmla="*/ 6 h 49"/>
                <a:gd name="T40" fmla="*/ 14 w 43"/>
                <a:gd name="T41" fmla="*/ 7 h 49"/>
                <a:gd name="T42" fmla="*/ 9 w 43"/>
                <a:gd name="T43" fmla="*/ 10 h 49"/>
                <a:gd name="T44" fmla="*/ 17 w 43"/>
                <a:gd name="T45" fmla="*/ 24 h 49"/>
                <a:gd name="T46" fmla="*/ 20 w 43"/>
                <a:gd name="T47" fmla="*/ 23 h 49"/>
                <a:gd name="T48" fmla="*/ 22 w 43"/>
                <a:gd name="T49" fmla="*/ 21 h 49"/>
                <a:gd name="T50" fmla="*/ 23 w 43"/>
                <a:gd name="T51" fmla="*/ 19 h 49"/>
                <a:gd name="T52" fmla="*/ 23 w 43"/>
                <a:gd name="T53" fmla="*/ 17 h 49"/>
                <a:gd name="T54" fmla="*/ 22 w 43"/>
                <a:gd name="T55" fmla="*/ 14 h 49"/>
                <a:gd name="T56" fmla="*/ 23 w 43"/>
                <a:gd name="T57" fmla="*/ 13 h 49"/>
                <a:gd name="T58" fmla="*/ 31 w 43"/>
                <a:gd name="T59" fmla="*/ 28 h 49"/>
                <a:gd name="T60" fmla="*/ 29 w 43"/>
                <a:gd name="T61" fmla="*/ 29 h 49"/>
                <a:gd name="T62" fmla="*/ 27 w 43"/>
                <a:gd name="T63" fmla="*/ 26 h 49"/>
                <a:gd name="T64" fmla="*/ 26 w 43"/>
                <a:gd name="T65" fmla="*/ 25 h 49"/>
                <a:gd name="T66" fmla="*/ 23 w 43"/>
                <a:gd name="T67" fmla="*/ 24 h 49"/>
                <a:gd name="T68" fmla="*/ 21 w 43"/>
                <a:gd name="T69" fmla="*/ 25 h 49"/>
                <a:gd name="T70" fmla="*/ 18 w 43"/>
                <a:gd name="T71" fmla="*/ 27 h 49"/>
                <a:gd name="T72" fmla="*/ 24 w 43"/>
                <a:gd name="T73" fmla="*/ 38 h 49"/>
                <a:gd name="T74" fmla="*/ 25 w 43"/>
                <a:gd name="T75" fmla="*/ 41 h 49"/>
                <a:gd name="T76" fmla="*/ 27 w 43"/>
                <a:gd name="T77" fmla="*/ 42 h 49"/>
                <a:gd name="T78" fmla="*/ 28 w 43"/>
                <a:gd name="T79" fmla="*/ 42 h 49"/>
                <a:gd name="T80" fmla="*/ 31 w 43"/>
                <a:gd name="T81" fmla="*/ 40 h 49"/>
                <a:gd name="T82" fmla="*/ 33 w 43"/>
                <a:gd name="T83" fmla="*/ 39 h 49"/>
                <a:gd name="T84" fmla="*/ 35 w 43"/>
                <a:gd name="T85" fmla="*/ 38 h 49"/>
                <a:gd name="T86" fmla="*/ 36 w 43"/>
                <a:gd name="T87" fmla="*/ 37 h 49"/>
                <a:gd name="T88" fmla="*/ 37 w 43"/>
                <a:gd name="T89" fmla="*/ 36 h 49"/>
                <a:gd name="T90" fmla="*/ 37 w 43"/>
                <a:gd name="T91" fmla="*/ 31 h 49"/>
                <a:gd name="T92" fmla="*/ 36 w 43"/>
                <a:gd name="T93" fmla="*/ 27 h 49"/>
                <a:gd name="T94" fmla="*/ 38 w 43"/>
                <a:gd name="T95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" h="49">
                  <a:moveTo>
                    <a:pt x="38" y="26"/>
                  </a:moveTo>
                  <a:cubicBezTo>
                    <a:pt x="43" y="37"/>
                    <a:pt x="43" y="37"/>
                    <a:pt x="43" y="37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9" y="47"/>
                    <a:pt x="19" y="46"/>
                  </a:cubicBezTo>
                  <a:cubicBezTo>
                    <a:pt x="20" y="46"/>
                    <a:pt x="20" y="46"/>
                    <a:pt x="20" y="45"/>
                  </a:cubicBezTo>
                  <a:cubicBezTo>
                    <a:pt x="21" y="45"/>
                    <a:pt x="21" y="44"/>
                    <a:pt x="21" y="44"/>
                  </a:cubicBezTo>
                  <a:cubicBezTo>
                    <a:pt x="21" y="43"/>
                    <a:pt x="21" y="43"/>
                    <a:pt x="20" y="42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3"/>
                    <a:pt x="5" y="13"/>
                    <a:pt x="4" y="13"/>
                  </a:cubicBezTo>
                  <a:cubicBezTo>
                    <a:pt x="4" y="13"/>
                    <a:pt x="3" y="13"/>
                    <a:pt x="2" y="13"/>
                  </a:cubicBezTo>
                  <a:cubicBezTo>
                    <a:pt x="2" y="13"/>
                    <a:pt x="1" y="13"/>
                    <a:pt x="1" y="1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4" y="9"/>
                    <a:pt x="23" y="8"/>
                    <a:pt x="21" y="7"/>
                  </a:cubicBezTo>
                  <a:cubicBezTo>
                    <a:pt x="20" y="6"/>
                    <a:pt x="18" y="5"/>
                    <a:pt x="17" y="6"/>
                  </a:cubicBezTo>
                  <a:cubicBezTo>
                    <a:pt x="17" y="6"/>
                    <a:pt x="16" y="6"/>
                    <a:pt x="16" y="6"/>
                  </a:cubicBezTo>
                  <a:cubicBezTo>
                    <a:pt x="15" y="7"/>
                    <a:pt x="15" y="7"/>
                    <a:pt x="14" y="7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1" y="22"/>
                    <a:pt x="22" y="22"/>
                    <a:pt x="22" y="21"/>
                  </a:cubicBezTo>
                  <a:cubicBezTo>
                    <a:pt x="22" y="21"/>
                    <a:pt x="23" y="20"/>
                    <a:pt x="23" y="19"/>
                  </a:cubicBezTo>
                  <a:cubicBezTo>
                    <a:pt x="23" y="19"/>
                    <a:pt x="23" y="18"/>
                    <a:pt x="23" y="17"/>
                  </a:cubicBezTo>
                  <a:cubicBezTo>
                    <a:pt x="22" y="16"/>
                    <a:pt x="22" y="15"/>
                    <a:pt x="22" y="14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8"/>
                    <a:pt x="28" y="27"/>
                    <a:pt x="27" y="26"/>
                  </a:cubicBezTo>
                  <a:cubicBezTo>
                    <a:pt x="27" y="26"/>
                    <a:pt x="26" y="25"/>
                    <a:pt x="26" y="25"/>
                  </a:cubicBezTo>
                  <a:cubicBezTo>
                    <a:pt x="25" y="24"/>
                    <a:pt x="24" y="24"/>
                    <a:pt x="23" y="24"/>
                  </a:cubicBezTo>
                  <a:cubicBezTo>
                    <a:pt x="23" y="24"/>
                    <a:pt x="22" y="25"/>
                    <a:pt x="21" y="25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9"/>
                    <a:pt x="25" y="40"/>
                    <a:pt x="25" y="41"/>
                  </a:cubicBezTo>
                  <a:cubicBezTo>
                    <a:pt x="26" y="41"/>
                    <a:pt x="26" y="41"/>
                    <a:pt x="27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29" y="41"/>
                    <a:pt x="30" y="41"/>
                    <a:pt x="31" y="40"/>
                  </a:cubicBezTo>
                  <a:cubicBezTo>
                    <a:pt x="31" y="40"/>
                    <a:pt x="32" y="40"/>
                    <a:pt x="33" y="39"/>
                  </a:cubicBezTo>
                  <a:cubicBezTo>
                    <a:pt x="34" y="39"/>
                    <a:pt x="34" y="39"/>
                    <a:pt x="35" y="38"/>
                  </a:cubicBezTo>
                  <a:cubicBezTo>
                    <a:pt x="35" y="38"/>
                    <a:pt x="36" y="38"/>
                    <a:pt x="36" y="37"/>
                  </a:cubicBezTo>
                  <a:cubicBezTo>
                    <a:pt x="36" y="37"/>
                    <a:pt x="37" y="36"/>
                    <a:pt x="37" y="36"/>
                  </a:cubicBezTo>
                  <a:cubicBezTo>
                    <a:pt x="37" y="35"/>
                    <a:pt x="37" y="33"/>
                    <a:pt x="37" y="31"/>
                  </a:cubicBezTo>
                  <a:cubicBezTo>
                    <a:pt x="37" y="29"/>
                    <a:pt x="36" y="27"/>
                    <a:pt x="36" y="27"/>
                  </a:cubicBezTo>
                  <a:lnTo>
                    <a:pt x="38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42"/>
            <p:cNvSpPr>
              <a:spLocks noEditPoints="1"/>
            </p:cNvSpPr>
            <p:nvPr/>
          </p:nvSpPr>
          <p:spPr bwMode="auto">
            <a:xfrm>
              <a:off x="-7051675" y="3721100"/>
              <a:ext cx="192088" cy="168275"/>
            </a:xfrm>
            <a:custGeom>
              <a:avLst/>
              <a:gdLst>
                <a:gd name="T0" fmla="*/ 51 w 51"/>
                <a:gd name="T1" fmla="*/ 26 h 45"/>
                <a:gd name="T2" fmla="*/ 44 w 51"/>
                <a:gd name="T3" fmla="*/ 31 h 45"/>
                <a:gd name="T4" fmla="*/ 34 w 51"/>
                <a:gd name="T5" fmla="*/ 26 h 45"/>
                <a:gd name="T6" fmla="*/ 24 w 51"/>
                <a:gd name="T7" fmla="*/ 22 h 45"/>
                <a:gd name="T8" fmla="*/ 22 w 51"/>
                <a:gd name="T9" fmla="*/ 24 h 45"/>
                <a:gd name="T10" fmla="*/ 29 w 51"/>
                <a:gd name="T11" fmla="*/ 35 h 45"/>
                <a:gd name="T12" fmla="*/ 31 w 51"/>
                <a:gd name="T13" fmla="*/ 36 h 45"/>
                <a:gd name="T14" fmla="*/ 32 w 51"/>
                <a:gd name="T15" fmla="*/ 37 h 45"/>
                <a:gd name="T16" fmla="*/ 34 w 51"/>
                <a:gd name="T17" fmla="*/ 36 h 45"/>
                <a:gd name="T18" fmla="*/ 35 w 51"/>
                <a:gd name="T19" fmla="*/ 35 h 45"/>
                <a:gd name="T20" fmla="*/ 37 w 51"/>
                <a:gd name="T21" fmla="*/ 37 h 45"/>
                <a:gd name="T22" fmla="*/ 25 w 51"/>
                <a:gd name="T23" fmla="*/ 45 h 45"/>
                <a:gd name="T24" fmla="*/ 24 w 51"/>
                <a:gd name="T25" fmla="*/ 43 h 45"/>
                <a:gd name="T26" fmla="*/ 25 w 51"/>
                <a:gd name="T27" fmla="*/ 42 h 45"/>
                <a:gd name="T28" fmla="*/ 26 w 51"/>
                <a:gd name="T29" fmla="*/ 41 h 45"/>
                <a:gd name="T30" fmla="*/ 26 w 51"/>
                <a:gd name="T31" fmla="*/ 40 h 45"/>
                <a:gd name="T32" fmla="*/ 26 w 51"/>
                <a:gd name="T33" fmla="*/ 38 h 45"/>
                <a:gd name="T34" fmla="*/ 17 w 51"/>
                <a:gd name="T35" fmla="*/ 26 h 45"/>
                <a:gd name="T36" fmla="*/ 17 w 51"/>
                <a:gd name="T37" fmla="*/ 18 h 45"/>
                <a:gd name="T38" fmla="*/ 20 w 51"/>
                <a:gd name="T39" fmla="*/ 22 h 45"/>
                <a:gd name="T40" fmla="*/ 22 w 51"/>
                <a:gd name="T41" fmla="*/ 20 h 45"/>
                <a:gd name="T42" fmla="*/ 25 w 51"/>
                <a:gd name="T43" fmla="*/ 15 h 45"/>
                <a:gd name="T44" fmla="*/ 23 w 51"/>
                <a:gd name="T45" fmla="*/ 8 h 45"/>
                <a:gd name="T46" fmla="*/ 18 w 51"/>
                <a:gd name="T47" fmla="*/ 4 h 45"/>
                <a:gd name="T48" fmla="*/ 17 w 51"/>
                <a:gd name="T49" fmla="*/ 4 h 45"/>
                <a:gd name="T50" fmla="*/ 17 w 51"/>
                <a:gd name="T51" fmla="*/ 0 h 45"/>
                <a:gd name="T52" fmla="*/ 20 w 51"/>
                <a:gd name="T53" fmla="*/ 0 h 45"/>
                <a:gd name="T54" fmla="*/ 23 w 51"/>
                <a:gd name="T55" fmla="*/ 1 h 45"/>
                <a:gd name="T56" fmla="*/ 27 w 51"/>
                <a:gd name="T57" fmla="*/ 4 h 45"/>
                <a:gd name="T58" fmla="*/ 29 w 51"/>
                <a:gd name="T59" fmla="*/ 8 h 45"/>
                <a:gd name="T60" fmla="*/ 29 w 51"/>
                <a:gd name="T61" fmla="*/ 12 h 45"/>
                <a:gd name="T62" fmla="*/ 29 w 51"/>
                <a:gd name="T63" fmla="*/ 15 h 45"/>
                <a:gd name="T64" fmla="*/ 27 w 51"/>
                <a:gd name="T65" fmla="*/ 18 h 45"/>
                <a:gd name="T66" fmla="*/ 34 w 51"/>
                <a:gd name="T67" fmla="*/ 21 h 45"/>
                <a:gd name="T68" fmla="*/ 42 w 51"/>
                <a:gd name="T69" fmla="*/ 24 h 45"/>
                <a:gd name="T70" fmla="*/ 45 w 51"/>
                <a:gd name="T71" fmla="*/ 25 h 45"/>
                <a:gd name="T72" fmla="*/ 47 w 51"/>
                <a:gd name="T73" fmla="*/ 25 h 45"/>
                <a:gd name="T74" fmla="*/ 48 w 51"/>
                <a:gd name="T75" fmla="*/ 25 h 45"/>
                <a:gd name="T76" fmla="*/ 50 w 51"/>
                <a:gd name="T77" fmla="*/ 24 h 45"/>
                <a:gd name="T78" fmla="*/ 51 w 51"/>
                <a:gd name="T79" fmla="*/ 26 h 45"/>
                <a:gd name="T80" fmla="*/ 17 w 51"/>
                <a:gd name="T81" fmla="*/ 26 h 45"/>
                <a:gd name="T82" fmla="*/ 7 w 51"/>
                <a:gd name="T83" fmla="*/ 13 h 45"/>
                <a:gd name="T84" fmla="*/ 6 w 51"/>
                <a:gd name="T85" fmla="*/ 12 h 45"/>
                <a:gd name="T86" fmla="*/ 5 w 51"/>
                <a:gd name="T87" fmla="*/ 12 h 45"/>
                <a:gd name="T88" fmla="*/ 3 w 51"/>
                <a:gd name="T89" fmla="*/ 12 h 45"/>
                <a:gd name="T90" fmla="*/ 2 w 51"/>
                <a:gd name="T91" fmla="*/ 13 h 45"/>
                <a:gd name="T92" fmla="*/ 0 w 51"/>
                <a:gd name="T93" fmla="*/ 11 h 45"/>
                <a:gd name="T94" fmla="*/ 12 w 51"/>
                <a:gd name="T95" fmla="*/ 2 h 45"/>
                <a:gd name="T96" fmla="*/ 16 w 51"/>
                <a:gd name="T97" fmla="*/ 0 h 45"/>
                <a:gd name="T98" fmla="*/ 17 w 51"/>
                <a:gd name="T99" fmla="*/ 0 h 45"/>
                <a:gd name="T100" fmla="*/ 17 w 51"/>
                <a:gd name="T101" fmla="*/ 4 h 45"/>
                <a:gd name="T102" fmla="*/ 12 w 51"/>
                <a:gd name="T103" fmla="*/ 5 h 45"/>
                <a:gd name="T104" fmla="*/ 9 w 51"/>
                <a:gd name="T105" fmla="*/ 8 h 45"/>
                <a:gd name="T106" fmla="*/ 17 w 51"/>
                <a:gd name="T107" fmla="*/ 18 h 45"/>
                <a:gd name="T108" fmla="*/ 17 w 51"/>
                <a:gd name="T109" fmla="*/ 2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1" h="45">
                  <a:moveTo>
                    <a:pt x="51" y="26"/>
                  </a:moveTo>
                  <a:cubicBezTo>
                    <a:pt x="44" y="31"/>
                    <a:pt x="44" y="31"/>
                    <a:pt x="44" y="31"/>
                  </a:cubicBezTo>
                  <a:cubicBezTo>
                    <a:pt x="40" y="29"/>
                    <a:pt x="37" y="28"/>
                    <a:pt x="34" y="26"/>
                  </a:cubicBezTo>
                  <a:cubicBezTo>
                    <a:pt x="31" y="25"/>
                    <a:pt x="28" y="24"/>
                    <a:pt x="24" y="22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30" y="35"/>
                    <a:pt x="30" y="36"/>
                    <a:pt x="31" y="36"/>
                  </a:cubicBezTo>
                  <a:cubicBezTo>
                    <a:pt x="31" y="37"/>
                    <a:pt x="32" y="37"/>
                    <a:pt x="32" y="37"/>
                  </a:cubicBezTo>
                  <a:cubicBezTo>
                    <a:pt x="33" y="36"/>
                    <a:pt x="33" y="36"/>
                    <a:pt x="34" y="36"/>
                  </a:cubicBezTo>
                  <a:cubicBezTo>
                    <a:pt x="34" y="36"/>
                    <a:pt x="35" y="35"/>
                    <a:pt x="35" y="35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3"/>
                    <a:pt x="25" y="43"/>
                    <a:pt x="25" y="42"/>
                  </a:cubicBezTo>
                  <a:cubicBezTo>
                    <a:pt x="26" y="42"/>
                    <a:pt x="26" y="41"/>
                    <a:pt x="26" y="41"/>
                  </a:cubicBezTo>
                  <a:cubicBezTo>
                    <a:pt x="27" y="41"/>
                    <a:pt x="27" y="40"/>
                    <a:pt x="26" y="40"/>
                  </a:cubicBezTo>
                  <a:cubicBezTo>
                    <a:pt x="26" y="39"/>
                    <a:pt x="26" y="38"/>
                    <a:pt x="26" y="3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4" y="19"/>
                    <a:pt x="25" y="17"/>
                    <a:pt x="25" y="15"/>
                  </a:cubicBezTo>
                  <a:cubicBezTo>
                    <a:pt x="25" y="13"/>
                    <a:pt x="24" y="10"/>
                    <a:pt x="23" y="8"/>
                  </a:cubicBezTo>
                  <a:cubicBezTo>
                    <a:pt x="21" y="6"/>
                    <a:pt x="19" y="5"/>
                    <a:pt x="18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4" y="2"/>
                    <a:pt x="26" y="3"/>
                    <a:pt x="27" y="4"/>
                  </a:cubicBezTo>
                  <a:cubicBezTo>
                    <a:pt x="28" y="5"/>
                    <a:pt x="28" y="7"/>
                    <a:pt x="29" y="8"/>
                  </a:cubicBezTo>
                  <a:cubicBezTo>
                    <a:pt x="29" y="9"/>
                    <a:pt x="29" y="10"/>
                    <a:pt x="29" y="12"/>
                  </a:cubicBezTo>
                  <a:cubicBezTo>
                    <a:pt x="29" y="13"/>
                    <a:pt x="29" y="14"/>
                    <a:pt x="29" y="15"/>
                  </a:cubicBezTo>
                  <a:cubicBezTo>
                    <a:pt x="28" y="16"/>
                    <a:pt x="28" y="17"/>
                    <a:pt x="27" y="18"/>
                  </a:cubicBezTo>
                  <a:cubicBezTo>
                    <a:pt x="30" y="19"/>
                    <a:pt x="32" y="20"/>
                    <a:pt x="34" y="21"/>
                  </a:cubicBezTo>
                  <a:cubicBezTo>
                    <a:pt x="36" y="22"/>
                    <a:pt x="39" y="23"/>
                    <a:pt x="42" y="24"/>
                  </a:cubicBezTo>
                  <a:cubicBezTo>
                    <a:pt x="43" y="25"/>
                    <a:pt x="44" y="25"/>
                    <a:pt x="45" y="25"/>
                  </a:cubicBezTo>
                  <a:cubicBezTo>
                    <a:pt x="45" y="25"/>
                    <a:pt x="46" y="26"/>
                    <a:pt x="47" y="25"/>
                  </a:cubicBezTo>
                  <a:cubicBezTo>
                    <a:pt x="47" y="25"/>
                    <a:pt x="48" y="25"/>
                    <a:pt x="48" y="25"/>
                  </a:cubicBezTo>
                  <a:cubicBezTo>
                    <a:pt x="49" y="25"/>
                    <a:pt x="49" y="25"/>
                    <a:pt x="50" y="24"/>
                  </a:cubicBezTo>
                  <a:lnTo>
                    <a:pt x="51" y="26"/>
                  </a:lnTo>
                  <a:close/>
                  <a:moveTo>
                    <a:pt x="17" y="26"/>
                  </a:move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2"/>
                    <a:pt x="6" y="12"/>
                  </a:cubicBezTo>
                  <a:cubicBezTo>
                    <a:pt x="6" y="12"/>
                    <a:pt x="5" y="12"/>
                    <a:pt x="5" y="12"/>
                  </a:cubicBezTo>
                  <a:cubicBezTo>
                    <a:pt x="4" y="12"/>
                    <a:pt x="4" y="12"/>
                    <a:pt x="3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4" y="1"/>
                    <a:pt x="15" y="1"/>
                    <a:pt x="16" y="0"/>
                  </a:cubicBezTo>
                  <a:cubicBezTo>
                    <a:pt x="16" y="0"/>
                    <a:pt x="17" y="0"/>
                    <a:pt x="17" y="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4"/>
                    <a:pt x="14" y="4"/>
                    <a:pt x="12" y="5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7" y="18"/>
                    <a:pt x="17" y="18"/>
                    <a:pt x="17" y="18"/>
                  </a:cubicBezTo>
                  <a:lnTo>
                    <a:pt x="1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43"/>
            <p:cNvSpPr/>
            <p:nvPr/>
          </p:nvSpPr>
          <p:spPr bwMode="auto">
            <a:xfrm>
              <a:off x="-6905625" y="3619500"/>
              <a:ext cx="136525" cy="168275"/>
            </a:xfrm>
            <a:custGeom>
              <a:avLst/>
              <a:gdLst>
                <a:gd name="T0" fmla="*/ 26 w 36"/>
                <a:gd name="T1" fmla="*/ 17 h 45"/>
                <a:gd name="T2" fmla="*/ 29 w 36"/>
                <a:gd name="T3" fmla="*/ 18 h 45"/>
                <a:gd name="T4" fmla="*/ 32 w 36"/>
                <a:gd name="T5" fmla="*/ 21 h 45"/>
                <a:gd name="T6" fmla="*/ 36 w 36"/>
                <a:gd name="T7" fmla="*/ 30 h 45"/>
                <a:gd name="T8" fmla="*/ 33 w 36"/>
                <a:gd name="T9" fmla="*/ 38 h 45"/>
                <a:gd name="T10" fmla="*/ 29 w 36"/>
                <a:gd name="T11" fmla="*/ 40 h 45"/>
                <a:gd name="T12" fmla="*/ 25 w 36"/>
                <a:gd name="T13" fmla="*/ 41 h 45"/>
                <a:gd name="T14" fmla="*/ 25 w 36"/>
                <a:gd name="T15" fmla="*/ 44 h 45"/>
                <a:gd name="T16" fmla="*/ 24 w 36"/>
                <a:gd name="T17" fmla="*/ 45 h 45"/>
                <a:gd name="T18" fmla="*/ 14 w 36"/>
                <a:gd name="T19" fmla="*/ 34 h 45"/>
                <a:gd name="T20" fmla="*/ 15 w 36"/>
                <a:gd name="T21" fmla="*/ 33 h 45"/>
                <a:gd name="T22" fmla="*/ 20 w 36"/>
                <a:gd name="T23" fmla="*/ 36 h 45"/>
                <a:gd name="T24" fmla="*/ 24 w 36"/>
                <a:gd name="T25" fmla="*/ 37 h 45"/>
                <a:gd name="T26" fmla="*/ 28 w 36"/>
                <a:gd name="T27" fmla="*/ 38 h 45"/>
                <a:gd name="T28" fmla="*/ 31 w 36"/>
                <a:gd name="T29" fmla="*/ 36 h 45"/>
                <a:gd name="T30" fmla="*/ 33 w 36"/>
                <a:gd name="T31" fmla="*/ 34 h 45"/>
                <a:gd name="T32" fmla="*/ 33 w 36"/>
                <a:gd name="T33" fmla="*/ 31 h 45"/>
                <a:gd name="T34" fmla="*/ 33 w 36"/>
                <a:gd name="T35" fmla="*/ 29 h 45"/>
                <a:gd name="T36" fmla="*/ 31 w 36"/>
                <a:gd name="T37" fmla="*/ 26 h 45"/>
                <a:gd name="T38" fmla="*/ 27 w 36"/>
                <a:gd name="T39" fmla="*/ 24 h 45"/>
                <a:gd name="T40" fmla="*/ 22 w 36"/>
                <a:gd name="T41" fmla="*/ 23 h 45"/>
                <a:gd name="T42" fmla="*/ 18 w 36"/>
                <a:gd name="T43" fmla="*/ 24 h 45"/>
                <a:gd name="T44" fmla="*/ 15 w 36"/>
                <a:gd name="T45" fmla="*/ 25 h 45"/>
                <a:gd name="T46" fmla="*/ 9 w 36"/>
                <a:gd name="T47" fmla="*/ 25 h 45"/>
                <a:gd name="T48" fmla="*/ 3 w 36"/>
                <a:gd name="T49" fmla="*/ 21 h 45"/>
                <a:gd name="T50" fmla="*/ 1 w 36"/>
                <a:gd name="T51" fmla="*/ 17 h 45"/>
                <a:gd name="T52" fmla="*/ 0 w 36"/>
                <a:gd name="T53" fmla="*/ 13 h 45"/>
                <a:gd name="T54" fmla="*/ 0 w 36"/>
                <a:gd name="T55" fmla="*/ 9 h 45"/>
                <a:gd name="T56" fmla="*/ 3 w 36"/>
                <a:gd name="T57" fmla="*/ 6 h 45"/>
                <a:gd name="T58" fmla="*/ 6 w 36"/>
                <a:gd name="T59" fmla="*/ 4 h 45"/>
                <a:gd name="T60" fmla="*/ 10 w 36"/>
                <a:gd name="T61" fmla="*/ 3 h 45"/>
                <a:gd name="T62" fmla="*/ 9 w 36"/>
                <a:gd name="T63" fmla="*/ 1 h 45"/>
                <a:gd name="T64" fmla="*/ 11 w 36"/>
                <a:gd name="T65" fmla="*/ 0 h 45"/>
                <a:gd name="T66" fmla="*/ 20 w 36"/>
                <a:gd name="T67" fmla="*/ 10 h 45"/>
                <a:gd name="T68" fmla="*/ 19 w 36"/>
                <a:gd name="T69" fmla="*/ 11 h 45"/>
                <a:gd name="T70" fmla="*/ 15 w 36"/>
                <a:gd name="T71" fmla="*/ 9 h 45"/>
                <a:gd name="T72" fmla="*/ 11 w 36"/>
                <a:gd name="T73" fmla="*/ 7 h 45"/>
                <a:gd name="T74" fmla="*/ 7 w 36"/>
                <a:gd name="T75" fmla="*/ 7 h 45"/>
                <a:gd name="T76" fmla="*/ 4 w 36"/>
                <a:gd name="T77" fmla="*/ 8 h 45"/>
                <a:gd name="T78" fmla="*/ 3 w 36"/>
                <a:gd name="T79" fmla="*/ 12 h 45"/>
                <a:gd name="T80" fmla="*/ 4 w 36"/>
                <a:gd name="T81" fmla="*/ 16 h 45"/>
                <a:gd name="T82" fmla="*/ 8 w 36"/>
                <a:gd name="T83" fmla="*/ 19 h 45"/>
                <a:gd name="T84" fmla="*/ 12 w 36"/>
                <a:gd name="T85" fmla="*/ 19 h 45"/>
                <a:gd name="T86" fmla="*/ 16 w 36"/>
                <a:gd name="T87" fmla="*/ 18 h 45"/>
                <a:gd name="T88" fmla="*/ 19 w 36"/>
                <a:gd name="T89" fmla="*/ 17 h 45"/>
                <a:gd name="T90" fmla="*/ 23 w 36"/>
                <a:gd name="T91" fmla="*/ 17 h 45"/>
                <a:gd name="T92" fmla="*/ 26 w 36"/>
                <a:gd name="T93" fmla="*/ 1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6" h="45">
                  <a:moveTo>
                    <a:pt x="26" y="17"/>
                  </a:moveTo>
                  <a:cubicBezTo>
                    <a:pt x="27" y="17"/>
                    <a:pt x="28" y="18"/>
                    <a:pt x="29" y="18"/>
                  </a:cubicBezTo>
                  <a:cubicBezTo>
                    <a:pt x="30" y="19"/>
                    <a:pt x="31" y="20"/>
                    <a:pt x="32" y="21"/>
                  </a:cubicBezTo>
                  <a:cubicBezTo>
                    <a:pt x="35" y="24"/>
                    <a:pt x="36" y="27"/>
                    <a:pt x="36" y="30"/>
                  </a:cubicBezTo>
                  <a:cubicBezTo>
                    <a:pt x="36" y="33"/>
                    <a:pt x="35" y="36"/>
                    <a:pt x="33" y="38"/>
                  </a:cubicBezTo>
                  <a:cubicBezTo>
                    <a:pt x="32" y="39"/>
                    <a:pt x="30" y="40"/>
                    <a:pt x="29" y="40"/>
                  </a:cubicBezTo>
                  <a:cubicBezTo>
                    <a:pt x="27" y="41"/>
                    <a:pt x="26" y="41"/>
                    <a:pt x="25" y="41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7" y="34"/>
                    <a:pt x="18" y="35"/>
                    <a:pt x="20" y="36"/>
                  </a:cubicBezTo>
                  <a:cubicBezTo>
                    <a:pt x="21" y="37"/>
                    <a:pt x="22" y="37"/>
                    <a:pt x="24" y="37"/>
                  </a:cubicBezTo>
                  <a:cubicBezTo>
                    <a:pt x="25" y="38"/>
                    <a:pt x="26" y="38"/>
                    <a:pt x="28" y="38"/>
                  </a:cubicBezTo>
                  <a:cubicBezTo>
                    <a:pt x="29" y="37"/>
                    <a:pt x="30" y="37"/>
                    <a:pt x="31" y="36"/>
                  </a:cubicBezTo>
                  <a:cubicBezTo>
                    <a:pt x="32" y="35"/>
                    <a:pt x="33" y="34"/>
                    <a:pt x="33" y="34"/>
                  </a:cubicBezTo>
                  <a:cubicBezTo>
                    <a:pt x="33" y="33"/>
                    <a:pt x="33" y="32"/>
                    <a:pt x="33" y="31"/>
                  </a:cubicBezTo>
                  <a:cubicBezTo>
                    <a:pt x="33" y="30"/>
                    <a:pt x="33" y="30"/>
                    <a:pt x="33" y="29"/>
                  </a:cubicBezTo>
                  <a:cubicBezTo>
                    <a:pt x="32" y="28"/>
                    <a:pt x="32" y="27"/>
                    <a:pt x="31" y="26"/>
                  </a:cubicBezTo>
                  <a:cubicBezTo>
                    <a:pt x="30" y="25"/>
                    <a:pt x="28" y="24"/>
                    <a:pt x="27" y="24"/>
                  </a:cubicBezTo>
                  <a:cubicBezTo>
                    <a:pt x="25" y="23"/>
                    <a:pt x="24" y="23"/>
                    <a:pt x="22" y="23"/>
                  </a:cubicBezTo>
                  <a:cubicBezTo>
                    <a:pt x="21" y="24"/>
                    <a:pt x="20" y="24"/>
                    <a:pt x="18" y="24"/>
                  </a:cubicBezTo>
                  <a:cubicBezTo>
                    <a:pt x="17" y="25"/>
                    <a:pt x="16" y="25"/>
                    <a:pt x="15" y="25"/>
                  </a:cubicBezTo>
                  <a:cubicBezTo>
                    <a:pt x="13" y="26"/>
                    <a:pt x="11" y="26"/>
                    <a:pt x="9" y="25"/>
                  </a:cubicBezTo>
                  <a:cubicBezTo>
                    <a:pt x="7" y="25"/>
                    <a:pt x="5" y="23"/>
                    <a:pt x="3" y="21"/>
                  </a:cubicBezTo>
                  <a:cubicBezTo>
                    <a:pt x="2" y="20"/>
                    <a:pt x="1" y="19"/>
                    <a:pt x="1" y="17"/>
                  </a:cubicBezTo>
                  <a:cubicBezTo>
                    <a:pt x="0" y="16"/>
                    <a:pt x="0" y="15"/>
                    <a:pt x="0" y="13"/>
                  </a:cubicBezTo>
                  <a:cubicBezTo>
                    <a:pt x="0" y="12"/>
                    <a:pt x="0" y="10"/>
                    <a:pt x="0" y="9"/>
                  </a:cubicBezTo>
                  <a:cubicBezTo>
                    <a:pt x="1" y="8"/>
                    <a:pt x="2" y="7"/>
                    <a:pt x="3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7" y="4"/>
                    <a:pt x="9" y="3"/>
                    <a:pt x="10" y="3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8" y="10"/>
                    <a:pt x="16" y="10"/>
                    <a:pt x="15" y="9"/>
                  </a:cubicBezTo>
                  <a:cubicBezTo>
                    <a:pt x="14" y="8"/>
                    <a:pt x="12" y="7"/>
                    <a:pt x="11" y="7"/>
                  </a:cubicBezTo>
                  <a:cubicBezTo>
                    <a:pt x="10" y="7"/>
                    <a:pt x="9" y="6"/>
                    <a:pt x="7" y="7"/>
                  </a:cubicBezTo>
                  <a:cubicBezTo>
                    <a:pt x="6" y="7"/>
                    <a:pt x="5" y="7"/>
                    <a:pt x="4" y="8"/>
                  </a:cubicBezTo>
                  <a:cubicBezTo>
                    <a:pt x="3" y="9"/>
                    <a:pt x="3" y="10"/>
                    <a:pt x="3" y="12"/>
                  </a:cubicBezTo>
                  <a:cubicBezTo>
                    <a:pt x="3" y="14"/>
                    <a:pt x="3" y="15"/>
                    <a:pt x="4" y="16"/>
                  </a:cubicBezTo>
                  <a:cubicBezTo>
                    <a:pt x="6" y="18"/>
                    <a:pt x="7" y="18"/>
                    <a:pt x="8" y="19"/>
                  </a:cubicBezTo>
                  <a:cubicBezTo>
                    <a:pt x="10" y="19"/>
                    <a:pt x="11" y="19"/>
                    <a:pt x="12" y="19"/>
                  </a:cubicBezTo>
                  <a:cubicBezTo>
                    <a:pt x="14" y="19"/>
                    <a:pt x="15" y="19"/>
                    <a:pt x="16" y="18"/>
                  </a:cubicBezTo>
                  <a:cubicBezTo>
                    <a:pt x="17" y="18"/>
                    <a:pt x="18" y="18"/>
                    <a:pt x="19" y="17"/>
                  </a:cubicBezTo>
                  <a:cubicBezTo>
                    <a:pt x="20" y="17"/>
                    <a:pt x="21" y="17"/>
                    <a:pt x="23" y="17"/>
                  </a:cubicBezTo>
                  <a:cubicBezTo>
                    <a:pt x="24" y="17"/>
                    <a:pt x="25" y="17"/>
                    <a:pt x="26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44"/>
            <p:cNvSpPr/>
            <p:nvPr/>
          </p:nvSpPr>
          <p:spPr bwMode="auto">
            <a:xfrm>
              <a:off x="-6829425" y="3536950"/>
              <a:ext cx="157163" cy="142875"/>
            </a:xfrm>
            <a:custGeom>
              <a:avLst/>
              <a:gdLst>
                <a:gd name="T0" fmla="*/ 42 w 42"/>
                <a:gd name="T1" fmla="*/ 26 h 38"/>
                <a:gd name="T2" fmla="*/ 33 w 42"/>
                <a:gd name="T3" fmla="*/ 38 h 38"/>
                <a:gd name="T4" fmla="*/ 31 w 42"/>
                <a:gd name="T5" fmla="*/ 36 h 38"/>
                <a:gd name="T6" fmla="*/ 32 w 42"/>
                <a:gd name="T7" fmla="*/ 35 h 38"/>
                <a:gd name="T8" fmla="*/ 33 w 42"/>
                <a:gd name="T9" fmla="*/ 33 h 38"/>
                <a:gd name="T10" fmla="*/ 33 w 42"/>
                <a:gd name="T11" fmla="*/ 32 h 38"/>
                <a:gd name="T12" fmla="*/ 32 w 42"/>
                <a:gd name="T13" fmla="*/ 30 h 38"/>
                <a:gd name="T14" fmla="*/ 8 w 42"/>
                <a:gd name="T15" fmla="*/ 11 h 38"/>
                <a:gd name="T16" fmla="*/ 7 w 42"/>
                <a:gd name="T17" fmla="*/ 10 h 38"/>
                <a:gd name="T18" fmla="*/ 5 w 42"/>
                <a:gd name="T19" fmla="*/ 11 h 38"/>
                <a:gd name="T20" fmla="*/ 3 w 42"/>
                <a:gd name="T21" fmla="*/ 11 h 38"/>
                <a:gd name="T22" fmla="*/ 2 w 42"/>
                <a:gd name="T23" fmla="*/ 13 h 38"/>
                <a:gd name="T24" fmla="*/ 0 w 42"/>
                <a:gd name="T25" fmla="*/ 11 h 38"/>
                <a:gd name="T26" fmla="*/ 10 w 42"/>
                <a:gd name="T27" fmla="*/ 0 h 38"/>
                <a:gd name="T28" fmla="*/ 11 w 42"/>
                <a:gd name="T29" fmla="*/ 1 h 38"/>
                <a:gd name="T30" fmla="*/ 10 w 42"/>
                <a:gd name="T31" fmla="*/ 3 h 38"/>
                <a:gd name="T32" fmla="*/ 10 w 42"/>
                <a:gd name="T33" fmla="*/ 4 h 38"/>
                <a:gd name="T34" fmla="*/ 10 w 42"/>
                <a:gd name="T35" fmla="*/ 6 h 38"/>
                <a:gd name="T36" fmla="*/ 11 w 42"/>
                <a:gd name="T37" fmla="*/ 7 h 38"/>
                <a:gd name="T38" fmla="*/ 35 w 42"/>
                <a:gd name="T39" fmla="*/ 26 h 38"/>
                <a:gd name="T40" fmla="*/ 36 w 42"/>
                <a:gd name="T41" fmla="*/ 27 h 38"/>
                <a:gd name="T42" fmla="*/ 38 w 42"/>
                <a:gd name="T43" fmla="*/ 27 h 38"/>
                <a:gd name="T44" fmla="*/ 39 w 42"/>
                <a:gd name="T45" fmla="*/ 26 h 38"/>
                <a:gd name="T46" fmla="*/ 41 w 42"/>
                <a:gd name="T47" fmla="*/ 25 h 38"/>
                <a:gd name="T48" fmla="*/ 42 w 42"/>
                <a:gd name="T49" fmla="*/ 2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38">
                  <a:moveTo>
                    <a:pt x="42" y="26"/>
                  </a:moveTo>
                  <a:cubicBezTo>
                    <a:pt x="33" y="38"/>
                    <a:pt x="33" y="38"/>
                    <a:pt x="33" y="38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3" y="34"/>
                    <a:pt x="33" y="34"/>
                    <a:pt x="33" y="33"/>
                  </a:cubicBezTo>
                  <a:cubicBezTo>
                    <a:pt x="33" y="33"/>
                    <a:pt x="33" y="32"/>
                    <a:pt x="33" y="32"/>
                  </a:cubicBezTo>
                  <a:cubicBezTo>
                    <a:pt x="33" y="31"/>
                    <a:pt x="32" y="31"/>
                    <a:pt x="32" y="3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7" y="10"/>
                    <a:pt x="7" y="10"/>
                  </a:cubicBezTo>
                  <a:cubicBezTo>
                    <a:pt x="6" y="10"/>
                    <a:pt x="6" y="10"/>
                    <a:pt x="5" y="11"/>
                  </a:cubicBezTo>
                  <a:cubicBezTo>
                    <a:pt x="5" y="11"/>
                    <a:pt x="4" y="11"/>
                    <a:pt x="3" y="11"/>
                  </a:cubicBezTo>
                  <a:cubicBezTo>
                    <a:pt x="3" y="12"/>
                    <a:pt x="2" y="12"/>
                    <a:pt x="2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2"/>
                    <a:pt x="11" y="2"/>
                    <a:pt x="10" y="3"/>
                  </a:cubicBezTo>
                  <a:cubicBezTo>
                    <a:pt x="10" y="3"/>
                    <a:pt x="10" y="4"/>
                    <a:pt x="10" y="4"/>
                  </a:cubicBezTo>
                  <a:cubicBezTo>
                    <a:pt x="9" y="5"/>
                    <a:pt x="10" y="5"/>
                    <a:pt x="10" y="6"/>
                  </a:cubicBezTo>
                  <a:cubicBezTo>
                    <a:pt x="10" y="6"/>
                    <a:pt x="11" y="7"/>
                    <a:pt x="11" y="7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6" y="27"/>
                    <a:pt x="36" y="27"/>
                  </a:cubicBezTo>
                  <a:cubicBezTo>
                    <a:pt x="37" y="27"/>
                    <a:pt x="37" y="27"/>
                    <a:pt x="38" y="27"/>
                  </a:cubicBezTo>
                  <a:cubicBezTo>
                    <a:pt x="38" y="27"/>
                    <a:pt x="39" y="27"/>
                    <a:pt x="39" y="26"/>
                  </a:cubicBezTo>
                  <a:cubicBezTo>
                    <a:pt x="40" y="26"/>
                    <a:pt x="40" y="25"/>
                    <a:pt x="41" y="25"/>
                  </a:cubicBezTo>
                  <a:lnTo>
                    <a:pt x="4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45"/>
            <p:cNvSpPr/>
            <p:nvPr/>
          </p:nvSpPr>
          <p:spPr bwMode="auto">
            <a:xfrm>
              <a:off x="-6762750" y="3411538"/>
              <a:ext cx="177800" cy="155575"/>
            </a:xfrm>
            <a:custGeom>
              <a:avLst/>
              <a:gdLst>
                <a:gd name="T0" fmla="*/ 25 w 47"/>
                <a:gd name="T1" fmla="*/ 6 h 41"/>
                <a:gd name="T2" fmla="*/ 24 w 47"/>
                <a:gd name="T3" fmla="*/ 7 h 41"/>
                <a:gd name="T4" fmla="*/ 22 w 47"/>
                <a:gd name="T5" fmla="*/ 7 h 41"/>
                <a:gd name="T6" fmla="*/ 19 w 47"/>
                <a:gd name="T7" fmla="*/ 6 h 41"/>
                <a:gd name="T8" fmla="*/ 16 w 47"/>
                <a:gd name="T9" fmla="*/ 6 h 41"/>
                <a:gd name="T10" fmla="*/ 14 w 47"/>
                <a:gd name="T11" fmla="*/ 7 h 41"/>
                <a:gd name="T12" fmla="*/ 13 w 47"/>
                <a:gd name="T13" fmla="*/ 8 h 41"/>
                <a:gd name="T14" fmla="*/ 12 w 47"/>
                <a:gd name="T15" fmla="*/ 10 h 41"/>
                <a:gd name="T16" fmla="*/ 11 w 47"/>
                <a:gd name="T17" fmla="*/ 11 h 41"/>
                <a:gd name="T18" fmla="*/ 39 w 47"/>
                <a:gd name="T19" fmla="*/ 29 h 41"/>
                <a:gd name="T20" fmla="*/ 41 w 47"/>
                <a:gd name="T21" fmla="*/ 30 h 41"/>
                <a:gd name="T22" fmla="*/ 43 w 47"/>
                <a:gd name="T23" fmla="*/ 30 h 41"/>
                <a:gd name="T24" fmla="*/ 44 w 47"/>
                <a:gd name="T25" fmla="*/ 29 h 41"/>
                <a:gd name="T26" fmla="*/ 46 w 47"/>
                <a:gd name="T27" fmla="*/ 27 h 41"/>
                <a:gd name="T28" fmla="*/ 47 w 47"/>
                <a:gd name="T29" fmla="*/ 28 h 41"/>
                <a:gd name="T30" fmla="*/ 39 w 47"/>
                <a:gd name="T31" fmla="*/ 41 h 41"/>
                <a:gd name="T32" fmla="*/ 37 w 47"/>
                <a:gd name="T33" fmla="*/ 40 h 41"/>
                <a:gd name="T34" fmla="*/ 38 w 47"/>
                <a:gd name="T35" fmla="*/ 38 h 41"/>
                <a:gd name="T36" fmla="*/ 39 w 47"/>
                <a:gd name="T37" fmla="*/ 37 h 41"/>
                <a:gd name="T38" fmla="*/ 38 w 47"/>
                <a:gd name="T39" fmla="*/ 35 h 41"/>
                <a:gd name="T40" fmla="*/ 37 w 47"/>
                <a:gd name="T41" fmla="*/ 34 h 41"/>
                <a:gd name="T42" fmla="*/ 9 w 47"/>
                <a:gd name="T43" fmla="*/ 15 h 41"/>
                <a:gd name="T44" fmla="*/ 8 w 47"/>
                <a:gd name="T45" fmla="*/ 16 h 41"/>
                <a:gd name="T46" fmla="*/ 7 w 47"/>
                <a:gd name="T47" fmla="*/ 17 h 41"/>
                <a:gd name="T48" fmla="*/ 6 w 47"/>
                <a:gd name="T49" fmla="*/ 19 h 41"/>
                <a:gd name="T50" fmla="*/ 6 w 47"/>
                <a:gd name="T51" fmla="*/ 21 h 41"/>
                <a:gd name="T52" fmla="*/ 7 w 47"/>
                <a:gd name="T53" fmla="*/ 24 h 41"/>
                <a:gd name="T54" fmla="*/ 9 w 47"/>
                <a:gd name="T55" fmla="*/ 26 h 41"/>
                <a:gd name="T56" fmla="*/ 11 w 47"/>
                <a:gd name="T57" fmla="*/ 28 h 41"/>
                <a:gd name="T58" fmla="*/ 10 w 47"/>
                <a:gd name="T59" fmla="*/ 30 h 41"/>
                <a:gd name="T60" fmla="*/ 0 w 47"/>
                <a:gd name="T61" fmla="*/ 23 h 41"/>
                <a:gd name="T62" fmla="*/ 16 w 47"/>
                <a:gd name="T63" fmla="*/ 0 h 41"/>
                <a:gd name="T64" fmla="*/ 25 w 47"/>
                <a:gd name="T65" fmla="*/ 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" h="41">
                  <a:moveTo>
                    <a:pt x="25" y="6"/>
                  </a:move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3" y="7"/>
                    <a:pt x="22" y="7"/>
                  </a:cubicBezTo>
                  <a:cubicBezTo>
                    <a:pt x="21" y="6"/>
                    <a:pt x="20" y="6"/>
                    <a:pt x="19" y="6"/>
                  </a:cubicBezTo>
                  <a:cubicBezTo>
                    <a:pt x="18" y="6"/>
                    <a:pt x="17" y="6"/>
                    <a:pt x="16" y="6"/>
                  </a:cubicBezTo>
                  <a:cubicBezTo>
                    <a:pt x="15" y="6"/>
                    <a:pt x="15" y="6"/>
                    <a:pt x="14" y="7"/>
                  </a:cubicBezTo>
                  <a:cubicBezTo>
                    <a:pt x="14" y="7"/>
                    <a:pt x="14" y="7"/>
                    <a:pt x="13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40" y="30"/>
                    <a:pt x="40" y="30"/>
                    <a:pt x="41" y="30"/>
                  </a:cubicBezTo>
                  <a:cubicBezTo>
                    <a:pt x="42" y="30"/>
                    <a:pt x="42" y="30"/>
                    <a:pt x="43" y="30"/>
                  </a:cubicBezTo>
                  <a:cubicBezTo>
                    <a:pt x="43" y="30"/>
                    <a:pt x="43" y="29"/>
                    <a:pt x="44" y="29"/>
                  </a:cubicBezTo>
                  <a:cubicBezTo>
                    <a:pt x="45" y="28"/>
                    <a:pt x="45" y="28"/>
                    <a:pt x="46" y="27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7" y="40"/>
                    <a:pt x="38" y="39"/>
                    <a:pt x="38" y="38"/>
                  </a:cubicBezTo>
                  <a:cubicBezTo>
                    <a:pt x="38" y="37"/>
                    <a:pt x="39" y="37"/>
                    <a:pt x="39" y="37"/>
                  </a:cubicBezTo>
                  <a:cubicBezTo>
                    <a:pt x="39" y="36"/>
                    <a:pt x="39" y="35"/>
                    <a:pt x="38" y="35"/>
                  </a:cubicBezTo>
                  <a:cubicBezTo>
                    <a:pt x="38" y="35"/>
                    <a:pt x="38" y="34"/>
                    <a:pt x="37" y="3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7" y="17"/>
                    <a:pt x="7" y="17"/>
                  </a:cubicBezTo>
                  <a:cubicBezTo>
                    <a:pt x="6" y="18"/>
                    <a:pt x="6" y="19"/>
                    <a:pt x="6" y="19"/>
                  </a:cubicBezTo>
                  <a:cubicBezTo>
                    <a:pt x="6" y="20"/>
                    <a:pt x="6" y="20"/>
                    <a:pt x="6" y="21"/>
                  </a:cubicBezTo>
                  <a:cubicBezTo>
                    <a:pt x="6" y="22"/>
                    <a:pt x="7" y="23"/>
                    <a:pt x="7" y="24"/>
                  </a:cubicBezTo>
                  <a:cubicBezTo>
                    <a:pt x="8" y="25"/>
                    <a:pt x="8" y="25"/>
                    <a:pt x="9" y="26"/>
                  </a:cubicBezTo>
                  <a:cubicBezTo>
                    <a:pt x="9" y="27"/>
                    <a:pt x="10" y="28"/>
                    <a:pt x="11" y="28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6" y="0"/>
                    <a:pt x="16" y="0"/>
                    <a:pt x="16" y="0"/>
                  </a:cubicBezTo>
                  <a:lnTo>
                    <a:pt x="2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46"/>
            <p:cNvSpPr/>
            <p:nvPr/>
          </p:nvSpPr>
          <p:spPr bwMode="auto">
            <a:xfrm>
              <a:off x="-6686550" y="3268663"/>
              <a:ext cx="179388" cy="142875"/>
            </a:xfrm>
            <a:custGeom>
              <a:avLst/>
              <a:gdLst>
                <a:gd name="T0" fmla="*/ 14 w 48"/>
                <a:gd name="T1" fmla="*/ 1 h 38"/>
                <a:gd name="T2" fmla="*/ 14 w 48"/>
                <a:gd name="T3" fmla="*/ 2 h 38"/>
                <a:gd name="T4" fmla="*/ 14 w 48"/>
                <a:gd name="T5" fmla="*/ 4 h 38"/>
                <a:gd name="T6" fmla="*/ 14 w 48"/>
                <a:gd name="T7" fmla="*/ 5 h 38"/>
                <a:gd name="T8" fmla="*/ 16 w 48"/>
                <a:gd name="T9" fmla="*/ 7 h 38"/>
                <a:gd name="T10" fmla="*/ 21 w 48"/>
                <a:gd name="T11" fmla="*/ 13 h 38"/>
                <a:gd name="T12" fmla="*/ 27 w 48"/>
                <a:gd name="T13" fmla="*/ 19 h 38"/>
                <a:gd name="T14" fmla="*/ 30 w 48"/>
                <a:gd name="T15" fmla="*/ 22 h 38"/>
                <a:gd name="T16" fmla="*/ 33 w 48"/>
                <a:gd name="T17" fmla="*/ 23 h 38"/>
                <a:gd name="T18" fmla="*/ 40 w 48"/>
                <a:gd name="T19" fmla="*/ 26 h 38"/>
                <a:gd name="T20" fmla="*/ 42 w 48"/>
                <a:gd name="T21" fmla="*/ 26 h 38"/>
                <a:gd name="T22" fmla="*/ 44 w 48"/>
                <a:gd name="T23" fmla="*/ 26 h 38"/>
                <a:gd name="T24" fmla="*/ 45 w 48"/>
                <a:gd name="T25" fmla="*/ 24 h 38"/>
                <a:gd name="T26" fmla="*/ 46 w 48"/>
                <a:gd name="T27" fmla="*/ 23 h 38"/>
                <a:gd name="T28" fmla="*/ 48 w 48"/>
                <a:gd name="T29" fmla="*/ 24 h 38"/>
                <a:gd name="T30" fmla="*/ 42 w 48"/>
                <a:gd name="T31" fmla="*/ 38 h 38"/>
                <a:gd name="T32" fmla="*/ 40 w 48"/>
                <a:gd name="T33" fmla="*/ 37 h 38"/>
                <a:gd name="T34" fmla="*/ 41 w 48"/>
                <a:gd name="T35" fmla="*/ 35 h 38"/>
                <a:gd name="T36" fmla="*/ 41 w 48"/>
                <a:gd name="T37" fmla="*/ 33 h 38"/>
                <a:gd name="T38" fmla="*/ 40 w 48"/>
                <a:gd name="T39" fmla="*/ 32 h 38"/>
                <a:gd name="T40" fmla="*/ 39 w 48"/>
                <a:gd name="T41" fmla="*/ 31 h 38"/>
                <a:gd name="T42" fmla="*/ 29 w 48"/>
                <a:gd name="T43" fmla="*/ 27 h 38"/>
                <a:gd name="T44" fmla="*/ 27 w 48"/>
                <a:gd name="T45" fmla="*/ 27 h 38"/>
                <a:gd name="T46" fmla="*/ 24 w 48"/>
                <a:gd name="T47" fmla="*/ 27 h 38"/>
                <a:gd name="T48" fmla="*/ 16 w 48"/>
                <a:gd name="T49" fmla="*/ 27 h 38"/>
                <a:gd name="T50" fmla="*/ 9 w 48"/>
                <a:gd name="T51" fmla="*/ 27 h 38"/>
                <a:gd name="T52" fmla="*/ 6 w 48"/>
                <a:gd name="T53" fmla="*/ 27 h 38"/>
                <a:gd name="T54" fmla="*/ 4 w 48"/>
                <a:gd name="T55" fmla="*/ 28 h 38"/>
                <a:gd name="T56" fmla="*/ 3 w 48"/>
                <a:gd name="T57" fmla="*/ 29 h 38"/>
                <a:gd name="T58" fmla="*/ 2 w 48"/>
                <a:gd name="T59" fmla="*/ 30 h 38"/>
                <a:gd name="T60" fmla="*/ 0 w 48"/>
                <a:gd name="T61" fmla="*/ 29 h 38"/>
                <a:gd name="T62" fmla="*/ 5 w 48"/>
                <a:gd name="T63" fmla="*/ 16 h 38"/>
                <a:gd name="T64" fmla="*/ 7 w 48"/>
                <a:gd name="T65" fmla="*/ 17 h 38"/>
                <a:gd name="T66" fmla="*/ 6 w 48"/>
                <a:gd name="T67" fmla="*/ 20 h 38"/>
                <a:gd name="T68" fmla="*/ 7 w 48"/>
                <a:gd name="T69" fmla="*/ 21 h 38"/>
                <a:gd name="T70" fmla="*/ 8 w 48"/>
                <a:gd name="T71" fmla="*/ 22 h 38"/>
                <a:gd name="T72" fmla="*/ 9 w 48"/>
                <a:gd name="T73" fmla="*/ 22 h 38"/>
                <a:gd name="T74" fmla="*/ 11 w 48"/>
                <a:gd name="T75" fmla="*/ 22 h 38"/>
                <a:gd name="T76" fmla="*/ 13 w 48"/>
                <a:gd name="T77" fmla="*/ 22 h 38"/>
                <a:gd name="T78" fmla="*/ 18 w 48"/>
                <a:gd name="T79" fmla="*/ 22 h 38"/>
                <a:gd name="T80" fmla="*/ 26 w 48"/>
                <a:gd name="T81" fmla="*/ 21 h 38"/>
                <a:gd name="T82" fmla="*/ 17 w 48"/>
                <a:gd name="T83" fmla="*/ 12 h 38"/>
                <a:gd name="T84" fmla="*/ 13 w 48"/>
                <a:gd name="T85" fmla="*/ 8 h 38"/>
                <a:gd name="T86" fmla="*/ 12 w 48"/>
                <a:gd name="T87" fmla="*/ 8 h 38"/>
                <a:gd name="T88" fmla="*/ 11 w 48"/>
                <a:gd name="T89" fmla="*/ 9 h 38"/>
                <a:gd name="T90" fmla="*/ 10 w 48"/>
                <a:gd name="T91" fmla="*/ 10 h 38"/>
                <a:gd name="T92" fmla="*/ 9 w 48"/>
                <a:gd name="T93" fmla="*/ 11 h 38"/>
                <a:gd name="T94" fmla="*/ 8 w 48"/>
                <a:gd name="T95" fmla="*/ 11 h 38"/>
                <a:gd name="T96" fmla="*/ 12 w 48"/>
                <a:gd name="T97" fmla="*/ 0 h 38"/>
                <a:gd name="T98" fmla="*/ 14 w 48"/>
                <a:gd name="T9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8" h="38">
                  <a:moveTo>
                    <a:pt x="14" y="1"/>
                  </a:moveTo>
                  <a:cubicBezTo>
                    <a:pt x="14" y="1"/>
                    <a:pt x="14" y="2"/>
                    <a:pt x="14" y="2"/>
                  </a:cubicBezTo>
                  <a:cubicBezTo>
                    <a:pt x="14" y="3"/>
                    <a:pt x="14" y="3"/>
                    <a:pt x="14" y="4"/>
                  </a:cubicBezTo>
                  <a:cubicBezTo>
                    <a:pt x="14" y="4"/>
                    <a:pt x="14" y="5"/>
                    <a:pt x="14" y="5"/>
                  </a:cubicBezTo>
                  <a:cubicBezTo>
                    <a:pt x="15" y="5"/>
                    <a:pt x="15" y="6"/>
                    <a:pt x="16" y="7"/>
                  </a:cubicBezTo>
                  <a:cubicBezTo>
                    <a:pt x="17" y="9"/>
                    <a:pt x="19" y="11"/>
                    <a:pt x="21" y="13"/>
                  </a:cubicBezTo>
                  <a:cubicBezTo>
                    <a:pt x="22" y="14"/>
                    <a:pt x="25" y="17"/>
                    <a:pt x="27" y="19"/>
                  </a:cubicBezTo>
                  <a:cubicBezTo>
                    <a:pt x="28" y="20"/>
                    <a:pt x="29" y="21"/>
                    <a:pt x="30" y="22"/>
                  </a:cubicBezTo>
                  <a:cubicBezTo>
                    <a:pt x="30" y="22"/>
                    <a:pt x="31" y="22"/>
                    <a:pt x="33" y="23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2" y="26"/>
                  </a:cubicBezTo>
                  <a:cubicBezTo>
                    <a:pt x="43" y="26"/>
                    <a:pt x="43" y="26"/>
                    <a:pt x="44" y="26"/>
                  </a:cubicBezTo>
                  <a:cubicBezTo>
                    <a:pt x="44" y="26"/>
                    <a:pt x="44" y="25"/>
                    <a:pt x="45" y="24"/>
                  </a:cubicBezTo>
                  <a:cubicBezTo>
                    <a:pt x="45" y="24"/>
                    <a:pt x="46" y="23"/>
                    <a:pt x="46" y="23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6"/>
                    <a:pt x="40" y="36"/>
                    <a:pt x="41" y="35"/>
                  </a:cubicBezTo>
                  <a:cubicBezTo>
                    <a:pt x="41" y="34"/>
                    <a:pt x="41" y="34"/>
                    <a:pt x="41" y="33"/>
                  </a:cubicBezTo>
                  <a:cubicBezTo>
                    <a:pt x="41" y="33"/>
                    <a:pt x="41" y="32"/>
                    <a:pt x="40" y="32"/>
                  </a:cubicBezTo>
                  <a:cubicBezTo>
                    <a:pt x="40" y="31"/>
                    <a:pt x="39" y="31"/>
                    <a:pt x="39" y="31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9" y="27"/>
                    <a:pt x="28" y="27"/>
                    <a:pt x="27" y="27"/>
                  </a:cubicBezTo>
                  <a:cubicBezTo>
                    <a:pt x="26" y="27"/>
                    <a:pt x="25" y="27"/>
                    <a:pt x="24" y="27"/>
                  </a:cubicBezTo>
                  <a:cubicBezTo>
                    <a:pt x="22" y="27"/>
                    <a:pt x="19" y="27"/>
                    <a:pt x="16" y="27"/>
                  </a:cubicBezTo>
                  <a:cubicBezTo>
                    <a:pt x="13" y="27"/>
                    <a:pt x="11" y="27"/>
                    <a:pt x="9" y="27"/>
                  </a:cubicBezTo>
                  <a:cubicBezTo>
                    <a:pt x="8" y="27"/>
                    <a:pt x="7" y="27"/>
                    <a:pt x="6" y="27"/>
                  </a:cubicBezTo>
                  <a:cubicBezTo>
                    <a:pt x="5" y="27"/>
                    <a:pt x="5" y="27"/>
                    <a:pt x="4" y="28"/>
                  </a:cubicBezTo>
                  <a:cubicBezTo>
                    <a:pt x="4" y="28"/>
                    <a:pt x="3" y="28"/>
                    <a:pt x="3" y="29"/>
                  </a:cubicBezTo>
                  <a:cubicBezTo>
                    <a:pt x="2" y="29"/>
                    <a:pt x="2" y="29"/>
                    <a:pt x="2" y="3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8"/>
                    <a:pt x="6" y="19"/>
                    <a:pt x="6" y="20"/>
                  </a:cubicBezTo>
                  <a:cubicBezTo>
                    <a:pt x="6" y="21"/>
                    <a:pt x="7" y="21"/>
                    <a:pt x="7" y="21"/>
                  </a:cubicBezTo>
                  <a:cubicBezTo>
                    <a:pt x="7" y="22"/>
                    <a:pt x="7" y="22"/>
                    <a:pt x="8" y="22"/>
                  </a:cubicBezTo>
                  <a:cubicBezTo>
                    <a:pt x="8" y="22"/>
                    <a:pt x="8" y="22"/>
                    <a:pt x="9" y="22"/>
                  </a:cubicBezTo>
                  <a:cubicBezTo>
                    <a:pt x="9" y="22"/>
                    <a:pt x="10" y="22"/>
                    <a:pt x="11" y="22"/>
                  </a:cubicBezTo>
                  <a:cubicBezTo>
                    <a:pt x="11" y="22"/>
                    <a:pt x="12" y="22"/>
                    <a:pt x="13" y="22"/>
                  </a:cubicBezTo>
                  <a:cubicBezTo>
                    <a:pt x="15" y="22"/>
                    <a:pt x="17" y="22"/>
                    <a:pt x="18" y="22"/>
                  </a:cubicBezTo>
                  <a:cubicBezTo>
                    <a:pt x="20" y="22"/>
                    <a:pt x="23" y="21"/>
                    <a:pt x="26" y="21"/>
                  </a:cubicBezTo>
                  <a:cubicBezTo>
                    <a:pt x="22" y="17"/>
                    <a:pt x="19" y="14"/>
                    <a:pt x="17" y="12"/>
                  </a:cubicBezTo>
                  <a:cubicBezTo>
                    <a:pt x="15" y="10"/>
                    <a:pt x="14" y="8"/>
                    <a:pt x="13" y="8"/>
                  </a:cubicBezTo>
                  <a:cubicBezTo>
                    <a:pt x="13" y="8"/>
                    <a:pt x="12" y="8"/>
                    <a:pt x="12" y="8"/>
                  </a:cubicBezTo>
                  <a:cubicBezTo>
                    <a:pt x="12" y="8"/>
                    <a:pt x="11" y="9"/>
                    <a:pt x="11" y="9"/>
                  </a:cubicBezTo>
                  <a:cubicBezTo>
                    <a:pt x="11" y="9"/>
                    <a:pt x="10" y="10"/>
                    <a:pt x="10" y="10"/>
                  </a:cubicBezTo>
                  <a:cubicBezTo>
                    <a:pt x="10" y="11"/>
                    <a:pt x="10" y="11"/>
                    <a:pt x="9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47"/>
            <p:cNvSpPr>
              <a:spLocks noEditPoints="1"/>
            </p:cNvSpPr>
            <p:nvPr/>
          </p:nvSpPr>
          <p:spPr bwMode="auto">
            <a:xfrm>
              <a:off x="-7880350" y="4138613"/>
              <a:ext cx="63500" cy="98425"/>
            </a:xfrm>
            <a:custGeom>
              <a:avLst/>
              <a:gdLst>
                <a:gd name="T0" fmla="*/ 9 w 17"/>
                <a:gd name="T1" fmla="*/ 24 h 26"/>
                <a:gd name="T2" fmla="*/ 16 w 17"/>
                <a:gd name="T3" fmla="*/ 13 h 26"/>
                <a:gd name="T4" fmla="*/ 10 w 17"/>
                <a:gd name="T5" fmla="*/ 0 h 26"/>
                <a:gd name="T6" fmla="*/ 9 w 17"/>
                <a:gd name="T7" fmla="*/ 0 h 26"/>
                <a:gd name="T8" fmla="*/ 9 w 17"/>
                <a:gd name="T9" fmla="*/ 2 h 26"/>
                <a:gd name="T10" fmla="*/ 10 w 17"/>
                <a:gd name="T11" fmla="*/ 2 h 26"/>
                <a:gd name="T12" fmla="*/ 12 w 17"/>
                <a:gd name="T13" fmla="*/ 10 h 26"/>
                <a:gd name="T14" fmla="*/ 11 w 17"/>
                <a:gd name="T15" fmla="*/ 14 h 26"/>
                <a:gd name="T16" fmla="*/ 9 w 17"/>
                <a:gd name="T17" fmla="*/ 15 h 26"/>
                <a:gd name="T18" fmla="*/ 9 w 17"/>
                <a:gd name="T19" fmla="*/ 17 h 26"/>
                <a:gd name="T20" fmla="*/ 10 w 17"/>
                <a:gd name="T21" fmla="*/ 16 h 26"/>
                <a:gd name="T22" fmla="*/ 9 w 17"/>
                <a:gd name="T23" fmla="*/ 19 h 26"/>
                <a:gd name="T24" fmla="*/ 9 w 17"/>
                <a:gd name="T25" fmla="*/ 24 h 26"/>
                <a:gd name="T26" fmla="*/ 1 w 17"/>
                <a:gd name="T27" fmla="*/ 26 h 26"/>
                <a:gd name="T28" fmla="*/ 9 w 17"/>
                <a:gd name="T29" fmla="*/ 24 h 26"/>
                <a:gd name="T30" fmla="*/ 9 w 17"/>
                <a:gd name="T31" fmla="*/ 19 h 26"/>
                <a:gd name="T32" fmla="*/ 0 w 17"/>
                <a:gd name="T33" fmla="*/ 25 h 26"/>
                <a:gd name="T34" fmla="*/ 1 w 17"/>
                <a:gd name="T35" fmla="*/ 26 h 26"/>
                <a:gd name="T36" fmla="*/ 9 w 17"/>
                <a:gd name="T37" fmla="*/ 0 h 26"/>
                <a:gd name="T38" fmla="*/ 1 w 17"/>
                <a:gd name="T39" fmla="*/ 7 h 26"/>
                <a:gd name="T40" fmla="*/ 6 w 17"/>
                <a:gd name="T41" fmla="*/ 17 h 26"/>
                <a:gd name="T42" fmla="*/ 9 w 17"/>
                <a:gd name="T43" fmla="*/ 17 h 26"/>
                <a:gd name="T44" fmla="*/ 9 w 17"/>
                <a:gd name="T45" fmla="*/ 15 h 26"/>
                <a:gd name="T46" fmla="*/ 7 w 17"/>
                <a:gd name="T47" fmla="*/ 15 h 26"/>
                <a:gd name="T48" fmla="*/ 6 w 17"/>
                <a:gd name="T49" fmla="*/ 8 h 26"/>
                <a:gd name="T50" fmla="*/ 9 w 17"/>
                <a:gd name="T51" fmla="*/ 2 h 26"/>
                <a:gd name="T52" fmla="*/ 9 w 17"/>
                <a:gd name="T5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6">
                  <a:moveTo>
                    <a:pt x="9" y="24"/>
                  </a:moveTo>
                  <a:cubicBezTo>
                    <a:pt x="13" y="22"/>
                    <a:pt x="15" y="18"/>
                    <a:pt x="16" y="13"/>
                  </a:cubicBezTo>
                  <a:cubicBezTo>
                    <a:pt x="17" y="6"/>
                    <a:pt x="15" y="2"/>
                    <a:pt x="10" y="0"/>
                  </a:cubicBezTo>
                  <a:cubicBezTo>
                    <a:pt x="10" y="0"/>
                    <a:pt x="9" y="0"/>
                    <a:pt x="9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2" y="2"/>
                    <a:pt x="13" y="5"/>
                    <a:pt x="12" y="10"/>
                  </a:cubicBezTo>
                  <a:cubicBezTo>
                    <a:pt x="12" y="11"/>
                    <a:pt x="11" y="13"/>
                    <a:pt x="11" y="14"/>
                  </a:cubicBezTo>
                  <a:cubicBezTo>
                    <a:pt x="10" y="15"/>
                    <a:pt x="9" y="15"/>
                    <a:pt x="9" y="15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6"/>
                    <a:pt x="10" y="16"/>
                    <a:pt x="10" y="16"/>
                  </a:cubicBezTo>
                  <a:cubicBezTo>
                    <a:pt x="10" y="17"/>
                    <a:pt x="9" y="18"/>
                    <a:pt x="9" y="19"/>
                  </a:cubicBezTo>
                  <a:lnTo>
                    <a:pt x="9" y="24"/>
                  </a:lnTo>
                  <a:close/>
                  <a:moveTo>
                    <a:pt x="1" y="26"/>
                  </a:moveTo>
                  <a:cubicBezTo>
                    <a:pt x="4" y="26"/>
                    <a:pt x="7" y="25"/>
                    <a:pt x="9" y="24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7" y="22"/>
                    <a:pt x="4" y="24"/>
                    <a:pt x="0" y="25"/>
                  </a:cubicBezTo>
                  <a:cubicBezTo>
                    <a:pt x="1" y="26"/>
                    <a:pt x="1" y="26"/>
                    <a:pt x="1" y="26"/>
                  </a:cubicBezTo>
                  <a:close/>
                  <a:moveTo>
                    <a:pt x="9" y="0"/>
                  </a:moveTo>
                  <a:cubicBezTo>
                    <a:pt x="5" y="0"/>
                    <a:pt x="2" y="3"/>
                    <a:pt x="1" y="7"/>
                  </a:cubicBezTo>
                  <a:cubicBezTo>
                    <a:pt x="0" y="12"/>
                    <a:pt x="2" y="15"/>
                    <a:pt x="6" y="17"/>
                  </a:cubicBezTo>
                  <a:cubicBezTo>
                    <a:pt x="7" y="17"/>
                    <a:pt x="8" y="17"/>
                    <a:pt x="9" y="17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5"/>
                    <a:pt x="8" y="15"/>
                    <a:pt x="7" y="15"/>
                  </a:cubicBezTo>
                  <a:cubicBezTo>
                    <a:pt x="6" y="15"/>
                    <a:pt x="5" y="12"/>
                    <a:pt x="6" y="8"/>
                  </a:cubicBezTo>
                  <a:cubicBezTo>
                    <a:pt x="7" y="4"/>
                    <a:pt x="8" y="2"/>
                    <a:pt x="9" y="2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48"/>
            <p:cNvSpPr/>
            <p:nvPr/>
          </p:nvSpPr>
          <p:spPr bwMode="auto">
            <a:xfrm>
              <a:off x="-7780338" y="4160838"/>
              <a:ext cx="60325" cy="101600"/>
            </a:xfrm>
            <a:custGeom>
              <a:avLst/>
              <a:gdLst>
                <a:gd name="T0" fmla="*/ 2 w 16"/>
                <a:gd name="T1" fmla="*/ 26 h 27"/>
                <a:gd name="T2" fmla="*/ 6 w 16"/>
                <a:gd name="T3" fmla="*/ 27 h 27"/>
                <a:gd name="T4" fmla="*/ 16 w 16"/>
                <a:gd name="T5" fmla="*/ 3 h 27"/>
                <a:gd name="T6" fmla="*/ 16 w 16"/>
                <a:gd name="T7" fmla="*/ 2 h 27"/>
                <a:gd name="T8" fmla="*/ 1 w 16"/>
                <a:gd name="T9" fmla="*/ 0 h 27"/>
                <a:gd name="T10" fmla="*/ 0 w 16"/>
                <a:gd name="T11" fmla="*/ 7 h 27"/>
                <a:gd name="T12" fmla="*/ 1 w 16"/>
                <a:gd name="T13" fmla="*/ 7 h 27"/>
                <a:gd name="T14" fmla="*/ 2 w 16"/>
                <a:gd name="T15" fmla="*/ 5 h 27"/>
                <a:gd name="T16" fmla="*/ 5 w 16"/>
                <a:gd name="T17" fmla="*/ 5 h 27"/>
                <a:gd name="T18" fmla="*/ 12 w 16"/>
                <a:gd name="T19" fmla="*/ 6 h 27"/>
                <a:gd name="T20" fmla="*/ 2 w 16"/>
                <a:gd name="T21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27">
                  <a:moveTo>
                    <a:pt x="2" y="26"/>
                  </a:moveTo>
                  <a:cubicBezTo>
                    <a:pt x="6" y="27"/>
                    <a:pt x="6" y="27"/>
                    <a:pt x="6" y="27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6"/>
                    <a:pt x="2" y="5"/>
                    <a:pt x="2" y="5"/>
                  </a:cubicBezTo>
                  <a:cubicBezTo>
                    <a:pt x="3" y="5"/>
                    <a:pt x="3" y="5"/>
                    <a:pt x="5" y="5"/>
                  </a:cubicBezTo>
                  <a:cubicBezTo>
                    <a:pt x="12" y="6"/>
                    <a:pt x="12" y="6"/>
                    <a:pt x="12" y="6"/>
                  </a:cubicBezTo>
                  <a:lnTo>
                    <a:pt x="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49"/>
            <p:cNvSpPr>
              <a:spLocks noEditPoints="1"/>
            </p:cNvSpPr>
            <p:nvPr/>
          </p:nvSpPr>
          <p:spPr bwMode="auto">
            <a:xfrm>
              <a:off x="-7689850" y="4187825"/>
              <a:ext cx="63500" cy="96838"/>
            </a:xfrm>
            <a:custGeom>
              <a:avLst/>
              <a:gdLst>
                <a:gd name="T0" fmla="*/ 16 w 17"/>
                <a:gd name="T1" fmla="*/ 0 h 26"/>
                <a:gd name="T2" fmla="*/ 8 w 17"/>
                <a:gd name="T3" fmla="*/ 2 h 26"/>
                <a:gd name="T4" fmla="*/ 8 w 17"/>
                <a:gd name="T5" fmla="*/ 7 h 26"/>
                <a:gd name="T6" fmla="*/ 17 w 17"/>
                <a:gd name="T7" fmla="*/ 1 h 26"/>
                <a:gd name="T8" fmla="*/ 16 w 17"/>
                <a:gd name="T9" fmla="*/ 0 h 26"/>
                <a:gd name="T10" fmla="*/ 8 w 17"/>
                <a:gd name="T11" fmla="*/ 25 h 26"/>
                <a:gd name="T12" fmla="*/ 16 w 17"/>
                <a:gd name="T13" fmla="*/ 18 h 26"/>
                <a:gd name="T14" fmla="*/ 11 w 17"/>
                <a:gd name="T15" fmla="*/ 9 h 26"/>
                <a:gd name="T16" fmla="*/ 8 w 17"/>
                <a:gd name="T17" fmla="*/ 9 h 26"/>
                <a:gd name="T18" fmla="*/ 8 w 17"/>
                <a:gd name="T19" fmla="*/ 11 h 26"/>
                <a:gd name="T20" fmla="*/ 9 w 17"/>
                <a:gd name="T21" fmla="*/ 11 h 26"/>
                <a:gd name="T22" fmla="*/ 11 w 17"/>
                <a:gd name="T23" fmla="*/ 18 h 26"/>
                <a:gd name="T24" fmla="*/ 8 w 17"/>
                <a:gd name="T25" fmla="*/ 24 h 26"/>
                <a:gd name="T26" fmla="*/ 8 w 17"/>
                <a:gd name="T27" fmla="*/ 25 h 26"/>
                <a:gd name="T28" fmla="*/ 8 w 17"/>
                <a:gd name="T29" fmla="*/ 2 h 26"/>
                <a:gd name="T30" fmla="*/ 1 w 17"/>
                <a:gd name="T31" fmla="*/ 13 h 26"/>
                <a:gd name="T32" fmla="*/ 7 w 17"/>
                <a:gd name="T33" fmla="*/ 25 h 26"/>
                <a:gd name="T34" fmla="*/ 8 w 17"/>
                <a:gd name="T35" fmla="*/ 25 h 26"/>
                <a:gd name="T36" fmla="*/ 8 w 17"/>
                <a:gd name="T37" fmla="*/ 24 h 26"/>
                <a:gd name="T38" fmla="*/ 7 w 17"/>
                <a:gd name="T39" fmla="*/ 24 h 26"/>
                <a:gd name="T40" fmla="*/ 5 w 17"/>
                <a:gd name="T41" fmla="*/ 15 h 26"/>
                <a:gd name="T42" fmla="*/ 6 w 17"/>
                <a:gd name="T43" fmla="*/ 12 h 26"/>
                <a:gd name="T44" fmla="*/ 6 w 17"/>
                <a:gd name="T45" fmla="*/ 12 h 26"/>
                <a:gd name="T46" fmla="*/ 8 w 17"/>
                <a:gd name="T47" fmla="*/ 11 h 26"/>
                <a:gd name="T48" fmla="*/ 8 w 17"/>
                <a:gd name="T49" fmla="*/ 9 h 26"/>
                <a:gd name="T50" fmla="*/ 7 w 17"/>
                <a:gd name="T51" fmla="*/ 10 h 26"/>
                <a:gd name="T52" fmla="*/ 8 w 17"/>
                <a:gd name="T53" fmla="*/ 7 h 26"/>
                <a:gd name="T54" fmla="*/ 8 w 17"/>
                <a:gd name="T55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" h="26">
                  <a:moveTo>
                    <a:pt x="16" y="0"/>
                  </a:moveTo>
                  <a:cubicBezTo>
                    <a:pt x="13" y="0"/>
                    <a:pt x="10" y="0"/>
                    <a:pt x="8" y="2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0" y="4"/>
                    <a:pt x="13" y="2"/>
                    <a:pt x="17" y="1"/>
                  </a:cubicBezTo>
                  <a:cubicBezTo>
                    <a:pt x="16" y="0"/>
                    <a:pt x="16" y="0"/>
                    <a:pt x="16" y="0"/>
                  </a:cubicBezTo>
                  <a:close/>
                  <a:moveTo>
                    <a:pt x="8" y="25"/>
                  </a:moveTo>
                  <a:cubicBezTo>
                    <a:pt x="12" y="26"/>
                    <a:pt x="15" y="23"/>
                    <a:pt x="16" y="18"/>
                  </a:cubicBezTo>
                  <a:cubicBezTo>
                    <a:pt x="17" y="13"/>
                    <a:pt x="15" y="10"/>
                    <a:pt x="11" y="9"/>
                  </a:cubicBezTo>
                  <a:cubicBezTo>
                    <a:pt x="10" y="9"/>
                    <a:pt x="9" y="9"/>
                    <a:pt x="8" y="9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1" y="11"/>
                    <a:pt x="12" y="13"/>
                    <a:pt x="11" y="18"/>
                  </a:cubicBezTo>
                  <a:cubicBezTo>
                    <a:pt x="10" y="21"/>
                    <a:pt x="10" y="23"/>
                    <a:pt x="8" y="24"/>
                  </a:cubicBezTo>
                  <a:lnTo>
                    <a:pt x="8" y="25"/>
                  </a:lnTo>
                  <a:close/>
                  <a:moveTo>
                    <a:pt x="8" y="2"/>
                  </a:moveTo>
                  <a:cubicBezTo>
                    <a:pt x="4" y="4"/>
                    <a:pt x="2" y="8"/>
                    <a:pt x="1" y="13"/>
                  </a:cubicBezTo>
                  <a:cubicBezTo>
                    <a:pt x="0" y="20"/>
                    <a:pt x="2" y="24"/>
                    <a:pt x="7" y="25"/>
                  </a:cubicBezTo>
                  <a:cubicBezTo>
                    <a:pt x="7" y="25"/>
                    <a:pt x="8" y="25"/>
                    <a:pt x="8" y="25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7" y="24"/>
                    <a:pt x="7" y="24"/>
                  </a:cubicBezTo>
                  <a:cubicBezTo>
                    <a:pt x="5" y="23"/>
                    <a:pt x="4" y="21"/>
                    <a:pt x="5" y="15"/>
                  </a:cubicBezTo>
                  <a:cubicBezTo>
                    <a:pt x="5" y="14"/>
                    <a:pt x="6" y="13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1"/>
                    <a:pt x="7" y="11"/>
                    <a:pt x="8" y="1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7" y="10"/>
                    <a:pt x="7" y="10"/>
                  </a:cubicBezTo>
                  <a:cubicBezTo>
                    <a:pt x="7" y="9"/>
                    <a:pt x="8" y="8"/>
                    <a:pt x="8" y="7"/>
                  </a:cubicBezTo>
                  <a:lnTo>
                    <a:pt x="8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Rectangle 50"/>
            <p:cNvSpPr>
              <a:spLocks noChangeArrowheads="1"/>
            </p:cNvSpPr>
            <p:nvPr/>
          </p:nvSpPr>
          <p:spPr bwMode="auto">
            <a:xfrm>
              <a:off x="-7599363" y="4254500"/>
              <a:ext cx="22225" cy="1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51"/>
            <p:cNvSpPr/>
            <p:nvPr/>
          </p:nvSpPr>
          <p:spPr bwMode="auto">
            <a:xfrm>
              <a:off x="-7546975" y="4191000"/>
              <a:ext cx="49213" cy="101600"/>
            </a:xfrm>
            <a:custGeom>
              <a:avLst/>
              <a:gdLst>
                <a:gd name="T0" fmla="*/ 10 w 13"/>
                <a:gd name="T1" fmla="*/ 0 h 27"/>
                <a:gd name="T2" fmla="*/ 8 w 13"/>
                <a:gd name="T3" fmla="*/ 0 h 27"/>
                <a:gd name="T4" fmla="*/ 0 w 13"/>
                <a:gd name="T5" fmla="*/ 5 h 27"/>
                <a:gd name="T6" fmla="*/ 0 w 13"/>
                <a:gd name="T7" fmla="*/ 6 h 27"/>
                <a:gd name="T8" fmla="*/ 5 w 13"/>
                <a:gd name="T9" fmla="*/ 5 h 27"/>
                <a:gd name="T10" fmla="*/ 4 w 13"/>
                <a:gd name="T11" fmla="*/ 23 h 27"/>
                <a:gd name="T12" fmla="*/ 3 w 13"/>
                <a:gd name="T13" fmla="*/ 25 h 27"/>
                <a:gd name="T14" fmla="*/ 1 w 13"/>
                <a:gd name="T15" fmla="*/ 24 h 27"/>
                <a:gd name="T16" fmla="*/ 1 w 13"/>
                <a:gd name="T17" fmla="*/ 26 h 27"/>
                <a:gd name="T18" fmla="*/ 13 w 13"/>
                <a:gd name="T19" fmla="*/ 27 h 27"/>
                <a:gd name="T20" fmla="*/ 13 w 13"/>
                <a:gd name="T21" fmla="*/ 25 h 27"/>
                <a:gd name="T22" fmla="*/ 10 w 13"/>
                <a:gd name="T23" fmla="*/ 25 h 27"/>
                <a:gd name="T24" fmla="*/ 9 w 13"/>
                <a:gd name="T25" fmla="*/ 23 h 27"/>
                <a:gd name="T26" fmla="*/ 10 w 13"/>
                <a:gd name="T2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" h="27">
                  <a:moveTo>
                    <a:pt x="10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2"/>
                    <a:pt x="3" y="4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6"/>
                    <a:pt x="3" y="6"/>
                    <a:pt x="5" y="5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4"/>
                    <a:pt x="4" y="24"/>
                    <a:pt x="3" y="25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0" y="25"/>
                    <a:pt x="9" y="24"/>
                    <a:pt x="9" y="23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52"/>
            <p:cNvSpPr>
              <a:spLocks noEditPoints="1"/>
            </p:cNvSpPr>
            <p:nvPr/>
          </p:nvSpPr>
          <p:spPr bwMode="auto">
            <a:xfrm>
              <a:off x="-7456488" y="4191000"/>
              <a:ext cx="60325" cy="98425"/>
            </a:xfrm>
            <a:custGeom>
              <a:avLst/>
              <a:gdLst>
                <a:gd name="T0" fmla="*/ 8 w 16"/>
                <a:gd name="T1" fmla="*/ 25 h 26"/>
                <a:gd name="T2" fmla="*/ 15 w 16"/>
                <a:gd name="T3" fmla="*/ 12 h 26"/>
                <a:gd name="T4" fmla="*/ 8 w 16"/>
                <a:gd name="T5" fmla="*/ 0 h 26"/>
                <a:gd name="T6" fmla="*/ 8 w 16"/>
                <a:gd name="T7" fmla="*/ 0 h 26"/>
                <a:gd name="T8" fmla="*/ 8 w 16"/>
                <a:gd name="T9" fmla="*/ 1 h 26"/>
                <a:gd name="T10" fmla="*/ 8 w 16"/>
                <a:gd name="T11" fmla="*/ 1 h 26"/>
                <a:gd name="T12" fmla="*/ 11 w 16"/>
                <a:gd name="T13" fmla="*/ 9 h 26"/>
                <a:gd name="T14" fmla="*/ 10 w 16"/>
                <a:gd name="T15" fmla="*/ 14 h 26"/>
                <a:gd name="T16" fmla="*/ 8 w 16"/>
                <a:gd name="T17" fmla="*/ 15 h 26"/>
                <a:gd name="T18" fmla="*/ 8 w 16"/>
                <a:gd name="T19" fmla="*/ 16 h 26"/>
                <a:gd name="T20" fmla="*/ 10 w 16"/>
                <a:gd name="T21" fmla="*/ 16 h 26"/>
                <a:gd name="T22" fmla="*/ 8 w 16"/>
                <a:gd name="T23" fmla="*/ 20 h 26"/>
                <a:gd name="T24" fmla="*/ 8 w 16"/>
                <a:gd name="T25" fmla="*/ 25 h 26"/>
                <a:gd name="T26" fmla="*/ 1 w 16"/>
                <a:gd name="T27" fmla="*/ 26 h 26"/>
                <a:gd name="T28" fmla="*/ 8 w 16"/>
                <a:gd name="T29" fmla="*/ 25 h 26"/>
                <a:gd name="T30" fmla="*/ 8 w 16"/>
                <a:gd name="T31" fmla="*/ 20 h 26"/>
                <a:gd name="T32" fmla="*/ 0 w 16"/>
                <a:gd name="T33" fmla="*/ 25 h 26"/>
                <a:gd name="T34" fmla="*/ 1 w 16"/>
                <a:gd name="T35" fmla="*/ 26 h 26"/>
                <a:gd name="T36" fmla="*/ 8 w 16"/>
                <a:gd name="T37" fmla="*/ 0 h 26"/>
                <a:gd name="T38" fmla="*/ 0 w 16"/>
                <a:gd name="T39" fmla="*/ 8 h 26"/>
                <a:gd name="T40" fmla="*/ 6 w 16"/>
                <a:gd name="T41" fmla="*/ 17 h 26"/>
                <a:gd name="T42" fmla="*/ 8 w 16"/>
                <a:gd name="T43" fmla="*/ 16 h 26"/>
                <a:gd name="T44" fmla="*/ 8 w 16"/>
                <a:gd name="T45" fmla="*/ 15 h 26"/>
                <a:gd name="T46" fmla="*/ 7 w 16"/>
                <a:gd name="T47" fmla="*/ 15 h 26"/>
                <a:gd name="T48" fmla="*/ 5 w 16"/>
                <a:gd name="T49" fmla="*/ 8 h 26"/>
                <a:gd name="T50" fmla="*/ 8 w 16"/>
                <a:gd name="T51" fmla="*/ 1 h 26"/>
                <a:gd name="T52" fmla="*/ 8 w 16"/>
                <a:gd name="T5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8" y="25"/>
                  </a:moveTo>
                  <a:cubicBezTo>
                    <a:pt x="12" y="22"/>
                    <a:pt x="15" y="18"/>
                    <a:pt x="15" y="12"/>
                  </a:cubicBezTo>
                  <a:cubicBezTo>
                    <a:pt x="16" y="5"/>
                    <a:pt x="13" y="1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0" y="2"/>
                    <a:pt x="11" y="4"/>
                    <a:pt x="11" y="9"/>
                  </a:cubicBezTo>
                  <a:cubicBezTo>
                    <a:pt x="11" y="11"/>
                    <a:pt x="10" y="12"/>
                    <a:pt x="10" y="14"/>
                  </a:cubicBezTo>
                  <a:cubicBezTo>
                    <a:pt x="9" y="14"/>
                    <a:pt x="8" y="15"/>
                    <a:pt x="8" y="15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9" y="16"/>
                    <a:pt x="10" y="16"/>
                  </a:cubicBezTo>
                  <a:cubicBezTo>
                    <a:pt x="9" y="17"/>
                    <a:pt x="8" y="19"/>
                    <a:pt x="8" y="20"/>
                  </a:cubicBezTo>
                  <a:lnTo>
                    <a:pt x="8" y="25"/>
                  </a:lnTo>
                  <a:close/>
                  <a:moveTo>
                    <a:pt x="1" y="26"/>
                  </a:moveTo>
                  <a:cubicBezTo>
                    <a:pt x="4" y="26"/>
                    <a:pt x="6" y="25"/>
                    <a:pt x="8" y="25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6" y="23"/>
                    <a:pt x="4" y="25"/>
                    <a:pt x="0" y="25"/>
                  </a:cubicBezTo>
                  <a:cubicBezTo>
                    <a:pt x="1" y="26"/>
                    <a:pt x="1" y="26"/>
                    <a:pt x="1" y="26"/>
                  </a:cubicBezTo>
                  <a:close/>
                  <a:moveTo>
                    <a:pt x="8" y="0"/>
                  </a:moveTo>
                  <a:cubicBezTo>
                    <a:pt x="3" y="0"/>
                    <a:pt x="0" y="3"/>
                    <a:pt x="0" y="8"/>
                  </a:cubicBezTo>
                  <a:cubicBezTo>
                    <a:pt x="0" y="13"/>
                    <a:pt x="2" y="16"/>
                    <a:pt x="6" y="17"/>
                  </a:cubicBezTo>
                  <a:cubicBezTo>
                    <a:pt x="6" y="17"/>
                    <a:pt x="7" y="17"/>
                    <a:pt x="8" y="16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5" y="15"/>
                    <a:pt x="4" y="12"/>
                    <a:pt x="5" y="8"/>
                  </a:cubicBezTo>
                  <a:cubicBezTo>
                    <a:pt x="5" y="3"/>
                    <a:pt x="6" y="1"/>
                    <a:pt x="8" y="1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53"/>
            <p:cNvSpPr/>
            <p:nvPr/>
          </p:nvSpPr>
          <p:spPr bwMode="auto">
            <a:xfrm>
              <a:off x="-7366000" y="4168775"/>
              <a:ext cx="66675" cy="104775"/>
            </a:xfrm>
            <a:custGeom>
              <a:avLst/>
              <a:gdLst>
                <a:gd name="T0" fmla="*/ 3 w 18"/>
                <a:gd name="T1" fmla="*/ 28 h 28"/>
                <a:gd name="T2" fmla="*/ 18 w 18"/>
                <a:gd name="T3" fmla="*/ 26 h 28"/>
                <a:gd name="T4" fmla="*/ 17 w 18"/>
                <a:gd name="T5" fmla="*/ 18 h 28"/>
                <a:gd name="T6" fmla="*/ 16 w 18"/>
                <a:gd name="T7" fmla="*/ 19 h 28"/>
                <a:gd name="T8" fmla="*/ 14 w 18"/>
                <a:gd name="T9" fmla="*/ 22 h 28"/>
                <a:gd name="T10" fmla="*/ 7 w 18"/>
                <a:gd name="T11" fmla="*/ 23 h 28"/>
                <a:gd name="T12" fmla="*/ 11 w 18"/>
                <a:gd name="T13" fmla="*/ 17 h 28"/>
                <a:gd name="T14" fmla="*/ 14 w 18"/>
                <a:gd name="T15" fmla="*/ 7 h 28"/>
                <a:gd name="T16" fmla="*/ 6 w 18"/>
                <a:gd name="T17" fmla="*/ 1 h 28"/>
                <a:gd name="T18" fmla="*/ 0 w 18"/>
                <a:gd name="T19" fmla="*/ 10 h 28"/>
                <a:gd name="T20" fmla="*/ 2 w 18"/>
                <a:gd name="T21" fmla="*/ 10 h 28"/>
                <a:gd name="T22" fmla="*/ 5 w 18"/>
                <a:gd name="T23" fmla="*/ 4 h 28"/>
                <a:gd name="T24" fmla="*/ 10 w 18"/>
                <a:gd name="T25" fmla="*/ 9 h 28"/>
                <a:gd name="T26" fmla="*/ 4 w 18"/>
                <a:gd name="T27" fmla="*/ 24 h 28"/>
                <a:gd name="T28" fmla="*/ 3 w 18"/>
                <a:gd name="T29" fmla="*/ 27 h 28"/>
                <a:gd name="T30" fmla="*/ 3 w 18"/>
                <a:gd name="T3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" h="28">
                  <a:moveTo>
                    <a:pt x="3" y="28"/>
                  </a:moveTo>
                  <a:cubicBezTo>
                    <a:pt x="18" y="26"/>
                    <a:pt x="18" y="26"/>
                    <a:pt x="18" y="26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21"/>
                    <a:pt x="16" y="22"/>
                    <a:pt x="14" y="22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8" y="21"/>
                    <a:pt x="9" y="19"/>
                    <a:pt x="11" y="17"/>
                  </a:cubicBezTo>
                  <a:cubicBezTo>
                    <a:pt x="14" y="13"/>
                    <a:pt x="15" y="10"/>
                    <a:pt x="14" y="7"/>
                  </a:cubicBezTo>
                  <a:cubicBezTo>
                    <a:pt x="13" y="2"/>
                    <a:pt x="10" y="0"/>
                    <a:pt x="6" y="1"/>
                  </a:cubicBezTo>
                  <a:cubicBezTo>
                    <a:pt x="2" y="1"/>
                    <a:pt x="0" y="5"/>
                    <a:pt x="0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7"/>
                    <a:pt x="3" y="5"/>
                    <a:pt x="5" y="4"/>
                  </a:cubicBezTo>
                  <a:cubicBezTo>
                    <a:pt x="8" y="4"/>
                    <a:pt x="9" y="6"/>
                    <a:pt x="10" y="9"/>
                  </a:cubicBezTo>
                  <a:cubicBezTo>
                    <a:pt x="11" y="11"/>
                    <a:pt x="9" y="16"/>
                    <a:pt x="4" y="24"/>
                  </a:cubicBezTo>
                  <a:cubicBezTo>
                    <a:pt x="4" y="25"/>
                    <a:pt x="3" y="26"/>
                    <a:pt x="3" y="27"/>
                  </a:cubicBezTo>
                  <a:lnTo>
                    <a:pt x="3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54"/>
            <p:cNvSpPr>
              <a:spLocks noEditPoints="1"/>
            </p:cNvSpPr>
            <p:nvPr/>
          </p:nvSpPr>
          <p:spPr bwMode="auto">
            <a:xfrm>
              <a:off x="-7265988" y="4146550"/>
              <a:ext cx="65088" cy="101600"/>
            </a:xfrm>
            <a:custGeom>
              <a:avLst/>
              <a:gdLst>
                <a:gd name="T0" fmla="*/ 12 w 17"/>
                <a:gd name="T1" fmla="*/ 0 h 27"/>
                <a:gd name="T2" fmla="*/ 9 w 17"/>
                <a:gd name="T3" fmla="*/ 1 h 27"/>
                <a:gd name="T4" fmla="*/ 9 w 17"/>
                <a:gd name="T5" fmla="*/ 4 h 27"/>
                <a:gd name="T6" fmla="*/ 13 w 17"/>
                <a:gd name="T7" fmla="*/ 1 h 27"/>
                <a:gd name="T8" fmla="*/ 12 w 17"/>
                <a:gd name="T9" fmla="*/ 0 h 27"/>
                <a:gd name="T10" fmla="*/ 9 w 17"/>
                <a:gd name="T11" fmla="*/ 27 h 27"/>
                <a:gd name="T12" fmla="*/ 10 w 17"/>
                <a:gd name="T13" fmla="*/ 27 h 27"/>
                <a:gd name="T14" fmla="*/ 17 w 17"/>
                <a:gd name="T15" fmla="*/ 18 h 27"/>
                <a:gd name="T16" fmla="*/ 9 w 17"/>
                <a:gd name="T17" fmla="*/ 10 h 27"/>
                <a:gd name="T18" fmla="*/ 9 w 17"/>
                <a:gd name="T19" fmla="*/ 10 h 27"/>
                <a:gd name="T20" fmla="*/ 9 w 17"/>
                <a:gd name="T21" fmla="*/ 12 h 27"/>
                <a:gd name="T22" fmla="*/ 12 w 17"/>
                <a:gd name="T23" fmla="*/ 19 h 27"/>
                <a:gd name="T24" fmla="*/ 10 w 17"/>
                <a:gd name="T25" fmla="*/ 26 h 27"/>
                <a:gd name="T26" fmla="*/ 9 w 17"/>
                <a:gd name="T27" fmla="*/ 25 h 27"/>
                <a:gd name="T28" fmla="*/ 9 w 17"/>
                <a:gd name="T29" fmla="*/ 27 h 27"/>
                <a:gd name="T30" fmla="*/ 9 w 17"/>
                <a:gd name="T31" fmla="*/ 1 h 27"/>
                <a:gd name="T32" fmla="*/ 1 w 17"/>
                <a:gd name="T33" fmla="*/ 17 h 27"/>
                <a:gd name="T34" fmla="*/ 9 w 17"/>
                <a:gd name="T35" fmla="*/ 27 h 27"/>
                <a:gd name="T36" fmla="*/ 9 w 17"/>
                <a:gd name="T37" fmla="*/ 25 h 27"/>
                <a:gd name="T38" fmla="*/ 6 w 17"/>
                <a:gd name="T39" fmla="*/ 18 h 27"/>
                <a:gd name="T40" fmla="*/ 6 w 17"/>
                <a:gd name="T41" fmla="*/ 15 h 27"/>
                <a:gd name="T42" fmla="*/ 5 w 17"/>
                <a:gd name="T43" fmla="*/ 14 h 27"/>
                <a:gd name="T44" fmla="*/ 8 w 17"/>
                <a:gd name="T45" fmla="*/ 12 h 27"/>
                <a:gd name="T46" fmla="*/ 9 w 17"/>
                <a:gd name="T47" fmla="*/ 12 h 27"/>
                <a:gd name="T48" fmla="*/ 9 w 17"/>
                <a:gd name="T49" fmla="*/ 10 h 27"/>
                <a:gd name="T50" fmla="*/ 6 w 17"/>
                <a:gd name="T51" fmla="*/ 12 h 27"/>
                <a:gd name="T52" fmla="*/ 9 w 17"/>
                <a:gd name="T53" fmla="*/ 4 h 27"/>
                <a:gd name="T54" fmla="*/ 9 w 17"/>
                <a:gd name="T5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" h="27">
                  <a:moveTo>
                    <a:pt x="12" y="0"/>
                  </a:moveTo>
                  <a:cubicBezTo>
                    <a:pt x="11" y="0"/>
                    <a:pt x="10" y="0"/>
                    <a:pt x="9" y="1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3"/>
                    <a:pt x="11" y="2"/>
                    <a:pt x="13" y="1"/>
                  </a:cubicBezTo>
                  <a:cubicBezTo>
                    <a:pt x="12" y="0"/>
                    <a:pt x="12" y="0"/>
                    <a:pt x="12" y="0"/>
                  </a:cubicBezTo>
                  <a:close/>
                  <a:moveTo>
                    <a:pt x="9" y="27"/>
                  </a:moveTo>
                  <a:cubicBezTo>
                    <a:pt x="9" y="27"/>
                    <a:pt x="10" y="27"/>
                    <a:pt x="10" y="27"/>
                  </a:cubicBezTo>
                  <a:cubicBezTo>
                    <a:pt x="15" y="26"/>
                    <a:pt x="17" y="23"/>
                    <a:pt x="17" y="18"/>
                  </a:cubicBezTo>
                  <a:cubicBezTo>
                    <a:pt x="16" y="13"/>
                    <a:pt x="14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1" y="12"/>
                    <a:pt x="12" y="14"/>
                    <a:pt x="12" y="19"/>
                  </a:cubicBezTo>
                  <a:cubicBezTo>
                    <a:pt x="13" y="23"/>
                    <a:pt x="12" y="26"/>
                    <a:pt x="10" y="26"/>
                  </a:cubicBezTo>
                  <a:cubicBezTo>
                    <a:pt x="9" y="26"/>
                    <a:pt x="9" y="26"/>
                    <a:pt x="9" y="25"/>
                  </a:cubicBezTo>
                  <a:lnTo>
                    <a:pt x="9" y="27"/>
                  </a:lnTo>
                  <a:close/>
                  <a:moveTo>
                    <a:pt x="9" y="1"/>
                  </a:moveTo>
                  <a:cubicBezTo>
                    <a:pt x="3" y="4"/>
                    <a:pt x="0" y="9"/>
                    <a:pt x="1" y="17"/>
                  </a:cubicBezTo>
                  <a:cubicBezTo>
                    <a:pt x="2" y="23"/>
                    <a:pt x="4" y="26"/>
                    <a:pt x="9" y="27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7" y="25"/>
                    <a:pt x="6" y="22"/>
                    <a:pt x="6" y="18"/>
                  </a:cubicBezTo>
                  <a:cubicBezTo>
                    <a:pt x="6" y="17"/>
                    <a:pt x="6" y="16"/>
                    <a:pt x="6" y="15"/>
                  </a:cubicBezTo>
                  <a:cubicBezTo>
                    <a:pt x="6" y="14"/>
                    <a:pt x="5" y="14"/>
                    <a:pt x="5" y="14"/>
                  </a:cubicBezTo>
                  <a:cubicBezTo>
                    <a:pt x="6" y="13"/>
                    <a:pt x="7" y="12"/>
                    <a:pt x="8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8" y="11"/>
                    <a:pt x="7" y="11"/>
                    <a:pt x="6" y="12"/>
                  </a:cubicBezTo>
                  <a:cubicBezTo>
                    <a:pt x="6" y="9"/>
                    <a:pt x="7" y="6"/>
                    <a:pt x="9" y="4"/>
                  </a:cubicBezTo>
                  <a:lnTo>
                    <a:pt x="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55"/>
            <p:cNvSpPr/>
            <p:nvPr/>
          </p:nvSpPr>
          <p:spPr bwMode="auto">
            <a:xfrm>
              <a:off x="-6840538" y="2170113"/>
              <a:ext cx="333375" cy="233363"/>
            </a:xfrm>
            <a:custGeom>
              <a:avLst/>
              <a:gdLst>
                <a:gd name="T0" fmla="*/ 56 w 89"/>
                <a:gd name="T1" fmla="*/ 0 h 62"/>
                <a:gd name="T2" fmla="*/ 47 w 89"/>
                <a:gd name="T3" fmla="*/ 17 h 62"/>
                <a:gd name="T4" fmla="*/ 63 w 89"/>
                <a:gd name="T5" fmla="*/ 21 h 62"/>
                <a:gd name="T6" fmla="*/ 60 w 89"/>
                <a:gd name="T7" fmla="*/ 15 h 62"/>
                <a:gd name="T8" fmla="*/ 56 w 89"/>
                <a:gd name="T9" fmla="*/ 13 h 62"/>
                <a:gd name="T10" fmla="*/ 59 w 89"/>
                <a:gd name="T11" fmla="*/ 12 h 62"/>
                <a:gd name="T12" fmla="*/ 60 w 89"/>
                <a:gd name="T13" fmla="*/ 11 h 62"/>
                <a:gd name="T14" fmla="*/ 64 w 89"/>
                <a:gd name="T15" fmla="*/ 14 h 62"/>
                <a:gd name="T16" fmla="*/ 78 w 89"/>
                <a:gd name="T17" fmla="*/ 14 h 62"/>
                <a:gd name="T18" fmla="*/ 87 w 89"/>
                <a:gd name="T19" fmla="*/ 9 h 62"/>
                <a:gd name="T20" fmla="*/ 77 w 89"/>
                <a:gd name="T21" fmla="*/ 16 h 62"/>
                <a:gd name="T22" fmla="*/ 66 w 89"/>
                <a:gd name="T23" fmla="*/ 16 h 62"/>
                <a:gd name="T24" fmla="*/ 68 w 89"/>
                <a:gd name="T25" fmla="*/ 23 h 62"/>
                <a:gd name="T26" fmla="*/ 85 w 89"/>
                <a:gd name="T27" fmla="*/ 36 h 62"/>
                <a:gd name="T28" fmla="*/ 57 w 89"/>
                <a:gd name="T29" fmla="*/ 38 h 62"/>
                <a:gd name="T30" fmla="*/ 53 w 89"/>
                <a:gd name="T31" fmla="*/ 45 h 62"/>
                <a:gd name="T32" fmla="*/ 33 w 89"/>
                <a:gd name="T33" fmla="*/ 39 h 62"/>
                <a:gd name="T34" fmla="*/ 30 w 89"/>
                <a:gd name="T35" fmla="*/ 40 h 62"/>
                <a:gd name="T36" fmla="*/ 39 w 89"/>
                <a:gd name="T37" fmla="*/ 54 h 62"/>
                <a:gd name="T38" fmla="*/ 26 w 89"/>
                <a:gd name="T39" fmla="*/ 48 h 62"/>
                <a:gd name="T40" fmla="*/ 35 w 89"/>
                <a:gd name="T41" fmla="*/ 47 h 62"/>
                <a:gd name="T42" fmla="*/ 28 w 89"/>
                <a:gd name="T43" fmla="*/ 43 h 62"/>
                <a:gd name="T44" fmla="*/ 7 w 89"/>
                <a:gd name="T45" fmla="*/ 59 h 62"/>
                <a:gd name="T46" fmla="*/ 1 w 89"/>
                <a:gd name="T47" fmla="*/ 43 h 62"/>
                <a:gd name="T48" fmla="*/ 10 w 89"/>
                <a:gd name="T49" fmla="*/ 55 h 62"/>
                <a:gd name="T50" fmla="*/ 26 w 89"/>
                <a:gd name="T51" fmla="*/ 42 h 62"/>
                <a:gd name="T52" fmla="*/ 6 w 89"/>
                <a:gd name="T53" fmla="*/ 32 h 62"/>
                <a:gd name="T54" fmla="*/ 3 w 89"/>
                <a:gd name="T55" fmla="*/ 25 h 62"/>
                <a:gd name="T56" fmla="*/ 29 w 89"/>
                <a:gd name="T57" fmla="*/ 39 h 62"/>
                <a:gd name="T58" fmla="*/ 41 w 89"/>
                <a:gd name="T59" fmla="*/ 38 h 62"/>
                <a:gd name="T60" fmla="*/ 50 w 89"/>
                <a:gd name="T61" fmla="*/ 37 h 62"/>
                <a:gd name="T62" fmla="*/ 29 w 89"/>
                <a:gd name="T63" fmla="*/ 23 h 62"/>
                <a:gd name="T64" fmla="*/ 51 w 89"/>
                <a:gd name="T65" fmla="*/ 36 h 62"/>
                <a:gd name="T66" fmla="*/ 53 w 89"/>
                <a:gd name="T67" fmla="*/ 34 h 62"/>
                <a:gd name="T68" fmla="*/ 55 w 89"/>
                <a:gd name="T69" fmla="*/ 35 h 62"/>
                <a:gd name="T70" fmla="*/ 80 w 89"/>
                <a:gd name="T71" fmla="*/ 32 h 62"/>
                <a:gd name="T72" fmla="*/ 63 w 89"/>
                <a:gd name="T73" fmla="*/ 24 h 62"/>
                <a:gd name="T74" fmla="*/ 56 w 89"/>
                <a:gd name="T75" fmla="*/ 24 h 62"/>
                <a:gd name="T76" fmla="*/ 54 w 89"/>
                <a:gd name="T77" fmla="*/ 28 h 62"/>
                <a:gd name="T78" fmla="*/ 53 w 89"/>
                <a:gd name="T79" fmla="*/ 24 h 62"/>
                <a:gd name="T80" fmla="*/ 44 w 89"/>
                <a:gd name="T81" fmla="*/ 22 h 62"/>
                <a:gd name="T82" fmla="*/ 54 w 89"/>
                <a:gd name="T83" fmla="*/ 20 h 62"/>
                <a:gd name="T84" fmla="*/ 36 w 89"/>
                <a:gd name="T85" fmla="*/ 19 h 62"/>
                <a:gd name="T86" fmla="*/ 40 w 89"/>
                <a:gd name="T87" fmla="*/ 11 h 62"/>
                <a:gd name="T88" fmla="*/ 44 w 89"/>
                <a:gd name="T89" fmla="*/ 6 h 62"/>
                <a:gd name="T90" fmla="*/ 40 w 89"/>
                <a:gd name="T91" fmla="*/ 16 h 62"/>
                <a:gd name="T92" fmla="*/ 44 w 89"/>
                <a:gd name="T93" fmla="*/ 16 h 62"/>
                <a:gd name="T94" fmla="*/ 55 w 89"/>
                <a:gd name="T95" fmla="*/ 0 h 62"/>
                <a:gd name="T96" fmla="*/ 56 w 89"/>
                <a:gd name="T97" fmla="*/ 0 h 62"/>
                <a:gd name="T98" fmla="*/ 56 w 89"/>
                <a:gd name="T9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9" h="62">
                  <a:moveTo>
                    <a:pt x="56" y="0"/>
                  </a:moveTo>
                  <a:cubicBezTo>
                    <a:pt x="56" y="1"/>
                    <a:pt x="56" y="12"/>
                    <a:pt x="47" y="17"/>
                  </a:cubicBezTo>
                  <a:cubicBezTo>
                    <a:pt x="47" y="17"/>
                    <a:pt x="59" y="20"/>
                    <a:pt x="63" y="21"/>
                  </a:cubicBezTo>
                  <a:cubicBezTo>
                    <a:pt x="63" y="21"/>
                    <a:pt x="67" y="21"/>
                    <a:pt x="60" y="15"/>
                  </a:cubicBezTo>
                  <a:cubicBezTo>
                    <a:pt x="60" y="15"/>
                    <a:pt x="57" y="14"/>
                    <a:pt x="56" y="13"/>
                  </a:cubicBezTo>
                  <a:cubicBezTo>
                    <a:pt x="56" y="13"/>
                    <a:pt x="58" y="13"/>
                    <a:pt x="59" y="12"/>
                  </a:cubicBezTo>
                  <a:cubicBezTo>
                    <a:pt x="59" y="12"/>
                    <a:pt x="57" y="8"/>
                    <a:pt x="60" y="11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4" y="14"/>
                    <a:pt x="67" y="14"/>
                    <a:pt x="78" y="14"/>
                  </a:cubicBezTo>
                  <a:cubicBezTo>
                    <a:pt x="78" y="14"/>
                    <a:pt x="85" y="15"/>
                    <a:pt x="87" y="9"/>
                  </a:cubicBezTo>
                  <a:cubicBezTo>
                    <a:pt x="87" y="9"/>
                    <a:pt x="89" y="18"/>
                    <a:pt x="77" y="16"/>
                  </a:cubicBezTo>
                  <a:cubicBezTo>
                    <a:pt x="77" y="16"/>
                    <a:pt x="71" y="15"/>
                    <a:pt x="66" y="16"/>
                  </a:cubicBezTo>
                  <a:cubicBezTo>
                    <a:pt x="66" y="16"/>
                    <a:pt x="69" y="21"/>
                    <a:pt x="68" y="23"/>
                  </a:cubicBezTo>
                  <a:cubicBezTo>
                    <a:pt x="68" y="23"/>
                    <a:pt x="88" y="31"/>
                    <a:pt x="85" y="36"/>
                  </a:cubicBezTo>
                  <a:cubicBezTo>
                    <a:pt x="85" y="36"/>
                    <a:pt x="74" y="38"/>
                    <a:pt x="57" y="38"/>
                  </a:cubicBezTo>
                  <a:cubicBezTo>
                    <a:pt x="57" y="38"/>
                    <a:pt x="61" y="45"/>
                    <a:pt x="53" y="45"/>
                  </a:cubicBezTo>
                  <a:cubicBezTo>
                    <a:pt x="53" y="45"/>
                    <a:pt x="35" y="38"/>
                    <a:pt x="33" y="39"/>
                  </a:cubicBezTo>
                  <a:cubicBezTo>
                    <a:pt x="33" y="39"/>
                    <a:pt x="32" y="39"/>
                    <a:pt x="30" y="40"/>
                  </a:cubicBezTo>
                  <a:cubicBezTo>
                    <a:pt x="30" y="40"/>
                    <a:pt x="44" y="50"/>
                    <a:pt x="39" y="54"/>
                  </a:cubicBezTo>
                  <a:cubicBezTo>
                    <a:pt x="39" y="54"/>
                    <a:pt x="30" y="52"/>
                    <a:pt x="26" y="48"/>
                  </a:cubicBezTo>
                  <a:cubicBezTo>
                    <a:pt x="26" y="48"/>
                    <a:pt x="40" y="54"/>
                    <a:pt x="35" y="47"/>
                  </a:cubicBezTo>
                  <a:cubicBezTo>
                    <a:pt x="35" y="47"/>
                    <a:pt x="29" y="42"/>
                    <a:pt x="28" y="43"/>
                  </a:cubicBezTo>
                  <a:cubicBezTo>
                    <a:pt x="28" y="43"/>
                    <a:pt x="11" y="62"/>
                    <a:pt x="7" y="59"/>
                  </a:cubicBezTo>
                  <a:cubicBezTo>
                    <a:pt x="7" y="59"/>
                    <a:pt x="0" y="49"/>
                    <a:pt x="1" y="43"/>
                  </a:cubicBezTo>
                  <a:cubicBezTo>
                    <a:pt x="1" y="43"/>
                    <a:pt x="4" y="55"/>
                    <a:pt x="10" y="55"/>
                  </a:cubicBezTo>
                  <a:cubicBezTo>
                    <a:pt x="10" y="55"/>
                    <a:pt x="22" y="47"/>
                    <a:pt x="26" y="42"/>
                  </a:cubicBezTo>
                  <a:cubicBezTo>
                    <a:pt x="26" y="42"/>
                    <a:pt x="8" y="32"/>
                    <a:pt x="6" y="32"/>
                  </a:cubicBezTo>
                  <a:cubicBezTo>
                    <a:pt x="6" y="32"/>
                    <a:pt x="0" y="25"/>
                    <a:pt x="3" y="25"/>
                  </a:cubicBezTo>
                  <a:cubicBezTo>
                    <a:pt x="3" y="25"/>
                    <a:pt x="25" y="36"/>
                    <a:pt x="29" y="39"/>
                  </a:cubicBezTo>
                  <a:cubicBezTo>
                    <a:pt x="29" y="39"/>
                    <a:pt x="30" y="37"/>
                    <a:pt x="41" y="38"/>
                  </a:cubicBezTo>
                  <a:cubicBezTo>
                    <a:pt x="41" y="38"/>
                    <a:pt x="58" y="40"/>
                    <a:pt x="50" y="37"/>
                  </a:cubicBezTo>
                  <a:cubicBezTo>
                    <a:pt x="50" y="37"/>
                    <a:pt x="33" y="28"/>
                    <a:pt x="29" y="23"/>
                  </a:cubicBezTo>
                  <a:cubicBezTo>
                    <a:pt x="29" y="23"/>
                    <a:pt x="49" y="33"/>
                    <a:pt x="51" y="36"/>
                  </a:cubicBezTo>
                  <a:cubicBezTo>
                    <a:pt x="51" y="36"/>
                    <a:pt x="54" y="35"/>
                    <a:pt x="53" y="34"/>
                  </a:cubicBezTo>
                  <a:cubicBezTo>
                    <a:pt x="53" y="34"/>
                    <a:pt x="54" y="34"/>
                    <a:pt x="55" y="35"/>
                  </a:cubicBezTo>
                  <a:cubicBezTo>
                    <a:pt x="55" y="35"/>
                    <a:pt x="85" y="36"/>
                    <a:pt x="80" y="32"/>
                  </a:cubicBezTo>
                  <a:cubicBezTo>
                    <a:pt x="80" y="32"/>
                    <a:pt x="66" y="24"/>
                    <a:pt x="63" y="24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3" y="24"/>
                    <a:pt x="45" y="24"/>
                    <a:pt x="44" y="22"/>
                  </a:cubicBezTo>
                  <a:cubicBezTo>
                    <a:pt x="44" y="22"/>
                    <a:pt x="62" y="23"/>
                    <a:pt x="54" y="20"/>
                  </a:cubicBezTo>
                  <a:cubicBezTo>
                    <a:pt x="54" y="20"/>
                    <a:pt x="40" y="16"/>
                    <a:pt x="36" y="19"/>
                  </a:cubicBezTo>
                  <a:cubicBezTo>
                    <a:pt x="36" y="19"/>
                    <a:pt x="36" y="15"/>
                    <a:pt x="40" y="11"/>
                  </a:cubicBezTo>
                  <a:cubicBezTo>
                    <a:pt x="40" y="11"/>
                    <a:pt x="42" y="9"/>
                    <a:pt x="44" y="6"/>
                  </a:cubicBezTo>
                  <a:cubicBezTo>
                    <a:pt x="44" y="6"/>
                    <a:pt x="44" y="13"/>
                    <a:pt x="40" y="1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6"/>
                    <a:pt x="52" y="11"/>
                    <a:pt x="55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56"/>
            <p:cNvSpPr/>
            <p:nvPr/>
          </p:nvSpPr>
          <p:spPr bwMode="auto">
            <a:xfrm>
              <a:off x="-6653213" y="2271713"/>
              <a:ext cx="55563" cy="22225"/>
            </a:xfrm>
            <a:custGeom>
              <a:avLst/>
              <a:gdLst>
                <a:gd name="T0" fmla="*/ 15 w 15"/>
                <a:gd name="T1" fmla="*/ 0 h 6"/>
                <a:gd name="T2" fmla="*/ 5 w 15"/>
                <a:gd name="T3" fmla="*/ 5 h 6"/>
                <a:gd name="T4" fmla="*/ 0 w 15"/>
                <a:gd name="T5" fmla="*/ 3 h 6"/>
                <a:gd name="T6" fmla="*/ 14 w 15"/>
                <a:gd name="T7" fmla="*/ 0 h 6"/>
                <a:gd name="T8" fmla="*/ 15 w 1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6">
                  <a:moveTo>
                    <a:pt x="15" y="0"/>
                  </a:moveTo>
                  <a:cubicBezTo>
                    <a:pt x="15" y="0"/>
                    <a:pt x="13" y="6"/>
                    <a:pt x="5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9" y="4"/>
                    <a:pt x="14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57"/>
            <p:cNvSpPr/>
            <p:nvPr/>
          </p:nvSpPr>
          <p:spPr bwMode="auto">
            <a:xfrm>
              <a:off x="-7348538" y="1785938"/>
              <a:ext cx="180975" cy="233363"/>
            </a:xfrm>
            <a:custGeom>
              <a:avLst/>
              <a:gdLst>
                <a:gd name="T0" fmla="*/ 40 w 48"/>
                <a:gd name="T1" fmla="*/ 12 h 62"/>
                <a:gd name="T2" fmla="*/ 45 w 48"/>
                <a:gd name="T3" fmla="*/ 14 h 62"/>
                <a:gd name="T4" fmla="*/ 31 w 48"/>
                <a:gd name="T5" fmla="*/ 38 h 62"/>
                <a:gd name="T6" fmla="*/ 45 w 48"/>
                <a:gd name="T7" fmla="*/ 34 h 62"/>
                <a:gd name="T8" fmla="*/ 46 w 48"/>
                <a:gd name="T9" fmla="*/ 27 h 62"/>
                <a:gd name="T10" fmla="*/ 47 w 48"/>
                <a:gd name="T11" fmla="*/ 37 h 62"/>
                <a:gd name="T12" fmla="*/ 28 w 48"/>
                <a:gd name="T13" fmla="*/ 43 h 62"/>
                <a:gd name="T14" fmla="*/ 0 w 48"/>
                <a:gd name="T15" fmla="*/ 62 h 62"/>
                <a:gd name="T16" fmla="*/ 21 w 48"/>
                <a:gd name="T17" fmla="*/ 43 h 62"/>
                <a:gd name="T18" fmla="*/ 13 w 48"/>
                <a:gd name="T19" fmla="*/ 44 h 62"/>
                <a:gd name="T20" fmla="*/ 12 w 48"/>
                <a:gd name="T21" fmla="*/ 41 h 62"/>
                <a:gd name="T22" fmla="*/ 26 w 48"/>
                <a:gd name="T23" fmla="*/ 39 h 62"/>
                <a:gd name="T24" fmla="*/ 39 w 48"/>
                <a:gd name="T25" fmla="*/ 14 h 62"/>
                <a:gd name="T26" fmla="*/ 40 w 48"/>
                <a:gd name="T27" fmla="*/ 1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2">
                  <a:moveTo>
                    <a:pt x="40" y="12"/>
                  </a:moveTo>
                  <a:cubicBezTo>
                    <a:pt x="40" y="12"/>
                    <a:pt x="48" y="0"/>
                    <a:pt x="45" y="14"/>
                  </a:cubicBezTo>
                  <a:cubicBezTo>
                    <a:pt x="45" y="14"/>
                    <a:pt x="35" y="34"/>
                    <a:pt x="31" y="38"/>
                  </a:cubicBezTo>
                  <a:cubicBezTo>
                    <a:pt x="31" y="38"/>
                    <a:pt x="41" y="37"/>
                    <a:pt x="45" y="34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8" y="35"/>
                    <a:pt x="47" y="37"/>
                  </a:cubicBezTo>
                  <a:cubicBezTo>
                    <a:pt x="47" y="37"/>
                    <a:pt x="36" y="43"/>
                    <a:pt x="28" y="43"/>
                  </a:cubicBezTo>
                  <a:cubicBezTo>
                    <a:pt x="28" y="43"/>
                    <a:pt x="14" y="62"/>
                    <a:pt x="0" y="62"/>
                  </a:cubicBezTo>
                  <a:cubicBezTo>
                    <a:pt x="0" y="62"/>
                    <a:pt x="18" y="56"/>
                    <a:pt x="21" y="43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9" y="42"/>
                    <a:pt x="12" y="41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39" y="14"/>
                    <a:pt x="39" y="14"/>
                    <a:pt x="39" y="14"/>
                  </a:cubicBezTo>
                  <a:lnTo>
                    <a:pt x="4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58"/>
            <p:cNvSpPr/>
            <p:nvPr/>
          </p:nvSpPr>
          <p:spPr bwMode="auto">
            <a:xfrm>
              <a:off x="-7246938" y="1963738"/>
              <a:ext cx="93663" cy="104775"/>
            </a:xfrm>
            <a:custGeom>
              <a:avLst/>
              <a:gdLst>
                <a:gd name="T0" fmla="*/ 1 w 25"/>
                <a:gd name="T1" fmla="*/ 0 h 28"/>
                <a:gd name="T2" fmla="*/ 23 w 25"/>
                <a:gd name="T3" fmla="*/ 25 h 28"/>
                <a:gd name="T4" fmla="*/ 17 w 25"/>
                <a:gd name="T5" fmla="*/ 27 h 28"/>
                <a:gd name="T6" fmla="*/ 9 w 25"/>
                <a:gd name="T7" fmla="*/ 21 h 28"/>
                <a:gd name="T8" fmla="*/ 1 w 25"/>
                <a:gd name="T9" fmla="*/ 2 h 28"/>
                <a:gd name="T10" fmla="*/ 0 w 25"/>
                <a:gd name="T11" fmla="*/ 1 h 28"/>
                <a:gd name="T12" fmla="*/ 1 w 25"/>
                <a:gd name="T1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28">
                  <a:moveTo>
                    <a:pt x="1" y="0"/>
                  </a:moveTo>
                  <a:cubicBezTo>
                    <a:pt x="1" y="0"/>
                    <a:pt x="12" y="22"/>
                    <a:pt x="23" y="25"/>
                  </a:cubicBezTo>
                  <a:cubicBezTo>
                    <a:pt x="23" y="25"/>
                    <a:pt x="25" y="28"/>
                    <a:pt x="17" y="27"/>
                  </a:cubicBezTo>
                  <a:cubicBezTo>
                    <a:pt x="17" y="27"/>
                    <a:pt x="11" y="26"/>
                    <a:pt x="9" y="21"/>
                  </a:cubicBezTo>
                  <a:cubicBezTo>
                    <a:pt x="9" y="21"/>
                    <a:pt x="4" y="6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59"/>
            <p:cNvSpPr/>
            <p:nvPr/>
          </p:nvSpPr>
          <p:spPr bwMode="auto">
            <a:xfrm>
              <a:off x="-8602663" y="2290763"/>
              <a:ext cx="71438" cy="55563"/>
            </a:xfrm>
            <a:custGeom>
              <a:avLst/>
              <a:gdLst>
                <a:gd name="T0" fmla="*/ 0 w 19"/>
                <a:gd name="T1" fmla="*/ 1 h 15"/>
                <a:gd name="T2" fmla="*/ 19 w 19"/>
                <a:gd name="T3" fmla="*/ 15 h 15"/>
                <a:gd name="T4" fmla="*/ 13 w 19"/>
                <a:gd name="T5" fmla="*/ 3 h 15"/>
                <a:gd name="T6" fmla="*/ 1 w 19"/>
                <a:gd name="T7" fmla="*/ 1 h 15"/>
                <a:gd name="T8" fmla="*/ 0 w 19"/>
                <a:gd name="T9" fmla="*/ 1 h 15"/>
                <a:gd name="T10" fmla="*/ 0 w 19"/>
                <a:gd name="T1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5">
                  <a:moveTo>
                    <a:pt x="0" y="1"/>
                  </a:moveTo>
                  <a:cubicBezTo>
                    <a:pt x="0" y="1"/>
                    <a:pt x="17" y="9"/>
                    <a:pt x="19" y="15"/>
                  </a:cubicBezTo>
                  <a:cubicBezTo>
                    <a:pt x="19" y="15"/>
                    <a:pt x="18" y="9"/>
                    <a:pt x="13" y="3"/>
                  </a:cubicBezTo>
                  <a:cubicBezTo>
                    <a:pt x="13" y="3"/>
                    <a:pt x="8" y="0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60"/>
            <p:cNvSpPr/>
            <p:nvPr/>
          </p:nvSpPr>
          <p:spPr bwMode="auto">
            <a:xfrm>
              <a:off x="-8418513" y="2268538"/>
              <a:ext cx="165100" cy="165100"/>
            </a:xfrm>
            <a:custGeom>
              <a:avLst/>
              <a:gdLst>
                <a:gd name="T0" fmla="*/ 12 w 44"/>
                <a:gd name="T1" fmla="*/ 34 h 44"/>
                <a:gd name="T2" fmla="*/ 7 w 44"/>
                <a:gd name="T3" fmla="*/ 36 h 44"/>
                <a:gd name="T4" fmla="*/ 7 w 44"/>
                <a:gd name="T5" fmla="*/ 33 h 44"/>
                <a:gd name="T6" fmla="*/ 6 w 44"/>
                <a:gd name="T7" fmla="*/ 16 h 44"/>
                <a:gd name="T8" fmla="*/ 12 w 44"/>
                <a:gd name="T9" fmla="*/ 21 h 44"/>
                <a:gd name="T10" fmla="*/ 12 w 44"/>
                <a:gd name="T11" fmla="*/ 18 h 44"/>
                <a:gd name="T12" fmla="*/ 5 w 44"/>
                <a:gd name="T13" fmla="*/ 5 h 44"/>
                <a:gd name="T14" fmla="*/ 8 w 44"/>
                <a:gd name="T15" fmla="*/ 3 h 44"/>
                <a:gd name="T16" fmla="*/ 16 w 44"/>
                <a:gd name="T17" fmla="*/ 10 h 44"/>
                <a:gd name="T18" fmla="*/ 42 w 44"/>
                <a:gd name="T19" fmla="*/ 39 h 44"/>
                <a:gd name="T20" fmla="*/ 33 w 44"/>
                <a:gd name="T21" fmla="*/ 40 h 44"/>
                <a:gd name="T22" fmla="*/ 35 w 44"/>
                <a:gd name="T23" fmla="*/ 35 h 44"/>
                <a:gd name="T24" fmla="*/ 11 w 44"/>
                <a:gd name="T25" fmla="*/ 10 h 44"/>
                <a:gd name="T26" fmla="*/ 20 w 44"/>
                <a:gd name="T27" fmla="*/ 31 h 44"/>
                <a:gd name="T28" fmla="*/ 15 w 44"/>
                <a:gd name="T29" fmla="*/ 31 h 44"/>
                <a:gd name="T30" fmla="*/ 5 w 44"/>
                <a:gd name="T31" fmla="*/ 22 h 44"/>
                <a:gd name="T32" fmla="*/ 11 w 44"/>
                <a:gd name="T33" fmla="*/ 33 h 44"/>
                <a:gd name="T34" fmla="*/ 11 w 44"/>
                <a:gd name="T35" fmla="*/ 34 h 44"/>
                <a:gd name="T36" fmla="*/ 12 w 44"/>
                <a:gd name="T37" fmla="*/ 3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" h="44">
                  <a:moveTo>
                    <a:pt x="12" y="34"/>
                  </a:moveTo>
                  <a:cubicBezTo>
                    <a:pt x="12" y="34"/>
                    <a:pt x="12" y="39"/>
                    <a:pt x="7" y="36"/>
                  </a:cubicBezTo>
                  <a:cubicBezTo>
                    <a:pt x="7" y="36"/>
                    <a:pt x="6" y="35"/>
                    <a:pt x="7" y="33"/>
                  </a:cubicBezTo>
                  <a:cubicBezTo>
                    <a:pt x="7" y="33"/>
                    <a:pt x="0" y="16"/>
                    <a:pt x="6" y="16"/>
                  </a:cubicBezTo>
                  <a:cubicBezTo>
                    <a:pt x="6" y="16"/>
                    <a:pt x="9" y="18"/>
                    <a:pt x="12" y="21"/>
                  </a:cubicBezTo>
                  <a:cubicBezTo>
                    <a:pt x="12" y="21"/>
                    <a:pt x="14" y="20"/>
                    <a:pt x="12" y="18"/>
                  </a:cubicBezTo>
                  <a:cubicBezTo>
                    <a:pt x="12" y="18"/>
                    <a:pt x="8" y="8"/>
                    <a:pt x="5" y="5"/>
                  </a:cubicBezTo>
                  <a:cubicBezTo>
                    <a:pt x="5" y="5"/>
                    <a:pt x="5" y="0"/>
                    <a:pt x="8" y="3"/>
                  </a:cubicBezTo>
                  <a:cubicBezTo>
                    <a:pt x="8" y="3"/>
                    <a:pt x="13" y="9"/>
                    <a:pt x="16" y="10"/>
                  </a:cubicBezTo>
                  <a:cubicBezTo>
                    <a:pt x="16" y="10"/>
                    <a:pt x="39" y="30"/>
                    <a:pt x="42" y="39"/>
                  </a:cubicBezTo>
                  <a:cubicBezTo>
                    <a:pt x="42" y="39"/>
                    <a:pt x="44" y="44"/>
                    <a:pt x="33" y="40"/>
                  </a:cubicBezTo>
                  <a:cubicBezTo>
                    <a:pt x="33" y="40"/>
                    <a:pt x="40" y="39"/>
                    <a:pt x="35" y="35"/>
                  </a:cubicBezTo>
                  <a:cubicBezTo>
                    <a:pt x="35" y="35"/>
                    <a:pt x="14" y="11"/>
                    <a:pt x="11" y="10"/>
                  </a:cubicBezTo>
                  <a:cubicBezTo>
                    <a:pt x="11" y="10"/>
                    <a:pt x="18" y="26"/>
                    <a:pt x="20" y="31"/>
                  </a:cubicBezTo>
                  <a:cubicBezTo>
                    <a:pt x="20" y="31"/>
                    <a:pt x="18" y="34"/>
                    <a:pt x="15" y="31"/>
                  </a:cubicBezTo>
                  <a:cubicBezTo>
                    <a:pt x="15" y="31"/>
                    <a:pt x="5" y="13"/>
                    <a:pt x="5" y="22"/>
                  </a:cubicBezTo>
                  <a:cubicBezTo>
                    <a:pt x="5" y="22"/>
                    <a:pt x="9" y="30"/>
                    <a:pt x="11" y="33"/>
                  </a:cubicBezTo>
                  <a:cubicBezTo>
                    <a:pt x="11" y="34"/>
                    <a:pt x="11" y="34"/>
                    <a:pt x="11" y="34"/>
                  </a:cubicBezTo>
                  <a:lnTo>
                    <a:pt x="1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61"/>
            <p:cNvSpPr/>
            <p:nvPr/>
          </p:nvSpPr>
          <p:spPr bwMode="auto">
            <a:xfrm>
              <a:off x="-8432800" y="2139950"/>
              <a:ext cx="209550" cy="203200"/>
            </a:xfrm>
            <a:custGeom>
              <a:avLst/>
              <a:gdLst>
                <a:gd name="T0" fmla="*/ 1 w 56"/>
                <a:gd name="T1" fmla="*/ 32 h 54"/>
                <a:gd name="T2" fmla="*/ 4 w 56"/>
                <a:gd name="T3" fmla="*/ 15 h 54"/>
                <a:gd name="T4" fmla="*/ 6 w 56"/>
                <a:gd name="T5" fmla="*/ 13 h 54"/>
                <a:gd name="T6" fmla="*/ 47 w 56"/>
                <a:gd name="T7" fmla="*/ 48 h 54"/>
                <a:gd name="T8" fmla="*/ 35 w 56"/>
                <a:gd name="T9" fmla="*/ 54 h 54"/>
                <a:gd name="T10" fmla="*/ 55 w 56"/>
                <a:gd name="T11" fmla="*/ 49 h 54"/>
                <a:gd name="T12" fmla="*/ 51 w 56"/>
                <a:gd name="T13" fmla="*/ 45 h 54"/>
                <a:gd name="T14" fmla="*/ 11 w 56"/>
                <a:gd name="T15" fmla="*/ 10 h 54"/>
                <a:gd name="T16" fmla="*/ 1 w 56"/>
                <a:gd name="T17" fmla="*/ 9 h 54"/>
                <a:gd name="T18" fmla="*/ 1 w 56"/>
                <a:gd name="T19" fmla="*/ 31 h 54"/>
                <a:gd name="T20" fmla="*/ 0 w 56"/>
                <a:gd name="T21" fmla="*/ 32 h 54"/>
                <a:gd name="T22" fmla="*/ 1 w 56"/>
                <a:gd name="T23" fmla="*/ 3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54">
                  <a:moveTo>
                    <a:pt x="1" y="32"/>
                  </a:moveTo>
                  <a:cubicBezTo>
                    <a:pt x="1" y="32"/>
                    <a:pt x="6" y="22"/>
                    <a:pt x="4" y="15"/>
                  </a:cubicBezTo>
                  <a:cubicBezTo>
                    <a:pt x="4" y="15"/>
                    <a:pt x="4" y="11"/>
                    <a:pt x="6" y="13"/>
                  </a:cubicBezTo>
                  <a:cubicBezTo>
                    <a:pt x="6" y="13"/>
                    <a:pt x="19" y="30"/>
                    <a:pt x="47" y="48"/>
                  </a:cubicBezTo>
                  <a:cubicBezTo>
                    <a:pt x="47" y="48"/>
                    <a:pt x="37" y="54"/>
                    <a:pt x="35" y="54"/>
                  </a:cubicBezTo>
                  <a:cubicBezTo>
                    <a:pt x="35" y="54"/>
                    <a:pt x="51" y="51"/>
                    <a:pt x="55" y="49"/>
                  </a:cubicBezTo>
                  <a:cubicBezTo>
                    <a:pt x="55" y="49"/>
                    <a:pt x="56" y="48"/>
                    <a:pt x="51" y="45"/>
                  </a:cubicBezTo>
                  <a:cubicBezTo>
                    <a:pt x="51" y="45"/>
                    <a:pt x="15" y="20"/>
                    <a:pt x="11" y="10"/>
                  </a:cubicBezTo>
                  <a:cubicBezTo>
                    <a:pt x="11" y="10"/>
                    <a:pt x="6" y="0"/>
                    <a:pt x="1" y="9"/>
                  </a:cubicBezTo>
                  <a:cubicBezTo>
                    <a:pt x="1" y="9"/>
                    <a:pt x="1" y="29"/>
                    <a:pt x="1" y="31"/>
                  </a:cubicBezTo>
                  <a:cubicBezTo>
                    <a:pt x="0" y="32"/>
                    <a:pt x="0" y="32"/>
                    <a:pt x="0" y="32"/>
                  </a:cubicBezTo>
                  <a:lnTo>
                    <a:pt x="1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62"/>
            <p:cNvSpPr/>
            <p:nvPr/>
          </p:nvSpPr>
          <p:spPr bwMode="auto">
            <a:xfrm>
              <a:off x="-8418513" y="2244725"/>
              <a:ext cx="93663" cy="65088"/>
            </a:xfrm>
            <a:custGeom>
              <a:avLst/>
              <a:gdLst>
                <a:gd name="T0" fmla="*/ 0 w 25"/>
                <a:gd name="T1" fmla="*/ 6 h 17"/>
                <a:gd name="T2" fmla="*/ 14 w 25"/>
                <a:gd name="T3" fmla="*/ 5 h 17"/>
                <a:gd name="T4" fmla="*/ 17 w 25"/>
                <a:gd name="T5" fmla="*/ 12 h 17"/>
                <a:gd name="T6" fmla="*/ 25 w 25"/>
                <a:gd name="T7" fmla="*/ 14 h 17"/>
                <a:gd name="T8" fmla="*/ 19 w 25"/>
                <a:gd name="T9" fmla="*/ 16 h 17"/>
                <a:gd name="T10" fmla="*/ 14 w 25"/>
                <a:gd name="T11" fmla="*/ 10 h 17"/>
                <a:gd name="T12" fmla="*/ 0 w 25"/>
                <a:gd name="T13" fmla="*/ 6 h 17"/>
                <a:gd name="T14" fmla="*/ 0 w 25"/>
                <a:gd name="T15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17">
                  <a:moveTo>
                    <a:pt x="0" y="6"/>
                  </a:moveTo>
                  <a:cubicBezTo>
                    <a:pt x="0" y="6"/>
                    <a:pt x="8" y="0"/>
                    <a:pt x="14" y="5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21" y="14"/>
                    <a:pt x="25" y="14"/>
                  </a:cubicBezTo>
                  <a:cubicBezTo>
                    <a:pt x="25" y="14"/>
                    <a:pt x="23" y="17"/>
                    <a:pt x="19" y="16"/>
                  </a:cubicBezTo>
                  <a:cubicBezTo>
                    <a:pt x="19" y="16"/>
                    <a:pt x="14" y="13"/>
                    <a:pt x="14" y="10"/>
                  </a:cubicBezTo>
                  <a:cubicBezTo>
                    <a:pt x="14" y="10"/>
                    <a:pt x="11" y="3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63"/>
            <p:cNvSpPr>
              <a:spLocks noEditPoints="1"/>
            </p:cNvSpPr>
            <p:nvPr/>
          </p:nvSpPr>
          <p:spPr bwMode="auto">
            <a:xfrm>
              <a:off x="-8537575" y="2225675"/>
              <a:ext cx="187325" cy="301625"/>
            </a:xfrm>
            <a:custGeom>
              <a:avLst/>
              <a:gdLst>
                <a:gd name="T0" fmla="*/ 19 w 50"/>
                <a:gd name="T1" fmla="*/ 54 h 80"/>
                <a:gd name="T2" fmla="*/ 34 w 50"/>
                <a:gd name="T3" fmla="*/ 57 h 80"/>
                <a:gd name="T4" fmla="*/ 22 w 50"/>
                <a:gd name="T5" fmla="*/ 44 h 80"/>
                <a:gd name="T6" fmla="*/ 19 w 50"/>
                <a:gd name="T7" fmla="*/ 39 h 80"/>
                <a:gd name="T8" fmla="*/ 19 w 50"/>
                <a:gd name="T9" fmla="*/ 21 h 80"/>
                <a:gd name="T10" fmla="*/ 16 w 50"/>
                <a:gd name="T11" fmla="*/ 18 h 80"/>
                <a:gd name="T12" fmla="*/ 16 w 50"/>
                <a:gd name="T13" fmla="*/ 10 h 80"/>
                <a:gd name="T14" fmla="*/ 19 w 50"/>
                <a:gd name="T15" fmla="*/ 13 h 80"/>
                <a:gd name="T16" fmla="*/ 21 w 50"/>
                <a:gd name="T17" fmla="*/ 7 h 80"/>
                <a:gd name="T18" fmla="*/ 18 w 50"/>
                <a:gd name="T19" fmla="*/ 4 h 80"/>
                <a:gd name="T20" fmla="*/ 16 w 50"/>
                <a:gd name="T21" fmla="*/ 4 h 80"/>
                <a:gd name="T22" fmla="*/ 16 w 50"/>
                <a:gd name="T23" fmla="*/ 2 h 80"/>
                <a:gd name="T24" fmla="*/ 20 w 50"/>
                <a:gd name="T25" fmla="*/ 2 h 80"/>
                <a:gd name="T26" fmla="*/ 26 w 50"/>
                <a:gd name="T27" fmla="*/ 4 h 80"/>
                <a:gd name="T28" fmla="*/ 26 w 50"/>
                <a:gd name="T29" fmla="*/ 32 h 80"/>
                <a:gd name="T30" fmla="*/ 23 w 50"/>
                <a:gd name="T31" fmla="*/ 38 h 80"/>
                <a:gd name="T32" fmla="*/ 26 w 50"/>
                <a:gd name="T33" fmla="*/ 41 h 80"/>
                <a:gd name="T34" fmla="*/ 38 w 50"/>
                <a:gd name="T35" fmla="*/ 58 h 80"/>
                <a:gd name="T36" fmla="*/ 50 w 50"/>
                <a:gd name="T37" fmla="*/ 76 h 80"/>
                <a:gd name="T38" fmla="*/ 43 w 50"/>
                <a:gd name="T39" fmla="*/ 76 h 80"/>
                <a:gd name="T40" fmla="*/ 29 w 50"/>
                <a:gd name="T41" fmla="*/ 64 h 80"/>
                <a:gd name="T42" fmla="*/ 20 w 50"/>
                <a:gd name="T43" fmla="*/ 56 h 80"/>
                <a:gd name="T44" fmla="*/ 19 w 50"/>
                <a:gd name="T45" fmla="*/ 54 h 80"/>
                <a:gd name="T46" fmla="*/ 16 w 50"/>
                <a:gd name="T47" fmla="*/ 18 h 80"/>
                <a:gd name="T48" fmla="*/ 6 w 50"/>
                <a:gd name="T49" fmla="*/ 2 h 80"/>
                <a:gd name="T50" fmla="*/ 8 w 50"/>
                <a:gd name="T51" fmla="*/ 3 h 80"/>
                <a:gd name="T52" fmla="*/ 16 w 50"/>
                <a:gd name="T53" fmla="*/ 2 h 80"/>
                <a:gd name="T54" fmla="*/ 16 w 50"/>
                <a:gd name="T55" fmla="*/ 4 h 80"/>
                <a:gd name="T56" fmla="*/ 10 w 50"/>
                <a:gd name="T57" fmla="*/ 4 h 80"/>
                <a:gd name="T58" fmla="*/ 11 w 50"/>
                <a:gd name="T59" fmla="*/ 6 h 80"/>
                <a:gd name="T60" fmla="*/ 16 w 50"/>
                <a:gd name="T61" fmla="*/ 10 h 80"/>
                <a:gd name="T62" fmla="*/ 16 w 50"/>
                <a:gd name="T63" fmla="*/ 1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0" h="80">
                  <a:moveTo>
                    <a:pt x="19" y="54"/>
                  </a:moveTo>
                  <a:cubicBezTo>
                    <a:pt x="19" y="54"/>
                    <a:pt x="42" y="67"/>
                    <a:pt x="34" y="57"/>
                  </a:cubicBezTo>
                  <a:cubicBezTo>
                    <a:pt x="34" y="57"/>
                    <a:pt x="25" y="45"/>
                    <a:pt x="22" y="44"/>
                  </a:cubicBezTo>
                  <a:cubicBezTo>
                    <a:pt x="22" y="44"/>
                    <a:pt x="20" y="44"/>
                    <a:pt x="19" y="39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9" y="21"/>
                    <a:pt x="18" y="20"/>
                    <a:pt x="16" y="18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21" y="15"/>
                    <a:pt x="21" y="7"/>
                    <a:pt x="21" y="7"/>
                  </a:cubicBezTo>
                  <a:cubicBezTo>
                    <a:pt x="21" y="6"/>
                    <a:pt x="18" y="4"/>
                    <a:pt x="18" y="4"/>
                  </a:cubicBezTo>
                  <a:cubicBezTo>
                    <a:pt x="17" y="4"/>
                    <a:pt x="17" y="4"/>
                    <a:pt x="16" y="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2" y="0"/>
                    <a:pt x="26" y="4"/>
                  </a:cubicBezTo>
                  <a:cubicBezTo>
                    <a:pt x="26" y="4"/>
                    <a:pt x="23" y="25"/>
                    <a:pt x="26" y="32"/>
                  </a:cubicBezTo>
                  <a:cubicBezTo>
                    <a:pt x="26" y="32"/>
                    <a:pt x="26" y="34"/>
                    <a:pt x="23" y="38"/>
                  </a:cubicBezTo>
                  <a:cubicBezTo>
                    <a:pt x="23" y="38"/>
                    <a:pt x="22" y="39"/>
                    <a:pt x="26" y="41"/>
                  </a:cubicBezTo>
                  <a:cubicBezTo>
                    <a:pt x="26" y="41"/>
                    <a:pt x="35" y="53"/>
                    <a:pt x="38" y="58"/>
                  </a:cubicBezTo>
                  <a:cubicBezTo>
                    <a:pt x="38" y="58"/>
                    <a:pt x="50" y="73"/>
                    <a:pt x="50" y="76"/>
                  </a:cubicBezTo>
                  <a:cubicBezTo>
                    <a:pt x="50" y="76"/>
                    <a:pt x="46" y="80"/>
                    <a:pt x="43" y="76"/>
                  </a:cubicBezTo>
                  <a:cubicBezTo>
                    <a:pt x="43" y="76"/>
                    <a:pt x="32" y="66"/>
                    <a:pt x="29" y="64"/>
                  </a:cubicBezTo>
                  <a:cubicBezTo>
                    <a:pt x="20" y="56"/>
                    <a:pt x="20" y="56"/>
                    <a:pt x="20" y="56"/>
                  </a:cubicBezTo>
                  <a:lnTo>
                    <a:pt x="19" y="54"/>
                  </a:lnTo>
                  <a:close/>
                  <a:moveTo>
                    <a:pt x="16" y="18"/>
                  </a:moveTo>
                  <a:cubicBezTo>
                    <a:pt x="10" y="12"/>
                    <a:pt x="0" y="1"/>
                    <a:pt x="6" y="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4"/>
                    <a:pt x="10" y="4"/>
                    <a:pt x="10" y="4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6" y="10"/>
                    <a:pt x="16" y="10"/>
                    <a:pt x="16" y="10"/>
                  </a:cubicBez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64"/>
            <p:cNvSpPr/>
            <p:nvPr/>
          </p:nvSpPr>
          <p:spPr bwMode="auto">
            <a:xfrm>
              <a:off x="-8012113" y="1827213"/>
              <a:ext cx="134938" cy="139700"/>
            </a:xfrm>
            <a:custGeom>
              <a:avLst/>
              <a:gdLst>
                <a:gd name="T0" fmla="*/ 1 w 36"/>
                <a:gd name="T1" fmla="*/ 35 h 37"/>
                <a:gd name="T2" fmla="*/ 20 w 36"/>
                <a:gd name="T3" fmla="*/ 20 h 37"/>
                <a:gd name="T4" fmla="*/ 22 w 36"/>
                <a:gd name="T5" fmla="*/ 0 h 37"/>
                <a:gd name="T6" fmla="*/ 25 w 36"/>
                <a:gd name="T7" fmla="*/ 16 h 37"/>
                <a:gd name="T8" fmla="*/ 32 w 36"/>
                <a:gd name="T9" fmla="*/ 9 h 37"/>
                <a:gd name="T10" fmla="*/ 32 w 36"/>
                <a:gd name="T11" fmla="*/ 7 h 37"/>
                <a:gd name="T12" fmla="*/ 35 w 36"/>
                <a:gd name="T13" fmla="*/ 10 h 37"/>
                <a:gd name="T14" fmla="*/ 8 w 36"/>
                <a:gd name="T15" fmla="*/ 35 h 37"/>
                <a:gd name="T16" fmla="*/ 0 w 36"/>
                <a:gd name="T17" fmla="*/ 36 h 37"/>
                <a:gd name="T18" fmla="*/ 1 w 36"/>
                <a:gd name="T19" fmla="*/ 3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7">
                  <a:moveTo>
                    <a:pt x="1" y="35"/>
                  </a:moveTo>
                  <a:cubicBezTo>
                    <a:pt x="1" y="36"/>
                    <a:pt x="3" y="37"/>
                    <a:pt x="20" y="20"/>
                  </a:cubicBezTo>
                  <a:cubicBezTo>
                    <a:pt x="20" y="20"/>
                    <a:pt x="18" y="2"/>
                    <a:pt x="22" y="0"/>
                  </a:cubicBezTo>
                  <a:cubicBezTo>
                    <a:pt x="22" y="0"/>
                    <a:pt x="26" y="9"/>
                    <a:pt x="25" y="16"/>
                  </a:cubicBezTo>
                  <a:cubicBezTo>
                    <a:pt x="25" y="16"/>
                    <a:pt x="29" y="16"/>
                    <a:pt x="32" y="9"/>
                  </a:cubicBezTo>
                  <a:cubicBezTo>
                    <a:pt x="32" y="9"/>
                    <a:pt x="30" y="5"/>
                    <a:pt x="32" y="7"/>
                  </a:cubicBezTo>
                  <a:cubicBezTo>
                    <a:pt x="32" y="7"/>
                    <a:pt x="36" y="9"/>
                    <a:pt x="35" y="10"/>
                  </a:cubicBezTo>
                  <a:cubicBezTo>
                    <a:pt x="35" y="10"/>
                    <a:pt x="20" y="31"/>
                    <a:pt x="8" y="35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1" y="35"/>
                    <a:pt x="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65"/>
            <p:cNvSpPr>
              <a:spLocks noEditPoints="1"/>
            </p:cNvSpPr>
            <p:nvPr/>
          </p:nvSpPr>
          <p:spPr bwMode="auto">
            <a:xfrm>
              <a:off x="-7986713" y="1879600"/>
              <a:ext cx="195263" cy="211138"/>
            </a:xfrm>
            <a:custGeom>
              <a:avLst/>
              <a:gdLst>
                <a:gd name="T0" fmla="*/ 24 w 52"/>
                <a:gd name="T1" fmla="*/ 9 h 56"/>
                <a:gd name="T2" fmla="*/ 30 w 52"/>
                <a:gd name="T3" fmla="*/ 5 h 56"/>
                <a:gd name="T4" fmla="*/ 36 w 52"/>
                <a:gd name="T5" fmla="*/ 2 h 56"/>
                <a:gd name="T6" fmla="*/ 39 w 52"/>
                <a:gd name="T7" fmla="*/ 10 h 56"/>
                <a:gd name="T8" fmla="*/ 50 w 52"/>
                <a:gd name="T9" fmla="*/ 45 h 56"/>
                <a:gd name="T10" fmla="*/ 40 w 52"/>
                <a:gd name="T11" fmla="*/ 50 h 56"/>
                <a:gd name="T12" fmla="*/ 47 w 52"/>
                <a:gd name="T13" fmla="*/ 45 h 56"/>
                <a:gd name="T14" fmla="*/ 36 w 52"/>
                <a:gd name="T15" fmla="*/ 8 h 56"/>
                <a:gd name="T16" fmla="*/ 29 w 52"/>
                <a:gd name="T17" fmla="*/ 8 h 56"/>
                <a:gd name="T18" fmla="*/ 24 w 52"/>
                <a:gd name="T19" fmla="*/ 12 h 56"/>
                <a:gd name="T20" fmla="*/ 24 w 52"/>
                <a:gd name="T21" fmla="*/ 9 h 56"/>
                <a:gd name="T22" fmla="*/ 24 w 52"/>
                <a:gd name="T23" fmla="*/ 21 h 56"/>
                <a:gd name="T24" fmla="*/ 24 w 52"/>
                <a:gd name="T25" fmla="*/ 23 h 56"/>
                <a:gd name="T26" fmla="*/ 25 w 52"/>
                <a:gd name="T27" fmla="*/ 22 h 56"/>
                <a:gd name="T28" fmla="*/ 24 w 52"/>
                <a:gd name="T29" fmla="*/ 21 h 56"/>
                <a:gd name="T30" fmla="*/ 24 w 52"/>
                <a:gd name="T31" fmla="*/ 32 h 56"/>
                <a:gd name="T32" fmla="*/ 24 w 52"/>
                <a:gd name="T33" fmla="*/ 35 h 56"/>
                <a:gd name="T34" fmla="*/ 26 w 52"/>
                <a:gd name="T35" fmla="*/ 40 h 56"/>
                <a:gd name="T36" fmla="*/ 24 w 52"/>
                <a:gd name="T37" fmla="*/ 42 h 56"/>
                <a:gd name="T38" fmla="*/ 24 w 52"/>
                <a:gd name="T39" fmla="*/ 45 h 56"/>
                <a:gd name="T40" fmla="*/ 26 w 52"/>
                <a:gd name="T41" fmla="*/ 43 h 56"/>
                <a:gd name="T42" fmla="*/ 30 w 52"/>
                <a:gd name="T43" fmla="*/ 51 h 56"/>
                <a:gd name="T44" fmla="*/ 28 w 52"/>
                <a:gd name="T45" fmla="*/ 40 h 56"/>
                <a:gd name="T46" fmla="*/ 24 w 52"/>
                <a:gd name="T47" fmla="*/ 32 h 56"/>
                <a:gd name="T48" fmla="*/ 5 w 52"/>
                <a:gd name="T49" fmla="*/ 52 h 56"/>
                <a:gd name="T50" fmla="*/ 2 w 52"/>
                <a:gd name="T51" fmla="*/ 51 h 56"/>
                <a:gd name="T52" fmla="*/ 5 w 52"/>
                <a:gd name="T53" fmla="*/ 30 h 56"/>
                <a:gd name="T54" fmla="*/ 24 w 52"/>
                <a:gd name="T55" fmla="*/ 9 h 56"/>
                <a:gd name="T56" fmla="*/ 24 w 52"/>
                <a:gd name="T57" fmla="*/ 12 h 56"/>
                <a:gd name="T58" fmla="*/ 11 w 52"/>
                <a:gd name="T59" fmla="*/ 28 h 56"/>
                <a:gd name="T60" fmla="*/ 20 w 52"/>
                <a:gd name="T61" fmla="*/ 22 h 56"/>
                <a:gd name="T62" fmla="*/ 24 w 52"/>
                <a:gd name="T63" fmla="*/ 21 h 56"/>
                <a:gd name="T64" fmla="*/ 24 w 52"/>
                <a:gd name="T65" fmla="*/ 23 h 56"/>
                <a:gd name="T66" fmla="*/ 23 w 52"/>
                <a:gd name="T67" fmla="*/ 32 h 56"/>
                <a:gd name="T68" fmla="*/ 24 w 52"/>
                <a:gd name="T69" fmla="*/ 32 h 56"/>
                <a:gd name="T70" fmla="*/ 24 w 52"/>
                <a:gd name="T71" fmla="*/ 35 h 56"/>
                <a:gd name="T72" fmla="*/ 24 w 52"/>
                <a:gd name="T73" fmla="*/ 35 h 56"/>
                <a:gd name="T74" fmla="*/ 23 w 52"/>
                <a:gd name="T75" fmla="*/ 36 h 56"/>
                <a:gd name="T76" fmla="*/ 22 w 52"/>
                <a:gd name="T77" fmla="*/ 42 h 56"/>
                <a:gd name="T78" fmla="*/ 24 w 52"/>
                <a:gd name="T79" fmla="*/ 42 h 56"/>
                <a:gd name="T80" fmla="*/ 24 w 52"/>
                <a:gd name="T81" fmla="*/ 45 h 56"/>
                <a:gd name="T82" fmla="*/ 20 w 52"/>
                <a:gd name="T83" fmla="*/ 45 h 56"/>
                <a:gd name="T84" fmla="*/ 22 w 52"/>
                <a:gd name="T85" fmla="*/ 35 h 56"/>
                <a:gd name="T86" fmla="*/ 20 w 52"/>
                <a:gd name="T87" fmla="*/ 30 h 56"/>
                <a:gd name="T88" fmla="*/ 19 w 52"/>
                <a:gd name="T89" fmla="*/ 27 h 56"/>
                <a:gd name="T90" fmla="*/ 17 w 52"/>
                <a:gd name="T91" fmla="*/ 32 h 56"/>
                <a:gd name="T92" fmla="*/ 13 w 52"/>
                <a:gd name="T93" fmla="*/ 32 h 56"/>
                <a:gd name="T94" fmla="*/ 6 w 52"/>
                <a:gd name="T95" fmla="*/ 35 h 56"/>
                <a:gd name="T96" fmla="*/ 4 w 52"/>
                <a:gd name="T97" fmla="*/ 51 h 56"/>
                <a:gd name="T98" fmla="*/ 5 w 52"/>
                <a:gd name="T99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2" h="56">
                  <a:moveTo>
                    <a:pt x="24" y="9"/>
                  </a:moveTo>
                  <a:cubicBezTo>
                    <a:pt x="26" y="7"/>
                    <a:pt x="28" y="6"/>
                    <a:pt x="30" y="5"/>
                  </a:cubicBezTo>
                  <a:cubicBezTo>
                    <a:pt x="30" y="5"/>
                    <a:pt x="33" y="0"/>
                    <a:pt x="36" y="2"/>
                  </a:cubicBezTo>
                  <a:cubicBezTo>
                    <a:pt x="36" y="2"/>
                    <a:pt x="37" y="1"/>
                    <a:pt x="39" y="10"/>
                  </a:cubicBezTo>
                  <a:cubicBezTo>
                    <a:pt x="39" y="10"/>
                    <a:pt x="45" y="36"/>
                    <a:pt x="50" y="45"/>
                  </a:cubicBezTo>
                  <a:cubicBezTo>
                    <a:pt x="50" y="45"/>
                    <a:pt x="52" y="56"/>
                    <a:pt x="40" y="50"/>
                  </a:cubicBezTo>
                  <a:cubicBezTo>
                    <a:pt x="40" y="50"/>
                    <a:pt x="49" y="51"/>
                    <a:pt x="47" y="45"/>
                  </a:cubicBezTo>
                  <a:cubicBezTo>
                    <a:pt x="47" y="45"/>
                    <a:pt x="36" y="17"/>
                    <a:pt x="36" y="8"/>
                  </a:cubicBezTo>
                  <a:cubicBezTo>
                    <a:pt x="36" y="8"/>
                    <a:pt x="35" y="4"/>
                    <a:pt x="29" y="8"/>
                  </a:cubicBezTo>
                  <a:cubicBezTo>
                    <a:pt x="29" y="8"/>
                    <a:pt x="27" y="9"/>
                    <a:pt x="24" y="12"/>
                  </a:cubicBezTo>
                  <a:cubicBezTo>
                    <a:pt x="24" y="9"/>
                    <a:pt x="24" y="9"/>
                    <a:pt x="24" y="9"/>
                  </a:cubicBezTo>
                  <a:close/>
                  <a:moveTo>
                    <a:pt x="24" y="21"/>
                  </a:move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5" y="22"/>
                    <a:pt x="25" y="22"/>
                  </a:cubicBezTo>
                  <a:cubicBezTo>
                    <a:pt x="25" y="22"/>
                    <a:pt x="24" y="21"/>
                    <a:pt x="24" y="21"/>
                  </a:cubicBezTo>
                  <a:close/>
                  <a:moveTo>
                    <a:pt x="24" y="32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5" y="36"/>
                    <a:pt x="27" y="38"/>
                    <a:pt x="26" y="40"/>
                  </a:cubicBezTo>
                  <a:cubicBezTo>
                    <a:pt x="26" y="40"/>
                    <a:pt x="25" y="41"/>
                    <a:pt x="24" y="42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5" y="44"/>
                    <a:pt x="26" y="43"/>
                    <a:pt x="26" y="43"/>
                  </a:cubicBezTo>
                  <a:cubicBezTo>
                    <a:pt x="29" y="52"/>
                    <a:pt x="30" y="51"/>
                    <a:pt x="30" y="51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30" y="34"/>
                    <a:pt x="26" y="33"/>
                    <a:pt x="24" y="32"/>
                  </a:cubicBezTo>
                  <a:close/>
                  <a:moveTo>
                    <a:pt x="5" y="52"/>
                  </a:moveTo>
                  <a:cubicBezTo>
                    <a:pt x="5" y="52"/>
                    <a:pt x="5" y="56"/>
                    <a:pt x="2" y="51"/>
                  </a:cubicBezTo>
                  <a:cubicBezTo>
                    <a:pt x="2" y="51"/>
                    <a:pt x="0" y="45"/>
                    <a:pt x="5" y="30"/>
                  </a:cubicBezTo>
                  <a:cubicBezTo>
                    <a:pt x="5" y="30"/>
                    <a:pt x="13" y="18"/>
                    <a:pt x="24" y="9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19" y="17"/>
                    <a:pt x="11" y="24"/>
                    <a:pt x="11" y="28"/>
                  </a:cubicBezTo>
                  <a:cubicBezTo>
                    <a:pt x="11" y="28"/>
                    <a:pt x="16" y="33"/>
                    <a:pt x="20" y="22"/>
                  </a:cubicBezTo>
                  <a:cubicBezTo>
                    <a:pt x="20" y="22"/>
                    <a:pt x="23" y="19"/>
                    <a:pt x="24" y="21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3" y="25"/>
                    <a:pt x="20" y="31"/>
                    <a:pt x="23" y="32"/>
                  </a:cubicBezTo>
                  <a:cubicBezTo>
                    <a:pt x="23" y="32"/>
                    <a:pt x="23" y="32"/>
                    <a:pt x="24" y="32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3" y="43"/>
                    <a:pt x="23" y="43"/>
                    <a:pt x="24" y="42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3" y="47"/>
                    <a:pt x="21" y="48"/>
                    <a:pt x="20" y="4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2" y="35"/>
                    <a:pt x="18" y="34"/>
                    <a:pt x="20" y="30"/>
                  </a:cubicBezTo>
                  <a:cubicBezTo>
                    <a:pt x="20" y="30"/>
                    <a:pt x="18" y="28"/>
                    <a:pt x="19" y="27"/>
                  </a:cubicBezTo>
                  <a:cubicBezTo>
                    <a:pt x="19" y="27"/>
                    <a:pt x="16" y="30"/>
                    <a:pt x="17" y="32"/>
                  </a:cubicBezTo>
                  <a:cubicBezTo>
                    <a:pt x="17" y="32"/>
                    <a:pt x="15" y="34"/>
                    <a:pt x="13" y="32"/>
                  </a:cubicBezTo>
                  <a:cubicBezTo>
                    <a:pt x="13" y="32"/>
                    <a:pt x="8" y="29"/>
                    <a:pt x="6" y="35"/>
                  </a:cubicBezTo>
                  <a:cubicBezTo>
                    <a:pt x="6" y="35"/>
                    <a:pt x="2" y="43"/>
                    <a:pt x="4" y="51"/>
                  </a:cubicBezTo>
                  <a:cubicBezTo>
                    <a:pt x="5" y="52"/>
                    <a:pt x="5" y="52"/>
                    <a:pt x="5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66"/>
            <p:cNvSpPr>
              <a:spLocks noEditPoints="1"/>
            </p:cNvSpPr>
            <p:nvPr/>
          </p:nvSpPr>
          <p:spPr bwMode="auto">
            <a:xfrm>
              <a:off x="-8421688" y="2046288"/>
              <a:ext cx="1787525" cy="1790700"/>
            </a:xfrm>
            <a:custGeom>
              <a:avLst/>
              <a:gdLst>
                <a:gd name="T0" fmla="*/ 449 w 476"/>
                <a:gd name="T1" fmla="*/ 179 h 476"/>
                <a:gd name="T2" fmla="*/ 391 w 476"/>
                <a:gd name="T3" fmla="*/ 137 h 476"/>
                <a:gd name="T4" fmla="*/ 430 w 476"/>
                <a:gd name="T5" fmla="*/ 193 h 476"/>
                <a:gd name="T6" fmla="*/ 359 w 476"/>
                <a:gd name="T7" fmla="*/ 434 h 476"/>
                <a:gd name="T8" fmla="*/ 359 w 476"/>
                <a:gd name="T9" fmla="*/ 99 h 476"/>
                <a:gd name="T10" fmla="*/ 338 w 476"/>
                <a:gd name="T11" fmla="*/ 219 h 476"/>
                <a:gd name="T12" fmla="*/ 311 w 476"/>
                <a:gd name="T13" fmla="*/ 21 h 476"/>
                <a:gd name="T14" fmla="*/ 328 w 476"/>
                <a:gd name="T15" fmla="*/ 193 h 476"/>
                <a:gd name="T16" fmla="*/ 311 w 476"/>
                <a:gd name="T17" fmla="*/ 176 h 476"/>
                <a:gd name="T18" fmla="*/ 293 w 476"/>
                <a:gd name="T19" fmla="*/ 6 h 476"/>
                <a:gd name="T20" fmla="*/ 311 w 476"/>
                <a:gd name="T21" fmla="*/ 136 h 476"/>
                <a:gd name="T22" fmla="*/ 293 w 476"/>
                <a:gd name="T23" fmla="*/ 228 h 476"/>
                <a:gd name="T24" fmla="*/ 303 w 476"/>
                <a:gd name="T25" fmla="*/ 399 h 476"/>
                <a:gd name="T26" fmla="*/ 311 w 476"/>
                <a:gd name="T27" fmla="*/ 223 h 476"/>
                <a:gd name="T28" fmla="*/ 293 w 476"/>
                <a:gd name="T29" fmla="*/ 64 h 476"/>
                <a:gd name="T30" fmla="*/ 293 w 476"/>
                <a:gd name="T31" fmla="*/ 246 h 476"/>
                <a:gd name="T32" fmla="*/ 293 w 476"/>
                <a:gd name="T33" fmla="*/ 379 h 476"/>
                <a:gd name="T34" fmla="*/ 266 w 476"/>
                <a:gd name="T35" fmla="*/ 2 h 476"/>
                <a:gd name="T36" fmla="*/ 275 w 476"/>
                <a:gd name="T37" fmla="*/ 78 h 476"/>
                <a:gd name="T38" fmla="*/ 266 w 476"/>
                <a:gd name="T39" fmla="*/ 331 h 476"/>
                <a:gd name="T40" fmla="*/ 266 w 476"/>
                <a:gd name="T41" fmla="*/ 391 h 476"/>
                <a:gd name="T42" fmla="*/ 266 w 476"/>
                <a:gd name="T43" fmla="*/ 10 h 476"/>
                <a:gd name="T44" fmla="*/ 265 w 476"/>
                <a:gd name="T45" fmla="*/ 158 h 476"/>
                <a:gd name="T46" fmla="*/ 248 w 476"/>
                <a:gd name="T47" fmla="*/ 158 h 476"/>
                <a:gd name="T48" fmla="*/ 248 w 476"/>
                <a:gd name="T49" fmla="*/ 391 h 476"/>
                <a:gd name="T50" fmla="*/ 248 w 476"/>
                <a:gd name="T51" fmla="*/ 9 h 476"/>
                <a:gd name="T52" fmla="*/ 242 w 476"/>
                <a:gd name="T53" fmla="*/ 158 h 476"/>
                <a:gd name="T54" fmla="*/ 238 w 476"/>
                <a:gd name="T55" fmla="*/ 362 h 476"/>
                <a:gd name="T56" fmla="*/ 238 w 476"/>
                <a:gd name="T57" fmla="*/ 419 h 476"/>
                <a:gd name="T58" fmla="*/ 228 w 476"/>
                <a:gd name="T59" fmla="*/ 61 h 476"/>
                <a:gd name="T60" fmla="*/ 228 w 476"/>
                <a:gd name="T61" fmla="*/ 348 h 476"/>
                <a:gd name="T62" fmla="*/ 228 w 476"/>
                <a:gd name="T63" fmla="*/ 409 h 476"/>
                <a:gd name="T64" fmla="*/ 228 w 476"/>
                <a:gd name="T65" fmla="*/ 0 h 476"/>
                <a:gd name="T66" fmla="*/ 223 w 476"/>
                <a:gd name="T67" fmla="*/ 238 h 476"/>
                <a:gd name="T68" fmla="*/ 228 w 476"/>
                <a:gd name="T69" fmla="*/ 348 h 476"/>
                <a:gd name="T70" fmla="*/ 228 w 476"/>
                <a:gd name="T71" fmla="*/ 409 h 476"/>
                <a:gd name="T72" fmla="*/ 209 w 476"/>
                <a:gd name="T73" fmla="*/ 2 h 476"/>
                <a:gd name="T74" fmla="*/ 209 w 476"/>
                <a:gd name="T75" fmla="*/ 246 h 476"/>
                <a:gd name="T76" fmla="*/ 196 w 476"/>
                <a:gd name="T77" fmla="*/ 339 h 476"/>
                <a:gd name="T78" fmla="*/ 196 w 476"/>
                <a:gd name="T79" fmla="*/ 399 h 476"/>
                <a:gd name="T80" fmla="*/ 182 w 476"/>
                <a:gd name="T81" fmla="*/ 16 h 476"/>
                <a:gd name="T82" fmla="*/ 186 w 476"/>
                <a:gd name="T83" fmla="*/ 147 h 476"/>
                <a:gd name="T84" fmla="*/ 196 w 476"/>
                <a:gd name="T85" fmla="*/ 325 h 476"/>
                <a:gd name="T86" fmla="*/ 196 w 476"/>
                <a:gd name="T87" fmla="*/ 399 h 476"/>
                <a:gd name="T88" fmla="*/ 163 w 476"/>
                <a:gd name="T89" fmla="*/ 12 h 476"/>
                <a:gd name="T90" fmla="*/ 163 w 476"/>
                <a:gd name="T91" fmla="*/ 136 h 476"/>
                <a:gd name="T92" fmla="*/ 168 w 476"/>
                <a:gd name="T93" fmla="*/ 419 h 476"/>
                <a:gd name="T94" fmla="*/ 182 w 476"/>
                <a:gd name="T95" fmla="*/ 333 h 476"/>
                <a:gd name="T96" fmla="*/ 163 w 476"/>
                <a:gd name="T97" fmla="*/ 21 h 476"/>
                <a:gd name="T98" fmla="*/ 156 w 476"/>
                <a:gd name="T99" fmla="*/ 229 h 476"/>
                <a:gd name="T100" fmla="*/ 163 w 476"/>
                <a:gd name="T101" fmla="*/ 384 h 476"/>
                <a:gd name="T102" fmla="*/ 136 w 476"/>
                <a:gd name="T103" fmla="*/ 79 h 476"/>
                <a:gd name="T104" fmla="*/ 115 w 476"/>
                <a:gd name="T105" fmla="*/ 347 h 476"/>
                <a:gd name="T106" fmla="*/ 64 w 476"/>
                <a:gd name="T107" fmla="*/ 388 h 476"/>
                <a:gd name="T108" fmla="*/ 115 w 476"/>
                <a:gd name="T109" fmla="*/ 202 h 476"/>
                <a:gd name="T110" fmla="*/ 114 w 476"/>
                <a:gd name="T111" fmla="*/ 209 h 476"/>
                <a:gd name="T112" fmla="*/ 21 w 476"/>
                <a:gd name="T113" fmla="*/ 336 h 476"/>
                <a:gd name="T114" fmla="*/ 27 w 476"/>
                <a:gd name="T115" fmla="*/ 146 h 476"/>
                <a:gd name="T116" fmla="*/ 64 w 476"/>
                <a:gd name="T117" fmla="*/ 88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76" h="476">
                  <a:moveTo>
                    <a:pt x="456" y="142"/>
                  </a:moveTo>
                  <a:cubicBezTo>
                    <a:pt x="469" y="171"/>
                    <a:pt x="476" y="204"/>
                    <a:pt x="476" y="238"/>
                  </a:cubicBezTo>
                  <a:cubicBezTo>
                    <a:pt x="476" y="273"/>
                    <a:pt x="469" y="305"/>
                    <a:pt x="456" y="335"/>
                  </a:cubicBezTo>
                  <a:cubicBezTo>
                    <a:pt x="456" y="313"/>
                    <a:pt x="456" y="313"/>
                    <a:pt x="456" y="313"/>
                  </a:cubicBezTo>
                  <a:cubicBezTo>
                    <a:pt x="463" y="291"/>
                    <a:pt x="473" y="248"/>
                    <a:pt x="465" y="204"/>
                  </a:cubicBezTo>
                  <a:cubicBezTo>
                    <a:pt x="456" y="197"/>
                    <a:pt x="456" y="197"/>
                    <a:pt x="456" y="197"/>
                  </a:cubicBezTo>
                  <a:cubicBezTo>
                    <a:pt x="456" y="185"/>
                    <a:pt x="456" y="185"/>
                    <a:pt x="456" y="185"/>
                  </a:cubicBezTo>
                  <a:cubicBezTo>
                    <a:pt x="463" y="190"/>
                    <a:pt x="463" y="190"/>
                    <a:pt x="463" y="190"/>
                  </a:cubicBezTo>
                  <a:cubicBezTo>
                    <a:pt x="463" y="190"/>
                    <a:pt x="459" y="177"/>
                    <a:pt x="456" y="165"/>
                  </a:cubicBezTo>
                  <a:lnTo>
                    <a:pt x="456" y="142"/>
                  </a:lnTo>
                  <a:close/>
                  <a:moveTo>
                    <a:pt x="359" y="33"/>
                  </a:moveTo>
                  <a:cubicBezTo>
                    <a:pt x="401" y="59"/>
                    <a:pt x="435" y="97"/>
                    <a:pt x="456" y="142"/>
                  </a:cubicBezTo>
                  <a:cubicBezTo>
                    <a:pt x="456" y="165"/>
                    <a:pt x="456" y="165"/>
                    <a:pt x="456" y="165"/>
                  </a:cubicBezTo>
                  <a:cubicBezTo>
                    <a:pt x="453" y="159"/>
                    <a:pt x="451" y="152"/>
                    <a:pt x="449" y="148"/>
                  </a:cubicBezTo>
                  <a:cubicBezTo>
                    <a:pt x="449" y="179"/>
                    <a:pt x="449" y="179"/>
                    <a:pt x="449" y="179"/>
                  </a:cubicBezTo>
                  <a:cubicBezTo>
                    <a:pt x="456" y="185"/>
                    <a:pt x="456" y="185"/>
                    <a:pt x="456" y="185"/>
                  </a:cubicBezTo>
                  <a:cubicBezTo>
                    <a:pt x="456" y="197"/>
                    <a:pt x="456" y="197"/>
                    <a:pt x="456" y="197"/>
                  </a:cubicBezTo>
                  <a:cubicBezTo>
                    <a:pt x="439" y="185"/>
                    <a:pt x="439" y="185"/>
                    <a:pt x="439" y="185"/>
                  </a:cubicBezTo>
                  <a:cubicBezTo>
                    <a:pt x="439" y="185"/>
                    <a:pt x="440" y="148"/>
                    <a:pt x="439" y="148"/>
                  </a:cubicBezTo>
                  <a:cubicBezTo>
                    <a:pt x="385" y="148"/>
                    <a:pt x="385" y="148"/>
                    <a:pt x="385" y="148"/>
                  </a:cubicBezTo>
                  <a:cubicBezTo>
                    <a:pt x="399" y="176"/>
                    <a:pt x="399" y="176"/>
                    <a:pt x="399" y="176"/>
                  </a:cubicBezTo>
                  <a:cubicBezTo>
                    <a:pt x="373" y="176"/>
                    <a:pt x="373" y="176"/>
                    <a:pt x="373" y="176"/>
                  </a:cubicBezTo>
                  <a:cubicBezTo>
                    <a:pt x="373" y="204"/>
                    <a:pt x="373" y="204"/>
                    <a:pt x="373" y="204"/>
                  </a:cubicBezTo>
                  <a:cubicBezTo>
                    <a:pt x="359" y="204"/>
                    <a:pt x="359" y="204"/>
                    <a:pt x="359" y="204"/>
                  </a:cubicBezTo>
                  <a:cubicBezTo>
                    <a:pt x="359" y="191"/>
                    <a:pt x="359" y="191"/>
                    <a:pt x="359" y="191"/>
                  </a:cubicBezTo>
                  <a:cubicBezTo>
                    <a:pt x="363" y="191"/>
                    <a:pt x="363" y="191"/>
                    <a:pt x="363" y="191"/>
                  </a:cubicBezTo>
                  <a:cubicBezTo>
                    <a:pt x="363" y="165"/>
                    <a:pt x="363" y="165"/>
                    <a:pt x="363" y="165"/>
                  </a:cubicBezTo>
                  <a:cubicBezTo>
                    <a:pt x="382" y="165"/>
                    <a:pt x="382" y="165"/>
                    <a:pt x="382" y="165"/>
                  </a:cubicBezTo>
                  <a:cubicBezTo>
                    <a:pt x="362" y="124"/>
                    <a:pt x="362" y="124"/>
                    <a:pt x="362" y="124"/>
                  </a:cubicBezTo>
                  <a:cubicBezTo>
                    <a:pt x="391" y="137"/>
                    <a:pt x="391" y="137"/>
                    <a:pt x="391" y="137"/>
                  </a:cubicBezTo>
                  <a:cubicBezTo>
                    <a:pt x="444" y="137"/>
                    <a:pt x="444" y="137"/>
                    <a:pt x="444" y="137"/>
                  </a:cubicBezTo>
                  <a:cubicBezTo>
                    <a:pt x="444" y="136"/>
                    <a:pt x="432" y="116"/>
                    <a:pt x="432" y="116"/>
                  </a:cubicBezTo>
                  <a:cubicBezTo>
                    <a:pt x="416" y="120"/>
                    <a:pt x="386" y="110"/>
                    <a:pt x="359" y="99"/>
                  </a:cubicBezTo>
                  <a:cubicBezTo>
                    <a:pt x="359" y="88"/>
                    <a:pt x="359" y="88"/>
                    <a:pt x="359" y="88"/>
                  </a:cubicBezTo>
                  <a:cubicBezTo>
                    <a:pt x="382" y="98"/>
                    <a:pt x="408" y="106"/>
                    <a:pt x="426" y="107"/>
                  </a:cubicBezTo>
                  <a:cubicBezTo>
                    <a:pt x="426" y="107"/>
                    <a:pt x="405" y="71"/>
                    <a:pt x="359" y="43"/>
                  </a:cubicBezTo>
                  <a:cubicBezTo>
                    <a:pt x="359" y="33"/>
                    <a:pt x="359" y="33"/>
                    <a:pt x="359" y="33"/>
                  </a:cubicBezTo>
                  <a:close/>
                  <a:moveTo>
                    <a:pt x="456" y="335"/>
                  </a:moveTo>
                  <a:cubicBezTo>
                    <a:pt x="456" y="313"/>
                    <a:pt x="456" y="313"/>
                    <a:pt x="456" y="313"/>
                  </a:cubicBezTo>
                  <a:cubicBezTo>
                    <a:pt x="453" y="322"/>
                    <a:pt x="450" y="328"/>
                    <a:pt x="450" y="328"/>
                  </a:cubicBezTo>
                  <a:cubicBezTo>
                    <a:pt x="450" y="210"/>
                    <a:pt x="450" y="210"/>
                    <a:pt x="450" y="210"/>
                  </a:cubicBezTo>
                  <a:cubicBezTo>
                    <a:pt x="426" y="210"/>
                    <a:pt x="426" y="210"/>
                    <a:pt x="426" y="210"/>
                  </a:cubicBezTo>
                  <a:cubicBezTo>
                    <a:pt x="426" y="207"/>
                    <a:pt x="426" y="207"/>
                    <a:pt x="426" y="207"/>
                  </a:cubicBezTo>
                  <a:cubicBezTo>
                    <a:pt x="430" y="207"/>
                    <a:pt x="430" y="207"/>
                    <a:pt x="430" y="207"/>
                  </a:cubicBezTo>
                  <a:cubicBezTo>
                    <a:pt x="430" y="193"/>
                    <a:pt x="430" y="193"/>
                    <a:pt x="430" y="193"/>
                  </a:cubicBezTo>
                  <a:cubicBezTo>
                    <a:pt x="387" y="194"/>
                    <a:pt x="387" y="194"/>
                    <a:pt x="387" y="194"/>
                  </a:cubicBezTo>
                  <a:cubicBezTo>
                    <a:pt x="388" y="207"/>
                    <a:pt x="388" y="207"/>
                    <a:pt x="388" y="207"/>
                  </a:cubicBezTo>
                  <a:cubicBezTo>
                    <a:pt x="391" y="207"/>
                    <a:pt x="391" y="207"/>
                    <a:pt x="391" y="207"/>
                  </a:cubicBezTo>
                  <a:cubicBezTo>
                    <a:pt x="391" y="210"/>
                    <a:pt x="391" y="210"/>
                    <a:pt x="391" y="210"/>
                  </a:cubicBezTo>
                  <a:cubicBezTo>
                    <a:pt x="362" y="210"/>
                    <a:pt x="362" y="210"/>
                    <a:pt x="362" y="210"/>
                  </a:cubicBezTo>
                  <a:cubicBezTo>
                    <a:pt x="362" y="210"/>
                    <a:pt x="362" y="210"/>
                    <a:pt x="362" y="210"/>
                  </a:cubicBezTo>
                  <a:cubicBezTo>
                    <a:pt x="362" y="220"/>
                    <a:pt x="362" y="220"/>
                    <a:pt x="362" y="220"/>
                  </a:cubicBezTo>
                  <a:cubicBezTo>
                    <a:pt x="359" y="220"/>
                    <a:pt x="359" y="220"/>
                    <a:pt x="359" y="220"/>
                  </a:cubicBezTo>
                  <a:cubicBezTo>
                    <a:pt x="359" y="261"/>
                    <a:pt x="359" y="261"/>
                    <a:pt x="359" y="261"/>
                  </a:cubicBezTo>
                  <a:cubicBezTo>
                    <a:pt x="370" y="261"/>
                    <a:pt x="370" y="261"/>
                    <a:pt x="370" y="261"/>
                  </a:cubicBezTo>
                  <a:cubicBezTo>
                    <a:pt x="370" y="297"/>
                    <a:pt x="370" y="297"/>
                    <a:pt x="370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59" y="348"/>
                    <a:pt x="359" y="348"/>
                    <a:pt x="359" y="348"/>
                  </a:cubicBezTo>
                  <a:cubicBezTo>
                    <a:pt x="440" y="347"/>
                    <a:pt x="440" y="347"/>
                    <a:pt x="440" y="347"/>
                  </a:cubicBezTo>
                  <a:cubicBezTo>
                    <a:pt x="412" y="399"/>
                    <a:pt x="372" y="426"/>
                    <a:pt x="359" y="434"/>
                  </a:cubicBezTo>
                  <a:cubicBezTo>
                    <a:pt x="359" y="443"/>
                    <a:pt x="359" y="443"/>
                    <a:pt x="359" y="443"/>
                  </a:cubicBezTo>
                  <a:cubicBezTo>
                    <a:pt x="401" y="418"/>
                    <a:pt x="435" y="380"/>
                    <a:pt x="456" y="335"/>
                  </a:cubicBezTo>
                  <a:close/>
                  <a:moveTo>
                    <a:pt x="338" y="22"/>
                  </a:moveTo>
                  <a:cubicBezTo>
                    <a:pt x="345" y="26"/>
                    <a:pt x="352" y="29"/>
                    <a:pt x="359" y="33"/>
                  </a:cubicBezTo>
                  <a:cubicBezTo>
                    <a:pt x="359" y="43"/>
                    <a:pt x="359" y="43"/>
                    <a:pt x="359" y="43"/>
                  </a:cubicBezTo>
                  <a:cubicBezTo>
                    <a:pt x="353" y="39"/>
                    <a:pt x="346" y="35"/>
                    <a:pt x="338" y="32"/>
                  </a:cubicBezTo>
                  <a:cubicBezTo>
                    <a:pt x="338" y="22"/>
                    <a:pt x="338" y="22"/>
                    <a:pt x="338" y="22"/>
                  </a:cubicBezTo>
                  <a:close/>
                  <a:moveTo>
                    <a:pt x="359" y="443"/>
                  </a:moveTo>
                  <a:cubicBezTo>
                    <a:pt x="352" y="447"/>
                    <a:pt x="345" y="451"/>
                    <a:pt x="338" y="454"/>
                  </a:cubicBezTo>
                  <a:cubicBezTo>
                    <a:pt x="338" y="445"/>
                    <a:pt x="338" y="445"/>
                    <a:pt x="338" y="445"/>
                  </a:cubicBezTo>
                  <a:cubicBezTo>
                    <a:pt x="344" y="442"/>
                    <a:pt x="349" y="440"/>
                    <a:pt x="354" y="436"/>
                  </a:cubicBezTo>
                  <a:cubicBezTo>
                    <a:pt x="354" y="436"/>
                    <a:pt x="356" y="435"/>
                    <a:pt x="359" y="434"/>
                  </a:cubicBezTo>
                  <a:cubicBezTo>
                    <a:pt x="359" y="443"/>
                    <a:pt x="359" y="443"/>
                    <a:pt x="359" y="443"/>
                  </a:cubicBezTo>
                  <a:close/>
                  <a:moveTo>
                    <a:pt x="359" y="88"/>
                  </a:moveTo>
                  <a:cubicBezTo>
                    <a:pt x="359" y="99"/>
                    <a:pt x="359" y="99"/>
                    <a:pt x="359" y="99"/>
                  </a:cubicBezTo>
                  <a:cubicBezTo>
                    <a:pt x="352" y="96"/>
                    <a:pt x="345" y="93"/>
                    <a:pt x="338" y="90"/>
                  </a:cubicBezTo>
                  <a:cubicBezTo>
                    <a:pt x="338" y="79"/>
                    <a:pt x="338" y="79"/>
                    <a:pt x="338" y="79"/>
                  </a:cubicBezTo>
                  <a:cubicBezTo>
                    <a:pt x="345" y="82"/>
                    <a:pt x="352" y="85"/>
                    <a:pt x="359" y="88"/>
                  </a:cubicBezTo>
                  <a:close/>
                  <a:moveTo>
                    <a:pt x="359" y="191"/>
                  </a:moveTo>
                  <a:cubicBezTo>
                    <a:pt x="359" y="204"/>
                    <a:pt x="359" y="204"/>
                    <a:pt x="359" y="204"/>
                  </a:cubicBezTo>
                  <a:cubicBezTo>
                    <a:pt x="355" y="204"/>
                    <a:pt x="355" y="204"/>
                    <a:pt x="355" y="204"/>
                  </a:cubicBezTo>
                  <a:cubicBezTo>
                    <a:pt x="355" y="220"/>
                    <a:pt x="355" y="220"/>
                    <a:pt x="355" y="220"/>
                  </a:cubicBezTo>
                  <a:cubicBezTo>
                    <a:pt x="359" y="220"/>
                    <a:pt x="359" y="220"/>
                    <a:pt x="359" y="220"/>
                  </a:cubicBezTo>
                  <a:cubicBezTo>
                    <a:pt x="359" y="261"/>
                    <a:pt x="359" y="261"/>
                    <a:pt x="359" y="261"/>
                  </a:cubicBezTo>
                  <a:cubicBezTo>
                    <a:pt x="348" y="261"/>
                    <a:pt x="348" y="261"/>
                    <a:pt x="348" y="261"/>
                  </a:cubicBezTo>
                  <a:cubicBezTo>
                    <a:pt x="348" y="297"/>
                    <a:pt x="348" y="297"/>
                    <a:pt x="348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59" y="348"/>
                    <a:pt x="359" y="348"/>
                    <a:pt x="359" y="348"/>
                  </a:cubicBezTo>
                  <a:cubicBezTo>
                    <a:pt x="338" y="348"/>
                    <a:pt x="338" y="348"/>
                    <a:pt x="338" y="348"/>
                  </a:cubicBezTo>
                  <a:cubicBezTo>
                    <a:pt x="338" y="219"/>
                    <a:pt x="338" y="219"/>
                    <a:pt x="338" y="219"/>
                  </a:cubicBezTo>
                  <a:cubicBezTo>
                    <a:pt x="343" y="218"/>
                    <a:pt x="343" y="218"/>
                    <a:pt x="343" y="218"/>
                  </a:cubicBezTo>
                  <a:cubicBezTo>
                    <a:pt x="343" y="211"/>
                    <a:pt x="343" y="211"/>
                    <a:pt x="343" y="211"/>
                  </a:cubicBezTo>
                  <a:cubicBezTo>
                    <a:pt x="338" y="215"/>
                    <a:pt x="338" y="215"/>
                    <a:pt x="338" y="215"/>
                  </a:cubicBezTo>
                  <a:cubicBezTo>
                    <a:pt x="338" y="198"/>
                    <a:pt x="338" y="198"/>
                    <a:pt x="338" y="198"/>
                  </a:cubicBezTo>
                  <a:cubicBezTo>
                    <a:pt x="344" y="201"/>
                    <a:pt x="344" y="201"/>
                    <a:pt x="344" y="201"/>
                  </a:cubicBezTo>
                  <a:cubicBezTo>
                    <a:pt x="344" y="191"/>
                    <a:pt x="344" y="191"/>
                    <a:pt x="344" y="191"/>
                  </a:cubicBezTo>
                  <a:cubicBezTo>
                    <a:pt x="359" y="191"/>
                    <a:pt x="359" y="191"/>
                    <a:pt x="359" y="191"/>
                  </a:cubicBezTo>
                  <a:close/>
                  <a:moveTo>
                    <a:pt x="338" y="176"/>
                  </a:moveTo>
                  <a:cubicBezTo>
                    <a:pt x="338" y="168"/>
                    <a:pt x="338" y="168"/>
                    <a:pt x="338" y="168"/>
                  </a:cubicBezTo>
                  <a:cubicBezTo>
                    <a:pt x="344" y="168"/>
                    <a:pt x="344" y="168"/>
                    <a:pt x="344" y="168"/>
                  </a:cubicBezTo>
                  <a:lnTo>
                    <a:pt x="338" y="176"/>
                  </a:lnTo>
                  <a:close/>
                  <a:moveTo>
                    <a:pt x="311" y="12"/>
                  </a:moveTo>
                  <a:cubicBezTo>
                    <a:pt x="320" y="15"/>
                    <a:pt x="329" y="18"/>
                    <a:pt x="338" y="22"/>
                  </a:cubicBezTo>
                  <a:cubicBezTo>
                    <a:pt x="338" y="32"/>
                    <a:pt x="338" y="32"/>
                    <a:pt x="338" y="32"/>
                  </a:cubicBezTo>
                  <a:cubicBezTo>
                    <a:pt x="330" y="28"/>
                    <a:pt x="321" y="24"/>
                    <a:pt x="311" y="21"/>
                  </a:cubicBezTo>
                  <a:cubicBezTo>
                    <a:pt x="311" y="20"/>
                    <a:pt x="311" y="20"/>
                    <a:pt x="311" y="20"/>
                  </a:cubicBezTo>
                  <a:cubicBezTo>
                    <a:pt x="311" y="12"/>
                    <a:pt x="311" y="12"/>
                    <a:pt x="311" y="12"/>
                  </a:cubicBezTo>
                  <a:close/>
                  <a:moveTo>
                    <a:pt x="338" y="454"/>
                  </a:moveTo>
                  <a:cubicBezTo>
                    <a:pt x="329" y="458"/>
                    <a:pt x="320" y="462"/>
                    <a:pt x="311" y="465"/>
                  </a:cubicBezTo>
                  <a:cubicBezTo>
                    <a:pt x="311" y="456"/>
                    <a:pt x="311" y="456"/>
                    <a:pt x="311" y="456"/>
                  </a:cubicBezTo>
                  <a:cubicBezTo>
                    <a:pt x="320" y="453"/>
                    <a:pt x="329" y="450"/>
                    <a:pt x="338" y="445"/>
                  </a:cubicBezTo>
                  <a:cubicBezTo>
                    <a:pt x="338" y="454"/>
                    <a:pt x="338" y="454"/>
                    <a:pt x="338" y="454"/>
                  </a:cubicBezTo>
                  <a:close/>
                  <a:moveTo>
                    <a:pt x="338" y="79"/>
                  </a:moveTo>
                  <a:cubicBezTo>
                    <a:pt x="338" y="90"/>
                    <a:pt x="338" y="90"/>
                    <a:pt x="338" y="90"/>
                  </a:cubicBezTo>
                  <a:cubicBezTo>
                    <a:pt x="327" y="85"/>
                    <a:pt x="317" y="80"/>
                    <a:pt x="311" y="76"/>
                  </a:cubicBezTo>
                  <a:cubicBezTo>
                    <a:pt x="311" y="65"/>
                    <a:pt x="311" y="65"/>
                    <a:pt x="311" y="65"/>
                  </a:cubicBezTo>
                  <a:cubicBezTo>
                    <a:pt x="317" y="69"/>
                    <a:pt x="327" y="74"/>
                    <a:pt x="338" y="79"/>
                  </a:cubicBezTo>
                  <a:close/>
                  <a:moveTo>
                    <a:pt x="338" y="168"/>
                  </a:moveTo>
                  <a:cubicBezTo>
                    <a:pt x="338" y="176"/>
                    <a:pt x="338" y="176"/>
                    <a:pt x="338" y="176"/>
                  </a:cubicBezTo>
                  <a:cubicBezTo>
                    <a:pt x="328" y="193"/>
                    <a:pt x="328" y="193"/>
                    <a:pt x="328" y="193"/>
                  </a:cubicBezTo>
                  <a:cubicBezTo>
                    <a:pt x="338" y="198"/>
                    <a:pt x="338" y="198"/>
                    <a:pt x="338" y="198"/>
                  </a:cubicBezTo>
                  <a:cubicBezTo>
                    <a:pt x="338" y="215"/>
                    <a:pt x="338" y="215"/>
                    <a:pt x="338" y="215"/>
                  </a:cubicBezTo>
                  <a:cubicBezTo>
                    <a:pt x="334" y="219"/>
                    <a:pt x="334" y="219"/>
                    <a:pt x="334" y="219"/>
                  </a:cubicBezTo>
                  <a:cubicBezTo>
                    <a:pt x="338" y="219"/>
                    <a:pt x="338" y="219"/>
                    <a:pt x="338" y="219"/>
                  </a:cubicBezTo>
                  <a:cubicBezTo>
                    <a:pt x="338" y="348"/>
                    <a:pt x="338" y="348"/>
                    <a:pt x="338" y="348"/>
                  </a:cubicBezTo>
                  <a:cubicBezTo>
                    <a:pt x="311" y="348"/>
                    <a:pt x="311" y="348"/>
                    <a:pt x="311" y="348"/>
                  </a:cubicBezTo>
                  <a:cubicBezTo>
                    <a:pt x="311" y="337"/>
                    <a:pt x="311" y="337"/>
                    <a:pt x="311" y="337"/>
                  </a:cubicBezTo>
                  <a:cubicBezTo>
                    <a:pt x="317" y="336"/>
                    <a:pt x="317" y="336"/>
                    <a:pt x="317" y="336"/>
                  </a:cubicBezTo>
                  <a:cubicBezTo>
                    <a:pt x="317" y="336"/>
                    <a:pt x="317" y="231"/>
                    <a:pt x="316" y="231"/>
                  </a:cubicBezTo>
                  <a:cubicBezTo>
                    <a:pt x="311" y="234"/>
                    <a:pt x="311" y="234"/>
                    <a:pt x="311" y="234"/>
                  </a:cubicBezTo>
                  <a:cubicBezTo>
                    <a:pt x="311" y="223"/>
                    <a:pt x="311" y="223"/>
                    <a:pt x="311" y="223"/>
                  </a:cubicBezTo>
                  <a:cubicBezTo>
                    <a:pt x="333" y="207"/>
                    <a:pt x="333" y="207"/>
                    <a:pt x="333" y="207"/>
                  </a:cubicBezTo>
                  <a:cubicBezTo>
                    <a:pt x="316" y="198"/>
                    <a:pt x="316" y="198"/>
                    <a:pt x="316" y="198"/>
                  </a:cubicBezTo>
                  <a:cubicBezTo>
                    <a:pt x="328" y="176"/>
                    <a:pt x="328" y="176"/>
                    <a:pt x="328" y="176"/>
                  </a:cubicBezTo>
                  <a:cubicBezTo>
                    <a:pt x="311" y="176"/>
                    <a:pt x="311" y="176"/>
                    <a:pt x="311" y="176"/>
                  </a:cubicBezTo>
                  <a:cubicBezTo>
                    <a:pt x="311" y="167"/>
                    <a:pt x="311" y="167"/>
                    <a:pt x="311" y="167"/>
                  </a:cubicBezTo>
                  <a:cubicBezTo>
                    <a:pt x="338" y="168"/>
                    <a:pt x="338" y="168"/>
                    <a:pt x="338" y="168"/>
                  </a:cubicBezTo>
                  <a:close/>
                  <a:moveTo>
                    <a:pt x="311" y="428"/>
                  </a:moveTo>
                  <a:cubicBezTo>
                    <a:pt x="311" y="383"/>
                    <a:pt x="311" y="383"/>
                    <a:pt x="311" y="383"/>
                  </a:cubicBezTo>
                  <a:cubicBezTo>
                    <a:pt x="319" y="428"/>
                    <a:pt x="319" y="428"/>
                    <a:pt x="319" y="428"/>
                  </a:cubicBezTo>
                  <a:cubicBezTo>
                    <a:pt x="311" y="428"/>
                    <a:pt x="311" y="428"/>
                    <a:pt x="311" y="428"/>
                  </a:cubicBezTo>
                  <a:close/>
                  <a:moveTo>
                    <a:pt x="311" y="167"/>
                  </a:moveTo>
                  <a:cubicBezTo>
                    <a:pt x="311" y="136"/>
                    <a:pt x="311" y="136"/>
                    <a:pt x="311" y="136"/>
                  </a:cubicBezTo>
                  <a:cubicBezTo>
                    <a:pt x="326" y="129"/>
                    <a:pt x="326" y="129"/>
                    <a:pt x="326" y="129"/>
                  </a:cubicBezTo>
                  <a:lnTo>
                    <a:pt x="311" y="167"/>
                  </a:lnTo>
                  <a:close/>
                  <a:moveTo>
                    <a:pt x="293" y="6"/>
                  </a:moveTo>
                  <a:cubicBezTo>
                    <a:pt x="299" y="8"/>
                    <a:pt x="305" y="10"/>
                    <a:pt x="311" y="12"/>
                  </a:cubicBezTo>
                  <a:cubicBezTo>
                    <a:pt x="311" y="20"/>
                    <a:pt x="311" y="20"/>
                    <a:pt x="311" y="20"/>
                  </a:cubicBezTo>
                  <a:cubicBezTo>
                    <a:pt x="309" y="20"/>
                    <a:pt x="302" y="17"/>
                    <a:pt x="293" y="15"/>
                  </a:cubicBezTo>
                  <a:cubicBezTo>
                    <a:pt x="293" y="6"/>
                    <a:pt x="293" y="6"/>
                    <a:pt x="293" y="6"/>
                  </a:cubicBezTo>
                  <a:close/>
                  <a:moveTo>
                    <a:pt x="311" y="465"/>
                  </a:moveTo>
                  <a:cubicBezTo>
                    <a:pt x="305" y="467"/>
                    <a:pt x="299" y="469"/>
                    <a:pt x="293" y="470"/>
                  </a:cubicBezTo>
                  <a:cubicBezTo>
                    <a:pt x="293" y="461"/>
                    <a:pt x="293" y="461"/>
                    <a:pt x="293" y="461"/>
                  </a:cubicBezTo>
                  <a:cubicBezTo>
                    <a:pt x="298" y="460"/>
                    <a:pt x="304" y="458"/>
                    <a:pt x="311" y="456"/>
                  </a:cubicBezTo>
                  <a:cubicBezTo>
                    <a:pt x="311" y="465"/>
                    <a:pt x="311" y="465"/>
                    <a:pt x="311" y="465"/>
                  </a:cubicBezTo>
                  <a:close/>
                  <a:moveTo>
                    <a:pt x="311" y="65"/>
                  </a:moveTo>
                  <a:cubicBezTo>
                    <a:pt x="311" y="76"/>
                    <a:pt x="311" y="76"/>
                    <a:pt x="311" y="76"/>
                  </a:cubicBezTo>
                  <a:cubicBezTo>
                    <a:pt x="306" y="74"/>
                    <a:pt x="304" y="73"/>
                    <a:pt x="304" y="73"/>
                  </a:cubicBezTo>
                  <a:cubicBezTo>
                    <a:pt x="302" y="71"/>
                    <a:pt x="298" y="72"/>
                    <a:pt x="298" y="72"/>
                  </a:cubicBezTo>
                  <a:cubicBezTo>
                    <a:pt x="293" y="76"/>
                    <a:pt x="293" y="76"/>
                    <a:pt x="293" y="76"/>
                  </a:cubicBezTo>
                  <a:cubicBezTo>
                    <a:pt x="293" y="64"/>
                    <a:pt x="293" y="64"/>
                    <a:pt x="293" y="64"/>
                  </a:cubicBezTo>
                  <a:cubicBezTo>
                    <a:pt x="296" y="61"/>
                    <a:pt x="296" y="61"/>
                    <a:pt x="296" y="61"/>
                  </a:cubicBezTo>
                  <a:cubicBezTo>
                    <a:pt x="296" y="61"/>
                    <a:pt x="298" y="59"/>
                    <a:pt x="302" y="61"/>
                  </a:cubicBezTo>
                  <a:cubicBezTo>
                    <a:pt x="302" y="61"/>
                    <a:pt x="305" y="62"/>
                    <a:pt x="311" y="65"/>
                  </a:cubicBezTo>
                  <a:close/>
                  <a:moveTo>
                    <a:pt x="311" y="136"/>
                  </a:moveTo>
                  <a:cubicBezTo>
                    <a:pt x="311" y="167"/>
                    <a:pt x="311" y="167"/>
                    <a:pt x="311" y="167"/>
                  </a:cubicBezTo>
                  <a:cubicBezTo>
                    <a:pt x="310" y="167"/>
                    <a:pt x="310" y="167"/>
                    <a:pt x="310" y="167"/>
                  </a:cubicBezTo>
                  <a:cubicBezTo>
                    <a:pt x="311" y="167"/>
                    <a:pt x="311" y="167"/>
                    <a:pt x="311" y="167"/>
                  </a:cubicBezTo>
                  <a:cubicBezTo>
                    <a:pt x="311" y="176"/>
                    <a:pt x="311" y="176"/>
                    <a:pt x="311" y="176"/>
                  </a:cubicBezTo>
                  <a:cubicBezTo>
                    <a:pt x="299" y="176"/>
                    <a:pt x="299" y="176"/>
                    <a:pt x="299" y="176"/>
                  </a:cubicBezTo>
                  <a:cubicBezTo>
                    <a:pt x="299" y="176"/>
                    <a:pt x="309" y="148"/>
                    <a:pt x="308" y="149"/>
                  </a:cubicBezTo>
                  <a:cubicBezTo>
                    <a:pt x="293" y="155"/>
                    <a:pt x="293" y="155"/>
                    <a:pt x="293" y="155"/>
                  </a:cubicBezTo>
                  <a:cubicBezTo>
                    <a:pt x="293" y="145"/>
                    <a:pt x="293" y="145"/>
                    <a:pt x="293" y="145"/>
                  </a:cubicBezTo>
                  <a:cubicBezTo>
                    <a:pt x="311" y="136"/>
                    <a:pt x="311" y="136"/>
                    <a:pt x="311" y="136"/>
                  </a:cubicBezTo>
                  <a:close/>
                  <a:moveTo>
                    <a:pt x="311" y="223"/>
                  </a:moveTo>
                  <a:cubicBezTo>
                    <a:pt x="302" y="228"/>
                    <a:pt x="302" y="228"/>
                    <a:pt x="302" y="228"/>
                  </a:cubicBezTo>
                  <a:cubicBezTo>
                    <a:pt x="293" y="159"/>
                    <a:pt x="293" y="159"/>
                    <a:pt x="293" y="159"/>
                  </a:cubicBezTo>
                  <a:cubicBezTo>
                    <a:pt x="293" y="225"/>
                    <a:pt x="293" y="225"/>
                    <a:pt x="293" y="225"/>
                  </a:cubicBezTo>
                  <a:cubicBezTo>
                    <a:pt x="293" y="228"/>
                    <a:pt x="293" y="228"/>
                    <a:pt x="293" y="228"/>
                  </a:cubicBezTo>
                  <a:cubicBezTo>
                    <a:pt x="293" y="228"/>
                    <a:pt x="293" y="228"/>
                    <a:pt x="293" y="228"/>
                  </a:cubicBezTo>
                  <a:cubicBezTo>
                    <a:pt x="293" y="246"/>
                    <a:pt x="293" y="246"/>
                    <a:pt x="293" y="246"/>
                  </a:cubicBezTo>
                  <a:cubicBezTo>
                    <a:pt x="294" y="246"/>
                    <a:pt x="294" y="246"/>
                    <a:pt x="294" y="246"/>
                  </a:cubicBezTo>
                  <a:cubicBezTo>
                    <a:pt x="294" y="246"/>
                    <a:pt x="294" y="333"/>
                    <a:pt x="294" y="333"/>
                  </a:cubicBezTo>
                  <a:cubicBezTo>
                    <a:pt x="293" y="333"/>
                    <a:pt x="293" y="333"/>
                    <a:pt x="293" y="333"/>
                  </a:cubicBezTo>
                  <a:cubicBezTo>
                    <a:pt x="293" y="348"/>
                    <a:pt x="293" y="348"/>
                    <a:pt x="293" y="348"/>
                  </a:cubicBezTo>
                  <a:cubicBezTo>
                    <a:pt x="295" y="348"/>
                    <a:pt x="295" y="348"/>
                    <a:pt x="295" y="348"/>
                  </a:cubicBezTo>
                  <a:cubicBezTo>
                    <a:pt x="296" y="361"/>
                    <a:pt x="296" y="361"/>
                    <a:pt x="296" y="361"/>
                  </a:cubicBezTo>
                  <a:cubicBezTo>
                    <a:pt x="293" y="361"/>
                    <a:pt x="293" y="361"/>
                    <a:pt x="293" y="361"/>
                  </a:cubicBezTo>
                  <a:cubicBezTo>
                    <a:pt x="293" y="372"/>
                    <a:pt x="293" y="372"/>
                    <a:pt x="293" y="372"/>
                  </a:cubicBezTo>
                  <a:cubicBezTo>
                    <a:pt x="297" y="372"/>
                    <a:pt x="297" y="372"/>
                    <a:pt x="297" y="372"/>
                  </a:cubicBezTo>
                  <a:cubicBezTo>
                    <a:pt x="300" y="379"/>
                    <a:pt x="300" y="379"/>
                    <a:pt x="300" y="379"/>
                  </a:cubicBezTo>
                  <a:cubicBezTo>
                    <a:pt x="293" y="379"/>
                    <a:pt x="293" y="379"/>
                    <a:pt x="293" y="379"/>
                  </a:cubicBezTo>
                  <a:cubicBezTo>
                    <a:pt x="293" y="391"/>
                    <a:pt x="293" y="391"/>
                    <a:pt x="293" y="391"/>
                  </a:cubicBezTo>
                  <a:cubicBezTo>
                    <a:pt x="303" y="391"/>
                    <a:pt x="303" y="391"/>
                    <a:pt x="303" y="391"/>
                  </a:cubicBezTo>
                  <a:cubicBezTo>
                    <a:pt x="303" y="399"/>
                    <a:pt x="303" y="399"/>
                    <a:pt x="303" y="399"/>
                  </a:cubicBezTo>
                  <a:cubicBezTo>
                    <a:pt x="293" y="399"/>
                    <a:pt x="293" y="399"/>
                    <a:pt x="293" y="399"/>
                  </a:cubicBezTo>
                  <a:cubicBezTo>
                    <a:pt x="293" y="409"/>
                    <a:pt x="293" y="409"/>
                    <a:pt x="293" y="409"/>
                  </a:cubicBezTo>
                  <a:cubicBezTo>
                    <a:pt x="306" y="409"/>
                    <a:pt x="306" y="409"/>
                    <a:pt x="306" y="409"/>
                  </a:cubicBezTo>
                  <a:cubicBezTo>
                    <a:pt x="306" y="419"/>
                    <a:pt x="306" y="419"/>
                    <a:pt x="306" y="419"/>
                  </a:cubicBezTo>
                  <a:cubicBezTo>
                    <a:pt x="293" y="419"/>
                    <a:pt x="293" y="419"/>
                    <a:pt x="293" y="419"/>
                  </a:cubicBezTo>
                  <a:cubicBezTo>
                    <a:pt x="293" y="428"/>
                    <a:pt x="293" y="428"/>
                    <a:pt x="293" y="428"/>
                  </a:cubicBezTo>
                  <a:cubicBezTo>
                    <a:pt x="311" y="428"/>
                    <a:pt x="311" y="428"/>
                    <a:pt x="311" y="428"/>
                  </a:cubicBezTo>
                  <a:cubicBezTo>
                    <a:pt x="311" y="383"/>
                    <a:pt x="311" y="383"/>
                    <a:pt x="311" y="383"/>
                  </a:cubicBezTo>
                  <a:cubicBezTo>
                    <a:pt x="304" y="348"/>
                    <a:pt x="304" y="348"/>
                    <a:pt x="304" y="348"/>
                  </a:cubicBezTo>
                  <a:cubicBezTo>
                    <a:pt x="311" y="348"/>
                    <a:pt x="311" y="348"/>
                    <a:pt x="311" y="348"/>
                  </a:cubicBezTo>
                  <a:cubicBezTo>
                    <a:pt x="311" y="337"/>
                    <a:pt x="311" y="337"/>
                    <a:pt x="311" y="337"/>
                  </a:cubicBezTo>
                  <a:cubicBezTo>
                    <a:pt x="304" y="337"/>
                    <a:pt x="304" y="337"/>
                    <a:pt x="304" y="337"/>
                  </a:cubicBezTo>
                  <a:cubicBezTo>
                    <a:pt x="304" y="238"/>
                    <a:pt x="304" y="238"/>
                    <a:pt x="304" y="238"/>
                  </a:cubicBezTo>
                  <a:cubicBezTo>
                    <a:pt x="311" y="234"/>
                    <a:pt x="311" y="234"/>
                    <a:pt x="311" y="234"/>
                  </a:cubicBezTo>
                  <a:lnTo>
                    <a:pt x="311" y="223"/>
                  </a:lnTo>
                  <a:close/>
                  <a:moveTo>
                    <a:pt x="278" y="4"/>
                  </a:moveTo>
                  <a:cubicBezTo>
                    <a:pt x="283" y="4"/>
                    <a:pt x="288" y="5"/>
                    <a:pt x="293" y="6"/>
                  </a:cubicBezTo>
                  <a:cubicBezTo>
                    <a:pt x="293" y="15"/>
                    <a:pt x="293" y="15"/>
                    <a:pt x="293" y="15"/>
                  </a:cubicBezTo>
                  <a:cubicBezTo>
                    <a:pt x="288" y="14"/>
                    <a:pt x="284" y="13"/>
                    <a:pt x="278" y="12"/>
                  </a:cubicBezTo>
                  <a:cubicBezTo>
                    <a:pt x="278" y="4"/>
                    <a:pt x="278" y="4"/>
                    <a:pt x="278" y="4"/>
                  </a:cubicBezTo>
                  <a:close/>
                  <a:moveTo>
                    <a:pt x="293" y="470"/>
                  </a:moveTo>
                  <a:cubicBezTo>
                    <a:pt x="288" y="471"/>
                    <a:pt x="283" y="472"/>
                    <a:pt x="278" y="473"/>
                  </a:cubicBezTo>
                  <a:cubicBezTo>
                    <a:pt x="278" y="464"/>
                    <a:pt x="278" y="464"/>
                    <a:pt x="278" y="464"/>
                  </a:cubicBezTo>
                  <a:cubicBezTo>
                    <a:pt x="283" y="464"/>
                    <a:pt x="288" y="463"/>
                    <a:pt x="293" y="461"/>
                  </a:cubicBezTo>
                  <a:cubicBezTo>
                    <a:pt x="293" y="470"/>
                    <a:pt x="293" y="470"/>
                    <a:pt x="293" y="470"/>
                  </a:cubicBezTo>
                  <a:close/>
                  <a:moveTo>
                    <a:pt x="293" y="64"/>
                  </a:moveTo>
                  <a:cubicBezTo>
                    <a:pt x="293" y="76"/>
                    <a:pt x="293" y="76"/>
                    <a:pt x="293" y="76"/>
                  </a:cubicBezTo>
                  <a:cubicBezTo>
                    <a:pt x="278" y="87"/>
                    <a:pt x="278" y="87"/>
                    <a:pt x="278" y="87"/>
                  </a:cubicBezTo>
                  <a:cubicBezTo>
                    <a:pt x="278" y="75"/>
                    <a:pt x="278" y="75"/>
                    <a:pt x="278" y="75"/>
                  </a:cubicBezTo>
                  <a:cubicBezTo>
                    <a:pt x="293" y="64"/>
                    <a:pt x="293" y="64"/>
                    <a:pt x="293" y="64"/>
                  </a:cubicBezTo>
                  <a:close/>
                  <a:moveTo>
                    <a:pt x="293" y="145"/>
                  </a:moveTo>
                  <a:cubicBezTo>
                    <a:pt x="293" y="155"/>
                    <a:pt x="293" y="155"/>
                    <a:pt x="293" y="155"/>
                  </a:cubicBezTo>
                  <a:cubicBezTo>
                    <a:pt x="292" y="156"/>
                    <a:pt x="292" y="156"/>
                    <a:pt x="292" y="156"/>
                  </a:cubicBezTo>
                  <a:cubicBezTo>
                    <a:pt x="293" y="159"/>
                    <a:pt x="293" y="159"/>
                    <a:pt x="293" y="159"/>
                  </a:cubicBezTo>
                  <a:cubicBezTo>
                    <a:pt x="293" y="225"/>
                    <a:pt x="293" y="225"/>
                    <a:pt x="293" y="225"/>
                  </a:cubicBezTo>
                  <a:cubicBezTo>
                    <a:pt x="283" y="158"/>
                    <a:pt x="283" y="158"/>
                    <a:pt x="283" y="158"/>
                  </a:cubicBezTo>
                  <a:cubicBezTo>
                    <a:pt x="278" y="158"/>
                    <a:pt x="278" y="158"/>
                    <a:pt x="278" y="158"/>
                  </a:cubicBezTo>
                  <a:cubicBezTo>
                    <a:pt x="278" y="147"/>
                    <a:pt x="278" y="147"/>
                    <a:pt x="278" y="147"/>
                  </a:cubicBezTo>
                  <a:cubicBezTo>
                    <a:pt x="289" y="147"/>
                    <a:pt x="289" y="147"/>
                    <a:pt x="289" y="147"/>
                  </a:cubicBezTo>
                  <a:cubicBezTo>
                    <a:pt x="293" y="145"/>
                    <a:pt x="293" y="145"/>
                    <a:pt x="293" y="145"/>
                  </a:cubicBezTo>
                  <a:close/>
                  <a:moveTo>
                    <a:pt x="293" y="228"/>
                  </a:moveTo>
                  <a:cubicBezTo>
                    <a:pt x="282" y="228"/>
                    <a:pt x="282" y="228"/>
                    <a:pt x="282" y="228"/>
                  </a:cubicBezTo>
                  <a:cubicBezTo>
                    <a:pt x="278" y="193"/>
                    <a:pt x="278" y="193"/>
                    <a:pt x="278" y="193"/>
                  </a:cubicBezTo>
                  <a:cubicBezTo>
                    <a:pt x="278" y="246"/>
                    <a:pt x="278" y="246"/>
                    <a:pt x="278" y="246"/>
                  </a:cubicBezTo>
                  <a:cubicBezTo>
                    <a:pt x="293" y="246"/>
                    <a:pt x="293" y="246"/>
                    <a:pt x="293" y="246"/>
                  </a:cubicBezTo>
                  <a:cubicBezTo>
                    <a:pt x="293" y="228"/>
                    <a:pt x="293" y="228"/>
                    <a:pt x="293" y="228"/>
                  </a:cubicBezTo>
                  <a:close/>
                  <a:moveTo>
                    <a:pt x="293" y="333"/>
                  </a:moveTo>
                  <a:cubicBezTo>
                    <a:pt x="293" y="348"/>
                    <a:pt x="293" y="348"/>
                    <a:pt x="293" y="348"/>
                  </a:cubicBezTo>
                  <a:cubicBezTo>
                    <a:pt x="278" y="348"/>
                    <a:pt x="278" y="348"/>
                    <a:pt x="278" y="348"/>
                  </a:cubicBezTo>
                  <a:cubicBezTo>
                    <a:pt x="278" y="339"/>
                    <a:pt x="278" y="339"/>
                    <a:pt x="278" y="339"/>
                  </a:cubicBezTo>
                  <a:cubicBezTo>
                    <a:pt x="281" y="339"/>
                    <a:pt x="281" y="339"/>
                    <a:pt x="281" y="339"/>
                  </a:cubicBezTo>
                  <a:cubicBezTo>
                    <a:pt x="278" y="337"/>
                    <a:pt x="278" y="337"/>
                    <a:pt x="278" y="337"/>
                  </a:cubicBezTo>
                  <a:cubicBezTo>
                    <a:pt x="278" y="325"/>
                    <a:pt x="278" y="325"/>
                    <a:pt x="278" y="325"/>
                  </a:cubicBezTo>
                  <a:cubicBezTo>
                    <a:pt x="293" y="333"/>
                    <a:pt x="293" y="333"/>
                    <a:pt x="293" y="333"/>
                  </a:cubicBezTo>
                  <a:close/>
                  <a:moveTo>
                    <a:pt x="293" y="361"/>
                  </a:moveTo>
                  <a:cubicBezTo>
                    <a:pt x="293" y="372"/>
                    <a:pt x="293" y="372"/>
                    <a:pt x="293" y="372"/>
                  </a:cubicBezTo>
                  <a:cubicBezTo>
                    <a:pt x="278" y="372"/>
                    <a:pt x="278" y="372"/>
                    <a:pt x="278" y="372"/>
                  </a:cubicBezTo>
                  <a:cubicBezTo>
                    <a:pt x="278" y="362"/>
                    <a:pt x="278" y="362"/>
                    <a:pt x="278" y="362"/>
                  </a:cubicBezTo>
                  <a:cubicBezTo>
                    <a:pt x="293" y="361"/>
                    <a:pt x="293" y="361"/>
                    <a:pt x="293" y="361"/>
                  </a:cubicBezTo>
                  <a:close/>
                  <a:moveTo>
                    <a:pt x="293" y="379"/>
                  </a:moveTo>
                  <a:cubicBezTo>
                    <a:pt x="293" y="391"/>
                    <a:pt x="293" y="391"/>
                    <a:pt x="293" y="391"/>
                  </a:cubicBezTo>
                  <a:cubicBezTo>
                    <a:pt x="278" y="391"/>
                    <a:pt x="278" y="391"/>
                    <a:pt x="278" y="391"/>
                  </a:cubicBezTo>
                  <a:cubicBezTo>
                    <a:pt x="278" y="379"/>
                    <a:pt x="278" y="379"/>
                    <a:pt x="278" y="379"/>
                  </a:cubicBezTo>
                  <a:cubicBezTo>
                    <a:pt x="293" y="379"/>
                    <a:pt x="293" y="379"/>
                    <a:pt x="293" y="379"/>
                  </a:cubicBezTo>
                  <a:close/>
                  <a:moveTo>
                    <a:pt x="293" y="399"/>
                  </a:moveTo>
                  <a:cubicBezTo>
                    <a:pt x="293" y="409"/>
                    <a:pt x="293" y="409"/>
                    <a:pt x="293" y="409"/>
                  </a:cubicBezTo>
                  <a:cubicBezTo>
                    <a:pt x="278" y="409"/>
                    <a:pt x="278" y="409"/>
                    <a:pt x="278" y="409"/>
                  </a:cubicBezTo>
                  <a:cubicBezTo>
                    <a:pt x="278" y="399"/>
                    <a:pt x="278" y="399"/>
                    <a:pt x="278" y="399"/>
                  </a:cubicBezTo>
                  <a:cubicBezTo>
                    <a:pt x="293" y="399"/>
                    <a:pt x="293" y="399"/>
                    <a:pt x="293" y="399"/>
                  </a:cubicBezTo>
                  <a:close/>
                  <a:moveTo>
                    <a:pt x="293" y="419"/>
                  </a:moveTo>
                  <a:cubicBezTo>
                    <a:pt x="293" y="428"/>
                    <a:pt x="293" y="428"/>
                    <a:pt x="293" y="428"/>
                  </a:cubicBezTo>
                  <a:cubicBezTo>
                    <a:pt x="278" y="428"/>
                    <a:pt x="278" y="428"/>
                    <a:pt x="278" y="428"/>
                  </a:cubicBezTo>
                  <a:cubicBezTo>
                    <a:pt x="278" y="419"/>
                    <a:pt x="278" y="419"/>
                    <a:pt x="278" y="419"/>
                  </a:cubicBezTo>
                  <a:lnTo>
                    <a:pt x="293" y="419"/>
                  </a:lnTo>
                  <a:close/>
                  <a:moveTo>
                    <a:pt x="266" y="2"/>
                  </a:moveTo>
                  <a:cubicBezTo>
                    <a:pt x="270" y="2"/>
                    <a:pt x="274" y="3"/>
                    <a:pt x="278" y="4"/>
                  </a:cubicBezTo>
                  <a:cubicBezTo>
                    <a:pt x="278" y="12"/>
                    <a:pt x="278" y="12"/>
                    <a:pt x="278" y="12"/>
                  </a:cubicBezTo>
                  <a:cubicBezTo>
                    <a:pt x="275" y="12"/>
                    <a:pt x="271" y="11"/>
                    <a:pt x="266" y="10"/>
                  </a:cubicBezTo>
                  <a:cubicBezTo>
                    <a:pt x="266" y="2"/>
                    <a:pt x="266" y="2"/>
                    <a:pt x="266" y="2"/>
                  </a:cubicBezTo>
                  <a:close/>
                  <a:moveTo>
                    <a:pt x="278" y="473"/>
                  </a:moveTo>
                  <a:cubicBezTo>
                    <a:pt x="274" y="474"/>
                    <a:pt x="270" y="474"/>
                    <a:pt x="266" y="475"/>
                  </a:cubicBezTo>
                  <a:cubicBezTo>
                    <a:pt x="266" y="466"/>
                    <a:pt x="266" y="466"/>
                    <a:pt x="266" y="466"/>
                  </a:cubicBezTo>
                  <a:cubicBezTo>
                    <a:pt x="270" y="466"/>
                    <a:pt x="274" y="465"/>
                    <a:pt x="278" y="464"/>
                  </a:cubicBezTo>
                  <a:cubicBezTo>
                    <a:pt x="278" y="473"/>
                    <a:pt x="278" y="473"/>
                    <a:pt x="278" y="473"/>
                  </a:cubicBezTo>
                  <a:close/>
                  <a:moveTo>
                    <a:pt x="278" y="75"/>
                  </a:moveTo>
                  <a:cubicBezTo>
                    <a:pt x="278" y="87"/>
                    <a:pt x="278" y="87"/>
                    <a:pt x="278" y="87"/>
                  </a:cubicBezTo>
                  <a:cubicBezTo>
                    <a:pt x="274" y="90"/>
                    <a:pt x="274" y="90"/>
                    <a:pt x="274" y="90"/>
                  </a:cubicBezTo>
                  <a:cubicBezTo>
                    <a:pt x="266" y="82"/>
                    <a:pt x="266" y="82"/>
                    <a:pt x="266" y="82"/>
                  </a:cubicBezTo>
                  <a:cubicBezTo>
                    <a:pt x="266" y="68"/>
                    <a:pt x="266" y="68"/>
                    <a:pt x="266" y="68"/>
                  </a:cubicBezTo>
                  <a:cubicBezTo>
                    <a:pt x="275" y="78"/>
                    <a:pt x="275" y="78"/>
                    <a:pt x="275" y="78"/>
                  </a:cubicBezTo>
                  <a:cubicBezTo>
                    <a:pt x="278" y="75"/>
                    <a:pt x="278" y="75"/>
                    <a:pt x="278" y="75"/>
                  </a:cubicBezTo>
                  <a:close/>
                  <a:moveTo>
                    <a:pt x="278" y="147"/>
                  </a:moveTo>
                  <a:cubicBezTo>
                    <a:pt x="278" y="158"/>
                    <a:pt x="278" y="158"/>
                    <a:pt x="278" y="158"/>
                  </a:cubicBezTo>
                  <a:cubicBezTo>
                    <a:pt x="274" y="158"/>
                    <a:pt x="274" y="158"/>
                    <a:pt x="274" y="158"/>
                  </a:cubicBezTo>
                  <a:cubicBezTo>
                    <a:pt x="278" y="193"/>
                    <a:pt x="278" y="193"/>
                    <a:pt x="278" y="193"/>
                  </a:cubicBezTo>
                  <a:cubicBezTo>
                    <a:pt x="278" y="246"/>
                    <a:pt x="278" y="246"/>
                    <a:pt x="278" y="246"/>
                  </a:cubicBezTo>
                  <a:cubicBezTo>
                    <a:pt x="266" y="246"/>
                    <a:pt x="266" y="246"/>
                    <a:pt x="266" y="246"/>
                  </a:cubicBezTo>
                  <a:cubicBezTo>
                    <a:pt x="266" y="228"/>
                    <a:pt x="266" y="228"/>
                    <a:pt x="266" y="228"/>
                  </a:cubicBezTo>
                  <a:cubicBezTo>
                    <a:pt x="273" y="228"/>
                    <a:pt x="273" y="228"/>
                    <a:pt x="273" y="228"/>
                  </a:cubicBezTo>
                  <a:cubicBezTo>
                    <a:pt x="266" y="167"/>
                    <a:pt x="266" y="167"/>
                    <a:pt x="266" y="167"/>
                  </a:cubicBezTo>
                  <a:cubicBezTo>
                    <a:pt x="266" y="147"/>
                    <a:pt x="266" y="147"/>
                    <a:pt x="266" y="147"/>
                  </a:cubicBezTo>
                  <a:cubicBezTo>
                    <a:pt x="278" y="147"/>
                    <a:pt x="278" y="147"/>
                    <a:pt x="278" y="147"/>
                  </a:cubicBezTo>
                  <a:close/>
                  <a:moveTo>
                    <a:pt x="278" y="325"/>
                  </a:moveTo>
                  <a:cubicBezTo>
                    <a:pt x="278" y="337"/>
                    <a:pt x="278" y="337"/>
                    <a:pt x="278" y="337"/>
                  </a:cubicBezTo>
                  <a:cubicBezTo>
                    <a:pt x="266" y="331"/>
                    <a:pt x="266" y="331"/>
                    <a:pt x="266" y="331"/>
                  </a:cubicBezTo>
                  <a:cubicBezTo>
                    <a:pt x="266" y="319"/>
                    <a:pt x="266" y="319"/>
                    <a:pt x="266" y="319"/>
                  </a:cubicBezTo>
                  <a:cubicBezTo>
                    <a:pt x="278" y="325"/>
                    <a:pt x="278" y="325"/>
                    <a:pt x="278" y="325"/>
                  </a:cubicBezTo>
                  <a:close/>
                  <a:moveTo>
                    <a:pt x="278" y="339"/>
                  </a:moveTo>
                  <a:cubicBezTo>
                    <a:pt x="278" y="348"/>
                    <a:pt x="278" y="348"/>
                    <a:pt x="278" y="348"/>
                  </a:cubicBezTo>
                  <a:cubicBezTo>
                    <a:pt x="266" y="348"/>
                    <a:pt x="266" y="348"/>
                    <a:pt x="266" y="348"/>
                  </a:cubicBezTo>
                  <a:cubicBezTo>
                    <a:pt x="266" y="339"/>
                    <a:pt x="266" y="339"/>
                    <a:pt x="266" y="339"/>
                  </a:cubicBezTo>
                  <a:cubicBezTo>
                    <a:pt x="278" y="339"/>
                    <a:pt x="278" y="339"/>
                    <a:pt x="278" y="339"/>
                  </a:cubicBezTo>
                  <a:close/>
                  <a:moveTo>
                    <a:pt x="278" y="362"/>
                  </a:moveTo>
                  <a:cubicBezTo>
                    <a:pt x="278" y="372"/>
                    <a:pt x="278" y="372"/>
                    <a:pt x="278" y="372"/>
                  </a:cubicBezTo>
                  <a:cubicBezTo>
                    <a:pt x="266" y="372"/>
                    <a:pt x="266" y="372"/>
                    <a:pt x="266" y="372"/>
                  </a:cubicBezTo>
                  <a:cubicBezTo>
                    <a:pt x="266" y="362"/>
                    <a:pt x="266" y="362"/>
                    <a:pt x="266" y="362"/>
                  </a:cubicBezTo>
                  <a:cubicBezTo>
                    <a:pt x="278" y="362"/>
                    <a:pt x="278" y="362"/>
                    <a:pt x="278" y="362"/>
                  </a:cubicBezTo>
                  <a:close/>
                  <a:moveTo>
                    <a:pt x="278" y="379"/>
                  </a:moveTo>
                  <a:cubicBezTo>
                    <a:pt x="278" y="391"/>
                    <a:pt x="278" y="391"/>
                    <a:pt x="278" y="391"/>
                  </a:cubicBezTo>
                  <a:cubicBezTo>
                    <a:pt x="266" y="391"/>
                    <a:pt x="266" y="391"/>
                    <a:pt x="266" y="391"/>
                  </a:cubicBezTo>
                  <a:cubicBezTo>
                    <a:pt x="266" y="379"/>
                    <a:pt x="266" y="379"/>
                    <a:pt x="266" y="379"/>
                  </a:cubicBezTo>
                  <a:cubicBezTo>
                    <a:pt x="278" y="379"/>
                    <a:pt x="278" y="379"/>
                    <a:pt x="278" y="379"/>
                  </a:cubicBezTo>
                  <a:close/>
                  <a:moveTo>
                    <a:pt x="278" y="399"/>
                  </a:moveTo>
                  <a:cubicBezTo>
                    <a:pt x="278" y="409"/>
                    <a:pt x="278" y="409"/>
                    <a:pt x="278" y="409"/>
                  </a:cubicBezTo>
                  <a:cubicBezTo>
                    <a:pt x="266" y="409"/>
                    <a:pt x="266" y="409"/>
                    <a:pt x="266" y="409"/>
                  </a:cubicBezTo>
                  <a:cubicBezTo>
                    <a:pt x="266" y="399"/>
                    <a:pt x="266" y="399"/>
                    <a:pt x="266" y="399"/>
                  </a:cubicBezTo>
                  <a:cubicBezTo>
                    <a:pt x="278" y="399"/>
                    <a:pt x="278" y="399"/>
                    <a:pt x="278" y="399"/>
                  </a:cubicBezTo>
                  <a:close/>
                  <a:moveTo>
                    <a:pt x="278" y="419"/>
                  </a:moveTo>
                  <a:cubicBezTo>
                    <a:pt x="278" y="428"/>
                    <a:pt x="278" y="428"/>
                    <a:pt x="278" y="428"/>
                  </a:cubicBezTo>
                  <a:cubicBezTo>
                    <a:pt x="266" y="428"/>
                    <a:pt x="266" y="428"/>
                    <a:pt x="266" y="428"/>
                  </a:cubicBezTo>
                  <a:cubicBezTo>
                    <a:pt x="266" y="419"/>
                    <a:pt x="266" y="419"/>
                    <a:pt x="266" y="419"/>
                  </a:cubicBezTo>
                  <a:lnTo>
                    <a:pt x="278" y="419"/>
                  </a:lnTo>
                  <a:close/>
                  <a:moveTo>
                    <a:pt x="248" y="0"/>
                  </a:moveTo>
                  <a:cubicBezTo>
                    <a:pt x="254" y="1"/>
                    <a:pt x="260" y="1"/>
                    <a:pt x="266" y="2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0" y="10"/>
                    <a:pt x="254" y="9"/>
                    <a:pt x="248" y="9"/>
                  </a:cubicBezTo>
                  <a:cubicBezTo>
                    <a:pt x="248" y="0"/>
                    <a:pt x="248" y="0"/>
                    <a:pt x="248" y="0"/>
                  </a:cubicBezTo>
                  <a:close/>
                  <a:moveTo>
                    <a:pt x="266" y="475"/>
                  </a:moveTo>
                  <a:cubicBezTo>
                    <a:pt x="260" y="476"/>
                    <a:pt x="254" y="476"/>
                    <a:pt x="248" y="476"/>
                  </a:cubicBezTo>
                  <a:cubicBezTo>
                    <a:pt x="248" y="468"/>
                    <a:pt x="248" y="468"/>
                    <a:pt x="248" y="468"/>
                  </a:cubicBezTo>
                  <a:cubicBezTo>
                    <a:pt x="253" y="468"/>
                    <a:pt x="259" y="467"/>
                    <a:pt x="266" y="466"/>
                  </a:cubicBezTo>
                  <a:cubicBezTo>
                    <a:pt x="266" y="475"/>
                    <a:pt x="266" y="475"/>
                    <a:pt x="266" y="475"/>
                  </a:cubicBezTo>
                  <a:close/>
                  <a:moveTo>
                    <a:pt x="266" y="68"/>
                  </a:moveTo>
                  <a:cubicBezTo>
                    <a:pt x="266" y="82"/>
                    <a:pt x="266" y="82"/>
                    <a:pt x="266" y="82"/>
                  </a:cubicBezTo>
                  <a:cubicBezTo>
                    <a:pt x="248" y="62"/>
                    <a:pt x="248" y="62"/>
                    <a:pt x="248" y="62"/>
                  </a:cubicBezTo>
                  <a:cubicBezTo>
                    <a:pt x="248" y="48"/>
                    <a:pt x="248" y="48"/>
                    <a:pt x="248" y="48"/>
                  </a:cubicBezTo>
                  <a:cubicBezTo>
                    <a:pt x="266" y="68"/>
                    <a:pt x="266" y="68"/>
                    <a:pt x="266" y="68"/>
                  </a:cubicBezTo>
                  <a:close/>
                  <a:moveTo>
                    <a:pt x="266" y="147"/>
                  </a:moveTo>
                  <a:cubicBezTo>
                    <a:pt x="266" y="167"/>
                    <a:pt x="266" y="167"/>
                    <a:pt x="266" y="167"/>
                  </a:cubicBezTo>
                  <a:cubicBezTo>
                    <a:pt x="265" y="158"/>
                    <a:pt x="265" y="158"/>
                    <a:pt x="265" y="158"/>
                  </a:cubicBezTo>
                  <a:cubicBezTo>
                    <a:pt x="260" y="158"/>
                    <a:pt x="260" y="158"/>
                    <a:pt x="260" y="158"/>
                  </a:cubicBezTo>
                  <a:cubicBezTo>
                    <a:pt x="262" y="228"/>
                    <a:pt x="262" y="228"/>
                    <a:pt x="262" y="228"/>
                  </a:cubicBezTo>
                  <a:cubicBezTo>
                    <a:pt x="266" y="228"/>
                    <a:pt x="266" y="228"/>
                    <a:pt x="266" y="228"/>
                  </a:cubicBezTo>
                  <a:cubicBezTo>
                    <a:pt x="266" y="246"/>
                    <a:pt x="266" y="246"/>
                    <a:pt x="266" y="246"/>
                  </a:cubicBezTo>
                  <a:cubicBezTo>
                    <a:pt x="263" y="246"/>
                    <a:pt x="263" y="246"/>
                    <a:pt x="263" y="246"/>
                  </a:cubicBezTo>
                  <a:cubicBezTo>
                    <a:pt x="263" y="317"/>
                    <a:pt x="263" y="317"/>
                    <a:pt x="263" y="317"/>
                  </a:cubicBezTo>
                  <a:cubicBezTo>
                    <a:pt x="266" y="319"/>
                    <a:pt x="266" y="319"/>
                    <a:pt x="266" y="319"/>
                  </a:cubicBezTo>
                  <a:cubicBezTo>
                    <a:pt x="266" y="331"/>
                    <a:pt x="266" y="331"/>
                    <a:pt x="266" y="331"/>
                  </a:cubicBezTo>
                  <a:cubicBezTo>
                    <a:pt x="253" y="324"/>
                    <a:pt x="253" y="324"/>
                    <a:pt x="253" y="324"/>
                  </a:cubicBezTo>
                  <a:cubicBezTo>
                    <a:pt x="252" y="238"/>
                    <a:pt x="252" y="238"/>
                    <a:pt x="252" y="238"/>
                  </a:cubicBezTo>
                  <a:cubicBezTo>
                    <a:pt x="248" y="238"/>
                    <a:pt x="248" y="238"/>
                    <a:pt x="248" y="238"/>
                  </a:cubicBezTo>
                  <a:cubicBezTo>
                    <a:pt x="248" y="228"/>
                    <a:pt x="248" y="228"/>
                    <a:pt x="248" y="228"/>
                  </a:cubicBezTo>
                  <a:cubicBezTo>
                    <a:pt x="253" y="228"/>
                    <a:pt x="253" y="228"/>
                    <a:pt x="253" y="228"/>
                  </a:cubicBezTo>
                  <a:cubicBezTo>
                    <a:pt x="249" y="158"/>
                    <a:pt x="249" y="158"/>
                    <a:pt x="249" y="158"/>
                  </a:cubicBezTo>
                  <a:cubicBezTo>
                    <a:pt x="248" y="158"/>
                    <a:pt x="248" y="158"/>
                    <a:pt x="248" y="158"/>
                  </a:cubicBezTo>
                  <a:cubicBezTo>
                    <a:pt x="248" y="147"/>
                    <a:pt x="248" y="147"/>
                    <a:pt x="248" y="147"/>
                  </a:cubicBezTo>
                  <a:cubicBezTo>
                    <a:pt x="266" y="147"/>
                    <a:pt x="266" y="147"/>
                    <a:pt x="266" y="147"/>
                  </a:cubicBezTo>
                  <a:close/>
                  <a:moveTo>
                    <a:pt x="266" y="339"/>
                  </a:moveTo>
                  <a:cubicBezTo>
                    <a:pt x="266" y="348"/>
                    <a:pt x="266" y="348"/>
                    <a:pt x="266" y="348"/>
                  </a:cubicBezTo>
                  <a:cubicBezTo>
                    <a:pt x="248" y="348"/>
                    <a:pt x="248" y="348"/>
                    <a:pt x="248" y="348"/>
                  </a:cubicBezTo>
                  <a:cubicBezTo>
                    <a:pt x="248" y="339"/>
                    <a:pt x="248" y="339"/>
                    <a:pt x="248" y="339"/>
                  </a:cubicBezTo>
                  <a:cubicBezTo>
                    <a:pt x="266" y="339"/>
                    <a:pt x="266" y="339"/>
                    <a:pt x="266" y="339"/>
                  </a:cubicBezTo>
                  <a:close/>
                  <a:moveTo>
                    <a:pt x="266" y="362"/>
                  </a:moveTo>
                  <a:cubicBezTo>
                    <a:pt x="266" y="372"/>
                    <a:pt x="266" y="372"/>
                    <a:pt x="266" y="372"/>
                  </a:cubicBezTo>
                  <a:cubicBezTo>
                    <a:pt x="248" y="372"/>
                    <a:pt x="248" y="372"/>
                    <a:pt x="248" y="372"/>
                  </a:cubicBezTo>
                  <a:cubicBezTo>
                    <a:pt x="248" y="362"/>
                    <a:pt x="248" y="362"/>
                    <a:pt x="248" y="362"/>
                  </a:cubicBezTo>
                  <a:cubicBezTo>
                    <a:pt x="266" y="362"/>
                    <a:pt x="266" y="362"/>
                    <a:pt x="266" y="362"/>
                  </a:cubicBezTo>
                  <a:close/>
                  <a:moveTo>
                    <a:pt x="266" y="379"/>
                  </a:moveTo>
                  <a:cubicBezTo>
                    <a:pt x="266" y="391"/>
                    <a:pt x="266" y="391"/>
                    <a:pt x="266" y="391"/>
                  </a:cubicBezTo>
                  <a:cubicBezTo>
                    <a:pt x="248" y="391"/>
                    <a:pt x="248" y="391"/>
                    <a:pt x="248" y="391"/>
                  </a:cubicBezTo>
                  <a:cubicBezTo>
                    <a:pt x="248" y="379"/>
                    <a:pt x="248" y="379"/>
                    <a:pt x="248" y="379"/>
                  </a:cubicBezTo>
                  <a:cubicBezTo>
                    <a:pt x="266" y="379"/>
                    <a:pt x="266" y="379"/>
                    <a:pt x="266" y="379"/>
                  </a:cubicBezTo>
                  <a:close/>
                  <a:moveTo>
                    <a:pt x="266" y="399"/>
                  </a:moveTo>
                  <a:cubicBezTo>
                    <a:pt x="266" y="409"/>
                    <a:pt x="266" y="409"/>
                    <a:pt x="266" y="409"/>
                  </a:cubicBezTo>
                  <a:cubicBezTo>
                    <a:pt x="248" y="409"/>
                    <a:pt x="248" y="409"/>
                    <a:pt x="248" y="409"/>
                  </a:cubicBezTo>
                  <a:cubicBezTo>
                    <a:pt x="248" y="399"/>
                    <a:pt x="248" y="399"/>
                    <a:pt x="248" y="399"/>
                  </a:cubicBezTo>
                  <a:cubicBezTo>
                    <a:pt x="266" y="399"/>
                    <a:pt x="266" y="399"/>
                    <a:pt x="266" y="399"/>
                  </a:cubicBezTo>
                  <a:close/>
                  <a:moveTo>
                    <a:pt x="266" y="419"/>
                  </a:moveTo>
                  <a:cubicBezTo>
                    <a:pt x="266" y="428"/>
                    <a:pt x="266" y="428"/>
                    <a:pt x="266" y="428"/>
                  </a:cubicBezTo>
                  <a:cubicBezTo>
                    <a:pt x="248" y="428"/>
                    <a:pt x="248" y="428"/>
                    <a:pt x="248" y="428"/>
                  </a:cubicBezTo>
                  <a:cubicBezTo>
                    <a:pt x="248" y="419"/>
                    <a:pt x="248" y="419"/>
                    <a:pt x="248" y="419"/>
                  </a:cubicBezTo>
                  <a:lnTo>
                    <a:pt x="266" y="419"/>
                  </a:lnTo>
                  <a:close/>
                  <a:moveTo>
                    <a:pt x="238" y="0"/>
                  </a:moveTo>
                  <a:cubicBezTo>
                    <a:pt x="241" y="0"/>
                    <a:pt x="244" y="0"/>
                    <a:pt x="248" y="0"/>
                  </a:cubicBezTo>
                  <a:cubicBezTo>
                    <a:pt x="248" y="9"/>
                    <a:pt x="248" y="9"/>
                    <a:pt x="248" y="9"/>
                  </a:cubicBezTo>
                  <a:cubicBezTo>
                    <a:pt x="244" y="9"/>
                    <a:pt x="241" y="9"/>
                    <a:pt x="238" y="9"/>
                  </a:cubicBezTo>
                  <a:cubicBezTo>
                    <a:pt x="238" y="0"/>
                    <a:pt x="238" y="0"/>
                    <a:pt x="238" y="0"/>
                  </a:cubicBezTo>
                  <a:close/>
                  <a:moveTo>
                    <a:pt x="248" y="476"/>
                  </a:moveTo>
                  <a:cubicBezTo>
                    <a:pt x="244" y="476"/>
                    <a:pt x="241" y="476"/>
                    <a:pt x="238" y="476"/>
                  </a:cubicBezTo>
                  <a:cubicBezTo>
                    <a:pt x="238" y="468"/>
                    <a:pt x="238" y="468"/>
                    <a:pt x="238" y="468"/>
                  </a:cubicBezTo>
                  <a:cubicBezTo>
                    <a:pt x="241" y="468"/>
                    <a:pt x="244" y="468"/>
                    <a:pt x="248" y="468"/>
                  </a:cubicBezTo>
                  <a:cubicBezTo>
                    <a:pt x="248" y="476"/>
                    <a:pt x="248" y="476"/>
                    <a:pt x="248" y="476"/>
                  </a:cubicBezTo>
                  <a:close/>
                  <a:moveTo>
                    <a:pt x="248" y="48"/>
                  </a:moveTo>
                  <a:cubicBezTo>
                    <a:pt x="248" y="62"/>
                    <a:pt x="248" y="62"/>
                    <a:pt x="248" y="62"/>
                  </a:cubicBezTo>
                  <a:cubicBezTo>
                    <a:pt x="238" y="51"/>
                    <a:pt x="238" y="51"/>
                    <a:pt x="238" y="51"/>
                  </a:cubicBezTo>
                  <a:cubicBezTo>
                    <a:pt x="238" y="37"/>
                    <a:pt x="238" y="37"/>
                    <a:pt x="238" y="37"/>
                  </a:cubicBezTo>
                  <a:cubicBezTo>
                    <a:pt x="248" y="48"/>
                    <a:pt x="248" y="48"/>
                    <a:pt x="248" y="48"/>
                  </a:cubicBezTo>
                  <a:close/>
                  <a:moveTo>
                    <a:pt x="248" y="147"/>
                  </a:moveTo>
                  <a:cubicBezTo>
                    <a:pt x="248" y="158"/>
                    <a:pt x="248" y="158"/>
                    <a:pt x="248" y="158"/>
                  </a:cubicBezTo>
                  <a:cubicBezTo>
                    <a:pt x="242" y="158"/>
                    <a:pt x="242" y="158"/>
                    <a:pt x="242" y="158"/>
                  </a:cubicBezTo>
                  <a:cubicBezTo>
                    <a:pt x="242" y="159"/>
                    <a:pt x="243" y="228"/>
                    <a:pt x="243" y="228"/>
                  </a:cubicBezTo>
                  <a:cubicBezTo>
                    <a:pt x="248" y="228"/>
                    <a:pt x="248" y="228"/>
                    <a:pt x="248" y="228"/>
                  </a:cubicBezTo>
                  <a:cubicBezTo>
                    <a:pt x="248" y="238"/>
                    <a:pt x="248" y="238"/>
                    <a:pt x="248" y="238"/>
                  </a:cubicBezTo>
                  <a:cubicBezTo>
                    <a:pt x="238" y="238"/>
                    <a:pt x="238" y="238"/>
                    <a:pt x="238" y="238"/>
                  </a:cubicBezTo>
                  <a:cubicBezTo>
                    <a:pt x="238" y="147"/>
                    <a:pt x="238" y="147"/>
                    <a:pt x="238" y="147"/>
                  </a:cubicBezTo>
                  <a:cubicBezTo>
                    <a:pt x="248" y="147"/>
                    <a:pt x="248" y="147"/>
                    <a:pt x="248" y="147"/>
                  </a:cubicBezTo>
                  <a:close/>
                  <a:moveTo>
                    <a:pt x="248" y="339"/>
                  </a:moveTo>
                  <a:cubicBezTo>
                    <a:pt x="248" y="348"/>
                    <a:pt x="248" y="348"/>
                    <a:pt x="248" y="348"/>
                  </a:cubicBezTo>
                  <a:cubicBezTo>
                    <a:pt x="238" y="348"/>
                    <a:pt x="238" y="348"/>
                    <a:pt x="238" y="348"/>
                  </a:cubicBezTo>
                  <a:cubicBezTo>
                    <a:pt x="238" y="339"/>
                    <a:pt x="238" y="339"/>
                    <a:pt x="238" y="339"/>
                  </a:cubicBezTo>
                  <a:cubicBezTo>
                    <a:pt x="248" y="339"/>
                    <a:pt x="248" y="339"/>
                    <a:pt x="248" y="339"/>
                  </a:cubicBezTo>
                  <a:close/>
                  <a:moveTo>
                    <a:pt x="248" y="362"/>
                  </a:moveTo>
                  <a:cubicBezTo>
                    <a:pt x="248" y="372"/>
                    <a:pt x="248" y="372"/>
                    <a:pt x="248" y="372"/>
                  </a:cubicBezTo>
                  <a:cubicBezTo>
                    <a:pt x="238" y="372"/>
                    <a:pt x="238" y="372"/>
                    <a:pt x="238" y="372"/>
                  </a:cubicBezTo>
                  <a:cubicBezTo>
                    <a:pt x="238" y="362"/>
                    <a:pt x="238" y="362"/>
                    <a:pt x="238" y="362"/>
                  </a:cubicBezTo>
                  <a:cubicBezTo>
                    <a:pt x="248" y="362"/>
                    <a:pt x="248" y="362"/>
                    <a:pt x="248" y="362"/>
                  </a:cubicBezTo>
                  <a:close/>
                  <a:moveTo>
                    <a:pt x="248" y="379"/>
                  </a:moveTo>
                  <a:cubicBezTo>
                    <a:pt x="248" y="391"/>
                    <a:pt x="248" y="391"/>
                    <a:pt x="248" y="391"/>
                  </a:cubicBezTo>
                  <a:cubicBezTo>
                    <a:pt x="238" y="391"/>
                    <a:pt x="238" y="391"/>
                    <a:pt x="238" y="391"/>
                  </a:cubicBezTo>
                  <a:cubicBezTo>
                    <a:pt x="238" y="379"/>
                    <a:pt x="238" y="379"/>
                    <a:pt x="238" y="379"/>
                  </a:cubicBezTo>
                  <a:cubicBezTo>
                    <a:pt x="248" y="379"/>
                    <a:pt x="248" y="379"/>
                    <a:pt x="248" y="379"/>
                  </a:cubicBezTo>
                  <a:close/>
                  <a:moveTo>
                    <a:pt x="248" y="399"/>
                  </a:moveTo>
                  <a:cubicBezTo>
                    <a:pt x="248" y="409"/>
                    <a:pt x="248" y="409"/>
                    <a:pt x="248" y="409"/>
                  </a:cubicBezTo>
                  <a:cubicBezTo>
                    <a:pt x="238" y="409"/>
                    <a:pt x="238" y="409"/>
                    <a:pt x="238" y="409"/>
                  </a:cubicBezTo>
                  <a:cubicBezTo>
                    <a:pt x="238" y="399"/>
                    <a:pt x="238" y="399"/>
                    <a:pt x="238" y="399"/>
                  </a:cubicBezTo>
                  <a:cubicBezTo>
                    <a:pt x="248" y="399"/>
                    <a:pt x="248" y="399"/>
                    <a:pt x="248" y="399"/>
                  </a:cubicBezTo>
                  <a:close/>
                  <a:moveTo>
                    <a:pt x="248" y="419"/>
                  </a:moveTo>
                  <a:cubicBezTo>
                    <a:pt x="248" y="428"/>
                    <a:pt x="248" y="428"/>
                    <a:pt x="248" y="428"/>
                  </a:cubicBezTo>
                  <a:cubicBezTo>
                    <a:pt x="238" y="428"/>
                    <a:pt x="238" y="428"/>
                    <a:pt x="238" y="428"/>
                  </a:cubicBezTo>
                  <a:cubicBezTo>
                    <a:pt x="238" y="419"/>
                    <a:pt x="238" y="419"/>
                    <a:pt x="238" y="419"/>
                  </a:cubicBezTo>
                  <a:lnTo>
                    <a:pt x="248" y="419"/>
                  </a:lnTo>
                  <a:close/>
                  <a:moveTo>
                    <a:pt x="238" y="476"/>
                  </a:moveTo>
                  <a:cubicBezTo>
                    <a:pt x="234" y="476"/>
                    <a:pt x="231" y="476"/>
                    <a:pt x="228" y="476"/>
                  </a:cubicBezTo>
                  <a:cubicBezTo>
                    <a:pt x="228" y="468"/>
                    <a:pt x="228" y="468"/>
                    <a:pt x="228" y="468"/>
                  </a:cubicBezTo>
                  <a:cubicBezTo>
                    <a:pt x="228" y="468"/>
                    <a:pt x="232" y="468"/>
                    <a:pt x="238" y="468"/>
                  </a:cubicBezTo>
                  <a:cubicBezTo>
                    <a:pt x="238" y="476"/>
                    <a:pt x="238" y="476"/>
                    <a:pt x="238" y="476"/>
                  </a:cubicBezTo>
                  <a:close/>
                  <a:moveTo>
                    <a:pt x="228" y="0"/>
                  </a:moveTo>
                  <a:cubicBezTo>
                    <a:pt x="231" y="0"/>
                    <a:pt x="234" y="0"/>
                    <a:pt x="238" y="0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5" y="9"/>
                    <a:pt x="231" y="9"/>
                    <a:pt x="228" y="9"/>
                  </a:cubicBezTo>
                  <a:cubicBezTo>
                    <a:pt x="228" y="0"/>
                    <a:pt x="228" y="0"/>
                    <a:pt x="228" y="0"/>
                  </a:cubicBezTo>
                  <a:close/>
                  <a:moveTo>
                    <a:pt x="238" y="37"/>
                  </a:moveTo>
                  <a:cubicBezTo>
                    <a:pt x="238" y="51"/>
                    <a:pt x="238" y="51"/>
                    <a:pt x="238" y="51"/>
                  </a:cubicBezTo>
                  <a:cubicBezTo>
                    <a:pt x="237" y="51"/>
                    <a:pt x="237" y="51"/>
                    <a:pt x="237" y="51"/>
                  </a:cubicBezTo>
                  <a:cubicBezTo>
                    <a:pt x="228" y="61"/>
                    <a:pt x="228" y="61"/>
                    <a:pt x="228" y="61"/>
                  </a:cubicBezTo>
                  <a:cubicBezTo>
                    <a:pt x="228" y="47"/>
                    <a:pt x="228" y="47"/>
                    <a:pt x="228" y="47"/>
                  </a:cubicBezTo>
                  <a:cubicBezTo>
                    <a:pt x="237" y="37"/>
                    <a:pt x="237" y="37"/>
                    <a:pt x="237" y="37"/>
                  </a:cubicBezTo>
                  <a:cubicBezTo>
                    <a:pt x="238" y="37"/>
                    <a:pt x="238" y="37"/>
                    <a:pt x="238" y="37"/>
                  </a:cubicBezTo>
                  <a:close/>
                  <a:moveTo>
                    <a:pt x="238" y="147"/>
                  </a:moveTo>
                  <a:cubicBezTo>
                    <a:pt x="238" y="238"/>
                    <a:pt x="238" y="238"/>
                    <a:pt x="238" y="238"/>
                  </a:cubicBezTo>
                  <a:cubicBezTo>
                    <a:pt x="228" y="238"/>
                    <a:pt x="228" y="238"/>
                    <a:pt x="228" y="238"/>
                  </a:cubicBezTo>
                  <a:cubicBezTo>
                    <a:pt x="228" y="228"/>
                    <a:pt x="228" y="228"/>
                    <a:pt x="228" y="228"/>
                  </a:cubicBezTo>
                  <a:cubicBezTo>
                    <a:pt x="233" y="228"/>
                    <a:pt x="233" y="228"/>
                    <a:pt x="233" y="228"/>
                  </a:cubicBezTo>
                  <a:cubicBezTo>
                    <a:pt x="233" y="158"/>
                    <a:pt x="233" y="158"/>
                    <a:pt x="233" y="158"/>
                  </a:cubicBezTo>
                  <a:cubicBezTo>
                    <a:pt x="233" y="158"/>
                    <a:pt x="230" y="158"/>
                    <a:pt x="228" y="158"/>
                  </a:cubicBezTo>
                  <a:cubicBezTo>
                    <a:pt x="228" y="147"/>
                    <a:pt x="228" y="147"/>
                    <a:pt x="228" y="147"/>
                  </a:cubicBezTo>
                  <a:cubicBezTo>
                    <a:pt x="238" y="147"/>
                    <a:pt x="238" y="147"/>
                    <a:pt x="238" y="147"/>
                  </a:cubicBezTo>
                  <a:close/>
                  <a:moveTo>
                    <a:pt x="238" y="339"/>
                  </a:moveTo>
                  <a:cubicBezTo>
                    <a:pt x="238" y="348"/>
                    <a:pt x="238" y="348"/>
                    <a:pt x="238" y="348"/>
                  </a:cubicBezTo>
                  <a:cubicBezTo>
                    <a:pt x="228" y="348"/>
                    <a:pt x="228" y="348"/>
                    <a:pt x="228" y="348"/>
                  </a:cubicBezTo>
                  <a:cubicBezTo>
                    <a:pt x="228" y="339"/>
                    <a:pt x="228" y="339"/>
                    <a:pt x="228" y="339"/>
                  </a:cubicBezTo>
                  <a:cubicBezTo>
                    <a:pt x="238" y="339"/>
                    <a:pt x="238" y="339"/>
                    <a:pt x="238" y="339"/>
                  </a:cubicBezTo>
                  <a:close/>
                  <a:moveTo>
                    <a:pt x="238" y="362"/>
                  </a:moveTo>
                  <a:cubicBezTo>
                    <a:pt x="238" y="372"/>
                    <a:pt x="238" y="372"/>
                    <a:pt x="238" y="372"/>
                  </a:cubicBezTo>
                  <a:cubicBezTo>
                    <a:pt x="228" y="372"/>
                    <a:pt x="228" y="372"/>
                    <a:pt x="228" y="372"/>
                  </a:cubicBezTo>
                  <a:cubicBezTo>
                    <a:pt x="228" y="362"/>
                    <a:pt x="228" y="362"/>
                    <a:pt x="228" y="362"/>
                  </a:cubicBezTo>
                  <a:cubicBezTo>
                    <a:pt x="238" y="362"/>
                    <a:pt x="238" y="362"/>
                    <a:pt x="238" y="362"/>
                  </a:cubicBezTo>
                  <a:close/>
                  <a:moveTo>
                    <a:pt x="238" y="379"/>
                  </a:moveTo>
                  <a:cubicBezTo>
                    <a:pt x="238" y="391"/>
                    <a:pt x="238" y="391"/>
                    <a:pt x="238" y="391"/>
                  </a:cubicBezTo>
                  <a:cubicBezTo>
                    <a:pt x="228" y="391"/>
                    <a:pt x="228" y="391"/>
                    <a:pt x="228" y="391"/>
                  </a:cubicBezTo>
                  <a:cubicBezTo>
                    <a:pt x="228" y="379"/>
                    <a:pt x="228" y="379"/>
                    <a:pt x="228" y="379"/>
                  </a:cubicBezTo>
                  <a:cubicBezTo>
                    <a:pt x="238" y="379"/>
                    <a:pt x="238" y="379"/>
                    <a:pt x="238" y="379"/>
                  </a:cubicBezTo>
                  <a:close/>
                  <a:moveTo>
                    <a:pt x="238" y="399"/>
                  </a:moveTo>
                  <a:cubicBezTo>
                    <a:pt x="238" y="409"/>
                    <a:pt x="238" y="409"/>
                    <a:pt x="238" y="409"/>
                  </a:cubicBezTo>
                  <a:cubicBezTo>
                    <a:pt x="228" y="409"/>
                    <a:pt x="228" y="409"/>
                    <a:pt x="228" y="409"/>
                  </a:cubicBezTo>
                  <a:cubicBezTo>
                    <a:pt x="228" y="399"/>
                    <a:pt x="228" y="399"/>
                    <a:pt x="228" y="399"/>
                  </a:cubicBezTo>
                  <a:cubicBezTo>
                    <a:pt x="238" y="399"/>
                    <a:pt x="238" y="399"/>
                    <a:pt x="238" y="399"/>
                  </a:cubicBezTo>
                  <a:close/>
                  <a:moveTo>
                    <a:pt x="238" y="419"/>
                  </a:moveTo>
                  <a:cubicBezTo>
                    <a:pt x="238" y="428"/>
                    <a:pt x="238" y="428"/>
                    <a:pt x="238" y="428"/>
                  </a:cubicBezTo>
                  <a:cubicBezTo>
                    <a:pt x="228" y="428"/>
                    <a:pt x="228" y="428"/>
                    <a:pt x="228" y="428"/>
                  </a:cubicBezTo>
                  <a:cubicBezTo>
                    <a:pt x="228" y="419"/>
                    <a:pt x="228" y="419"/>
                    <a:pt x="228" y="419"/>
                  </a:cubicBezTo>
                  <a:lnTo>
                    <a:pt x="238" y="419"/>
                  </a:lnTo>
                  <a:close/>
                  <a:moveTo>
                    <a:pt x="228" y="476"/>
                  </a:moveTo>
                  <a:cubicBezTo>
                    <a:pt x="221" y="476"/>
                    <a:pt x="215" y="475"/>
                    <a:pt x="209" y="475"/>
                  </a:cubicBezTo>
                  <a:cubicBezTo>
                    <a:pt x="209" y="466"/>
                    <a:pt x="209" y="466"/>
                    <a:pt x="209" y="466"/>
                  </a:cubicBezTo>
                  <a:cubicBezTo>
                    <a:pt x="215" y="467"/>
                    <a:pt x="221" y="468"/>
                    <a:pt x="228" y="468"/>
                  </a:cubicBezTo>
                  <a:cubicBezTo>
                    <a:pt x="228" y="468"/>
                    <a:pt x="228" y="468"/>
                    <a:pt x="228" y="468"/>
                  </a:cubicBezTo>
                  <a:cubicBezTo>
                    <a:pt x="228" y="476"/>
                    <a:pt x="228" y="476"/>
                    <a:pt x="228" y="476"/>
                  </a:cubicBezTo>
                  <a:close/>
                  <a:moveTo>
                    <a:pt x="209" y="2"/>
                  </a:moveTo>
                  <a:cubicBezTo>
                    <a:pt x="215" y="1"/>
                    <a:pt x="221" y="1"/>
                    <a:pt x="228" y="0"/>
                  </a:cubicBezTo>
                  <a:cubicBezTo>
                    <a:pt x="228" y="9"/>
                    <a:pt x="228" y="9"/>
                    <a:pt x="228" y="9"/>
                  </a:cubicBezTo>
                  <a:cubicBezTo>
                    <a:pt x="222" y="9"/>
                    <a:pt x="215" y="10"/>
                    <a:pt x="209" y="11"/>
                  </a:cubicBezTo>
                  <a:cubicBezTo>
                    <a:pt x="209" y="2"/>
                    <a:pt x="209" y="2"/>
                    <a:pt x="209" y="2"/>
                  </a:cubicBezTo>
                  <a:close/>
                  <a:moveTo>
                    <a:pt x="228" y="47"/>
                  </a:moveTo>
                  <a:cubicBezTo>
                    <a:pt x="228" y="61"/>
                    <a:pt x="228" y="61"/>
                    <a:pt x="228" y="61"/>
                  </a:cubicBezTo>
                  <a:cubicBezTo>
                    <a:pt x="209" y="81"/>
                    <a:pt x="209" y="81"/>
                    <a:pt x="209" y="81"/>
                  </a:cubicBezTo>
                  <a:cubicBezTo>
                    <a:pt x="209" y="66"/>
                    <a:pt x="209" y="66"/>
                    <a:pt x="209" y="66"/>
                  </a:cubicBezTo>
                  <a:cubicBezTo>
                    <a:pt x="228" y="47"/>
                    <a:pt x="228" y="47"/>
                    <a:pt x="228" y="47"/>
                  </a:cubicBezTo>
                  <a:close/>
                  <a:moveTo>
                    <a:pt x="228" y="147"/>
                  </a:moveTo>
                  <a:cubicBezTo>
                    <a:pt x="228" y="158"/>
                    <a:pt x="228" y="158"/>
                    <a:pt x="228" y="158"/>
                  </a:cubicBezTo>
                  <a:cubicBezTo>
                    <a:pt x="227" y="158"/>
                    <a:pt x="227" y="158"/>
                    <a:pt x="227" y="158"/>
                  </a:cubicBezTo>
                  <a:cubicBezTo>
                    <a:pt x="223" y="228"/>
                    <a:pt x="223" y="228"/>
                    <a:pt x="223" y="228"/>
                  </a:cubicBezTo>
                  <a:cubicBezTo>
                    <a:pt x="228" y="228"/>
                    <a:pt x="228" y="228"/>
                    <a:pt x="228" y="228"/>
                  </a:cubicBezTo>
                  <a:cubicBezTo>
                    <a:pt x="228" y="238"/>
                    <a:pt x="228" y="238"/>
                    <a:pt x="228" y="238"/>
                  </a:cubicBezTo>
                  <a:cubicBezTo>
                    <a:pt x="223" y="238"/>
                    <a:pt x="223" y="238"/>
                    <a:pt x="223" y="238"/>
                  </a:cubicBezTo>
                  <a:cubicBezTo>
                    <a:pt x="223" y="324"/>
                    <a:pt x="223" y="324"/>
                    <a:pt x="223" y="324"/>
                  </a:cubicBezTo>
                  <a:cubicBezTo>
                    <a:pt x="209" y="331"/>
                    <a:pt x="209" y="331"/>
                    <a:pt x="209" y="331"/>
                  </a:cubicBezTo>
                  <a:cubicBezTo>
                    <a:pt x="209" y="319"/>
                    <a:pt x="209" y="319"/>
                    <a:pt x="209" y="319"/>
                  </a:cubicBezTo>
                  <a:cubicBezTo>
                    <a:pt x="212" y="317"/>
                    <a:pt x="212" y="317"/>
                    <a:pt x="212" y="317"/>
                  </a:cubicBezTo>
                  <a:cubicBezTo>
                    <a:pt x="211" y="246"/>
                    <a:pt x="211" y="246"/>
                    <a:pt x="211" y="246"/>
                  </a:cubicBezTo>
                  <a:cubicBezTo>
                    <a:pt x="209" y="246"/>
                    <a:pt x="209" y="246"/>
                    <a:pt x="209" y="246"/>
                  </a:cubicBezTo>
                  <a:cubicBezTo>
                    <a:pt x="209" y="228"/>
                    <a:pt x="209" y="228"/>
                    <a:pt x="209" y="228"/>
                  </a:cubicBezTo>
                  <a:cubicBezTo>
                    <a:pt x="213" y="228"/>
                    <a:pt x="213" y="228"/>
                    <a:pt x="213" y="228"/>
                  </a:cubicBezTo>
                  <a:cubicBezTo>
                    <a:pt x="215" y="158"/>
                    <a:pt x="215" y="158"/>
                    <a:pt x="215" y="158"/>
                  </a:cubicBezTo>
                  <a:cubicBezTo>
                    <a:pt x="210" y="158"/>
                    <a:pt x="210" y="158"/>
                    <a:pt x="210" y="158"/>
                  </a:cubicBezTo>
                  <a:cubicBezTo>
                    <a:pt x="209" y="167"/>
                    <a:pt x="209" y="167"/>
                    <a:pt x="209" y="167"/>
                  </a:cubicBezTo>
                  <a:cubicBezTo>
                    <a:pt x="209" y="147"/>
                    <a:pt x="209" y="147"/>
                    <a:pt x="209" y="147"/>
                  </a:cubicBezTo>
                  <a:cubicBezTo>
                    <a:pt x="228" y="147"/>
                    <a:pt x="228" y="147"/>
                    <a:pt x="228" y="147"/>
                  </a:cubicBezTo>
                  <a:close/>
                  <a:moveTo>
                    <a:pt x="228" y="339"/>
                  </a:moveTo>
                  <a:cubicBezTo>
                    <a:pt x="228" y="348"/>
                    <a:pt x="228" y="348"/>
                    <a:pt x="228" y="348"/>
                  </a:cubicBezTo>
                  <a:cubicBezTo>
                    <a:pt x="209" y="348"/>
                    <a:pt x="209" y="348"/>
                    <a:pt x="209" y="348"/>
                  </a:cubicBezTo>
                  <a:cubicBezTo>
                    <a:pt x="209" y="339"/>
                    <a:pt x="209" y="339"/>
                    <a:pt x="209" y="339"/>
                  </a:cubicBezTo>
                  <a:cubicBezTo>
                    <a:pt x="228" y="339"/>
                    <a:pt x="228" y="339"/>
                    <a:pt x="228" y="339"/>
                  </a:cubicBezTo>
                  <a:close/>
                  <a:moveTo>
                    <a:pt x="228" y="362"/>
                  </a:moveTo>
                  <a:cubicBezTo>
                    <a:pt x="228" y="372"/>
                    <a:pt x="228" y="372"/>
                    <a:pt x="228" y="372"/>
                  </a:cubicBezTo>
                  <a:cubicBezTo>
                    <a:pt x="209" y="372"/>
                    <a:pt x="209" y="372"/>
                    <a:pt x="209" y="372"/>
                  </a:cubicBezTo>
                  <a:cubicBezTo>
                    <a:pt x="209" y="362"/>
                    <a:pt x="209" y="362"/>
                    <a:pt x="209" y="362"/>
                  </a:cubicBezTo>
                  <a:cubicBezTo>
                    <a:pt x="228" y="362"/>
                    <a:pt x="228" y="362"/>
                    <a:pt x="228" y="362"/>
                  </a:cubicBezTo>
                  <a:close/>
                  <a:moveTo>
                    <a:pt x="228" y="379"/>
                  </a:moveTo>
                  <a:cubicBezTo>
                    <a:pt x="228" y="391"/>
                    <a:pt x="228" y="391"/>
                    <a:pt x="228" y="391"/>
                  </a:cubicBezTo>
                  <a:cubicBezTo>
                    <a:pt x="221" y="391"/>
                    <a:pt x="215" y="391"/>
                    <a:pt x="209" y="391"/>
                  </a:cubicBezTo>
                  <a:cubicBezTo>
                    <a:pt x="209" y="379"/>
                    <a:pt x="209" y="379"/>
                    <a:pt x="209" y="379"/>
                  </a:cubicBezTo>
                  <a:cubicBezTo>
                    <a:pt x="228" y="379"/>
                    <a:pt x="228" y="379"/>
                    <a:pt x="228" y="379"/>
                  </a:cubicBezTo>
                  <a:close/>
                  <a:moveTo>
                    <a:pt x="228" y="399"/>
                  </a:moveTo>
                  <a:cubicBezTo>
                    <a:pt x="228" y="409"/>
                    <a:pt x="228" y="409"/>
                    <a:pt x="228" y="409"/>
                  </a:cubicBezTo>
                  <a:cubicBezTo>
                    <a:pt x="209" y="409"/>
                    <a:pt x="209" y="409"/>
                    <a:pt x="209" y="409"/>
                  </a:cubicBezTo>
                  <a:cubicBezTo>
                    <a:pt x="209" y="399"/>
                    <a:pt x="209" y="399"/>
                    <a:pt x="209" y="399"/>
                  </a:cubicBezTo>
                  <a:cubicBezTo>
                    <a:pt x="228" y="399"/>
                    <a:pt x="228" y="399"/>
                    <a:pt x="228" y="399"/>
                  </a:cubicBezTo>
                  <a:close/>
                  <a:moveTo>
                    <a:pt x="228" y="419"/>
                  </a:moveTo>
                  <a:cubicBezTo>
                    <a:pt x="228" y="428"/>
                    <a:pt x="228" y="428"/>
                    <a:pt x="228" y="428"/>
                  </a:cubicBezTo>
                  <a:cubicBezTo>
                    <a:pt x="209" y="428"/>
                    <a:pt x="209" y="428"/>
                    <a:pt x="209" y="428"/>
                  </a:cubicBezTo>
                  <a:cubicBezTo>
                    <a:pt x="209" y="419"/>
                    <a:pt x="209" y="419"/>
                    <a:pt x="209" y="419"/>
                  </a:cubicBezTo>
                  <a:lnTo>
                    <a:pt x="228" y="419"/>
                  </a:lnTo>
                  <a:close/>
                  <a:moveTo>
                    <a:pt x="209" y="475"/>
                  </a:moveTo>
                  <a:cubicBezTo>
                    <a:pt x="205" y="474"/>
                    <a:pt x="200" y="474"/>
                    <a:pt x="196" y="473"/>
                  </a:cubicBezTo>
                  <a:cubicBezTo>
                    <a:pt x="196" y="464"/>
                    <a:pt x="196" y="464"/>
                    <a:pt x="196" y="464"/>
                  </a:cubicBezTo>
                  <a:cubicBezTo>
                    <a:pt x="200" y="465"/>
                    <a:pt x="204" y="466"/>
                    <a:pt x="209" y="466"/>
                  </a:cubicBezTo>
                  <a:cubicBezTo>
                    <a:pt x="209" y="475"/>
                    <a:pt x="209" y="475"/>
                    <a:pt x="209" y="475"/>
                  </a:cubicBezTo>
                  <a:close/>
                  <a:moveTo>
                    <a:pt x="196" y="4"/>
                  </a:moveTo>
                  <a:cubicBezTo>
                    <a:pt x="200" y="3"/>
                    <a:pt x="205" y="2"/>
                    <a:pt x="209" y="2"/>
                  </a:cubicBezTo>
                  <a:cubicBezTo>
                    <a:pt x="209" y="11"/>
                    <a:pt x="209" y="11"/>
                    <a:pt x="209" y="11"/>
                  </a:cubicBezTo>
                  <a:cubicBezTo>
                    <a:pt x="205" y="11"/>
                    <a:pt x="200" y="12"/>
                    <a:pt x="196" y="13"/>
                  </a:cubicBezTo>
                  <a:cubicBezTo>
                    <a:pt x="196" y="4"/>
                    <a:pt x="196" y="4"/>
                    <a:pt x="196" y="4"/>
                  </a:cubicBezTo>
                  <a:close/>
                  <a:moveTo>
                    <a:pt x="209" y="66"/>
                  </a:moveTo>
                  <a:cubicBezTo>
                    <a:pt x="209" y="81"/>
                    <a:pt x="209" y="81"/>
                    <a:pt x="209" y="81"/>
                  </a:cubicBezTo>
                  <a:cubicBezTo>
                    <a:pt x="200" y="90"/>
                    <a:pt x="200" y="90"/>
                    <a:pt x="200" y="90"/>
                  </a:cubicBezTo>
                  <a:cubicBezTo>
                    <a:pt x="196" y="87"/>
                    <a:pt x="196" y="87"/>
                    <a:pt x="196" y="87"/>
                  </a:cubicBezTo>
                  <a:cubicBezTo>
                    <a:pt x="196" y="75"/>
                    <a:pt x="196" y="75"/>
                    <a:pt x="196" y="75"/>
                  </a:cubicBezTo>
                  <a:cubicBezTo>
                    <a:pt x="199" y="77"/>
                    <a:pt x="199" y="77"/>
                    <a:pt x="199" y="77"/>
                  </a:cubicBezTo>
                  <a:cubicBezTo>
                    <a:pt x="209" y="66"/>
                    <a:pt x="209" y="66"/>
                    <a:pt x="209" y="66"/>
                  </a:cubicBezTo>
                  <a:close/>
                  <a:moveTo>
                    <a:pt x="209" y="147"/>
                  </a:moveTo>
                  <a:cubicBezTo>
                    <a:pt x="209" y="167"/>
                    <a:pt x="209" y="167"/>
                    <a:pt x="209" y="167"/>
                  </a:cubicBezTo>
                  <a:cubicBezTo>
                    <a:pt x="202" y="228"/>
                    <a:pt x="202" y="228"/>
                    <a:pt x="202" y="228"/>
                  </a:cubicBezTo>
                  <a:cubicBezTo>
                    <a:pt x="209" y="228"/>
                    <a:pt x="209" y="228"/>
                    <a:pt x="209" y="228"/>
                  </a:cubicBezTo>
                  <a:cubicBezTo>
                    <a:pt x="209" y="246"/>
                    <a:pt x="209" y="246"/>
                    <a:pt x="209" y="246"/>
                  </a:cubicBezTo>
                  <a:cubicBezTo>
                    <a:pt x="196" y="246"/>
                    <a:pt x="196" y="246"/>
                    <a:pt x="196" y="246"/>
                  </a:cubicBezTo>
                  <a:cubicBezTo>
                    <a:pt x="196" y="198"/>
                    <a:pt x="196" y="198"/>
                    <a:pt x="196" y="198"/>
                  </a:cubicBezTo>
                  <a:cubicBezTo>
                    <a:pt x="201" y="158"/>
                    <a:pt x="201" y="158"/>
                    <a:pt x="201" y="158"/>
                  </a:cubicBezTo>
                  <a:cubicBezTo>
                    <a:pt x="196" y="158"/>
                    <a:pt x="196" y="158"/>
                    <a:pt x="196" y="158"/>
                  </a:cubicBezTo>
                  <a:cubicBezTo>
                    <a:pt x="196" y="147"/>
                    <a:pt x="196" y="147"/>
                    <a:pt x="196" y="147"/>
                  </a:cubicBezTo>
                  <a:cubicBezTo>
                    <a:pt x="209" y="147"/>
                    <a:pt x="209" y="147"/>
                    <a:pt x="209" y="147"/>
                  </a:cubicBezTo>
                  <a:close/>
                  <a:moveTo>
                    <a:pt x="209" y="319"/>
                  </a:moveTo>
                  <a:cubicBezTo>
                    <a:pt x="209" y="331"/>
                    <a:pt x="209" y="331"/>
                    <a:pt x="209" y="331"/>
                  </a:cubicBezTo>
                  <a:cubicBezTo>
                    <a:pt x="196" y="338"/>
                    <a:pt x="196" y="338"/>
                    <a:pt x="196" y="338"/>
                  </a:cubicBezTo>
                  <a:cubicBezTo>
                    <a:pt x="196" y="325"/>
                    <a:pt x="196" y="325"/>
                    <a:pt x="196" y="325"/>
                  </a:cubicBezTo>
                  <a:cubicBezTo>
                    <a:pt x="209" y="319"/>
                    <a:pt x="209" y="319"/>
                    <a:pt x="209" y="319"/>
                  </a:cubicBezTo>
                  <a:close/>
                  <a:moveTo>
                    <a:pt x="209" y="339"/>
                  </a:moveTo>
                  <a:cubicBezTo>
                    <a:pt x="209" y="348"/>
                    <a:pt x="209" y="348"/>
                    <a:pt x="209" y="348"/>
                  </a:cubicBezTo>
                  <a:cubicBezTo>
                    <a:pt x="196" y="348"/>
                    <a:pt x="196" y="348"/>
                    <a:pt x="196" y="348"/>
                  </a:cubicBezTo>
                  <a:cubicBezTo>
                    <a:pt x="196" y="339"/>
                    <a:pt x="196" y="339"/>
                    <a:pt x="196" y="339"/>
                  </a:cubicBezTo>
                  <a:cubicBezTo>
                    <a:pt x="209" y="339"/>
                    <a:pt x="209" y="339"/>
                    <a:pt x="209" y="339"/>
                  </a:cubicBezTo>
                  <a:close/>
                  <a:moveTo>
                    <a:pt x="209" y="362"/>
                  </a:moveTo>
                  <a:cubicBezTo>
                    <a:pt x="209" y="372"/>
                    <a:pt x="209" y="372"/>
                    <a:pt x="209" y="372"/>
                  </a:cubicBezTo>
                  <a:cubicBezTo>
                    <a:pt x="196" y="372"/>
                    <a:pt x="196" y="372"/>
                    <a:pt x="196" y="372"/>
                  </a:cubicBezTo>
                  <a:cubicBezTo>
                    <a:pt x="196" y="362"/>
                    <a:pt x="196" y="362"/>
                    <a:pt x="196" y="362"/>
                  </a:cubicBezTo>
                  <a:cubicBezTo>
                    <a:pt x="209" y="362"/>
                    <a:pt x="209" y="362"/>
                    <a:pt x="209" y="362"/>
                  </a:cubicBezTo>
                  <a:close/>
                  <a:moveTo>
                    <a:pt x="209" y="379"/>
                  </a:moveTo>
                  <a:cubicBezTo>
                    <a:pt x="209" y="391"/>
                    <a:pt x="209" y="391"/>
                    <a:pt x="209" y="391"/>
                  </a:cubicBezTo>
                  <a:cubicBezTo>
                    <a:pt x="204" y="391"/>
                    <a:pt x="200" y="391"/>
                    <a:pt x="196" y="391"/>
                  </a:cubicBezTo>
                  <a:cubicBezTo>
                    <a:pt x="196" y="379"/>
                    <a:pt x="196" y="379"/>
                    <a:pt x="196" y="379"/>
                  </a:cubicBezTo>
                  <a:cubicBezTo>
                    <a:pt x="209" y="379"/>
                    <a:pt x="209" y="379"/>
                    <a:pt x="209" y="379"/>
                  </a:cubicBezTo>
                  <a:close/>
                  <a:moveTo>
                    <a:pt x="209" y="399"/>
                  </a:moveTo>
                  <a:cubicBezTo>
                    <a:pt x="209" y="409"/>
                    <a:pt x="209" y="409"/>
                    <a:pt x="209" y="409"/>
                  </a:cubicBezTo>
                  <a:cubicBezTo>
                    <a:pt x="196" y="409"/>
                    <a:pt x="196" y="409"/>
                    <a:pt x="196" y="409"/>
                  </a:cubicBezTo>
                  <a:cubicBezTo>
                    <a:pt x="196" y="399"/>
                    <a:pt x="196" y="399"/>
                    <a:pt x="196" y="399"/>
                  </a:cubicBezTo>
                  <a:cubicBezTo>
                    <a:pt x="209" y="399"/>
                    <a:pt x="209" y="399"/>
                    <a:pt x="209" y="399"/>
                  </a:cubicBezTo>
                  <a:close/>
                  <a:moveTo>
                    <a:pt x="209" y="419"/>
                  </a:moveTo>
                  <a:cubicBezTo>
                    <a:pt x="209" y="428"/>
                    <a:pt x="209" y="428"/>
                    <a:pt x="209" y="428"/>
                  </a:cubicBezTo>
                  <a:cubicBezTo>
                    <a:pt x="196" y="428"/>
                    <a:pt x="196" y="428"/>
                    <a:pt x="196" y="428"/>
                  </a:cubicBezTo>
                  <a:cubicBezTo>
                    <a:pt x="196" y="419"/>
                    <a:pt x="196" y="419"/>
                    <a:pt x="196" y="419"/>
                  </a:cubicBezTo>
                  <a:lnTo>
                    <a:pt x="209" y="419"/>
                  </a:lnTo>
                  <a:close/>
                  <a:moveTo>
                    <a:pt x="196" y="473"/>
                  </a:moveTo>
                  <a:cubicBezTo>
                    <a:pt x="191" y="472"/>
                    <a:pt x="187" y="471"/>
                    <a:pt x="182" y="470"/>
                  </a:cubicBezTo>
                  <a:cubicBezTo>
                    <a:pt x="182" y="461"/>
                    <a:pt x="182" y="461"/>
                    <a:pt x="182" y="461"/>
                  </a:cubicBezTo>
                  <a:cubicBezTo>
                    <a:pt x="187" y="463"/>
                    <a:pt x="191" y="464"/>
                    <a:pt x="196" y="464"/>
                  </a:cubicBezTo>
                  <a:cubicBezTo>
                    <a:pt x="196" y="473"/>
                    <a:pt x="196" y="473"/>
                    <a:pt x="196" y="473"/>
                  </a:cubicBezTo>
                  <a:close/>
                  <a:moveTo>
                    <a:pt x="182" y="7"/>
                  </a:moveTo>
                  <a:cubicBezTo>
                    <a:pt x="187" y="6"/>
                    <a:pt x="191" y="5"/>
                    <a:pt x="196" y="4"/>
                  </a:cubicBezTo>
                  <a:cubicBezTo>
                    <a:pt x="196" y="13"/>
                    <a:pt x="196" y="13"/>
                    <a:pt x="196" y="13"/>
                  </a:cubicBezTo>
                  <a:cubicBezTo>
                    <a:pt x="192" y="13"/>
                    <a:pt x="187" y="14"/>
                    <a:pt x="182" y="16"/>
                  </a:cubicBezTo>
                  <a:cubicBezTo>
                    <a:pt x="182" y="7"/>
                    <a:pt x="182" y="7"/>
                    <a:pt x="182" y="7"/>
                  </a:cubicBezTo>
                  <a:close/>
                  <a:moveTo>
                    <a:pt x="196" y="75"/>
                  </a:moveTo>
                  <a:cubicBezTo>
                    <a:pt x="196" y="87"/>
                    <a:pt x="196" y="87"/>
                    <a:pt x="196" y="87"/>
                  </a:cubicBezTo>
                  <a:cubicBezTo>
                    <a:pt x="182" y="75"/>
                    <a:pt x="182" y="75"/>
                    <a:pt x="182" y="75"/>
                  </a:cubicBezTo>
                  <a:cubicBezTo>
                    <a:pt x="182" y="63"/>
                    <a:pt x="182" y="63"/>
                    <a:pt x="182" y="63"/>
                  </a:cubicBezTo>
                  <a:cubicBezTo>
                    <a:pt x="196" y="75"/>
                    <a:pt x="196" y="75"/>
                    <a:pt x="196" y="75"/>
                  </a:cubicBezTo>
                  <a:close/>
                  <a:moveTo>
                    <a:pt x="196" y="147"/>
                  </a:moveTo>
                  <a:cubicBezTo>
                    <a:pt x="196" y="158"/>
                    <a:pt x="196" y="158"/>
                    <a:pt x="196" y="158"/>
                  </a:cubicBezTo>
                  <a:cubicBezTo>
                    <a:pt x="192" y="158"/>
                    <a:pt x="192" y="158"/>
                    <a:pt x="192" y="158"/>
                  </a:cubicBezTo>
                  <a:cubicBezTo>
                    <a:pt x="182" y="226"/>
                    <a:pt x="182" y="226"/>
                    <a:pt x="182" y="226"/>
                  </a:cubicBezTo>
                  <a:cubicBezTo>
                    <a:pt x="182" y="157"/>
                    <a:pt x="182" y="157"/>
                    <a:pt x="182" y="157"/>
                  </a:cubicBezTo>
                  <a:cubicBezTo>
                    <a:pt x="183" y="155"/>
                    <a:pt x="183" y="155"/>
                    <a:pt x="183" y="155"/>
                  </a:cubicBezTo>
                  <a:cubicBezTo>
                    <a:pt x="182" y="155"/>
                    <a:pt x="182" y="155"/>
                    <a:pt x="182" y="155"/>
                  </a:cubicBezTo>
                  <a:cubicBezTo>
                    <a:pt x="182" y="145"/>
                    <a:pt x="182" y="145"/>
                    <a:pt x="182" y="145"/>
                  </a:cubicBezTo>
                  <a:cubicBezTo>
                    <a:pt x="186" y="147"/>
                    <a:pt x="186" y="147"/>
                    <a:pt x="186" y="147"/>
                  </a:cubicBezTo>
                  <a:cubicBezTo>
                    <a:pt x="196" y="147"/>
                    <a:pt x="196" y="147"/>
                    <a:pt x="196" y="147"/>
                  </a:cubicBezTo>
                  <a:close/>
                  <a:moveTo>
                    <a:pt x="196" y="198"/>
                  </a:moveTo>
                  <a:cubicBezTo>
                    <a:pt x="193" y="228"/>
                    <a:pt x="193" y="228"/>
                    <a:pt x="193" y="228"/>
                  </a:cubicBezTo>
                  <a:cubicBezTo>
                    <a:pt x="182" y="228"/>
                    <a:pt x="182" y="228"/>
                    <a:pt x="182" y="228"/>
                  </a:cubicBezTo>
                  <a:cubicBezTo>
                    <a:pt x="182" y="246"/>
                    <a:pt x="182" y="246"/>
                    <a:pt x="182" y="246"/>
                  </a:cubicBezTo>
                  <a:cubicBezTo>
                    <a:pt x="196" y="246"/>
                    <a:pt x="196" y="246"/>
                    <a:pt x="196" y="246"/>
                  </a:cubicBezTo>
                  <a:cubicBezTo>
                    <a:pt x="196" y="198"/>
                    <a:pt x="196" y="198"/>
                    <a:pt x="196" y="198"/>
                  </a:cubicBezTo>
                  <a:close/>
                  <a:moveTo>
                    <a:pt x="196" y="325"/>
                  </a:moveTo>
                  <a:cubicBezTo>
                    <a:pt x="196" y="338"/>
                    <a:pt x="196" y="338"/>
                    <a:pt x="196" y="338"/>
                  </a:cubicBezTo>
                  <a:cubicBezTo>
                    <a:pt x="194" y="339"/>
                    <a:pt x="194" y="339"/>
                    <a:pt x="194" y="339"/>
                  </a:cubicBezTo>
                  <a:cubicBezTo>
                    <a:pt x="196" y="339"/>
                    <a:pt x="196" y="339"/>
                    <a:pt x="196" y="339"/>
                  </a:cubicBezTo>
                  <a:cubicBezTo>
                    <a:pt x="196" y="348"/>
                    <a:pt x="196" y="348"/>
                    <a:pt x="196" y="348"/>
                  </a:cubicBezTo>
                  <a:cubicBezTo>
                    <a:pt x="182" y="348"/>
                    <a:pt x="182" y="348"/>
                    <a:pt x="182" y="348"/>
                  </a:cubicBezTo>
                  <a:cubicBezTo>
                    <a:pt x="182" y="333"/>
                    <a:pt x="182" y="333"/>
                    <a:pt x="182" y="333"/>
                  </a:cubicBezTo>
                  <a:cubicBezTo>
                    <a:pt x="196" y="325"/>
                    <a:pt x="196" y="325"/>
                    <a:pt x="196" y="325"/>
                  </a:cubicBezTo>
                  <a:close/>
                  <a:moveTo>
                    <a:pt x="196" y="362"/>
                  </a:moveTo>
                  <a:cubicBezTo>
                    <a:pt x="196" y="372"/>
                    <a:pt x="196" y="372"/>
                    <a:pt x="196" y="372"/>
                  </a:cubicBezTo>
                  <a:cubicBezTo>
                    <a:pt x="182" y="372"/>
                    <a:pt x="182" y="372"/>
                    <a:pt x="182" y="372"/>
                  </a:cubicBezTo>
                  <a:cubicBezTo>
                    <a:pt x="182" y="362"/>
                    <a:pt x="182" y="362"/>
                    <a:pt x="182" y="362"/>
                  </a:cubicBezTo>
                  <a:cubicBezTo>
                    <a:pt x="196" y="362"/>
                    <a:pt x="196" y="362"/>
                    <a:pt x="196" y="362"/>
                  </a:cubicBezTo>
                  <a:close/>
                  <a:moveTo>
                    <a:pt x="196" y="379"/>
                  </a:moveTo>
                  <a:cubicBezTo>
                    <a:pt x="196" y="391"/>
                    <a:pt x="196" y="391"/>
                    <a:pt x="196" y="391"/>
                  </a:cubicBezTo>
                  <a:cubicBezTo>
                    <a:pt x="191" y="391"/>
                    <a:pt x="186" y="391"/>
                    <a:pt x="182" y="391"/>
                  </a:cubicBezTo>
                  <a:cubicBezTo>
                    <a:pt x="182" y="379"/>
                    <a:pt x="182" y="379"/>
                    <a:pt x="182" y="379"/>
                  </a:cubicBezTo>
                  <a:cubicBezTo>
                    <a:pt x="196" y="379"/>
                    <a:pt x="196" y="379"/>
                    <a:pt x="196" y="379"/>
                  </a:cubicBezTo>
                  <a:close/>
                  <a:moveTo>
                    <a:pt x="196" y="399"/>
                  </a:moveTo>
                  <a:cubicBezTo>
                    <a:pt x="196" y="409"/>
                    <a:pt x="196" y="409"/>
                    <a:pt x="196" y="409"/>
                  </a:cubicBezTo>
                  <a:cubicBezTo>
                    <a:pt x="182" y="409"/>
                    <a:pt x="182" y="409"/>
                    <a:pt x="182" y="409"/>
                  </a:cubicBezTo>
                  <a:cubicBezTo>
                    <a:pt x="182" y="399"/>
                    <a:pt x="182" y="399"/>
                    <a:pt x="182" y="399"/>
                  </a:cubicBezTo>
                  <a:cubicBezTo>
                    <a:pt x="196" y="399"/>
                    <a:pt x="196" y="399"/>
                    <a:pt x="196" y="399"/>
                  </a:cubicBezTo>
                  <a:close/>
                  <a:moveTo>
                    <a:pt x="196" y="419"/>
                  </a:moveTo>
                  <a:cubicBezTo>
                    <a:pt x="196" y="428"/>
                    <a:pt x="196" y="428"/>
                    <a:pt x="196" y="428"/>
                  </a:cubicBezTo>
                  <a:cubicBezTo>
                    <a:pt x="182" y="428"/>
                    <a:pt x="182" y="428"/>
                    <a:pt x="182" y="428"/>
                  </a:cubicBezTo>
                  <a:cubicBezTo>
                    <a:pt x="182" y="419"/>
                    <a:pt x="182" y="419"/>
                    <a:pt x="182" y="419"/>
                  </a:cubicBezTo>
                  <a:lnTo>
                    <a:pt x="196" y="419"/>
                  </a:lnTo>
                  <a:close/>
                  <a:moveTo>
                    <a:pt x="182" y="470"/>
                  </a:moveTo>
                  <a:cubicBezTo>
                    <a:pt x="176" y="468"/>
                    <a:pt x="170" y="467"/>
                    <a:pt x="163" y="465"/>
                  </a:cubicBezTo>
                  <a:cubicBezTo>
                    <a:pt x="163" y="456"/>
                    <a:pt x="163" y="456"/>
                    <a:pt x="163" y="456"/>
                  </a:cubicBezTo>
                  <a:cubicBezTo>
                    <a:pt x="169" y="458"/>
                    <a:pt x="176" y="460"/>
                    <a:pt x="182" y="461"/>
                  </a:cubicBezTo>
                  <a:cubicBezTo>
                    <a:pt x="182" y="470"/>
                    <a:pt x="182" y="470"/>
                    <a:pt x="182" y="470"/>
                  </a:cubicBezTo>
                  <a:close/>
                  <a:moveTo>
                    <a:pt x="163" y="12"/>
                  </a:moveTo>
                  <a:cubicBezTo>
                    <a:pt x="170" y="10"/>
                    <a:pt x="176" y="8"/>
                    <a:pt x="182" y="7"/>
                  </a:cubicBezTo>
                  <a:cubicBezTo>
                    <a:pt x="182" y="16"/>
                    <a:pt x="182" y="16"/>
                    <a:pt x="182" y="16"/>
                  </a:cubicBezTo>
                  <a:cubicBezTo>
                    <a:pt x="176" y="17"/>
                    <a:pt x="170" y="19"/>
                    <a:pt x="163" y="21"/>
                  </a:cubicBezTo>
                  <a:cubicBezTo>
                    <a:pt x="163" y="12"/>
                    <a:pt x="163" y="12"/>
                    <a:pt x="163" y="12"/>
                  </a:cubicBezTo>
                  <a:close/>
                  <a:moveTo>
                    <a:pt x="182" y="63"/>
                  </a:moveTo>
                  <a:cubicBezTo>
                    <a:pt x="182" y="75"/>
                    <a:pt x="182" y="75"/>
                    <a:pt x="182" y="75"/>
                  </a:cubicBezTo>
                  <a:cubicBezTo>
                    <a:pt x="179" y="73"/>
                    <a:pt x="179" y="73"/>
                    <a:pt x="179" y="73"/>
                  </a:cubicBezTo>
                  <a:cubicBezTo>
                    <a:pt x="175" y="69"/>
                    <a:pt x="171" y="73"/>
                    <a:pt x="171" y="73"/>
                  </a:cubicBezTo>
                  <a:cubicBezTo>
                    <a:pt x="168" y="74"/>
                    <a:pt x="166" y="75"/>
                    <a:pt x="163" y="77"/>
                  </a:cubicBezTo>
                  <a:cubicBezTo>
                    <a:pt x="163" y="66"/>
                    <a:pt x="163" y="66"/>
                    <a:pt x="163" y="66"/>
                  </a:cubicBezTo>
                  <a:cubicBezTo>
                    <a:pt x="167" y="64"/>
                    <a:pt x="171" y="62"/>
                    <a:pt x="174" y="60"/>
                  </a:cubicBezTo>
                  <a:cubicBezTo>
                    <a:pt x="174" y="60"/>
                    <a:pt x="179" y="60"/>
                    <a:pt x="181" y="61"/>
                  </a:cubicBezTo>
                  <a:cubicBezTo>
                    <a:pt x="182" y="63"/>
                    <a:pt x="182" y="63"/>
                    <a:pt x="182" y="63"/>
                  </a:cubicBezTo>
                  <a:close/>
                  <a:moveTo>
                    <a:pt x="182" y="145"/>
                  </a:moveTo>
                  <a:cubicBezTo>
                    <a:pt x="182" y="155"/>
                    <a:pt x="182" y="155"/>
                    <a:pt x="182" y="155"/>
                  </a:cubicBezTo>
                  <a:cubicBezTo>
                    <a:pt x="166" y="148"/>
                    <a:pt x="166" y="148"/>
                    <a:pt x="166" y="148"/>
                  </a:cubicBezTo>
                  <a:cubicBezTo>
                    <a:pt x="166" y="148"/>
                    <a:pt x="176" y="176"/>
                    <a:pt x="176" y="176"/>
                  </a:cubicBezTo>
                  <a:cubicBezTo>
                    <a:pt x="163" y="176"/>
                    <a:pt x="163" y="176"/>
                    <a:pt x="163" y="176"/>
                  </a:cubicBezTo>
                  <a:cubicBezTo>
                    <a:pt x="163" y="136"/>
                    <a:pt x="163" y="136"/>
                    <a:pt x="163" y="136"/>
                  </a:cubicBezTo>
                  <a:cubicBezTo>
                    <a:pt x="182" y="145"/>
                    <a:pt x="182" y="145"/>
                    <a:pt x="182" y="145"/>
                  </a:cubicBezTo>
                  <a:close/>
                  <a:moveTo>
                    <a:pt x="182" y="157"/>
                  </a:moveTo>
                  <a:cubicBezTo>
                    <a:pt x="172" y="228"/>
                    <a:pt x="172" y="228"/>
                    <a:pt x="172" y="228"/>
                  </a:cubicBezTo>
                  <a:cubicBezTo>
                    <a:pt x="163" y="222"/>
                    <a:pt x="163" y="222"/>
                    <a:pt x="163" y="222"/>
                  </a:cubicBezTo>
                  <a:cubicBezTo>
                    <a:pt x="163" y="233"/>
                    <a:pt x="163" y="233"/>
                    <a:pt x="163" y="233"/>
                  </a:cubicBezTo>
                  <a:cubicBezTo>
                    <a:pt x="171" y="238"/>
                    <a:pt x="171" y="238"/>
                    <a:pt x="171" y="238"/>
                  </a:cubicBezTo>
                  <a:cubicBezTo>
                    <a:pt x="171" y="337"/>
                    <a:pt x="171" y="337"/>
                    <a:pt x="171" y="337"/>
                  </a:cubicBezTo>
                  <a:cubicBezTo>
                    <a:pt x="163" y="337"/>
                    <a:pt x="163" y="337"/>
                    <a:pt x="163" y="337"/>
                  </a:cubicBezTo>
                  <a:cubicBezTo>
                    <a:pt x="163" y="348"/>
                    <a:pt x="163" y="348"/>
                    <a:pt x="163" y="348"/>
                  </a:cubicBezTo>
                  <a:cubicBezTo>
                    <a:pt x="171" y="348"/>
                    <a:pt x="171" y="348"/>
                    <a:pt x="171" y="348"/>
                  </a:cubicBezTo>
                  <a:cubicBezTo>
                    <a:pt x="171" y="347"/>
                    <a:pt x="167" y="365"/>
                    <a:pt x="163" y="384"/>
                  </a:cubicBezTo>
                  <a:cubicBezTo>
                    <a:pt x="163" y="428"/>
                    <a:pt x="163" y="428"/>
                    <a:pt x="163" y="428"/>
                  </a:cubicBezTo>
                  <a:cubicBezTo>
                    <a:pt x="182" y="428"/>
                    <a:pt x="182" y="428"/>
                    <a:pt x="182" y="428"/>
                  </a:cubicBezTo>
                  <a:cubicBezTo>
                    <a:pt x="182" y="419"/>
                    <a:pt x="182" y="419"/>
                    <a:pt x="182" y="419"/>
                  </a:cubicBezTo>
                  <a:cubicBezTo>
                    <a:pt x="168" y="419"/>
                    <a:pt x="168" y="419"/>
                    <a:pt x="168" y="419"/>
                  </a:cubicBezTo>
                  <a:cubicBezTo>
                    <a:pt x="168" y="409"/>
                    <a:pt x="168" y="409"/>
                    <a:pt x="168" y="409"/>
                  </a:cubicBezTo>
                  <a:cubicBezTo>
                    <a:pt x="182" y="409"/>
                    <a:pt x="182" y="409"/>
                    <a:pt x="182" y="409"/>
                  </a:cubicBezTo>
                  <a:cubicBezTo>
                    <a:pt x="182" y="399"/>
                    <a:pt x="182" y="399"/>
                    <a:pt x="182" y="399"/>
                  </a:cubicBezTo>
                  <a:cubicBezTo>
                    <a:pt x="171" y="399"/>
                    <a:pt x="171" y="399"/>
                    <a:pt x="171" y="399"/>
                  </a:cubicBezTo>
                  <a:cubicBezTo>
                    <a:pt x="171" y="391"/>
                    <a:pt x="171" y="391"/>
                    <a:pt x="171" y="391"/>
                  </a:cubicBezTo>
                  <a:cubicBezTo>
                    <a:pt x="171" y="391"/>
                    <a:pt x="175" y="391"/>
                    <a:pt x="182" y="391"/>
                  </a:cubicBezTo>
                  <a:cubicBezTo>
                    <a:pt x="182" y="379"/>
                    <a:pt x="182" y="379"/>
                    <a:pt x="182" y="379"/>
                  </a:cubicBezTo>
                  <a:cubicBezTo>
                    <a:pt x="174" y="379"/>
                    <a:pt x="174" y="379"/>
                    <a:pt x="174" y="379"/>
                  </a:cubicBezTo>
                  <a:cubicBezTo>
                    <a:pt x="176" y="372"/>
                    <a:pt x="176" y="372"/>
                    <a:pt x="176" y="372"/>
                  </a:cubicBezTo>
                  <a:cubicBezTo>
                    <a:pt x="182" y="372"/>
                    <a:pt x="182" y="372"/>
                    <a:pt x="182" y="372"/>
                  </a:cubicBezTo>
                  <a:cubicBezTo>
                    <a:pt x="182" y="362"/>
                    <a:pt x="182" y="362"/>
                    <a:pt x="182" y="362"/>
                  </a:cubicBezTo>
                  <a:cubicBezTo>
                    <a:pt x="178" y="362"/>
                    <a:pt x="178" y="362"/>
                    <a:pt x="178" y="362"/>
                  </a:cubicBezTo>
                  <a:cubicBezTo>
                    <a:pt x="178" y="362"/>
                    <a:pt x="181" y="347"/>
                    <a:pt x="181" y="348"/>
                  </a:cubicBezTo>
                  <a:cubicBezTo>
                    <a:pt x="182" y="348"/>
                    <a:pt x="182" y="348"/>
                    <a:pt x="182" y="348"/>
                  </a:cubicBezTo>
                  <a:cubicBezTo>
                    <a:pt x="182" y="333"/>
                    <a:pt x="182" y="333"/>
                    <a:pt x="182" y="333"/>
                  </a:cubicBezTo>
                  <a:cubicBezTo>
                    <a:pt x="181" y="333"/>
                    <a:pt x="181" y="333"/>
                    <a:pt x="181" y="333"/>
                  </a:cubicBezTo>
                  <a:cubicBezTo>
                    <a:pt x="181" y="333"/>
                    <a:pt x="181" y="246"/>
                    <a:pt x="181" y="246"/>
                  </a:cubicBezTo>
                  <a:cubicBezTo>
                    <a:pt x="182" y="246"/>
                    <a:pt x="182" y="246"/>
                    <a:pt x="182" y="246"/>
                  </a:cubicBezTo>
                  <a:cubicBezTo>
                    <a:pt x="182" y="228"/>
                    <a:pt x="182" y="228"/>
                    <a:pt x="182" y="228"/>
                  </a:cubicBezTo>
                  <a:cubicBezTo>
                    <a:pt x="182" y="228"/>
                    <a:pt x="182" y="228"/>
                    <a:pt x="182" y="228"/>
                  </a:cubicBezTo>
                  <a:cubicBezTo>
                    <a:pt x="182" y="226"/>
                    <a:pt x="182" y="226"/>
                    <a:pt x="182" y="226"/>
                  </a:cubicBezTo>
                  <a:lnTo>
                    <a:pt x="182" y="157"/>
                  </a:lnTo>
                  <a:close/>
                  <a:moveTo>
                    <a:pt x="163" y="465"/>
                  </a:moveTo>
                  <a:cubicBezTo>
                    <a:pt x="154" y="461"/>
                    <a:pt x="145" y="458"/>
                    <a:pt x="136" y="454"/>
                  </a:cubicBezTo>
                  <a:cubicBezTo>
                    <a:pt x="136" y="444"/>
                    <a:pt x="136" y="444"/>
                    <a:pt x="136" y="444"/>
                  </a:cubicBezTo>
                  <a:cubicBezTo>
                    <a:pt x="143" y="448"/>
                    <a:pt x="153" y="452"/>
                    <a:pt x="163" y="456"/>
                  </a:cubicBezTo>
                  <a:cubicBezTo>
                    <a:pt x="163" y="465"/>
                    <a:pt x="163" y="465"/>
                    <a:pt x="163" y="465"/>
                  </a:cubicBezTo>
                  <a:close/>
                  <a:moveTo>
                    <a:pt x="136" y="23"/>
                  </a:moveTo>
                  <a:cubicBezTo>
                    <a:pt x="145" y="19"/>
                    <a:pt x="154" y="15"/>
                    <a:pt x="163" y="12"/>
                  </a:cubicBezTo>
                  <a:cubicBezTo>
                    <a:pt x="163" y="21"/>
                    <a:pt x="163" y="21"/>
                    <a:pt x="163" y="21"/>
                  </a:cubicBezTo>
                  <a:cubicBezTo>
                    <a:pt x="154" y="24"/>
                    <a:pt x="145" y="28"/>
                    <a:pt x="136" y="32"/>
                  </a:cubicBezTo>
                  <a:cubicBezTo>
                    <a:pt x="136" y="23"/>
                    <a:pt x="136" y="23"/>
                    <a:pt x="136" y="23"/>
                  </a:cubicBezTo>
                  <a:close/>
                  <a:moveTo>
                    <a:pt x="163" y="66"/>
                  </a:moveTo>
                  <a:cubicBezTo>
                    <a:pt x="163" y="77"/>
                    <a:pt x="163" y="77"/>
                    <a:pt x="163" y="77"/>
                  </a:cubicBezTo>
                  <a:cubicBezTo>
                    <a:pt x="154" y="82"/>
                    <a:pt x="145" y="86"/>
                    <a:pt x="136" y="90"/>
                  </a:cubicBezTo>
                  <a:cubicBezTo>
                    <a:pt x="136" y="79"/>
                    <a:pt x="136" y="79"/>
                    <a:pt x="136" y="79"/>
                  </a:cubicBezTo>
                  <a:cubicBezTo>
                    <a:pt x="145" y="75"/>
                    <a:pt x="154" y="71"/>
                    <a:pt x="163" y="66"/>
                  </a:cubicBezTo>
                  <a:close/>
                  <a:moveTo>
                    <a:pt x="163" y="136"/>
                  </a:moveTo>
                  <a:cubicBezTo>
                    <a:pt x="163" y="176"/>
                    <a:pt x="163" y="176"/>
                    <a:pt x="163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59" y="197"/>
                    <a:pt x="159" y="197"/>
                    <a:pt x="159" y="197"/>
                  </a:cubicBezTo>
                  <a:cubicBezTo>
                    <a:pt x="142" y="207"/>
                    <a:pt x="142" y="207"/>
                    <a:pt x="142" y="207"/>
                  </a:cubicBezTo>
                  <a:cubicBezTo>
                    <a:pt x="163" y="222"/>
                    <a:pt x="163" y="222"/>
                    <a:pt x="163" y="222"/>
                  </a:cubicBezTo>
                  <a:cubicBezTo>
                    <a:pt x="163" y="233"/>
                    <a:pt x="163" y="233"/>
                    <a:pt x="163" y="233"/>
                  </a:cubicBezTo>
                  <a:cubicBezTo>
                    <a:pt x="156" y="229"/>
                    <a:pt x="156" y="229"/>
                    <a:pt x="156" y="229"/>
                  </a:cubicBezTo>
                  <a:cubicBezTo>
                    <a:pt x="156" y="228"/>
                    <a:pt x="156" y="337"/>
                    <a:pt x="156" y="337"/>
                  </a:cubicBezTo>
                  <a:cubicBezTo>
                    <a:pt x="163" y="337"/>
                    <a:pt x="163" y="337"/>
                    <a:pt x="163" y="337"/>
                  </a:cubicBezTo>
                  <a:cubicBezTo>
                    <a:pt x="163" y="348"/>
                    <a:pt x="163" y="348"/>
                    <a:pt x="163" y="348"/>
                  </a:cubicBezTo>
                  <a:cubicBezTo>
                    <a:pt x="136" y="348"/>
                    <a:pt x="136" y="348"/>
                    <a:pt x="136" y="348"/>
                  </a:cubicBezTo>
                  <a:cubicBezTo>
                    <a:pt x="136" y="219"/>
                    <a:pt x="136" y="219"/>
                    <a:pt x="136" y="219"/>
                  </a:cubicBezTo>
                  <a:cubicBezTo>
                    <a:pt x="141" y="219"/>
                    <a:pt x="141" y="219"/>
                    <a:pt x="141" y="219"/>
                  </a:cubicBezTo>
                  <a:cubicBezTo>
                    <a:pt x="136" y="215"/>
                    <a:pt x="136" y="215"/>
                    <a:pt x="136" y="215"/>
                  </a:cubicBezTo>
                  <a:cubicBezTo>
                    <a:pt x="136" y="198"/>
                    <a:pt x="136" y="198"/>
                    <a:pt x="136" y="198"/>
                  </a:cubicBezTo>
                  <a:cubicBezTo>
                    <a:pt x="146" y="193"/>
                    <a:pt x="146" y="193"/>
                    <a:pt x="146" y="193"/>
                  </a:cubicBezTo>
                  <a:cubicBezTo>
                    <a:pt x="136" y="176"/>
                    <a:pt x="136" y="176"/>
                    <a:pt x="136" y="176"/>
                  </a:cubicBezTo>
                  <a:cubicBezTo>
                    <a:pt x="136" y="167"/>
                    <a:pt x="136" y="167"/>
                    <a:pt x="136" y="167"/>
                  </a:cubicBezTo>
                  <a:cubicBezTo>
                    <a:pt x="162" y="167"/>
                    <a:pt x="162" y="167"/>
                    <a:pt x="162" y="167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63" y="136"/>
                    <a:pt x="163" y="136"/>
                    <a:pt x="163" y="136"/>
                  </a:cubicBezTo>
                  <a:close/>
                  <a:moveTo>
                    <a:pt x="163" y="384"/>
                  </a:moveTo>
                  <a:cubicBezTo>
                    <a:pt x="163" y="428"/>
                    <a:pt x="163" y="428"/>
                    <a:pt x="163" y="428"/>
                  </a:cubicBezTo>
                  <a:cubicBezTo>
                    <a:pt x="154" y="427"/>
                    <a:pt x="154" y="427"/>
                    <a:pt x="154" y="427"/>
                  </a:cubicBezTo>
                  <a:cubicBezTo>
                    <a:pt x="154" y="427"/>
                    <a:pt x="159" y="405"/>
                    <a:pt x="163" y="384"/>
                  </a:cubicBezTo>
                  <a:close/>
                  <a:moveTo>
                    <a:pt x="136" y="454"/>
                  </a:moveTo>
                  <a:cubicBezTo>
                    <a:pt x="129" y="450"/>
                    <a:pt x="122" y="447"/>
                    <a:pt x="115" y="443"/>
                  </a:cubicBezTo>
                  <a:cubicBezTo>
                    <a:pt x="115" y="433"/>
                    <a:pt x="115" y="433"/>
                    <a:pt x="115" y="433"/>
                  </a:cubicBezTo>
                  <a:cubicBezTo>
                    <a:pt x="116" y="433"/>
                    <a:pt x="116" y="433"/>
                    <a:pt x="116" y="433"/>
                  </a:cubicBezTo>
                  <a:cubicBezTo>
                    <a:pt x="116" y="433"/>
                    <a:pt x="123" y="438"/>
                    <a:pt x="136" y="444"/>
                  </a:cubicBezTo>
                  <a:cubicBezTo>
                    <a:pt x="136" y="454"/>
                    <a:pt x="136" y="454"/>
                    <a:pt x="136" y="454"/>
                  </a:cubicBezTo>
                  <a:close/>
                  <a:moveTo>
                    <a:pt x="115" y="34"/>
                  </a:moveTo>
                  <a:cubicBezTo>
                    <a:pt x="122" y="30"/>
                    <a:pt x="129" y="26"/>
                    <a:pt x="136" y="23"/>
                  </a:cubicBezTo>
                  <a:cubicBezTo>
                    <a:pt x="136" y="32"/>
                    <a:pt x="136" y="32"/>
                    <a:pt x="136" y="32"/>
                  </a:cubicBezTo>
                  <a:cubicBezTo>
                    <a:pt x="129" y="36"/>
                    <a:pt x="122" y="40"/>
                    <a:pt x="115" y="44"/>
                  </a:cubicBezTo>
                  <a:cubicBezTo>
                    <a:pt x="115" y="34"/>
                    <a:pt x="115" y="34"/>
                    <a:pt x="115" y="34"/>
                  </a:cubicBezTo>
                  <a:close/>
                  <a:moveTo>
                    <a:pt x="136" y="79"/>
                  </a:moveTo>
                  <a:cubicBezTo>
                    <a:pt x="136" y="90"/>
                    <a:pt x="136" y="90"/>
                    <a:pt x="136" y="90"/>
                  </a:cubicBezTo>
                  <a:cubicBezTo>
                    <a:pt x="129" y="93"/>
                    <a:pt x="122" y="96"/>
                    <a:pt x="115" y="98"/>
                  </a:cubicBezTo>
                  <a:cubicBezTo>
                    <a:pt x="115" y="88"/>
                    <a:pt x="115" y="88"/>
                    <a:pt x="115" y="88"/>
                  </a:cubicBezTo>
                  <a:cubicBezTo>
                    <a:pt x="122" y="86"/>
                    <a:pt x="129" y="83"/>
                    <a:pt x="136" y="79"/>
                  </a:cubicBezTo>
                  <a:close/>
                  <a:moveTo>
                    <a:pt x="136" y="167"/>
                  </a:moveTo>
                  <a:cubicBezTo>
                    <a:pt x="136" y="176"/>
                    <a:pt x="136" y="176"/>
                    <a:pt x="136" y="176"/>
                  </a:cubicBezTo>
                  <a:cubicBezTo>
                    <a:pt x="131" y="167"/>
                    <a:pt x="131" y="167"/>
                    <a:pt x="131" y="167"/>
                  </a:cubicBezTo>
                  <a:cubicBezTo>
                    <a:pt x="136" y="167"/>
                    <a:pt x="136" y="167"/>
                    <a:pt x="136" y="167"/>
                  </a:cubicBezTo>
                  <a:close/>
                  <a:moveTo>
                    <a:pt x="136" y="198"/>
                  </a:moveTo>
                  <a:cubicBezTo>
                    <a:pt x="136" y="215"/>
                    <a:pt x="136" y="215"/>
                    <a:pt x="136" y="215"/>
                  </a:cubicBezTo>
                  <a:cubicBezTo>
                    <a:pt x="132" y="211"/>
                    <a:pt x="132" y="211"/>
                    <a:pt x="132" y="211"/>
                  </a:cubicBezTo>
                  <a:cubicBezTo>
                    <a:pt x="132" y="218"/>
                    <a:pt x="132" y="218"/>
                    <a:pt x="132" y="218"/>
                  </a:cubicBezTo>
                  <a:cubicBezTo>
                    <a:pt x="136" y="219"/>
                    <a:pt x="136" y="219"/>
                    <a:pt x="136" y="219"/>
                  </a:cubicBezTo>
                  <a:cubicBezTo>
                    <a:pt x="136" y="348"/>
                    <a:pt x="136" y="348"/>
                    <a:pt x="136" y="348"/>
                  </a:cubicBezTo>
                  <a:cubicBezTo>
                    <a:pt x="115" y="347"/>
                    <a:pt x="115" y="347"/>
                    <a:pt x="115" y="347"/>
                  </a:cubicBezTo>
                  <a:cubicBezTo>
                    <a:pt x="115" y="297"/>
                    <a:pt x="115" y="297"/>
                    <a:pt x="115" y="297"/>
                  </a:cubicBezTo>
                  <a:cubicBezTo>
                    <a:pt x="127" y="297"/>
                    <a:pt x="127" y="297"/>
                    <a:pt x="127" y="297"/>
                  </a:cubicBezTo>
                  <a:cubicBezTo>
                    <a:pt x="127" y="261"/>
                    <a:pt x="127" y="261"/>
                    <a:pt x="127" y="261"/>
                  </a:cubicBezTo>
                  <a:cubicBezTo>
                    <a:pt x="115" y="261"/>
                    <a:pt x="115" y="261"/>
                    <a:pt x="115" y="261"/>
                  </a:cubicBezTo>
                  <a:cubicBezTo>
                    <a:pt x="115" y="218"/>
                    <a:pt x="115" y="218"/>
                    <a:pt x="115" y="218"/>
                  </a:cubicBezTo>
                  <a:cubicBezTo>
                    <a:pt x="120" y="218"/>
                    <a:pt x="120" y="218"/>
                    <a:pt x="120" y="218"/>
                  </a:cubicBezTo>
                  <a:cubicBezTo>
                    <a:pt x="121" y="202"/>
                    <a:pt x="121" y="202"/>
                    <a:pt x="121" y="202"/>
                  </a:cubicBezTo>
                  <a:cubicBezTo>
                    <a:pt x="115" y="202"/>
                    <a:pt x="115" y="202"/>
                    <a:pt x="115" y="202"/>
                  </a:cubicBezTo>
                  <a:cubicBezTo>
                    <a:pt x="115" y="190"/>
                    <a:pt x="115" y="190"/>
                    <a:pt x="115" y="190"/>
                  </a:cubicBezTo>
                  <a:cubicBezTo>
                    <a:pt x="132" y="190"/>
                    <a:pt x="132" y="190"/>
                    <a:pt x="132" y="190"/>
                  </a:cubicBezTo>
                  <a:cubicBezTo>
                    <a:pt x="132" y="200"/>
                    <a:pt x="132" y="200"/>
                    <a:pt x="132" y="200"/>
                  </a:cubicBezTo>
                  <a:lnTo>
                    <a:pt x="136" y="198"/>
                  </a:lnTo>
                  <a:close/>
                  <a:moveTo>
                    <a:pt x="115" y="443"/>
                  </a:moveTo>
                  <a:cubicBezTo>
                    <a:pt x="97" y="431"/>
                    <a:pt x="79" y="417"/>
                    <a:pt x="64" y="401"/>
                  </a:cubicBezTo>
                  <a:cubicBezTo>
                    <a:pt x="64" y="388"/>
                    <a:pt x="64" y="388"/>
                    <a:pt x="64" y="388"/>
                  </a:cubicBezTo>
                  <a:cubicBezTo>
                    <a:pt x="77" y="404"/>
                    <a:pt x="94" y="420"/>
                    <a:pt x="115" y="433"/>
                  </a:cubicBezTo>
                  <a:cubicBezTo>
                    <a:pt x="115" y="443"/>
                    <a:pt x="115" y="443"/>
                    <a:pt x="115" y="443"/>
                  </a:cubicBezTo>
                  <a:close/>
                  <a:moveTo>
                    <a:pt x="64" y="75"/>
                  </a:moveTo>
                  <a:cubicBezTo>
                    <a:pt x="79" y="59"/>
                    <a:pt x="97" y="45"/>
                    <a:pt x="115" y="34"/>
                  </a:cubicBezTo>
                  <a:cubicBezTo>
                    <a:pt x="115" y="44"/>
                    <a:pt x="115" y="44"/>
                    <a:pt x="115" y="44"/>
                  </a:cubicBezTo>
                  <a:cubicBezTo>
                    <a:pt x="111" y="47"/>
                    <a:pt x="107" y="50"/>
                    <a:pt x="102" y="53"/>
                  </a:cubicBezTo>
                  <a:cubicBezTo>
                    <a:pt x="102" y="53"/>
                    <a:pt x="82" y="68"/>
                    <a:pt x="64" y="88"/>
                  </a:cubicBezTo>
                  <a:cubicBezTo>
                    <a:pt x="64" y="75"/>
                    <a:pt x="64" y="75"/>
                    <a:pt x="64" y="75"/>
                  </a:cubicBezTo>
                  <a:close/>
                  <a:moveTo>
                    <a:pt x="115" y="88"/>
                  </a:moveTo>
                  <a:cubicBezTo>
                    <a:pt x="115" y="98"/>
                    <a:pt x="115" y="98"/>
                    <a:pt x="115" y="98"/>
                  </a:cubicBezTo>
                  <a:cubicBezTo>
                    <a:pt x="95" y="106"/>
                    <a:pt x="77" y="111"/>
                    <a:pt x="64" y="114"/>
                  </a:cubicBezTo>
                  <a:cubicBezTo>
                    <a:pt x="64" y="105"/>
                    <a:pt x="64" y="105"/>
                    <a:pt x="64" y="105"/>
                  </a:cubicBezTo>
                  <a:cubicBezTo>
                    <a:pt x="76" y="103"/>
                    <a:pt x="93" y="97"/>
                    <a:pt x="115" y="88"/>
                  </a:cubicBezTo>
                  <a:close/>
                  <a:moveTo>
                    <a:pt x="115" y="190"/>
                  </a:moveTo>
                  <a:cubicBezTo>
                    <a:pt x="115" y="202"/>
                    <a:pt x="115" y="202"/>
                    <a:pt x="115" y="202"/>
                  </a:cubicBezTo>
                  <a:cubicBezTo>
                    <a:pt x="103" y="202"/>
                    <a:pt x="103" y="202"/>
                    <a:pt x="103" y="202"/>
                  </a:cubicBezTo>
                  <a:cubicBezTo>
                    <a:pt x="103" y="174"/>
                    <a:pt x="103" y="174"/>
                    <a:pt x="103" y="174"/>
                  </a:cubicBezTo>
                  <a:cubicBezTo>
                    <a:pt x="77" y="174"/>
                    <a:pt x="77" y="174"/>
                    <a:pt x="77" y="174"/>
                  </a:cubicBezTo>
                  <a:cubicBezTo>
                    <a:pt x="91" y="147"/>
                    <a:pt x="91" y="147"/>
                    <a:pt x="91" y="147"/>
                  </a:cubicBezTo>
                  <a:cubicBezTo>
                    <a:pt x="64" y="147"/>
                    <a:pt x="64" y="147"/>
                    <a:pt x="64" y="147"/>
                  </a:cubicBezTo>
                  <a:cubicBezTo>
                    <a:pt x="64" y="137"/>
                    <a:pt x="64" y="137"/>
                    <a:pt x="64" y="137"/>
                  </a:cubicBezTo>
                  <a:cubicBezTo>
                    <a:pt x="83" y="137"/>
                    <a:pt x="83" y="137"/>
                    <a:pt x="83" y="137"/>
                  </a:cubicBezTo>
                  <a:cubicBezTo>
                    <a:pt x="113" y="124"/>
                    <a:pt x="113" y="124"/>
                    <a:pt x="113" y="124"/>
                  </a:cubicBezTo>
                  <a:cubicBezTo>
                    <a:pt x="92" y="164"/>
                    <a:pt x="92" y="164"/>
                    <a:pt x="92" y="164"/>
                  </a:cubicBezTo>
                  <a:cubicBezTo>
                    <a:pt x="112" y="164"/>
                    <a:pt x="112" y="164"/>
                    <a:pt x="112" y="164"/>
                  </a:cubicBezTo>
                  <a:cubicBezTo>
                    <a:pt x="112" y="191"/>
                    <a:pt x="112" y="191"/>
                    <a:pt x="112" y="191"/>
                  </a:cubicBezTo>
                  <a:cubicBezTo>
                    <a:pt x="115" y="190"/>
                    <a:pt x="115" y="190"/>
                    <a:pt x="115" y="190"/>
                  </a:cubicBezTo>
                  <a:close/>
                  <a:moveTo>
                    <a:pt x="115" y="218"/>
                  </a:moveTo>
                  <a:cubicBezTo>
                    <a:pt x="114" y="218"/>
                    <a:pt x="114" y="218"/>
                    <a:pt x="114" y="218"/>
                  </a:cubicBezTo>
                  <a:cubicBezTo>
                    <a:pt x="114" y="209"/>
                    <a:pt x="114" y="209"/>
                    <a:pt x="114" y="209"/>
                  </a:cubicBezTo>
                  <a:cubicBezTo>
                    <a:pt x="114" y="209"/>
                    <a:pt x="114" y="209"/>
                    <a:pt x="114" y="209"/>
                  </a:cubicBezTo>
                  <a:cubicBezTo>
                    <a:pt x="85" y="209"/>
                    <a:pt x="85" y="209"/>
                    <a:pt x="85" y="209"/>
                  </a:cubicBezTo>
                  <a:cubicBezTo>
                    <a:pt x="84" y="205"/>
                    <a:pt x="84" y="205"/>
                    <a:pt x="84" y="205"/>
                  </a:cubicBezTo>
                  <a:cubicBezTo>
                    <a:pt x="88" y="205"/>
                    <a:pt x="88" y="205"/>
                    <a:pt x="88" y="205"/>
                  </a:cubicBezTo>
                  <a:cubicBezTo>
                    <a:pt x="88" y="192"/>
                    <a:pt x="88" y="192"/>
                    <a:pt x="88" y="192"/>
                  </a:cubicBezTo>
                  <a:cubicBezTo>
                    <a:pt x="64" y="192"/>
                    <a:pt x="64" y="192"/>
                    <a:pt x="64" y="192"/>
                  </a:cubicBezTo>
                  <a:cubicBezTo>
                    <a:pt x="64" y="347"/>
                    <a:pt x="64" y="347"/>
                    <a:pt x="64" y="347"/>
                  </a:cubicBezTo>
                  <a:cubicBezTo>
                    <a:pt x="115" y="347"/>
                    <a:pt x="115" y="347"/>
                    <a:pt x="115" y="347"/>
                  </a:cubicBezTo>
                  <a:cubicBezTo>
                    <a:pt x="115" y="297"/>
                    <a:pt x="115" y="297"/>
                    <a:pt x="115" y="297"/>
                  </a:cubicBezTo>
                  <a:cubicBezTo>
                    <a:pt x="104" y="297"/>
                    <a:pt x="104" y="297"/>
                    <a:pt x="104" y="297"/>
                  </a:cubicBezTo>
                  <a:cubicBezTo>
                    <a:pt x="104" y="261"/>
                    <a:pt x="104" y="261"/>
                    <a:pt x="104" y="261"/>
                  </a:cubicBezTo>
                  <a:cubicBezTo>
                    <a:pt x="115" y="261"/>
                    <a:pt x="115" y="261"/>
                    <a:pt x="115" y="261"/>
                  </a:cubicBezTo>
                  <a:lnTo>
                    <a:pt x="115" y="218"/>
                  </a:lnTo>
                  <a:close/>
                  <a:moveTo>
                    <a:pt x="64" y="401"/>
                  </a:moveTo>
                  <a:cubicBezTo>
                    <a:pt x="46" y="382"/>
                    <a:pt x="32" y="360"/>
                    <a:pt x="21" y="336"/>
                  </a:cubicBezTo>
                  <a:cubicBezTo>
                    <a:pt x="21" y="312"/>
                    <a:pt x="21" y="312"/>
                    <a:pt x="21" y="312"/>
                  </a:cubicBezTo>
                  <a:cubicBezTo>
                    <a:pt x="23" y="321"/>
                    <a:pt x="26" y="326"/>
                    <a:pt x="26" y="326"/>
                  </a:cubicBezTo>
                  <a:cubicBezTo>
                    <a:pt x="26" y="209"/>
                    <a:pt x="26" y="209"/>
                    <a:pt x="26" y="209"/>
                  </a:cubicBezTo>
                  <a:cubicBezTo>
                    <a:pt x="50" y="209"/>
                    <a:pt x="50" y="209"/>
                    <a:pt x="50" y="209"/>
                  </a:cubicBezTo>
                  <a:cubicBezTo>
                    <a:pt x="50" y="205"/>
                    <a:pt x="50" y="205"/>
                    <a:pt x="50" y="205"/>
                  </a:cubicBezTo>
                  <a:cubicBezTo>
                    <a:pt x="46" y="205"/>
                    <a:pt x="46" y="205"/>
                    <a:pt x="46" y="205"/>
                  </a:cubicBezTo>
                  <a:cubicBezTo>
                    <a:pt x="46" y="192"/>
                    <a:pt x="46" y="192"/>
                    <a:pt x="46" y="192"/>
                  </a:cubicBezTo>
                  <a:cubicBezTo>
                    <a:pt x="64" y="192"/>
                    <a:pt x="64" y="192"/>
                    <a:pt x="64" y="192"/>
                  </a:cubicBezTo>
                  <a:cubicBezTo>
                    <a:pt x="64" y="347"/>
                    <a:pt x="64" y="347"/>
                    <a:pt x="64" y="347"/>
                  </a:cubicBezTo>
                  <a:cubicBezTo>
                    <a:pt x="35" y="347"/>
                    <a:pt x="35" y="347"/>
                    <a:pt x="35" y="347"/>
                  </a:cubicBezTo>
                  <a:cubicBezTo>
                    <a:pt x="35" y="347"/>
                    <a:pt x="45" y="366"/>
                    <a:pt x="64" y="388"/>
                  </a:cubicBezTo>
                  <a:cubicBezTo>
                    <a:pt x="64" y="401"/>
                    <a:pt x="64" y="401"/>
                    <a:pt x="64" y="401"/>
                  </a:cubicBezTo>
                  <a:close/>
                  <a:moveTo>
                    <a:pt x="21" y="141"/>
                  </a:moveTo>
                  <a:cubicBezTo>
                    <a:pt x="21" y="163"/>
                    <a:pt x="21" y="163"/>
                    <a:pt x="21" y="163"/>
                  </a:cubicBezTo>
                  <a:cubicBezTo>
                    <a:pt x="23" y="157"/>
                    <a:pt x="25" y="150"/>
                    <a:pt x="27" y="146"/>
                  </a:cubicBezTo>
                  <a:cubicBezTo>
                    <a:pt x="28" y="178"/>
                    <a:pt x="28" y="178"/>
                    <a:pt x="28" y="178"/>
                  </a:cubicBezTo>
                  <a:cubicBezTo>
                    <a:pt x="21" y="183"/>
                    <a:pt x="21" y="183"/>
                    <a:pt x="21" y="183"/>
                  </a:cubicBezTo>
                  <a:cubicBezTo>
                    <a:pt x="21" y="195"/>
                    <a:pt x="21" y="195"/>
                    <a:pt x="21" y="195"/>
                  </a:cubicBezTo>
                  <a:cubicBezTo>
                    <a:pt x="37" y="183"/>
                    <a:pt x="37" y="183"/>
                    <a:pt x="37" y="183"/>
                  </a:cubicBezTo>
                  <a:cubicBezTo>
                    <a:pt x="37" y="183"/>
                    <a:pt x="36" y="147"/>
                    <a:pt x="37" y="147"/>
                  </a:cubicBezTo>
                  <a:cubicBezTo>
                    <a:pt x="64" y="147"/>
                    <a:pt x="64" y="147"/>
                    <a:pt x="64" y="147"/>
                  </a:cubicBezTo>
                  <a:cubicBezTo>
                    <a:pt x="64" y="137"/>
                    <a:pt x="64" y="137"/>
                    <a:pt x="64" y="137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32" y="137"/>
                    <a:pt x="36" y="128"/>
                    <a:pt x="42" y="119"/>
                  </a:cubicBezTo>
                  <a:cubicBezTo>
                    <a:pt x="42" y="119"/>
                    <a:pt x="50" y="118"/>
                    <a:pt x="64" y="114"/>
                  </a:cubicBezTo>
                  <a:cubicBezTo>
                    <a:pt x="64" y="105"/>
                    <a:pt x="64" y="105"/>
                    <a:pt x="64" y="105"/>
                  </a:cubicBezTo>
                  <a:cubicBezTo>
                    <a:pt x="54" y="108"/>
                    <a:pt x="49" y="109"/>
                    <a:pt x="49" y="109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50" y="107"/>
                    <a:pt x="50" y="107"/>
                    <a:pt x="50" y="107"/>
                  </a:cubicBezTo>
                  <a:cubicBezTo>
                    <a:pt x="54" y="100"/>
                    <a:pt x="59" y="94"/>
                    <a:pt x="64" y="88"/>
                  </a:cubicBezTo>
                  <a:cubicBezTo>
                    <a:pt x="64" y="75"/>
                    <a:pt x="64" y="75"/>
                    <a:pt x="64" y="75"/>
                  </a:cubicBezTo>
                  <a:cubicBezTo>
                    <a:pt x="46" y="95"/>
                    <a:pt x="32" y="117"/>
                    <a:pt x="21" y="141"/>
                  </a:cubicBezTo>
                  <a:close/>
                  <a:moveTo>
                    <a:pt x="21" y="336"/>
                  </a:moveTo>
                  <a:cubicBezTo>
                    <a:pt x="7" y="306"/>
                    <a:pt x="0" y="273"/>
                    <a:pt x="0" y="238"/>
                  </a:cubicBezTo>
                  <a:cubicBezTo>
                    <a:pt x="0" y="204"/>
                    <a:pt x="7" y="171"/>
                    <a:pt x="21" y="141"/>
                  </a:cubicBezTo>
                  <a:cubicBezTo>
                    <a:pt x="21" y="163"/>
                    <a:pt x="21" y="163"/>
                    <a:pt x="21" y="163"/>
                  </a:cubicBezTo>
                  <a:cubicBezTo>
                    <a:pt x="17" y="175"/>
                    <a:pt x="14" y="189"/>
                    <a:pt x="14" y="189"/>
                  </a:cubicBezTo>
                  <a:cubicBezTo>
                    <a:pt x="21" y="183"/>
                    <a:pt x="21" y="183"/>
                    <a:pt x="21" y="183"/>
                  </a:cubicBezTo>
                  <a:cubicBezTo>
                    <a:pt x="21" y="195"/>
                    <a:pt x="21" y="195"/>
                    <a:pt x="21" y="195"/>
                  </a:cubicBezTo>
                  <a:cubicBezTo>
                    <a:pt x="11" y="203"/>
                    <a:pt x="11" y="203"/>
                    <a:pt x="11" y="203"/>
                  </a:cubicBezTo>
                  <a:cubicBezTo>
                    <a:pt x="3" y="247"/>
                    <a:pt x="14" y="291"/>
                    <a:pt x="21" y="312"/>
                  </a:cubicBezTo>
                  <a:lnTo>
                    <a:pt x="21" y="3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67"/>
            <p:cNvSpPr>
              <a:spLocks noEditPoints="1"/>
            </p:cNvSpPr>
            <p:nvPr/>
          </p:nvSpPr>
          <p:spPr bwMode="auto">
            <a:xfrm>
              <a:off x="-8435975" y="3946525"/>
              <a:ext cx="1809750" cy="409575"/>
            </a:xfrm>
            <a:custGeom>
              <a:avLst/>
              <a:gdLst>
                <a:gd name="T0" fmla="*/ 482 w 482"/>
                <a:gd name="T1" fmla="*/ 38 h 109"/>
                <a:gd name="T2" fmla="*/ 418 w 482"/>
                <a:gd name="T3" fmla="*/ 2 h 109"/>
                <a:gd name="T4" fmla="*/ 402 w 482"/>
                <a:gd name="T5" fmla="*/ 24 h 109"/>
                <a:gd name="T6" fmla="*/ 409 w 482"/>
                <a:gd name="T7" fmla="*/ 47 h 109"/>
                <a:gd name="T8" fmla="*/ 402 w 482"/>
                <a:gd name="T9" fmla="*/ 77 h 109"/>
                <a:gd name="T10" fmla="*/ 353 w 482"/>
                <a:gd name="T11" fmla="*/ 106 h 109"/>
                <a:gd name="T12" fmla="*/ 402 w 482"/>
                <a:gd name="T13" fmla="*/ 77 h 109"/>
                <a:gd name="T14" fmla="*/ 353 w 482"/>
                <a:gd name="T15" fmla="*/ 106 h 109"/>
                <a:gd name="T16" fmla="*/ 402 w 482"/>
                <a:gd name="T17" fmla="*/ 24 h 109"/>
                <a:gd name="T18" fmla="*/ 356 w 482"/>
                <a:gd name="T19" fmla="*/ 49 h 109"/>
                <a:gd name="T20" fmla="*/ 353 w 482"/>
                <a:gd name="T21" fmla="*/ 94 h 109"/>
                <a:gd name="T22" fmla="*/ 355 w 482"/>
                <a:gd name="T23" fmla="*/ 81 h 109"/>
                <a:gd name="T24" fmla="*/ 353 w 482"/>
                <a:gd name="T25" fmla="*/ 71 h 109"/>
                <a:gd name="T26" fmla="*/ 402 w 482"/>
                <a:gd name="T27" fmla="*/ 12 h 109"/>
                <a:gd name="T28" fmla="*/ 339 w 482"/>
                <a:gd name="T29" fmla="*/ 96 h 109"/>
                <a:gd name="T30" fmla="*/ 353 w 482"/>
                <a:gd name="T31" fmla="*/ 106 h 109"/>
                <a:gd name="T32" fmla="*/ 351 w 482"/>
                <a:gd name="T33" fmla="*/ 97 h 109"/>
                <a:gd name="T34" fmla="*/ 353 w 482"/>
                <a:gd name="T35" fmla="*/ 94 h 109"/>
                <a:gd name="T36" fmla="*/ 241 w 482"/>
                <a:gd name="T37" fmla="*/ 100 h 109"/>
                <a:gd name="T38" fmla="*/ 353 w 482"/>
                <a:gd name="T39" fmla="*/ 34 h 109"/>
                <a:gd name="T40" fmla="*/ 348 w 482"/>
                <a:gd name="T41" fmla="*/ 24 h 109"/>
                <a:gd name="T42" fmla="*/ 241 w 482"/>
                <a:gd name="T43" fmla="*/ 53 h 109"/>
                <a:gd name="T44" fmla="*/ 353 w 482"/>
                <a:gd name="T45" fmla="*/ 71 h 109"/>
                <a:gd name="T46" fmla="*/ 129 w 482"/>
                <a:gd name="T47" fmla="*/ 106 h 109"/>
                <a:gd name="T48" fmla="*/ 142 w 482"/>
                <a:gd name="T49" fmla="*/ 98 h 109"/>
                <a:gd name="T50" fmla="*/ 241 w 482"/>
                <a:gd name="T51" fmla="*/ 100 h 109"/>
                <a:gd name="T52" fmla="*/ 129 w 482"/>
                <a:gd name="T53" fmla="*/ 93 h 109"/>
                <a:gd name="T54" fmla="*/ 132 w 482"/>
                <a:gd name="T55" fmla="*/ 97 h 109"/>
                <a:gd name="T56" fmla="*/ 129 w 482"/>
                <a:gd name="T57" fmla="*/ 106 h 109"/>
                <a:gd name="T58" fmla="*/ 135 w 482"/>
                <a:gd name="T59" fmla="*/ 25 h 109"/>
                <a:gd name="T60" fmla="*/ 129 w 482"/>
                <a:gd name="T61" fmla="*/ 36 h 109"/>
                <a:gd name="T62" fmla="*/ 140 w 482"/>
                <a:gd name="T63" fmla="*/ 36 h 109"/>
                <a:gd name="T64" fmla="*/ 142 w 482"/>
                <a:gd name="T65" fmla="*/ 36 h 109"/>
                <a:gd name="T66" fmla="*/ 241 w 482"/>
                <a:gd name="T67" fmla="*/ 42 h 109"/>
                <a:gd name="T68" fmla="*/ 129 w 482"/>
                <a:gd name="T69" fmla="*/ 106 h 109"/>
                <a:gd name="T70" fmla="*/ 81 w 482"/>
                <a:gd name="T71" fmla="*/ 78 h 109"/>
                <a:gd name="T72" fmla="*/ 129 w 482"/>
                <a:gd name="T73" fmla="*/ 36 h 109"/>
                <a:gd name="T74" fmla="*/ 126 w 482"/>
                <a:gd name="T75" fmla="*/ 81 h 109"/>
                <a:gd name="T76" fmla="*/ 129 w 482"/>
                <a:gd name="T77" fmla="*/ 93 h 109"/>
                <a:gd name="T78" fmla="*/ 127 w 482"/>
                <a:gd name="T79" fmla="*/ 45 h 109"/>
                <a:gd name="T80" fmla="*/ 81 w 482"/>
                <a:gd name="T81" fmla="*/ 12 h 109"/>
                <a:gd name="T82" fmla="*/ 63 w 482"/>
                <a:gd name="T83" fmla="*/ 0 h 109"/>
                <a:gd name="T84" fmla="*/ 0 w 482"/>
                <a:gd name="T85" fmla="*/ 38 h 109"/>
                <a:gd name="T86" fmla="*/ 81 w 482"/>
                <a:gd name="T87" fmla="*/ 78 h 109"/>
                <a:gd name="T88" fmla="*/ 72 w 482"/>
                <a:gd name="T89" fmla="*/ 48 h 109"/>
                <a:gd name="T90" fmla="*/ 71 w 482"/>
                <a:gd name="T91" fmla="*/ 18 h 109"/>
                <a:gd name="T92" fmla="*/ 81 w 482"/>
                <a:gd name="T93" fmla="*/ 24 h 109"/>
                <a:gd name="T94" fmla="*/ 63 w 482"/>
                <a:gd name="T9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2" h="109">
                  <a:moveTo>
                    <a:pt x="402" y="88"/>
                  </a:moveTo>
                  <a:cubicBezTo>
                    <a:pt x="427" y="76"/>
                    <a:pt x="457" y="60"/>
                    <a:pt x="482" y="38"/>
                  </a:cubicBezTo>
                  <a:cubicBezTo>
                    <a:pt x="419" y="38"/>
                    <a:pt x="419" y="38"/>
                    <a:pt x="419" y="38"/>
                  </a:cubicBezTo>
                  <a:cubicBezTo>
                    <a:pt x="418" y="2"/>
                    <a:pt x="418" y="2"/>
                    <a:pt x="418" y="2"/>
                  </a:cubicBezTo>
                  <a:cubicBezTo>
                    <a:pt x="418" y="2"/>
                    <a:pt x="412" y="6"/>
                    <a:pt x="402" y="12"/>
                  </a:cubicBezTo>
                  <a:cubicBezTo>
                    <a:pt x="402" y="24"/>
                    <a:pt x="402" y="24"/>
                    <a:pt x="402" y="24"/>
                  </a:cubicBezTo>
                  <a:cubicBezTo>
                    <a:pt x="405" y="22"/>
                    <a:pt x="407" y="20"/>
                    <a:pt x="409" y="18"/>
                  </a:cubicBezTo>
                  <a:cubicBezTo>
                    <a:pt x="409" y="47"/>
                    <a:pt x="409" y="47"/>
                    <a:pt x="409" y="47"/>
                  </a:cubicBezTo>
                  <a:cubicBezTo>
                    <a:pt x="453" y="47"/>
                    <a:pt x="453" y="47"/>
                    <a:pt x="453" y="47"/>
                  </a:cubicBezTo>
                  <a:cubicBezTo>
                    <a:pt x="453" y="47"/>
                    <a:pt x="432" y="62"/>
                    <a:pt x="402" y="77"/>
                  </a:cubicBezTo>
                  <a:lnTo>
                    <a:pt x="402" y="88"/>
                  </a:lnTo>
                  <a:close/>
                  <a:moveTo>
                    <a:pt x="353" y="106"/>
                  </a:moveTo>
                  <a:cubicBezTo>
                    <a:pt x="364" y="103"/>
                    <a:pt x="381" y="97"/>
                    <a:pt x="402" y="88"/>
                  </a:cubicBezTo>
                  <a:cubicBezTo>
                    <a:pt x="402" y="77"/>
                    <a:pt x="402" y="77"/>
                    <a:pt x="402" y="77"/>
                  </a:cubicBezTo>
                  <a:cubicBezTo>
                    <a:pt x="387" y="85"/>
                    <a:pt x="370" y="92"/>
                    <a:pt x="353" y="97"/>
                  </a:cubicBezTo>
                  <a:cubicBezTo>
                    <a:pt x="353" y="106"/>
                    <a:pt x="353" y="106"/>
                    <a:pt x="353" y="106"/>
                  </a:cubicBezTo>
                  <a:close/>
                  <a:moveTo>
                    <a:pt x="402" y="12"/>
                  </a:moveTo>
                  <a:cubicBezTo>
                    <a:pt x="402" y="24"/>
                    <a:pt x="402" y="24"/>
                    <a:pt x="402" y="24"/>
                  </a:cubicBezTo>
                  <a:cubicBezTo>
                    <a:pt x="385" y="33"/>
                    <a:pt x="354" y="45"/>
                    <a:pt x="354" y="45"/>
                  </a:cubicBezTo>
                  <a:cubicBezTo>
                    <a:pt x="355" y="45"/>
                    <a:pt x="356" y="49"/>
                    <a:pt x="356" y="49"/>
                  </a:cubicBezTo>
                  <a:cubicBezTo>
                    <a:pt x="369" y="87"/>
                    <a:pt x="369" y="87"/>
                    <a:pt x="369" y="87"/>
                  </a:cubicBezTo>
                  <a:cubicBezTo>
                    <a:pt x="368" y="88"/>
                    <a:pt x="358" y="92"/>
                    <a:pt x="353" y="94"/>
                  </a:cubicBezTo>
                  <a:cubicBezTo>
                    <a:pt x="353" y="82"/>
                    <a:pt x="353" y="82"/>
                    <a:pt x="353" y="82"/>
                  </a:cubicBezTo>
                  <a:cubicBezTo>
                    <a:pt x="354" y="82"/>
                    <a:pt x="354" y="82"/>
                    <a:pt x="355" y="81"/>
                  </a:cubicBezTo>
                  <a:cubicBezTo>
                    <a:pt x="356" y="81"/>
                    <a:pt x="356" y="81"/>
                    <a:pt x="356" y="81"/>
                  </a:cubicBezTo>
                  <a:cubicBezTo>
                    <a:pt x="353" y="71"/>
                    <a:pt x="353" y="71"/>
                    <a:pt x="353" y="71"/>
                  </a:cubicBezTo>
                  <a:cubicBezTo>
                    <a:pt x="353" y="34"/>
                    <a:pt x="353" y="34"/>
                    <a:pt x="353" y="34"/>
                  </a:cubicBezTo>
                  <a:cubicBezTo>
                    <a:pt x="368" y="30"/>
                    <a:pt x="388" y="20"/>
                    <a:pt x="402" y="12"/>
                  </a:cubicBezTo>
                  <a:close/>
                  <a:moveTo>
                    <a:pt x="241" y="108"/>
                  </a:moveTo>
                  <a:cubicBezTo>
                    <a:pt x="272" y="108"/>
                    <a:pt x="307" y="105"/>
                    <a:pt x="339" y="96"/>
                  </a:cubicBezTo>
                  <a:cubicBezTo>
                    <a:pt x="343" y="109"/>
                    <a:pt x="343" y="109"/>
                    <a:pt x="343" y="109"/>
                  </a:cubicBezTo>
                  <a:cubicBezTo>
                    <a:pt x="343" y="109"/>
                    <a:pt x="347" y="108"/>
                    <a:pt x="353" y="106"/>
                  </a:cubicBezTo>
                  <a:cubicBezTo>
                    <a:pt x="353" y="97"/>
                    <a:pt x="353" y="97"/>
                    <a:pt x="353" y="97"/>
                  </a:cubicBezTo>
                  <a:cubicBezTo>
                    <a:pt x="353" y="97"/>
                    <a:pt x="352" y="97"/>
                    <a:pt x="351" y="97"/>
                  </a:cubicBezTo>
                  <a:cubicBezTo>
                    <a:pt x="350" y="95"/>
                    <a:pt x="350" y="95"/>
                    <a:pt x="350" y="95"/>
                  </a:cubicBezTo>
                  <a:cubicBezTo>
                    <a:pt x="350" y="95"/>
                    <a:pt x="351" y="94"/>
                    <a:pt x="353" y="94"/>
                  </a:cubicBezTo>
                  <a:cubicBezTo>
                    <a:pt x="353" y="82"/>
                    <a:pt x="353" y="82"/>
                    <a:pt x="353" y="82"/>
                  </a:cubicBezTo>
                  <a:cubicBezTo>
                    <a:pt x="313" y="95"/>
                    <a:pt x="274" y="100"/>
                    <a:pt x="241" y="100"/>
                  </a:cubicBezTo>
                  <a:cubicBezTo>
                    <a:pt x="241" y="108"/>
                    <a:pt x="241" y="108"/>
                    <a:pt x="241" y="108"/>
                  </a:cubicBezTo>
                  <a:close/>
                  <a:moveTo>
                    <a:pt x="353" y="34"/>
                  </a:moveTo>
                  <a:cubicBezTo>
                    <a:pt x="353" y="34"/>
                    <a:pt x="352" y="34"/>
                    <a:pt x="352" y="34"/>
                  </a:cubicBezTo>
                  <a:cubicBezTo>
                    <a:pt x="348" y="24"/>
                    <a:pt x="348" y="24"/>
                    <a:pt x="348" y="24"/>
                  </a:cubicBezTo>
                  <a:cubicBezTo>
                    <a:pt x="348" y="24"/>
                    <a:pt x="304" y="42"/>
                    <a:pt x="241" y="42"/>
                  </a:cubicBezTo>
                  <a:cubicBezTo>
                    <a:pt x="241" y="53"/>
                    <a:pt x="241" y="53"/>
                    <a:pt x="241" y="53"/>
                  </a:cubicBezTo>
                  <a:cubicBezTo>
                    <a:pt x="297" y="52"/>
                    <a:pt x="342" y="37"/>
                    <a:pt x="342" y="37"/>
                  </a:cubicBezTo>
                  <a:cubicBezTo>
                    <a:pt x="353" y="71"/>
                    <a:pt x="353" y="71"/>
                    <a:pt x="353" y="71"/>
                  </a:cubicBezTo>
                  <a:lnTo>
                    <a:pt x="353" y="34"/>
                  </a:lnTo>
                  <a:close/>
                  <a:moveTo>
                    <a:pt x="129" y="106"/>
                  </a:moveTo>
                  <a:cubicBezTo>
                    <a:pt x="132" y="107"/>
                    <a:pt x="135" y="108"/>
                    <a:pt x="139" y="108"/>
                  </a:cubicBezTo>
                  <a:cubicBezTo>
                    <a:pt x="142" y="98"/>
                    <a:pt x="142" y="98"/>
                    <a:pt x="142" y="98"/>
                  </a:cubicBezTo>
                  <a:cubicBezTo>
                    <a:pt x="142" y="98"/>
                    <a:pt x="186" y="107"/>
                    <a:pt x="241" y="108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183" y="100"/>
                    <a:pt x="140" y="87"/>
                    <a:pt x="129" y="83"/>
                  </a:cubicBezTo>
                  <a:cubicBezTo>
                    <a:pt x="129" y="93"/>
                    <a:pt x="129" y="93"/>
                    <a:pt x="129" y="93"/>
                  </a:cubicBezTo>
                  <a:cubicBezTo>
                    <a:pt x="131" y="94"/>
                    <a:pt x="132" y="94"/>
                    <a:pt x="132" y="94"/>
                  </a:cubicBezTo>
                  <a:cubicBezTo>
                    <a:pt x="132" y="97"/>
                    <a:pt x="132" y="97"/>
                    <a:pt x="132" y="97"/>
                  </a:cubicBezTo>
                  <a:cubicBezTo>
                    <a:pt x="131" y="96"/>
                    <a:pt x="130" y="96"/>
                    <a:pt x="129" y="96"/>
                  </a:cubicBezTo>
                  <a:cubicBezTo>
                    <a:pt x="129" y="106"/>
                    <a:pt x="129" y="106"/>
                    <a:pt x="129" y="106"/>
                  </a:cubicBezTo>
                  <a:close/>
                  <a:moveTo>
                    <a:pt x="241" y="42"/>
                  </a:moveTo>
                  <a:cubicBezTo>
                    <a:pt x="210" y="42"/>
                    <a:pt x="173" y="38"/>
                    <a:pt x="135" y="2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9" y="36"/>
                    <a:pt x="129" y="36"/>
                    <a:pt x="129" y="36"/>
                  </a:cubicBezTo>
                  <a:cubicBezTo>
                    <a:pt x="129" y="71"/>
                    <a:pt x="129" y="71"/>
                    <a:pt x="129" y="71"/>
                  </a:cubicBezTo>
                  <a:cubicBezTo>
                    <a:pt x="140" y="36"/>
                    <a:pt x="140" y="36"/>
                    <a:pt x="140" y="36"/>
                  </a:cubicBezTo>
                  <a:cubicBezTo>
                    <a:pt x="140" y="35"/>
                    <a:pt x="140" y="35"/>
                    <a:pt x="140" y="35"/>
                  </a:cubicBezTo>
                  <a:cubicBezTo>
                    <a:pt x="142" y="36"/>
                    <a:pt x="142" y="36"/>
                    <a:pt x="142" y="36"/>
                  </a:cubicBezTo>
                  <a:cubicBezTo>
                    <a:pt x="174" y="49"/>
                    <a:pt x="209" y="53"/>
                    <a:pt x="241" y="53"/>
                  </a:cubicBezTo>
                  <a:lnTo>
                    <a:pt x="241" y="42"/>
                  </a:lnTo>
                  <a:close/>
                  <a:moveTo>
                    <a:pt x="81" y="88"/>
                  </a:moveTo>
                  <a:cubicBezTo>
                    <a:pt x="96" y="96"/>
                    <a:pt x="113" y="102"/>
                    <a:pt x="129" y="106"/>
                  </a:cubicBezTo>
                  <a:cubicBezTo>
                    <a:pt x="129" y="96"/>
                    <a:pt x="129" y="96"/>
                    <a:pt x="129" y="96"/>
                  </a:cubicBezTo>
                  <a:cubicBezTo>
                    <a:pt x="110" y="90"/>
                    <a:pt x="94" y="84"/>
                    <a:pt x="81" y="78"/>
                  </a:cubicBezTo>
                  <a:cubicBezTo>
                    <a:pt x="81" y="88"/>
                    <a:pt x="81" y="88"/>
                    <a:pt x="81" y="88"/>
                  </a:cubicBezTo>
                  <a:close/>
                  <a:moveTo>
                    <a:pt x="129" y="36"/>
                  </a:moveTo>
                  <a:cubicBezTo>
                    <a:pt x="129" y="71"/>
                    <a:pt x="129" y="71"/>
                    <a:pt x="129" y="71"/>
                  </a:cubicBezTo>
                  <a:cubicBezTo>
                    <a:pt x="126" y="81"/>
                    <a:pt x="126" y="81"/>
                    <a:pt x="126" y="81"/>
                  </a:cubicBezTo>
                  <a:cubicBezTo>
                    <a:pt x="126" y="81"/>
                    <a:pt x="127" y="82"/>
                    <a:pt x="129" y="83"/>
                  </a:cubicBezTo>
                  <a:cubicBezTo>
                    <a:pt x="129" y="93"/>
                    <a:pt x="129" y="93"/>
                    <a:pt x="129" y="93"/>
                  </a:cubicBezTo>
                  <a:cubicBezTo>
                    <a:pt x="124" y="91"/>
                    <a:pt x="115" y="88"/>
                    <a:pt x="114" y="87"/>
                  </a:cubicBezTo>
                  <a:cubicBezTo>
                    <a:pt x="114" y="87"/>
                    <a:pt x="128" y="46"/>
                    <a:pt x="127" y="45"/>
                  </a:cubicBezTo>
                  <a:cubicBezTo>
                    <a:pt x="127" y="45"/>
                    <a:pt x="103" y="36"/>
                    <a:pt x="81" y="2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99" y="22"/>
                    <a:pt x="124" y="34"/>
                    <a:pt x="129" y="36"/>
                  </a:cubicBezTo>
                  <a:close/>
                  <a:moveTo>
                    <a:pt x="63" y="0"/>
                  </a:moveTo>
                  <a:cubicBezTo>
                    <a:pt x="63" y="37"/>
                    <a:pt x="63" y="37"/>
                    <a:pt x="63" y="37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37" y="67"/>
                    <a:pt x="81" y="88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47" y="63"/>
                    <a:pt x="30" y="48"/>
                    <a:pt x="30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71" y="19"/>
                    <a:pt x="71" y="18"/>
                    <a:pt x="71" y="18"/>
                  </a:cubicBezTo>
                  <a:cubicBezTo>
                    <a:pt x="73" y="19"/>
                    <a:pt x="73" y="19"/>
                    <a:pt x="73" y="19"/>
                  </a:cubicBezTo>
                  <a:cubicBezTo>
                    <a:pt x="75" y="21"/>
                    <a:pt x="78" y="22"/>
                    <a:pt x="81" y="2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72" y="7"/>
                    <a:pt x="64" y="2"/>
                    <a:pt x="6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68"/>
            <p:cNvSpPr/>
            <p:nvPr/>
          </p:nvSpPr>
          <p:spPr bwMode="auto">
            <a:xfrm>
              <a:off x="-5745163" y="3965575"/>
              <a:ext cx="412750" cy="368300"/>
            </a:xfrm>
            <a:custGeom>
              <a:avLst/>
              <a:gdLst>
                <a:gd name="T0" fmla="*/ 38 w 110"/>
                <a:gd name="T1" fmla="*/ 51 h 98"/>
                <a:gd name="T2" fmla="*/ 38 w 110"/>
                <a:gd name="T3" fmla="*/ 81 h 98"/>
                <a:gd name="T4" fmla="*/ 39 w 110"/>
                <a:gd name="T5" fmla="*/ 91 h 98"/>
                <a:gd name="T6" fmla="*/ 42 w 110"/>
                <a:gd name="T7" fmla="*/ 94 h 98"/>
                <a:gd name="T8" fmla="*/ 48 w 110"/>
                <a:gd name="T9" fmla="*/ 95 h 98"/>
                <a:gd name="T10" fmla="*/ 52 w 110"/>
                <a:gd name="T11" fmla="*/ 95 h 98"/>
                <a:gd name="T12" fmla="*/ 52 w 110"/>
                <a:gd name="T13" fmla="*/ 98 h 98"/>
                <a:gd name="T14" fmla="*/ 0 w 110"/>
                <a:gd name="T15" fmla="*/ 98 h 98"/>
                <a:gd name="T16" fmla="*/ 0 w 110"/>
                <a:gd name="T17" fmla="*/ 95 h 98"/>
                <a:gd name="T18" fmla="*/ 4 w 110"/>
                <a:gd name="T19" fmla="*/ 95 h 98"/>
                <a:gd name="T20" fmla="*/ 11 w 110"/>
                <a:gd name="T21" fmla="*/ 94 h 98"/>
                <a:gd name="T22" fmla="*/ 13 w 110"/>
                <a:gd name="T23" fmla="*/ 90 h 98"/>
                <a:gd name="T24" fmla="*/ 14 w 110"/>
                <a:gd name="T25" fmla="*/ 81 h 98"/>
                <a:gd name="T26" fmla="*/ 14 w 110"/>
                <a:gd name="T27" fmla="*/ 17 h 98"/>
                <a:gd name="T28" fmla="*/ 13 w 110"/>
                <a:gd name="T29" fmla="*/ 7 h 98"/>
                <a:gd name="T30" fmla="*/ 10 w 110"/>
                <a:gd name="T31" fmla="*/ 4 h 98"/>
                <a:gd name="T32" fmla="*/ 4 w 110"/>
                <a:gd name="T33" fmla="*/ 3 h 98"/>
                <a:gd name="T34" fmla="*/ 0 w 110"/>
                <a:gd name="T35" fmla="*/ 3 h 98"/>
                <a:gd name="T36" fmla="*/ 0 w 110"/>
                <a:gd name="T37" fmla="*/ 0 h 98"/>
                <a:gd name="T38" fmla="*/ 52 w 110"/>
                <a:gd name="T39" fmla="*/ 0 h 98"/>
                <a:gd name="T40" fmla="*/ 52 w 110"/>
                <a:gd name="T41" fmla="*/ 3 h 98"/>
                <a:gd name="T42" fmla="*/ 48 w 110"/>
                <a:gd name="T43" fmla="*/ 3 h 98"/>
                <a:gd name="T44" fmla="*/ 42 w 110"/>
                <a:gd name="T45" fmla="*/ 4 h 98"/>
                <a:gd name="T46" fmla="*/ 39 w 110"/>
                <a:gd name="T47" fmla="*/ 8 h 98"/>
                <a:gd name="T48" fmla="*/ 38 w 110"/>
                <a:gd name="T49" fmla="*/ 17 h 98"/>
                <a:gd name="T50" fmla="*/ 38 w 110"/>
                <a:gd name="T51" fmla="*/ 45 h 98"/>
                <a:gd name="T52" fmla="*/ 72 w 110"/>
                <a:gd name="T53" fmla="*/ 45 h 98"/>
                <a:gd name="T54" fmla="*/ 72 w 110"/>
                <a:gd name="T55" fmla="*/ 17 h 98"/>
                <a:gd name="T56" fmla="*/ 72 w 110"/>
                <a:gd name="T57" fmla="*/ 7 h 98"/>
                <a:gd name="T58" fmla="*/ 68 w 110"/>
                <a:gd name="T59" fmla="*/ 4 h 98"/>
                <a:gd name="T60" fmla="*/ 62 w 110"/>
                <a:gd name="T61" fmla="*/ 3 h 98"/>
                <a:gd name="T62" fmla="*/ 59 w 110"/>
                <a:gd name="T63" fmla="*/ 3 h 98"/>
                <a:gd name="T64" fmla="*/ 59 w 110"/>
                <a:gd name="T65" fmla="*/ 0 h 98"/>
                <a:gd name="T66" fmla="*/ 110 w 110"/>
                <a:gd name="T67" fmla="*/ 0 h 98"/>
                <a:gd name="T68" fmla="*/ 110 w 110"/>
                <a:gd name="T69" fmla="*/ 3 h 98"/>
                <a:gd name="T70" fmla="*/ 107 w 110"/>
                <a:gd name="T71" fmla="*/ 3 h 98"/>
                <a:gd name="T72" fmla="*/ 100 w 110"/>
                <a:gd name="T73" fmla="*/ 4 h 98"/>
                <a:gd name="T74" fmla="*/ 97 w 110"/>
                <a:gd name="T75" fmla="*/ 8 h 98"/>
                <a:gd name="T76" fmla="*/ 96 w 110"/>
                <a:gd name="T77" fmla="*/ 17 h 98"/>
                <a:gd name="T78" fmla="*/ 96 w 110"/>
                <a:gd name="T79" fmla="*/ 81 h 98"/>
                <a:gd name="T80" fmla="*/ 97 w 110"/>
                <a:gd name="T81" fmla="*/ 91 h 98"/>
                <a:gd name="T82" fmla="*/ 100 w 110"/>
                <a:gd name="T83" fmla="*/ 94 h 98"/>
                <a:gd name="T84" fmla="*/ 107 w 110"/>
                <a:gd name="T85" fmla="*/ 95 h 98"/>
                <a:gd name="T86" fmla="*/ 110 w 110"/>
                <a:gd name="T87" fmla="*/ 95 h 98"/>
                <a:gd name="T88" fmla="*/ 110 w 110"/>
                <a:gd name="T89" fmla="*/ 98 h 98"/>
                <a:gd name="T90" fmla="*/ 59 w 110"/>
                <a:gd name="T91" fmla="*/ 98 h 98"/>
                <a:gd name="T92" fmla="*/ 59 w 110"/>
                <a:gd name="T93" fmla="*/ 95 h 98"/>
                <a:gd name="T94" fmla="*/ 62 w 110"/>
                <a:gd name="T95" fmla="*/ 95 h 98"/>
                <a:gd name="T96" fmla="*/ 69 w 110"/>
                <a:gd name="T97" fmla="*/ 94 h 98"/>
                <a:gd name="T98" fmla="*/ 72 w 110"/>
                <a:gd name="T99" fmla="*/ 90 h 98"/>
                <a:gd name="T100" fmla="*/ 72 w 110"/>
                <a:gd name="T101" fmla="*/ 81 h 98"/>
                <a:gd name="T102" fmla="*/ 72 w 110"/>
                <a:gd name="T103" fmla="*/ 51 h 98"/>
                <a:gd name="T104" fmla="*/ 38 w 110"/>
                <a:gd name="T105" fmla="*/ 51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0" h="98">
                  <a:moveTo>
                    <a:pt x="38" y="51"/>
                  </a:moveTo>
                  <a:cubicBezTo>
                    <a:pt x="38" y="81"/>
                    <a:pt x="38" y="81"/>
                    <a:pt x="38" y="81"/>
                  </a:cubicBezTo>
                  <a:cubicBezTo>
                    <a:pt x="38" y="86"/>
                    <a:pt x="38" y="89"/>
                    <a:pt x="39" y="91"/>
                  </a:cubicBezTo>
                  <a:cubicBezTo>
                    <a:pt x="39" y="92"/>
                    <a:pt x="40" y="93"/>
                    <a:pt x="42" y="94"/>
                  </a:cubicBezTo>
                  <a:cubicBezTo>
                    <a:pt x="44" y="95"/>
                    <a:pt x="46" y="95"/>
                    <a:pt x="48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2" y="98"/>
                    <a:pt x="52" y="98"/>
                    <a:pt x="52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4" y="95"/>
                    <a:pt x="4" y="95"/>
                    <a:pt x="4" y="95"/>
                  </a:cubicBezTo>
                  <a:cubicBezTo>
                    <a:pt x="7" y="95"/>
                    <a:pt x="9" y="95"/>
                    <a:pt x="11" y="94"/>
                  </a:cubicBezTo>
                  <a:cubicBezTo>
                    <a:pt x="12" y="93"/>
                    <a:pt x="13" y="92"/>
                    <a:pt x="13" y="90"/>
                  </a:cubicBezTo>
                  <a:cubicBezTo>
                    <a:pt x="14" y="89"/>
                    <a:pt x="14" y="86"/>
                    <a:pt x="14" y="81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2"/>
                    <a:pt x="14" y="9"/>
                    <a:pt x="13" y="7"/>
                  </a:cubicBezTo>
                  <a:cubicBezTo>
                    <a:pt x="13" y="6"/>
                    <a:pt x="12" y="5"/>
                    <a:pt x="10" y="4"/>
                  </a:cubicBezTo>
                  <a:cubicBezTo>
                    <a:pt x="9" y="3"/>
                    <a:pt x="6" y="3"/>
                    <a:pt x="4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6" y="3"/>
                    <a:pt x="43" y="3"/>
                    <a:pt x="42" y="4"/>
                  </a:cubicBezTo>
                  <a:cubicBezTo>
                    <a:pt x="40" y="5"/>
                    <a:pt x="39" y="6"/>
                    <a:pt x="39" y="8"/>
                  </a:cubicBezTo>
                  <a:cubicBezTo>
                    <a:pt x="38" y="9"/>
                    <a:pt x="38" y="12"/>
                    <a:pt x="38" y="17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2" y="17"/>
                    <a:pt x="72" y="17"/>
                    <a:pt x="72" y="17"/>
                  </a:cubicBezTo>
                  <a:cubicBezTo>
                    <a:pt x="72" y="12"/>
                    <a:pt x="72" y="9"/>
                    <a:pt x="72" y="7"/>
                  </a:cubicBezTo>
                  <a:cubicBezTo>
                    <a:pt x="71" y="6"/>
                    <a:pt x="70" y="5"/>
                    <a:pt x="68" y="4"/>
                  </a:cubicBezTo>
                  <a:cubicBezTo>
                    <a:pt x="67" y="3"/>
                    <a:pt x="65" y="3"/>
                    <a:pt x="62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4" y="3"/>
                    <a:pt x="101" y="3"/>
                    <a:pt x="100" y="4"/>
                  </a:cubicBezTo>
                  <a:cubicBezTo>
                    <a:pt x="98" y="5"/>
                    <a:pt x="97" y="6"/>
                    <a:pt x="97" y="8"/>
                  </a:cubicBezTo>
                  <a:cubicBezTo>
                    <a:pt x="96" y="9"/>
                    <a:pt x="96" y="12"/>
                    <a:pt x="96" y="17"/>
                  </a:cubicBezTo>
                  <a:cubicBezTo>
                    <a:pt x="96" y="81"/>
                    <a:pt x="96" y="81"/>
                    <a:pt x="96" y="81"/>
                  </a:cubicBezTo>
                  <a:cubicBezTo>
                    <a:pt x="96" y="86"/>
                    <a:pt x="96" y="89"/>
                    <a:pt x="97" y="91"/>
                  </a:cubicBezTo>
                  <a:cubicBezTo>
                    <a:pt x="97" y="92"/>
                    <a:pt x="98" y="93"/>
                    <a:pt x="100" y="94"/>
                  </a:cubicBezTo>
                  <a:cubicBezTo>
                    <a:pt x="102" y="95"/>
                    <a:pt x="104" y="95"/>
                    <a:pt x="107" y="95"/>
                  </a:cubicBezTo>
                  <a:cubicBezTo>
                    <a:pt x="110" y="95"/>
                    <a:pt x="110" y="95"/>
                    <a:pt x="110" y="95"/>
                  </a:cubicBezTo>
                  <a:cubicBezTo>
                    <a:pt x="110" y="98"/>
                    <a:pt x="110" y="98"/>
                    <a:pt x="110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5" y="95"/>
                    <a:pt x="67" y="95"/>
                    <a:pt x="69" y="94"/>
                  </a:cubicBezTo>
                  <a:cubicBezTo>
                    <a:pt x="70" y="93"/>
                    <a:pt x="71" y="92"/>
                    <a:pt x="72" y="90"/>
                  </a:cubicBezTo>
                  <a:cubicBezTo>
                    <a:pt x="72" y="89"/>
                    <a:pt x="72" y="86"/>
                    <a:pt x="72" y="81"/>
                  </a:cubicBezTo>
                  <a:cubicBezTo>
                    <a:pt x="72" y="51"/>
                    <a:pt x="72" y="51"/>
                    <a:pt x="72" y="51"/>
                  </a:cubicBezTo>
                  <a:lnTo>
                    <a:pt x="38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69"/>
            <p:cNvSpPr/>
            <p:nvPr/>
          </p:nvSpPr>
          <p:spPr bwMode="auto">
            <a:xfrm>
              <a:off x="-5308600" y="3965575"/>
              <a:ext cx="379413" cy="376238"/>
            </a:xfrm>
            <a:custGeom>
              <a:avLst/>
              <a:gdLst>
                <a:gd name="T0" fmla="*/ 0 w 101"/>
                <a:gd name="T1" fmla="*/ 0 h 100"/>
                <a:gd name="T2" fmla="*/ 51 w 101"/>
                <a:gd name="T3" fmla="*/ 0 h 100"/>
                <a:gd name="T4" fmla="*/ 51 w 101"/>
                <a:gd name="T5" fmla="*/ 3 h 100"/>
                <a:gd name="T6" fmla="*/ 48 w 101"/>
                <a:gd name="T7" fmla="*/ 3 h 100"/>
                <a:gd name="T8" fmla="*/ 40 w 101"/>
                <a:gd name="T9" fmla="*/ 4 h 100"/>
                <a:gd name="T10" fmla="*/ 37 w 101"/>
                <a:gd name="T11" fmla="*/ 7 h 100"/>
                <a:gd name="T12" fmla="*/ 36 w 101"/>
                <a:gd name="T13" fmla="*/ 18 h 100"/>
                <a:gd name="T14" fmla="*/ 36 w 101"/>
                <a:gd name="T15" fmla="*/ 66 h 100"/>
                <a:gd name="T16" fmla="*/ 38 w 101"/>
                <a:gd name="T17" fmla="*/ 83 h 100"/>
                <a:gd name="T18" fmla="*/ 45 w 101"/>
                <a:gd name="T19" fmla="*/ 90 h 100"/>
                <a:gd name="T20" fmla="*/ 56 w 101"/>
                <a:gd name="T21" fmla="*/ 93 h 100"/>
                <a:gd name="T22" fmla="*/ 70 w 101"/>
                <a:gd name="T23" fmla="*/ 89 h 100"/>
                <a:gd name="T24" fmla="*/ 78 w 101"/>
                <a:gd name="T25" fmla="*/ 80 h 100"/>
                <a:gd name="T26" fmla="*/ 81 w 101"/>
                <a:gd name="T27" fmla="*/ 58 h 100"/>
                <a:gd name="T28" fmla="*/ 81 w 101"/>
                <a:gd name="T29" fmla="*/ 18 h 100"/>
                <a:gd name="T30" fmla="*/ 80 w 101"/>
                <a:gd name="T31" fmla="*/ 8 h 100"/>
                <a:gd name="T32" fmla="*/ 76 w 101"/>
                <a:gd name="T33" fmla="*/ 4 h 100"/>
                <a:gd name="T34" fmla="*/ 67 w 101"/>
                <a:gd name="T35" fmla="*/ 3 h 100"/>
                <a:gd name="T36" fmla="*/ 67 w 101"/>
                <a:gd name="T37" fmla="*/ 0 h 100"/>
                <a:gd name="T38" fmla="*/ 101 w 101"/>
                <a:gd name="T39" fmla="*/ 0 h 100"/>
                <a:gd name="T40" fmla="*/ 101 w 101"/>
                <a:gd name="T41" fmla="*/ 3 h 100"/>
                <a:gd name="T42" fmla="*/ 99 w 101"/>
                <a:gd name="T43" fmla="*/ 3 h 100"/>
                <a:gd name="T44" fmla="*/ 92 w 101"/>
                <a:gd name="T45" fmla="*/ 4 h 100"/>
                <a:gd name="T46" fmla="*/ 88 w 101"/>
                <a:gd name="T47" fmla="*/ 9 h 100"/>
                <a:gd name="T48" fmla="*/ 87 w 101"/>
                <a:gd name="T49" fmla="*/ 18 h 100"/>
                <a:gd name="T50" fmla="*/ 87 w 101"/>
                <a:gd name="T51" fmla="*/ 55 h 100"/>
                <a:gd name="T52" fmla="*/ 85 w 101"/>
                <a:gd name="T53" fmla="*/ 80 h 100"/>
                <a:gd name="T54" fmla="*/ 74 w 101"/>
                <a:gd name="T55" fmla="*/ 94 h 100"/>
                <a:gd name="T56" fmla="*/ 50 w 101"/>
                <a:gd name="T57" fmla="*/ 100 h 100"/>
                <a:gd name="T58" fmla="*/ 30 w 101"/>
                <a:gd name="T59" fmla="*/ 97 h 100"/>
                <a:gd name="T60" fmla="*/ 17 w 101"/>
                <a:gd name="T61" fmla="*/ 85 h 100"/>
                <a:gd name="T62" fmla="*/ 13 w 101"/>
                <a:gd name="T63" fmla="*/ 66 h 100"/>
                <a:gd name="T64" fmla="*/ 13 w 101"/>
                <a:gd name="T65" fmla="*/ 18 h 100"/>
                <a:gd name="T66" fmla="*/ 12 w 101"/>
                <a:gd name="T67" fmla="*/ 7 h 100"/>
                <a:gd name="T68" fmla="*/ 8 w 101"/>
                <a:gd name="T69" fmla="*/ 4 h 100"/>
                <a:gd name="T70" fmla="*/ 0 w 101"/>
                <a:gd name="T71" fmla="*/ 3 h 100"/>
                <a:gd name="T72" fmla="*/ 0 w 101"/>
                <a:gd name="T7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1" h="100">
                  <a:moveTo>
                    <a:pt x="0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4" y="3"/>
                    <a:pt x="42" y="3"/>
                    <a:pt x="40" y="4"/>
                  </a:cubicBezTo>
                  <a:cubicBezTo>
                    <a:pt x="39" y="5"/>
                    <a:pt x="38" y="6"/>
                    <a:pt x="37" y="7"/>
                  </a:cubicBezTo>
                  <a:cubicBezTo>
                    <a:pt x="37" y="9"/>
                    <a:pt x="36" y="12"/>
                    <a:pt x="36" y="18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74"/>
                    <a:pt x="37" y="80"/>
                    <a:pt x="38" y="83"/>
                  </a:cubicBezTo>
                  <a:cubicBezTo>
                    <a:pt x="40" y="86"/>
                    <a:pt x="42" y="88"/>
                    <a:pt x="45" y="90"/>
                  </a:cubicBezTo>
                  <a:cubicBezTo>
                    <a:pt x="48" y="92"/>
                    <a:pt x="52" y="93"/>
                    <a:pt x="56" y="93"/>
                  </a:cubicBezTo>
                  <a:cubicBezTo>
                    <a:pt x="62" y="93"/>
                    <a:pt x="66" y="92"/>
                    <a:pt x="70" y="89"/>
                  </a:cubicBezTo>
                  <a:cubicBezTo>
                    <a:pt x="74" y="87"/>
                    <a:pt x="76" y="84"/>
                    <a:pt x="78" y="80"/>
                  </a:cubicBezTo>
                  <a:cubicBezTo>
                    <a:pt x="80" y="75"/>
                    <a:pt x="81" y="68"/>
                    <a:pt x="81" y="58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81" y="13"/>
                    <a:pt x="80" y="10"/>
                    <a:pt x="80" y="8"/>
                  </a:cubicBezTo>
                  <a:cubicBezTo>
                    <a:pt x="79" y="6"/>
                    <a:pt x="77" y="5"/>
                    <a:pt x="76" y="4"/>
                  </a:cubicBezTo>
                  <a:cubicBezTo>
                    <a:pt x="74" y="3"/>
                    <a:pt x="71" y="3"/>
                    <a:pt x="67" y="3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99" y="3"/>
                    <a:pt x="99" y="3"/>
                    <a:pt x="99" y="3"/>
                  </a:cubicBezTo>
                  <a:cubicBezTo>
                    <a:pt x="96" y="3"/>
                    <a:pt x="94" y="3"/>
                    <a:pt x="92" y="4"/>
                  </a:cubicBezTo>
                  <a:cubicBezTo>
                    <a:pt x="90" y="5"/>
                    <a:pt x="89" y="7"/>
                    <a:pt x="88" y="9"/>
                  </a:cubicBezTo>
                  <a:cubicBezTo>
                    <a:pt x="87" y="11"/>
                    <a:pt x="87" y="14"/>
                    <a:pt x="87" y="18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66"/>
                    <a:pt x="86" y="75"/>
                    <a:pt x="85" y="80"/>
                  </a:cubicBezTo>
                  <a:cubicBezTo>
                    <a:pt x="83" y="85"/>
                    <a:pt x="80" y="90"/>
                    <a:pt x="74" y="94"/>
                  </a:cubicBezTo>
                  <a:cubicBezTo>
                    <a:pt x="68" y="98"/>
                    <a:pt x="60" y="100"/>
                    <a:pt x="50" y="100"/>
                  </a:cubicBezTo>
                  <a:cubicBezTo>
                    <a:pt x="41" y="100"/>
                    <a:pt x="35" y="99"/>
                    <a:pt x="30" y="97"/>
                  </a:cubicBezTo>
                  <a:cubicBezTo>
                    <a:pt x="24" y="94"/>
                    <a:pt x="19" y="90"/>
                    <a:pt x="17" y="85"/>
                  </a:cubicBezTo>
                  <a:cubicBezTo>
                    <a:pt x="14" y="80"/>
                    <a:pt x="13" y="74"/>
                    <a:pt x="13" y="66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2"/>
                    <a:pt x="12" y="9"/>
                    <a:pt x="12" y="7"/>
                  </a:cubicBezTo>
                  <a:cubicBezTo>
                    <a:pt x="11" y="6"/>
                    <a:pt x="10" y="5"/>
                    <a:pt x="8" y="4"/>
                  </a:cubicBezTo>
                  <a:cubicBezTo>
                    <a:pt x="7" y="3"/>
                    <a:pt x="4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70"/>
            <p:cNvSpPr/>
            <p:nvPr/>
          </p:nvSpPr>
          <p:spPr bwMode="auto">
            <a:xfrm>
              <a:off x="-4914900" y="3965575"/>
              <a:ext cx="382588" cy="376238"/>
            </a:xfrm>
            <a:custGeom>
              <a:avLst/>
              <a:gdLst>
                <a:gd name="T0" fmla="*/ 35 w 102"/>
                <a:gd name="T1" fmla="*/ 0 h 100"/>
                <a:gd name="T2" fmla="*/ 84 w 102"/>
                <a:gd name="T3" fmla="*/ 61 h 100"/>
                <a:gd name="T4" fmla="*/ 84 w 102"/>
                <a:gd name="T5" fmla="*/ 19 h 100"/>
                <a:gd name="T6" fmla="*/ 81 w 102"/>
                <a:gd name="T7" fmla="*/ 7 h 100"/>
                <a:gd name="T8" fmla="*/ 69 w 102"/>
                <a:gd name="T9" fmla="*/ 3 h 100"/>
                <a:gd name="T10" fmla="*/ 69 w 102"/>
                <a:gd name="T11" fmla="*/ 0 h 100"/>
                <a:gd name="T12" fmla="*/ 102 w 102"/>
                <a:gd name="T13" fmla="*/ 0 h 100"/>
                <a:gd name="T14" fmla="*/ 102 w 102"/>
                <a:gd name="T15" fmla="*/ 3 h 100"/>
                <a:gd name="T16" fmla="*/ 93 w 102"/>
                <a:gd name="T17" fmla="*/ 5 h 100"/>
                <a:gd name="T18" fmla="*/ 90 w 102"/>
                <a:gd name="T19" fmla="*/ 9 h 100"/>
                <a:gd name="T20" fmla="*/ 89 w 102"/>
                <a:gd name="T21" fmla="*/ 19 h 100"/>
                <a:gd name="T22" fmla="*/ 89 w 102"/>
                <a:gd name="T23" fmla="*/ 100 h 100"/>
                <a:gd name="T24" fmla="*/ 86 w 102"/>
                <a:gd name="T25" fmla="*/ 100 h 100"/>
                <a:gd name="T26" fmla="*/ 20 w 102"/>
                <a:gd name="T27" fmla="*/ 19 h 100"/>
                <a:gd name="T28" fmla="*/ 20 w 102"/>
                <a:gd name="T29" fmla="*/ 81 h 100"/>
                <a:gd name="T30" fmla="*/ 24 w 102"/>
                <a:gd name="T31" fmla="*/ 92 h 100"/>
                <a:gd name="T32" fmla="*/ 33 w 102"/>
                <a:gd name="T33" fmla="*/ 95 h 100"/>
                <a:gd name="T34" fmla="*/ 35 w 102"/>
                <a:gd name="T35" fmla="*/ 95 h 100"/>
                <a:gd name="T36" fmla="*/ 35 w 102"/>
                <a:gd name="T37" fmla="*/ 98 h 100"/>
                <a:gd name="T38" fmla="*/ 0 w 102"/>
                <a:gd name="T39" fmla="*/ 98 h 100"/>
                <a:gd name="T40" fmla="*/ 0 w 102"/>
                <a:gd name="T41" fmla="*/ 95 h 100"/>
                <a:gd name="T42" fmla="*/ 12 w 102"/>
                <a:gd name="T43" fmla="*/ 92 h 100"/>
                <a:gd name="T44" fmla="*/ 15 w 102"/>
                <a:gd name="T45" fmla="*/ 81 h 100"/>
                <a:gd name="T46" fmla="*/ 15 w 102"/>
                <a:gd name="T47" fmla="*/ 12 h 100"/>
                <a:gd name="T48" fmla="*/ 13 w 102"/>
                <a:gd name="T49" fmla="*/ 9 h 100"/>
                <a:gd name="T50" fmla="*/ 7 w 102"/>
                <a:gd name="T51" fmla="*/ 4 h 100"/>
                <a:gd name="T52" fmla="*/ 0 w 102"/>
                <a:gd name="T53" fmla="*/ 3 h 100"/>
                <a:gd name="T54" fmla="*/ 0 w 102"/>
                <a:gd name="T55" fmla="*/ 0 h 100"/>
                <a:gd name="T56" fmla="*/ 35 w 102"/>
                <a:gd name="T5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2" h="100">
                  <a:moveTo>
                    <a:pt x="35" y="0"/>
                  </a:moveTo>
                  <a:cubicBezTo>
                    <a:pt x="84" y="61"/>
                    <a:pt x="84" y="61"/>
                    <a:pt x="84" y="61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4" y="13"/>
                    <a:pt x="83" y="9"/>
                    <a:pt x="81" y="7"/>
                  </a:cubicBezTo>
                  <a:cubicBezTo>
                    <a:pt x="79" y="4"/>
                    <a:pt x="75" y="3"/>
                    <a:pt x="69" y="3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3"/>
                    <a:pt x="102" y="3"/>
                    <a:pt x="102" y="3"/>
                  </a:cubicBezTo>
                  <a:cubicBezTo>
                    <a:pt x="98" y="3"/>
                    <a:pt x="95" y="4"/>
                    <a:pt x="93" y="5"/>
                  </a:cubicBezTo>
                  <a:cubicBezTo>
                    <a:pt x="92" y="6"/>
                    <a:pt x="91" y="7"/>
                    <a:pt x="90" y="9"/>
                  </a:cubicBezTo>
                  <a:cubicBezTo>
                    <a:pt x="89" y="11"/>
                    <a:pt x="89" y="14"/>
                    <a:pt x="89" y="19"/>
                  </a:cubicBezTo>
                  <a:cubicBezTo>
                    <a:pt x="89" y="100"/>
                    <a:pt x="89" y="100"/>
                    <a:pt x="89" y="100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7"/>
                    <a:pt x="21" y="90"/>
                    <a:pt x="24" y="92"/>
                  </a:cubicBezTo>
                  <a:cubicBezTo>
                    <a:pt x="27" y="94"/>
                    <a:pt x="30" y="95"/>
                    <a:pt x="33" y="9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6" y="95"/>
                    <a:pt x="10" y="94"/>
                    <a:pt x="12" y="92"/>
                  </a:cubicBezTo>
                  <a:cubicBezTo>
                    <a:pt x="14" y="90"/>
                    <a:pt x="15" y="86"/>
                    <a:pt x="15" y="8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1" y="7"/>
                    <a:pt x="9" y="5"/>
                    <a:pt x="7" y="4"/>
                  </a:cubicBezTo>
                  <a:cubicBezTo>
                    <a:pt x="6" y="3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71"/>
            <p:cNvSpPr>
              <a:spLocks noEditPoints="1"/>
            </p:cNvSpPr>
            <p:nvPr/>
          </p:nvSpPr>
          <p:spPr bwMode="auto">
            <a:xfrm>
              <a:off x="-4516438" y="3957638"/>
              <a:ext cx="390525" cy="376238"/>
            </a:xfrm>
            <a:custGeom>
              <a:avLst/>
              <a:gdLst>
                <a:gd name="T0" fmla="*/ 61 w 104"/>
                <a:gd name="T1" fmla="*/ 72 h 100"/>
                <a:gd name="T2" fmla="*/ 26 w 104"/>
                <a:gd name="T3" fmla="*/ 72 h 100"/>
                <a:gd name="T4" fmla="*/ 22 w 104"/>
                <a:gd name="T5" fmla="*/ 82 h 100"/>
                <a:gd name="T6" fmla="*/ 20 w 104"/>
                <a:gd name="T7" fmla="*/ 90 h 100"/>
                <a:gd name="T8" fmla="*/ 23 w 104"/>
                <a:gd name="T9" fmla="*/ 96 h 100"/>
                <a:gd name="T10" fmla="*/ 33 w 104"/>
                <a:gd name="T11" fmla="*/ 97 h 100"/>
                <a:gd name="T12" fmla="*/ 33 w 104"/>
                <a:gd name="T13" fmla="*/ 100 h 100"/>
                <a:gd name="T14" fmla="*/ 0 w 104"/>
                <a:gd name="T15" fmla="*/ 100 h 100"/>
                <a:gd name="T16" fmla="*/ 0 w 104"/>
                <a:gd name="T17" fmla="*/ 97 h 100"/>
                <a:gd name="T18" fmla="*/ 9 w 104"/>
                <a:gd name="T19" fmla="*/ 93 h 100"/>
                <a:gd name="T20" fmla="*/ 17 w 104"/>
                <a:gd name="T21" fmla="*/ 78 h 100"/>
                <a:gd name="T22" fmla="*/ 52 w 104"/>
                <a:gd name="T23" fmla="*/ 0 h 100"/>
                <a:gd name="T24" fmla="*/ 54 w 104"/>
                <a:gd name="T25" fmla="*/ 0 h 100"/>
                <a:gd name="T26" fmla="*/ 89 w 104"/>
                <a:gd name="T27" fmla="*/ 80 h 100"/>
                <a:gd name="T28" fmla="*/ 98 w 104"/>
                <a:gd name="T29" fmla="*/ 95 h 100"/>
                <a:gd name="T30" fmla="*/ 104 w 104"/>
                <a:gd name="T31" fmla="*/ 97 h 100"/>
                <a:gd name="T32" fmla="*/ 104 w 104"/>
                <a:gd name="T33" fmla="*/ 100 h 100"/>
                <a:gd name="T34" fmla="*/ 57 w 104"/>
                <a:gd name="T35" fmla="*/ 100 h 100"/>
                <a:gd name="T36" fmla="*/ 57 w 104"/>
                <a:gd name="T37" fmla="*/ 97 h 100"/>
                <a:gd name="T38" fmla="*/ 59 w 104"/>
                <a:gd name="T39" fmla="*/ 97 h 100"/>
                <a:gd name="T40" fmla="*/ 67 w 104"/>
                <a:gd name="T41" fmla="*/ 96 h 100"/>
                <a:gd name="T42" fmla="*/ 69 w 104"/>
                <a:gd name="T43" fmla="*/ 92 h 100"/>
                <a:gd name="T44" fmla="*/ 68 w 104"/>
                <a:gd name="T45" fmla="*/ 90 h 100"/>
                <a:gd name="T46" fmla="*/ 66 w 104"/>
                <a:gd name="T47" fmla="*/ 84 h 100"/>
                <a:gd name="T48" fmla="*/ 61 w 104"/>
                <a:gd name="T49" fmla="*/ 72 h 100"/>
                <a:gd name="T50" fmla="*/ 58 w 104"/>
                <a:gd name="T51" fmla="*/ 67 h 100"/>
                <a:gd name="T52" fmla="*/ 44 w 104"/>
                <a:gd name="T53" fmla="*/ 33 h 100"/>
                <a:gd name="T54" fmla="*/ 29 w 104"/>
                <a:gd name="T55" fmla="*/ 67 h 100"/>
                <a:gd name="T56" fmla="*/ 58 w 104"/>
                <a:gd name="T57" fmla="*/ 6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4" h="100">
                  <a:moveTo>
                    <a:pt x="61" y="72"/>
                  </a:moveTo>
                  <a:cubicBezTo>
                    <a:pt x="26" y="72"/>
                    <a:pt x="26" y="72"/>
                    <a:pt x="26" y="72"/>
                  </a:cubicBezTo>
                  <a:cubicBezTo>
                    <a:pt x="22" y="82"/>
                    <a:pt x="22" y="82"/>
                    <a:pt x="22" y="82"/>
                  </a:cubicBezTo>
                  <a:cubicBezTo>
                    <a:pt x="21" y="85"/>
                    <a:pt x="20" y="87"/>
                    <a:pt x="20" y="90"/>
                  </a:cubicBezTo>
                  <a:cubicBezTo>
                    <a:pt x="20" y="92"/>
                    <a:pt x="21" y="94"/>
                    <a:pt x="23" y="96"/>
                  </a:cubicBezTo>
                  <a:cubicBezTo>
                    <a:pt x="25" y="96"/>
                    <a:pt x="28" y="97"/>
                    <a:pt x="33" y="97"/>
                  </a:cubicBezTo>
                  <a:cubicBezTo>
                    <a:pt x="33" y="100"/>
                    <a:pt x="33" y="100"/>
                    <a:pt x="33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4" y="97"/>
                    <a:pt x="7" y="95"/>
                    <a:pt x="9" y="93"/>
                  </a:cubicBezTo>
                  <a:cubicBezTo>
                    <a:pt x="11" y="91"/>
                    <a:pt x="14" y="86"/>
                    <a:pt x="17" y="78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93" y="88"/>
                    <a:pt x="95" y="93"/>
                    <a:pt x="98" y="95"/>
                  </a:cubicBezTo>
                  <a:cubicBezTo>
                    <a:pt x="99" y="96"/>
                    <a:pt x="101" y="97"/>
                    <a:pt x="104" y="97"/>
                  </a:cubicBezTo>
                  <a:cubicBezTo>
                    <a:pt x="104" y="100"/>
                    <a:pt x="104" y="100"/>
                    <a:pt x="104" y="100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63" y="97"/>
                    <a:pt x="65" y="97"/>
                    <a:pt x="67" y="96"/>
                  </a:cubicBezTo>
                  <a:cubicBezTo>
                    <a:pt x="68" y="95"/>
                    <a:pt x="69" y="94"/>
                    <a:pt x="69" y="92"/>
                  </a:cubicBezTo>
                  <a:cubicBezTo>
                    <a:pt x="69" y="92"/>
                    <a:pt x="68" y="91"/>
                    <a:pt x="68" y="90"/>
                  </a:cubicBezTo>
                  <a:cubicBezTo>
                    <a:pt x="68" y="89"/>
                    <a:pt x="67" y="88"/>
                    <a:pt x="66" y="84"/>
                  </a:cubicBezTo>
                  <a:lnTo>
                    <a:pt x="61" y="72"/>
                  </a:lnTo>
                  <a:close/>
                  <a:moveTo>
                    <a:pt x="58" y="67"/>
                  </a:moveTo>
                  <a:cubicBezTo>
                    <a:pt x="44" y="33"/>
                    <a:pt x="44" y="33"/>
                    <a:pt x="44" y="33"/>
                  </a:cubicBezTo>
                  <a:cubicBezTo>
                    <a:pt x="29" y="67"/>
                    <a:pt x="29" y="67"/>
                    <a:pt x="29" y="67"/>
                  </a:cubicBezTo>
                  <a:lnTo>
                    <a:pt x="58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72"/>
            <p:cNvSpPr/>
            <p:nvPr/>
          </p:nvSpPr>
          <p:spPr bwMode="auto">
            <a:xfrm>
              <a:off x="-4111625" y="3965575"/>
              <a:ext cx="382588" cy="376238"/>
            </a:xfrm>
            <a:custGeom>
              <a:avLst/>
              <a:gdLst>
                <a:gd name="T0" fmla="*/ 35 w 102"/>
                <a:gd name="T1" fmla="*/ 0 h 100"/>
                <a:gd name="T2" fmla="*/ 83 w 102"/>
                <a:gd name="T3" fmla="*/ 61 h 100"/>
                <a:gd name="T4" fmla="*/ 83 w 102"/>
                <a:gd name="T5" fmla="*/ 19 h 100"/>
                <a:gd name="T6" fmla="*/ 81 w 102"/>
                <a:gd name="T7" fmla="*/ 7 h 100"/>
                <a:gd name="T8" fmla="*/ 69 w 102"/>
                <a:gd name="T9" fmla="*/ 3 h 100"/>
                <a:gd name="T10" fmla="*/ 69 w 102"/>
                <a:gd name="T11" fmla="*/ 0 h 100"/>
                <a:gd name="T12" fmla="*/ 102 w 102"/>
                <a:gd name="T13" fmla="*/ 0 h 100"/>
                <a:gd name="T14" fmla="*/ 102 w 102"/>
                <a:gd name="T15" fmla="*/ 3 h 100"/>
                <a:gd name="T16" fmla="*/ 93 w 102"/>
                <a:gd name="T17" fmla="*/ 5 h 100"/>
                <a:gd name="T18" fmla="*/ 90 w 102"/>
                <a:gd name="T19" fmla="*/ 9 h 100"/>
                <a:gd name="T20" fmla="*/ 89 w 102"/>
                <a:gd name="T21" fmla="*/ 19 h 100"/>
                <a:gd name="T22" fmla="*/ 89 w 102"/>
                <a:gd name="T23" fmla="*/ 100 h 100"/>
                <a:gd name="T24" fmla="*/ 86 w 102"/>
                <a:gd name="T25" fmla="*/ 100 h 100"/>
                <a:gd name="T26" fmla="*/ 20 w 102"/>
                <a:gd name="T27" fmla="*/ 19 h 100"/>
                <a:gd name="T28" fmla="*/ 20 w 102"/>
                <a:gd name="T29" fmla="*/ 81 h 100"/>
                <a:gd name="T30" fmla="*/ 24 w 102"/>
                <a:gd name="T31" fmla="*/ 92 h 100"/>
                <a:gd name="T32" fmla="*/ 33 w 102"/>
                <a:gd name="T33" fmla="*/ 95 h 100"/>
                <a:gd name="T34" fmla="*/ 35 w 102"/>
                <a:gd name="T35" fmla="*/ 95 h 100"/>
                <a:gd name="T36" fmla="*/ 35 w 102"/>
                <a:gd name="T37" fmla="*/ 98 h 100"/>
                <a:gd name="T38" fmla="*/ 0 w 102"/>
                <a:gd name="T39" fmla="*/ 98 h 100"/>
                <a:gd name="T40" fmla="*/ 0 w 102"/>
                <a:gd name="T41" fmla="*/ 95 h 100"/>
                <a:gd name="T42" fmla="*/ 11 w 102"/>
                <a:gd name="T43" fmla="*/ 92 h 100"/>
                <a:gd name="T44" fmla="*/ 15 w 102"/>
                <a:gd name="T45" fmla="*/ 81 h 100"/>
                <a:gd name="T46" fmla="*/ 15 w 102"/>
                <a:gd name="T47" fmla="*/ 12 h 100"/>
                <a:gd name="T48" fmla="*/ 13 w 102"/>
                <a:gd name="T49" fmla="*/ 9 h 100"/>
                <a:gd name="T50" fmla="*/ 7 w 102"/>
                <a:gd name="T51" fmla="*/ 4 h 100"/>
                <a:gd name="T52" fmla="*/ 0 w 102"/>
                <a:gd name="T53" fmla="*/ 3 h 100"/>
                <a:gd name="T54" fmla="*/ 0 w 102"/>
                <a:gd name="T55" fmla="*/ 0 h 100"/>
                <a:gd name="T56" fmla="*/ 35 w 102"/>
                <a:gd name="T5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2" h="100">
                  <a:moveTo>
                    <a:pt x="35" y="0"/>
                  </a:moveTo>
                  <a:cubicBezTo>
                    <a:pt x="83" y="61"/>
                    <a:pt x="83" y="61"/>
                    <a:pt x="83" y="61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3"/>
                    <a:pt x="82" y="9"/>
                    <a:pt x="81" y="7"/>
                  </a:cubicBezTo>
                  <a:cubicBezTo>
                    <a:pt x="78" y="4"/>
                    <a:pt x="75" y="3"/>
                    <a:pt x="69" y="3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3"/>
                    <a:pt x="102" y="3"/>
                    <a:pt x="102" y="3"/>
                  </a:cubicBezTo>
                  <a:cubicBezTo>
                    <a:pt x="97" y="3"/>
                    <a:pt x="95" y="4"/>
                    <a:pt x="93" y="5"/>
                  </a:cubicBezTo>
                  <a:cubicBezTo>
                    <a:pt x="92" y="6"/>
                    <a:pt x="91" y="7"/>
                    <a:pt x="90" y="9"/>
                  </a:cubicBezTo>
                  <a:cubicBezTo>
                    <a:pt x="89" y="11"/>
                    <a:pt x="89" y="14"/>
                    <a:pt x="89" y="19"/>
                  </a:cubicBezTo>
                  <a:cubicBezTo>
                    <a:pt x="89" y="100"/>
                    <a:pt x="89" y="100"/>
                    <a:pt x="89" y="100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7"/>
                    <a:pt x="21" y="90"/>
                    <a:pt x="24" y="92"/>
                  </a:cubicBezTo>
                  <a:cubicBezTo>
                    <a:pt x="26" y="94"/>
                    <a:pt x="29" y="95"/>
                    <a:pt x="33" y="9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6" y="95"/>
                    <a:pt x="9" y="94"/>
                    <a:pt x="11" y="92"/>
                  </a:cubicBezTo>
                  <a:cubicBezTo>
                    <a:pt x="14" y="90"/>
                    <a:pt x="15" y="86"/>
                    <a:pt x="15" y="8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0" y="7"/>
                    <a:pt x="9" y="5"/>
                    <a:pt x="7" y="4"/>
                  </a:cubicBezTo>
                  <a:cubicBezTo>
                    <a:pt x="5" y="3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73"/>
            <p:cNvSpPr/>
            <p:nvPr/>
          </p:nvSpPr>
          <p:spPr bwMode="auto">
            <a:xfrm>
              <a:off x="-3567113" y="3965575"/>
              <a:ext cx="379413" cy="376238"/>
            </a:xfrm>
            <a:custGeom>
              <a:avLst/>
              <a:gdLst>
                <a:gd name="T0" fmla="*/ 0 w 101"/>
                <a:gd name="T1" fmla="*/ 0 h 100"/>
                <a:gd name="T2" fmla="*/ 51 w 101"/>
                <a:gd name="T3" fmla="*/ 0 h 100"/>
                <a:gd name="T4" fmla="*/ 51 w 101"/>
                <a:gd name="T5" fmla="*/ 3 h 100"/>
                <a:gd name="T6" fmla="*/ 49 w 101"/>
                <a:gd name="T7" fmla="*/ 3 h 100"/>
                <a:gd name="T8" fmla="*/ 41 w 101"/>
                <a:gd name="T9" fmla="*/ 4 h 100"/>
                <a:gd name="T10" fmla="*/ 38 w 101"/>
                <a:gd name="T11" fmla="*/ 7 h 100"/>
                <a:gd name="T12" fmla="*/ 37 w 101"/>
                <a:gd name="T13" fmla="*/ 18 h 100"/>
                <a:gd name="T14" fmla="*/ 37 w 101"/>
                <a:gd name="T15" fmla="*/ 66 h 100"/>
                <a:gd name="T16" fmla="*/ 39 w 101"/>
                <a:gd name="T17" fmla="*/ 83 h 100"/>
                <a:gd name="T18" fmla="*/ 45 w 101"/>
                <a:gd name="T19" fmla="*/ 90 h 100"/>
                <a:gd name="T20" fmla="*/ 57 w 101"/>
                <a:gd name="T21" fmla="*/ 93 h 100"/>
                <a:gd name="T22" fmla="*/ 70 w 101"/>
                <a:gd name="T23" fmla="*/ 89 h 100"/>
                <a:gd name="T24" fmla="*/ 79 w 101"/>
                <a:gd name="T25" fmla="*/ 80 h 100"/>
                <a:gd name="T26" fmla="*/ 81 w 101"/>
                <a:gd name="T27" fmla="*/ 58 h 100"/>
                <a:gd name="T28" fmla="*/ 81 w 101"/>
                <a:gd name="T29" fmla="*/ 18 h 100"/>
                <a:gd name="T30" fmla="*/ 80 w 101"/>
                <a:gd name="T31" fmla="*/ 8 h 100"/>
                <a:gd name="T32" fmla="*/ 77 w 101"/>
                <a:gd name="T33" fmla="*/ 4 h 100"/>
                <a:gd name="T34" fmla="*/ 67 w 101"/>
                <a:gd name="T35" fmla="*/ 3 h 100"/>
                <a:gd name="T36" fmla="*/ 67 w 101"/>
                <a:gd name="T37" fmla="*/ 0 h 100"/>
                <a:gd name="T38" fmla="*/ 101 w 101"/>
                <a:gd name="T39" fmla="*/ 0 h 100"/>
                <a:gd name="T40" fmla="*/ 101 w 101"/>
                <a:gd name="T41" fmla="*/ 3 h 100"/>
                <a:gd name="T42" fmla="*/ 99 w 101"/>
                <a:gd name="T43" fmla="*/ 3 h 100"/>
                <a:gd name="T44" fmla="*/ 92 w 101"/>
                <a:gd name="T45" fmla="*/ 4 h 100"/>
                <a:gd name="T46" fmla="*/ 88 w 101"/>
                <a:gd name="T47" fmla="*/ 9 h 100"/>
                <a:gd name="T48" fmla="*/ 88 w 101"/>
                <a:gd name="T49" fmla="*/ 18 h 100"/>
                <a:gd name="T50" fmla="*/ 88 w 101"/>
                <a:gd name="T51" fmla="*/ 55 h 100"/>
                <a:gd name="T52" fmla="*/ 85 w 101"/>
                <a:gd name="T53" fmla="*/ 80 h 100"/>
                <a:gd name="T54" fmla="*/ 74 w 101"/>
                <a:gd name="T55" fmla="*/ 94 h 100"/>
                <a:gd name="T56" fmla="*/ 50 w 101"/>
                <a:gd name="T57" fmla="*/ 100 h 100"/>
                <a:gd name="T58" fmla="*/ 30 w 101"/>
                <a:gd name="T59" fmla="*/ 97 h 100"/>
                <a:gd name="T60" fmla="*/ 17 w 101"/>
                <a:gd name="T61" fmla="*/ 85 h 100"/>
                <a:gd name="T62" fmla="*/ 13 w 101"/>
                <a:gd name="T63" fmla="*/ 66 h 100"/>
                <a:gd name="T64" fmla="*/ 13 w 101"/>
                <a:gd name="T65" fmla="*/ 18 h 100"/>
                <a:gd name="T66" fmla="*/ 12 w 101"/>
                <a:gd name="T67" fmla="*/ 7 h 100"/>
                <a:gd name="T68" fmla="*/ 9 w 101"/>
                <a:gd name="T69" fmla="*/ 4 h 100"/>
                <a:gd name="T70" fmla="*/ 0 w 101"/>
                <a:gd name="T71" fmla="*/ 3 h 100"/>
                <a:gd name="T72" fmla="*/ 0 w 101"/>
                <a:gd name="T7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1" h="100">
                  <a:moveTo>
                    <a:pt x="0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5" y="3"/>
                    <a:pt x="42" y="3"/>
                    <a:pt x="41" y="4"/>
                  </a:cubicBezTo>
                  <a:cubicBezTo>
                    <a:pt x="39" y="5"/>
                    <a:pt x="38" y="6"/>
                    <a:pt x="38" y="7"/>
                  </a:cubicBezTo>
                  <a:cubicBezTo>
                    <a:pt x="37" y="9"/>
                    <a:pt x="37" y="12"/>
                    <a:pt x="37" y="18"/>
                  </a:cubicBezTo>
                  <a:cubicBezTo>
                    <a:pt x="37" y="66"/>
                    <a:pt x="37" y="66"/>
                    <a:pt x="37" y="66"/>
                  </a:cubicBezTo>
                  <a:cubicBezTo>
                    <a:pt x="37" y="74"/>
                    <a:pt x="37" y="80"/>
                    <a:pt x="39" y="83"/>
                  </a:cubicBezTo>
                  <a:cubicBezTo>
                    <a:pt x="40" y="86"/>
                    <a:pt x="42" y="88"/>
                    <a:pt x="45" y="90"/>
                  </a:cubicBezTo>
                  <a:cubicBezTo>
                    <a:pt x="48" y="92"/>
                    <a:pt x="52" y="93"/>
                    <a:pt x="57" y="93"/>
                  </a:cubicBezTo>
                  <a:cubicBezTo>
                    <a:pt x="62" y="93"/>
                    <a:pt x="67" y="92"/>
                    <a:pt x="70" y="89"/>
                  </a:cubicBezTo>
                  <a:cubicBezTo>
                    <a:pt x="74" y="87"/>
                    <a:pt x="77" y="84"/>
                    <a:pt x="79" y="80"/>
                  </a:cubicBezTo>
                  <a:cubicBezTo>
                    <a:pt x="81" y="75"/>
                    <a:pt x="81" y="68"/>
                    <a:pt x="81" y="58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81" y="13"/>
                    <a:pt x="81" y="10"/>
                    <a:pt x="80" y="8"/>
                  </a:cubicBezTo>
                  <a:cubicBezTo>
                    <a:pt x="79" y="6"/>
                    <a:pt x="78" y="5"/>
                    <a:pt x="77" y="4"/>
                  </a:cubicBezTo>
                  <a:cubicBezTo>
                    <a:pt x="74" y="3"/>
                    <a:pt x="71" y="3"/>
                    <a:pt x="67" y="3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99" y="3"/>
                    <a:pt x="99" y="3"/>
                    <a:pt x="99" y="3"/>
                  </a:cubicBezTo>
                  <a:cubicBezTo>
                    <a:pt x="97" y="3"/>
                    <a:pt x="94" y="3"/>
                    <a:pt x="92" y="4"/>
                  </a:cubicBezTo>
                  <a:cubicBezTo>
                    <a:pt x="91" y="5"/>
                    <a:pt x="89" y="7"/>
                    <a:pt x="88" y="9"/>
                  </a:cubicBezTo>
                  <a:cubicBezTo>
                    <a:pt x="88" y="11"/>
                    <a:pt x="88" y="14"/>
                    <a:pt x="88" y="18"/>
                  </a:cubicBezTo>
                  <a:cubicBezTo>
                    <a:pt x="88" y="55"/>
                    <a:pt x="88" y="55"/>
                    <a:pt x="88" y="55"/>
                  </a:cubicBezTo>
                  <a:cubicBezTo>
                    <a:pt x="88" y="66"/>
                    <a:pt x="87" y="75"/>
                    <a:pt x="85" y="80"/>
                  </a:cubicBezTo>
                  <a:cubicBezTo>
                    <a:pt x="84" y="85"/>
                    <a:pt x="80" y="90"/>
                    <a:pt x="74" y="94"/>
                  </a:cubicBezTo>
                  <a:cubicBezTo>
                    <a:pt x="68" y="98"/>
                    <a:pt x="60" y="100"/>
                    <a:pt x="50" y="100"/>
                  </a:cubicBezTo>
                  <a:cubicBezTo>
                    <a:pt x="42" y="100"/>
                    <a:pt x="35" y="99"/>
                    <a:pt x="30" y="97"/>
                  </a:cubicBezTo>
                  <a:cubicBezTo>
                    <a:pt x="24" y="94"/>
                    <a:pt x="20" y="90"/>
                    <a:pt x="17" y="85"/>
                  </a:cubicBezTo>
                  <a:cubicBezTo>
                    <a:pt x="14" y="80"/>
                    <a:pt x="13" y="74"/>
                    <a:pt x="13" y="66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2"/>
                    <a:pt x="13" y="9"/>
                    <a:pt x="12" y="7"/>
                  </a:cubicBezTo>
                  <a:cubicBezTo>
                    <a:pt x="12" y="6"/>
                    <a:pt x="11" y="5"/>
                    <a:pt x="9" y="4"/>
                  </a:cubicBezTo>
                  <a:cubicBezTo>
                    <a:pt x="7" y="3"/>
                    <a:pt x="5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74"/>
            <p:cNvSpPr/>
            <p:nvPr/>
          </p:nvSpPr>
          <p:spPr bwMode="auto">
            <a:xfrm>
              <a:off x="-3168650" y="3965575"/>
              <a:ext cx="379413" cy="376238"/>
            </a:xfrm>
            <a:custGeom>
              <a:avLst/>
              <a:gdLst>
                <a:gd name="T0" fmla="*/ 35 w 101"/>
                <a:gd name="T1" fmla="*/ 0 h 100"/>
                <a:gd name="T2" fmla="*/ 83 w 101"/>
                <a:gd name="T3" fmla="*/ 61 h 100"/>
                <a:gd name="T4" fmla="*/ 83 w 101"/>
                <a:gd name="T5" fmla="*/ 19 h 100"/>
                <a:gd name="T6" fmla="*/ 81 w 101"/>
                <a:gd name="T7" fmla="*/ 7 h 100"/>
                <a:gd name="T8" fmla="*/ 69 w 101"/>
                <a:gd name="T9" fmla="*/ 3 h 100"/>
                <a:gd name="T10" fmla="*/ 69 w 101"/>
                <a:gd name="T11" fmla="*/ 0 h 100"/>
                <a:gd name="T12" fmla="*/ 101 w 101"/>
                <a:gd name="T13" fmla="*/ 0 h 100"/>
                <a:gd name="T14" fmla="*/ 101 w 101"/>
                <a:gd name="T15" fmla="*/ 3 h 100"/>
                <a:gd name="T16" fmla="*/ 93 w 101"/>
                <a:gd name="T17" fmla="*/ 5 h 100"/>
                <a:gd name="T18" fmla="*/ 90 w 101"/>
                <a:gd name="T19" fmla="*/ 9 h 100"/>
                <a:gd name="T20" fmla="*/ 88 w 101"/>
                <a:gd name="T21" fmla="*/ 19 h 100"/>
                <a:gd name="T22" fmla="*/ 88 w 101"/>
                <a:gd name="T23" fmla="*/ 100 h 100"/>
                <a:gd name="T24" fmla="*/ 86 w 101"/>
                <a:gd name="T25" fmla="*/ 100 h 100"/>
                <a:gd name="T26" fmla="*/ 20 w 101"/>
                <a:gd name="T27" fmla="*/ 19 h 100"/>
                <a:gd name="T28" fmla="*/ 20 w 101"/>
                <a:gd name="T29" fmla="*/ 81 h 100"/>
                <a:gd name="T30" fmla="*/ 24 w 101"/>
                <a:gd name="T31" fmla="*/ 92 h 100"/>
                <a:gd name="T32" fmla="*/ 32 w 101"/>
                <a:gd name="T33" fmla="*/ 95 h 100"/>
                <a:gd name="T34" fmla="*/ 35 w 101"/>
                <a:gd name="T35" fmla="*/ 95 h 100"/>
                <a:gd name="T36" fmla="*/ 35 w 101"/>
                <a:gd name="T37" fmla="*/ 98 h 100"/>
                <a:gd name="T38" fmla="*/ 0 w 101"/>
                <a:gd name="T39" fmla="*/ 98 h 100"/>
                <a:gd name="T40" fmla="*/ 0 w 101"/>
                <a:gd name="T41" fmla="*/ 95 h 100"/>
                <a:gd name="T42" fmla="*/ 11 w 101"/>
                <a:gd name="T43" fmla="*/ 92 h 100"/>
                <a:gd name="T44" fmla="*/ 14 w 101"/>
                <a:gd name="T45" fmla="*/ 81 h 100"/>
                <a:gd name="T46" fmla="*/ 14 w 101"/>
                <a:gd name="T47" fmla="*/ 12 h 100"/>
                <a:gd name="T48" fmla="*/ 12 w 101"/>
                <a:gd name="T49" fmla="*/ 9 h 100"/>
                <a:gd name="T50" fmla="*/ 7 w 101"/>
                <a:gd name="T51" fmla="*/ 4 h 100"/>
                <a:gd name="T52" fmla="*/ 0 w 101"/>
                <a:gd name="T53" fmla="*/ 3 h 100"/>
                <a:gd name="T54" fmla="*/ 0 w 101"/>
                <a:gd name="T55" fmla="*/ 0 h 100"/>
                <a:gd name="T56" fmla="*/ 35 w 101"/>
                <a:gd name="T5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1" h="100">
                  <a:moveTo>
                    <a:pt x="35" y="0"/>
                  </a:moveTo>
                  <a:cubicBezTo>
                    <a:pt x="83" y="61"/>
                    <a:pt x="83" y="61"/>
                    <a:pt x="83" y="61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3"/>
                    <a:pt x="82" y="9"/>
                    <a:pt x="81" y="7"/>
                  </a:cubicBezTo>
                  <a:cubicBezTo>
                    <a:pt x="78" y="4"/>
                    <a:pt x="74" y="3"/>
                    <a:pt x="69" y="3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97" y="3"/>
                    <a:pt x="94" y="4"/>
                    <a:pt x="93" y="5"/>
                  </a:cubicBezTo>
                  <a:cubicBezTo>
                    <a:pt x="92" y="6"/>
                    <a:pt x="90" y="7"/>
                    <a:pt x="90" y="9"/>
                  </a:cubicBezTo>
                  <a:cubicBezTo>
                    <a:pt x="89" y="11"/>
                    <a:pt x="88" y="14"/>
                    <a:pt x="88" y="19"/>
                  </a:cubicBezTo>
                  <a:cubicBezTo>
                    <a:pt x="88" y="100"/>
                    <a:pt x="88" y="100"/>
                    <a:pt x="88" y="100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7"/>
                    <a:pt x="21" y="90"/>
                    <a:pt x="24" y="92"/>
                  </a:cubicBezTo>
                  <a:cubicBezTo>
                    <a:pt x="26" y="94"/>
                    <a:pt x="29" y="95"/>
                    <a:pt x="32" y="9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5" y="95"/>
                    <a:pt x="9" y="94"/>
                    <a:pt x="11" y="92"/>
                  </a:cubicBezTo>
                  <a:cubicBezTo>
                    <a:pt x="13" y="90"/>
                    <a:pt x="14" y="86"/>
                    <a:pt x="14" y="81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0" y="7"/>
                    <a:pt x="8" y="5"/>
                    <a:pt x="7" y="4"/>
                  </a:cubicBezTo>
                  <a:cubicBezTo>
                    <a:pt x="5" y="3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75"/>
            <p:cNvSpPr/>
            <p:nvPr/>
          </p:nvSpPr>
          <p:spPr bwMode="auto">
            <a:xfrm>
              <a:off x="-2763838" y="3965575"/>
              <a:ext cx="192088" cy="368300"/>
            </a:xfrm>
            <a:custGeom>
              <a:avLst/>
              <a:gdLst>
                <a:gd name="T0" fmla="*/ 51 w 51"/>
                <a:gd name="T1" fmla="*/ 95 h 98"/>
                <a:gd name="T2" fmla="*/ 51 w 51"/>
                <a:gd name="T3" fmla="*/ 98 h 98"/>
                <a:gd name="T4" fmla="*/ 0 w 51"/>
                <a:gd name="T5" fmla="*/ 98 h 98"/>
                <a:gd name="T6" fmla="*/ 0 w 51"/>
                <a:gd name="T7" fmla="*/ 95 h 98"/>
                <a:gd name="T8" fmla="*/ 3 w 51"/>
                <a:gd name="T9" fmla="*/ 95 h 98"/>
                <a:gd name="T10" fmla="*/ 10 w 51"/>
                <a:gd name="T11" fmla="*/ 94 h 98"/>
                <a:gd name="T12" fmla="*/ 13 w 51"/>
                <a:gd name="T13" fmla="*/ 90 h 98"/>
                <a:gd name="T14" fmla="*/ 14 w 51"/>
                <a:gd name="T15" fmla="*/ 81 h 98"/>
                <a:gd name="T16" fmla="*/ 14 w 51"/>
                <a:gd name="T17" fmla="*/ 17 h 98"/>
                <a:gd name="T18" fmla="*/ 13 w 51"/>
                <a:gd name="T19" fmla="*/ 7 h 98"/>
                <a:gd name="T20" fmla="*/ 10 w 51"/>
                <a:gd name="T21" fmla="*/ 4 h 98"/>
                <a:gd name="T22" fmla="*/ 3 w 51"/>
                <a:gd name="T23" fmla="*/ 3 h 98"/>
                <a:gd name="T24" fmla="*/ 0 w 51"/>
                <a:gd name="T25" fmla="*/ 3 h 98"/>
                <a:gd name="T26" fmla="*/ 0 w 51"/>
                <a:gd name="T27" fmla="*/ 0 h 98"/>
                <a:gd name="T28" fmla="*/ 51 w 51"/>
                <a:gd name="T29" fmla="*/ 0 h 98"/>
                <a:gd name="T30" fmla="*/ 51 w 51"/>
                <a:gd name="T31" fmla="*/ 3 h 98"/>
                <a:gd name="T32" fmla="*/ 48 w 51"/>
                <a:gd name="T33" fmla="*/ 3 h 98"/>
                <a:gd name="T34" fmla="*/ 41 w 51"/>
                <a:gd name="T35" fmla="*/ 4 h 98"/>
                <a:gd name="T36" fmla="*/ 38 w 51"/>
                <a:gd name="T37" fmla="*/ 8 h 98"/>
                <a:gd name="T38" fmla="*/ 37 w 51"/>
                <a:gd name="T39" fmla="*/ 17 h 98"/>
                <a:gd name="T40" fmla="*/ 37 w 51"/>
                <a:gd name="T41" fmla="*/ 81 h 98"/>
                <a:gd name="T42" fmla="*/ 38 w 51"/>
                <a:gd name="T43" fmla="*/ 91 h 98"/>
                <a:gd name="T44" fmla="*/ 41 w 51"/>
                <a:gd name="T45" fmla="*/ 94 h 98"/>
                <a:gd name="T46" fmla="*/ 48 w 51"/>
                <a:gd name="T47" fmla="*/ 95 h 98"/>
                <a:gd name="T48" fmla="*/ 51 w 51"/>
                <a:gd name="T49" fmla="*/ 9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" h="98">
                  <a:moveTo>
                    <a:pt x="51" y="95"/>
                  </a:moveTo>
                  <a:cubicBezTo>
                    <a:pt x="51" y="98"/>
                    <a:pt x="51" y="98"/>
                    <a:pt x="51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6" y="95"/>
                    <a:pt x="8" y="95"/>
                    <a:pt x="10" y="94"/>
                  </a:cubicBezTo>
                  <a:cubicBezTo>
                    <a:pt x="11" y="93"/>
                    <a:pt x="12" y="92"/>
                    <a:pt x="13" y="90"/>
                  </a:cubicBezTo>
                  <a:cubicBezTo>
                    <a:pt x="13" y="89"/>
                    <a:pt x="14" y="86"/>
                    <a:pt x="14" y="81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2"/>
                    <a:pt x="13" y="9"/>
                    <a:pt x="13" y="7"/>
                  </a:cubicBezTo>
                  <a:cubicBezTo>
                    <a:pt x="12" y="6"/>
                    <a:pt x="11" y="5"/>
                    <a:pt x="10" y="4"/>
                  </a:cubicBezTo>
                  <a:cubicBezTo>
                    <a:pt x="8" y="3"/>
                    <a:pt x="6" y="3"/>
                    <a:pt x="3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5" y="3"/>
                    <a:pt x="43" y="3"/>
                    <a:pt x="41" y="4"/>
                  </a:cubicBezTo>
                  <a:cubicBezTo>
                    <a:pt x="40" y="5"/>
                    <a:pt x="39" y="6"/>
                    <a:pt x="38" y="8"/>
                  </a:cubicBezTo>
                  <a:cubicBezTo>
                    <a:pt x="37" y="9"/>
                    <a:pt x="37" y="12"/>
                    <a:pt x="37" y="17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37" y="86"/>
                    <a:pt x="37" y="89"/>
                    <a:pt x="38" y="91"/>
                  </a:cubicBezTo>
                  <a:cubicBezTo>
                    <a:pt x="38" y="92"/>
                    <a:pt x="40" y="93"/>
                    <a:pt x="41" y="94"/>
                  </a:cubicBezTo>
                  <a:cubicBezTo>
                    <a:pt x="43" y="95"/>
                    <a:pt x="45" y="95"/>
                    <a:pt x="48" y="95"/>
                  </a:cubicBezTo>
                  <a:lnTo>
                    <a:pt x="51" y="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76"/>
            <p:cNvSpPr/>
            <p:nvPr/>
          </p:nvSpPr>
          <p:spPr bwMode="auto">
            <a:xfrm>
              <a:off x="-2552700" y="3965575"/>
              <a:ext cx="390525" cy="376238"/>
            </a:xfrm>
            <a:custGeom>
              <a:avLst/>
              <a:gdLst>
                <a:gd name="T0" fmla="*/ 104 w 104"/>
                <a:gd name="T1" fmla="*/ 0 h 100"/>
                <a:gd name="T2" fmla="*/ 104 w 104"/>
                <a:gd name="T3" fmla="*/ 3 h 100"/>
                <a:gd name="T4" fmla="*/ 94 w 104"/>
                <a:gd name="T5" fmla="*/ 8 h 100"/>
                <a:gd name="T6" fmla="*/ 85 w 104"/>
                <a:gd name="T7" fmla="*/ 25 h 100"/>
                <a:gd name="T8" fmla="*/ 51 w 104"/>
                <a:gd name="T9" fmla="*/ 100 h 100"/>
                <a:gd name="T10" fmla="*/ 49 w 104"/>
                <a:gd name="T11" fmla="*/ 100 h 100"/>
                <a:gd name="T12" fmla="*/ 15 w 104"/>
                <a:gd name="T13" fmla="*/ 22 h 100"/>
                <a:gd name="T14" fmla="*/ 7 w 104"/>
                <a:gd name="T15" fmla="*/ 6 h 100"/>
                <a:gd name="T16" fmla="*/ 0 w 104"/>
                <a:gd name="T17" fmla="*/ 3 h 100"/>
                <a:gd name="T18" fmla="*/ 0 w 104"/>
                <a:gd name="T19" fmla="*/ 0 h 100"/>
                <a:gd name="T20" fmla="*/ 46 w 104"/>
                <a:gd name="T21" fmla="*/ 0 h 100"/>
                <a:gd name="T22" fmla="*/ 46 w 104"/>
                <a:gd name="T23" fmla="*/ 3 h 100"/>
                <a:gd name="T24" fmla="*/ 45 w 104"/>
                <a:gd name="T25" fmla="*/ 3 h 100"/>
                <a:gd name="T26" fmla="*/ 36 w 104"/>
                <a:gd name="T27" fmla="*/ 4 h 100"/>
                <a:gd name="T28" fmla="*/ 35 w 104"/>
                <a:gd name="T29" fmla="*/ 7 h 100"/>
                <a:gd name="T30" fmla="*/ 35 w 104"/>
                <a:gd name="T31" fmla="*/ 11 h 100"/>
                <a:gd name="T32" fmla="*/ 39 w 104"/>
                <a:gd name="T33" fmla="*/ 20 h 100"/>
                <a:gd name="T34" fmla="*/ 60 w 104"/>
                <a:gd name="T35" fmla="*/ 69 h 100"/>
                <a:gd name="T36" fmla="*/ 79 w 104"/>
                <a:gd name="T37" fmla="*/ 25 h 100"/>
                <a:gd name="T38" fmla="*/ 84 w 104"/>
                <a:gd name="T39" fmla="*/ 15 h 100"/>
                <a:gd name="T40" fmla="*/ 84 w 104"/>
                <a:gd name="T41" fmla="*/ 10 h 100"/>
                <a:gd name="T42" fmla="*/ 83 w 104"/>
                <a:gd name="T43" fmla="*/ 6 h 100"/>
                <a:gd name="T44" fmla="*/ 80 w 104"/>
                <a:gd name="T45" fmla="*/ 4 h 100"/>
                <a:gd name="T46" fmla="*/ 72 w 104"/>
                <a:gd name="T47" fmla="*/ 3 h 100"/>
                <a:gd name="T48" fmla="*/ 72 w 104"/>
                <a:gd name="T49" fmla="*/ 0 h 100"/>
                <a:gd name="T50" fmla="*/ 104 w 104"/>
                <a:gd name="T5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4" h="100">
                  <a:moveTo>
                    <a:pt x="104" y="0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0" y="3"/>
                    <a:pt x="97" y="5"/>
                    <a:pt x="94" y="8"/>
                  </a:cubicBezTo>
                  <a:cubicBezTo>
                    <a:pt x="92" y="11"/>
                    <a:pt x="89" y="16"/>
                    <a:pt x="85" y="25"/>
                  </a:cubicBezTo>
                  <a:cubicBezTo>
                    <a:pt x="51" y="100"/>
                    <a:pt x="51" y="100"/>
                    <a:pt x="51" y="100"/>
                  </a:cubicBezTo>
                  <a:cubicBezTo>
                    <a:pt x="49" y="100"/>
                    <a:pt x="49" y="100"/>
                    <a:pt x="49" y="100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1" y="13"/>
                    <a:pt x="9" y="7"/>
                    <a:pt x="7" y="6"/>
                  </a:cubicBezTo>
                  <a:cubicBezTo>
                    <a:pt x="6" y="4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1" y="3"/>
                    <a:pt x="38" y="3"/>
                    <a:pt x="36" y="4"/>
                  </a:cubicBezTo>
                  <a:cubicBezTo>
                    <a:pt x="35" y="5"/>
                    <a:pt x="35" y="6"/>
                    <a:pt x="35" y="7"/>
                  </a:cubicBezTo>
                  <a:cubicBezTo>
                    <a:pt x="35" y="8"/>
                    <a:pt x="35" y="9"/>
                    <a:pt x="35" y="11"/>
                  </a:cubicBezTo>
                  <a:cubicBezTo>
                    <a:pt x="36" y="12"/>
                    <a:pt x="37" y="15"/>
                    <a:pt x="39" y="20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82" y="20"/>
                    <a:pt x="83" y="17"/>
                    <a:pt x="84" y="15"/>
                  </a:cubicBezTo>
                  <a:cubicBezTo>
                    <a:pt x="84" y="13"/>
                    <a:pt x="84" y="12"/>
                    <a:pt x="84" y="10"/>
                  </a:cubicBezTo>
                  <a:cubicBezTo>
                    <a:pt x="84" y="9"/>
                    <a:pt x="84" y="8"/>
                    <a:pt x="83" y="6"/>
                  </a:cubicBezTo>
                  <a:cubicBezTo>
                    <a:pt x="82" y="5"/>
                    <a:pt x="81" y="5"/>
                    <a:pt x="80" y="4"/>
                  </a:cubicBezTo>
                  <a:cubicBezTo>
                    <a:pt x="78" y="3"/>
                    <a:pt x="75" y="3"/>
                    <a:pt x="72" y="3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1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77"/>
            <p:cNvSpPr/>
            <p:nvPr/>
          </p:nvSpPr>
          <p:spPr bwMode="auto">
            <a:xfrm>
              <a:off x="-2147888" y="3965575"/>
              <a:ext cx="334963" cy="368300"/>
            </a:xfrm>
            <a:custGeom>
              <a:avLst/>
              <a:gdLst>
                <a:gd name="T0" fmla="*/ 38 w 89"/>
                <a:gd name="T1" fmla="*/ 6 h 98"/>
                <a:gd name="T2" fmla="*/ 38 w 89"/>
                <a:gd name="T3" fmla="*/ 46 h 98"/>
                <a:gd name="T4" fmla="*/ 40 w 89"/>
                <a:gd name="T5" fmla="*/ 46 h 98"/>
                <a:gd name="T6" fmla="*/ 53 w 89"/>
                <a:gd name="T7" fmla="*/ 40 h 98"/>
                <a:gd name="T8" fmla="*/ 58 w 89"/>
                <a:gd name="T9" fmla="*/ 22 h 98"/>
                <a:gd name="T10" fmla="*/ 61 w 89"/>
                <a:gd name="T11" fmla="*/ 22 h 98"/>
                <a:gd name="T12" fmla="*/ 61 w 89"/>
                <a:gd name="T13" fmla="*/ 74 h 98"/>
                <a:gd name="T14" fmla="*/ 58 w 89"/>
                <a:gd name="T15" fmla="*/ 74 h 98"/>
                <a:gd name="T16" fmla="*/ 55 w 89"/>
                <a:gd name="T17" fmla="*/ 60 h 98"/>
                <a:gd name="T18" fmla="*/ 48 w 89"/>
                <a:gd name="T19" fmla="*/ 53 h 98"/>
                <a:gd name="T20" fmla="*/ 38 w 89"/>
                <a:gd name="T21" fmla="*/ 51 h 98"/>
                <a:gd name="T22" fmla="*/ 38 w 89"/>
                <a:gd name="T23" fmla="*/ 79 h 98"/>
                <a:gd name="T24" fmla="*/ 38 w 89"/>
                <a:gd name="T25" fmla="*/ 88 h 98"/>
                <a:gd name="T26" fmla="*/ 41 w 89"/>
                <a:gd name="T27" fmla="*/ 91 h 98"/>
                <a:gd name="T28" fmla="*/ 47 w 89"/>
                <a:gd name="T29" fmla="*/ 93 h 98"/>
                <a:gd name="T30" fmla="*/ 53 w 89"/>
                <a:gd name="T31" fmla="*/ 93 h 98"/>
                <a:gd name="T32" fmla="*/ 75 w 89"/>
                <a:gd name="T33" fmla="*/ 86 h 98"/>
                <a:gd name="T34" fmla="*/ 87 w 89"/>
                <a:gd name="T35" fmla="*/ 67 h 98"/>
                <a:gd name="T36" fmla="*/ 89 w 89"/>
                <a:gd name="T37" fmla="*/ 67 h 98"/>
                <a:gd name="T38" fmla="*/ 85 w 89"/>
                <a:gd name="T39" fmla="*/ 98 h 98"/>
                <a:gd name="T40" fmla="*/ 0 w 89"/>
                <a:gd name="T41" fmla="*/ 98 h 98"/>
                <a:gd name="T42" fmla="*/ 0 w 89"/>
                <a:gd name="T43" fmla="*/ 95 h 98"/>
                <a:gd name="T44" fmla="*/ 3 w 89"/>
                <a:gd name="T45" fmla="*/ 95 h 98"/>
                <a:gd name="T46" fmla="*/ 10 w 89"/>
                <a:gd name="T47" fmla="*/ 94 h 98"/>
                <a:gd name="T48" fmla="*/ 13 w 89"/>
                <a:gd name="T49" fmla="*/ 90 h 98"/>
                <a:gd name="T50" fmla="*/ 14 w 89"/>
                <a:gd name="T51" fmla="*/ 81 h 98"/>
                <a:gd name="T52" fmla="*/ 14 w 89"/>
                <a:gd name="T53" fmla="*/ 17 h 98"/>
                <a:gd name="T54" fmla="*/ 14 w 89"/>
                <a:gd name="T55" fmla="*/ 9 h 98"/>
                <a:gd name="T56" fmla="*/ 11 w 89"/>
                <a:gd name="T57" fmla="*/ 5 h 98"/>
                <a:gd name="T58" fmla="*/ 3 w 89"/>
                <a:gd name="T59" fmla="*/ 3 h 98"/>
                <a:gd name="T60" fmla="*/ 0 w 89"/>
                <a:gd name="T61" fmla="*/ 3 h 98"/>
                <a:gd name="T62" fmla="*/ 0 w 89"/>
                <a:gd name="T63" fmla="*/ 0 h 98"/>
                <a:gd name="T64" fmla="*/ 82 w 89"/>
                <a:gd name="T65" fmla="*/ 0 h 98"/>
                <a:gd name="T66" fmla="*/ 82 w 89"/>
                <a:gd name="T67" fmla="*/ 29 h 98"/>
                <a:gd name="T68" fmla="*/ 79 w 89"/>
                <a:gd name="T69" fmla="*/ 29 h 98"/>
                <a:gd name="T70" fmla="*/ 74 w 89"/>
                <a:gd name="T71" fmla="*/ 14 h 98"/>
                <a:gd name="T72" fmla="*/ 63 w 89"/>
                <a:gd name="T73" fmla="*/ 7 h 98"/>
                <a:gd name="T74" fmla="*/ 48 w 89"/>
                <a:gd name="T75" fmla="*/ 6 h 98"/>
                <a:gd name="T76" fmla="*/ 38 w 89"/>
                <a:gd name="T77" fmla="*/ 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9" h="98">
                  <a:moveTo>
                    <a:pt x="38" y="6"/>
                  </a:moveTo>
                  <a:cubicBezTo>
                    <a:pt x="38" y="46"/>
                    <a:pt x="38" y="46"/>
                    <a:pt x="38" y="46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46" y="46"/>
                    <a:pt x="50" y="44"/>
                    <a:pt x="53" y="40"/>
                  </a:cubicBezTo>
                  <a:cubicBezTo>
                    <a:pt x="56" y="36"/>
                    <a:pt x="58" y="30"/>
                    <a:pt x="58" y="22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1" y="74"/>
                    <a:pt x="61" y="74"/>
                    <a:pt x="61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8" y="68"/>
                    <a:pt x="57" y="64"/>
                    <a:pt x="55" y="60"/>
                  </a:cubicBezTo>
                  <a:cubicBezTo>
                    <a:pt x="53" y="56"/>
                    <a:pt x="51" y="54"/>
                    <a:pt x="48" y="53"/>
                  </a:cubicBezTo>
                  <a:cubicBezTo>
                    <a:pt x="46" y="52"/>
                    <a:pt x="42" y="51"/>
                    <a:pt x="38" y="51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8" y="84"/>
                    <a:pt x="38" y="87"/>
                    <a:pt x="38" y="88"/>
                  </a:cubicBezTo>
                  <a:cubicBezTo>
                    <a:pt x="39" y="90"/>
                    <a:pt x="40" y="91"/>
                    <a:pt x="41" y="91"/>
                  </a:cubicBezTo>
                  <a:cubicBezTo>
                    <a:pt x="42" y="92"/>
                    <a:pt x="44" y="93"/>
                    <a:pt x="47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62" y="93"/>
                    <a:pt x="69" y="90"/>
                    <a:pt x="75" y="86"/>
                  </a:cubicBezTo>
                  <a:cubicBezTo>
                    <a:pt x="80" y="82"/>
                    <a:pt x="84" y="76"/>
                    <a:pt x="87" y="67"/>
                  </a:cubicBezTo>
                  <a:cubicBezTo>
                    <a:pt x="89" y="67"/>
                    <a:pt x="89" y="67"/>
                    <a:pt x="89" y="67"/>
                  </a:cubicBezTo>
                  <a:cubicBezTo>
                    <a:pt x="85" y="98"/>
                    <a:pt x="85" y="98"/>
                    <a:pt x="85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6" y="95"/>
                    <a:pt x="9" y="95"/>
                    <a:pt x="10" y="94"/>
                  </a:cubicBezTo>
                  <a:cubicBezTo>
                    <a:pt x="12" y="93"/>
                    <a:pt x="13" y="92"/>
                    <a:pt x="13" y="90"/>
                  </a:cubicBezTo>
                  <a:cubicBezTo>
                    <a:pt x="14" y="89"/>
                    <a:pt x="14" y="86"/>
                    <a:pt x="14" y="81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2"/>
                    <a:pt x="14" y="10"/>
                    <a:pt x="14" y="9"/>
                  </a:cubicBezTo>
                  <a:cubicBezTo>
                    <a:pt x="13" y="7"/>
                    <a:pt x="12" y="6"/>
                    <a:pt x="11" y="5"/>
                  </a:cubicBezTo>
                  <a:cubicBezTo>
                    <a:pt x="9" y="3"/>
                    <a:pt x="7" y="3"/>
                    <a:pt x="3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78" y="22"/>
                    <a:pt x="76" y="17"/>
                    <a:pt x="74" y="14"/>
                  </a:cubicBezTo>
                  <a:cubicBezTo>
                    <a:pt x="71" y="11"/>
                    <a:pt x="67" y="8"/>
                    <a:pt x="63" y="7"/>
                  </a:cubicBezTo>
                  <a:cubicBezTo>
                    <a:pt x="60" y="6"/>
                    <a:pt x="55" y="6"/>
                    <a:pt x="48" y="6"/>
                  </a:cubicBezTo>
                  <a:lnTo>
                    <a:pt x="3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78"/>
            <p:cNvSpPr>
              <a:spLocks noEditPoints="1"/>
            </p:cNvSpPr>
            <p:nvPr/>
          </p:nvSpPr>
          <p:spPr bwMode="auto">
            <a:xfrm>
              <a:off x="-1776413" y="3965575"/>
              <a:ext cx="395288" cy="368300"/>
            </a:xfrm>
            <a:custGeom>
              <a:avLst/>
              <a:gdLst>
                <a:gd name="T0" fmla="*/ 36 w 105"/>
                <a:gd name="T1" fmla="*/ 53 h 98"/>
                <a:gd name="T2" fmla="*/ 36 w 105"/>
                <a:gd name="T3" fmla="*/ 81 h 98"/>
                <a:gd name="T4" fmla="*/ 37 w 105"/>
                <a:gd name="T5" fmla="*/ 91 h 98"/>
                <a:gd name="T6" fmla="*/ 41 w 105"/>
                <a:gd name="T7" fmla="*/ 94 h 98"/>
                <a:gd name="T8" fmla="*/ 50 w 105"/>
                <a:gd name="T9" fmla="*/ 95 h 98"/>
                <a:gd name="T10" fmla="*/ 50 w 105"/>
                <a:gd name="T11" fmla="*/ 98 h 98"/>
                <a:gd name="T12" fmla="*/ 0 w 105"/>
                <a:gd name="T13" fmla="*/ 98 h 98"/>
                <a:gd name="T14" fmla="*/ 0 w 105"/>
                <a:gd name="T15" fmla="*/ 95 h 98"/>
                <a:gd name="T16" fmla="*/ 9 w 105"/>
                <a:gd name="T17" fmla="*/ 94 h 98"/>
                <a:gd name="T18" fmla="*/ 12 w 105"/>
                <a:gd name="T19" fmla="*/ 91 h 98"/>
                <a:gd name="T20" fmla="*/ 13 w 105"/>
                <a:gd name="T21" fmla="*/ 81 h 98"/>
                <a:gd name="T22" fmla="*/ 13 w 105"/>
                <a:gd name="T23" fmla="*/ 17 h 98"/>
                <a:gd name="T24" fmla="*/ 12 w 105"/>
                <a:gd name="T25" fmla="*/ 7 h 98"/>
                <a:gd name="T26" fmla="*/ 9 w 105"/>
                <a:gd name="T27" fmla="*/ 4 h 98"/>
                <a:gd name="T28" fmla="*/ 0 w 105"/>
                <a:gd name="T29" fmla="*/ 3 h 98"/>
                <a:gd name="T30" fmla="*/ 0 w 105"/>
                <a:gd name="T31" fmla="*/ 0 h 98"/>
                <a:gd name="T32" fmla="*/ 45 w 105"/>
                <a:gd name="T33" fmla="*/ 0 h 98"/>
                <a:gd name="T34" fmla="*/ 71 w 105"/>
                <a:gd name="T35" fmla="*/ 3 h 98"/>
                <a:gd name="T36" fmla="*/ 85 w 105"/>
                <a:gd name="T37" fmla="*/ 12 h 98"/>
                <a:gd name="T38" fmla="*/ 90 w 105"/>
                <a:gd name="T39" fmla="*/ 27 h 98"/>
                <a:gd name="T40" fmla="*/ 82 w 105"/>
                <a:gd name="T41" fmla="*/ 45 h 98"/>
                <a:gd name="T42" fmla="*/ 68 w 105"/>
                <a:gd name="T43" fmla="*/ 52 h 98"/>
                <a:gd name="T44" fmla="*/ 92 w 105"/>
                <a:gd name="T45" fmla="*/ 85 h 98"/>
                <a:gd name="T46" fmla="*/ 98 w 105"/>
                <a:gd name="T47" fmla="*/ 93 h 98"/>
                <a:gd name="T48" fmla="*/ 105 w 105"/>
                <a:gd name="T49" fmla="*/ 95 h 98"/>
                <a:gd name="T50" fmla="*/ 105 w 105"/>
                <a:gd name="T51" fmla="*/ 98 h 98"/>
                <a:gd name="T52" fmla="*/ 74 w 105"/>
                <a:gd name="T53" fmla="*/ 98 h 98"/>
                <a:gd name="T54" fmla="*/ 43 w 105"/>
                <a:gd name="T55" fmla="*/ 53 h 98"/>
                <a:gd name="T56" fmla="*/ 36 w 105"/>
                <a:gd name="T57" fmla="*/ 53 h 98"/>
                <a:gd name="T58" fmla="*/ 36 w 105"/>
                <a:gd name="T59" fmla="*/ 5 h 98"/>
                <a:gd name="T60" fmla="*/ 36 w 105"/>
                <a:gd name="T61" fmla="*/ 48 h 98"/>
                <a:gd name="T62" fmla="*/ 40 w 105"/>
                <a:gd name="T63" fmla="*/ 48 h 98"/>
                <a:gd name="T64" fmla="*/ 55 w 105"/>
                <a:gd name="T65" fmla="*/ 46 h 98"/>
                <a:gd name="T66" fmla="*/ 63 w 105"/>
                <a:gd name="T67" fmla="*/ 40 h 98"/>
                <a:gd name="T68" fmla="*/ 66 w 105"/>
                <a:gd name="T69" fmla="*/ 27 h 98"/>
                <a:gd name="T70" fmla="*/ 61 w 105"/>
                <a:gd name="T71" fmla="*/ 11 h 98"/>
                <a:gd name="T72" fmla="*/ 44 w 105"/>
                <a:gd name="T73" fmla="*/ 5 h 98"/>
                <a:gd name="T74" fmla="*/ 36 w 105"/>
                <a:gd name="T75" fmla="*/ 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5" h="98">
                  <a:moveTo>
                    <a:pt x="36" y="53"/>
                  </a:moveTo>
                  <a:cubicBezTo>
                    <a:pt x="36" y="81"/>
                    <a:pt x="36" y="81"/>
                    <a:pt x="36" y="81"/>
                  </a:cubicBezTo>
                  <a:cubicBezTo>
                    <a:pt x="36" y="86"/>
                    <a:pt x="37" y="89"/>
                    <a:pt x="37" y="91"/>
                  </a:cubicBezTo>
                  <a:cubicBezTo>
                    <a:pt x="38" y="92"/>
                    <a:pt x="39" y="93"/>
                    <a:pt x="41" y="94"/>
                  </a:cubicBezTo>
                  <a:cubicBezTo>
                    <a:pt x="42" y="95"/>
                    <a:pt x="45" y="95"/>
                    <a:pt x="50" y="95"/>
                  </a:cubicBezTo>
                  <a:cubicBezTo>
                    <a:pt x="50" y="98"/>
                    <a:pt x="50" y="98"/>
                    <a:pt x="5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4" y="95"/>
                    <a:pt x="7" y="95"/>
                    <a:pt x="9" y="94"/>
                  </a:cubicBezTo>
                  <a:cubicBezTo>
                    <a:pt x="11" y="93"/>
                    <a:pt x="12" y="92"/>
                    <a:pt x="12" y="91"/>
                  </a:cubicBezTo>
                  <a:cubicBezTo>
                    <a:pt x="13" y="89"/>
                    <a:pt x="13" y="86"/>
                    <a:pt x="13" y="81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2"/>
                    <a:pt x="13" y="9"/>
                    <a:pt x="12" y="7"/>
                  </a:cubicBezTo>
                  <a:cubicBezTo>
                    <a:pt x="12" y="6"/>
                    <a:pt x="11" y="5"/>
                    <a:pt x="9" y="4"/>
                  </a:cubicBezTo>
                  <a:cubicBezTo>
                    <a:pt x="7" y="3"/>
                    <a:pt x="4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7" y="0"/>
                    <a:pt x="66" y="1"/>
                    <a:pt x="71" y="3"/>
                  </a:cubicBezTo>
                  <a:cubicBezTo>
                    <a:pt x="77" y="4"/>
                    <a:pt x="81" y="7"/>
                    <a:pt x="85" y="12"/>
                  </a:cubicBezTo>
                  <a:cubicBezTo>
                    <a:pt x="88" y="16"/>
                    <a:pt x="90" y="21"/>
                    <a:pt x="90" y="27"/>
                  </a:cubicBezTo>
                  <a:cubicBezTo>
                    <a:pt x="90" y="34"/>
                    <a:pt x="87" y="40"/>
                    <a:pt x="82" y="45"/>
                  </a:cubicBezTo>
                  <a:cubicBezTo>
                    <a:pt x="79" y="48"/>
                    <a:pt x="74" y="50"/>
                    <a:pt x="68" y="52"/>
                  </a:cubicBezTo>
                  <a:cubicBezTo>
                    <a:pt x="92" y="85"/>
                    <a:pt x="92" y="85"/>
                    <a:pt x="92" y="85"/>
                  </a:cubicBezTo>
                  <a:cubicBezTo>
                    <a:pt x="95" y="89"/>
                    <a:pt x="97" y="92"/>
                    <a:pt x="98" y="93"/>
                  </a:cubicBezTo>
                  <a:cubicBezTo>
                    <a:pt x="100" y="94"/>
                    <a:pt x="103" y="95"/>
                    <a:pt x="105" y="95"/>
                  </a:cubicBezTo>
                  <a:cubicBezTo>
                    <a:pt x="105" y="98"/>
                    <a:pt x="105" y="98"/>
                    <a:pt x="105" y="98"/>
                  </a:cubicBezTo>
                  <a:cubicBezTo>
                    <a:pt x="74" y="98"/>
                    <a:pt x="74" y="98"/>
                    <a:pt x="74" y="98"/>
                  </a:cubicBezTo>
                  <a:cubicBezTo>
                    <a:pt x="43" y="53"/>
                    <a:pt x="43" y="53"/>
                    <a:pt x="43" y="53"/>
                  </a:cubicBezTo>
                  <a:lnTo>
                    <a:pt x="36" y="53"/>
                  </a:lnTo>
                  <a:close/>
                  <a:moveTo>
                    <a:pt x="36" y="5"/>
                  </a:moveTo>
                  <a:cubicBezTo>
                    <a:pt x="36" y="48"/>
                    <a:pt x="36" y="48"/>
                    <a:pt x="36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7" y="48"/>
                    <a:pt x="52" y="48"/>
                    <a:pt x="55" y="46"/>
                  </a:cubicBezTo>
                  <a:cubicBezTo>
                    <a:pt x="59" y="45"/>
                    <a:pt x="61" y="43"/>
                    <a:pt x="63" y="40"/>
                  </a:cubicBezTo>
                  <a:cubicBezTo>
                    <a:pt x="65" y="37"/>
                    <a:pt x="66" y="32"/>
                    <a:pt x="66" y="27"/>
                  </a:cubicBezTo>
                  <a:cubicBezTo>
                    <a:pt x="66" y="20"/>
                    <a:pt x="64" y="14"/>
                    <a:pt x="61" y="11"/>
                  </a:cubicBezTo>
                  <a:cubicBezTo>
                    <a:pt x="57" y="7"/>
                    <a:pt x="52" y="5"/>
                    <a:pt x="44" y="5"/>
                  </a:cubicBezTo>
                  <a:lnTo>
                    <a:pt x="36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79"/>
            <p:cNvSpPr/>
            <p:nvPr/>
          </p:nvSpPr>
          <p:spPr bwMode="auto">
            <a:xfrm>
              <a:off x="-1358900" y="3957638"/>
              <a:ext cx="258763" cy="384175"/>
            </a:xfrm>
            <a:custGeom>
              <a:avLst/>
              <a:gdLst>
                <a:gd name="T0" fmla="*/ 62 w 69"/>
                <a:gd name="T1" fmla="*/ 0 h 102"/>
                <a:gd name="T2" fmla="*/ 63 w 69"/>
                <a:gd name="T3" fmla="*/ 32 h 102"/>
                <a:gd name="T4" fmla="*/ 60 w 69"/>
                <a:gd name="T5" fmla="*/ 32 h 102"/>
                <a:gd name="T6" fmla="*/ 50 w 69"/>
                <a:gd name="T7" fmla="*/ 13 h 102"/>
                <a:gd name="T8" fmla="*/ 32 w 69"/>
                <a:gd name="T9" fmla="*/ 5 h 102"/>
                <a:gd name="T10" fmla="*/ 20 w 69"/>
                <a:gd name="T11" fmla="*/ 9 h 102"/>
                <a:gd name="T12" fmla="*/ 16 w 69"/>
                <a:gd name="T13" fmla="*/ 18 h 102"/>
                <a:gd name="T14" fmla="*/ 18 w 69"/>
                <a:gd name="T15" fmla="*/ 24 h 102"/>
                <a:gd name="T16" fmla="*/ 24 w 69"/>
                <a:gd name="T17" fmla="*/ 31 h 102"/>
                <a:gd name="T18" fmla="*/ 40 w 69"/>
                <a:gd name="T19" fmla="*/ 39 h 102"/>
                <a:gd name="T20" fmla="*/ 63 w 69"/>
                <a:gd name="T21" fmla="*/ 55 h 102"/>
                <a:gd name="T22" fmla="*/ 69 w 69"/>
                <a:gd name="T23" fmla="*/ 72 h 102"/>
                <a:gd name="T24" fmla="*/ 60 w 69"/>
                <a:gd name="T25" fmla="*/ 93 h 102"/>
                <a:gd name="T26" fmla="*/ 35 w 69"/>
                <a:gd name="T27" fmla="*/ 102 h 102"/>
                <a:gd name="T28" fmla="*/ 27 w 69"/>
                <a:gd name="T29" fmla="*/ 101 h 102"/>
                <a:gd name="T30" fmla="*/ 16 w 69"/>
                <a:gd name="T31" fmla="*/ 98 h 102"/>
                <a:gd name="T32" fmla="*/ 11 w 69"/>
                <a:gd name="T33" fmla="*/ 96 h 102"/>
                <a:gd name="T34" fmla="*/ 7 w 69"/>
                <a:gd name="T35" fmla="*/ 98 h 102"/>
                <a:gd name="T36" fmla="*/ 3 w 69"/>
                <a:gd name="T37" fmla="*/ 102 h 102"/>
                <a:gd name="T38" fmla="*/ 0 w 69"/>
                <a:gd name="T39" fmla="*/ 102 h 102"/>
                <a:gd name="T40" fmla="*/ 0 w 69"/>
                <a:gd name="T41" fmla="*/ 65 h 102"/>
                <a:gd name="T42" fmla="*/ 3 w 69"/>
                <a:gd name="T43" fmla="*/ 65 h 102"/>
                <a:gd name="T44" fmla="*/ 15 w 69"/>
                <a:gd name="T45" fmla="*/ 89 h 102"/>
                <a:gd name="T46" fmla="*/ 35 w 69"/>
                <a:gd name="T47" fmla="*/ 97 h 102"/>
                <a:gd name="T48" fmla="*/ 48 w 69"/>
                <a:gd name="T49" fmla="*/ 93 h 102"/>
                <a:gd name="T50" fmla="*/ 53 w 69"/>
                <a:gd name="T51" fmla="*/ 83 h 102"/>
                <a:gd name="T52" fmla="*/ 51 w 69"/>
                <a:gd name="T53" fmla="*/ 76 h 102"/>
                <a:gd name="T54" fmla="*/ 45 w 69"/>
                <a:gd name="T55" fmla="*/ 70 h 102"/>
                <a:gd name="T56" fmla="*/ 32 w 69"/>
                <a:gd name="T57" fmla="*/ 62 h 102"/>
                <a:gd name="T58" fmla="*/ 13 w 69"/>
                <a:gd name="T59" fmla="*/ 51 h 102"/>
                <a:gd name="T60" fmla="*/ 4 w 69"/>
                <a:gd name="T61" fmla="*/ 41 h 102"/>
                <a:gd name="T62" fmla="*/ 1 w 69"/>
                <a:gd name="T63" fmla="*/ 28 h 102"/>
                <a:gd name="T64" fmla="*/ 9 w 69"/>
                <a:gd name="T65" fmla="*/ 8 h 102"/>
                <a:gd name="T66" fmla="*/ 31 w 69"/>
                <a:gd name="T67" fmla="*/ 0 h 102"/>
                <a:gd name="T68" fmla="*/ 40 w 69"/>
                <a:gd name="T69" fmla="*/ 1 h 102"/>
                <a:gd name="T70" fmla="*/ 48 w 69"/>
                <a:gd name="T71" fmla="*/ 4 h 102"/>
                <a:gd name="T72" fmla="*/ 55 w 69"/>
                <a:gd name="T73" fmla="*/ 7 h 102"/>
                <a:gd name="T74" fmla="*/ 58 w 69"/>
                <a:gd name="T75" fmla="*/ 5 h 102"/>
                <a:gd name="T76" fmla="*/ 60 w 69"/>
                <a:gd name="T77" fmla="*/ 0 h 102"/>
                <a:gd name="T78" fmla="*/ 62 w 69"/>
                <a:gd name="T7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9" h="102">
                  <a:moveTo>
                    <a:pt x="62" y="0"/>
                  </a:moveTo>
                  <a:cubicBezTo>
                    <a:pt x="63" y="32"/>
                    <a:pt x="63" y="32"/>
                    <a:pt x="63" y="32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59" y="24"/>
                    <a:pt x="55" y="18"/>
                    <a:pt x="50" y="13"/>
                  </a:cubicBezTo>
                  <a:cubicBezTo>
                    <a:pt x="44" y="8"/>
                    <a:pt x="38" y="5"/>
                    <a:pt x="32" y="5"/>
                  </a:cubicBezTo>
                  <a:cubicBezTo>
                    <a:pt x="27" y="5"/>
                    <a:pt x="23" y="7"/>
                    <a:pt x="20" y="9"/>
                  </a:cubicBezTo>
                  <a:cubicBezTo>
                    <a:pt x="18" y="12"/>
                    <a:pt x="16" y="15"/>
                    <a:pt x="16" y="18"/>
                  </a:cubicBezTo>
                  <a:cubicBezTo>
                    <a:pt x="16" y="20"/>
                    <a:pt x="17" y="22"/>
                    <a:pt x="18" y="24"/>
                  </a:cubicBezTo>
                  <a:cubicBezTo>
                    <a:pt x="19" y="26"/>
                    <a:pt x="21" y="29"/>
                    <a:pt x="24" y="31"/>
                  </a:cubicBezTo>
                  <a:cubicBezTo>
                    <a:pt x="27" y="32"/>
                    <a:pt x="32" y="35"/>
                    <a:pt x="40" y="39"/>
                  </a:cubicBezTo>
                  <a:cubicBezTo>
                    <a:pt x="52" y="45"/>
                    <a:pt x="59" y="50"/>
                    <a:pt x="63" y="55"/>
                  </a:cubicBezTo>
                  <a:cubicBezTo>
                    <a:pt x="67" y="60"/>
                    <a:pt x="69" y="66"/>
                    <a:pt x="69" y="72"/>
                  </a:cubicBezTo>
                  <a:cubicBezTo>
                    <a:pt x="69" y="81"/>
                    <a:pt x="66" y="88"/>
                    <a:pt x="60" y="93"/>
                  </a:cubicBezTo>
                  <a:cubicBezTo>
                    <a:pt x="53" y="99"/>
                    <a:pt x="45" y="102"/>
                    <a:pt x="35" y="102"/>
                  </a:cubicBezTo>
                  <a:cubicBezTo>
                    <a:pt x="32" y="102"/>
                    <a:pt x="29" y="102"/>
                    <a:pt x="27" y="101"/>
                  </a:cubicBezTo>
                  <a:cubicBezTo>
                    <a:pt x="24" y="101"/>
                    <a:pt x="20" y="100"/>
                    <a:pt x="16" y="98"/>
                  </a:cubicBezTo>
                  <a:cubicBezTo>
                    <a:pt x="14" y="97"/>
                    <a:pt x="12" y="96"/>
                    <a:pt x="11" y="96"/>
                  </a:cubicBezTo>
                  <a:cubicBezTo>
                    <a:pt x="9" y="96"/>
                    <a:pt x="8" y="97"/>
                    <a:pt x="7" y="98"/>
                  </a:cubicBezTo>
                  <a:cubicBezTo>
                    <a:pt x="5" y="99"/>
                    <a:pt x="4" y="100"/>
                    <a:pt x="3" y="10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5" y="76"/>
                    <a:pt x="9" y="84"/>
                    <a:pt x="15" y="89"/>
                  </a:cubicBezTo>
                  <a:cubicBezTo>
                    <a:pt x="21" y="95"/>
                    <a:pt x="28" y="97"/>
                    <a:pt x="35" y="97"/>
                  </a:cubicBezTo>
                  <a:cubicBezTo>
                    <a:pt x="40" y="97"/>
                    <a:pt x="45" y="96"/>
                    <a:pt x="48" y="93"/>
                  </a:cubicBezTo>
                  <a:cubicBezTo>
                    <a:pt x="51" y="90"/>
                    <a:pt x="53" y="87"/>
                    <a:pt x="53" y="83"/>
                  </a:cubicBezTo>
                  <a:cubicBezTo>
                    <a:pt x="53" y="80"/>
                    <a:pt x="52" y="78"/>
                    <a:pt x="51" y="76"/>
                  </a:cubicBezTo>
                  <a:cubicBezTo>
                    <a:pt x="50" y="74"/>
                    <a:pt x="48" y="72"/>
                    <a:pt x="45" y="70"/>
                  </a:cubicBezTo>
                  <a:cubicBezTo>
                    <a:pt x="43" y="68"/>
                    <a:pt x="38" y="65"/>
                    <a:pt x="32" y="62"/>
                  </a:cubicBezTo>
                  <a:cubicBezTo>
                    <a:pt x="23" y="58"/>
                    <a:pt x="17" y="54"/>
                    <a:pt x="13" y="51"/>
                  </a:cubicBezTo>
                  <a:cubicBezTo>
                    <a:pt x="9" y="48"/>
                    <a:pt x="6" y="44"/>
                    <a:pt x="4" y="41"/>
                  </a:cubicBezTo>
                  <a:cubicBezTo>
                    <a:pt x="2" y="37"/>
                    <a:pt x="1" y="33"/>
                    <a:pt x="1" y="28"/>
                  </a:cubicBezTo>
                  <a:cubicBezTo>
                    <a:pt x="1" y="20"/>
                    <a:pt x="3" y="14"/>
                    <a:pt x="9" y="8"/>
                  </a:cubicBezTo>
                  <a:cubicBezTo>
                    <a:pt x="15" y="3"/>
                    <a:pt x="22" y="0"/>
                    <a:pt x="31" y="0"/>
                  </a:cubicBezTo>
                  <a:cubicBezTo>
                    <a:pt x="34" y="0"/>
                    <a:pt x="37" y="0"/>
                    <a:pt x="40" y="1"/>
                  </a:cubicBezTo>
                  <a:cubicBezTo>
                    <a:pt x="42" y="2"/>
                    <a:pt x="45" y="3"/>
                    <a:pt x="48" y="4"/>
                  </a:cubicBezTo>
                  <a:cubicBezTo>
                    <a:pt x="52" y="6"/>
                    <a:pt x="54" y="7"/>
                    <a:pt x="55" y="7"/>
                  </a:cubicBezTo>
                  <a:cubicBezTo>
                    <a:pt x="56" y="7"/>
                    <a:pt x="57" y="6"/>
                    <a:pt x="58" y="5"/>
                  </a:cubicBezTo>
                  <a:cubicBezTo>
                    <a:pt x="59" y="5"/>
                    <a:pt x="60" y="3"/>
                    <a:pt x="60" y="0"/>
                  </a:cubicBezTo>
                  <a:lnTo>
                    <a:pt x="6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80"/>
            <p:cNvSpPr/>
            <p:nvPr/>
          </p:nvSpPr>
          <p:spPr bwMode="auto">
            <a:xfrm>
              <a:off x="-1066800" y="3965575"/>
              <a:ext cx="192088" cy="368300"/>
            </a:xfrm>
            <a:custGeom>
              <a:avLst/>
              <a:gdLst>
                <a:gd name="T0" fmla="*/ 51 w 51"/>
                <a:gd name="T1" fmla="*/ 95 h 98"/>
                <a:gd name="T2" fmla="*/ 51 w 51"/>
                <a:gd name="T3" fmla="*/ 98 h 98"/>
                <a:gd name="T4" fmla="*/ 0 w 51"/>
                <a:gd name="T5" fmla="*/ 98 h 98"/>
                <a:gd name="T6" fmla="*/ 0 w 51"/>
                <a:gd name="T7" fmla="*/ 95 h 98"/>
                <a:gd name="T8" fmla="*/ 3 w 51"/>
                <a:gd name="T9" fmla="*/ 95 h 98"/>
                <a:gd name="T10" fmla="*/ 10 w 51"/>
                <a:gd name="T11" fmla="*/ 94 h 98"/>
                <a:gd name="T12" fmla="*/ 13 w 51"/>
                <a:gd name="T13" fmla="*/ 90 h 98"/>
                <a:gd name="T14" fmla="*/ 14 w 51"/>
                <a:gd name="T15" fmla="*/ 81 h 98"/>
                <a:gd name="T16" fmla="*/ 14 w 51"/>
                <a:gd name="T17" fmla="*/ 17 h 98"/>
                <a:gd name="T18" fmla="*/ 13 w 51"/>
                <a:gd name="T19" fmla="*/ 7 h 98"/>
                <a:gd name="T20" fmla="*/ 10 w 51"/>
                <a:gd name="T21" fmla="*/ 4 h 98"/>
                <a:gd name="T22" fmla="*/ 3 w 51"/>
                <a:gd name="T23" fmla="*/ 3 h 98"/>
                <a:gd name="T24" fmla="*/ 0 w 51"/>
                <a:gd name="T25" fmla="*/ 3 h 98"/>
                <a:gd name="T26" fmla="*/ 0 w 51"/>
                <a:gd name="T27" fmla="*/ 0 h 98"/>
                <a:gd name="T28" fmla="*/ 51 w 51"/>
                <a:gd name="T29" fmla="*/ 0 h 98"/>
                <a:gd name="T30" fmla="*/ 51 w 51"/>
                <a:gd name="T31" fmla="*/ 3 h 98"/>
                <a:gd name="T32" fmla="*/ 48 w 51"/>
                <a:gd name="T33" fmla="*/ 3 h 98"/>
                <a:gd name="T34" fmla="*/ 41 w 51"/>
                <a:gd name="T35" fmla="*/ 4 h 98"/>
                <a:gd name="T36" fmla="*/ 38 w 51"/>
                <a:gd name="T37" fmla="*/ 8 h 98"/>
                <a:gd name="T38" fmla="*/ 37 w 51"/>
                <a:gd name="T39" fmla="*/ 17 h 98"/>
                <a:gd name="T40" fmla="*/ 37 w 51"/>
                <a:gd name="T41" fmla="*/ 81 h 98"/>
                <a:gd name="T42" fmla="*/ 38 w 51"/>
                <a:gd name="T43" fmla="*/ 91 h 98"/>
                <a:gd name="T44" fmla="*/ 42 w 51"/>
                <a:gd name="T45" fmla="*/ 94 h 98"/>
                <a:gd name="T46" fmla="*/ 48 w 51"/>
                <a:gd name="T47" fmla="*/ 95 h 98"/>
                <a:gd name="T48" fmla="*/ 51 w 51"/>
                <a:gd name="T49" fmla="*/ 9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" h="98">
                  <a:moveTo>
                    <a:pt x="51" y="95"/>
                  </a:moveTo>
                  <a:cubicBezTo>
                    <a:pt x="51" y="98"/>
                    <a:pt x="51" y="98"/>
                    <a:pt x="51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6" y="95"/>
                    <a:pt x="8" y="95"/>
                    <a:pt x="10" y="94"/>
                  </a:cubicBezTo>
                  <a:cubicBezTo>
                    <a:pt x="11" y="93"/>
                    <a:pt x="12" y="92"/>
                    <a:pt x="13" y="90"/>
                  </a:cubicBezTo>
                  <a:cubicBezTo>
                    <a:pt x="14" y="89"/>
                    <a:pt x="14" y="86"/>
                    <a:pt x="14" y="81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2"/>
                    <a:pt x="14" y="9"/>
                    <a:pt x="13" y="7"/>
                  </a:cubicBezTo>
                  <a:cubicBezTo>
                    <a:pt x="13" y="6"/>
                    <a:pt x="12" y="5"/>
                    <a:pt x="10" y="4"/>
                  </a:cubicBezTo>
                  <a:cubicBezTo>
                    <a:pt x="8" y="3"/>
                    <a:pt x="6" y="3"/>
                    <a:pt x="3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5" y="3"/>
                    <a:pt x="43" y="3"/>
                    <a:pt x="41" y="4"/>
                  </a:cubicBezTo>
                  <a:cubicBezTo>
                    <a:pt x="40" y="5"/>
                    <a:pt x="39" y="6"/>
                    <a:pt x="38" y="8"/>
                  </a:cubicBezTo>
                  <a:cubicBezTo>
                    <a:pt x="38" y="9"/>
                    <a:pt x="37" y="12"/>
                    <a:pt x="37" y="17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37" y="86"/>
                    <a:pt x="38" y="89"/>
                    <a:pt x="38" y="91"/>
                  </a:cubicBezTo>
                  <a:cubicBezTo>
                    <a:pt x="39" y="92"/>
                    <a:pt x="40" y="93"/>
                    <a:pt x="42" y="94"/>
                  </a:cubicBezTo>
                  <a:cubicBezTo>
                    <a:pt x="43" y="95"/>
                    <a:pt x="45" y="95"/>
                    <a:pt x="48" y="95"/>
                  </a:cubicBezTo>
                  <a:lnTo>
                    <a:pt x="51" y="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81"/>
            <p:cNvSpPr/>
            <p:nvPr/>
          </p:nvSpPr>
          <p:spPr bwMode="auto">
            <a:xfrm>
              <a:off x="-841375" y="3965575"/>
              <a:ext cx="330200" cy="368300"/>
            </a:xfrm>
            <a:custGeom>
              <a:avLst/>
              <a:gdLst>
                <a:gd name="T0" fmla="*/ 88 w 88"/>
                <a:gd name="T1" fmla="*/ 0 h 98"/>
                <a:gd name="T2" fmla="*/ 88 w 88"/>
                <a:gd name="T3" fmla="*/ 27 h 98"/>
                <a:gd name="T4" fmla="*/ 85 w 88"/>
                <a:gd name="T5" fmla="*/ 27 h 98"/>
                <a:gd name="T6" fmla="*/ 80 w 88"/>
                <a:gd name="T7" fmla="*/ 13 h 98"/>
                <a:gd name="T8" fmla="*/ 73 w 88"/>
                <a:gd name="T9" fmla="*/ 7 h 98"/>
                <a:gd name="T10" fmla="*/ 63 w 88"/>
                <a:gd name="T11" fmla="*/ 6 h 98"/>
                <a:gd name="T12" fmla="*/ 56 w 88"/>
                <a:gd name="T13" fmla="*/ 6 h 98"/>
                <a:gd name="T14" fmla="*/ 56 w 88"/>
                <a:gd name="T15" fmla="*/ 81 h 98"/>
                <a:gd name="T16" fmla="*/ 57 w 88"/>
                <a:gd name="T17" fmla="*/ 91 h 98"/>
                <a:gd name="T18" fmla="*/ 60 w 88"/>
                <a:gd name="T19" fmla="*/ 94 h 98"/>
                <a:gd name="T20" fmla="*/ 66 w 88"/>
                <a:gd name="T21" fmla="*/ 95 h 98"/>
                <a:gd name="T22" fmla="*/ 70 w 88"/>
                <a:gd name="T23" fmla="*/ 95 h 98"/>
                <a:gd name="T24" fmla="*/ 70 w 88"/>
                <a:gd name="T25" fmla="*/ 98 h 98"/>
                <a:gd name="T26" fmla="*/ 18 w 88"/>
                <a:gd name="T27" fmla="*/ 98 h 98"/>
                <a:gd name="T28" fmla="*/ 18 w 88"/>
                <a:gd name="T29" fmla="*/ 95 h 98"/>
                <a:gd name="T30" fmla="*/ 22 w 88"/>
                <a:gd name="T31" fmla="*/ 95 h 98"/>
                <a:gd name="T32" fmla="*/ 28 w 88"/>
                <a:gd name="T33" fmla="*/ 94 h 98"/>
                <a:gd name="T34" fmla="*/ 31 w 88"/>
                <a:gd name="T35" fmla="*/ 90 h 98"/>
                <a:gd name="T36" fmla="*/ 32 w 88"/>
                <a:gd name="T37" fmla="*/ 81 h 98"/>
                <a:gd name="T38" fmla="*/ 32 w 88"/>
                <a:gd name="T39" fmla="*/ 6 h 98"/>
                <a:gd name="T40" fmla="*/ 25 w 88"/>
                <a:gd name="T41" fmla="*/ 6 h 98"/>
                <a:gd name="T42" fmla="*/ 11 w 88"/>
                <a:gd name="T43" fmla="*/ 10 h 98"/>
                <a:gd name="T44" fmla="*/ 3 w 88"/>
                <a:gd name="T45" fmla="*/ 27 h 98"/>
                <a:gd name="T46" fmla="*/ 0 w 88"/>
                <a:gd name="T47" fmla="*/ 27 h 98"/>
                <a:gd name="T48" fmla="*/ 0 w 88"/>
                <a:gd name="T49" fmla="*/ 0 h 98"/>
                <a:gd name="T50" fmla="*/ 88 w 88"/>
                <a:gd name="T5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8" h="98">
                  <a:moveTo>
                    <a:pt x="88" y="0"/>
                  </a:moveTo>
                  <a:cubicBezTo>
                    <a:pt x="88" y="27"/>
                    <a:pt x="88" y="27"/>
                    <a:pt x="88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4" y="20"/>
                    <a:pt x="82" y="16"/>
                    <a:pt x="80" y="13"/>
                  </a:cubicBezTo>
                  <a:cubicBezTo>
                    <a:pt x="78" y="11"/>
                    <a:pt x="76" y="9"/>
                    <a:pt x="73" y="7"/>
                  </a:cubicBezTo>
                  <a:cubicBezTo>
                    <a:pt x="71" y="6"/>
                    <a:pt x="68" y="6"/>
                    <a:pt x="63" y="6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6" y="86"/>
                    <a:pt x="56" y="89"/>
                    <a:pt x="57" y="91"/>
                  </a:cubicBezTo>
                  <a:cubicBezTo>
                    <a:pt x="57" y="92"/>
                    <a:pt x="58" y="93"/>
                    <a:pt x="60" y="94"/>
                  </a:cubicBezTo>
                  <a:cubicBezTo>
                    <a:pt x="61" y="95"/>
                    <a:pt x="64" y="95"/>
                    <a:pt x="66" y="95"/>
                  </a:cubicBezTo>
                  <a:cubicBezTo>
                    <a:pt x="70" y="95"/>
                    <a:pt x="70" y="95"/>
                    <a:pt x="70" y="95"/>
                  </a:cubicBezTo>
                  <a:cubicBezTo>
                    <a:pt x="70" y="98"/>
                    <a:pt x="70" y="98"/>
                    <a:pt x="70" y="98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95"/>
                    <a:pt x="18" y="95"/>
                    <a:pt x="18" y="95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24" y="95"/>
                    <a:pt x="27" y="95"/>
                    <a:pt x="28" y="94"/>
                  </a:cubicBezTo>
                  <a:cubicBezTo>
                    <a:pt x="30" y="93"/>
                    <a:pt x="31" y="92"/>
                    <a:pt x="31" y="90"/>
                  </a:cubicBezTo>
                  <a:cubicBezTo>
                    <a:pt x="32" y="89"/>
                    <a:pt x="32" y="86"/>
                    <a:pt x="32" y="81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9" y="6"/>
                    <a:pt x="14" y="7"/>
                    <a:pt x="11" y="10"/>
                  </a:cubicBezTo>
                  <a:cubicBezTo>
                    <a:pt x="7" y="14"/>
                    <a:pt x="4" y="19"/>
                    <a:pt x="3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82"/>
            <p:cNvSpPr/>
            <p:nvPr/>
          </p:nvSpPr>
          <p:spPr bwMode="auto">
            <a:xfrm>
              <a:off x="-484188" y="3965575"/>
              <a:ext cx="390525" cy="368300"/>
            </a:xfrm>
            <a:custGeom>
              <a:avLst/>
              <a:gdLst>
                <a:gd name="T0" fmla="*/ 104 w 104"/>
                <a:gd name="T1" fmla="*/ 0 h 98"/>
                <a:gd name="T2" fmla="*/ 104 w 104"/>
                <a:gd name="T3" fmla="*/ 3 h 98"/>
                <a:gd name="T4" fmla="*/ 96 w 104"/>
                <a:gd name="T5" fmla="*/ 6 h 98"/>
                <a:gd name="T6" fmla="*/ 85 w 104"/>
                <a:gd name="T7" fmla="*/ 22 h 98"/>
                <a:gd name="T8" fmla="*/ 64 w 104"/>
                <a:gd name="T9" fmla="*/ 58 h 98"/>
                <a:gd name="T10" fmla="*/ 64 w 104"/>
                <a:gd name="T11" fmla="*/ 81 h 98"/>
                <a:gd name="T12" fmla="*/ 64 w 104"/>
                <a:gd name="T13" fmla="*/ 91 h 98"/>
                <a:gd name="T14" fmla="*/ 67 w 104"/>
                <a:gd name="T15" fmla="*/ 94 h 98"/>
                <a:gd name="T16" fmla="*/ 74 w 104"/>
                <a:gd name="T17" fmla="*/ 95 h 98"/>
                <a:gd name="T18" fmla="*/ 79 w 104"/>
                <a:gd name="T19" fmla="*/ 95 h 98"/>
                <a:gd name="T20" fmla="*/ 79 w 104"/>
                <a:gd name="T21" fmla="*/ 98 h 98"/>
                <a:gd name="T22" fmla="*/ 24 w 104"/>
                <a:gd name="T23" fmla="*/ 98 h 98"/>
                <a:gd name="T24" fmla="*/ 24 w 104"/>
                <a:gd name="T25" fmla="*/ 95 h 98"/>
                <a:gd name="T26" fmla="*/ 29 w 104"/>
                <a:gd name="T27" fmla="*/ 95 h 98"/>
                <a:gd name="T28" fmla="*/ 36 w 104"/>
                <a:gd name="T29" fmla="*/ 94 h 98"/>
                <a:gd name="T30" fmla="*/ 39 w 104"/>
                <a:gd name="T31" fmla="*/ 90 h 98"/>
                <a:gd name="T32" fmla="*/ 40 w 104"/>
                <a:gd name="T33" fmla="*/ 81 h 98"/>
                <a:gd name="T34" fmla="*/ 40 w 104"/>
                <a:gd name="T35" fmla="*/ 62 h 98"/>
                <a:gd name="T36" fmla="*/ 17 w 104"/>
                <a:gd name="T37" fmla="*/ 20 h 98"/>
                <a:gd name="T38" fmla="*/ 7 w 104"/>
                <a:gd name="T39" fmla="*/ 5 h 98"/>
                <a:gd name="T40" fmla="*/ 0 w 104"/>
                <a:gd name="T41" fmla="*/ 3 h 98"/>
                <a:gd name="T42" fmla="*/ 0 w 104"/>
                <a:gd name="T43" fmla="*/ 0 h 98"/>
                <a:gd name="T44" fmla="*/ 47 w 104"/>
                <a:gd name="T45" fmla="*/ 0 h 98"/>
                <a:gd name="T46" fmla="*/ 47 w 104"/>
                <a:gd name="T47" fmla="*/ 3 h 98"/>
                <a:gd name="T48" fmla="*/ 45 w 104"/>
                <a:gd name="T49" fmla="*/ 3 h 98"/>
                <a:gd name="T50" fmla="*/ 39 w 104"/>
                <a:gd name="T51" fmla="*/ 4 h 98"/>
                <a:gd name="T52" fmla="*/ 37 w 104"/>
                <a:gd name="T53" fmla="*/ 7 h 98"/>
                <a:gd name="T54" fmla="*/ 43 w 104"/>
                <a:gd name="T55" fmla="*/ 20 h 98"/>
                <a:gd name="T56" fmla="*/ 60 w 104"/>
                <a:gd name="T57" fmla="*/ 52 h 98"/>
                <a:gd name="T58" fmla="*/ 78 w 104"/>
                <a:gd name="T59" fmla="*/ 23 h 98"/>
                <a:gd name="T60" fmla="*/ 85 w 104"/>
                <a:gd name="T61" fmla="*/ 8 h 98"/>
                <a:gd name="T62" fmla="*/ 83 w 104"/>
                <a:gd name="T63" fmla="*/ 5 h 98"/>
                <a:gd name="T64" fmla="*/ 74 w 104"/>
                <a:gd name="T65" fmla="*/ 3 h 98"/>
                <a:gd name="T66" fmla="*/ 74 w 104"/>
                <a:gd name="T67" fmla="*/ 0 h 98"/>
                <a:gd name="T68" fmla="*/ 104 w 104"/>
                <a:gd name="T6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98">
                  <a:moveTo>
                    <a:pt x="104" y="0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0" y="3"/>
                    <a:pt x="98" y="4"/>
                    <a:pt x="96" y="6"/>
                  </a:cubicBezTo>
                  <a:cubicBezTo>
                    <a:pt x="94" y="8"/>
                    <a:pt x="90" y="13"/>
                    <a:pt x="85" y="22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64" y="81"/>
                    <a:pt x="64" y="81"/>
                    <a:pt x="64" y="81"/>
                  </a:cubicBezTo>
                  <a:cubicBezTo>
                    <a:pt x="64" y="86"/>
                    <a:pt x="64" y="89"/>
                    <a:pt x="64" y="91"/>
                  </a:cubicBezTo>
                  <a:cubicBezTo>
                    <a:pt x="65" y="92"/>
                    <a:pt x="66" y="93"/>
                    <a:pt x="67" y="94"/>
                  </a:cubicBezTo>
                  <a:cubicBezTo>
                    <a:pt x="69" y="95"/>
                    <a:pt x="71" y="95"/>
                    <a:pt x="74" y="95"/>
                  </a:cubicBezTo>
                  <a:cubicBezTo>
                    <a:pt x="79" y="95"/>
                    <a:pt x="79" y="95"/>
                    <a:pt x="79" y="95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24" y="98"/>
                    <a:pt x="24" y="98"/>
                    <a:pt x="24" y="98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29" y="95"/>
                    <a:pt x="29" y="95"/>
                    <a:pt x="29" y="95"/>
                  </a:cubicBezTo>
                  <a:cubicBezTo>
                    <a:pt x="32" y="95"/>
                    <a:pt x="35" y="95"/>
                    <a:pt x="36" y="94"/>
                  </a:cubicBezTo>
                  <a:cubicBezTo>
                    <a:pt x="37" y="93"/>
                    <a:pt x="38" y="92"/>
                    <a:pt x="39" y="90"/>
                  </a:cubicBezTo>
                  <a:cubicBezTo>
                    <a:pt x="40" y="89"/>
                    <a:pt x="40" y="86"/>
                    <a:pt x="40" y="81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2" y="11"/>
                    <a:pt x="9" y="6"/>
                    <a:pt x="7" y="5"/>
                  </a:cubicBezTo>
                  <a:cubicBezTo>
                    <a:pt x="5" y="4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2" y="3"/>
                    <a:pt x="40" y="3"/>
                    <a:pt x="39" y="4"/>
                  </a:cubicBezTo>
                  <a:cubicBezTo>
                    <a:pt x="38" y="5"/>
                    <a:pt x="37" y="6"/>
                    <a:pt x="37" y="7"/>
                  </a:cubicBezTo>
                  <a:cubicBezTo>
                    <a:pt x="37" y="8"/>
                    <a:pt x="39" y="13"/>
                    <a:pt x="43" y="20"/>
                  </a:cubicBezTo>
                  <a:cubicBezTo>
                    <a:pt x="60" y="52"/>
                    <a:pt x="60" y="52"/>
                    <a:pt x="60" y="52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82" y="15"/>
                    <a:pt x="85" y="10"/>
                    <a:pt x="85" y="8"/>
                  </a:cubicBezTo>
                  <a:cubicBezTo>
                    <a:pt x="85" y="7"/>
                    <a:pt x="84" y="6"/>
                    <a:pt x="83" y="5"/>
                  </a:cubicBezTo>
                  <a:cubicBezTo>
                    <a:pt x="81" y="4"/>
                    <a:pt x="78" y="3"/>
                    <a:pt x="74" y="3"/>
                  </a:cubicBezTo>
                  <a:cubicBezTo>
                    <a:pt x="74" y="0"/>
                    <a:pt x="74" y="0"/>
                    <a:pt x="74" y="0"/>
                  </a:cubicBezTo>
                  <a:lnTo>
                    <a:pt x="1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64" name="Google Shape;864;p33"/>
          <p:cNvSpPr txBox="1">
            <a:spLocks noGrp="1"/>
          </p:cNvSpPr>
          <p:nvPr>
            <p:ph type="ctrTitle"/>
          </p:nvPr>
        </p:nvSpPr>
        <p:spPr>
          <a:xfrm>
            <a:off x="929224" y="1472135"/>
            <a:ext cx="6824443" cy="18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000" dirty="0"/>
              <a:t>Designing Vertical Processors in Monolithic 3D</a:t>
            </a:r>
            <a:endParaRPr sz="4000" dirty="0"/>
          </a:p>
        </p:txBody>
      </p:sp>
      <p:sp>
        <p:nvSpPr>
          <p:cNvPr id="865" name="Google Shape;865;p33"/>
          <p:cNvSpPr txBox="1">
            <a:spLocks noGrp="1"/>
          </p:cNvSpPr>
          <p:nvPr>
            <p:ph type="subTitle" idx="1"/>
          </p:nvPr>
        </p:nvSpPr>
        <p:spPr>
          <a:xfrm>
            <a:off x="1802504" y="3172775"/>
            <a:ext cx="50055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Mohammed Baabou LY2021037</a:t>
            </a:r>
            <a:endParaRPr b="1" dirty="0"/>
          </a:p>
        </p:txBody>
      </p:sp>
      <p:grpSp>
        <p:nvGrpSpPr>
          <p:cNvPr id="866" name="Google Shape;866;p33"/>
          <p:cNvGrpSpPr/>
          <p:nvPr/>
        </p:nvGrpSpPr>
        <p:grpSpPr>
          <a:xfrm>
            <a:off x="-161948" y="3662975"/>
            <a:ext cx="2074949" cy="962378"/>
            <a:chOff x="-85249" y="3960975"/>
            <a:chExt cx="2074949" cy="962378"/>
          </a:xfrm>
        </p:grpSpPr>
        <p:grpSp>
          <p:nvGrpSpPr>
            <p:cNvPr id="867" name="Google Shape;867;p3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868" name="Google Shape;868;p3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0" name="Google Shape;870;p3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71" name="Google Shape;871;p3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3" name="Google Shape;873;p3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74" name="Google Shape;874;p3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82" name="Google Shape;882;p33"/>
          <p:cNvGrpSpPr/>
          <p:nvPr/>
        </p:nvGrpSpPr>
        <p:grpSpPr>
          <a:xfrm rot="-2700000">
            <a:off x="6959992" y="438501"/>
            <a:ext cx="3288742" cy="3288676"/>
            <a:chOff x="7037775" y="2589850"/>
            <a:chExt cx="2493825" cy="2493775"/>
          </a:xfrm>
        </p:grpSpPr>
        <p:grpSp>
          <p:nvGrpSpPr>
            <p:cNvPr id="883" name="Google Shape;883;p33"/>
            <p:cNvGrpSpPr/>
            <p:nvPr/>
          </p:nvGrpSpPr>
          <p:grpSpPr>
            <a:xfrm>
              <a:off x="7037775" y="3117000"/>
              <a:ext cx="1966625" cy="1966625"/>
              <a:chOff x="7037775" y="3117000"/>
              <a:chExt cx="1966625" cy="1966625"/>
            </a:xfrm>
          </p:grpSpPr>
          <p:sp>
            <p:nvSpPr>
              <p:cNvPr id="884" name="Google Shape;884;p33"/>
              <p:cNvSpPr/>
              <p:nvPr/>
            </p:nvSpPr>
            <p:spPr>
              <a:xfrm>
                <a:off x="7268000" y="3348775"/>
                <a:ext cx="1504625" cy="752300"/>
              </a:xfrm>
              <a:custGeom>
                <a:avLst/>
                <a:gdLst/>
                <a:ahLst/>
                <a:cxnLst/>
                <a:rect l="l" t="t" r="r" b="b"/>
                <a:pathLst>
                  <a:path w="60185" h="30092" fill="none" extrusionOk="0">
                    <a:moveTo>
                      <a:pt x="1" y="9727"/>
                    </a:moveTo>
                    <a:lnTo>
                      <a:pt x="11673" y="21368"/>
                    </a:lnTo>
                    <a:lnTo>
                      <a:pt x="22159" y="21368"/>
                    </a:lnTo>
                    <a:lnTo>
                      <a:pt x="30093" y="13435"/>
                    </a:lnTo>
                    <a:lnTo>
                      <a:pt x="30093" y="30092"/>
                    </a:lnTo>
                    <a:lnTo>
                      <a:pt x="6018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3"/>
              <p:cNvSpPr/>
              <p:nvPr/>
            </p:nvSpPr>
            <p:spPr>
              <a:xfrm>
                <a:off x="7883525" y="3511375"/>
                <a:ext cx="299425" cy="284225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11369" fill="none" extrusionOk="0">
                    <a:moveTo>
                      <a:pt x="5472" y="6809"/>
                    </a:moveTo>
                    <a:lnTo>
                      <a:pt x="8511" y="11369"/>
                    </a:lnTo>
                    <a:cubicBezTo>
                      <a:pt x="11976" y="9089"/>
                      <a:pt x="11733" y="3952"/>
                      <a:pt x="8086" y="1976"/>
                    </a:cubicBezTo>
                    <a:cubicBezTo>
                      <a:pt x="4408" y="1"/>
                      <a:pt x="0" y="2676"/>
                      <a:pt x="0" y="6809"/>
                    </a:cubicBezTo>
                    <a:cubicBezTo>
                      <a:pt x="0" y="7204"/>
                      <a:pt x="31" y="7600"/>
                      <a:pt x="122" y="7964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33"/>
              <p:cNvSpPr/>
              <p:nvPr/>
            </p:nvSpPr>
            <p:spPr>
              <a:xfrm>
                <a:off x="7529425" y="3857575"/>
                <a:ext cx="59750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1984" extrusionOk="0">
                    <a:moveTo>
                      <a:pt x="1275" y="1"/>
                    </a:moveTo>
                    <a:cubicBezTo>
                      <a:pt x="1094" y="1"/>
                      <a:pt x="907" y="52"/>
                      <a:pt x="730" y="165"/>
                    </a:cubicBezTo>
                    <a:cubicBezTo>
                      <a:pt x="0" y="651"/>
                      <a:pt x="213" y="1776"/>
                      <a:pt x="1064" y="1958"/>
                    </a:cubicBezTo>
                    <a:cubicBezTo>
                      <a:pt x="1140" y="1975"/>
                      <a:pt x="1215" y="1983"/>
                      <a:pt x="1288" y="1983"/>
                    </a:cubicBezTo>
                    <a:cubicBezTo>
                      <a:pt x="1747" y="1983"/>
                      <a:pt x="2145" y="1670"/>
                      <a:pt x="2249" y="1199"/>
                    </a:cubicBezTo>
                    <a:cubicBezTo>
                      <a:pt x="2389" y="546"/>
                      <a:pt x="1868" y="1"/>
                      <a:pt x="1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3"/>
              <p:cNvSpPr/>
              <p:nvPr/>
            </p:nvSpPr>
            <p:spPr>
              <a:xfrm>
                <a:off x="7791575" y="3857575"/>
                <a:ext cx="60525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1984" extrusionOk="0">
                    <a:moveTo>
                      <a:pt x="1293" y="1"/>
                    </a:moveTo>
                    <a:cubicBezTo>
                      <a:pt x="1114" y="1"/>
                      <a:pt x="931" y="52"/>
                      <a:pt x="760" y="165"/>
                    </a:cubicBezTo>
                    <a:cubicBezTo>
                      <a:pt x="1" y="651"/>
                      <a:pt x="244" y="1776"/>
                      <a:pt x="1095" y="1958"/>
                    </a:cubicBezTo>
                    <a:cubicBezTo>
                      <a:pt x="1171" y="1975"/>
                      <a:pt x="1246" y="1983"/>
                      <a:pt x="1319" y="1983"/>
                    </a:cubicBezTo>
                    <a:cubicBezTo>
                      <a:pt x="1777" y="1983"/>
                      <a:pt x="2176" y="1670"/>
                      <a:pt x="2280" y="1199"/>
                    </a:cubicBezTo>
                    <a:cubicBezTo>
                      <a:pt x="2420" y="546"/>
                      <a:pt x="1881" y="1"/>
                      <a:pt x="1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3"/>
              <p:cNvSpPr/>
              <p:nvPr/>
            </p:nvSpPr>
            <p:spPr>
              <a:xfrm>
                <a:off x="7989150" y="4074925"/>
                <a:ext cx="59750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003" extrusionOk="0">
                    <a:moveTo>
                      <a:pt x="1273" y="0"/>
                    </a:moveTo>
                    <a:cubicBezTo>
                      <a:pt x="1093" y="0"/>
                      <a:pt x="907" y="51"/>
                      <a:pt x="730" y="164"/>
                    </a:cubicBezTo>
                    <a:cubicBezTo>
                      <a:pt x="0" y="651"/>
                      <a:pt x="213" y="1806"/>
                      <a:pt x="1095" y="1988"/>
                    </a:cubicBezTo>
                    <a:cubicBezTo>
                      <a:pt x="1152" y="1998"/>
                      <a:pt x="1209" y="2003"/>
                      <a:pt x="1266" y="2003"/>
                    </a:cubicBezTo>
                    <a:cubicBezTo>
                      <a:pt x="1721" y="2003"/>
                      <a:pt x="2142" y="1688"/>
                      <a:pt x="2250" y="1228"/>
                    </a:cubicBezTo>
                    <a:cubicBezTo>
                      <a:pt x="2390" y="552"/>
                      <a:pt x="1867" y="0"/>
                      <a:pt x="1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3"/>
              <p:cNvSpPr/>
              <p:nvPr/>
            </p:nvSpPr>
            <p:spPr>
              <a:xfrm>
                <a:off x="7037775" y="3117000"/>
                <a:ext cx="1966625" cy="1966625"/>
              </a:xfrm>
              <a:custGeom>
                <a:avLst/>
                <a:gdLst/>
                <a:ahLst/>
                <a:cxnLst/>
                <a:rect l="l" t="t" r="r" b="b"/>
                <a:pathLst>
                  <a:path w="78665" h="78665" fill="none" extrusionOk="0">
                    <a:moveTo>
                      <a:pt x="64682" y="14013"/>
                    </a:moveTo>
                    <a:cubicBezTo>
                      <a:pt x="78664" y="27995"/>
                      <a:pt x="78664" y="50670"/>
                      <a:pt x="64682" y="64682"/>
                    </a:cubicBezTo>
                    <a:cubicBezTo>
                      <a:pt x="50670" y="78664"/>
                      <a:pt x="27994" y="78664"/>
                      <a:pt x="14012" y="64682"/>
                    </a:cubicBezTo>
                    <a:cubicBezTo>
                      <a:pt x="0" y="50670"/>
                      <a:pt x="0" y="27995"/>
                      <a:pt x="14012" y="14013"/>
                    </a:cubicBezTo>
                    <a:cubicBezTo>
                      <a:pt x="27994" y="0"/>
                      <a:pt x="50670" y="0"/>
                      <a:pt x="64682" y="14013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3"/>
              <p:cNvSpPr/>
              <p:nvPr/>
            </p:nvSpPr>
            <p:spPr>
              <a:xfrm>
                <a:off x="7333350" y="3412600"/>
                <a:ext cx="1375450" cy="1375425"/>
              </a:xfrm>
              <a:custGeom>
                <a:avLst/>
                <a:gdLst/>
                <a:ahLst/>
                <a:cxnLst/>
                <a:rect l="l" t="t" r="r" b="b"/>
                <a:pathLst>
                  <a:path w="55018" h="55017" fill="none" extrusionOk="0">
                    <a:moveTo>
                      <a:pt x="45230" y="9788"/>
                    </a:moveTo>
                    <a:cubicBezTo>
                      <a:pt x="55017" y="19575"/>
                      <a:pt x="55017" y="35442"/>
                      <a:pt x="45230" y="45229"/>
                    </a:cubicBezTo>
                    <a:cubicBezTo>
                      <a:pt x="35442" y="55016"/>
                      <a:pt x="19576" y="55016"/>
                      <a:pt x="9788" y="45229"/>
                    </a:cubicBezTo>
                    <a:cubicBezTo>
                      <a:pt x="1" y="35442"/>
                      <a:pt x="1" y="19575"/>
                      <a:pt x="9788" y="9788"/>
                    </a:cubicBezTo>
                    <a:cubicBezTo>
                      <a:pt x="19576" y="0"/>
                      <a:pt x="35442" y="0"/>
                      <a:pt x="45230" y="9788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3"/>
              <p:cNvSpPr/>
              <p:nvPr/>
            </p:nvSpPr>
            <p:spPr>
              <a:xfrm>
                <a:off x="7240650" y="3319900"/>
                <a:ext cx="1560850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62434" h="62433" fill="none" extrusionOk="0">
                    <a:moveTo>
                      <a:pt x="62433" y="31216"/>
                    </a:moveTo>
                    <a:cubicBezTo>
                      <a:pt x="62433" y="48451"/>
                      <a:pt x="48451" y="62433"/>
                      <a:pt x="31217" y="62433"/>
                    </a:cubicBezTo>
                    <a:cubicBezTo>
                      <a:pt x="13983" y="62433"/>
                      <a:pt x="1" y="48451"/>
                      <a:pt x="1" y="31216"/>
                    </a:cubicBezTo>
                    <a:cubicBezTo>
                      <a:pt x="1" y="13982"/>
                      <a:pt x="13983" y="0"/>
                      <a:pt x="31217" y="0"/>
                    </a:cubicBezTo>
                    <a:cubicBezTo>
                      <a:pt x="48451" y="0"/>
                      <a:pt x="62433" y="13982"/>
                      <a:pt x="62433" y="3121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3"/>
              <p:cNvSpPr/>
              <p:nvPr/>
            </p:nvSpPr>
            <p:spPr>
              <a:xfrm>
                <a:off x="7898725" y="4005675"/>
                <a:ext cx="227200" cy="189100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7564" extrusionOk="0">
                    <a:moveTo>
                      <a:pt x="4888" y="0"/>
                    </a:moveTo>
                    <a:cubicBezTo>
                      <a:pt x="4189" y="0"/>
                      <a:pt x="3468" y="202"/>
                      <a:pt x="2797" y="655"/>
                    </a:cubicBezTo>
                    <a:cubicBezTo>
                      <a:pt x="0" y="2509"/>
                      <a:pt x="851" y="6825"/>
                      <a:pt x="4165" y="7494"/>
                    </a:cubicBezTo>
                    <a:cubicBezTo>
                      <a:pt x="4409" y="7541"/>
                      <a:pt x="4653" y="7564"/>
                      <a:pt x="4893" y="7564"/>
                    </a:cubicBezTo>
                    <a:cubicBezTo>
                      <a:pt x="6653" y="7564"/>
                      <a:pt x="8228" y="6334"/>
                      <a:pt x="8602" y="4515"/>
                    </a:cubicBezTo>
                    <a:cubicBezTo>
                      <a:pt x="9087" y="2021"/>
                      <a:pt x="7098" y="0"/>
                      <a:pt x="48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3"/>
              <p:cNvSpPr/>
              <p:nvPr/>
            </p:nvSpPr>
            <p:spPr>
              <a:xfrm>
                <a:off x="7869075" y="3947550"/>
                <a:ext cx="304000" cy="304750"/>
              </a:xfrm>
              <a:custGeom>
                <a:avLst/>
                <a:gdLst/>
                <a:ahLst/>
                <a:cxnLst/>
                <a:rect l="l" t="t" r="r" b="b"/>
                <a:pathLst>
                  <a:path w="12160" h="12190" fill="none" extrusionOk="0">
                    <a:moveTo>
                      <a:pt x="10518" y="3132"/>
                    </a:moveTo>
                    <a:cubicBezTo>
                      <a:pt x="12159" y="5594"/>
                      <a:pt x="11491" y="8907"/>
                      <a:pt x="9059" y="10548"/>
                    </a:cubicBezTo>
                    <a:cubicBezTo>
                      <a:pt x="6597" y="12189"/>
                      <a:pt x="3284" y="11521"/>
                      <a:pt x="1642" y="9059"/>
                    </a:cubicBezTo>
                    <a:cubicBezTo>
                      <a:pt x="1" y="6597"/>
                      <a:pt x="670" y="3284"/>
                      <a:pt x="3101" y="1642"/>
                    </a:cubicBezTo>
                    <a:cubicBezTo>
                      <a:pt x="5563" y="1"/>
                      <a:pt x="8876" y="669"/>
                      <a:pt x="10518" y="3132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3"/>
              <p:cNvSpPr/>
              <p:nvPr/>
            </p:nvSpPr>
            <p:spPr>
              <a:xfrm>
                <a:off x="7992200" y="4076575"/>
                <a:ext cx="53200" cy="4975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1990" extrusionOk="0">
                    <a:moveTo>
                      <a:pt x="1031" y="0"/>
                    </a:moveTo>
                    <a:cubicBezTo>
                      <a:pt x="992" y="0"/>
                      <a:pt x="952" y="3"/>
                      <a:pt x="912" y="7"/>
                    </a:cubicBezTo>
                    <a:cubicBezTo>
                      <a:pt x="365" y="98"/>
                      <a:pt x="0" y="585"/>
                      <a:pt x="91" y="1132"/>
                    </a:cubicBezTo>
                    <a:cubicBezTo>
                      <a:pt x="148" y="1639"/>
                      <a:pt x="596" y="1989"/>
                      <a:pt x="1073" y="1989"/>
                    </a:cubicBezTo>
                    <a:cubicBezTo>
                      <a:pt x="1110" y="1989"/>
                      <a:pt x="1148" y="1987"/>
                      <a:pt x="1185" y="1983"/>
                    </a:cubicBezTo>
                    <a:cubicBezTo>
                      <a:pt x="1733" y="1892"/>
                      <a:pt x="2128" y="1405"/>
                      <a:pt x="2037" y="858"/>
                    </a:cubicBezTo>
                    <a:cubicBezTo>
                      <a:pt x="1980" y="351"/>
                      <a:pt x="1532" y="0"/>
                      <a:pt x="10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3"/>
              <p:cNvSpPr/>
              <p:nvPr/>
            </p:nvSpPr>
            <p:spPr>
              <a:xfrm>
                <a:off x="7991200" y="3641863"/>
                <a:ext cx="59750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1984" extrusionOk="0">
                    <a:moveTo>
                      <a:pt x="1275" y="1"/>
                    </a:moveTo>
                    <a:cubicBezTo>
                      <a:pt x="1094" y="1"/>
                      <a:pt x="907" y="52"/>
                      <a:pt x="730" y="165"/>
                    </a:cubicBezTo>
                    <a:cubicBezTo>
                      <a:pt x="0" y="651"/>
                      <a:pt x="213" y="1776"/>
                      <a:pt x="1064" y="1958"/>
                    </a:cubicBezTo>
                    <a:cubicBezTo>
                      <a:pt x="1140" y="1975"/>
                      <a:pt x="1215" y="1983"/>
                      <a:pt x="1288" y="1983"/>
                    </a:cubicBezTo>
                    <a:cubicBezTo>
                      <a:pt x="1747" y="1983"/>
                      <a:pt x="2145" y="1670"/>
                      <a:pt x="2249" y="1199"/>
                    </a:cubicBezTo>
                    <a:cubicBezTo>
                      <a:pt x="2389" y="546"/>
                      <a:pt x="1868" y="1"/>
                      <a:pt x="1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96" name="Google Shape;896;p33"/>
            <p:cNvCxnSpPr/>
            <p:nvPr/>
          </p:nvCxnSpPr>
          <p:spPr>
            <a:xfrm rot="10800000" flipH="1">
              <a:off x="8619300" y="2589850"/>
              <a:ext cx="912300" cy="912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363838"/>
            <a:ext cx="4392488" cy="1262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467543" y="1088650"/>
            <a:ext cx="82089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Thermal Properties. TSV3D stacks have die-to-die (D2D)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layers in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between the dies. Such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layers have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≈13-16x higher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thermal resistance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than metal and silicon layers [1]. Therefore, vertical</a:t>
            </a:r>
          </a:p>
          <a:p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thermal conductance is relatively limited in TSV3D, and there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are substantial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temperature differences across layers.</a:t>
            </a:r>
          </a:p>
          <a:p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M3D integration requires only a few metal layers in the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bottom layer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, as they route mostly local wires. Hence, the two active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layers in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M3D are physically close to each other — typically less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than 1μm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apart, even with 3-4 metal layers [2, 25]. Therefore,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thermal coupling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between the layers is high. In addition, the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inter-layer dielectric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is only 100nm thick. </a:t>
            </a:r>
          </a:p>
        </p:txBody>
      </p:sp>
    </p:spTree>
    <p:extLst>
      <p:ext uri="{BB962C8B-B14F-4D97-AF65-F5344CB8AC3E}">
        <p14:creationId xmlns:p14="http://schemas.microsoft.com/office/powerpoint/2010/main" val="223765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38"/>
          <p:cNvSpPr txBox="1">
            <a:spLocks noGrp="1"/>
          </p:cNvSpPr>
          <p:nvPr>
            <p:ph type="title"/>
          </p:nvPr>
        </p:nvSpPr>
        <p:spPr>
          <a:xfrm>
            <a:off x="611560" y="2931790"/>
            <a:ext cx="8208911" cy="11521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lvl="0" indent="-228600"/>
            <a:r>
              <a:rPr lang="it-IT" sz="3200" dirty="0"/>
              <a:t>PARTITIONING A CORE IN </a:t>
            </a:r>
            <a:r>
              <a:rPr lang="it-IT" sz="3200" dirty="0" smtClean="0"/>
              <a:t>M3D</a:t>
            </a:r>
            <a:endParaRPr lang="it-IT" sz="3200" dirty="0"/>
          </a:p>
        </p:txBody>
      </p:sp>
      <p:sp>
        <p:nvSpPr>
          <p:cNvPr id="1008" name="Google Shape;1008;p38"/>
          <p:cNvSpPr txBox="1">
            <a:spLocks noGrp="1"/>
          </p:cNvSpPr>
          <p:nvPr>
            <p:ph type="title" idx="2"/>
          </p:nvPr>
        </p:nvSpPr>
        <p:spPr>
          <a:xfrm>
            <a:off x="3995120" y="1227576"/>
            <a:ext cx="1330451" cy="11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cxnSp>
        <p:nvCxnSpPr>
          <p:cNvPr id="1010" name="Google Shape;1010;p38"/>
          <p:cNvCxnSpPr/>
          <p:nvPr/>
        </p:nvCxnSpPr>
        <p:spPr>
          <a:xfrm>
            <a:off x="3443700" y="4310199"/>
            <a:ext cx="22566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011" name="Google Shape;1011;p38"/>
          <p:cNvGrpSpPr/>
          <p:nvPr/>
        </p:nvGrpSpPr>
        <p:grpSpPr>
          <a:xfrm>
            <a:off x="3518490" y="1380273"/>
            <a:ext cx="289868" cy="852000"/>
            <a:chOff x="456616" y="2161476"/>
            <a:chExt cx="289868" cy="852000"/>
          </a:xfrm>
        </p:grpSpPr>
        <p:sp>
          <p:nvSpPr>
            <p:cNvPr id="1012" name="Google Shape;1012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8"/>
          <p:cNvGrpSpPr/>
          <p:nvPr/>
        </p:nvGrpSpPr>
        <p:grpSpPr>
          <a:xfrm>
            <a:off x="5325572" y="1380273"/>
            <a:ext cx="289868" cy="852000"/>
            <a:chOff x="456616" y="2161476"/>
            <a:chExt cx="289868" cy="852000"/>
          </a:xfrm>
        </p:grpSpPr>
        <p:sp>
          <p:nvSpPr>
            <p:cNvPr id="1018" name="Google Shape;1018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38"/>
          <p:cNvGrpSpPr/>
          <p:nvPr/>
        </p:nvGrpSpPr>
        <p:grpSpPr>
          <a:xfrm rot="5400000">
            <a:off x="4427066" y="498842"/>
            <a:ext cx="289868" cy="852000"/>
            <a:chOff x="456616" y="2161476"/>
            <a:chExt cx="289868" cy="852000"/>
          </a:xfrm>
        </p:grpSpPr>
        <p:sp>
          <p:nvSpPr>
            <p:cNvPr id="1024" name="Google Shape;1024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38"/>
          <p:cNvGrpSpPr/>
          <p:nvPr/>
        </p:nvGrpSpPr>
        <p:grpSpPr>
          <a:xfrm rot="5400000">
            <a:off x="4427066" y="2261724"/>
            <a:ext cx="289868" cy="852000"/>
            <a:chOff x="456616" y="2161476"/>
            <a:chExt cx="289868" cy="852000"/>
          </a:xfrm>
        </p:grpSpPr>
        <p:sp>
          <p:nvSpPr>
            <p:cNvPr id="1030" name="Google Shape;1030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组合 98"/>
          <p:cNvGrpSpPr/>
          <p:nvPr/>
        </p:nvGrpSpPr>
        <p:grpSpPr>
          <a:xfrm>
            <a:off x="1467997" y="4598560"/>
            <a:ext cx="1729160" cy="540000"/>
            <a:chOff x="-8974138" y="1552575"/>
            <a:chExt cx="8977313" cy="2803525"/>
          </a:xfrm>
          <a:solidFill>
            <a:schemeClr val="tx1"/>
          </a:solidFill>
        </p:grpSpPr>
        <p:sp>
          <p:nvSpPr>
            <p:cNvPr id="31" name="Freeform 5"/>
            <p:cNvSpPr/>
            <p:nvPr/>
          </p:nvSpPr>
          <p:spPr bwMode="auto">
            <a:xfrm>
              <a:off x="-5613400" y="1725613"/>
              <a:ext cx="146050" cy="477838"/>
            </a:xfrm>
            <a:custGeom>
              <a:avLst/>
              <a:gdLst>
                <a:gd name="T0" fmla="*/ 1 w 39"/>
                <a:gd name="T1" fmla="*/ 0 h 127"/>
                <a:gd name="T2" fmla="*/ 7 w 39"/>
                <a:gd name="T3" fmla="*/ 127 h 127"/>
                <a:gd name="T4" fmla="*/ 39 w 39"/>
                <a:gd name="T5" fmla="*/ 60 h 127"/>
                <a:gd name="T6" fmla="*/ 5 w 39"/>
                <a:gd name="T7" fmla="*/ 2 h 127"/>
                <a:gd name="T8" fmla="*/ 3 w 39"/>
                <a:gd name="T9" fmla="*/ 1 h 127"/>
                <a:gd name="T10" fmla="*/ 1 w 39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27">
                  <a:moveTo>
                    <a:pt x="1" y="0"/>
                  </a:moveTo>
                  <a:cubicBezTo>
                    <a:pt x="0" y="0"/>
                    <a:pt x="30" y="102"/>
                    <a:pt x="7" y="127"/>
                  </a:cubicBezTo>
                  <a:cubicBezTo>
                    <a:pt x="7" y="127"/>
                    <a:pt x="32" y="106"/>
                    <a:pt x="39" y="60"/>
                  </a:cubicBezTo>
                  <a:cubicBezTo>
                    <a:pt x="39" y="60"/>
                    <a:pt x="36" y="31"/>
                    <a:pt x="5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6"/>
            <p:cNvSpPr/>
            <p:nvPr/>
          </p:nvSpPr>
          <p:spPr bwMode="auto">
            <a:xfrm>
              <a:off x="-5368925" y="2532063"/>
              <a:ext cx="574675" cy="1192213"/>
            </a:xfrm>
            <a:custGeom>
              <a:avLst/>
              <a:gdLst>
                <a:gd name="T0" fmla="*/ 25 w 153"/>
                <a:gd name="T1" fmla="*/ 144 h 317"/>
                <a:gd name="T2" fmla="*/ 2 w 153"/>
                <a:gd name="T3" fmla="*/ 131 h 317"/>
                <a:gd name="T4" fmla="*/ 14 w 153"/>
                <a:gd name="T5" fmla="*/ 121 h 317"/>
                <a:gd name="T6" fmla="*/ 84 w 153"/>
                <a:gd name="T7" fmla="*/ 57 h 317"/>
                <a:gd name="T8" fmla="*/ 84 w 153"/>
                <a:gd name="T9" fmla="*/ 99 h 317"/>
                <a:gd name="T10" fmla="*/ 97 w 153"/>
                <a:gd name="T11" fmla="*/ 91 h 317"/>
                <a:gd name="T12" fmla="*/ 129 w 153"/>
                <a:gd name="T13" fmla="*/ 17 h 317"/>
                <a:gd name="T14" fmla="*/ 153 w 153"/>
                <a:gd name="T15" fmla="*/ 22 h 317"/>
                <a:gd name="T16" fmla="*/ 143 w 153"/>
                <a:gd name="T17" fmla="*/ 81 h 317"/>
                <a:gd name="T18" fmla="*/ 109 w 153"/>
                <a:gd name="T19" fmla="*/ 292 h 317"/>
                <a:gd name="T20" fmla="*/ 70 w 153"/>
                <a:gd name="T21" fmla="*/ 257 h 317"/>
                <a:gd name="T22" fmla="*/ 103 w 153"/>
                <a:gd name="T23" fmla="*/ 250 h 317"/>
                <a:gd name="T24" fmla="*/ 127 w 153"/>
                <a:gd name="T25" fmla="*/ 57 h 317"/>
                <a:gd name="T26" fmla="*/ 70 w 153"/>
                <a:gd name="T27" fmla="*/ 170 h 317"/>
                <a:gd name="T28" fmla="*/ 48 w 153"/>
                <a:gd name="T29" fmla="*/ 149 h 317"/>
                <a:gd name="T30" fmla="*/ 57 w 153"/>
                <a:gd name="T31" fmla="*/ 73 h 317"/>
                <a:gd name="T32" fmla="*/ 27 w 153"/>
                <a:gd name="T33" fmla="*/ 136 h 317"/>
                <a:gd name="T34" fmla="*/ 26 w 153"/>
                <a:gd name="T35" fmla="*/ 140 h 317"/>
                <a:gd name="T36" fmla="*/ 25 w 153"/>
                <a:gd name="T37" fmla="*/ 144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3" h="317">
                  <a:moveTo>
                    <a:pt x="25" y="144"/>
                  </a:moveTo>
                  <a:cubicBezTo>
                    <a:pt x="25" y="144"/>
                    <a:pt x="8" y="162"/>
                    <a:pt x="2" y="131"/>
                  </a:cubicBezTo>
                  <a:cubicBezTo>
                    <a:pt x="2" y="131"/>
                    <a:pt x="0" y="121"/>
                    <a:pt x="14" y="121"/>
                  </a:cubicBezTo>
                  <a:cubicBezTo>
                    <a:pt x="14" y="121"/>
                    <a:pt x="65" y="32"/>
                    <a:pt x="84" y="57"/>
                  </a:cubicBezTo>
                  <a:cubicBezTo>
                    <a:pt x="84" y="57"/>
                    <a:pt x="89" y="79"/>
                    <a:pt x="84" y="99"/>
                  </a:cubicBezTo>
                  <a:cubicBezTo>
                    <a:pt x="84" y="99"/>
                    <a:pt x="95" y="103"/>
                    <a:pt x="97" y="91"/>
                  </a:cubicBezTo>
                  <a:cubicBezTo>
                    <a:pt x="97" y="91"/>
                    <a:pt x="128" y="42"/>
                    <a:pt x="129" y="17"/>
                  </a:cubicBezTo>
                  <a:cubicBezTo>
                    <a:pt x="129" y="17"/>
                    <a:pt x="153" y="0"/>
                    <a:pt x="153" y="22"/>
                  </a:cubicBezTo>
                  <a:cubicBezTo>
                    <a:pt x="153" y="22"/>
                    <a:pt x="143" y="65"/>
                    <a:pt x="143" y="81"/>
                  </a:cubicBezTo>
                  <a:cubicBezTo>
                    <a:pt x="143" y="81"/>
                    <a:pt x="136" y="249"/>
                    <a:pt x="109" y="292"/>
                  </a:cubicBezTo>
                  <a:cubicBezTo>
                    <a:pt x="109" y="292"/>
                    <a:pt x="95" y="317"/>
                    <a:pt x="70" y="257"/>
                  </a:cubicBezTo>
                  <a:cubicBezTo>
                    <a:pt x="70" y="257"/>
                    <a:pt x="101" y="287"/>
                    <a:pt x="103" y="250"/>
                  </a:cubicBezTo>
                  <a:cubicBezTo>
                    <a:pt x="103" y="250"/>
                    <a:pt x="134" y="75"/>
                    <a:pt x="127" y="57"/>
                  </a:cubicBezTo>
                  <a:cubicBezTo>
                    <a:pt x="127" y="57"/>
                    <a:pt x="80" y="145"/>
                    <a:pt x="70" y="170"/>
                  </a:cubicBezTo>
                  <a:cubicBezTo>
                    <a:pt x="70" y="170"/>
                    <a:pt x="47" y="171"/>
                    <a:pt x="48" y="149"/>
                  </a:cubicBezTo>
                  <a:cubicBezTo>
                    <a:pt x="48" y="149"/>
                    <a:pt x="94" y="43"/>
                    <a:pt x="57" y="73"/>
                  </a:cubicBezTo>
                  <a:cubicBezTo>
                    <a:pt x="57" y="73"/>
                    <a:pt x="35" y="117"/>
                    <a:pt x="27" y="136"/>
                  </a:cubicBezTo>
                  <a:cubicBezTo>
                    <a:pt x="26" y="140"/>
                    <a:pt x="26" y="140"/>
                    <a:pt x="26" y="140"/>
                  </a:cubicBezTo>
                  <a:lnTo>
                    <a:pt x="25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7"/>
            <p:cNvSpPr/>
            <p:nvPr/>
          </p:nvSpPr>
          <p:spPr bwMode="auto">
            <a:xfrm>
              <a:off x="-4881563" y="2038350"/>
              <a:ext cx="593725" cy="1441450"/>
            </a:xfrm>
            <a:custGeom>
              <a:avLst/>
              <a:gdLst>
                <a:gd name="T0" fmla="*/ 2 w 158"/>
                <a:gd name="T1" fmla="*/ 86 h 383"/>
                <a:gd name="T2" fmla="*/ 88 w 158"/>
                <a:gd name="T3" fmla="*/ 41 h 383"/>
                <a:gd name="T4" fmla="*/ 105 w 158"/>
                <a:gd name="T5" fmla="*/ 47 h 383"/>
                <a:gd name="T6" fmla="*/ 91 w 158"/>
                <a:gd name="T7" fmla="*/ 341 h 383"/>
                <a:gd name="T8" fmla="*/ 27 w 158"/>
                <a:gd name="T9" fmla="*/ 312 h 383"/>
                <a:gd name="T10" fmla="*/ 111 w 158"/>
                <a:gd name="T11" fmla="*/ 383 h 383"/>
                <a:gd name="T12" fmla="*/ 116 w 158"/>
                <a:gd name="T13" fmla="*/ 352 h 383"/>
                <a:gd name="T14" fmla="*/ 131 w 158"/>
                <a:gd name="T15" fmla="*/ 56 h 383"/>
                <a:gd name="T16" fmla="*/ 106 w 158"/>
                <a:gd name="T17" fmla="*/ 9 h 383"/>
                <a:gd name="T18" fmla="*/ 8 w 158"/>
                <a:gd name="T19" fmla="*/ 81 h 383"/>
                <a:gd name="T20" fmla="*/ 0 w 158"/>
                <a:gd name="T21" fmla="*/ 84 h 383"/>
                <a:gd name="T22" fmla="*/ 2 w 158"/>
                <a:gd name="T23" fmla="*/ 86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383">
                  <a:moveTo>
                    <a:pt x="2" y="86"/>
                  </a:moveTo>
                  <a:cubicBezTo>
                    <a:pt x="2" y="86"/>
                    <a:pt x="62" y="75"/>
                    <a:pt x="88" y="41"/>
                  </a:cubicBezTo>
                  <a:cubicBezTo>
                    <a:pt x="88" y="41"/>
                    <a:pt x="107" y="26"/>
                    <a:pt x="105" y="47"/>
                  </a:cubicBezTo>
                  <a:cubicBezTo>
                    <a:pt x="105" y="47"/>
                    <a:pt x="75" y="157"/>
                    <a:pt x="91" y="341"/>
                  </a:cubicBezTo>
                  <a:cubicBezTo>
                    <a:pt x="91" y="341"/>
                    <a:pt x="32" y="321"/>
                    <a:pt x="27" y="312"/>
                  </a:cubicBezTo>
                  <a:cubicBezTo>
                    <a:pt x="27" y="312"/>
                    <a:pt x="92" y="372"/>
                    <a:pt x="111" y="383"/>
                  </a:cubicBezTo>
                  <a:cubicBezTo>
                    <a:pt x="111" y="383"/>
                    <a:pt x="121" y="383"/>
                    <a:pt x="116" y="352"/>
                  </a:cubicBezTo>
                  <a:cubicBezTo>
                    <a:pt x="116" y="352"/>
                    <a:pt x="104" y="106"/>
                    <a:pt x="131" y="56"/>
                  </a:cubicBezTo>
                  <a:cubicBezTo>
                    <a:pt x="131" y="56"/>
                    <a:pt x="158" y="0"/>
                    <a:pt x="106" y="9"/>
                  </a:cubicBezTo>
                  <a:cubicBezTo>
                    <a:pt x="106" y="9"/>
                    <a:pt x="16" y="79"/>
                    <a:pt x="8" y="81"/>
                  </a:cubicBezTo>
                  <a:cubicBezTo>
                    <a:pt x="0" y="84"/>
                    <a:pt x="0" y="84"/>
                    <a:pt x="0" y="84"/>
                  </a:cubicBezTo>
                  <a:lnTo>
                    <a:pt x="2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8"/>
            <p:cNvSpPr/>
            <p:nvPr/>
          </p:nvSpPr>
          <p:spPr bwMode="auto">
            <a:xfrm>
              <a:off x="-4865688" y="2444750"/>
              <a:ext cx="214313" cy="527050"/>
            </a:xfrm>
            <a:custGeom>
              <a:avLst/>
              <a:gdLst>
                <a:gd name="T0" fmla="*/ 4 w 57"/>
                <a:gd name="T1" fmla="*/ 1 h 140"/>
                <a:gd name="T2" fmla="*/ 52 w 57"/>
                <a:gd name="T3" fmla="*/ 60 h 140"/>
                <a:gd name="T4" fmla="*/ 34 w 57"/>
                <a:gd name="T5" fmla="*/ 93 h 140"/>
                <a:gd name="T6" fmla="*/ 53 w 57"/>
                <a:gd name="T7" fmla="*/ 136 h 140"/>
                <a:gd name="T8" fmla="*/ 23 w 57"/>
                <a:gd name="T9" fmla="*/ 115 h 140"/>
                <a:gd name="T10" fmla="*/ 31 w 57"/>
                <a:gd name="T11" fmla="*/ 71 h 140"/>
                <a:gd name="T12" fmla="*/ 0 w 57"/>
                <a:gd name="T13" fmla="*/ 0 h 140"/>
                <a:gd name="T14" fmla="*/ 3 w 57"/>
                <a:gd name="T15" fmla="*/ 1 h 140"/>
                <a:gd name="T16" fmla="*/ 4 w 57"/>
                <a:gd name="T17" fmla="*/ 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140">
                  <a:moveTo>
                    <a:pt x="4" y="1"/>
                  </a:moveTo>
                  <a:cubicBezTo>
                    <a:pt x="4" y="1"/>
                    <a:pt x="57" y="15"/>
                    <a:pt x="52" y="60"/>
                  </a:cubicBezTo>
                  <a:cubicBezTo>
                    <a:pt x="34" y="93"/>
                    <a:pt x="34" y="93"/>
                    <a:pt x="34" y="93"/>
                  </a:cubicBezTo>
                  <a:cubicBezTo>
                    <a:pt x="34" y="93"/>
                    <a:pt x="36" y="119"/>
                    <a:pt x="53" y="136"/>
                  </a:cubicBezTo>
                  <a:cubicBezTo>
                    <a:pt x="53" y="136"/>
                    <a:pt x="31" y="140"/>
                    <a:pt x="23" y="115"/>
                  </a:cubicBezTo>
                  <a:cubicBezTo>
                    <a:pt x="23" y="115"/>
                    <a:pt x="19" y="87"/>
                    <a:pt x="31" y="71"/>
                  </a:cubicBezTo>
                  <a:cubicBezTo>
                    <a:pt x="31" y="71"/>
                    <a:pt x="52" y="35"/>
                    <a:pt x="0" y="0"/>
                  </a:cubicBezTo>
                  <a:cubicBezTo>
                    <a:pt x="3" y="1"/>
                    <a:pt x="3" y="1"/>
                    <a:pt x="3" y="1"/>
                  </a:cubicBezTo>
                  <a:lnTo>
                    <a:pt x="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9"/>
            <p:cNvSpPr>
              <a:spLocks noEditPoints="1"/>
            </p:cNvSpPr>
            <p:nvPr/>
          </p:nvSpPr>
          <p:spPr bwMode="auto">
            <a:xfrm>
              <a:off x="-5805488" y="1744663"/>
              <a:ext cx="1011238" cy="1825625"/>
            </a:xfrm>
            <a:custGeom>
              <a:avLst/>
              <a:gdLst>
                <a:gd name="T0" fmla="*/ 216 w 269"/>
                <a:gd name="T1" fmla="*/ 65 h 485"/>
                <a:gd name="T2" fmla="*/ 251 w 269"/>
                <a:gd name="T3" fmla="*/ 102 h 485"/>
                <a:gd name="T4" fmla="*/ 263 w 269"/>
                <a:gd name="T5" fmla="*/ 134 h 485"/>
                <a:gd name="T6" fmla="*/ 216 w 269"/>
                <a:gd name="T7" fmla="*/ 164 h 485"/>
                <a:gd name="T8" fmla="*/ 216 w 269"/>
                <a:gd name="T9" fmla="*/ 136 h 485"/>
                <a:gd name="T10" fmla="*/ 231 w 269"/>
                <a:gd name="T11" fmla="*/ 126 h 485"/>
                <a:gd name="T12" fmla="*/ 234 w 269"/>
                <a:gd name="T13" fmla="*/ 98 h 485"/>
                <a:gd name="T14" fmla="*/ 216 w 269"/>
                <a:gd name="T15" fmla="*/ 74 h 485"/>
                <a:gd name="T16" fmla="*/ 216 w 269"/>
                <a:gd name="T17" fmla="*/ 65 h 485"/>
                <a:gd name="T18" fmla="*/ 18 w 269"/>
                <a:gd name="T19" fmla="*/ 275 h 485"/>
                <a:gd name="T20" fmla="*/ 55 w 269"/>
                <a:gd name="T21" fmla="*/ 349 h 485"/>
                <a:gd name="T22" fmla="*/ 75 w 269"/>
                <a:gd name="T23" fmla="*/ 252 h 485"/>
                <a:gd name="T24" fmla="*/ 85 w 269"/>
                <a:gd name="T25" fmla="*/ 223 h 485"/>
                <a:gd name="T26" fmla="*/ 163 w 269"/>
                <a:gd name="T27" fmla="*/ 164 h 485"/>
                <a:gd name="T28" fmla="*/ 200 w 269"/>
                <a:gd name="T29" fmla="*/ 41 h 485"/>
                <a:gd name="T30" fmla="*/ 206 w 269"/>
                <a:gd name="T31" fmla="*/ 53 h 485"/>
                <a:gd name="T32" fmla="*/ 216 w 269"/>
                <a:gd name="T33" fmla="*/ 65 h 485"/>
                <a:gd name="T34" fmla="*/ 216 w 269"/>
                <a:gd name="T35" fmla="*/ 74 h 485"/>
                <a:gd name="T36" fmla="*/ 207 w 269"/>
                <a:gd name="T37" fmla="*/ 65 h 485"/>
                <a:gd name="T38" fmla="*/ 202 w 269"/>
                <a:gd name="T39" fmla="*/ 73 h 485"/>
                <a:gd name="T40" fmla="*/ 198 w 269"/>
                <a:gd name="T41" fmla="*/ 138 h 485"/>
                <a:gd name="T42" fmla="*/ 216 w 269"/>
                <a:gd name="T43" fmla="*/ 136 h 485"/>
                <a:gd name="T44" fmla="*/ 216 w 269"/>
                <a:gd name="T45" fmla="*/ 164 h 485"/>
                <a:gd name="T46" fmla="*/ 137 w 269"/>
                <a:gd name="T47" fmla="*/ 231 h 485"/>
                <a:gd name="T48" fmla="*/ 104 w 269"/>
                <a:gd name="T49" fmla="*/ 237 h 485"/>
                <a:gd name="T50" fmla="*/ 98 w 269"/>
                <a:gd name="T51" fmla="*/ 261 h 485"/>
                <a:gd name="T52" fmla="*/ 67 w 269"/>
                <a:gd name="T53" fmla="*/ 372 h 485"/>
                <a:gd name="T54" fmla="*/ 29 w 269"/>
                <a:gd name="T55" fmla="*/ 485 h 485"/>
                <a:gd name="T56" fmla="*/ 5 w 269"/>
                <a:gd name="T57" fmla="*/ 454 h 485"/>
                <a:gd name="T58" fmla="*/ 9 w 269"/>
                <a:gd name="T59" fmla="*/ 356 h 485"/>
                <a:gd name="T60" fmla="*/ 16 w 269"/>
                <a:gd name="T61" fmla="*/ 287 h 485"/>
                <a:gd name="T62" fmla="*/ 18 w 269"/>
                <a:gd name="T63" fmla="*/ 27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9" h="485">
                  <a:moveTo>
                    <a:pt x="216" y="65"/>
                  </a:moveTo>
                  <a:cubicBezTo>
                    <a:pt x="251" y="102"/>
                    <a:pt x="251" y="102"/>
                    <a:pt x="251" y="102"/>
                  </a:cubicBezTo>
                  <a:cubicBezTo>
                    <a:pt x="251" y="102"/>
                    <a:pt x="269" y="105"/>
                    <a:pt x="263" y="134"/>
                  </a:cubicBezTo>
                  <a:cubicBezTo>
                    <a:pt x="263" y="134"/>
                    <a:pt x="242" y="147"/>
                    <a:pt x="216" y="164"/>
                  </a:cubicBezTo>
                  <a:cubicBezTo>
                    <a:pt x="216" y="136"/>
                    <a:pt x="216" y="136"/>
                    <a:pt x="216" y="136"/>
                  </a:cubicBezTo>
                  <a:cubicBezTo>
                    <a:pt x="224" y="132"/>
                    <a:pt x="231" y="126"/>
                    <a:pt x="231" y="126"/>
                  </a:cubicBezTo>
                  <a:cubicBezTo>
                    <a:pt x="237" y="120"/>
                    <a:pt x="234" y="98"/>
                    <a:pt x="234" y="98"/>
                  </a:cubicBezTo>
                  <a:cubicBezTo>
                    <a:pt x="234" y="93"/>
                    <a:pt x="224" y="82"/>
                    <a:pt x="216" y="74"/>
                  </a:cubicBezTo>
                  <a:lnTo>
                    <a:pt x="216" y="65"/>
                  </a:lnTo>
                  <a:close/>
                  <a:moveTo>
                    <a:pt x="18" y="275"/>
                  </a:moveTo>
                  <a:cubicBezTo>
                    <a:pt x="18" y="275"/>
                    <a:pt x="39" y="421"/>
                    <a:pt x="55" y="349"/>
                  </a:cubicBezTo>
                  <a:cubicBezTo>
                    <a:pt x="55" y="349"/>
                    <a:pt x="82" y="271"/>
                    <a:pt x="75" y="252"/>
                  </a:cubicBezTo>
                  <a:cubicBezTo>
                    <a:pt x="75" y="252"/>
                    <a:pt x="65" y="245"/>
                    <a:pt x="85" y="223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63" y="164"/>
                    <a:pt x="185" y="0"/>
                    <a:pt x="200" y="41"/>
                  </a:cubicBezTo>
                  <a:cubicBezTo>
                    <a:pt x="206" y="53"/>
                    <a:pt x="206" y="53"/>
                    <a:pt x="206" y="53"/>
                  </a:cubicBezTo>
                  <a:cubicBezTo>
                    <a:pt x="216" y="65"/>
                    <a:pt x="216" y="65"/>
                    <a:pt x="216" y="65"/>
                  </a:cubicBezTo>
                  <a:cubicBezTo>
                    <a:pt x="216" y="74"/>
                    <a:pt x="216" y="74"/>
                    <a:pt x="216" y="74"/>
                  </a:cubicBezTo>
                  <a:cubicBezTo>
                    <a:pt x="211" y="69"/>
                    <a:pt x="207" y="65"/>
                    <a:pt x="207" y="65"/>
                  </a:cubicBezTo>
                  <a:cubicBezTo>
                    <a:pt x="202" y="73"/>
                    <a:pt x="202" y="73"/>
                    <a:pt x="202" y="73"/>
                  </a:cubicBezTo>
                  <a:cubicBezTo>
                    <a:pt x="198" y="138"/>
                    <a:pt x="198" y="138"/>
                    <a:pt x="198" y="138"/>
                  </a:cubicBezTo>
                  <a:cubicBezTo>
                    <a:pt x="198" y="144"/>
                    <a:pt x="208" y="141"/>
                    <a:pt x="216" y="136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186" y="185"/>
                    <a:pt x="149" y="212"/>
                    <a:pt x="137" y="231"/>
                  </a:cubicBezTo>
                  <a:cubicBezTo>
                    <a:pt x="137" y="231"/>
                    <a:pt x="131" y="237"/>
                    <a:pt x="104" y="237"/>
                  </a:cubicBezTo>
                  <a:cubicBezTo>
                    <a:pt x="104" y="237"/>
                    <a:pt x="98" y="237"/>
                    <a:pt x="98" y="261"/>
                  </a:cubicBezTo>
                  <a:cubicBezTo>
                    <a:pt x="98" y="261"/>
                    <a:pt x="76" y="341"/>
                    <a:pt x="67" y="372"/>
                  </a:cubicBezTo>
                  <a:cubicBezTo>
                    <a:pt x="67" y="372"/>
                    <a:pt x="42" y="478"/>
                    <a:pt x="29" y="485"/>
                  </a:cubicBezTo>
                  <a:cubicBezTo>
                    <a:pt x="29" y="485"/>
                    <a:pt x="0" y="483"/>
                    <a:pt x="5" y="454"/>
                  </a:cubicBezTo>
                  <a:cubicBezTo>
                    <a:pt x="5" y="454"/>
                    <a:pt x="10" y="373"/>
                    <a:pt x="9" y="356"/>
                  </a:cubicBezTo>
                  <a:cubicBezTo>
                    <a:pt x="16" y="287"/>
                    <a:pt x="16" y="287"/>
                    <a:pt x="16" y="287"/>
                  </a:cubicBezTo>
                  <a:lnTo>
                    <a:pt x="18" y="2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0"/>
            <p:cNvSpPr/>
            <p:nvPr/>
          </p:nvSpPr>
          <p:spPr bwMode="auto">
            <a:xfrm>
              <a:off x="-4013200" y="1966913"/>
              <a:ext cx="852488" cy="579438"/>
            </a:xfrm>
            <a:custGeom>
              <a:avLst/>
              <a:gdLst>
                <a:gd name="T0" fmla="*/ 6 w 227"/>
                <a:gd name="T1" fmla="*/ 142 h 154"/>
                <a:gd name="T2" fmla="*/ 126 w 227"/>
                <a:gd name="T3" fmla="*/ 99 h 154"/>
                <a:gd name="T4" fmla="*/ 170 w 227"/>
                <a:gd name="T5" fmla="*/ 0 h 154"/>
                <a:gd name="T6" fmla="*/ 161 w 227"/>
                <a:gd name="T7" fmla="*/ 84 h 154"/>
                <a:gd name="T8" fmla="*/ 206 w 227"/>
                <a:gd name="T9" fmla="*/ 64 h 154"/>
                <a:gd name="T10" fmla="*/ 209 w 227"/>
                <a:gd name="T11" fmla="*/ 53 h 154"/>
                <a:gd name="T12" fmla="*/ 219 w 227"/>
                <a:gd name="T13" fmla="*/ 73 h 154"/>
                <a:gd name="T14" fmla="*/ 43 w 227"/>
                <a:gd name="T15" fmla="*/ 151 h 154"/>
                <a:gd name="T16" fmla="*/ 0 w 227"/>
                <a:gd name="T17" fmla="*/ 144 h 154"/>
                <a:gd name="T18" fmla="*/ 6 w 227"/>
                <a:gd name="T19" fmla="*/ 1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154">
                  <a:moveTo>
                    <a:pt x="6" y="142"/>
                  </a:moveTo>
                  <a:cubicBezTo>
                    <a:pt x="6" y="143"/>
                    <a:pt x="11" y="154"/>
                    <a:pt x="126" y="99"/>
                  </a:cubicBezTo>
                  <a:cubicBezTo>
                    <a:pt x="126" y="99"/>
                    <a:pt x="148" y="3"/>
                    <a:pt x="170" y="0"/>
                  </a:cubicBezTo>
                  <a:cubicBezTo>
                    <a:pt x="170" y="0"/>
                    <a:pt x="177" y="56"/>
                    <a:pt x="161" y="84"/>
                  </a:cubicBezTo>
                  <a:cubicBezTo>
                    <a:pt x="161" y="84"/>
                    <a:pt x="179" y="90"/>
                    <a:pt x="206" y="64"/>
                  </a:cubicBezTo>
                  <a:cubicBezTo>
                    <a:pt x="206" y="64"/>
                    <a:pt x="201" y="41"/>
                    <a:pt x="209" y="53"/>
                  </a:cubicBezTo>
                  <a:cubicBezTo>
                    <a:pt x="209" y="53"/>
                    <a:pt x="227" y="68"/>
                    <a:pt x="219" y="73"/>
                  </a:cubicBezTo>
                  <a:cubicBezTo>
                    <a:pt x="219" y="73"/>
                    <a:pt x="109" y="149"/>
                    <a:pt x="43" y="151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44"/>
                    <a:pt x="6" y="140"/>
                    <a:pt x="6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1"/>
            <p:cNvSpPr>
              <a:spLocks noEditPoints="1"/>
            </p:cNvSpPr>
            <p:nvPr/>
          </p:nvSpPr>
          <p:spPr bwMode="auto">
            <a:xfrm>
              <a:off x="-4021138" y="2351088"/>
              <a:ext cx="965200" cy="1166813"/>
            </a:xfrm>
            <a:custGeom>
              <a:avLst/>
              <a:gdLst>
                <a:gd name="T0" fmla="*/ 130 w 257"/>
                <a:gd name="T1" fmla="*/ 50 h 310"/>
                <a:gd name="T2" fmla="*/ 218 w 257"/>
                <a:gd name="T3" fmla="*/ 16 h 310"/>
                <a:gd name="T4" fmla="*/ 254 w 257"/>
                <a:gd name="T5" fmla="*/ 13 h 310"/>
                <a:gd name="T6" fmla="*/ 254 w 257"/>
                <a:gd name="T7" fmla="*/ 60 h 310"/>
                <a:gd name="T8" fmla="*/ 255 w 257"/>
                <a:gd name="T9" fmla="*/ 249 h 310"/>
                <a:gd name="T10" fmla="*/ 195 w 257"/>
                <a:gd name="T11" fmla="*/ 256 h 310"/>
                <a:gd name="T12" fmla="*/ 239 w 257"/>
                <a:gd name="T13" fmla="*/ 243 h 310"/>
                <a:gd name="T14" fmla="*/ 242 w 257"/>
                <a:gd name="T15" fmla="*/ 46 h 310"/>
                <a:gd name="T16" fmla="*/ 210 w 257"/>
                <a:gd name="T17" fmla="*/ 30 h 310"/>
                <a:gd name="T18" fmla="*/ 130 w 257"/>
                <a:gd name="T19" fmla="*/ 64 h 310"/>
                <a:gd name="T20" fmla="*/ 130 w 257"/>
                <a:gd name="T21" fmla="*/ 50 h 310"/>
                <a:gd name="T22" fmla="*/ 130 w 257"/>
                <a:gd name="T23" fmla="*/ 97 h 310"/>
                <a:gd name="T24" fmla="*/ 130 w 257"/>
                <a:gd name="T25" fmla="*/ 160 h 310"/>
                <a:gd name="T26" fmla="*/ 130 w 257"/>
                <a:gd name="T27" fmla="*/ 159 h 310"/>
                <a:gd name="T28" fmla="*/ 137 w 257"/>
                <a:gd name="T29" fmla="*/ 156 h 310"/>
                <a:gd name="T30" fmla="*/ 139 w 257"/>
                <a:gd name="T31" fmla="*/ 187 h 310"/>
                <a:gd name="T32" fmla="*/ 130 w 257"/>
                <a:gd name="T33" fmla="*/ 191 h 310"/>
                <a:gd name="T34" fmla="*/ 130 w 257"/>
                <a:gd name="T35" fmla="*/ 205 h 310"/>
                <a:gd name="T36" fmla="*/ 135 w 257"/>
                <a:gd name="T37" fmla="*/ 202 h 310"/>
                <a:gd name="T38" fmla="*/ 144 w 257"/>
                <a:gd name="T39" fmla="*/ 246 h 310"/>
                <a:gd name="T40" fmla="*/ 151 w 257"/>
                <a:gd name="T41" fmla="*/ 190 h 310"/>
                <a:gd name="T42" fmla="*/ 137 w 257"/>
                <a:gd name="T43" fmla="*/ 139 h 310"/>
                <a:gd name="T44" fmla="*/ 161 w 257"/>
                <a:gd name="T45" fmla="*/ 96 h 310"/>
                <a:gd name="T46" fmla="*/ 138 w 257"/>
                <a:gd name="T47" fmla="*/ 87 h 310"/>
                <a:gd name="T48" fmla="*/ 130 w 257"/>
                <a:gd name="T49" fmla="*/ 97 h 310"/>
                <a:gd name="T50" fmla="*/ 13 w 257"/>
                <a:gd name="T51" fmla="*/ 213 h 310"/>
                <a:gd name="T52" fmla="*/ 0 w 257"/>
                <a:gd name="T53" fmla="*/ 201 h 310"/>
                <a:gd name="T54" fmla="*/ 47 w 257"/>
                <a:gd name="T55" fmla="*/ 102 h 310"/>
                <a:gd name="T56" fmla="*/ 130 w 257"/>
                <a:gd name="T57" fmla="*/ 50 h 310"/>
                <a:gd name="T58" fmla="*/ 130 w 257"/>
                <a:gd name="T59" fmla="*/ 64 h 310"/>
                <a:gd name="T60" fmla="*/ 85 w 257"/>
                <a:gd name="T61" fmla="*/ 100 h 310"/>
                <a:gd name="T62" fmla="*/ 130 w 257"/>
                <a:gd name="T63" fmla="*/ 97 h 310"/>
                <a:gd name="T64" fmla="*/ 130 w 257"/>
                <a:gd name="T65" fmla="*/ 160 h 310"/>
                <a:gd name="T66" fmla="*/ 117 w 257"/>
                <a:gd name="T67" fmla="*/ 188 h 310"/>
                <a:gd name="T68" fmla="*/ 130 w 257"/>
                <a:gd name="T69" fmla="*/ 191 h 310"/>
                <a:gd name="T70" fmla="*/ 130 w 257"/>
                <a:gd name="T71" fmla="*/ 205 h 310"/>
                <a:gd name="T72" fmla="*/ 100 w 257"/>
                <a:gd name="T73" fmla="*/ 203 h 310"/>
                <a:gd name="T74" fmla="*/ 126 w 257"/>
                <a:gd name="T75" fmla="*/ 154 h 310"/>
                <a:gd name="T76" fmla="*/ 122 w 257"/>
                <a:gd name="T77" fmla="*/ 126 h 310"/>
                <a:gd name="T78" fmla="*/ 127 w 257"/>
                <a:gd name="T79" fmla="*/ 110 h 310"/>
                <a:gd name="T80" fmla="*/ 105 w 257"/>
                <a:gd name="T81" fmla="*/ 131 h 310"/>
                <a:gd name="T82" fmla="*/ 88 w 257"/>
                <a:gd name="T83" fmla="*/ 124 h 310"/>
                <a:gd name="T84" fmla="*/ 45 w 257"/>
                <a:gd name="T85" fmla="*/ 125 h 310"/>
                <a:gd name="T86" fmla="*/ 11 w 257"/>
                <a:gd name="T87" fmla="*/ 203 h 310"/>
                <a:gd name="T88" fmla="*/ 11 w 257"/>
                <a:gd name="T89" fmla="*/ 208 h 310"/>
                <a:gd name="T90" fmla="*/ 13 w 257"/>
                <a:gd name="T91" fmla="*/ 213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7" h="310">
                  <a:moveTo>
                    <a:pt x="130" y="50"/>
                  </a:moveTo>
                  <a:cubicBezTo>
                    <a:pt x="156" y="36"/>
                    <a:pt x="186" y="24"/>
                    <a:pt x="218" y="16"/>
                  </a:cubicBezTo>
                  <a:cubicBezTo>
                    <a:pt x="218" y="16"/>
                    <a:pt x="239" y="0"/>
                    <a:pt x="254" y="13"/>
                  </a:cubicBezTo>
                  <a:cubicBezTo>
                    <a:pt x="254" y="13"/>
                    <a:pt x="257" y="12"/>
                    <a:pt x="254" y="60"/>
                  </a:cubicBezTo>
                  <a:cubicBezTo>
                    <a:pt x="254" y="60"/>
                    <a:pt x="243" y="195"/>
                    <a:pt x="255" y="249"/>
                  </a:cubicBezTo>
                  <a:cubicBezTo>
                    <a:pt x="255" y="249"/>
                    <a:pt x="245" y="310"/>
                    <a:pt x="195" y="256"/>
                  </a:cubicBezTo>
                  <a:cubicBezTo>
                    <a:pt x="195" y="256"/>
                    <a:pt x="239" y="279"/>
                    <a:pt x="239" y="243"/>
                  </a:cubicBezTo>
                  <a:cubicBezTo>
                    <a:pt x="239" y="243"/>
                    <a:pt x="229" y="87"/>
                    <a:pt x="242" y="46"/>
                  </a:cubicBezTo>
                  <a:cubicBezTo>
                    <a:pt x="242" y="46"/>
                    <a:pt x="245" y="24"/>
                    <a:pt x="210" y="30"/>
                  </a:cubicBezTo>
                  <a:cubicBezTo>
                    <a:pt x="210" y="30"/>
                    <a:pt x="166" y="45"/>
                    <a:pt x="130" y="64"/>
                  </a:cubicBezTo>
                  <a:cubicBezTo>
                    <a:pt x="130" y="50"/>
                    <a:pt x="130" y="50"/>
                    <a:pt x="130" y="50"/>
                  </a:cubicBezTo>
                  <a:close/>
                  <a:moveTo>
                    <a:pt x="130" y="97"/>
                  </a:moveTo>
                  <a:cubicBezTo>
                    <a:pt x="130" y="160"/>
                    <a:pt x="130" y="160"/>
                    <a:pt x="130" y="160"/>
                  </a:cubicBezTo>
                  <a:cubicBezTo>
                    <a:pt x="130" y="159"/>
                    <a:pt x="130" y="159"/>
                    <a:pt x="130" y="159"/>
                  </a:cubicBezTo>
                  <a:cubicBezTo>
                    <a:pt x="137" y="156"/>
                    <a:pt x="137" y="156"/>
                    <a:pt x="137" y="156"/>
                  </a:cubicBezTo>
                  <a:cubicBezTo>
                    <a:pt x="137" y="156"/>
                    <a:pt x="148" y="171"/>
                    <a:pt x="139" y="187"/>
                  </a:cubicBezTo>
                  <a:cubicBezTo>
                    <a:pt x="139" y="187"/>
                    <a:pt x="135" y="189"/>
                    <a:pt x="130" y="191"/>
                  </a:cubicBezTo>
                  <a:cubicBezTo>
                    <a:pt x="130" y="205"/>
                    <a:pt x="130" y="205"/>
                    <a:pt x="130" y="205"/>
                  </a:cubicBezTo>
                  <a:cubicBezTo>
                    <a:pt x="133" y="203"/>
                    <a:pt x="135" y="202"/>
                    <a:pt x="135" y="202"/>
                  </a:cubicBezTo>
                  <a:cubicBezTo>
                    <a:pt x="136" y="253"/>
                    <a:pt x="144" y="246"/>
                    <a:pt x="144" y="24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76" y="156"/>
                    <a:pt x="137" y="139"/>
                    <a:pt x="137" y="139"/>
                  </a:cubicBezTo>
                  <a:cubicBezTo>
                    <a:pt x="121" y="127"/>
                    <a:pt x="161" y="96"/>
                    <a:pt x="161" y="96"/>
                  </a:cubicBezTo>
                  <a:cubicBezTo>
                    <a:pt x="167" y="75"/>
                    <a:pt x="138" y="87"/>
                    <a:pt x="138" y="87"/>
                  </a:cubicBezTo>
                  <a:cubicBezTo>
                    <a:pt x="135" y="91"/>
                    <a:pt x="133" y="94"/>
                    <a:pt x="130" y="97"/>
                  </a:cubicBezTo>
                  <a:close/>
                  <a:moveTo>
                    <a:pt x="13" y="213"/>
                  </a:moveTo>
                  <a:cubicBezTo>
                    <a:pt x="13" y="213"/>
                    <a:pt x="8" y="230"/>
                    <a:pt x="0" y="201"/>
                  </a:cubicBezTo>
                  <a:cubicBezTo>
                    <a:pt x="0" y="201"/>
                    <a:pt x="0" y="165"/>
                    <a:pt x="47" y="102"/>
                  </a:cubicBezTo>
                  <a:cubicBezTo>
                    <a:pt x="47" y="102"/>
                    <a:pt x="82" y="75"/>
                    <a:pt x="130" y="50"/>
                  </a:cubicBezTo>
                  <a:cubicBezTo>
                    <a:pt x="130" y="64"/>
                    <a:pt x="130" y="64"/>
                    <a:pt x="130" y="64"/>
                  </a:cubicBezTo>
                  <a:cubicBezTo>
                    <a:pt x="106" y="76"/>
                    <a:pt x="86" y="89"/>
                    <a:pt x="85" y="100"/>
                  </a:cubicBezTo>
                  <a:cubicBezTo>
                    <a:pt x="85" y="100"/>
                    <a:pt x="98" y="128"/>
                    <a:pt x="130" y="97"/>
                  </a:cubicBezTo>
                  <a:cubicBezTo>
                    <a:pt x="130" y="160"/>
                    <a:pt x="130" y="160"/>
                    <a:pt x="130" y="160"/>
                  </a:cubicBezTo>
                  <a:cubicBezTo>
                    <a:pt x="117" y="188"/>
                    <a:pt x="117" y="188"/>
                    <a:pt x="117" y="188"/>
                  </a:cubicBezTo>
                  <a:cubicBezTo>
                    <a:pt x="117" y="194"/>
                    <a:pt x="124" y="193"/>
                    <a:pt x="130" y="191"/>
                  </a:cubicBezTo>
                  <a:cubicBezTo>
                    <a:pt x="130" y="205"/>
                    <a:pt x="130" y="205"/>
                    <a:pt x="130" y="205"/>
                  </a:cubicBezTo>
                  <a:cubicBezTo>
                    <a:pt x="120" y="210"/>
                    <a:pt x="100" y="219"/>
                    <a:pt x="100" y="203"/>
                  </a:cubicBezTo>
                  <a:cubicBezTo>
                    <a:pt x="126" y="154"/>
                    <a:pt x="126" y="154"/>
                    <a:pt x="126" y="154"/>
                  </a:cubicBezTo>
                  <a:cubicBezTo>
                    <a:pt x="126" y="154"/>
                    <a:pt x="107" y="140"/>
                    <a:pt x="122" y="126"/>
                  </a:cubicBezTo>
                  <a:cubicBezTo>
                    <a:pt x="122" y="126"/>
                    <a:pt x="121" y="111"/>
                    <a:pt x="127" y="110"/>
                  </a:cubicBezTo>
                  <a:cubicBezTo>
                    <a:pt x="127" y="110"/>
                    <a:pt x="105" y="119"/>
                    <a:pt x="105" y="131"/>
                  </a:cubicBezTo>
                  <a:cubicBezTo>
                    <a:pt x="105" y="131"/>
                    <a:pt x="93" y="136"/>
                    <a:pt x="88" y="124"/>
                  </a:cubicBezTo>
                  <a:cubicBezTo>
                    <a:pt x="88" y="124"/>
                    <a:pt x="67" y="103"/>
                    <a:pt x="45" y="125"/>
                  </a:cubicBezTo>
                  <a:cubicBezTo>
                    <a:pt x="45" y="125"/>
                    <a:pt x="10" y="159"/>
                    <a:pt x="11" y="203"/>
                  </a:cubicBezTo>
                  <a:cubicBezTo>
                    <a:pt x="11" y="208"/>
                    <a:pt x="11" y="208"/>
                    <a:pt x="11" y="208"/>
                  </a:cubicBezTo>
                  <a:lnTo>
                    <a:pt x="13" y="2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2"/>
            <p:cNvSpPr/>
            <p:nvPr/>
          </p:nvSpPr>
          <p:spPr bwMode="auto">
            <a:xfrm>
              <a:off x="-2598738" y="1789113"/>
              <a:ext cx="706438" cy="1490663"/>
            </a:xfrm>
            <a:custGeom>
              <a:avLst/>
              <a:gdLst>
                <a:gd name="T0" fmla="*/ 101 w 188"/>
                <a:gd name="T1" fmla="*/ 71 h 396"/>
                <a:gd name="T2" fmla="*/ 131 w 188"/>
                <a:gd name="T3" fmla="*/ 71 h 396"/>
                <a:gd name="T4" fmla="*/ 107 w 188"/>
                <a:gd name="T5" fmla="*/ 220 h 396"/>
                <a:gd name="T6" fmla="*/ 171 w 188"/>
                <a:gd name="T7" fmla="*/ 173 h 396"/>
                <a:gd name="T8" fmla="*/ 161 w 188"/>
                <a:gd name="T9" fmla="*/ 139 h 396"/>
                <a:gd name="T10" fmla="*/ 184 w 188"/>
                <a:gd name="T11" fmla="*/ 187 h 396"/>
                <a:gd name="T12" fmla="*/ 101 w 188"/>
                <a:gd name="T13" fmla="*/ 251 h 396"/>
                <a:gd name="T14" fmla="*/ 0 w 188"/>
                <a:gd name="T15" fmla="*/ 396 h 396"/>
                <a:gd name="T16" fmla="*/ 66 w 188"/>
                <a:gd name="T17" fmla="*/ 267 h 396"/>
                <a:gd name="T18" fmla="*/ 27 w 188"/>
                <a:gd name="T19" fmla="*/ 283 h 396"/>
                <a:gd name="T20" fmla="*/ 20 w 188"/>
                <a:gd name="T21" fmla="*/ 271 h 396"/>
                <a:gd name="T22" fmla="*/ 83 w 188"/>
                <a:gd name="T23" fmla="*/ 234 h 396"/>
                <a:gd name="T24" fmla="*/ 102 w 188"/>
                <a:gd name="T25" fmla="*/ 83 h 396"/>
                <a:gd name="T26" fmla="*/ 101 w 188"/>
                <a:gd name="T27" fmla="*/ 7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8" h="396">
                  <a:moveTo>
                    <a:pt x="101" y="71"/>
                  </a:moveTo>
                  <a:cubicBezTo>
                    <a:pt x="101" y="71"/>
                    <a:pt x="118" y="0"/>
                    <a:pt x="131" y="71"/>
                  </a:cubicBezTo>
                  <a:cubicBezTo>
                    <a:pt x="131" y="71"/>
                    <a:pt x="120" y="194"/>
                    <a:pt x="107" y="220"/>
                  </a:cubicBezTo>
                  <a:cubicBezTo>
                    <a:pt x="107" y="220"/>
                    <a:pt x="153" y="197"/>
                    <a:pt x="171" y="173"/>
                  </a:cubicBezTo>
                  <a:cubicBezTo>
                    <a:pt x="161" y="139"/>
                    <a:pt x="161" y="139"/>
                    <a:pt x="161" y="139"/>
                  </a:cubicBezTo>
                  <a:cubicBezTo>
                    <a:pt x="161" y="139"/>
                    <a:pt x="188" y="171"/>
                    <a:pt x="184" y="187"/>
                  </a:cubicBezTo>
                  <a:cubicBezTo>
                    <a:pt x="184" y="187"/>
                    <a:pt x="141" y="233"/>
                    <a:pt x="101" y="251"/>
                  </a:cubicBezTo>
                  <a:cubicBezTo>
                    <a:pt x="101" y="251"/>
                    <a:pt x="67" y="371"/>
                    <a:pt x="0" y="396"/>
                  </a:cubicBezTo>
                  <a:cubicBezTo>
                    <a:pt x="0" y="396"/>
                    <a:pt x="74" y="333"/>
                    <a:pt x="66" y="267"/>
                  </a:cubicBezTo>
                  <a:cubicBezTo>
                    <a:pt x="27" y="283"/>
                    <a:pt x="27" y="283"/>
                    <a:pt x="27" y="283"/>
                  </a:cubicBezTo>
                  <a:cubicBezTo>
                    <a:pt x="27" y="283"/>
                    <a:pt x="6" y="283"/>
                    <a:pt x="20" y="271"/>
                  </a:cubicBezTo>
                  <a:cubicBezTo>
                    <a:pt x="83" y="234"/>
                    <a:pt x="83" y="234"/>
                    <a:pt x="83" y="234"/>
                  </a:cubicBezTo>
                  <a:cubicBezTo>
                    <a:pt x="102" y="83"/>
                    <a:pt x="102" y="83"/>
                    <a:pt x="102" y="83"/>
                  </a:cubicBezTo>
                  <a:lnTo>
                    <a:pt x="101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3"/>
            <p:cNvSpPr/>
            <p:nvPr/>
          </p:nvSpPr>
          <p:spPr bwMode="auto">
            <a:xfrm>
              <a:off x="-2197100" y="2817813"/>
              <a:ext cx="657225" cy="414338"/>
            </a:xfrm>
            <a:custGeom>
              <a:avLst/>
              <a:gdLst>
                <a:gd name="T0" fmla="*/ 2 w 175"/>
                <a:gd name="T1" fmla="*/ 0 h 110"/>
                <a:gd name="T2" fmla="*/ 159 w 175"/>
                <a:gd name="T3" fmla="*/ 82 h 110"/>
                <a:gd name="T4" fmla="*/ 135 w 175"/>
                <a:gd name="T5" fmla="*/ 101 h 110"/>
                <a:gd name="T6" fmla="*/ 82 w 175"/>
                <a:gd name="T7" fmla="*/ 85 h 110"/>
                <a:gd name="T8" fmla="*/ 4 w 175"/>
                <a:gd name="T9" fmla="*/ 7 h 110"/>
                <a:gd name="T10" fmla="*/ 0 w 175"/>
                <a:gd name="T11" fmla="*/ 4 h 110"/>
                <a:gd name="T12" fmla="*/ 2 w 175"/>
                <a:gd name="T13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110">
                  <a:moveTo>
                    <a:pt x="2" y="0"/>
                  </a:moveTo>
                  <a:cubicBezTo>
                    <a:pt x="2" y="0"/>
                    <a:pt x="101" y="87"/>
                    <a:pt x="159" y="82"/>
                  </a:cubicBezTo>
                  <a:cubicBezTo>
                    <a:pt x="159" y="82"/>
                    <a:pt x="175" y="93"/>
                    <a:pt x="135" y="101"/>
                  </a:cubicBezTo>
                  <a:cubicBezTo>
                    <a:pt x="135" y="101"/>
                    <a:pt x="102" y="110"/>
                    <a:pt x="82" y="85"/>
                  </a:cubicBezTo>
                  <a:cubicBezTo>
                    <a:pt x="82" y="85"/>
                    <a:pt x="26" y="21"/>
                    <a:pt x="4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4"/>
            <p:cNvSpPr/>
            <p:nvPr/>
          </p:nvSpPr>
          <p:spPr bwMode="auto">
            <a:xfrm>
              <a:off x="-1273175" y="1552575"/>
              <a:ext cx="1276350" cy="2085975"/>
            </a:xfrm>
            <a:custGeom>
              <a:avLst/>
              <a:gdLst>
                <a:gd name="T0" fmla="*/ 71 w 340"/>
                <a:gd name="T1" fmla="*/ 122 h 554"/>
                <a:gd name="T2" fmla="*/ 119 w 340"/>
                <a:gd name="T3" fmla="*/ 219 h 554"/>
                <a:gd name="T4" fmla="*/ 196 w 340"/>
                <a:gd name="T5" fmla="*/ 158 h 554"/>
                <a:gd name="T6" fmla="*/ 155 w 340"/>
                <a:gd name="T7" fmla="*/ 147 h 554"/>
                <a:gd name="T8" fmla="*/ 132 w 340"/>
                <a:gd name="T9" fmla="*/ 159 h 554"/>
                <a:gd name="T10" fmla="*/ 140 w 340"/>
                <a:gd name="T11" fmla="*/ 145 h 554"/>
                <a:gd name="T12" fmla="*/ 137 w 340"/>
                <a:gd name="T13" fmla="*/ 134 h 554"/>
                <a:gd name="T14" fmla="*/ 165 w 340"/>
                <a:gd name="T15" fmla="*/ 130 h 554"/>
                <a:gd name="T16" fmla="*/ 211 w 340"/>
                <a:gd name="T17" fmla="*/ 58 h 554"/>
                <a:gd name="T18" fmla="*/ 221 w 340"/>
                <a:gd name="T19" fmla="*/ 0 h 554"/>
                <a:gd name="T20" fmla="*/ 218 w 340"/>
                <a:gd name="T21" fmla="*/ 74 h 554"/>
                <a:gd name="T22" fmla="*/ 179 w 340"/>
                <a:gd name="T23" fmla="*/ 124 h 554"/>
                <a:gd name="T24" fmla="*/ 218 w 340"/>
                <a:gd name="T25" fmla="*/ 141 h 554"/>
                <a:gd name="T26" fmla="*/ 340 w 340"/>
                <a:gd name="T27" fmla="*/ 104 h 554"/>
                <a:gd name="T28" fmla="*/ 253 w 340"/>
                <a:gd name="T29" fmla="*/ 243 h 554"/>
                <a:gd name="T30" fmla="*/ 273 w 340"/>
                <a:gd name="T31" fmla="*/ 287 h 554"/>
                <a:gd name="T32" fmla="*/ 179 w 340"/>
                <a:gd name="T33" fmla="*/ 357 h 554"/>
                <a:gd name="T34" fmla="*/ 176 w 340"/>
                <a:gd name="T35" fmla="*/ 379 h 554"/>
                <a:gd name="T36" fmla="*/ 273 w 340"/>
                <a:gd name="T37" fmla="*/ 385 h 554"/>
                <a:gd name="T38" fmla="*/ 199 w 340"/>
                <a:gd name="T39" fmla="*/ 423 h 554"/>
                <a:gd name="T40" fmla="*/ 225 w 340"/>
                <a:gd name="T41" fmla="*/ 377 h 554"/>
                <a:gd name="T42" fmla="*/ 178 w 340"/>
                <a:gd name="T43" fmla="*/ 398 h 554"/>
                <a:gd name="T44" fmla="*/ 185 w 340"/>
                <a:gd name="T45" fmla="*/ 553 h 554"/>
                <a:gd name="T46" fmla="*/ 91 w 340"/>
                <a:gd name="T47" fmla="*/ 526 h 554"/>
                <a:gd name="T48" fmla="*/ 179 w 340"/>
                <a:gd name="T49" fmla="*/ 522 h 554"/>
                <a:gd name="T50" fmla="*/ 169 w 340"/>
                <a:gd name="T51" fmla="*/ 403 h 554"/>
                <a:gd name="T52" fmla="*/ 57 w 340"/>
                <a:gd name="T53" fmla="*/ 465 h 554"/>
                <a:gd name="T54" fmla="*/ 12 w 340"/>
                <a:gd name="T55" fmla="*/ 457 h 554"/>
                <a:gd name="T56" fmla="*/ 166 w 340"/>
                <a:gd name="T57" fmla="*/ 379 h 554"/>
                <a:gd name="T58" fmla="*/ 205 w 340"/>
                <a:gd name="T59" fmla="*/ 319 h 554"/>
                <a:gd name="T60" fmla="*/ 229 w 340"/>
                <a:gd name="T61" fmla="*/ 273 h 554"/>
                <a:gd name="T62" fmla="*/ 88 w 340"/>
                <a:gd name="T63" fmla="*/ 326 h 554"/>
                <a:gd name="T64" fmla="*/ 226 w 340"/>
                <a:gd name="T65" fmla="*/ 266 h 554"/>
                <a:gd name="T66" fmla="*/ 222 w 340"/>
                <a:gd name="T67" fmla="*/ 246 h 554"/>
                <a:gd name="T68" fmla="*/ 235 w 340"/>
                <a:gd name="T69" fmla="*/ 242 h 554"/>
                <a:gd name="T70" fmla="*/ 304 w 340"/>
                <a:gd name="T71" fmla="*/ 114 h 554"/>
                <a:gd name="T72" fmla="*/ 209 w 340"/>
                <a:gd name="T73" fmla="*/ 166 h 554"/>
                <a:gd name="T74" fmla="*/ 185 w 340"/>
                <a:gd name="T75" fmla="*/ 203 h 554"/>
                <a:gd name="T76" fmla="*/ 198 w 340"/>
                <a:gd name="T77" fmla="*/ 221 h 554"/>
                <a:gd name="T78" fmla="*/ 176 w 340"/>
                <a:gd name="T79" fmla="*/ 213 h 554"/>
                <a:gd name="T80" fmla="*/ 135 w 340"/>
                <a:gd name="T81" fmla="*/ 253 h 554"/>
                <a:gd name="T82" fmla="*/ 161 w 340"/>
                <a:gd name="T83" fmla="*/ 196 h 554"/>
                <a:gd name="T84" fmla="*/ 94 w 340"/>
                <a:gd name="T85" fmla="*/ 279 h 554"/>
                <a:gd name="T86" fmla="*/ 68 w 340"/>
                <a:gd name="T87" fmla="*/ 231 h 554"/>
                <a:gd name="T88" fmla="*/ 61 w 340"/>
                <a:gd name="T89" fmla="*/ 197 h 554"/>
                <a:gd name="T90" fmla="*/ 92 w 340"/>
                <a:gd name="T91" fmla="*/ 247 h 554"/>
                <a:gd name="T92" fmla="*/ 109 w 340"/>
                <a:gd name="T93" fmla="*/ 230 h 554"/>
                <a:gd name="T94" fmla="*/ 66 w 340"/>
                <a:gd name="T95" fmla="*/ 121 h 554"/>
                <a:gd name="T96" fmla="*/ 69 w 340"/>
                <a:gd name="T97" fmla="*/ 122 h 554"/>
                <a:gd name="T98" fmla="*/ 71 w 340"/>
                <a:gd name="T99" fmla="*/ 122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0" h="554">
                  <a:moveTo>
                    <a:pt x="71" y="122"/>
                  </a:moveTo>
                  <a:cubicBezTo>
                    <a:pt x="71" y="123"/>
                    <a:pt x="126" y="161"/>
                    <a:pt x="119" y="219"/>
                  </a:cubicBezTo>
                  <a:cubicBezTo>
                    <a:pt x="119" y="219"/>
                    <a:pt x="177" y="171"/>
                    <a:pt x="196" y="158"/>
                  </a:cubicBezTo>
                  <a:cubicBezTo>
                    <a:pt x="196" y="158"/>
                    <a:pt x="207" y="136"/>
                    <a:pt x="155" y="147"/>
                  </a:cubicBezTo>
                  <a:cubicBezTo>
                    <a:pt x="155" y="147"/>
                    <a:pt x="143" y="160"/>
                    <a:pt x="132" y="159"/>
                  </a:cubicBezTo>
                  <a:cubicBezTo>
                    <a:pt x="132" y="159"/>
                    <a:pt x="139" y="151"/>
                    <a:pt x="140" y="145"/>
                  </a:cubicBezTo>
                  <a:cubicBezTo>
                    <a:pt x="140" y="145"/>
                    <a:pt x="115" y="142"/>
                    <a:pt x="137" y="134"/>
                  </a:cubicBezTo>
                  <a:cubicBezTo>
                    <a:pt x="165" y="130"/>
                    <a:pt x="165" y="130"/>
                    <a:pt x="165" y="130"/>
                  </a:cubicBezTo>
                  <a:cubicBezTo>
                    <a:pt x="165" y="130"/>
                    <a:pt x="171" y="114"/>
                    <a:pt x="211" y="58"/>
                  </a:cubicBezTo>
                  <a:cubicBezTo>
                    <a:pt x="211" y="58"/>
                    <a:pt x="241" y="31"/>
                    <a:pt x="221" y="0"/>
                  </a:cubicBezTo>
                  <a:cubicBezTo>
                    <a:pt x="221" y="0"/>
                    <a:pt x="268" y="19"/>
                    <a:pt x="218" y="74"/>
                  </a:cubicBezTo>
                  <a:cubicBezTo>
                    <a:pt x="218" y="74"/>
                    <a:pt x="190" y="99"/>
                    <a:pt x="179" y="124"/>
                  </a:cubicBezTo>
                  <a:cubicBezTo>
                    <a:pt x="179" y="124"/>
                    <a:pt x="217" y="126"/>
                    <a:pt x="218" y="141"/>
                  </a:cubicBezTo>
                  <a:cubicBezTo>
                    <a:pt x="218" y="141"/>
                    <a:pt x="325" y="73"/>
                    <a:pt x="340" y="104"/>
                  </a:cubicBezTo>
                  <a:cubicBezTo>
                    <a:pt x="340" y="104"/>
                    <a:pt x="313" y="163"/>
                    <a:pt x="253" y="243"/>
                  </a:cubicBezTo>
                  <a:cubicBezTo>
                    <a:pt x="253" y="243"/>
                    <a:pt x="300" y="248"/>
                    <a:pt x="273" y="287"/>
                  </a:cubicBezTo>
                  <a:cubicBezTo>
                    <a:pt x="273" y="287"/>
                    <a:pt x="182" y="350"/>
                    <a:pt x="179" y="357"/>
                  </a:cubicBezTo>
                  <a:cubicBezTo>
                    <a:pt x="179" y="357"/>
                    <a:pt x="176" y="364"/>
                    <a:pt x="176" y="379"/>
                  </a:cubicBezTo>
                  <a:cubicBezTo>
                    <a:pt x="176" y="379"/>
                    <a:pt x="268" y="347"/>
                    <a:pt x="273" y="385"/>
                  </a:cubicBezTo>
                  <a:cubicBezTo>
                    <a:pt x="273" y="385"/>
                    <a:pt x="234" y="418"/>
                    <a:pt x="199" y="423"/>
                  </a:cubicBezTo>
                  <a:cubicBezTo>
                    <a:pt x="199" y="423"/>
                    <a:pt x="277" y="376"/>
                    <a:pt x="225" y="377"/>
                  </a:cubicBezTo>
                  <a:cubicBezTo>
                    <a:pt x="225" y="377"/>
                    <a:pt x="178" y="389"/>
                    <a:pt x="178" y="398"/>
                  </a:cubicBezTo>
                  <a:cubicBezTo>
                    <a:pt x="178" y="398"/>
                    <a:pt x="213" y="542"/>
                    <a:pt x="185" y="553"/>
                  </a:cubicBezTo>
                  <a:cubicBezTo>
                    <a:pt x="185" y="553"/>
                    <a:pt x="116" y="550"/>
                    <a:pt x="91" y="526"/>
                  </a:cubicBezTo>
                  <a:cubicBezTo>
                    <a:pt x="91" y="526"/>
                    <a:pt x="155" y="554"/>
                    <a:pt x="179" y="522"/>
                  </a:cubicBezTo>
                  <a:cubicBezTo>
                    <a:pt x="179" y="522"/>
                    <a:pt x="179" y="438"/>
                    <a:pt x="169" y="403"/>
                  </a:cubicBezTo>
                  <a:cubicBezTo>
                    <a:pt x="169" y="403"/>
                    <a:pt x="61" y="457"/>
                    <a:pt x="57" y="465"/>
                  </a:cubicBezTo>
                  <a:cubicBezTo>
                    <a:pt x="57" y="465"/>
                    <a:pt x="0" y="468"/>
                    <a:pt x="12" y="457"/>
                  </a:cubicBezTo>
                  <a:cubicBezTo>
                    <a:pt x="12" y="457"/>
                    <a:pt x="138" y="388"/>
                    <a:pt x="166" y="379"/>
                  </a:cubicBezTo>
                  <a:cubicBezTo>
                    <a:pt x="166" y="379"/>
                    <a:pt x="158" y="366"/>
                    <a:pt x="205" y="319"/>
                  </a:cubicBezTo>
                  <a:cubicBezTo>
                    <a:pt x="205" y="319"/>
                    <a:pt x="271" y="244"/>
                    <a:pt x="229" y="273"/>
                  </a:cubicBezTo>
                  <a:cubicBezTo>
                    <a:pt x="229" y="273"/>
                    <a:pt x="128" y="325"/>
                    <a:pt x="88" y="326"/>
                  </a:cubicBezTo>
                  <a:cubicBezTo>
                    <a:pt x="88" y="326"/>
                    <a:pt x="205" y="264"/>
                    <a:pt x="226" y="266"/>
                  </a:cubicBezTo>
                  <a:cubicBezTo>
                    <a:pt x="226" y="266"/>
                    <a:pt x="231" y="247"/>
                    <a:pt x="222" y="246"/>
                  </a:cubicBezTo>
                  <a:cubicBezTo>
                    <a:pt x="222" y="246"/>
                    <a:pt x="226" y="240"/>
                    <a:pt x="235" y="242"/>
                  </a:cubicBezTo>
                  <a:cubicBezTo>
                    <a:pt x="235" y="242"/>
                    <a:pt x="340" y="104"/>
                    <a:pt x="304" y="114"/>
                  </a:cubicBezTo>
                  <a:cubicBezTo>
                    <a:pt x="304" y="114"/>
                    <a:pt x="216" y="150"/>
                    <a:pt x="209" y="166"/>
                  </a:cubicBezTo>
                  <a:cubicBezTo>
                    <a:pt x="185" y="203"/>
                    <a:pt x="185" y="203"/>
                    <a:pt x="185" y="203"/>
                  </a:cubicBezTo>
                  <a:cubicBezTo>
                    <a:pt x="198" y="221"/>
                    <a:pt x="198" y="221"/>
                    <a:pt x="198" y="221"/>
                  </a:cubicBezTo>
                  <a:cubicBezTo>
                    <a:pt x="176" y="213"/>
                    <a:pt x="176" y="213"/>
                    <a:pt x="176" y="213"/>
                  </a:cubicBezTo>
                  <a:cubicBezTo>
                    <a:pt x="176" y="213"/>
                    <a:pt x="147" y="251"/>
                    <a:pt x="135" y="253"/>
                  </a:cubicBezTo>
                  <a:cubicBezTo>
                    <a:pt x="135" y="253"/>
                    <a:pt x="202" y="169"/>
                    <a:pt x="161" y="196"/>
                  </a:cubicBezTo>
                  <a:cubicBezTo>
                    <a:pt x="161" y="196"/>
                    <a:pt x="94" y="249"/>
                    <a:pt x="94" y="279"/>
                  </a:cubicBezTo>
                  <a:cubicBezTo>
                    <a:pt x="94" y="279"/>
                    <a:pt x="74" y="263"/>
                    <a:pt x="68" y="231"/>
                  </a:cubicBezTo>
                  <a:cubicBezTo>
                    <a:pt x="68" y="231"/>
                    <a:pt x="67" y="214"/>
                    <a:pt x="61" y="197"/>
                  </a:cubicBezTo>
                  <a:cubicBezTo>
                    <a:pt x="61" y="197"/>
                    <a:pt x="91" y="221"/>
                    <a:pt x="92" y="247"/>
                  </a:cubicBezTo>
                  <a:cubicBezTo>
                    <a:pt x="109" y="230"/>
                    <a:pt x="109" y="230"/>
                    <a:pt x="109" y="230"/>
                  </a:cubicBezTo>
                  <a:cubicBezTo>
                    <a:pt x="109" y="230"/>
                    <a:pt x="108" y="176"/>
                    <a:pt x="66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2"/>
                    <a:pt x="71" y="122"/>
                    <a:pt x="71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5"/>
            <p:cNvSpPr/>
            <p:nvPr/>
          </p:nvSpPr>
          <p:spPr bwMode="auto">
            <a:xfrm>
              <a:off x="-544513" y="2189163"/>
              <a:ext cx="217488" cy="296863"/>
            </a:xfrm>
            <a:custGeom>
              <a:avLst/>
              <a:gdLst>
                <a:gd name="T0" fmla="*/ 36 w 58"/>
                <a:gd name="T1" fmla="*/ 1 h 79"/>
                <a:gd name="T2" fmla="*/ 24 w 58"/>
                <a:gd name="T3" fmla="*/ 63 h 79"/>
                <a:gd name="T4" fmla="*/ 0 w 58"/>
                <a:gd name="T5" fmla="*/ 79 h 79"/>
                <a:gd name="T6" fmla="*/ 34 w 58"/>
                <a:gd name="T7" fmla="*/ 0 h 79"/>
                <a:gd name="T8" fmla="*/ 35 w 58"/>
                <a:gd name="T9" fmla="*/ 1 h 79"/>
                <a:gd name="T10" fmla="*/ 36 w 58"/>
                <a:gd name="T11" fmla="*/ 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79">
                  <a:moveTo>
                    <a:pt x="36" y="1"/>
                  </a:moveTo>
                  <a:cubicBezTo>
                    <a:pt x="36" y="1"/>
                    <a:pt x="58" y="24"/>
                    <a:pt x="24" y="63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9"/>
                    <a:pt x="34" y="42"/>
                    <a:pt x="34" y="0"/>
                  </a:cubicBezTo>
                  <a:cubicBezTo>
                    <a:pt x="35" y="1"/>
                    <a:pt x="35" y="1"/>
                    <a:pt x="35" y="1"/>
                  </a:cubicBezTo>
                  <a:lnTo>
                    <a:pt x="36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6"/>
            <p:cNvSpPr/>
            <p:nvPr/>
          </p:nvSpPr>
          <p:spPr bwMode="auto">
            <a:xfrm>
              <a:off x="-6361113" y="2417763"/>
              <a:ext cx="161925" cy="246063"/>
            </a:xfrm>
            <a:custGeom>
              <a:avLst/>
              <a:gdLst>
                <a:gd name="T0" fmla="*/ 21 w 43"/>
                <a:gd name="T1" fmla="*/ 58 h 65"/>
                <a:gd name="T2" fmla="*/ 8 w 43"/>
                <a:gd name="T3" fmla="*/ 14 h 65"/>
                <a:gd name="T4" fmla="*/ 22 w 43"/>
                <a:gd name="T5" fmla="*/ 8 h 65"/>
                <a:gd name="T6" fmla="*/ 27 w 43"/>
                <a:gd name="T7" fmla="*/ 22 h 65"/>
                <a:gd name="T8" fmla="*/ 22 w 43"/>
                <a:gd name="T9" fmla="*/ 24 h 65"/>
                <a:gd name="T10" fmla="*/ 19 w 43"/>
                <a:gd name="T11" fmla="*/ 15 h 65"/>
                <a:gd name="T12" fmla="*/ 14 w 43"/>
                <a:gd name="T13" fmla="*/ 18 h 65"/>
                <a:gd name="T14" fmla="*/ 18 w 43"/>
                <a:gd name="T15" fmla="*/ 31 h 65"/>
                <a:gd name="T16" fmla="*/ 34 w 43"/>
                <a:gd name="T17" fmla="*/ 26 h 65"/>
                <a:gd name="T18" fmla="*/ 25 w 43"/>
                <a:gd name="T19" fmla="*/ 0 h 65"/>
                <a:gd name="T20" fmla="*/ 0 w 43"/>
                <a:gd name="T21" fmla="*/ 10 h 65"/>
                <a:gd name="T22" fmla="*/ 17 w 43"/>
                <a:gd name="T23" fmla="*/ 65 h 65"/>
                <a:gd name="T24" fmla="*/ 43 w 43"/>
                <a:gd name="T25" fmla="*/ 58 h 65"/>
                <a:gd name="T26" fmla="*/ 36 w 43"/>
                <a:gd name="T27" fmla="*/ 34 h 65"/>
                <a:gd name="T28" fmla="*/ 21 w 43"/>
                <a:gd name="T29" fmla="*/ 38 h 65"/>
                <a:gd name="T30" fmla="*/ 25 w 43"/>
                <a:gd name="T31" fmla="*/ 52 h 65"/>
                <a:gd name="T32" fmla="*/ 31 w 43"/>
                <a:gd name="T33" fmla="*/ 50 h 65"/>
                <a:gd name="T34" fmla="*/ 28 w 43"/>
                <a:gd name="T35" fmla="*/ 41 h 65"/>
                <a:gd name="T36" fmla="*/ 33 w 43"/>
                <a:gd name="T37" fmla="*/ 40 h 65"/>
                <a:gd name="T38" fmla="*/ 36 w 43"/>
                <a:gd name="T39" fmla="*/ 55 h 65"/>
                <a:gd name="T40" fmla="*/ 25 w 43"/>
                <a:gd name="T41" fmla="*/ 58 h 65"/>
                <a:gd name="T42" fmla="*/ 21 w 43"/>
                <a:gd name="T43" fmla="*/ 5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3" h="65">
                  <a:moveTo>
                    <a:pt x="21" y="58"/>
                  </a:moveTo>
                  <a:cubicBezTo>
                    <a:pt x="21" y="58"/>
                    <a:pt x="9" y="16"/>
                    <a:pt x="8" y="1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0" y="9"/>
                    <a:pt x="25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7" y="62"/>
                    <a:pt x="17" y="65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3" y="58"/>
                    <a:pt x="38" y="36"/>
                    <a:pt x="36" y="34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6" y="53"/>
                    <a:pt x="36" y="55"/>
                  </a:cubicBezTo>
                  <a:cubicBezTo>
                    <a:pt x="25" y="58"/>
                    <a:pt x="25" y="58"/>
                    <a:pt x="25" y="58"/>
                  </a:cubicBezTo>
                  <a:lnTo>
                    <a:pt x="21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7"/>
            <p:cNvSpPr/>
            <p:nvPr/>
          </p:nvSpPr>
          <p:spPr bwMode="auto">
            <a:xfrm>
              <a:off x="-6480175" y="2189163"/>
              <a:ext cx="195263" cy="244475"/>
            </a:xfrm>
            <a:custGeom>
              <a:avLst/>
              <a:gdLst>
                <a:gd name="T0" fmla="*/ 32 w 52"/>
                <a:gd name="T1" fmla="*/ 57 h 65"/>
                <a:gd name="T2" fmla="*/ 9 w 52"/>
                <a:gd name="T3" fmla="*/ 16 h 65"/>
                <a:gd name="T4" fmla="*/ 21 w 52"/>
                <a:gd name="T5" fmla="*/ 8 h 65"/>
                <a:gd name="T6" fmla="*/ 29 w 52"/>
                <a:gd name="T7" fmla="*/ 21 h 65"/>
                <a:gd name="T8" fmla="*/ 25 w 52"/>
                <a:gd name="T9" fmla="*/ 23 h 65"/>
                <a:gd name="T10" fmla="*/ 20 w 52"/>
                <a:gd name="T11" fmla="*/ 16 h 65"/>
                <a:gd name="T12" fmla="*/ 16 w 52"/>
                <a:gd name="T13" fmla="*/ 19 h 65"/>
                <a:gd name="T14" fmla="*/ 23 w 52"/>
                <a:gd name="T15" fmla="*/ 31 h 65"/>
                <a:gd name="T16" fmla="*/ 37 w 52"/>
                <a:gd name="T17" fmla="*/ 23 h 65"/>
                <a:gd name="T18" fmla="*/ 22 w 52"/>
                <a:gd name="T19" fmla="*/ 0 h 65"/>
                <a:gd name="T20" fmla="*/ 0 w 52"/>
                <a:gd name="T21" fmla="*/ 15 h 65"/>
                <a:gd name="T22" fmla="*/ 28 w 52"/>
                <a:gd name="T23" fmla="*/ 65 h 65"/>
                <a:gd name="T24" fmla="*/ 52 w 52"/>
                <a:gd name="T25" fmla="*/ 53 h 65"/>
                <a:gd name="T26" fmla="*/ 41 w 52"/>
                <a:gd name="T27" fmla="*/ 30 h 65"/>
                <a:gd name="T28" fmla="*/ 27 w 52"/>
                <a:gd name="T29" fmla="*/ 38 h 65"/>
                <a:gd name="T30" fmla="*/ 34 w 52"/>
                <a:gd name="T31" fmla="*/ 50 h 65"/>
                <a:gd name="T32" fmla="*/ 39 w 52"/>
                <a:gd name="T33" fmla="*/ 47 h 65"/>
                <a:gd name="T34" fmla="*/ 35 w 52"/>
                <a:gd name="T35" fmla="*/ 39 h 65"/>
                <a:gd name="T36" fmla="*/ 39 w 52"/>
                <a:gd name="T37" fmla="*/ 37 h 65"/>
                <a:gd name="T38" fmla="*/ 45 w 52"/>
                <a:gd name="T39" fmla="*/ 51 h 65"/>
                <a:gd name="T40" fmla="*/ 35 w 52"/>
                <a:gd name="T41" fmla="*/ 56 h 65"/>
                <a:gd name="T42" fmla="*/ 32 w 52"/>
                <a:gd name="T43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" h="65">
                  <a:moveTo>
                    <a:pt x="32" y="57"/>
                  </a:moveTo>
                  <a:cubicBezTo>
                    <a:pt x="32" y="57"/>
                    <a:pt x="11" y="19"/>
                    <a:pt x="9" y="16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3"/>
                    <a:pt x="30" y="8"/>
                    <a:pt x="22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28" y="62"/>
                    <a:pt x="28" y="65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43" y="32"/>
                    <a:pt x="41" y="3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34" y="50"/>
                    <a:pt x="34" y="50"/>
                    <a:pt x="34" y="50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9" y="37"/>
                    <a:pt x="45" y="49"/>
                    <a:pt x="45" y="51"/>
                  </a:cubicBezTo>
                  <a:cubicBezTo>
                    <a:pt x="35" y="56"/>
                    <a:pt x="35" y="56"/>
                    <a:pt x="35" y="56"/>
                  </a:cubicBezTo>
                  <a:lnTo>
                    <a:pt x="32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8"/>
            <p:cNvSpPr/>
            <p:nvPr/>
          </p:nvSpPr>
          <p:spPr bwMode="auto">
            <a:xfrm>
              <a:off x="-6634163" y="1981200"/>
              <a:ext cx="220663" cy="233363"/>
            </a:xfrm>
            <a:custGeom>
              <a:avLst/>
              <a:gdLst>
                <a:gd name="T0" fmla="*/ 39 w 59"/>
                <a:gd name="T1" fmla="*/ 54 h 62"/>
                <a:gd name="T2" fmla="*/ 9 w 59"/>
                <a:gd name="T3" fmla="*/ 19 h 62"/>
                <a:gd name="T4" fmla="*/ 20 w 59"/>
                <a:gd name="T5" fmla="*/ 8 h 62"/>
                <a:gd name="T6" fmla="*/ 30 w 59"/>
                <a:gd name="T7" fmla="*/ 19 h 62"/>
                <a:gd name="T8" fmla="*/ 26 w 59"/>
                <a:gd name="T9" fmla="*/ 23 h 62"/>
                <a:gd name="T10" fmla="*/ 20 w 59"/>
                <a:gd name="T11" fmla="*/ 16 h 62"/>
                <a:gd name="T12" fmla="*/ 16 w 59"/>
                <a:gd name="T13" fmla="*/ 20 h 62"/>
                <a:gd name="T14" fmla="*/ 26 w 59"/>
                <a:gd name="T15" fmla="*/ 31 h 62"/>
                <a:gd name="T16" fmla="*/ 38 w 59"/>
                <a:gd name="T17" fmla="*/ 19 h 62"/>
                <a:gd name="T18" fmla="*/ 19 w 59"/>
                <a:gd name="T19" fmla="*/ 0 h 62"/>
                <a:gd name="T20" fmla="*/ 0 w 59"/>
                <a:gd name="T21" fmla="*/ 19 h 62"/>
                <a:gd name="T22" fmla="*/ 38 w 59"/>
                <a:gd name="T23" fmla="*/ 62 h 62"/>
                <a:gd name="T24" fmla="*/ 59 w 59"/>
                <a:gd name="T25" fmla="*/ 46 h 62"/>
                <a:gd name="T26" fmla="*/ 43 w 59"/>
                <a:gd name="T27" fmla="*/ 26 h 62"/>
                <a:gd name="T28" fmla="*/ 31 w 59"/>
                <a:gd name="T29" fmla="*/ 36 h 62"/>
                <a:gd name="T30" fmla="*/ 41 w 59"/>
                <a:gd name="T31" fmla="*/ 47 h 62"/>
                <a:gd name="T32" fmla="*/ 45 w 59"/>
                <a:gd name="T33" fmla="*/ 43 h 62"/>
                <a:gd name="T34" fmla="*/ 39 w 59"/>
                <a:gd name="T35" fmla="*/ 36 h 62"/>
                <a:gd name="T36" fmla="*/ 43 w 59"/>
                <a:gd name="T37" fmla="*/ 33 h 62"/>
                <a:gd name="T38" fmla="*/ 52 w 59"/>
                <a:gd name="T39" fmla="*/ 45 h 62"/>
                <a:gd name="T40" fmla="*/ 43 w 59"/>
                <a:gd name="T41" fmla="*/ 52 h 62"/>
                <a:gd name="T42" fmla="*/ 39 w 59"/>
                <a:gd name="T43" fmla="*/ 5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62">
                  <a:moveTo>
                    <a:pt x="39" y="54"/>
                  </a:moveTo>
                  <a:cubicBezTo>
                    <a:pt x="39" y="54"/>
                    <a:pt x="12" y="21"/>
                    <a:pt x="9" y="19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19"/>
                    <a:pt x="28" y="6"/>
                    <a:pt x="19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37" y="60"/>
                    <a:pt x="38" y="62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46" y="27"/>
                    <a:pt x="43" y="2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51" y="44"/>
                    <a:pt x="52" y="45"/>
                  </a:cubicBezTo>
                  <a:cubicBezTo>
                    <a:pt x="43" y="52"/>
                    <a:pt x="43" y="52"/>
                    <a:pt x="43" y="52"/>
                  </a:cubicBezTo>
                  <a:lnTo>
                    <a:pt x="39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9"/>
            <p:cNvSpPr/>
            <p:nvPr/>
          </p:nvSpPr>
          <p:spPr bwMode="auto">
            <a:xfrm>
              <a:off x="-6821488" y="1812925"/>
              <a:ext cx="231775" cy="222250"/>
            </a:xfrm>
            <a:custGeom>
              <a:avLst/>
              <a:gdLst>
                <a:gd name="T0" fmla="*/ 44 w 62"/>
                <a:gd name="T1" fmla="*/ 50 h 59"/>
                <a:gd name="T2" fmla="*/ 8 w 62"/>
                <a:gd name="T3" fmla="*/ 21 h 59"/>
                <a:gd name="T4" fmla="*/ 17 w 62"/>
                <a:gd name="T5" fmla="*/ 8 h 59"/>
                <a:gd name="T6" fmla="*/ 29 w 62"/>
                <a:gd name="T7" fmla="*/ 17 h 59"/>
                <a:gd name="T8" fmla="*/ 26 w 62"/>
                <a:gd name="T9" fmla="*/ 21 h 59"/>
                <a:gd name="T10" fmla="*/ 19 w 62"/>
                <a:gd name="T11" fmla="*/ 16 h 59"/>
                <a:gd name="T12" fmla="*/ 16 w 62"/>
                <a:gd name="T13" fmla="*/ 21 h 59"/>
                <a:gd name="T14" fmla="*/ 27 w 62"/>
                <a:gd name="T15" fmla="*/ 29 h 59"/>
                <a:gd name="T16" fmla="*/ 37 w 62"/>
                <a:gd name="T17" fmla="*/ 16 h 59"/>
                <a:gd name="T18" fmla="*/ 15 w 62"/>
                <a:gd name="T19" fmla="*/ 0 h 59"/>
                <a:gd name="T20" fmla="*/ 0 w 62"/>
                <a:gd name="T21" fmla="*/ 22 h 59"/>
                <a:gd name="T22" fmla="*/ 44 w 62"/>
                <a:gd name="T23" fmla="*/ 59 h 59"/>
                <a:gd name="T24" fmla="*/ 62 w 62"/>
                <a:gd name="T25" fmla="*/ 39 h 59"/>
                <a:gd name="T26" fmla="*/ 43 w 62"/>
                <a:gd name="T27" fmla="*/ 22 h 59"/>
                <a:gd name="T28" fmla="*/ 33 w 62"/>
                <a:gd name="T29" fmla="*/ 34 h 59"/>
                <a:gd name="T30" fmla="*/ 44 w 62"/>
                <a:gd name="T31" fmla="*/ 43 h 59"/>
                <a:gd name="T32" fmla="*/ 48 w 62"/>
                <a:gd name="T33" fmla="*/ 39 h 59"/>
                <a:gd name="T34" fmla="*/ 41 w 62"/>
                <a:gd name="T35" fmla="*/ 32 h 59"/>
                <a:gd name="T36" fmla="*/ 44 w 62"/>
                <a:gd name="T37" fmla="*/ 29 h 59"/>
                <a:gd name="T38" fmla="*/ 55 w 62"/>
                <a:gd name="T39" fmla="*/ 39 h 59"/>
                <a:gd name="T40" fmla="*/ 47 w 62"/>
                <a:gd name="T41" fmla="*/ 48 h 59"/>
                <a:gd name="T42" fmla="*/ 44 w 62"/>
                <a:gd name="T43" fmla="*/ 5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2" h="59">
                  <a:moveTo>
                    <a:pt x="44" y="50"/>
                  </a:moveTo>
                  <a:cubicBezTo>
                    <a:pt x="44" y="50"/>
                    <a:pt x="11" y="22"/>
                    <a:pt x="8" y="21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6"/>
                    <a:pt x="25" y="5"/>
                    <a:pt x="15" y="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43" y="56"/>
                    <a:pt x="44" y="59"/>
                  </a:cubicBezTo>
                  <a:cubicBezTo>
                    <a:pt x="62" y="39"/>
                    <a:pt x="62" y="39"/>
                    <a:pt x="62" y="39"/>
                  </a:cubicBezTo>
                  <a:cubicBezTo>
                    <a:pt x="62" y="39"/>
                    <a:pt x="46" y="23"/>
                    <a:pt x="43" y="22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44" y="43"/>
                    <a:pt x="44" y="43"/>
                    <a:pt x="44" y="43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29"/>
                    <a:pt x="54" y="38"/>
                    <a:pt x="55" y="39"/>
                  </a:cubicBezTo>
                  <a:cubicBezTo>
                    <a:pt x="47" y="48"/>
                    <a:pt x="47" y="48"/>
                    <a:pt x="47" y="48"/>
                  </a:cubicBezTo>
                  <a:lnTo>
                    <a:pt x="44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20"/>
            <p:cNvSpPr/>
            <p:nvPr/>
          </p:nvSpPr>
          <p:spPr bwMode="auto">
            <a:xfrm>
              <a:off x="-7035800" y="1684338"/>
              <a:ext cx="239713" cy="195263"/>
            </a:xfrm>
            <a:custGeom>
              <a:avLst/>
              <a:gdLst>
                <a:gd name="T0" fmla="*/ 49 w 64"/>
                <a:gd name="T1" fmla="*/ 44 h 52"/>
                <a:gd name="T2" fmla="*/ 8 w 64"/>
                <a:gd name="T3" fmla="*/ 22 h 52"/>
                <a:gd name="T4" fmla="*/ 14 w 64"/>
                <a:gd name="T5" fmla="*/ 8 h 52"/>
                <a:gd name="T6" fmla="*/ 28 w 64"/>
                <a:gd name="T7" fmla="*/ 15 h 52"/>
                <a:gd name="T8" fmla="*/ 25 w 64"/>
                <a:gd name="T9" fmla="*/ 19 h 52"/>
                <a:gd name="T10" fmla="*/ 17 w 64"/>
                <a:gd name="T11" fmla="*/ 15 h 52"/>
                <a:gd name="T12" fmla="*/ 16 w 64"/>
                <a:gd name="T13" fmla="*/ 20 h 52"/>
                <a:gd name="T14" fmla="*/ 28 w 64"/>
                <a:gd name="T15" fmla="*/ 27 h 52"/>
                <a:gd name="T16" fmla="*/ 35 w 64"/>
                <a:gd name="T17" fmla="*/ 12 h 52"/>
                <a:gd name="T18" fmla="*/ 11 w 64"/>
                <a:gd name="T19" fmla="*/ 0 h 52"/>
                <a:gd name="T20" fmla="*/ 0 w 64"/>
                <a:gd name="T21" fmla="*/ 25 h 52"/>
                <a:gd name="T22" fmla="*/ 51 w 64"/>
                <a:gd name="T23" fmla="*/ 52 h 52"/>
                <a:gd name="T24" fmla="*/ 64 w 64"/>
                <a:gd name="T25" fmla="*/ 29 h 52"/>
                <a:gd name="T26" fmla="*/ 43 w 64"/>
                <a:gd name="T27" fmla="*/ 16 h 52"/>
                <a:gd name="T28" fmla="*/ 35 w 64"/>
                <a:gd name="T29" fmla="*/ 30 h 52"/>
                <a:gd name="T30" fmla="*/ 48 w 64"/>
                <a:gd name="T31" fmla="*/ 37 h 52"/>
                <a:gd name="T32" fmla="*/ 50 w 64"/>
                <a:gd name="T33" fmla="*/ 32 h 52"/>
                <a:gd name="T34" fmla="*/ 42 w 64"/>
                <a:gd name="T35" fmla="*/ 27 h 52"/>
                <a:gd name="T36" fmla="*/ 45 w 64"/>
                <a:gd name="T37" fmla="*/ 23 h 52"/>
                <a:gd name="T38" fmla="*/ 57 w 64"/>
                <a:gd name="T39" fmla="*/ 31 h 52"/>
                <a:gd name="T40" fmla="*/ 52 w 64"/>
                <a:gd name="T41" fmla="*/ 41 h 52"/>
                <a:gd name="T42" fmla="*/ 49 w 64"/>
                <a:gd name="T43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" h="52">
                  <a:moveTo>
                    <a:pt x="49" y="44"/>
                  </a:moveTo>
                  <a:cubicBezTo>
                    <a:pt x="49" y="44"/>
                    <a:pt x="11" y="23"/>
                    <a:pt x="8" y="22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2"/>
                    <a:pt x="21" y="3"/>
                    <a:pt x="11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49" y="50"/>
                    <a:pt x="51" y="52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64" y="29"/>
                    <a:pt x="46" y="17"/>
                    <a:pt x="43" y="16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56" y="30"/>
                    <a:pt x="57" y="3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49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21"/>
            <p:cNvSpPr/>
            <p:nvPr/>
          </p:nvSpPr>
          <p:spPr bwMode="auto">
            <a:xfrm>
              <a:off x="-7272338" y="1612900"/>
              <a:ext cx="236538" cy="153988"/>
            </a:xfrm>
            <a:custGeom>
              <a:avLst/>
              <a:gdLst>
                <a:gd name="T0" fmla="*/ 51 w 63"/>
                <a:gd name="T1" fmla="*/ 33 h 41"/>
                <a:gd name="T2" fmla="*/ 7 w 63"/>
                <a:gd name="T3" fmla="*/ 21 h 41"/>
                <a:gd name="T4" fmla="*/ 10 w 63"/>
                <a:gd name="T5" fmla="*/ 6 h 41"/>
                <a:gd name="T6" fmla="*/ 24 w 63"/>
                <a:gd name="T7" fmla="*/ 10 h 41"/>
                <a:gd name="T8" fmla="*/ 23 w 63"/>
                <a:gd name="T9" fmla="*/ 15 h 41"/>
                <a:gd name="T10" fmla="*/ 14 w 63"/>
                <a:gd name="T11" fmla="*/ 12 h 41"/>
                <a:gd name="T12" fmla="*/ 14 w 63"/>
                <a:gd name="T13" fmla="*/ 18 h 41"/>
                <a:gd name="T14" fmla="*/ 27 w 63"/>
                <a:gd name="T15" fmla="*/ 22 h 41"/>
                <a:gd name="T16" fmla="*/ 31 w 63"/>
                <a:gd name="T17" fmla="*/ 5 h 41"/>
                <a:gd name="T18" fmla="*/ 5 w 63"/>
                <a:gd name="T19" fmla="*/ 0 h 41"/>
                <a:gd name="T20" fmla="*/ 0 w 63"/>
                <a:gd name="T21" fmla="*/ 26 h 41"/>
                <a:gd name="T22" fmla="*/ 55 w 63"/>
                <a:gd name="T23" fmla="*/ 41 h 41"/>
                <a:gd name="T24" fmla="*/ 63 w 63"/>
                <a:gd name="T25" fmla="*/ 16 h 41"/>
                <a:gd name="T26" fmla="*/ 39 w 63"/>
                <a:gd name="T27" fmla="*/ 8 h 41"/>
                <a:gd name="T28" fmla="*/ 35 w 63"/>
                <a:gd name="T29" fmla="*/ 23 h 41"/>
                <a:gd name="T30" fmla="*/ 48 w 63"/>
                <a:gd name="T31" fmla="*/ 27 h 41"/>
                <a:gd name="T32" fmla="*/ 50 w 63"/>
                <a:gd name="T33" fmla="*/ 22 h 41"/>
                <a:gd name="T34" fmla="*/ 41 w 63"/>
                <a:gd name="T35" fmla="*/ 19 h 41"/>
                <a:gd name="T36" fmla="*/ 43 w 63"/>
                <a:gd name="T37" fmla="*/ 14 h 41"/>
                <a:gd name="T38" fmla="*/ 57 w 63"/>
                <a:gd name="T39" fmla="*/ 19 h 41"/>
                <a:gd name="T40" fmla="*/ 53 w 63"/>
                <a:gd name="T41" fmla="*/ 30 h 41"/>
                <a:gd name="T42" fmla="*/ 51 w 63"/>
                <a:gd name="T43" fmla="*/ 3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" h="41">
                  <a:moveTo>
                    <a:pt x="51" y="33"/>
                  </a:moveTo>
                  <a:cubicBezTo>
                    <a:pt x="51" y="33"/>
                    <a:pt x="10" y="21"/>
                    <a:pt x="7" y="21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15" y="0"/>
                    <a:pt x="5" y="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53" y="40"/>
                    <a:pt x="55" y="41"/>
                  </a:cubicBezTo>
                  <a:cubicBezTo>
                    <a:pt x="63" y="16"/>
                    <a:pt x="63" y="16"/>
                    <a:pt x="63" y="16"/>
                  </a:cubicBezTo>
                  <a:cubicBezTo>
                    <a:pt x="63" y="16"/>
                    <a:pt x="42" y="8"/>
                    <a:pt x="39" y="8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4"/>
                    <a:pt x="56" y="18"/>
                    <a:pt x="57" y="19"/>
                  </a:cubicBezTo>
                  <a:cubicBezTo>
                    <a:pt x="53" y="30"/>
                    <a:pt x="53" y="30"/>
                    <a:pt x="53" y="30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22"/>
            <p:cNvSpPr/>
            <p:nvPr/>
          </p:nvSpPr>
          <p:spPr bwMode="auto">
            <a:xfrm>
              <a:off x="-7516813" y="1579563"/>
              <a:ext cx="225425" cy="120650"/>
            </a:xfrm>
            <a:custGeom>
              <a:avLst/>
              <a:gdLst>
                <a:gd name="T0" fmla="*/ 52 w 60"/>
                <a:gd name="T1" fmla="*/ 25 h 32"/>
                <a:gd name="T2" fmla="*/ 6 w 60"/>
                <a:gd name="T3" fmla="*/ 22 h 32"/>
                <a:gd name="T4" fmla="*/ 6 w 60"/>
                <a:gd name="T5" fmla="*/ 7 h 32"/>
                <a:gd name="T6" fmla="*/ 21 w 60"/>
                <a:gd name="T7" fmla="*/ 8 h 32"/>
                <a:gd name="T8" fmla="*/ 21 w 60"/>
                <a:gd name="T9" fmla="*/ 13 h 32"/>
                <a:gd name="T10" fmla="*/ 12 w 60"/>
                <a:gd name="T11" fmla="*/ 12 h 32"/>
                <a:gd name="T12" fmla="*/ 12 w 60"/>
                <a:gd name="T13" fmla="*/ 18 h 32"/>
                <a:gd name="T14" fmla="*/ 26 w 60"/>
                <a:gd name="T15" fmla="*/ 19 h 32"/>
                <a:gd name="T16" fmla="*/ 27 w 60"/>
                <a:gd name="T17" fmla="*/ 2 h 32"/>
                <a:gd name="T18" fmla="*/ 0 w 60"/>
                <a:gd name="T19" fmla="*/ 1 h 32"/>
                <a:gd name="T20" fmla="*/ 0 w 60"/>
                <a:gd name="T21" fmla="*/ 29 h 32"/>
                <a:gd name="T22" fmla="*/ 57 w 60"/>
                <a:gd name="T23" fmla="*/ 32 h 32"/>
                <a:gd name="T24" fmla="*/ 60 w 60"/>
                <a:gd name="T25" fmla="*/ 6 h 32"/>
                <a:gd name="T26" fmla="*/ 35 w 60"/>
                <a:gd name="T27" fmla="*/ 3 h 32"/>
                <a:gd name="T28" fmla="*/ 34 w 60"/>
                <a:gd name="T29" fmla="*/ 18 h 32"/>
                <a:gd name="T30" fmla="*/ 48 w 60"/>
                <a:gd name="T31" fmla="*/ 19 h 32"/>
                <a:gd name="T32" fmla="*/ 49 w 60"/>
                <a:gd name="T33" fmla="*/ 14 h 32"/>
                <a:gd name="T34" fmla="*/ 39 w 60"/>
                <a:gd name="T35" fmla="*/ 13 h 32"/>
                <a:gd name="T36" fmla="*/ 40 w 60"/>
                <a:gd name="T37" fmla="*/ 8 h 32"/>
                <a:gd name="T38" fmla="*/ 55 w 60"/>
                <a:gd name="T39" fmla="*/ 10 h 32"/>
                <a:gd name="T40" fmla="*/ 54 w 60"/>
                <a:gd name="T41" fmla="*/ 22 h 32"/>
                <a:gd name="T42" fmla="*/ 52 w 60"/>
                <a:gd name="T43" fmla="*/ 2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0" h="32">
                  <a:moveTo>
                    <a:pt x="52" y="25"/>
                  </a:moveTo>
                  <a:cubicBezTo>
                    <a:pt x="52" y="25"/>
                    <a:pt x="9" y="22"/>
                    <a:pt x="6" y="22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2"/>
                    <a:pt x="10" y="0"/>
                    <a:pt x="0" y="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55" y="31"/>
                    <a:pt x="57" y="3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6"/>
                    <a:pt x="38" y="2"/>
                    <a:pt x="35" y="3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53" y="10"/>
                    <a:pt x="55" y="10"/>
                  </a:cubicBezTo>
                  <a:cubicBezTo>
                    <a:pt x="54" y="22"/>
                    <a:pt x="54" y="22"/>
                    <a:pt x="54" y="22"/>
                  </a:cubicBezTo>
                  <a:lnTo>
                    <a:pt x="52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23"/>
            <p:cNvSpPr/>
            <p:nvPr/>
          </p:nvSpPr>
          <p:spPr bwMode="auto">
            <a:xfrm>
              <a:off x="-7780338" y="1582738"/>
              <a:ext cx="233363" cy="117475"/>
            </a:xfrm>
            <a:custGeom>
              <a:avLst/>
              <a:gdLst>
                <a:gd name="T0" fmla="*/ 55 w 62"/>
                <a:gd name="T1" fmla="*/ 20 h 31"/>
                <a:gd name="T2" fmla="*/ 10 w 62"/>
                <a:gd name="T3" fmla="*/ 24 h 31"/>
                <a:gd name="T4" fmla="*/ 7 w 62"/>
                <a:gd name="T5" fmla="*/ 9 h 31"/>
                <a:gd name="T6" fmla="*/ 22 w 62"/>
                <a:gd name="T7" fmla="*/ 8 h 31"/>
                <a:gd name="T8" fmla="*/ 22 w 62"/>
                <a:gd name="T9" fmla="*/ 13 h 31"/>
                <a:gd name="T10" fmla="*/ 14 w 62"/>
                <a:gd name="T11" fmla="*/ 14 h 31"/>
                <a:gd name="T12" fmla="*/ 15 w 62"/>
                <a:gd name="T13" fmla="*/ 19 h 31"/>
                <a:gd name="T14" fmla="*/ 29 w 62"/>
                <a:gd name="T15" fmla="*/ 18 h 31"/>
                <a:gd name="T16" fmla="*/ 27 w 62"/>
                <a:gd name="T17" fmla="*/ 1 h 31"/>
                <a:gd name="T18" fmla="*/ 0 w 62"/>
                <a:gd name="T19" fmla="*/ 5 h 31"/>
                <a:gd name="T20" fmla="*/ 4 w 62"/>
                <a:gd name="T21" fmla="*/ 31 h 31"/>
                <a:gd name="T22" fmla="*/ 62 w 62"/>
                <a:gd name="T23" fmla="*/ 27 h 31"/>
                <a:gd name="T24" fmla="*/ 61 w 62"/>
                <a:gd name="T25" fmla="*/ 0 h 31"/>
                <a:gd name="T26" fmla="*/ 35 w 62"/>
                <a:gd name="T27" fmla="*/ 1 h 31"/>
                <a:gd name="T28" fmla="*/ 36 w 62"/>
                <a:gd name="T29" fmla="*/ 16 h 31"/>
                <a:gd name="T30" fmla="*/ 50 w 62"/>
                <a:gd name="T31" fmla="*/ 15 h 31"/>
                <a:gd name="T32" fmla="*/ 50 w 62"/>
                <a:gd name="T33" fmla="*/ 10 h 31"/>
                <a:gd name="T34" fmla="*/ 41 w 62"/>
                <a:gd name="T35" fmla="*/ 10 h 31"/>
                <a:gd name="T36" fmla="*/ 41 w 62"/>
                <a:gd name="T37" fmla="*/ 5 h 31"/>
                <a:gd name="T38" fmla="*/ 56 w 62"/>
                <a:gd name="T39" fmla="*/ 5 h 31"/>
                <a:gd name="T40" fmla="*/ 56 w 62"/>
                <a:gd name="T41" fmla="*/ 17 h 31"/>
                <a:gd name="T42" fmla="*/ 55 w 62"/>
                <a:gd name="T43" fmla="*/ 2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2" h="31">
                  <a:moveTo>
                    <a:pt x="55" y="20"/>
                  </a:moveTo>
                  <a:cubicBezTo>
                    <a:pt x="55" y="20"/>
                    <a:pt x="12" y="23"/>
                    <a:pt x="10" y="24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10" y="2"/>
                    <a:pt x="0" y="5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59" y="26"/>
                    <a:pt x="62" y="27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38" y="0"/>
                    <a:pt x="35" y="1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54" y="5"/>
                    <a:pt x="56" y="5"/>
                  </a:cubicBezTo>
                  <a:cubicBezTo>
                    <a:pt x="56" y="17"/>
                    <a:pt x="56" y="17"/>
                    <a:pt x="56" y="17"/>
                  </a:cubicBezTo>
                  <a:lnTo>
                    <a:pt x="55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24"/>
            <p:cNvSpPr/>
            <p:nvPr/>
          </p:nvSpPr>
          <p:spPr bwMode="auto">
            <a:xfrm>
              <a:off x="-8034338" y="1612900"/>
              <a:ext cx="242888" cy="158750"/>
            </a:xfrm>
            <a:custGeom>
              <a:avLst/>
              <a:gdLst>
                <a:gd name="T0" fmla="*/ 57 w 65"/>
                <a:gd name="T1" fmla="*/ 21 h 42"/>
                <a:gd name="T2" fmla="*/ 13 w 65"/>
                <a:gd name="T3" fmla="*/ 34 h 42"/>
                <a:gd name="T4" fmla="*/ 8 w 65"/>
                <a:gd name="T5" fmla="*/ 19 h 42"/>
                <a:gd name="T6" fmla="*/ 22 w 65"/>
                <a:gd name="T7" fmla="*/ 15 h 42"/>
                <a:gd name="T8" fmla="*/ 23 w 65"/>
                <a:gd name="T9" fmla="*/ 20 h 42"/>
                <a:gd name="T10" fmla="*/ 15 w 65"/>
                <a:gd name="T11" fmla="*/ 22 h 42"/>
                <a:gd name="T12" fmla="*/ 17 w 65"/>
                <a:gd name="T13" fmla="*/ 27 h 42"/>
                <a:gd name="T14" fmla="*/ 31 w 65"/>
                <a:gd name="T15" fmla="*/ 23 h 42"/>
                <a:gd name="T16" fmla="*/ 26 w 65"/>
                <a:gd name="T17" fmla="*/ 8 h 42"/>
                <a:gd name="T18" fmla="*/ 0 w 65"/>
                <a:gd name="T19" fmla="*/ 16 h 42"/>
                <a:gd name="T20" fmla="*/ 10 w 65"/>
                <a:gd name="T21" fmla="*/ 42 h 42"/>
                <a:gd name="T22" fmla="*/ 65 w 65"/>
                <a:gd name="T23" fmla="*/ 26 h 42"/>
                <a:gd name="T24" fmla="*/ 58 w 65"/>
                <a:gd name="T25" fmla="*/ 0 h 42"/>
                <a:gd name="T26" fmla="*/ 34 w 65"/>
                <a:gd name="T27" fmla="*/ 6 h 42"/>
                <a:gd name="T28" fmla="*/ 38 w 65"/>
                <a:gd name="T29" fmla="*/ 20 h 42"/>
                <a:gd name="T30" fmla="*/ 52 w 65"/>
                <a:gd name="T31" fmla="*/ 17 h 42"/>
                <a:gd name="T32" fmla="*/ 50 w 65"/>
                <a:gd name="T33" fmla="*/ 11 h 42"/>
                <a:gd name="T34" fmla="*/ 41 w 65"/>
                <a:gd name="T35" fmla="*/ 14 h 42"/>
                <a:gd name="T36" fmla="*/ 40 w 65"/>
                <a:gd name="T37" fmla="*/ 9 h 42"/>
                <a:gd name="T38" fmla="*/ 55 w 65"/>
                <a:gd name="T39" fmla="*/ 6 h 42"/>
                <a:gd name="T40" fmla="*/ 57 w 65"/>
                <a:gd name="T41" fmla="*/ 17 h 42"/>
                <a:gd name="T42" fmla="*/ 57 w 65"/>
                <a:gd name="T43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5" h="42">
                  <a:moveTo>
                    <a:pt x="57" y="21"/>
                  </a:moveTo>
                  <a:cubicBezTo>
                    <a:pt x="57" y="21"/>
                    <a:pt x="16" y="32"/>
                    <a:pt x="13" y="34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8"/>
                    <a:pt x="9" y="11"/>
                    <a:pt x="0" y="16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62" y="25"/>
                    <a:pt x="65" y="26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36" y="4"/>
                    <a:pt x="34" y="6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9"/>
                    <a:pt x="53" y="6"/>
                    <a:pt x="55" y="6"/>
                  </a:cubicBezTo>
                  <a:cubicBezTo>
                    <a:pt x="57" y="17"/>
                    <a:pt x="57" y="17"/>
                    <a:pt x="57" y="17"/>
                  </a:cubicBezTo>
                  <a:lnTo>
                    <a:pt x="57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25"/>
            <p:cNvSpPr/>
            <p:nvPr/>
          </p:nvSpPr>
          <p:spPr bwMode="auto">
            <a:xfrm>
              <a:off x="-8267700" y="1692275"/>
              <a:ext cx="244475" cy="192088"/>
            </a:xfrm>
            <a:custGeom>
              <a:avLst/>
              <a:gdLst>
                <a:gd name="T0" fmla="*/ 57 w 65"/>
                <a:gd name="T1" fmla="*/ 21 h 51"/>
                <a:gd name="T2" fmla="*/ 17 w 65"/>
                <a:gd name="T3" fmla="*/ 43 h 51"/>
                <a:gd name="T4" fmla="*/ 8 w 65"/>
                <a:gd name="T5" fmla="*/ 30 h 51"/>
                <a:gd name="T6" fmla="*/ 21 w 65"/>
                <a:gd name="T7" fmla="*/ 22 h 51"/>
                <a:gd name="T8" fmla="*/ 24 w 65"/>
                <a:gd name="T9" fmla="*/ 27 h 51"/>
                <a:gd name="T10" fmla="*/ 16 w 65"/>
                <a:gd name="T11" fmla="*/ 31 h 51"/>
                <a:gd name="T12" fmla="*/ 19 w 65"/>
                <a:gd name="T13" fmla="*/ 36 h 51"/>
                <a:gd name="T14" fmla="*/ 32 w 65"/>
                <a:gd name="T15" fmla="*/ 29 h 51"/>
                <a:gd name="T16" fmla="*/ 23 w 65"/>
                <a:gd name="T17" fmla="*/ 15 h 51"/>
                <a:gd name="T18" fmla="*/ 0 w 65"/>
                <a:gd name="T19" fmla="*/ 29 h 51"/>
                <a:gd name="T20" fmla="*/ 15 w 65"/>
                <a:gd name="T21" fmla="*/ 51 h 51"/>
                <a:gd name="T22" fmla="*/ 65 w 65"/>
                <a:gd name="T23" fmla="*/ 24 h 51"/>
                <a:gd name="T24" fmla="*/ 54 w 65"/>
                <a:gd name="T25" fmla="*/ 0 h 51"/>
                <a:gd name="T26" fmla="*/ 31 w 65"/>
                <a:gd name="T27" fmla="*/ 11 h 51"/>
                <a:gd name="T28" fmla="*/ 38 w 65"/>
                <a:gd name="T29" fmla="*/ 25 h 51"/>
                <a:gd name="T30" fmla="*/ 51 w 65"/>
                <a:gd name="T31" fmla="*/ 18 h 51"/>
                <a:gd name="T32" fmla="*/ 48 w 65"/>
                <a:gd name="T33" fmla="*/ 13 h 51"/>
                <a:gd name="T34" fmla="*/ 40 w 65"/>
                <a:gd name="T35" fmla="*/ 17 h 51"/>
                <a:gd name="T36" fmla="*/ 37 w 65"/>
                <a:gd name="T37" fmla="*/ 13 h 51"/>
                <a:gd name="T38" fmla="*/ 51 w 65"/>
                <a:gd name="T39" fmla="*/ 7 h 51"/>
                <a:gd name="T40" fmla="*/ 56 w 65"/>
                <a:gd name="T41" fmla="*/ 17 h 51"/>
                <a:gd name="T42" fmla="*/ 57 w 65"/>
                <a:gd name="T43" fmla="*/ 2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5" h="51">
                  <a:moveTo>
                    <a:pt x="57" y="21"/>
                  </a:moveTo>
                  <a:cubicBezTo>
                    <a:pt x="57" y="21"/>
                    <a:pt x="19" y="41"/>
                    <a:pt x="17" y="43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8" y="22"/>
                    <a:pt x="0" y="29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63" y="24"/>
                    <a:pt x="65" y="24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33" y="9"/>
                    <a:pt x="31" y="11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50" y="7"/>
                    <a:pt x="51" y="7"/>
                  </a:cubicBezTo>
                  <a:cubicBezTo>
                    <a:pt x="56" y="17"/>
                    <a:pt x="56" y="17"/>
                    <a:pt x="56" y="17"/>
                  </a:cubicBezTo>
                  <a:lnTo>
                    <a:pt x="57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26"/>
            <p:cNvSpPr/>
            <p:nvPr/>
          </p:nvSpPr>
          <p:spPr bwMode="auto">
            <a:xfrm>
              <a:off x="-8478838" y="1819275"/>
              <a:ext cx="238125" cy="219075"/>
            </a:xfrm>
            <a:custGeom>
              <a:avLst/>
              <a:gdLst>
                <a:gd name="T0" fmla="*/ 54 w 63"/>
                <a:gd name="T1" fmla="*/ 20 h 58"/>
                <a:gd name="T2" fmla="*/ 19 w 63"/>
                <a:gd name="T3" fmla="*/ 50 h 58"/>
                <a:gd name="T4" fmla="*/ 8 w 63"/>
                <a:gd name="T5" fmla="*/ 39 h 58"/>
                <a:gd name="T6" fmla="*/ 20 w 63"/>
                <a:gd name="T7" fmla="*/ 29 h 58"/>
                <a:gd name="T8" fmla="*/ 23 w 63"/>
                <a:gd name="T9" fmla="*/ 33 h 58"/>
                <a:gd name="T10" fmla="*/ 16 w 63"/>
                <a:gd name="T11" fmla="*/ 38 h 58"/>
                <a:gd name="T12" fmla="*/ 20 w 63"/>
                <a:gd name="T13" fmla="*/ 42 h 58"/>
                <a:gd name="T14" fmla="*/ 31 w 63"/>
                <a:gd name="T15" fmla="*/ 33 h 58"/>
                <a:gd name="T16" fmla="*/ 20 w 63"/>
                <a:gd name="T17" fmla="*/ 21 h 58"/>
                <a:gd name="T18" fmla="*/ 0 w 63"/>
                <a:gd name="T19" fmla="*/ 39 h 58"/>
                <a:gd name="T20" fmla="*/ 19 w 63"/>
                <a:gd name="T21" fmla="*/ 58 h 58"/>
                <a:gd name="T22" fmla="*/ 63 w 63"/>
                <a:gd name="T23" fmla="*/ 21 h 58"/>
                <a:gd name="T24" fmla="*/ 47 w 63"/>
                <a:gd name="T25" fmla="*/ 0 h 58"/>
                <a:gd name="T26" fmla="*/ 27 w 63"/>
                <a:gd name="T27" fmla="*/ 15 h 58"/>
                <a:gd name="T28" fmla="*/ 36 w 63"/>
                <a:gd name="T29" fmla="*/ 27 h 58"/>
                <a:gd name="T30" fmla="*/ 47 w 63"/>
                <a:gd name="T31" fmla="*/ 19 h 58"/>
                <a:gd name="T32" fmla="*/ 44 w 63"/>
                <a:gd name="T33" fmla="*/ 14 h 58"/>
                <a:gd name="T34" fmla="*/ 37 w 63"/>
                <a:gd name="T35" fmla="*/ 20 h 58"/>
                <a:gd name="T36" fmla="*/ 33 w 63"/>
                <a:gd name="T37" fmla="*/ 16 h 58"/>
                <a:gd name="T38" fmla="*/ 46 w 63"/>
                <a:gd name="T39" fmla="*/ 7 h 58"/>
                <a:gd name="T40" fmla="*/ 53 w 63"/>
                <a:gd name="T41" fmla="*/ 16 h 58"/>
                <a:gd name="T42" fmla="*/ 54 w 63"/>
                <a:gd name="T43" fmla="*/ 2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" h="58">
                  <a:moveTo>
                    <a:pt x="54" y="20"/>
                  </a:moveTo>
                  <a:cubicBezTo>
                    <a:pt x="54" y="20"/>
                    <a:pt x="21" y="47"/>
                    <a:pt x="19" y="50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21"/>
                    <a:pt x="7" y="31"/>
                    <a:pt x="0" y="39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9" y="58"/>
                    <a:pt x="60" y="22"/>
                    <a:pt x="63" y="2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28" y="13"/>
                    <a:pt x="27" y="15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44" y="8"/>
                    <a:pt x="46" y="7"/>
                  </a:cubicBezTo>
                  <a:cubicBezTo>
                    <a:pt x="53" y="16"/>
                    <a:pt x="53" y="16"/>
                    <a:pt x="53" y="16"/>
                  </a:cubicBezTo>
                  <a:lnTo>
                    <a:pt x="54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27"/>
            <p:cNvSpPr/>
            <p:nvPr/>
          </p:nvSpPr>
          <p:spPr bwMode="auto">
            <a:xfrm>
              <a:off x="-8650288" y="1989138"/>
              <a:ext cx="220663" cy="233363"/>
            </a:xfrm>
            <a:custGeom>
              <a:avLst/>
              <a:gdLst>
                <a:gd name="T0" fmla="*/ 50 w 59"/>
                <a:gd name="T1" fmla="*/ 19 h 62"/>
                <a:gd name="T2" fmla="*/ 20 w 59"/>
                <a:gd name="T3" fmla="*/ 54 h 62"/>
                <a:gd name="T4" fmla="*/ 8 w 59"/>
                <a:gd name="T5" fmla="*/ 45 h 62"/>
                <a:gd name="T6" fmla="*/ 17 w 59"/>
                <a:gd name="T7" fmla="*/ 33 h 62"/>
                <a:gd name="T8" fmla="*/ 21 w 59"/>
                <a:gd name="T9" fmla="*/ 36 h 62"/>
                <a:gd name="T10" fmla="*/ 16 w 59"/>
                <a:gd name="T11" fmla="*/ 43 h 62"/>
                <a:gd name="T12" fmla="*/ 20 w 59"/>
                <a:gd name="T13" fmla="*/ 46 h 62"/>
                <a:gd name="T14" fmla="*/ 29 w 59"/>
                <a:gd name="T15" fmla="*/ 36 h 62"/>
                <a:gd name="T16" fmla="*/ 16 w 59"/>
                <a:gd name="T17" fmla="*/ 25 h 62"/>
                <a:gd name="T18" fmla="*/ 0 w 59"/>
                <a:gd name="T19" fmla="*/ 46 h 62"/>
                <a:gd name="T20" fmla="*/ 22 w 59"/>
                <a:gd name="T21" fmla="*/ 62 h 62"/>
                <a:gd name="T22" fmla="*/ 59 w 59"/>
                <a:gd name="T23" fmla="*/ 19 h 62"/>
                <a:gd name="T24" fmla="*/ 39 w 59"/>
                <a:gd name="T25" fmla="*/ 0 h 62"/>
                <a:gd name="T26" fmla="*/ 22 w 59"/>
                <a:gd name="T27" fmla="*/ 19 h 62"/>
                <a:gd name="T28" fmla="*/ 34 w 59"/>
                <a:gd name="T29" fmla="*/ 29 h 62"/>
                <a:gd name="T30" fmla="*/ 43 w 59"/>
                <a:gd name="T31" fmla="*/ 18 h 62"/>
                <a:gd name="T32" fmla="*/ 39 w 59"/>
                <a:gd name="T33" fmla="*/ 15 h 62"/>
                <a:gd name="T34" fmla="*/ 33 w 59"/>
                <a:gd name="T35" fmla="*/ 21 h 62"/>
                <a:gd name="T36" fmla="*/ 29 w 59"/>
                <a:gd name="T37" fmla="*/ 18 h 62"/>
                <a:gd name="T38" fmla="*/ 40 w 59"/>
                <a:gd name="T39" fmla="*/ 8 h 62"/>
                <a:gd name="T40" fmla="*/ 48 w 59"/>
                <a:gd name="T41" fmla="*/ 15 h 62"/>
                <a:gd name="T42" fmla="*/ 50 w 59"/>
                <a:gd name="T43" fmla="*/ 1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62">
                  <a:moveTo>
                    <a:pt x="50" y="19"/>
                  </a:moveTo>
                  <a:cubicBezTo>
                    <a:pt x="50" y="19"/>
                    <a:pt x="22" y="51"/>
                    <a:pt x="20" y="54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5"/>
                    <a:pt x="5" y="37"/>
                    <a:pt x="0" y="46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2" y="62"/>
                    <a:pt x="57" y="20"/>
                    <a:pt x="59" y="19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23" y="16"/>
                    <a:pt x="22" y="1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39" y="8"/>
                    <a:pt x="40" y="8"/>
                  </a:cubicBezTo>
                  <a:cubicBezTo>
                    <a:pt x="48" y="15"/>
                    <a:pt x="48" y="15"/>
                    <a:pt x="48" y="15"/>
                  </a:cubicBezTo>
                  <a:lnTo>
                    <a:pt x="5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28"/>
            <p:cNvSpPr/>
            <p:nvPr/>
          </p:nvSpPr>
          <p:spPr bwMode="auto">
            <a:xfrm>
              <a:off x="-8782050" y="2192338"/>
              <a:ext cx="198438" cy="244475"/>
            </a:xfrm>
            <a:custGeom>
              <a:avLst/>
              <a:gdLst>
                <a:gd name="T0" fmla="*/ 44 w 53"/>
                <a:gd name="T1" fmla="*/ 16 h 65"/>
                <a:gd name="T2" fmla="*/ 22 w 53"/>
                <a:gd name="T3" fmla="*/ 56 h 65"/>
                <a:gd name="T4" fmla="*/ 8 w 53"/>
                <a:gd name="T5" fmla="*/ 50 h 65"/>
                <a:gd name="T6" fmla="*/ 15 w 53"/>
                <a:gd name="T7" fmla="*/ 37 h 65"/>
                <a:gd name="T8" fmla="*/ 19 w 53"/>
                <a:gd name="T9" fmla="*/ 39 h 65"/>
                <a:gd name="T10" fmla="*/ 15 w 53"/>
                <a:gd name="T11" fmla="*/ 47 h 65"/>
                <a:gd name="T12" fmla="*/ 20 w 53"/>
                <a:gd name="T13" fmla="*/ 49 h 65"/>
                <a:gd name="T14" fmla="*/ 27 w 53"/>
                <a:gd name="T15" fmla="*/ 37 h 65"/>
                <a:gd name="T16" fmla="*/ 12 w 53"/>
                <a:gd name="T17" fmla="*/ 29 h 65"/>
                <a:gd name="T18" fmla="*/ 0 w 53"/>
                <a:gd name="T19" fmla="*/ 53 h 65"/>
                <a:gd name="T20" fmla="*/ 25 w 53"/>
                <a:gd name="T21" fmla="*/ 65 h 65"/>
                <a:gd name="T22" fmla="*/ 53 w 53"/>
                <a:gd name="T23" fmla="*/ 14 h 65"/>
                <a:gd name="T24" fmla="*/ 30 w 53"/>
                <a:gd name="T25" fmla="*/ 0 h 65"/>
                <a:gd name="T26" fmla="*/ 17 w 53"/>
                <a:gd name="T27" fmla="*/ 22 h 65"/>
                <a:gd name="T28" fmla="*/ 30 w 53"/>
                <a:gd name="T29" fmla="*/ 29 h 65"/>
                <a:gd name="T30" fmla="*/ 37 w 53"/>
                <a:gd name="T31" fmla="*/ 17 h 65"/>
                <a:gd name="T32" fmla="*/ 32 w 53"/>
                <a:gd name="T33" fmla="*/ 14 h 65"/>
                <a:gd name="T34" fmla="*/ 27 w 53"/>
                <a:gd name="T35" fmla="*/ 22 h 65"/>
                <a:gd name="T36" fmla="*/ 23 w 53"/>
                <a:gd name="T37" fmla="*/ 20 h 65"/>
                <a:gd name="T38" fmla="*/ 32 w 53"/>
                <a:gd name="T39" fmla="*/ 7 h 65"/>
                <a:gd name="T40" fmla="*/ 41 w 53"/>
                <a:gd name="T41" fmla="*/ 13 h 65"/>
                <a:gd name="T42" fmla="*/ 44 w 53"/>
                <a:gd name="T43" fmla="*/ 1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3" h="65">
                  <a:moveTo>
                    <a:pt x="44" y="16"/>
                  </a:moveTo>
                  <a:cubicBezTo>
                    <a:pt x="44" y="16"/>
                    <a:pt x="22" y="53"/>
                    <a:pt x="22" y="56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29"/>
                    <a:pt x="3" y="43"/>
                    <a:pt x="0" y="53"/>
                  </a:cubicBezTo>
                  <a:cubicBezTo>
                    <a:pt x="25" y="65"/>
                    <a:pt x="25" y="65"/>
                    <a:pt x="25" y="65"/>
                  </a:cubicBezTo>
                  <a:cubicBezTo>
                    <a:pt x="25" y="65"/>
                    <a:pt x="51" y="16"/>
                    <a:pt x="53" y="1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17" y="19"/>
                    <a:pt x="17" y="22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20"/>
                    <a:pt x="31" y="8"/>
                    <a:pt x="32" y="7"/>
                  </a:cubicBezTo>
                  <a:cubicBezTo>
                    <a:pt x="41" y="13"/>
                    <a:pt x="41" y="13"/>
                    <a:pt x="41" y="13"/>
                  </a:cubicBezTo>
                  <a:lnTo>
                    <a:pt x="44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29"/>
            <p:cNvSpPr/>
            <p:nvPr/>
          </p:nvSpPr>
          <p:spPr bwMode="auto">
            <a:xfrm>
              <a:off x="-8861425" y="2433638"/>
              <a:ext cx="161925" cy="241300"/>
            </a:xfrm>
            <a:custGeom>
              <a:avLst/>
              <a:gdLst>
                <a:gd name="T0" fmla="*/ 35 w 43"/>
                <a:gd name="T1" fmla="*/ 12 h 64"/>
                <a:gd name="T2" fmla="*/ 21 w 43"/>
                <a:gd name="T3" fmla="*/ 56 h 64"/>
                <a:gd name="T4" fmla="*/ 6 w 43"/>
                <a:gd name="T5" fmla="*/ 53 h 64"/>
                <a:gd name="T6" fmla="*/ 11 w 43"/>
                <a:gd name="T7" fmla="*/ 38 h 64"/>
                <a:gd name="T8" fmla="*/ 15 w 43"/>
                <a:gd name="T9" fmla="*/ 40 h 64"/>
                <a:gd name="T10" fmla="*/ 13 w 43"/>
                <a:gd name="T11" fmla="*/ 48 h 64"/>
                <a:gd name="T12" fmla="*/ 18 w 43"/>
                <a:gd name="T13" fmla="*/ 49 h 64"/>
                <a:gd name="T14" fmla="*/ 23 w 43"/>
                <a:gd name="T15" fmla="*/ 36 h 64"/>
                <a:gd name="T16" fmla="*/ 7 w 43"/>
                <a:gd name="T17" fmla="*/ 31 h 64"/>
                <a:gd name="T18" fmla="*/ 0 w 43"/>
                <a:gd name="T19" fmla="*/ 57 h 64"/>
                <a:gd name="T20" fmla="*/ 26 w 43"/>
                <a:gd name="T21" fmla="*/ 64 h 64"/>
                <a:gd name="T22" fmla="*/ 43 w 43"/>
                <a:gd name="T23" fmla="*/ 9 h 64"/>
                <a:gd name="T24" fmla="*/ 18 w 43"/>
                <a:gd name="T25" fmla="*/ 0 h 64"/>
                <a:gd name="T26" fmla="*/ 10 w 43"/>
                <a:gd name="T27" fmla="*/ 23 h 64"/>
                <a:gd name="T28" fmla="*/ 24 w 43"/>
                <a:gd name="T29" fmla="*/ 28 h 64"/>
                <a:gd name="T30" fmla="*/ 29 w 43"/>
                <a:gd name="T31" fmla="*/ 15 h 64"/>
                <a:gd name="T32" fmla="*/ 24 w 43"/>
                <a:gd name="T33" fmla="*/ 13 h 64"/>
                <a:gd name="T34" fmla="*/ 20 w 43"/>
                <a:gd name="T35" fmla="*/ 22 h 64"/>
                <a:gd name="T36" fmla="*/ 16 w 43"/>
                <a:gd name="T37" fmla="*/ 20 h 64"/>
                <a:gd name="T38" fmla="*/ 22 w 43"/>
                <a:gd name="T39" fmla="*/ 6 h 64"/>
                <a:gd name="T40" fmla="*/ 32 w 43"/>
                <a:gd name="T41" fmla="*/ 10 h 64"/>
                <a:gd name="T42" fmla="*/ 35 w 43"/>
                <a:gd name="T43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3" h="64">
                  <a:moveTo>
                    <a:pt x="35" y="12"/>
                  </a:moveTo>
                  <a:cubicBezTo>
                    <a:pt x="35" y="12"/>
                    <a:pt x="21" y="53"/>
                    <a:pt x="21" y="56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1" y="47"/>
                    <a:pt x="0" y="57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64"/>
                    <a:pt x="42" y="11"/>
                    <a:pt x="43" y="9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9" y="20"/>
                    <a:pt x="10" y="23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21" y="7"/>
                    <a:pt x="22" y="6"/>
                  </a:cubicBezTo>
                  <a:cubicBezTo>
                    <a:pt x="32" y="10"/>
                    <a:pt x="32" y="10"/>
                    <a:pt x="32" y="10"/>
                  </a:cubicBezTo>
                  <a:lnTo>
                    <a:pt x="35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30"/>
            <p:cNvSpPr/>
            <p:nvPr/>
          </p:nvSpPr>
          <p:spPr bwMode="auto">
            <a:xfrm>
              <a:off x="-8974138" y="2655888"/>
              <a:ext cx="766763" cy="1436688"/>
            </a:xfrm>
            <a:custGeom>
              <a:avLst/>
              <a:gdLst>
                <a:gd name="T0" fmla="*/ 30 w 204"/>
                <a:gd name="T1" fmla="*/ 15 h 382"/>
                <a:gd name="T2" fmla="*/ 49 w 204"/>
                <a:gd name="T3" fmla="*/ 18 h 382"/>
                <a:gd name="T4" fmla="*/ 59 w 204"/>
                <a:gd name="T5" fmla="*/ 31 h 382"/>
                <a:gd name="T6" fmla="*/ 38 w 204"/>
                <a:gd name="T7" fmla="*/ 68 h 382"/>
                <a:gd name="T8" fmla="*/ 70 w 204"/>
                <a:gd name="T9" fmla="*/ 69 h 382"/>
                <a:gd name="T10" fmla="*/ 39 w 204"/>
                <a:gd name="T11" fmla="*/ 122 h 382"/>
                <a:gd name="T12" fmla="*/ 48 w 204"/>
                <a:gd name="T13" fmla="*/ 137 h 382"/>
                <a:gd name="T14" fmla="*/ 62 w 204"/>
                <a:gd name="T15" fmla="*/ 159 h 382"/>
                <a:gd name="T16" fmla="*/ 53 w 204"/>
                <a:gd name="T17" fmla="*/ 187 h 382"/>
                <a:gd name="T18" fmla="*/ 86 w 204"/>
                <a:gd name="T19" fmla="*/ 178 h 382"/>
                <a:gd name="T20" fmla="*/ 76 w 204"/>
                <a:gd name="T21" fmla="*/ 238 h 382"/>
                <a:gd name="T22" fmla="*/ 89 w 204"/>
                <a:gd name="T23" fmla="*/ 250 h 382"/>
                <a:gd name="T24" fmla="*/ 111 w 204"/>
                <a:gd name="T25" fmla="*/ 264 h 382"/>
                <a:gd name="T26" fmla="*/ 113 w 204"/>
                <a:gd name="T27" fmla="*/ 294 h 382"/>
                <a:gd name="T28" fmla="*/ 138 w 204"/>
                <a:gd name="T29" fmla="*/ 274 h 382"/>
                <a:gd name="T30" fmla="*/ 150 w 204"/>
                <a:gd name="T31" fmla="*/ 334 h 382"/>
                <a:gd name="T32" fmla="*/ 165 w 204"/>
                <a:gd name="T33" fmla="*/ 340 h 382"/>
                <a:gd name="T34" fmla="*/ 188 w 204"/>
                <a:gd name="T35" fmla="*/ 343 h 382"/>
                <a:gd name="T36" fmla="*/ 202 w 204"/>
                <a:gd name="T37" fmla="*/ 375 h 382"/>
                <a:gd name="T38" fmla="*/ 193 w 204"/>
                <a:gd name="T39" fmla="*/ 375 h 382"/>
                <a:gd name="T40" fmla="*/ 129 w 204"/>
                <a:gd name="T41" fmla="*/ 366 h 382"/>
                <a:gd name="T42" fmla="*/ 151 w 204"/>
                <a:gd name="T43" fmla="*/ 343 h 382"/>
                <a:gd name="T44" fmla="*/ 113 w 204"/>
                <a:gd name="T45" fmla="*/ 331 h 382"/>
                <a:gd name="T46" fmla="*/ 109 w 204"/>
                <a:gd name="T47" fmla="*/ 309 h 382"/>
                <a:gd name="T48" fmla="*/ 103 w 204"/>
                <a:gd name="T49" fmla="*/ 291 h 382"/>
                <a:gd name="T50" fmla="*/ 46 w 204"/>
                <a:gd name="T51" fmla="*/ 260 h 382"/>
                <a:gd name="T52" fmla="*/ 73 w 204"/>
                <a:gd name="T53" fmla="*/ 246 h 382"/>
                <a:gd name="T54" fmla="*/ 42 w 204"/>
                <a:gd name="T55" fmla="*/ 222 h 382"/>
                <a:gd name="T56" fmla="*/ 47 w 204"/>
                <a:gd name="T57" fmla="*/ 201 h 382"/>
                <a:gd name="T58" fmla="*/ 48 w 204"/>
                <a:gd name="T59" fmla="*/ 182 h 382"/>
                <a:gd name="T60" fmla="*/ 3 w 204"/>
                <a:gd name="T61" fmla="*/ 134 h 382"/>
                <a:gd name="T62" fmla="*/ 35 w 204"/>
                <a:gd name="T63" fmla="*/ 131 h 382"/>
                <a:gd name="T64" fmla="*/ 15 w 204"/>
                <a:gd name="T65" fmla="*/ 99 h 382"/>
                <a:gd name="T66" fmla="*/ 25 w 204"/>
                <a:gd name="T67" fmla="*/ 77 h 382"/>
                <a:gd name="T68" fmla="*/ 31 w 204"/>
                <a:gd name="T69" fmla="*/ 60 h 382"/>
                <a:gd name="T70" fmla="*/ 7 w 204"/>
                <a:gd name="T71" fmla="*/ 2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4" h="382">
                  <a:moveTo>
                    <a:pt x="6" y="0"/>
                  </a:moveTo>
                  <a:cubicBezTo>
                    <a:pt x="6" y="0"/>
                    <a:pt x="24" y="5"/>
                    <a:pt x="30" y="15"/>
                  </a:cubicBezTo>
                  <a:cubicBezTo>
                    <a:pt x="30" y="15"/>
                    <a:pt x="40" y="0"/>
                    <a:pt x="46" y="10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49" y="18"/>
                    <a:pt x="68" y="9"/>
                    <a:pt x="77" y="15"/>
                  </a:cubicBezTo>
                  <a:cubicBezTo>
                    <a:pt x="77" y="15"/>
                    <a:pt x="63" y="16"/>
                    <a:pt x="59" y="31"/>
                  </a:cubicBezTo>
                  <a:cubicBezTo>
                    <a:pt x="59" y="31"/>
                    <a:pt x="54" y="53"/>
                    <a:pt x="38" y="61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8"/>
                    <a:pt x="43" y="73"/>
                    <a:pt x="44" y="77"/>
                  </a:cubicBezTo>
                  <a:cubicBezTo>
                    <a:pt x="44" y="77"/>
                    <a:pt x="55" y="67"/>
                    <a:pt x="70" y="69"/>
                  </a:cubicBezTo>
                  <a:cubicBezTo>
                    <a:pt x="70" y="69"/>
                    <a:pt x="54" y="77"/>
                    <a:pt x="54" y="99"/>
                  </a:cubicBezTo>
                  <a:cubicBezTo>
                    <a:pt x="54" y="99"/>
                    <a:pt x="52" y="118"/>
                    <a:pt x="39" y="122"/>
                  </a:cubicBezTo>
                  <a:cubicBezTo>
                    <a:pt x="39" y="130"/>
                    <a:pt x="39" y="130"/>
                    <a:pt x="39" y="130"/>
                  </a:cubicBezTo>
                  <a:cubicBezTo>
                    <a:pt x="39" y="130"/>
                    <a:pt x="46" y="132"/>
                    <a:pt x="48" y="137"/>
                  </a:cubicBezTo>
                  <a:cubicBezTo>
                    <a:pt x="48" y="137"/>
                    <a:pt x="57" y="125"/>
                    <a:pt x="73" y="124"/>
                  </a:cubicBezTo>
                  <a:cubicBezTo>
                    <a:pt x="73" y="124"/>
                    <a:pt x="60" y="132"/>
                    <a:pt x="62" y="159"/>
                  </a:cubicBezTo>
                  <a:cubicBezTo>
                    <a:pt x="62" y="159"/>
                    <a:pt x="59" y="174"/>
                    <a:pt x="52" y="181"/>
                  </a:cubicBezTo>
                  <a:cubicBezTo>
                    <a:pt x="53" y="187"/>
                    <a:pt x="53" y="187"/>
                    <a:pt x="53" y="187"/>
                  </a:cubicBezTo>
                  <a:cubicBezTo>
                    <a:pt x="53" y="187"/>
                    <a:pt x="61" y="190"/>
                    <a:pt x="63" y="194"/>
                  </a:cubicBezTo>
                  <a:cubicBezTo>
                    <a:pt x="63" y="194"/>
                    <a:pt x="76" y="176"/>
                    <a:pt x="86" y="178"/>
                  </a:cubicBezTo>
                  <a:cubicBezTo>
                    <a:pt x="86" y="178"/>
                    <a:pt x="73" y="189"/>
                    <a:pt x="81" y="206"/>
                  </a:cubicBezTo>
                  <a:cubicBezTo>
                    <a:pt x="81" y="206"/>
                    <a:pt x="85" y="223"/>
                    <a:pt x="76" y="238"/>
                  </a:cubicBezTo>
                  <a:cubicBezTo>
                    <a:pt x="79" y="243"/>
                    <a:pt x="79" y="243"/>
                    <a:pt x="79" y="243"/>
                  </a:cubicBezTo>
                  <a:cubicBezTo>
                    <a:pt x="79" y="243"/>
                    <a:pt x="86" y="244"/>
                    <a:pt x="89" y="250"/>
                  </a:cubicBezTo>
                  <a:cubicBezTo>
                    <a:pt x="89" y="250"/>
                    <a:pt x="90" y="234"/>
                    <a:pt x="108" y="228"/>
                  </a:cubicBezTo>
                  <a:cubicBezTo>
                    <a:pt x="108" y="228"/>
                    <a:pt x="96" y="244"/>
                    <a:pt x="111" y="264"/>
                  </a:cubicBezTo>
                  <a:cubicBezTo>
                    <a:pt x="111" y="264"/>
                    <a:pt x="114" y="275"/>
                    <a:pt x="108" y="288"/>
                  </a:cubicBezTo>
                  <a:cubicBezTo>
                    <a:pt x="113" y="294"/>
                    <a:pt x="113" y="294"/>
                    <a:pt x="113" y="294"/>
                  </a:cubicBezTo>
                  <a:cubicBezTo>
                    <a:pt x="113" y="294"/>
                    <a:pt x="121" y="295"/>
                    <a:pt x="122" y="298"/>
                  </a:cubicBezTo>
                  <a:cubicBezTo>
                    <a:pt x="122" y="298"/>
                    <a:pt x="126" y="276"/>
                    <a:pt x="138" y="274"/>
                  </a:cubicBezTo>
                  <a:cubicBezTo>
                    <a:pt x="138" y="274"/>
                    <a:pt x="130" y="292"/>
                    <a:pt x="141" y="300"/>
                  </a:cubicBezTo>
                  <a:cubicBezTo>
                    <a:pt x="141" y="300"/>
                    <a:pt x="155" y="316"/>
                    <a:pt x="150" y="334"/>
                  </a:cubicBezTo>
                  <a:cubicBezTo>
                    <a:pt x="154" y="339"/>
                    <a:pt x="154" y="339"/>
                    <a:pt x="154" y="339"/>
                  </a:cubicBezTo>
                  <a:cubicBezTo>
                    <a:pt x="154" y="339"/>
                    <a:pt x="162" y="337"/>
                    <a:pt x="165" y="340"/>
                  </a:cubicBezTo>
                  <a:cubicBezTo>
                    <a:pt x="165" y="340"/>
                    <a:pt x="164" y="323"/>
                    <a:pt x="176" y="313"/>
                  </a:cubicBezTo>
                  <a:cubicBezTo>
                    <a:pt x="176" y="313"/>
                    <a:pt x="171" y="333"/>
                    <a:pt x="188" y="343"/>
                  </a:cubicBezTo>
                  <a:cubicBezTo>
                    <a:pt x="188" y="343"/>
                    <a:pt x="199" y="356"/>
                    <a:pt x="197" y="371"/>
                  </a:cubicBezTo>
                  <a:cubicBezTo>
                    <a:pt x="202" y="375"/>
                    <a:pt x="202" y="375"/>
                    <a:pt x="202" y="375"/>
                  </a:cubicBezTo>
                  <a:cubicBezTo>
                    <a:pt x="202" y="375"/>
                    <a:pt x="204" y="378"/>
                    <a:pt x="199" y="377"/>
                  </a:cubicBezTo>
                  <a:cubicBezTo>
                    <a:pt x="193" y="375"/>
                    <a:pt x="193" y="375"/>
                    <a:pt x="193" y="375"/>
                  </a:cubicBezTo>
                  <a:cubicBezTo>
                    <a:pt x="193" y="375"/>
                    <a:pt x="176" y="382"/>
                    <a:pt x="165" y="375"/>
                  </a:cubicBezTo>
                  <a:cubicBezTo>
                    <a:pt x="165" y="375"/>
                    <a:pt x="151" y="364"/>
                    <a:pt x="129" y="366"/>
                  </a:cubicBezTo>
                  <a:cubicBezTo>
                    <a:pt x="129" y="366"/>
                    <a:pt x="134" y="356"/>
                    <a:pt x="152" y="354"/>
                  </a:cubicBezTo>
                  <a:cubicBezTo>
                    <a:pt x="152" y="354"/>
                    <a:pt x="150" y="348"/>
                    <a:pt x="151" y="343"/>
                  </a:cubicBezTo>
                  <a:cubicBezTo>
                    <a:pt x="147" y="338"/>
                    <a:pt x="147" y="338"/>
                    <a:pt x="147" y="338"/>
                  </a:cubicBezTo>
                  <a:cubicBezTo>
                    <a:pt x="147" y="338"/>
                    <a:pt x="122" y="340"/>
                    <a:pt x="113" y="331"/>
                  </a:cubicBezTo>
                  <a:cubicBezTo>
                    <a:pt x="113" y="331"/>
                    <a:pt x="104" y="316"/>
                    <a:pt x="84" y="318"/>
                  </a:cubicBezTo>
                  <a:cubicBezTo>
                    <a:pt x="84" y="318"/>
                    <a:pt x="86" y="311"/>
                    <a:pt x="109" y="309"/>
                  </a:cubicBezTo>
                  <a:cubicBezTo>
                    <a:pt x="109" y="309"/>
                    <a:pt x="107" y="303"/>
                    <a:pt x="108" y="298"/>
                  </a:cubicBezTo>
                  <a:cubicBezTo>
                    <a:pt x="103" y="291"/>
                    <a:pt x="103" y="291"/>
                    <a:pt x="103" y="291"/>
                  </a:cubicBezTo>
                  <a:cubicBezTo>
                    <a:pt x="103" y="291"/>
                    <a:pt x="87" y="295"/>
                    <a:pt x="74" y="280"/>
                  </a:cubicBezTo>
                  <a:cubicBezTo>
                    <a:pt x="74" y="280"/>
                    <a:pt x="64" y="264"/>
                    <a:pt x="46" y="260"/>
                  </a:cubicBezTo>
                  <a:cubicBezTo>
                    <a:pt x="46" y="260"/>
                    <a:pt x="59" y="255"/>
                    <a:pt x="73" y="257"/>
                  </a:cubicBezTo>
                  <a:cubicBezTo>
                    <a:pt x="73" y="257"/>
                    <a:pt x="72" y="250"/>
                    <a:pt x="73" y="246"/>
                  </a:cubicBezTo>
                  <a:cubicBezTo>
                    <a:pt x="70" y="240"/>
                    <a:pt x="70" y="240"/>
                    <a:pt x="70" y="240"/>
                  </a:cubicBezTo>
                  <a:cubicBezTo>
                    <a:pt x="70" y="240"/>
                    <a:pt x="53" y="241"/>
                    <a:pt x="42" y="222"/>
                  </a:cubicBezTo>
                  <a:cubicBezTo>
                    <a:pt x="42" y="222"/>
                    <a:pt x="33" y="203"/>
                    <a:pt x="18" y="199"/>
                  </a:cubicBezTo>
                  <a:cubicBezTo>
                    <a:pt x="18" y="199"/>
                    <a:pt x="33" y="195"/>
                    <a:pt x="47" y="201"/>
                  </a:cubicBezTo>
                  <a:cubicBezTo>
                    <a:pt x="47" y="201"/>
                    <a:pt x="47" y="194"/>
                    <a:pt x="49" y="189"/>
                  </a:cubicBezTo>
                  <a:cubicBezTo>
                    <a:pt x="48" y="182"/>
                    <a:pt x="48" y="182"/>
                    <a:pt x="48" y="182"/>
                  </a:cubicBezTo>
                  <a:cubicBezTo>
                    <a:pt x="48" y="182"/>
                    <a:pt x="27" y="176"/>
                    <a:pt x="23" y="159"/>
                  </a:cubicBezTo>
                  <a:cubicBezTo>
                    <a:pt x="23" y="159"/>
                    <a:pt x="17" y="142"/>
                    <a:pt x="3" y="134"/>
                  </a:cubicBezTo>
                  <a:cubicBezTo>
                    <a:pt x="3" y="134"/>
                    <a:pt x="17" y="133"/>
                    <a:pt x="31" y="139"/>
                  </a:cubicBezTo>
                  <a:cubicBezTo>
                    <a:pt x="31" y="139"/>
                    <a:pt x="32" y="133"/>
                    <a:pt x="35" y="131"/>
                  </a:cubicBezTo>
                  <a:cubicBezTo>
                    <a:pt x="34" y="122"/>
                    <a:pt x="34" y="122"/>
                    <a:pt x="34" y="122"/>
                  </a:cubicBezTo>
                  <a:cubicBezTo>
                    <a:pt x="34" y="122"/>
                    <a:pt x="19" y="119"/>
                    <a:pt x="15" y="99"/>
                  </a:cubicBezTo>
                  <a:cubicBezTo>
                    <a:pt x="15" y="99"/>
                    <a:pt x="14" y="80"/>
                    <a:pt x="0" y="67"/>
                  </a:cubicBezTo>
                  <a:cubicBezTo>
                    <a:pt x="0" y="67"/>
                    <a:pt x="15" y="67"/>
                    <a:pt x="25" y="77"/>
                  </a:cubicBezTo>
                  <a:cubicBezTo>
                    <a:pt x="25" y="77"/>
                    <a:pt x="29" y="70"/>
                    <a:pt x="31" y="69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1" y="60"/>
                    <a:pt x="19" y="55"/>
                    <a:pt x="17" y="37"/>
                  </a:cubicBezTo>
                  <a:cubicBezTo>
                    <a:pt x="17" y="37"/>
                    <a:pt x="19" y="10"/>
                    <a:pt x="7" y="2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31"/>
            <p:cNvSpPr/>
            <p:nvPr/>
          </p:nvSpPr>
          <p:spPr bwMode="auto">
            <a:xfrm>
              <a:off x="-6848475" y="2655888"/>
              <a:ext cx="762000" cy="1436688"/>
            </a:xfrm>
            <a:custGeom>
              <a:avLst/>
              <a:gdLst>
                <a:gd name="T0" fmla="*/ 173 w 203"/>
                <a:gd name="T1" fmla="*/ 15 h 382"/>
                <a:gd name="T2" fmla="*/ 154 w 203"/>
                <a:gd name="T3" fmla="*/ 18 h 382"/>
                <a:gd name="T4" fmla="*/ 144 w 203"/>
                <a:gd name="T5" fmla="*/ 31 h 382"/>
                <a:gd name="T6" fmla="*/ 165 w 203"/>
                <a:gd name="T7" fmla="*/ 68 h 382"/>
                <a:gd name="T8" fmla="*/ 133 w 203"/>
                <a:gd name="T9" fmla="*/ 69 h 382"/>
                <a:gd name="T10" fmla="*/ 164 w 203"/>
                <a:gd name="T11" fmla="*/ 122 h 382"/>
                <a:gd name="T12" fmla="*/ 156 w 203"/>
                <a:gd name="T13" fmla="*/ 137 h 382"/>
                <a:gd name="T14" fmla="*/ 142 w 203"/>
                <a:gd name="T15" fmla="*/ 159 h 382"/>
                <a:gd name="T16" fmla="*/ 150 w 203"/>
                <a:gd name="T17" fmla="*/ 187 h 382"/>
                <a:gd name="T18" fmla="*/ 117 w 203"/>
                <a:gd name="T19" fmla="*/ 178 h 382"/>
                <a:gd name="T20" fmla="*/ 127 w 203"/>
                <a:gd name="T21" fmla="*/ 238 h 382"/>
                <a:gd name="T22" fmla="*/ 114 w 203"/>
                <a:gd name="T23" fmla="*/ 250 h 382"/>
                <a:gd name="T24" fmla="*/ 92 w 203"/>
                <a:gd name="T25" fmla="*/ 264 h 382"/>
                <a:gd name="T26" fmla="*/ 90 w 203"/>
                <a:gd name="T27" fmla="*/ 294 h 382"/>
                <a:gd name="T28" fmla="*/ 65 w 203"/>
                <a:gd name="T29" fmla="*/ 274 h 382"/>
                <a:gd name="T30" fmla="*/ 54 w 203"/>
                <a:gd name="T31" fmla="*/ 334 h 382"/>
                <a:gd name="T32" fmla="*/ 38 w 203"/>
                <a:gd name="T33" fmla="*/ 340 h 382"/>
                <a:gd name="T34" fmla="*/ 16 w 203"/>
                <a:gd name="T35" fmla="*/ 343 h 382"/>
                <a:gd name="T36" fmla="*/ 1 w 203"/>
                <a:gd name="T37" fmla="*/ 375 h 382"/>
                <a:gd name="T38" fmla="*/ 10 w 203"/>
                <a:gd name="T39" fmla="*/ 375 h 382"/>
                <a:gd name="T40" fmla="*/ 74 w 203"/>
                <a:gd name="T41" fmla="*/ 366 h 382"/>
                <a:gd name="T42" fmla="*/ 52 w 203"/>
                <a:gd name="T43" fmla="*/ 343 h 382"/>
                <a:gd name="T44" fmla="*/ 90 w 203"/>
                <a:gd name="T45" fmla="*/ 331 h 382"/>
                <a:gd name="T46" fmla="*/ 94 w 203"/>
                <a:gd name="T47" fmla="*/ 309 h 382"/>
                <a:gd name="T48" fmla="*/ 100 w 203"/>
                <a:gd name="T49" fmla="*/ 291 h 382"/>
                <a:gd name="T50" fmla="*/ 157 w 203"/>
                <a:gd name="T51" fmla="*/ 260 h 382"/>
                <a:gd name="T52" fmla="*/ 130 w 203"/>
                <a:gd name="T53" fmla="*/ 246 h 382"/>
                <a:gd name="T54" fmla="*/ 161 w 203"/>
                <a:gd name="T55" fmla="*/ 222 h 382"/>
                <a:gd name="T56" fmla="*/ 156 w 203"/>
                <a:gd name="T57" fmla="*/ 201 h 382"/>
                <a:gd name="T58" fmla="*/ 156 w 203"/>
                <a:gd name="T59" fmla="*/ 182 h 382"/>
                <a:gd name="T60" fmla="*/ 200 w 203"/>
                <a:gd name="T61" fmla="*/ 134 h 382"/>
                <a:gd name="T62" fmla="*/ 168 w 203"/>
                <a:gd name="T63" fmla="*/ 131 h 382"/>
                <a:gd name="T64" fmla="*/ 189 w 203"/>
                <a:gd name="T65" fmla="*/ 99 h 382"/>
                <a:gd name="T66" fmla="*/ 178 w 203"/>
                <a:gd name="T67" fmla="*/ 77 h 382"/>
                <a:gd name="T68" fmla="*/ 172 w 203"/>
                <a:gd name="T69" fmla="*/ 60 h 382"/>
                <a:gd name="T70" fmla="*/ 196 w 203"/>
                <a:gd name="T71" fmla="*/ 2 h 382"/>
                <a:gd name="T72" fmla="*/ 197 w 203"/>
                <a:gd name="T73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3" h="382">
                  <a:moveTo>
                    <a:pt x="197" y="0"/>
                  </a:moveTo>
                  <a:cubicBezTo>
                    <a:pt x="197" y="0"/>
                    <a:pt x="180" y="5"/>
                    <a:pt x="173" y="15"/>
                  </a:cubicBezTo>
                  <a:cubicBezTo>
                    <a:pt x="173" y="15"/>
                    <a:pt x="163" y="0"/>
                    <a:pt x="158" y="10"/>
                  </a:cubicBezTo>
                  <a:cubicBezTo>
                    <a:pt x="154" y="18"/>
                    <a:pt x="154" y="18"/>
                    <a:pt x="154" y="18"/>
                  </a:cubicBezTo>
                  <a:cubicBezTo>
                    <a:pt x="154" y="18"/>
                    <a:pt x="135" y="9"/>
                    <a:pt x="126" y="15"/>
                  </a:cubicBezTo>
                  <a:cubicBezTo>
                    <a:pt x="126" y="15"/>
                    <a:pt x="140" y="16"/>
                    <a:pt x="144" y="31"/>
                  </a:cubicBezTo>
                  <a:cubicBezTo>
                    <a:pt x="144" y="31"/>
                    <a:pt x="149" y="53"/>
                    <a:pt x="165" y="61"/>
                  </a:cubicBezTo>
                  <a:cubicBezTo>
                    <a:pt x="165" y="68"/>
                    <a:pt x="165" y="68"/>
                    <a:pt x="165" y="68"/>
                  </a:cubicBezTo>
                  <a:cubicBezTo>
                    <a:pt x="165" y="68"/>
                    <a:pt x="160" y="73"/>
                    <a:pt x="159" y="77"/>
                  </a:cubicBezTo>
                  <a:cubicBezTo>
                    <a:pt x="159" y="77"/>
                    <a:pt x="148" y="67"/>
                    <a:pt x="133" y="69"/>
                  </a:cubicBezTo>
                  <a:cubicBezTo>
                    <a:pt x="133" y="69"/>
                    <a:pt x="149" y="77"/>
                    <a:pt x="149" y="99"/>
                  </a:cubicBezTo>
                  <a:cubicBezTo>
                    <a:pt x="149" y="99"/>
                    <a:pt x="151" y="118"/>
                    <a:pt x="164" y="122"/>
                  </a:cubicBezTo>
                  <a:cubicBezTo>
                    <a:pt x="164" y="130"/>
                    <a:pt x="164" y="130"/>
                    <a:pt x="164" y="130"/>
                  </a:cubicBezTo>
                  <a:cubicBezTo>
                    <a:pt x="164" y="130"/>
                    <a:pt x="157" y="132"/>
                    <a:pt x="156" y="137"/>
                  </a:cubicBezTo>
                  <a:cubicBezTo>
                    <a:pt x="156" y="137"/>
                    <a:pt x="147" y="125"/>
                    <a:pt x="130" y="124"/>
                  </a:cubicBezTo>
                  <a:cubicBezTo>
                    <a:pt x="130" y="124"/>
                    <a:pt x="144" y="132"/>
                    <a:pt x="142" y="159"/>
                  </a:cubicBezTo>
                  <a:cubicBezTo>
                    <a:pt x="142" y="159"/>
                    <a:pt x="144" y="174"/>
                    <a:pt x="151" y="181"/>
                  </a:cubicBezTo>
                  <a:cubicBezTo>
                    <a:pt x="150" y="187"/>
                    <a:pt x="150" y="187"/>
                    <a:pt x="150" y="187"/>
                  </a:cubicBezTo>
                  <a:cubicBezTo>
                    <a:pt x="150" y="187"/>
                    <a:pt x="142" y="190"/>
                    <a:pt x="141" y="194"/>
                  </a:cubicBezTo>
                  <a:cubicBezTo>
                    <a:pt x="141" y="194"/>
                    <a:pt x="127" y="176"/>
                    <a:pt x="117" y="178"/>
                  </a:cubicBezTo>
                  <a:cubicBezTo>
                    <a:pt x="117" y="178"/>
                    <a:pt x="130" y="189"/>
                    <a:pt x="122" y="206"/>
                  </a:cubicBezTo>
                  <a:cubicBezTo>
                    <a:pt x="122" y="206"/>
                    <a:pt x="118" y="223"/>
                    <a:pt x="127" y="238"/>
                  </a:cubicBezTo>
                  <a:cubicBezTo>
                    <a:pt x="124" y="243"/>
                    <a:pt x="124" y="243"/>
                    <a:pt x="124" y="243"/>
                  </a:cubicBezTo>
                  <a:cubicBezTo>
                    <a:pt x="124" y="243"/>
                    <a:pt x="117" y="244"/>
                    <a:pt x="114" y="250"/>
                  </a:cubicBezTo>
                  <a:cubicBezTo>
                    <a:pt x="114" y="250"/>
                    <a:pt x="113" y="234"/>
                    <a:pt x="95" y="228"/>
                  </a:cubicBezTo>
                  <a:cubicBezTo>
                    <a:pt x="95" y="228"/>
                    <a:pt x="107" y="244"/>
                    <a:pt x="92" y="264"/>
                  </a:cubicBezTo>
                  <a:cubicBezTo>
                    <a:pt x="92" y="264"/>
                    <a:pt x="89" y="275"/>
                    <a:pt x="95" y="288"/>
                  </a:cubicBezTo>
                  <a:cubicBezTo>
                    <a:pt x="90" y="294"/>
                    <a:pt x="90" y="294"/>
                    <a:pt x="90" y="294"/>
                  </a:cubicBezTo>
                  <a:cubicBezTo>
                    <a:pt x="90" y="294"/>
                    <a:pt x="83" y="295"/>
                    <a:pt x="81" y="298"/>
                  </a:cubicBezTo>
                  <a:cubicBezTo>
                    <a:pt x="81" y="298"/>
                    <a:pt x="78" y="276"/>
                    <a:pt x="65" y="274"/>
                  </a:cubicBezTo>
                  <a:cubicBezTo>
                    <a:pt x="65" y="274"/>
                    <a:pt x="74" y="292"/>
                    <a:pt x="62" y="300"/>
                  </a:cubicBezTo>
                  <a:cubicBezTo>
                    <a:pt x="62" y="300"/>
                    <a:pt x="48" y="316"/>
                    <a:pt x="54" y="334"/>
                  </a:cubicBezTo>
                  <a:cubicBezTo>
                    <a:pt x="49" y="339"/>
                    <a:pt x="49" y="339"/>
                    <a:pt x="49" y="339"/>
                  </a:cubicBezTo>
                  <a:cubicBezTo>
                    <a:pt x="49" y="339"/>
                    <a:pt x="41" y="337"/>
                    <a:pt x="38" y="340"/>
                  </a:cubicBezTo>
                  <a:cubicBezTo>
                    <a:pt x="38" y="340"/>
                    <a:pt x="40" y="323"/>
                    <a:pt x="27" y="313"/>
                  </a:cubicBezTo>
                  <a:cubicBezTo>
                    <a:pt x="27" y="313"/>
                    <a:pt x="33" y="333"/>
                    <a:pt x="16" y="343"/>
                  </a:cubicBezTo>
                  <a:cubicBezTo>
                    <a:pt x="16" y="343"/>
                    <a:pt x="4" y="356"/>
                    <a:pt x="6" y="371"/>
                  </a:cubicBezTo>
                  <a:cubicBezTo>
                    <a:pt x="1" y="375"/>
                    <a:pt x="1" y="375"/>
                    <a:pt x="1" y="375"/>
                  </a:cubicBezTo>
                  <a:cubicBezTo>
                    <a:pt x="1" y="375"/>
                    <a:pt x="0" y="378"/>
                    <a:pt x="5" y="377"/>
                  </a:cubicBezTo>
                  <a:cubicBezTo>
                    <a:pt x="10" y="375"/>
                    <a:pt x="10" y="375"/>
                    <a:pt x="10" y="375"/>
                  </a:cubicBezTo>
                  <a:cubicBezTo>
                    <a:pt x="10" y="375"/>
                    <a:pt x="27" y="382"/>
                    <a:pt x="38" y="375"/>
                  </a:cubicBezTo>
                  <a:cubicBezTo>
                    <a:pt x="38" y="375"/>
                    <a:pt x="53" y="364"/>
                    <a:pt x="74" y="366"/>
                  </a:cubicBezTo>
                  <a:cubicBezTo>
                    <a:pt x="74" y="366"/>
                    <a:pt x="69" y="356"/>
                    <a:pt x="51" y="354"/>
                  </a:cubicBezTo>
                  <a:cubicBezTo>
                    <a:pt x="51" y="354"/>
                    <a:pt x="53" y="348"/>
                    <a:pt x="52" y="343"/>
                  </a:cubicBezTo>
                  <a:cubicBezTo>
                    <a:pt x="57" y="338"/>
                    <a:pt x="57" y="338"/>
                    <a:pt x="57" y="338"/>
                  </a:cubicBezTo>
                  <a:cubicBezTo>
                    <a:pt x="57" y="338"/>
                    <a:pt x="81" y="340"/>
                    <a:pt x="90" y="331"/>
                  </a:cubicBezTo>
                  <a:cubicBezTo>
                    <a:pt x="90" y="331"/>
                    <a:pt x="99" y="316"/>
                    <a:pt x="120" y="318"/>
                  </a:cubicBezTo>
                  <a:cubicBezTo>
                    <a:pt x="120" y="318"/>
                    <a:pt x="117" y="311"/>
                    <a:pt x="94" y="309"/>
                  </a:cubicBezTo>
                  <a:cubicBezTo>
                    <a:pt x="94" y="309"/>
                    <a:pt x="96" y="303"/>
                    <a:pt x="95" y="298"/>
                  </a:cubicBezTo>
                  <a:cubicBezTo>
                    <a:pt x="100" y="291"/>
                    <a:pt x="100" y="291"/>
                    <a:pt x="100" y="291"/>
                  </a:cubicBezTo>
                  <a:cubicBezTo>
                    <a:pt x="100" y="291"/>
                    <a:pt x="117" y="295"/>
                    <a:pt x="129" y="280"/>
                  </a:cubicBezTo>
                  <a:cubicBezTo>
                    <a:pt x="129" y="280"/>
                    <a:pt x="140" y="264"/>
                    <a:pt x="157" y="260"/>
                  </a:cubicBezTo>
                  <a:cubicBezTo>
                    <a:pt x="157" y="260"/>
                    <a:pt x="144" y="255"/>
                    <a:pt x="130" y="257"/>
                  </a:cubicBezTo>
                  <a:cubicBezTo>
                    <a:pt x="130" y="257"/>
                    <a:pt x="131" y="250"/>
                    <a:pt x="130" y="246"/>
                  </a:cubicBezTo>
                  <a:cubicBezTo>
                    <a:pt x="133" y="240"/>
                    <a:pt x="133" y="240"/>
                    <a:pt x="133" y="240"/>
                  </a:cubicBezTo>
                  <a:cubicBezTo>
                    <a:pt x="133" y="240"/>
                    <a:pt x="151" y="241"/>
                    <a:pt x="161" y="222"/>
                  </a:cubicBezTo>
                  <a:cubicBezTo>
                    <a:pt x="161" y="222"/>
                    <a:pt x="170" y="203"/>
                    <a:pt x="185" y="199"/>
                  </a:cubicBezTo>
                  <a:cubicBezTo>
                    <a:pt x="185" y="199"/>
                    <a:pt x="171" y="195"/>
                    <a:pt x="156" y="201"/>
                  </a:cubicBezTo>
                  <a:cubicBezTo>
                    <a:pt x="156" y="201"/>
                    <a:pt x="157" y="194"/>
                    <a:pt x="154" y="189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56" y="182"/>
                    <a:pt x="176" y="176"/>
                    <a:pt x="180" y="159"/>
                  </a:cubicBezTo>
                  <a:cubicBezTo>
                    <a:pt x="180" y="159"/>
                    <a:pt x="186" y="142"/>
                    <a:pt x="200" y="134"/>
                  </a:cubicBezTo>
                  <a:cubicBezTo>
                    <a:pt x="200" y="134"/>
                    <a:pt x="186" y="133"/>
                    <a:pt x="172" y="139"/>
                  </a:cubicBezTo>
                  <a:cubicBezTo>
                    <a:pt x="172" y="139"/>
                    <a:pt x="172" y="133"/>
                    <a:pt x="168" y="131"/>
                  </a:cubicBezTo>
                  <a:cubicBezTo>
                    <a:pt x="169" y="122"/>
                    <a:pt x="169" y="122"/>
                    <a:pt x="169" y="122"/>
                  </a:cubicBezTo>
                  <a:cubicBezTo>
                    <a:pt x="169" y="122"/>
                    <a:pt x="185" y="119"/>
                    <a:pt x="189" y="99"/>
                  </a:cubicBezTo>
                  <a:cubicBezTo>
                    <a:pt x="189" y="99"/>
                    <a:pt x="189" y="80"/>
                    <a:pt x="203" y="67"/>
                  </a:cubicBezTo>
                  <a:cubicBezTo>
                    <a:pt x="203" y="67"/>
                    <a:pt x="188" y="67"/>
                    <a:pt x="178" y="77"/>
                  </a:cubicBezTo>
                  <a:cubicBezTo>
                    <a:pt x="178" y="77"/>
                    <a:pt x="175" y="70"/>
                    <a:pt x="172" y="69"/>
                  </a:cubicBezTo>
                  <a:cubicBezTo>
                    <a:pt x="172" y="60"/>
                    <a:pt x="172" y="60"/>
                    <a:pt x="172" y="60"/>
                  </a:cubicBezTo>
                  <a:cubicBezTo>
                    <a:pt x="172" y="60"/>
                    <a:pt x="185" y="55"/>
                    <a:pt x="186" y="37"/>
                  </a:cubicBezTo>
                  <a:cubicBezTo>
                    <a:pt x="186" y="37"/>
                    <a:pt x="184" y="10"/>
                    <a:pt x="196" y="2"/>
                  </a:cubicBezTo>
                  <a:cubicBezTo>
                    <a:pt x="198" y="0"/>
                    <a:pt x="198" y="0"/>
                    <a:pt x="198" y="0"/>
                  </a:cubicBezTo>
                  <a:lnTo>
                    <a:pt x="1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32"/>
            <p:cNvSpPr/>
            <p:nvPr/>
          </p:nvSpPr>
          <p:spPr bwMode="auto">
            <a:xfrm>
              <a:off x="-8575675" y="3249613"/>
              <a:ext cx="198438" cy="185738"/>
            </a:xfrm>
            <a:custGeom>
              <a:avLst/>
              <a:gdLst>
                <a:gd name="T0" fmla="*/ 15 w 53"/>
                <a:gd name="T1" fmla="*/ 49 h 49"/>
                <a:gd name="T2" fmla="*/ 9 w 53"/>
                <a:gd name="T3" fmla="*/ 37 h 49"/>
                <a:gd name="T4" fmla="*/ 11 w 53"/>
                <a:gd name="T5" fmla="*/ 36 h 49"/>
                <a:gd name="T6" fmla="*/ 12 w 53"/>
                <a:gd name="T7" fmla="*/ 37 h 49"/>
                <a:gd name="T8" fmla="*/ 13 w 53"/>
                <a:gd name="T9" fmla="*/ 38 h 49"/>
                <a:gd name="T10" fmla="*/ 14 w 53"/>
                <a:gd name="T11" fmla="*/ 39 h 49"/>
                <a:gd name="T12" fmla="*/ 16 w 53"/>
                <a:gd name="T13" fmla="*/ 38 h 49"/>
                <a:gd name="T14" fmla="*/ 30 w 53"/>
                <a:gd name="T15" fmla="*/ 32 h 49"/>
                <a:gd name="T16" fmla="*/ 23 w 53"/>
                <a:gd name="T17" fmla="*/ 18 h 49"/>
                <a:gd name="T18" fmla="*/ 10 w 53"/>
                <a:gd name="T19" fmla="*/ 24 h 49"/>
                <a:gd name="T20" fmla="*/ 8 w 53"/>
                <a:gd name="T21" fmla="*/ 25 h 49"/>
                <a:gd name="T22" fmla="*/ 8 w 53"/>
                <a:gd name="T23" fmla="*/ 27 h 49"/>
                <a:gd name="T24" fmla="*/ 8 w 53"/>
                <a:gd name="T25" fmla="*/ 28 h 49"/>
                <a:gd name="T26" fmla="*/ 8 w 53"/>
                <a:gd name="T27" fmla="*/ 30 h 49"/>
                <a:gd name="T28" fmla="*/ 6 w 53"/>
                <a:gd name="T29" fmla="*/ 31 h 49"/>
                <a:gd name="T30" fmla="*/ 0 w 53"/>
                <a:gd name="T31" fmla="*/ 19 h 49"/>
                <a:gd name="T32" fmla="*/ 2 w 53"/>
                <a:gd name="T33" fmla="*/ 18 h 49"/>
                <a:gd name="T34" fmla="*/ 3 w 53"/>
                <a:gd name="T35" fmla="*/ 19 h 49"/>
                <a:gd name="T36" fmla="*/ 4 w 53"/>
                <a:gd name="T37" fmla="*/ 20 h 49"/>
                <a:gd name="T38" fmla="*/ 6 w 53"/>
                <a:gd name="T39" fmla="*/ 21 h 49"/>
                <a:gd name="T40" fmla="*/ 7 w 53"/>
                <a:gd name="T41" fmla="*/ 20 h 49"/>
                <a:gd name="T42" fmla="*/ 35 w 53"/>
                <a:gd name="T43" fmla="*/ 7 h 49"/>
                <a:gd name="T44" fmla="*/ 36 w 53"/>
                <a:gd name="T45" fmla="*/ 6 h 49"/>
                <a:gd name="T46" fmla="*/ 37 w 53"/>
                <a:gd name="T47" fmla="*/ 5 h 49"/>
                <a:gd name="T48" fmla="*/ 37 w 53"/>
                <a:gd name="T49" fmla="*/ 3 h 49"/>
                <a:gd name="T50" fmla="*/ 37 w 53"/>
                <a:gd name="T51" fmla="*/ 1 h 49"/>
                <a:gd name="T52" fmla="*/ 38 w 53"/>
                <a:gd name="T53" fmla="*/ 0 h 49"/>
                <a:gd name="T54" fmla="*/ 44 w 53"/>
                <a:gd name="T55" fmla="*/ 13 h 49"/>
                <a:gd name="T56" fmla="*/ 42 w 53"/>
                <a:gd name="T57" fmla="*/ 14 h 49"/>
                <a:gd name="T58" fmla="*/ 41 w 53"/>
                <a:gd name="T59" fmla="*/ 12 h 49"/>
                <a:gd name="T60" fmla="*/ 40 w 53"/>
                <a:gd name="T61" fmla="*/ 11 h 49"/>
                <a:gd name="T62" fmla="*/ 39 w 53"/>
                <a:gd name="T63" fmla="*/ 11 h 49"/>
                <a:gd name="T64" fmla="*/ 37 w 53"/>
                <a:gd name="T65" fmla="*/ 11 h 49"/>
                <a:gd name="T66" fmla="*/ 25 w 53"/>
                <a:gd name="T67" fmla="*/ 17 h 49"/>
                <a:gd name="T68" fmla="*/ 32 w 53"/>
                <a:gd name="T69" fmla="*/ 31 h 49"/>
                <a:gd name="T70" fmla="*/ 44 w 53"/>
                <a:gd name="T71" fmla="*/ 25 h 49"/>
                <a:gd name="T72" fmla="*/ 45 w 53"/>
                <a:gd name="T73" fmla="*/ 24 h 49"/>
                <a:gd name="T74" fmla="*/ 46 w 53"/>
                <a:gd name="T75" fmla="*/ 23 h 49"/>
                <a:gd name="T76" fmla="*/ 46 w 53"/>
                <a:gd name="T77" fmla="*/ 21 h 49"/>
                <a:gd name="T78" fmla="*/ 45 w 53"/>
                <a:gd name="T79" fmla="*/ 20 h 49"/>
                <a:gd name="T80" fmla="*/ 47 w 53"/>
                <a:gd name="T81" fmla="*/ 19 h 49"/>
                <a:gd name="T82" fmla="*/ 53 w 53"/>
                <a:gd name="T83" fmla="*/ 31 h 49"/>
                <a:gd name="T84" fmla="*/ 51 w 53"/>
                <a:gd name="T85" fmla="*/ 32 h 49"/>
                <a:gd name="T86" fmla="*/ 50 w 53"/>
                <a:gd name="T87" fmla="*/ 31 h 49"/>
                <a:gd name="T88" fmla="*/ 49 w 53"/>
                <a:gd name="T89" fmla="*/ 29 h 49"/>
                <a:gd name="T90" fmla="*/ 48 w 53"/>
                <a:gd name="T91" fmla="*/ 29 h 49"/>
                <a:gd name="T92" fmla="*/ 46 w 53"/>
                <a:gd name="T93" fmla="*/ 30 h 49"/>
                <a:gd name="T94" fmla="*/ 18 w 53"/>
                <a:gd name="T95" fmla="*/ 43 h 49"/>
                <a:gd name="T96" fmla="*/ 17 w 53"/>
                <a:gd name="T97" fmla="*/ 44 h 49"/>
                <a:gd name="T98" fmla="*/ 16 w 53"/>
                <a:gd name="T99" fmla="*/ 45 h 49"/>
                <a:gd name="T100" fmla="*/ 16 w 53"/>
                <a:gd name="T101" fmla="*/ 47 h 49"/>
                <a:gd name="T102" fmla="*/ 17 w 53"/>
                <a:gd name="T103" fmla="*/ 48 h 49"/>
                <a:gd name="T104" fmla="*/ 15 w 53"/>
                <a:gd name="T10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3" h="49">
                  <a:moveTo>
                    <a:pt x="15" y="49"/>
                  </a:moveTo>
                  <a:cubicBezTo>
                    <a:pt x="9" y="37"/>
                    <a:pt x="9" y="37"/>
                    <a:pt x="9" y="3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7"/>
                    <a:pt x="12" y="37"/>
                  </a:cubicBezTo>
                  <a:cubicBezTo>
                    <a:pt x="12" y="38"/>
                    <a:pt x="13" y="38"/>
                    <a:pt x="13" y="38"/>
                  </a:cubicBezTo>
                  <a:cubicBezTo>
                    <a:pt x="13" y="39"/>
                    <a:pt x="14" y="39"/>
                    <a:pt x="14" y="39"/>
                  </a:cubicBezTo>
                  <a:cubicBezTo>
                    <a:pt x="15" y="39"/>
                    <a:pt x="15" y="39"/>
                    <a:pt x="16" y="38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9" y="25"/>
                    <a:pt x="9" y="25"/>
                    <a:pt x="8" y="25"/>
                  </a:cubicBezTo>
                  <a:cubicBezTo>
                    <a:pt x="8" y="26"/>
                    <a:pt x="8" y="26"/>
                    <a:pt x="8" y="27"/>
                  </a:cubicBezTo>
                  <a:cubicBezTo>
                    <a:pt x="8" y="27"/>
                    <a:pt x="8" y="28"/>
                    <a:pt x="8" y="28"/>
                  </a:cubicBezTo>
                  <a:cubicBezTo>
                    <a:pt x="8" y="29"/>
                    <a:pt x="8" y="30"/>
                    <a:pt x="8" y="30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3" y="18"/>
                    <a:pt x="3" y="18"/>
                    <a:pt x="3" y="19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5" y="20"/>
                    <a:pt x="5" y="21"/>
                    <a:pt x="6" y="21"/>
                  </a:cubicBezTo>
                  <a:cubicBezTo>
                    <a:pt x="6" y="21"/>
                    <a:pt x="7" y="20"/>
                    <a:pt x="7" y="20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6" y="6"/>
                    <a:pt x="36" y="6"/>
                  </a:cubicBezTo>
                  <a:cubicBezTo>
                    <a:pt x="37" y="6"/>
                    <a:pt x="37" y="5"/>
                    <a:pt x="37" y="5"/>
                  </a:cubicBezTo>
                  <a:cubicBezTo>
                    <a:pt x="37" y="4"/>
                    <a:pt x="37" y="4"/>
                    <a:pt x="37" y="3"/>
                  </a:cubicBezTo>
                  <a:cubicBezTo>
                    <a:pt x="37" y="2"/>
                    <a:pt x="37" y="2"/>
                    <a:pt x="37" y="1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2" y="13"/>
                    <a:pt x="42" y="13"/>
                    <a:pt x="41" y="12"/>
                  </a:cubicBezTo>
                  <a:cubicBezTo>
                    <a:pt x="41" y="12"/>
                    <a:pt x="41" y="11"/>
                    <a:pt x="40" y="11"/>
                  </a:cubicBezTo>
                  <a:cubicBezTo>
                    <a:pt x="40" y="11"/>
                    <a:pt x="40" y="11"/>
                    <a:pt x="39" y="11"/>
                  </a:cubicBezTo>
                  <a:cubicBezTo>
                    <a:pt x="38" y="11"/>
                    <a:pt x="38" y="11"/>
                    <a:pt x="37" y="11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5" y="25"/>
                    <a:pt x="45" y="24"/>
                  </a:cubicBezTo>
                  <a:cubicBezTo>
                    <a:pt x="45" y="24"/>
                    <a:pt x="46" y="23"/>
                    <a:pt x="46" y="23"/>
                  </a:cubicBezTo>
                  <a:cubicBezTo>
                    <a:pt x="46" y="22"/>
                    <a:pt x="46" y="22"/>
                    <a:pt x="46" y="21"/>
                  </a:cubicBezTo>
                  <a:cubicBezTo>
                    <a:pt x="46" y="21"/>
                    <a:pt x="45" y="20"/>
                    <a:pt x="45" y="20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1" y="31"/>
                    <a:pt x="51" y="31"/>
                    <a:pt x="50" y="31"/>
                  </a:cubicBezTo>
                  <a:cubicBezTo>
                    <a:pt x="50" y="30"/>
                    <a:pt x="49" y="30"/>
                    <a:pt x="49" y="29"/>
                  </a:cubicBezTo>
                  <a:cubicBezTo>
                    <a:pt x="49" y="29"/>
                    <a:pt x="48" y="29"/>
                    <a:pt x="48" y="29"/>
                  </a:cubicBezTo>
                  <a:cubicBezTo>
                    <a:pt x="47" y="29"/>
                    <a:pt x="46" y="29"/>
                    <a:pt x="46" y="30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4"/>
                    <a:pt x="16" y="44"/>
                    <a:pt x="16" y="45"/>
                  </a:cubicBezTo>
                  <a:cubicBezTo>
                    <a:pt x="16" y="45"/>
                    <a:pt x="16" y="46"/>
                    <a:pt x="16" y="47"/>
                  </a:cubicBezTo>
                  <a:cubicBezTo>
                    <a:pt x="17" y="47"/>
                    <a:pt x="17" y="48"/>
                    <a:pt x="17" y="48"/>
                  </a:cubicBezTo>
                  <a:lnTo>
                    <a:pt x="15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33"/>
            <p:cNvSpPr/>
            <p:nvPr/>
          </p:nvSpPr>
          <p:spPr bwMode="auto">
            <a:xfrm>
              <a:off x="-8466138" y="3405188"/>
              <a:ext cx="176213" cy="161925"/>
            </a:xfrm>
            <a:custGeom>
              <a:avLst/>
              <a:gdLst>
                <a:gd name="T0" fmla="*/ 46 w 47"/>
                <a:gd name="T1" fmla="*/ 29 h 43"/>
                <a:gd name="T2" fmla="*/ 44 w 47"/>
                <a:gd name="T3" fmla="*/ 27 h 43"/>
                <a:gd name="T4" fmla="*/ 42 w 47"/>
                <a:gd name="T5" fmla="*/ 26 h 43"/>
                <a:gd name="T6" fmla="*/ 39 w 47"/>
                <a:gd name="T7" fmla="*/ 27 h 43"/>
                <a:gd name="T8" fmla="*/ 35 w 47"/>
                <a:gd name="T9" fmla="*/ 30 h 43"/>
                <a:gd name="T10" fmla="*/ 20 w 47"/>
                <a:gd name="T11" fmla="*/ 40 h 43"/>
                <a:gd name="T12" fmla="*/ 14 w 47"/>
                <a:gd name="T13" fmla="*/ 42 h 43"/>
                <a:gd name="T14" fmla="*/ 9 w 47"/>
                <a:gd name="T15" fmla="*/ 42 h 43"/>
                <a:gd name="T16" fmla="*/ 5 w 47"/>
                <a:gd name="T17" fmla="*/ 40 h 43"/>
                <a:gd name="T18" fmla="*/ 2 w 47"/>
                <a:gd name="T19" fmla="*/ 37 h 43"/>
                <a:gd name="T20" fmla="*/ 0 w 47"/>
                <a:gd name="T21" fmla="*/ 32 h 43"/>
                <a:gd name="T22" fmla="*/ 0 w 47"/>
                <a:gd name="T23" fmla="*/ 28 h 43"/>
                <a:gd name="T24" fmla="*/ 2 w 47"/>
                <a:gd name="T25" fmla="*/ 24 h 43"/>
                <a:gd name="T26" fmla="*/ 5 w 47"/>
                <a:gd name="T27" fmla="*/ 21 h 43"/>
                <a:gd name="T28" fmla="*/ 26 w 47"/>
                <a:gd name="T29" fmla="*/ 7 h 43"/>
                <a:gd name="T30" fmla="*/ 27 w 47"/>
                <a:gd name="T31" fmla="*/ 6 h 43"/>
                <a:gd name="T32" fmla="*/ 28 w 47"/>
                <a:gd name="T33" fmla="*/ 4 h 43"/>
                <a:gd name="T34" fmla="*/ 28 w 47"/>
                <a:gd name="T35" fmla="*/ 2 h 43"/>
                <a:gd name="T36" fmla="*/ 27 w 47"/>
                <a:gd name="T37" fmla="*/ 1 h 43"/>
                <a:gd name="T38" fmla="*/ 29 w 47"/>
                <a:gd name="T39" fmla="*/ 0 h 43"/>
                <a:gd name="T40" fmla="*/ 36 w 47"/>
                <a:gd name="T41" fmla="*/ 11 h 43"/>
                <a:gd name="T42" fmla="*/ 35 w 47"/>
                <a:gd name="T43" fmla="*/ 12 h 43"/>
                <a:gd name="T44" fmla="*/ 34 w 47"/>
                <a:gd name="T45" fmla="*/ 11 h 43"/>
                <a:gd name="T46" fmla="*/ 32 w 47"/>
                <a:gd name="T47" fmla="*/ 10 h 43"/>
                <a:gd name="T48" fmla="*/ 31 w 47"/>
                <a:gd name="T49" fmla="*/ 10 h 43"/>
                <a:gd name="T50" fmla="*/ 29 w 47"/>
                <a:gd name="T51" fmla="*/ 11 h 43"/>
                <a:gd name="T52" fmla="*/ 10 w 47"/>
                <a:gd name="T53" fmla="*/ 24 h 43"/>
                <a:gd name="T54" fmla="*/ 7 w 47"/>
                <a:gd name="T55" fmla="*/ 26 h 43"/>
                <a:gd name="T56" fmla="*/ 5 w 47"/>
                <a:gd name="T57" fmla="*/ 29 h 43"/>
                <a:gd name="T58" fmla="*/ 4 w 47"/>
                <a:gd name="T59" fmla="*/ 32 h 43"/>
                <a:gd name="T60" fmla="*/ 5 w 47"/>
                <a:gd name="T61" fmla="*/ 36 h 43"/>
                <a:gd name="T62" fmla="*/ 9 w 47"/>
                <a:gd name="T63" fmla="*/ 39 h 43"/>
                <a:gd name="T64" fmla="*/ 12 w 47"/>
                <a:gd name="T65" fmla="*/ 40 h 43"/>
                <a:gd name="T66" fmla="*/ 16 w 47"/>
                <a:gd name="T67" fmla="*/ 39 h 43"/>
                <a:gd name="T68" fmla="*/ 19 w 47"/>
                <a:gd name="T69" fmla="*/ 38 h 43"/>
                <a:gd name="T70" fmla="*/ 33 w 47"/>
                <a:gd name="T71" fmla="*/ 28 h 43"/>
                <a:gd name="T72" fmla="*/ 38 w 47"/>
                <a:gd name="T73" fmla="*/ 25 h 43"/>
                <a:gd name="T74" fmla="*/ 39 w 47"/>
                <a:gd name="T75" fmla="*/ 22 h 43"/>
                <a:gd name="T76" fmla="*/ 39 w 47"/>
                <a:gd name="T77" fmla="*/ 20 h 43"/>
                <a:gd name="T78" fmla="*/ 38 w 47"/>
                <a:gd name="T79" fmla="*/ 18 h 43"/>
                <a:gd name="T80" fmla="*/ 40 w 47"/>
                <a:gd name="T81" fmla="*/ 17 h 43"/>
                <a:gd name="T82" fmla="*/ 47 w 47"/>
                <a:gd name="T83" fmla="*/ 28 h 43"/>
                <a:gd name="T84" fmla="*/ 46 w 47"/>
                <a:gd name="T85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7" h="43">
                  <a:moveTo>
                    <a:pt x="46" y="29"/>
                  </a:moveTo>
                  <a:cubicBezTo>
                    <a:pt x="45" y="28"/>
                    <a:pt x="45" y="28"/>
                    <a:pt x="44" y="27"/>
                  </a:cubicBezTo>
                  <a:cubicBezTo>
                    <a:pt x="44" y="27"/>
                    <a:pt x="43" y="26"/>
                    <a:pt x="42" y="26"/>
                  </a:cubicBezTo>
                  <a:cubicBezTo>
                    <a:pt x="42" y="26"/>
                    <a:pt x="41" y="26"/>
                    <a:pt x="39" y="27"/>
                  </a:cubicBezTo>
                  <a:cubicBezTo>
                    <a:pt x="38" y="28"/>
                    <a:pt x="37" y="28"/>
                    <a:pt x="35" y="3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1"/>
                    <a:pt x="16" y="42"/>
                    <a:pt x="14" y="42"/>
                  </a:cubicBezTo>
                  <a:cubicBezTo>
                    <a:pt x="12" y="43"/>
                    <a:pt x="10" y="42"/>
                    <a:pt x="9" y="42"/>
                  </a:cubicBezTo>
                  <a:cubicBezTo>
                    <a:pt x="7" y="42"/>
                    <a:pt x="6" y="41"/>
                    <a:pt x="5" y="40"/>
                  </a:cubicBezTo>
                  <a:cubicBezTo>
                    <a:pt x="4" y="39"/>
                    <a:pt x="3" y="38"/>
                    <a:pt x="2" y="37"/>
                  </a:cubicBezTo>
                  <a:cubicBezTo>
                    <a:pt x="1" y="36"/>
                    <a:pt x="0" y="34"/>
                    <a:pt x="0" y="32"/>
                  </a:cubicBezTo>
                  <a:cubicBezTo>
                    <a:pt x="0" y="31"/>
                    <a:pt x="0" y="29"/>
                    <a:pt x="0" y="28"/>
                  </a:cubicBezTo>
                  <a:cubicBezTo>
                    <a:pt x="0" y="26"/>
                    <a:pt x="1" y="25"/>
                    <a:pt x="2" y="24"/>
                  </a:cubicBezTo>
                  <a:cubicBezTo>
                    <a:pt x="3" y="22"/>
                    <a:pt x="4" y="21"/>
                    <a:pt x="5" y="21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8" y="5"/>
                    <a:pt x="28" y="5"/>
                    <a:pt x="28" y="4"/>
                  </a:cubicBezTo>
                  <a:cubicBezTo>
                    <a:pt x="28" y="3"/>
                    <a:pt x="28" y="3"/>
                    <a:pt x="28" y="2"/>
                  </a:cubicBezTo>
                  <a:cubicBezTo>
                    <a:pt x="27" y="2"/>
                    <a:pt x="27" y="1"/>
                    <a:pt x="27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4" y="12"/>
                    <a:pt x="34" y="11"/>
                    <a:pt x="34" y="11"/>
                  </a:cubicBezTo>
                  <a:cubicBezTo>
                    <a:pt x="33" y="11"/>
                    <a:pt x="33" y="10"/>
                    <a:pt x="32" y="10"/>
                  </a:cubicBezTo>
                  <a:cubicBezTo>
                    <a:pt x="32" y="10"/>
                    <a:pt x="31" y="10"/>
                    <a:pt x="31" y="10"/>
                  </a:cubicBezTo>
                  <a:cubicBezTo>
                    <a:pt x="30" y="10"/>
                    <a:pt x="30" y="10"/>
                    <a:pt x="29" y="11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9" y="24"/>
                    <a:pt x="8" y="25"/>
                    <a:pt x="7" y="26"/>
                  </a:cubicBezTo>
                  <a:cubicBezTo>
                    <a:pt x="6" y="27"/>
                    <a:pt x="5" y="28"/>
                    <a:pt x="5" y="29"/>
                  </a:cubicBezTo>
                  <a:cubicBezTo>
                    <a:pt x="4" y="30"/>
                    <a:pt x="4" y="31"/>
                    <a:pt x="4" y="32"/>
                  </a:cubicBezTo>
                  <a:cubicBezTo>
                    <a:pt x="4" y="33"/>
                    <a:pt x="4" y="35"/>
                    <a:pt x="5" y="36"/>
                  </a:cubicBezTo>
                  <a:cubicBezTo>
                    <a:pt x="6" y="38"/>
                    <a:pt x="7" y="39"/>
                    <a:pt x="9" y="39"/>
                  </a:cubicBezTo>
                  <a:cubicBezTo>
                    <a:pt x="10" y="40"/>
                    <a:pt x="11" y="40"/>
                    <a:pt x="12" y="40"/>
                  </a:cubicBezTo>
                  <a:cubicBezTo>
                    <a:pt x="14" y="40"/>
                    <a:pt x="15" y="40"/>
                    <a:pt x="16" y="39"/>
                  </a:cubicBezTo>
                  <a:cubicBezTo>
                    <a:pt x="17" y="39"/>
                    <a:pt x="18" y="38"/>
                    <a:pt x="19" y="3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5" y="27"/>
                    <a:pt x="37" y="26"/>
                    <a:pt x="38" y="25"/>
                  </a:cubicBezTo>
                  <a:cubicBezTo>
                    <a:pt x="39" y="24"/>
                    <a:pt x="39" y="23"/>
                    <a:pt x="39" y="22"/>
                  </a:cubicBezTo>
                  <a:cubicBezTo>
                    <a:pt x="39" y="21"/>
                    <a:pt x="39" y="21"/>
                    <a:pt x="39" y="20"/>
                  </a:cubicBezTo>
                  <a:cubicBezTo>
                    <a:pt x="39" y="19"/>
                    <a:pt x="39" y="18"/>
                    <a:pt x="38" y="18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7" y="28"/>
                    <a:pt x="47" y="28"/>
                    <a:pt x="47" y="28"/>
                  </a:cubicBezTo>
                  <a:lnTo>
                    <a:pt x="46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34"/>
            <p:cNvSpPr/>
            <p:nvPr/>
          </p:nvSpPr>
          <p:spPr bwMode="auto">
            <a:xfrm>
              <a:off x="-8388350" y="3532188"/>
              <a:ext cx="203200" cy="192088"/>
            </a:xfrm>
            <a:custGeom>
              <a:avLst/>
              <a:gdLst>
                <a:gd name="T0" fmla="*/ 53 w 54"/>
                <a:gd name="T1" fmla="*/ 28 h 51"/>
                <a:gd name="T2" fmla="*/ 51 w 54"/>
                <a:gd name="T3" fmla="*/ 26 h 51"/>
                <a:gd name="T4" fmla="*/ 49 w 54"/>
                <a:gd name="T5" fmla="*/ 26 h 51"/>
                <a:gd name="T6" fmla="*/ 46 w 54"/>
                <a:gd name="T7" fmla="*/ 27 h 51"/>
                <a:gd name="T8" fmla="*/ 42 w 54"/>
                <a:gd name="T9" fmla="*/ 30 h 51"/>
                <a:gd name="T10" fmla="*/ 19 w 54"/>
                <a:gd name="T11" fmla="*/ 51 h 51"/>
                <a:gd name="T12" fmla="*/ 18 w 54"/>
                <a:gd name="T13" fmla="*/ 49 h 51"/>
                <a:gd name="T14" fmla="*/ 30 w 54"/>
                <a:gd name="T15" fmla="*/ 12 h 51"/>
                <a:gd name="T16" fmla="*/ 14 w 54"/>
                <a:gd name="T17" fmla="*/ 26 h 51"/>
                <a:gd name="T18" fmla="*/ 10 w 54"/>
                <a:gd name="T19" fmla="*/ 30 h 51"/>
                <a:gd name="T20" fmla="*/ 9 w 54"/>
                <a:gd name="T21" fmla="*/ 33 h 51"/>
                <a:gd name="T22" fmla="*/ 9 w 54"/>
                <a:gd name="T23" fmla="*/ 35 h 51"/>
                <a:gd name="T24" fmla="*/ 10 w 54"/>
                <a:gd name="T25" fmla="*/ 37 h 51"/>
                <a:gd name="T26" fmla="*/ 9 w 54"/>
                <a:gd name="T27" fmla="*/ 39 h 51"/>
                <a:gd name="T28" fmla="*/ 0 w 54"/>
                <a:gd name="T29" fmla="*/ 29 h 51"/>
                <a:gd name="T30" fmla="*/ 1 w 54"/>
                <a:gd name="T31" fmla="*/ 27 h 51"/>
                <a:gd name="T32" fmla="*/ 3 w 54"/>
                <a:gd name="T33" fmla="*/ 28 h 51"/>
                <a:gd name="T34" fmla="*/ 5 w 54"/>
                <a:gd name="T35" fmla="*/ 29 h 51"/>
                <a:gd name="T36" fmla="*/ 8 w 54"/>
                <a:gd name="T37" fmla="*/ 28 h 51"/>
                <a:gd name="T38" fmla="*/ 12 w 54"/>
                <a:gd name="T39" fmla="*/ 25 h 51"/>
                <a:gd name="T40" fmla="*/ 28 w 54"/>
                <a:gd name="T41" fmla="*/ 11 h 51"/>
                <a:gd name="T42" fmla="*/ 29 w 54"/>
                <a:gd name="T43" fmla="*/ 9 h 51"/>
                <a:gd name="T44" fmla="*/ 30 w 54"/>
                <a:gd name="T45" fmla="*/ 7 h 51"/>
                <a:gd name="T46" fmla="*/ 30 w 54"/>
                <a:gd name="T47" fmla="*/ 4 h 51"/>
                <a:gd name="T48" fmla="*/ 29 w 54"/>
                <a:gd name="T49" fmla="*/ 2 h 51"/>
                <a:gd name="T50" fmla="*/ 31 w 54"/>
                <a:gd name="T51" fmla="*/ 0 h 51"/>
                <a:gd name="T52" fmla="*/ 37 w 54"/>
                <a:gd name="T53" fmla="*/ 7 h 51"/>
                <a:gd name="T54" fmla="*/ 25 w 54"/>
                <a:gd name="T55" fmla="*/ 42 h 51"/>
                <a:gd name="T56" fmla="*/ 40 w 54"/>
                <a:gd name="T57" fmla="*/ 29 h 51"/>
                <a:gd name="T58" fmla="*/ 44 w 54"/>
                <a:gd name="T59" fmla="*/ 25 h 51"/>
                <a:gd name="T60" fmla="*/ 45 w 54"/>
                <a:gd name="T61" fmla="*/ 22 h 51"/>
                <a:gd name="T62" fmla="*/ 45 w 54"/>
                <a:gd name="T63" fmla="*/ 20 h 51"/>
                <a:gd name="T64" fmla="*/ 44 w 54"/>
                <a:gd name="T65" fmla="*/ 18 h 51"/>
                <a:gd name="T66" fmla="*/ 45 w 54"/>
                <a:gd name="T67" fmla="*/ 16 h 51"/>
                <a:gd name="T68" fmla="*/ 54 w 54"/>
                <a:gd name="T69" fmla="*/ 26 h 51"/>
                <a:gd name="T70" fmla="*/ 53 w 54"/>
                <a:gd name="T71" fmla="*/ 2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" h="51">
                  <a:moveTo>
                    <a:pt x="53" y="28"/>
                  </a:moveTo>
                  <a:cubicBezTo>
                    <a:pt x="52" y="27"/>
                    <a:pt x="52" y="27"/>
                    <a:pt x="51" y="26"/>
                  </a:cubicBezTo>
                  <a:cubicBezTo>
                    <a:pt x="50" y="26"/>
                    <a:pt x="49" y="26"/>
                    <a:pt x="49" y="26"/>
                  </a:cubicBezTo>
                  <a:cubicBezTo>
                    <a:pt x="48" y="26"/>
                    <a:pt x="47" y="26"/>
                    <a:pt x="46" y="27"/>
                  </a:cubicBezTo>
                  <a:cubicBezTo>
                    <a:pt x="45" y="28"/>
                    <a:pt x="43" y="29"/>
                    <a:pt x="42" y="30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2" y="28"/>
                    <a:pt x="11" y="29"/>
                    <a:pt x="10" y="30"/>
                  </a:cubicBezTo>
                  <a:cubicBezTo>
                    <a:pt x="9" y="31"/>
                    <a:pt x="9" y="32"/>
                    <a:pt x="9" y="33"/>
                  </a:cubicBezTo>
                  <a:cubicBezTo>
                    <a:pt x="8" y="33"/>
                    <a:pt x="9" y="34"/>
                    <a:pt x="9" y="35"/>
                  </a:cubicBezTo>
                  <a:cubicBezTo>
                    <a:pt x="10" y="36"/>
                    <a:pt x="10" y="37"/>
                    <a:pt x="10" y="37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4" y="29"/>
                    <a:pt x="5" y="29"/>
                    <a:pt x="5" y="29"/>
                  </a:cubicBezTo>
                  <a:cubicBezTo>
                    <a:pt x="6" y="29"/>
                    <a:pt x="7" y="29"/>
                    <a:pt x="8" y="28"/>
                  </a:cubicBezTo>
                  <a:cubicBezTo>
                    <a:pt x="9" y="28"/>
                    <a:pt x="10" y="26"/>
                    <a:pt x="12" y="25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0"/>
                    <a:pt x="29" y="9"/>
                    <a:pt x="29" y="9"/>
                  </a:cubicBezTo>
                  <a:cubicBezTo>
                    <a:pt x="30" y="8"/>
                    <a:pt x="30" y="7"/>
                    <a:pt x="30" y="7"/>
                  </a:cubicBezTo>
                  <a:cubicBezTo>
                    <a:pt x="30" y="6"/>
                    <a:pt x="30" y="5"/>
                    <a:pt x="30" y="4"/>
                  </a:cubicBezTo>
                  <a:cubicBezTo>
                    <a:pt x="30" y="3"/>
                    <a:pt x="29" y="2"/>
                    <a:pt x="29" y="2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2" y="27"/>
                    <a:pt x="43" y="26"/>
                    <a:pt x="44" y="25"/>
                  </a:cubicBezTo>
                  <a:cubicBezTo>
                    <a:pt x="45" y="24"/>
                    <a:pt x="45" y="23"/>
                    <a:pt x="45" y="22"/>
                  </a:cubicBezTo>
                  <a:cubicBezTo>
                    <a:pt x="45" y="22"/>
                    <a:pt x="45" y="21"/>
                    <a:pt x="45" y="20"/>
                  </a:cubicBezTo>
                  <a:cubicBezTo>
                    <a:pt x="44" y="19"/>
                    <a:pt x="44" y="18"/>
                    <a:pt x="44" y="18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54" y="26"/>
                    <a:pt x="54" y="26"/>
                    <a:pt x="54" y="26"/>
                  </a:cubicBezTo>
                  <a:lnTo>
                    <a:pt x="53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35"/>
            <p:cNvSpPr>
              <a:spLocks noEditPoints="1"/>
            </p:cNvSpPr>
            <p:nvPr/>
          </p:nvSpPr>
          <p:spPr bwMode="auto">
            <a:xfrm>
              <a:off x="-8267700" y="3683000"/>
              <a:ext cx="150813" cy="165100"/>
            </a:xfrm>
            <a:custGeom>
              <a:avLst/>
              <a:gdLst>
                <a:gd name="T0" fmla="*/ 26 w 40"/>
                <a:gd name="T1" fmla="*/ 44 h 44"/>
                <a:gd name="T2" fmla="*/ 26 w 40"/>
                <a:gd name="T3" fmla="*/ 44 h 44"/>
                <a:gd name="T4" fmla="*/ 26 w 40"/>
                <a:gd name="T5" fmla="*/ 22 h 44"/>
                <a:gd name="T6" fmla="*/ 26 w 40"/>
                <a:gd name="T7" fmla="*/ 23 h 44"/>
                <a:gd name="T8" fmla="*/ 32 w 40"/>
                <a:gd name="T9" fmla="*/ 7 h 44"/>
                <a:gd name="T10" fmla="*/ 26 w 40"/>
                <a:gd name="T11" fmla="*/ 12 h 44"/>
                <a:gd name="T12" fmla="*/ 26 w 40"/>
                <a:gd name="T13" fmla="*/ 9 h 44"/>
                <a:gd name="T14" fmla="*/ 38 w 40"/>
                <a:gd name="T15" fmla="*/ 0 h 44"/>
                <a:gd name="T16" fmla="*/ 40 w 40"/>
                <a:gd name="T17" fmla="*/ 1 h 44"/>
                <a:gd name="T18" fmla="*/ 27 w 40"/>
                <a:gd name="T19" fmla="*/ 36 h 44"/>
                <a:gd name="T20" fmla="*/ 26 w 40"/>
                <a:gd name="T21" fmla="*/ 38 h 44"/>
                <a:gd name="T22" fmla="*/ 26 w 40"/>
                <a:gd name="T23" fmla="*/ 40 h 44"/>
                <a:gd name="T24" fmla="*/ 27 w 40"/>
                <a:gd name="T25" fmla="*/ 41 h 44"/>
                <a:gd name="T26" fmla="*/ 28 w 40"/>
                <a:gd name="T27" fmla="*/ 43 h 44"/>
                <a:gd name="T28" fmla="*/ 26 w 40"/>
                <a:gd name="T29" fmla="*/ 44 h 44"/>
                <a:gd name="T30" fmla="*/ 26 w 40"/>
                <a:gd name="T31" fmla="*/ 44 h 44"/>
                <a:gd name="T32" fmla="*/ 16 w 40"/>
                <a:gd name="T33" fmla="*/ 36 h 44"/>
                <a:gd name="T34" fmla="*/ 17 w 40"/>
                <a:gd name="T35" fmla="*/ 34 h 44"/>
                <a:gd name="T36" fmla="*/ 20 w 40"/>
                <a:gd name="T37" fmla="*/ 36 h 44"/>
                <a:gd name="T38" fmla="*/ 21 w 40"/>
                <a:gd name="T39" fmla="*/ 36 h 44"/>
                <a:gd name="T40" fmla="*/ 22 w 40"/>
                <a:gd name="T41" fmla="*/ 35 h 44"/>
                <a:gd name="T42" fmla="*/ 22 w 40"/>
                <a:gd name="T43" fmla="*/ 34 h 44"/>
                <a:gd name="T44" fmla="*/ 25 w 40"/>
                <a:gd name="T45" fmla="*/ 25 h 44"/>
                <a:gd name="T46" fmla="*/ 16 w 40"/>
                <a:gd name="T47" fmla="*/ 18 h 44"/>
                <a:gd name="T48" fmla="*/ 13 w 40"/>
                <a:gd name="T49" fmla="*/ 21 h 44"/>
                <a:gd name="T50" fmla="*/ 11 w 40"/>
                <a:gd name="T51" fmla="*/ 22 h 44"/>
                <a:gd name="T52" fmla="*/ 9 w 40"/>
                <a:gd name="T53" fmla="*/ 24 h 44"/>
                <a:gd name="T54" fmla="*/ 9 w 40"/>
                <a:gd name="T55" fmla="*/ 25 h 44"/>
                <a:gd name="T56" fmla="*/ 9 w 40"/>
                <a:gd name="T57" fmla="*/ 27 h 44"/>
                <a:gd name="T58" fmla="*/ 11 w 40"/>
                <a:gd name="T59" fmla="*/ 30 h 44"/>
                <a:gd name="T60" fmla="*/ 9 w 40"/>
                <a:gd name="T61" fmla="*/ 31 h 44"/>
                <a:gd name="T62" fmla="*/ 0 w 40"/>
                <a:gd name="T63" fmla="*/ 24 h 44"/>
                <a:gd name="T64" fmla="*/ 1 w 40"/>
                <a:gd name="T65" fmla="*/ 22 h 44"/>
                <a:gd name="T66" fmla="*/ 2 w 40"/>
                <a:gd name="T67" fmla="*/ 23 h 44"/>
                <a:gd name="T68" fmla="*/ 4 w 40"/>
                <a:gd name="T69" fmla="*/ 23 h 44"/>
                <a:gd name="T70" fmla="*/ 6 w 40"/>
                <a:gd name="T71" fmla="*/ 23 h 44"/>
                <a:gd name="T72" fmla="*/ 8 w 40"/>
                <a:gd name="T73" fmla="*/ 21 h 44"/>
                <a:gd name="T74" fmla="*/ 24 w 40"/>
                <a:gd name="T75" fmla="*/ 10 h 44"/>
                <a:gd name="T76" fmla="*/ 26 w 40"/>
                <a:gd name="T77" fmla="*/ 9 h 44"/>
                <a:gd name="T78" fmla="*/ 26 w 40"/>
                <a:gd name="T79" fmla="*/ 12 h 44"/>
                <a:gd name="T80" fmla="*/ 19 w 40"/>
                <a:gd name="T81" fmla="*/ 17 h 44"/>
                <a:gd name="T82" fmla="*/ 26 w 40"/>
                <a:gd name="T83" fmla="*/ 22 h 44"/>
                <a:gd name="T84" fmla="*/ 26 w 40"/>
                <a:gd name="T8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" h="44">
                  <a:moveTo>
                    <a:pt x="26" y="44"/>
                  </a:moveTo>
                  <a:cubicBezTo>
                    <a:pt x="26" y="44"/>
                    <a:pt x="26" y="44"/>
                    <a:pt x="26" y="44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30" y="6"/>
                    <a:pt x="35" y="2"/>
                    <a:pt x="38" y="0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9"/>
                    <a:pt x="26" y="39"/>
                    <a:pt x="26" y="40"/>
                  </a:cubicBezTo>
                  <a:cubicBezTo>
                    <a:pt x="26" y="41"/>
                    <a:pt x="26" y="41"/>
                    <a:pt x="27" y="41"/>
                  </a:cubicBezTo>
                  <a:cubicBezTo>
                    <a:pt x="27" y="42"/>
                    <a:pt x="27" y="42"/>
                    <a:pt x="28" y="43"/>
                  </a:cubicBezTo>
                  <a:lnTo>
                    <a:pt x="26" y="44"/>
                  </a:lnTo>
                  <a:close/>
                  <a:moveTo>
                    <a:pt x="26" y="44"/>
                  </a:moveTo>
                  <a:cubicBezTo>
                    <a:pt x="16" y="36"/>
                    <a:pt x="16" y="36"/>
                    <a:pt x="16" y="36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8" y="35"/>
                    <a:pt x="19" y="35"/>
                    <a:pt x="20" y="36"/>
                  </a:cubicBezTo>
                  <a:cubicBezTo>
                    <a:pt x="20" y="36"/>
                    <a:pt x="21" y="36"/>
                    <a:pt x="21" y="36"/>
                  </a:cubicBezTo>
                  <a:cubicBezTo>
                    <a:pt x="21" y="35"/>
                    <a:pt x="22" y="35"/>
                    <a:pt x="22" y="35"/>
                  </a:cubicBezTo>
                  <a:cubicBezTo>
                    <a:pt x="22" y="35"/>
                    <a:pt x="22" y="35"/>
                    <a:pt x="22" y="34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5" y="19"/>
                    <a:pt x="14" y="20"/>
                    <a:pt x="13" y="21"/>
                  </a:cubicBezTo>
                  <a:cubicBezTo>
                    <a:pt x="13" y="21"/>
                    <a:pt x="12" y="22"/>
                    <a:pt x="11" y="22"/>
                  </a:cubicBezTo>
                  <a:cubicBezTo>
                    <a:pt x="10" y="23"/>
                    <a:pt x="10" y="23"/>
                    <a:pt x="9" y="24"/>
                  </a:cubicBezTo>
                  <a:cubicBezTo>
                    <a:pt x="9" y="24"/>
                    <a:pt x="9" y="25"/>
                    <a:pt x="9" y="25"/>
                  </a:cubicBezTo>
                  <a:cubicBezTo>
                    <a:pt x="8" y="25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2" y="23"/>
                    <a:pt x="2" y="23"/>
                  </a:cubicBezTo>
                  <a:cubicBezTo>
                    <a:pt x="3" y="23"/>
                    <a:pt x="4" y="23"/>
                    <a:pt x="4" y="23"/>
                  </a:cubicBezTo>
                  <a:cubicBezTo>
                    <a:pt x="5" y="23"/>
                    <a:pt x="6" y="23"/>
                    <a:pt x="6" y="23"/>
                  </a:cubicBezTo>
                  <a:cubicBezTo>
                    <a:pt x="7" y="22"/>
                    <a:pt x="8" y="22"/>
                    <a:pt x="8" y="21"/>
                  </a:cubicBezTo>
                  <a:cubicBezTo>
                    <a:pt x="13" y="18"/>
                    <a:pt x="18" y="15"/>
                    <a:pt x="24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26" y="22"/>
                    <a:pt x="26" y="22"/>
                    <a:pt x="26" y="22"/>
                  </a:cubicBezTo>
                  <a:lnTo>
                    <a:pt x="2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36"/>
            <p:cNvSpPr/>
            <p:nvPr/>
          </p:nvSpPr>
          <p:spPr bwMode="auto">
            <a:xfrm>
              <a:off x="-8116888" y="3743325"/>
              <a:ext cx="190500" cy="195263"/>
            </a:xfrm>
            <a:custGeom>
              <a:avLst/>
              <a:gdLst>
                <a:gd name="T0" fmla="*/ 50 w 51"/>
                <a:gd name="T1" fmla="*/ 19 h 52"/>
                <a:gd name="T2" fmla="*/ 48 w 51"/>
                <a:gd name="T3" fmla="*/ 19 h 52"/>
                <a:gd name="T4" fmla="*/ 46 w 51"/>
                <a:gd name="T5" fmla="*/ 18 h 52"/>
                <a:gd name="T6" fmla="*/ 44 w 51"/>
                <a:gd name="T7" fmla="*/ 20 h 52"/>
                <a:gd name="T8" fmla="*/ 41 w 51"/>
                <a:gd name="T9" fmla="*/ 25 h 52"/>
                <a:gd name="T10" fmla="*/ 25 w 51"/>
                <a:gd name="T11" fmla="*/ 52 h 52"/>
                <a:gd name="T12" fmla="*/ 24 w 51"/>
                <a:gd name="T13" fmla="*/ 51 h 52"/>
                <a:gd name="T14" fmla="*/ 23 w 51"/>
                <a:gd name="T15" fmla="*/ 11 h 52"/>
                <a:gd name="T16" fmla="*/ 13 w 51"/>
                <a:gd name="T17" fmla="*/ 30 h 52"/>
                <a:gd name="T18" fmla="*/ 10 w 51"/>
                <a:gd name="T19" fmla="*/ 35 h 52"/>
                <a:gd name="T20" fmla="*/ 10 w 51"/>
                <a:gd name="T21" fmla="*/ 38 h 52"/>
                <a:gd name="T22" fmla="*/ 11 w 51"/>
                <a:gd name="T23" fmla="*/ 40 h 52"/>
                <a:gd name="T24" fmla="*/ 13 w 51"/>
                <a:gd name="T25" fmla="*/ 42 h 52"/>
                <a:gd name="T26" fmla="*/ 12 w 51"/>
                <a:gd name="T27" fmla="*/ 44 h 52"/>
                <a:gd name="T28" fmla="*/ 0 w 51"/>
                <a:gd name="T29" fmla="*/ 37 h 52"/>
                <a:gd name="T30" fmla="*/ 1 w 51"/>
                <a:gd name="T31" fmla="*/ 35 h 52"/>
                <a:gd name="T32" fmla="*/ 3 w 51"/>
                <a:gd name="T33" fmla="*/ 36 h 52"/>
                <a:gd name="T34" fmla="*/ 5 w 51"/>
                <a:gd name="T35" fmla="*/ 36 h 52"/>
                <a:gd name="T36" fmla="*/ 8 w 51"/>
                <a:gd name="T37" fmla="*/ 34 h 52"/>
                <a:gd name="T38" fmla="*/ 11 w 51"/>
                <a:gd name="T39" fmla="*/ 29 h 52"/>
                <a:gd name="T40" fmla="*/ 21 w 51"/>
                <a:gd name="T41" fmla="*/ 11 h 52"/>
                <a:gd name="T42" fmla="*/ 22 w 51"/>
                <a:gd name="T43" fmla="*/ 9 h 52"/>
                <a:gd name="T44" fmla="*/ 22 w 51"/>
                <a:gd name="T45" fmla="*/ 6 h 52"/>
                <a:gd name="T46" fmla="*/ 21 w 51"/>
                <a:gd name="T47" fmla="*/ 4 h 52"/>
                <a:gd name="T48" fmla="*/ 19 w 51"/>
                <a:gd name="T49" fmla="*/ 2 h 52"/>
                <a:gd name="T50" fmla="*/ 20 w 51"/>
                <a:gd name="T51" fmla="*/ 0 h 52"/>
                <a:gd name="T52" fmla="*/ 29 w 51"/>
                <a:gd name="T53" fmla="*/ 5 h 52"/>
                <a:gd name="T54" fmla="*/ 29 w 51"/>
                <a:gd name="T55" fmla="*/ 42 h 52"/>
                <a:gd name="T56" fmla="*/ 39 w 51"/>
                <a:gd name="T57" fmla="*/ 24 h 52"/>
                <a:gd name="T58" fmla="*/ 41 w 51"/>
                <a:gd name="T59" fmla="*/ 19 h 52"/>
                <a:gd name="T60" fmla="*/ 41 w 51"/>
                <a:gd name="T61" fmla="*/ 16 h 52"/>
                <a:gd name="T62" fmla="*/ 40 w 51"/>
                <a:gd name="T63" fmla="*/ 14 h 52"/>
                <a:gd name="T64" fmla="*/ 38 w 51"/>
                <a:gd name="T65" fmla="*/ 13 h 52"/>
                <a:gd name="T66" fmla="*/ 39 w 51"/>
                <a:gd name="T67" fmla="*/ 11 h 52"/>
                <a:gd name="T68" fmla="*/ 51 w 51"/>
                <a:gd name="T69" fmla="*/ 17 h 52"/>
                <a:gd name="T70" fmla="*/ 50 w 51"/>
                <a:gd name="T71" fmla="*/ 1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1" h="52">
                  <a:moveTo>
                    <a:pt x="50" y="19"/>
                  </a:moveTo>
                  <a:cubicBezTo>
                    <a:pt x="50" y="19"/>
                    <a:pt x="49" y="19"/>
                    <a:pt x="48" y="19"/>
                  </a:cubicBezTo>
                  <a:cubicBezTo>
                    <a:pt x="47" y="18"/>
                    <a:pt x="46" y="18"/>
                    <a:pt x="46" y="18"/>
                  </a:cubicBezTo>
                  <a:cubicBezTo>
                    <a:pt x="45" y="19"/>
                    <a:pt x="44" y="19"/>
                    <a:pt x="44" y="20"/>
                  </a:cubicBezTo>
                  <a:cubicBezTo>
                    <a:pt x="43" y="22"/>
                    <a:pt x="42" y="23"/>
                    <a:pt x="41" y="25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2" y="32"/>
                    <a:pt x="11" y="34"/>
                    <a:pt x="10" y="35"/>
                  </a:cubicBezTo>
                  <a:cubicBezTo>
                    <a:pt x="10" y="36"/>
                    <a:pt x="10" y="37"/>
                    <a:pt x="10" y="38"/>
                  </a:cubicBezTo>
                  <a:cubicBezTo>
                    <a:pt x="10" y="39"/>
                    <a:pt x="10" y="39"/>
                    <a:pt x="11" y="40"/>
                  </a:cubicBezTo>
                  <a:cubicBezTo>
                    <a:pt x="12" y="41"/>
                    <a:pt x="13" y="42"/>
                    <a:pt x="13" y="42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2" y="35"/>
                    <a:pt x="2" y="36"/>
                    <a:pt x="3" y="36"/>
                  </a:cubicBezTo>
                  <a:cubicBezTo>
                    <a:pt x="4" y="36"/>
                    <a:pt x="5" y="36"/>
                    <a:pt x="5" y="36"/>
                  </a:cubicBezTo>
                  <a:cubicBezTo>
                    <a:pt x="6" y="36"/>
                    <a:pt x="7" y="35"/>
                    <a:pt x="8" y="34"/>
                  </a:cubicBezTo>
                  <a:cubicBezTo>
                    <a:pt x="8" y="33"/>
                    <a:pt x="9" y="32"/>
                    <a:pt x="11" y="29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2" y="9"/>
                    <a:pt x="22" y="9"/>
                  </a:cubicBezTo>
                  <a:cubicBezTo>
                    <a:pt x="22" y="8"/>
                    <a:pt x="22" y="7"/>
                    <a:pt x="22" y="6"/>
                  </a:cubicBezTo>
                  <a:cubicBezTo>
                    <a:pt x="22" y="5"/>
                    <a:pt x="22" y="5"/>
                    <a:pt x="21" y="4"/>
                  </a:cubicBezTo>
                  <a:cubicBezTo>
                    <a:pt x="20" y="3"/>
                    <a:pt x="20" y="2"/>
                    <a:pt x="19" y="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40" y="22"/>
                    <a:pt x="41" y="20"/>
                    <a:pt x="41" y="19"/>
                  </a:cubicBezTo>
                  <a:cubicBezTo>
                    <a:pt x="41" y="18"/>
                    <a:pt x="42" y="17"/>
                    <a:pt x="41" y="16"/>
                  </a:cubicBezTo>
                  <a:cubicBezTo>
                    <a:pt x="41" y="16"/>
                    <a:pt x="41" y="15"/>
                    <a:pt x="40" y="14"/>
                  </a:cubicBezTo>
                  <a:cubicBezTo>
                    <a:pt x="39" y="13"/>
                    <a:pt x="39" y="13"/>
                    <a:pt x="38" y="13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51" y="17"/>
                    <a:pt x="51" y="17"/>
                    <a:pt x="51" y="17"/>
                  </a:cubicBezTo>
                  <a:lnTo>
                    <a:pt x="5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37"/>
            <p:cNvSpPr/>
            <p:nvPr/>
          </p:nvSpPr>
          <p:spPr bwMode="auto">
            <a:xfrm>
              <a:off x="-7756525" y="3875088"/>
              <a:ext cx="123825" cy="165100"/>
            </a:xfrm>
            <a:custGeom>
              <a:avLst/>
              <a:gdLst>
                <a:gd name="T0" fmla="*/ 33 w 33"/>
                <a:gd name="T1" fmla="*/ 5 h 44"/>
                <a:gd name="T2" fmla="*/ 31 w 33"/>
                <a:gd name="T3" fmla="*/ 5 h 44"/>
                <a:gd name="T4" fmla="*/ 29 w 33"/>
                <a:gd name="T5" fmla="*/ 6 h 44"/>
                <a:gd name="T6" fmla="*/ 28 w 33"/>
                <a:gd name="T7" fmla="*/ 9 h 44"/>
                <a:gd name="T8" fmla="*/ 27 w 33"/>
                <a:gd name="T9" fmla="*/ 14 h 44"/>
                <a:gd name="T10" fmla="*/ 25 w 33"/>
                <a:gd name="T11" fmla="*/ 32 h 44"/>
                <a:gd name="T12" fmla="*/ 24 w 33"/>
                <a:gd name="T13" fmla="*/ 38 h 44"/>
                <a:gd name="T14" fmla="*/ 20 w 33"/>
                <a:gd name="T15" fmla="*/ 42 h 44"/>
                <a:gd name="T16" fmla="*/ 16 w 33"/>
                <a:gd name="T17" fmla="*/ 44 h 44"/>
                <a:gd name="T18" fmla="*/ 12 w 33"/>
                <a:gd name="T19" fmla="*/ 44 h 44"/>
                <a:gd name="T20" fmla="*/ 7 w 33"/>
                <a:gd name="T21" fmla="*/ 43 h 44"/>
                <a:gd name="T22" fmla="*/ 4 w 33"/>
                <a:gd name="T23" fmla="*/ 40 h 44"/>
                <a:gd name="T24" fmla="*/ 2 w 33"/>
                <a:gd name="T25" fmla="*/ 36 h 44"/>
                <a:gd name="T26" fmla="*/ 1 w 33"/>
                <a:gd name="T27" fmla="*/ 31 h 44"/>
                <a:gd name="T28" fmla="*/ 4 w 33"/>
                <a:gd name="T29" fmla="*/ 6 h 44"/>
                <a:gd name="T30" fmla="*/ 4 w 33"/>
                <a:gd name="T31" fmla="*/ 4 h 44"/>
                <a:gd name="T32" fmla="*/ 3 w 33"/>
                <a:gd name="T33" fmla="*/ 3 h 44"/>
                <a:gd name="T34" fmla="*/ 1 w 33"/>
                <a:gd name="T35" fmla="*/ 2 h 44"/>
                <a:gd name="T36" fmla="*/ 0 w 33"/>
                <a:gd name="T37" fmla="*/ 2 h 44"/>
                <a:gd name="T38" fmla="*/ 0 w 33"/>
                <a:gd name="T39" fmla="*/ 0 h 44"/>
                <a:gd name="T40" fmla="*/ 14 w 33"/>
                <a:gd name="T41" fmla="*/ 1 h 44"/>
                <a:gd name="T42" fmla="*/ 13 w 33"/>
                <a:gd name="T43" fmla="*/ 3 h 44"/>
                <a:gd name="T44" fmla="*/ 12 w 33"/>
                <a:gd name="T45" fmla="*/ 3 h 44"/>
                <a:gd name="T46" fmla="*/ 10 w 33"/>
                <a:gd name="T47" fmla="*/ 4 h 44"/>
                <a:gd name="T48" fmla="*/ 9 w 33"/>
                <a:gd name="T49" fmla="*/ 5 h 44"/>
                <a:gd name="T50" fmla="*/ 9 w 33"/>
                <a:gd name="T51" fmla="*/ 6 h 44"/>
                <a:gd name="T52" fmla="*/ 6 w 33"/>
                <a:gd name="T53" fmla="*/ 30 h 44"/>
                <a:gd name="T54" fmla="*/ 6 w 33"/>
                <a:gd name="T55" fmla="*/ 33 h 44"/>
                <a:gd name="T56" fmla="*/ 7 w 33"/>
                <a:gd name="T57" fmla="*/ 37 h 44"/>
                <a:gd name="T58" fmla="*/ 9 w 33"/>
                <a:gd name="T59" fmla="*/ 40 h 44"/>
                <a:gd name="T60" fmla="*/ 13 w 33"/>
                <a:gd name="T61" fmla="*/ 41 h 44"/>
                <a:gd name="T62" fmla="*/ 18 w 33"/>
                <a:gd name="T63" fmla="*/ 40 h 44"/>
                <a:gd name="T64" fmla="*/ 21 w 33"/>
                <a:gd name="T65" fmla="*/ 38 h 44"/>
                <a:gd name="T66" fmla="*/ 22 w 33"/>
                <a:gd name="T67" fmla="*/ 35 h 44"/>
                <a:gd name="T68" fmla="*/ 23 w 33"/>
                <a:gd name="T69" fmla="*/ 31 h 44"/>
                <a:gd name="T70" fmla="*/ 25 w 33"/>
                <a:gd name="T71" fmla="*/ 14 h 44"/>
                <a:gd name="T72" fmla="*/ 25 w 33"/>
                <a:gd name="T73" fmla="*/ 9 h 44"/>
                <a:gd name="T74" fmla="*/ 24 w 33"/>
                <a:gd name="T75" fmla="*/ 6 h 44"/>
                <a:gd name="T76" fmla="*/ 22 w 33"/>
                <a:gd name="T77" fmla="*/ 4 h 44"/>
                <a:gd name="T78" fmla="*/ 20 w 33"/>
                <a:gd name="T79" fmla="*/ 4 h 44"/>
                <a:gd name="T80" fmla="*/ 20 w 33"/>
                <a:gd name="T81" fmla="*/ 2 h 44"/>
                <a:gd name="T82" fmla="*/ 33 w 33"/>
                <a:gd name="T83" fmla="*/ 3 h 44"/>
                <a:gd name="T84" fmla="*/ 33 w 33"/>
                <a:gd name="T85" fmla="*/ 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" h="44">
                  <a:moveTo>
                    <a:pt x="33" y="5"/>
                  </a:moveTo>
                  <a:cubicBezTo>
                    <a:pt x="33" y="5"/>
                    <a:pt x="32" y="5"/>
                    <a:pt x="31" y="5"/>
                  </a:cubicBezTo>
                  <a:cubicBezTo>
                    <a:pt x="30" y="5"/>
                    <a:pt x="30" y="6"/>
                    <a:pt x="29" y="6"/>
                  </a:cubicBezTo>
                  <a:cubicBezTo>
                    <a:pt x="29" y="6"/>
                    <a:pt x="28" y="7"/>
                    <a:pt x="28" y="9"/>
                  </a:cubicBezTo>
                  <a:cubicBezTo>
                    <a:pt x="28" y="10"/>
                    <a:pt x="27" y="12"/>
                    <a:pt x="27" y="14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4"/>
                    <a:pt x="25" y="36"/>
                    <a:pt x="24" y="38"/>
                  </a:cubicBezTo>
                  <a:cubicBezTo>
                    <a:pt x="23" y="40"/>
                    <a:pt x="22" y="41"/>
                    <a:pt x="20" y="42"/>
                  </a:cubicBezTo>
                  <a:cubicBezTo>
                    <a:pt x="19" y="43"/>
                    <a:pt x="18" y="44"/>
                    <a:pt x="16" y="44"/>
                  </a:cubicBezTo>
                  <a:cubicBezTo>
                    <a:pt x="15" y="44"/>
                    <a:pt x="14" y="44"/>
                    <a:pt x="12" y="44"/>
                  </a:cubicBezTo>
                  <a:cubicBezTo>
                    <a:pt x="10" y="44"/>
                    <a:pt x="9" y="44"/>
                    <a:pt x="7" y="43"/>
                  </a:cubicBezTo>
                  <a:cubicBezTo>
                    <a:pt x="6" y="42"/>
                    <a:pt x="5" y="41"/>
                    <a:pt x="4" y="40"/>
                  </a:cubicBezTo>
                  <a:cubicBezTo>
                    <a:pt x="3" y="38"/>
                    <a:pt x="2" y="37"/>
                    <a:pt x="2" y="36"/>
                  </a:cubicBezTo>
                  <a:cubicBezTo>
                    <a:pt x="1" y="34"/>
                    <a:pt x="1" y="33"/>
                    <a:pt x="1" y="31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5"/>
                    <a:pt x="4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2" y="3"/>
                    <a:pt x="12" y="3"/>
                  </a:cubicBezTo>
                  <a:cubicBezTo>
                    <a:pt x="11" y="3"/>
                    <a:pt x="11" y="3"/>
                    <a:pt x="10" y="4"/>
                  </a:cubicBezTo>
                  <a:cubicBezTo>
                    <a:pt x="10" y="4"/>
                    <a:pt x="9" y="4"/>
                    <a:pt x="9" y="5"/>
                  </a:cubicBezTo>
                  <a:cubicBezTo>
                    <a:pt x="9" y="5"/>
                    <a:pt x="9" y="6"/>
                    <a:pt x="9" y="6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1"/>
                    <a:pt x="6" y="32"/>
                    <a:pt x="6" y="33"/>
                  </a:cubicBezTo>
                  <a:cubicBezTo>
                    <a:pt x="6" y="34"/>
                    <a:pt x="7" y="36"/>
                    <a:pt x="7" y="37"/>
                  </a:cubicBezTo>
                  <a:cubicBezTo>
                    <a:pt x="8" y="38"/>
                    <a:pt x="8" y="39"/>
                    <a:pt x="9" y="40"/>
                  </a:cubicBezTo>
                  <a:cubicBezTo>
                    <a:pt x="10" y="40"/>
                    <a:pt x="12" y="41"/>
                    <a:pt x="13" y="41"/>
                  </a:cubicBezTo>
                  <a:cubicBezTo>
                    <a:pt x="15" y="41"/>
                    <a:pt x="17" y="41"/>
                    <a:pt x="18" y="40"/>
                  </a:cubicBezTo>
                  <a:cubicBezTo>
                    <a:pt x="19" y="40"/>
                    <a:pt x="20" y="39"/>
                    <a:pt x="21" y="38"/>
                  </a:cubicBezTo>
                  <a:cubicBezTo>
                    <a:pt x="21" y="37"/>
                    <a:pt x="22" y="36"/>
                    <a:pt x="22" y="35"/>
                  </a:cubicBezTo>
                  <a:cubicBezTo>
                    <a:pt x="23" y="34"/>
                    <a:pt x="23" y="32"/>
                    <a:pt x="23" y="31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2"/>
                    <a:pt x="25" y="10"/>
                    <a:pt x="25" y="9"/>
                  </a:cubicBezTo>
                  <a:cubicBezTo>
                    <a:pt x="25" y="7"/>
                    <a:pt x="25" y="6"/>
                    <a:pt x="24" y="6"/>
                  </a:cubicBezTo>
                  <a:cubicBezTo>
                    <a:pt x="24" y="5"/>
                    <a:pt x="23" y="5"/>
                    <a:pt x="22" y="4"/>
                  </a:cubicBezTo>
                  <a:cubicBezTo>
                    <a:pt x="21" y="4"/>
                    <a:pt x="20" y="4"/>
                    <a:pt x="20" y="4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33" y="3"/>
                    <a:pt x="33" y="3"/>
                    <a:pt x="33" y="3"/>
                  </a:cubicBezTo>
                  <a:lnTo>
                    <a:pt x="33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38"/>
            <p:cNvSpPr/>
            <p:nvPr/>
          </p:nvSpPr>
          <p:spPr bwMode="auto">
            <a:xfrm>
              <a:off x="-7599363" y="3889375"/>
              <a:ext cx="131763" cy="161925"/>
            </a:xfrm>
            <a:custGeom>
              <a:avLst/>
              <a:gdLst>
                <a:gd name="T0" fmla="*/ 35 w 35"/>
                <a:gd name="T1" fmla="*/ 2 h 43"/>
                <a:gd name="T2" fmla="*/ 33 w 35"/>
                <a:gd name="T3" fmla="*/ 3 h 43"/>
                <a:gd name="T4" fmla="*/ 31 w 35"/>
                <a:gd name="T5" fmla="*/ 4 h 43"/>
                <a:gd name="T6" fmla="*/ 30 w 35"/>
                <a:gd name="T7" fmla="*/ 7 h 43"/>
                <a:gd name="T8" fmla="*/ 30 w 35"/>
                <a:gd name="T9" fmla="*/ 12 h 43"/>
                <a:gd name="T10" fmla="*/ 30 w 35"/>
                <a:gd name="T11" fmla="*/ 43 h 43"/>
                <a:gd name="T12" fmla="*/ 28 w 35"/>
                <a:gd name="T13" fmla="*/ 43 h 43"/>
                <a:gd name="T14" fmla="*/ 8 w 35"/>
                <a:gd name="T15" fmla="*/ 8 h 43"/>
                <a:gd name="T16" fmla="*/ 8 w 35"/>
                <a:gd name="T17" fmla="*/ 30 h 43"/>
                <a:gd name="T18" fmla="*/ 8 w 35"/>
                <a:gd name="T19" fmla="*/ 35 h 43"/>
                <a:gd name="T20" fmla="*/ 9 w 35"/>
                <a:gd name="T21" fmla="*/ 38 h 43"/>
                <a:gd name="T22" fmla="*/ 11 w 35"/>
                <a:gd name="T23" fmla="*/ 39 h 43"/>
                <a:gd name="T24" fmla="*/ 14 w 35"/>
                <a:gd name="T25" fmla="*/ 40 h 43"/>
                <a:gd name="T26" fmla="*/ 14 w 35"/>
                <a:gd name="T27" fmla="*/ 42 h 43"/>
                <a:gd name="T28" fmla="*/ 0 w 35"/>
                <a:gd name="T29" fmla="*/ 42 h 43"/>
                <a:gd name="T30" fmla="*/ 0 w 35"/>
                <a:gd name="T31" fmla="*/ 40 h 43"/>
                <a:gd name="T32" fmla="*/ 2 w 35"/>
                <a:gd name="T33" fmla="*/ 39 h 43"/>
                <a:gd name="T34" fmla="*/ 4 w 35"/>
                <a:gd name="T35" fmla="*/ 39 h 43"/>
                <a:gd name="T36" fmla="*/ 5 w 35"/>
                <a:gd name="T37" fmla="*/ 36 h 43"/>
                <a:gd name="T38" fmla="*/ 6 w 35"/>
                <a:gd name="T39" fmla="*/ 30 h 43"/>
                <a:gd name="T40" fmla="*/ 6 w 35"/>
                <a:gd name="T41" fmla="*/ 9 h 43"/>
                <a:gd name="T42" fmla="*/ 6 w 35"/>
                <a:gd name="T43" fmla="*/ 7 h 43"/>
                <a:gd name="T44" fmla="*/ 5 w 35"/>
                <a:gd name="T45" fmla="*/ 5 h 43"/>
                <a:gd name="T46" fmla="*/ 2 w 35"/>
                <a:gd name="T47" fmla="*/ 3 h 43"/>
                <a:gd name="T48" fmla="*/ 0 w 35"/>
                <a:gd name="T49" fmla="*/ 2 h 43"/>
                <a:gd name="T50" fmla="*/ 0 w 35"/>
                <a:gd name="T51" fmla="*/ 0 h 43"/>
                <a:gd name="T52" fmla="*/ 9 w 35"/>
                <a:gd name="T53" fmla="*/ 0 h 43"/>
                <a:gd name="T54" fmla="*/ 27 w 35"/>
                <a:gd name="T55" fmla="*/ 32 h 43"/>
                <a:gd name="T56" fmla="*/ 28 w 35"/>
                <a:gd name="T57" fmla="*/ 12 h 43"/>
                <a:gd name="T58" fmla="*/ 27 w 35"/>
                <a:gd name="T59" fmla="*/ 7 h 43"/>
                <a:gd name="T60" fmla="*/ 26 w 35"/>
                <a:gd name="T61" fmla="*/ 4 h 43"/>
                <a:gd name="T62" fmla="*/ 24 w 35"/>
                <a:gd name="T63" fmla="*/ 3 h 43"/>
                <a:gd name="T64" fmla="*/ 22 w 35"/>
                <a:gd name="T65" fmla="*/ 2 h 43"/>
                <a:gd name="T66" fmla="*/ 22 w 35"/>
                <a:gd name="T67" fmla="*/ 0 h 43"/>
                <a:gd name="T68" fmla="*/ 35 w 35"/>
                <a:gd name="T69" fmla="*/ 0 h 43"/>
                <a:gd name="T70" fmla="*/ 35 w 35"/>
                <a:gd name="T71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" h="43">
                  <a:moveTo>
                    <a:pt x="35" y="2"/>
                  </a:moveTo>
                  <a:cubicBezTo>
                    <a:pt x="35" y="2"/>
                    <a:pt x="34" y="3"/>
                    <a:pt x="33" y="3"/>
                  </a:cubicBezTo>
                  <a:cubicBezTo>
                    <a:pt x="32" y="3"/>
                    <a:pt x="32" y="3"/>
                    <a:pt x="31" y="4"/>
                  </a:cubicBezTo>
                  <a:cubicBezTo>
                    <a:pt x="31" y="4"/>
                    <a:pt x="30" y="5"/>
                    <a:pt x="30" y="7"/>
                  </a:cubicBezTo>
                  <a:cubicBezTo>
                    <a:pt x="30" y="8"/>
                    <a:pt x="30" y="10"/>
                    <a:pt x="30" y="12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2"/>
                    <a:pt x="8" y="34"/>
                    <a:pt x="8" y="35"/>
                  </a:cubicBezTo>
                  <a:cubicBezTo>
                    <a:pt x="8" y="37"/>
                    <a:pt x="9" y="38"/>
                    <a:pt x="9" y="38"/>
                  </a:cubicBezTo>
                  <a:cubicBezTo>
                    <a:pt x="10" y="39"/>
                    <a:pt x="10" y="39"/>
                    <a:pt x="11" y="39"/>
                  </a:cubicBezTo>
                  <a:cubicBezTo>
                    <a:pt x="13" y="40"/>
                    <a:pt x="13" y="40"/>
                    <a:pt x="14" y="40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" y="40"/>
                    <a:pt x="1" y="40"/>
                    <a:pt x="2" y="39"/>
                  </a:cubicBezTo>
                  <a:cubicBezTo>
                    <a:pt x="3" y="39"/>
                    <a:pt x="4" y="39"/>
                    <a:pt x="4" y="39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6" y="35"/>
                    <a:pt x="6" y="33"/>
                    <a:pt x="6" y="3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8"/>
                    <a:pt x="6" y="8"/>
                    <a:pt x="6" y="7"/>
                  </a:cubicBezTo>
                  <a:cubicBezTo>
                    <a:pt x="5" y="6"/>
                    <a:pt x="5" y="5"/>
                    <a:pt x="5" y="5"/>
                  </a:cubicBezTo>
                  <a:cubicBezTo>
                    <a:pt x="4" y="4"/>
                    <a:pt x="3" y="3"/>
                    <a:pt x="2" y="3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0"/>
                    <a:pt x="28" y="8"/>
                    <a:pt x="27" y="7"/>
                  </a:cubicBezTo>
                  <a:cubicBezTo>
                    <a:pt x="27" y="5"/>
                    <a:pt x="27" y="4"/>
                    <a:pt x="26" y="4"/>
                  </a:cubicBezTo>
                  <a:cubicBezTo>
                    <a:pt x="26" y="4"/>
                    <a:pt x="25" y="3"/>
                    <a:pt x="24" y="3"/>
                  </a:cubicBezTo>
                  <a:cubicBezTo>
                    <a:pt x="23" y="2"/>
                    <a:pt x="22" y="2"/>
                    <a:pt x="22" y="2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35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39"/>
            <p:cNvSpPr/>
            <p:nvPr/>
          </p:nvSpPr>
          <p:spPr bwMode="auto">
            <a:xfrm>
              <a:off x="-7426325" y="3883025"/>
              <a:ext cx="66675" cy="161925"/>
            </a:xfrm>
            <a:custGeom>
              <a:avLst/>
              <a:gdLst>
                <a:gd name="T0" fmla="*/ 18 w 18"/>
                <a:gd name="T1" fmla="*/ 42 h 43"/>
                <a:gd name="T2" fmla="*/ 3 w 18"/>
                <a:gd name="T3" fmla="*/ 43 h 43"/>
                <a:gd name="T4" fmla="*/ 3 w 18"/>
                <a:gd name="T5" fmla="*/ 41 h 43"/>
                <a:gd name="T6" fmla="*/ 5 w 18"/>
                <a:gd name="T7" fmla="*/ 41 h 43"/>
                <a:gd name="T8" fmla="*/ 7 w 18"/>
                <a:gd name="T9" fmla="*/ 40 h 43"/>
                <a:gd name="T10" fmla="*/ 8 w 18"/>
                <a:gd name="T11" fmla="*/ 39 h 43"/>
                <a:gd name="T12" fmla="*/ 8 w 18"/>
                <a:gd name="T13" fmla="*/ 37 h 43"/>
                <a:gd name="T14" fmla="*/ 5 w 18"/>
                <a:gd name="T15" fmla="*/ 7 h 43"/>
                <a:gd name="T16" fmla="*/ 5 w 18"/>
                <a:gd name="T17" fmla="*/ 5 h 43"/>
                <a:gd name="T18" fmla="*/ 4 w 18"/>
                <a:gd name="T19" fmla="*/ 4 h 43"/>
                <a:gd name="T20" fmla="*/ 2 w 18"/>
                <a:gd name="T21" fmla="*/ 3 h 43"/>
                <a:gd name="T22" fmla="*/ 0 w 18"/>
                <a:gd name="T23" fmla="*/ 3 h 43"/>
                <a:gd name="T24" fmla="*/ 0 w 18"/>
                <a:gd name="T25" fmla="*/ 1 h 43"/>
                <a:gd name="T26" fmla="*/ 15 w 18"/>
                <a:gd name="T27" fmla="*/ 0 h 43"/>
                <a:gd name="T28" fmla="*/ 15 w 18"/>
                <a:gd name="T29" fmla="*/ 2 h 43"/>
                <a:gd name="T30" fmla="*/ 13 w 18"/>
                <a:gd name="T31" fmla="*/ 2 h 43"/>
                <a:gd name="T32" fmla="*/ 11 w 18"/>
                <a:gd name="T33" fmla="*/ 3 h 43"/>
                <a:gd name="T34" fmla="*/ 10 w 18"/>
                <a:gd name="T35" fmla="*/ 4 h 43"/>
                <a:gd name="T36" fmla="*/ 10 w 18"/>
                <a:gd name="T37" fmla="*/ 6 h 43"/>
                <a:gd name="T38" fmla="*/ 13 w 18"/>
                <a:gd name="T39" fmla="*/ 36 h 43"/>
                <a:gd name="T40" fmla="*/ 13 w 18"/>
                <a:gd name="T41" fmla="*/ 38 h 43"/>
                <a:gd name="T42" fmla="*/ 14 w 18"/>
                <a:gd name="T43" fmla="*/ 39 h 43"/>
                <a:gd name="T44" fmla="*/ 16 w 18"/>
                <a:gd name="T45" fmla="*/ 40 h 43"/>
                <a:gd name="T46" fmla="*/ 18 w 18"/>
                <a:gd name="T47" fmla="*/ 40 h 43"/>
                <a:gd name="T48" fmla="*/ 18 w 18"/>
                <a:gd name="T49" fmla="*/ 4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43">
                  <a:moveTo>
                    <a:pt x="18" y="42"/>
                  </a:moveTo>
                  <a:cubicBezTo>
                    <a:pt x="3" y="43"/>
                    <a:pt x="3" y="43"/>
                    <a:pt x="3" y="43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4" y="41"/>
                    <a:pt x="4" y="41"/>
                    <a:pt x="5" y="41"/>
                  </a:cubicBezTo>
                  <a:cubicBezTo>
                    <a:pt x="6" y="40"/>
                    <a:pt x="6" y="40"/>
                    <a:pt x="7" y="40"/>
                  </a:cubicBezTo>
                  <a:cubicBezTo>
                    <a:pt x="7" y="40"/>
                    <a:pt x="7" y="39"/>
                    <a:pt x="8" y="39"/>
                  </a:cubicBezTo>
                  <a:cubicBezTo>
                    <a:pt x="8" y="39"/>
                    <a:pt x="8" y="38"/>
                    <a:pt x="8" y="3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5" y="5"/>
                    <a:pt x="5" y="5"/>
                  </a:cubicBezTo>
                  <a:cubicBezTo>
                    <a:pt x="5" y="5"/>
                    <a:pt x="4" y="4"/>
                    <a:pt x="4" y="4"/>
                  </a:cubicBezTo>
                  <a:cubicBezTo>
                    <a:pt x="3" y="4"/>
                    <a:pt x="3" y="4"/>
                    <a:pt x="2" y="3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13" y="2"/>
                    <a:pt x="12" y="3"/>
                    <a:pt x="11" y="3"/>
                  </a:cubicBezTo>
                  <a:cubicBezTo>
                    <a:pt x="11" y="3"/>
                    <a:pt x="11" y="4"/>
                    <a:pt x="10" y="4"/>
                  </a:cubicBezTo>
                  <a:cubicBezTo>
                    <a:pt x="10" y="5"/>
                    <a:pt x="10" y="5"/>
                    <a:pt x="10" y="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7"/>
                    <a:pt x="13" y="38"/>
                    <a:pt x="13" y="38"/>
                  </a:cubicBezTo>
                  <a:cubicBezTo>
                    <a:pt x="13" y="39"/>
                    <a:pt x="14" y="39"/>
                    <a:pt x="14" y="39"/>
                  </a:cubicBezTo>
                  <a:cubicBezTo>
                    <a:pt x="15" y="39"/>
                    <a:pt x="15" y="39"/>
                    <a:pt x="16" y="40"/>
                  </a:cubicBezTo>
                  <a:cubicBezTo>
                    <a:pt x="17" y="40"/>
                    <a:pt x="17" y="40"/>
                    <a:pt x="18" y="40"/>
                  </a:cubicBezTo>
                  <a:lnTo>
                    <a:pt x="18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40"/>
            <p:cNvSpPr/>
            <p:nvPr/>
          </p:nvSpPr>
          <p:spPr bwMode="auto">
            <a:xfrm>
              <a:off x="-7340600" y="3836988"/>
              <a:ext cx="120650" cy="177800"/>
            </a:xfrm>
            <a:custGeom>
              <a:avLst/>
              <a:gdLst>
                <a:gd name="T0" fmla="*/ 32 w 32"/>
                <a:gd name="T1" fmla="*/ 2 h 47"/>
                <a:gd name="T2" fmla="*/ 31 w 32"/>
                <a:gd name="T3" fmla="*/ 3 h 47"/>
                <a:gd name="T4" fmla="*/ 30 w 32"/>
                <a:gd name="T5" fmla="*/ 4 h 47"/>
                <a:gd name="T6" fmla="*/ 29 w 32"/>
                <a:gd name="T7" fmla="*/ 6 h 47"/>
                <a:gd name="T8" fmla="*/ 29 w 32"/>
                <a:gd name="T9" fmla="*/ 9 h 47"/>
                <a:gd name="T10" fmla="*/ 29 w 32"/>
                <a:gd name="T11" fmla="*/ 24 h 47"/>
                <a:gd name="T12" fmla="*/ 30 w 32"/>
                <a:gd name="T13" fmla="*/ 46 h 47"/>
                <a:gd name="T14" fmla="*/ 28 w 32"/>
                <a:gd name="T15" fmla="*/ 47 h 47"/>
                <a:gd name="T16" fmla="*/ 15 w 32"/>
                <a:gd name="T17" fmla="*/ 27 h 47"/>
                <a:gd name="T18" fmla="*/ 6 w 32"/>
                <a:gd name="T19" fmla="*/ 15 h 47"/>
                <a:gd name="T20" fmla="*/ 5 w 32"/>
                <a:gd name="T21" fmla="*/ 14 h 47"/>
                <a:gd name="T22" fmla="*/ 4 w 32"/>
                <a:gd name="T23" fmla="*/ 13 h 47"/>
                <a:gd name="T24" fmla="*/ 2 w 32"/>
                <a:gd name="T25" fmla="*/ 13 h 47"/>
                <a:gd name="T26" fmla="*/ 1 w 32"/>
                <a:gd name="T27" fmla="*/ 13 h 47"/>
                <a:gd name="T28" fmla="*/ 0 w 32"/>
                <a:gd name="T29" fmla="*/ 11 h 47"/>
                <a:gd name="T30" fmla="*/ 13 w 32"/>
                <a:gd name="T31" fmla="*/ 7 h 47"/>
                <a:gd name="T32" fmla="*/ 14 w 32"/>
                <a:gd name="T33" fmla="*/ 9 h 47"/>
                <a:gd name="T34" fmla="*/ 11 w 32"/>
                <a:gd name="T35" fmla="*/ 10 h 47"/>
                <a:gd name="T36" fmla="*/ 10 w 32"/>
                <a:gd name="T37" fmla="*/ 11 h 47"/>
                <a:gd name="T38" fmla="*/ 10 w 32"/>
                <a:gd name="T39" fmla="*/ 12 h 47"/>
                <a:gd name="T40" fmla="*/ 11 w 32"/>
                <a:gd name="T41" fmla="*/ 13 h 47"/>
                <a:gd name="T42" fmla="*/ 16 w 32"/>
                <a:gd name="T43" fmla="*/ 21 h 47"/>
                <a:gd name="T44" fmla="*/ 27 w 32"/>
                <a:gd name="T45" fmla="*/ 37 h 47"/>
                <a:gd name="T46" fmla="*/ 27 w 32"/>
                <a:gd name="T47" fmla="*/ 23 h 47"/>
                <a:gd name="T48" fmla="*/ 27 w 32"/>
                <a:gd name="T49" fmla="*/ 13 h 47"/>
                <a:gd name="T50" fmla="*/ 27 w 32"/>
                <a:gd name="T51" fmla="*/ 9 h 47"/>
                <a:gd name="T52" fmla="*/ 26 w 32"/>
                <a:gd name="T53" fmla="*/ 7 h 47"/>
                <a:gd name="T54" fmla="*/ 25 w 32"/>
                <a:gd name="T55" fmla="*/ 6 h 47"/>
                <a:gd name="T56" fmla="*/ 24 w 32"/>
                <a:gd name="T57" fmla="*/ 6 h 47"/>
                <a:gd name="T58" fmla="*/ 22 w 32"/>
                <a:gd name="T59" fmla="*/ 6 h 47"/>
                <a:gd name="T60" fmla="*/ 21 w 32"/>
                <a:gd name="T61" fmla="*/ 6 h 47"/>
                <a:gd name="T62" fmla="*/ 20 w 32"/>
                <a:gd name="T63" fmla="*/ 4 h 47"/>
                <a:gd name="T64" fmla="*/ 32 w 32"/>
                <a:gd name="T65" fmla="*/ 0 h 47"/>
                <a:gd name="T66" fmla="*/ 32 w 32"/>
                <a:gd name="T6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" h="47">
                  <a:moveTo>
                    <a:pt x="32" y="2"/>
                  </a:moveTo>
                  <a:cubicBezTo>
                    <a:pt x="32" y="3"/>
                    <a:pt x="31" y="3"/>
                    <a:pt x="31" y="3"/>
                  </a:cubicBezTo>
                  <a:cubicBezTo>
                    <a:pt x="31" y="4"/>
                    <a:pt x="30" y="4"/>
                    <a:pt x="30" y="4"/>
                  </a:cubicBezTo>
                  <a:cubicBezTo>
                    <a:pt x="30" y="5"/>
                    <a:pt x="29" y="6"/>
                    <a:pt x="29" y="6"/>
                  </a:cubicBezTo>
                  <a:cubicBezTo>
                    <a:pt x="29" y="7"/>
                    <a:pt x="29" y="8"/>
                    <a:pt x="29" y="9"/>
                  </a:cubicBezTo>
                  <a:cubicBezTo>
                    <a:pt x="29" y="12"/>
                    <a:pt x="29" y="17"/>
                    <a:pt x="29" y="24"/>
                  </a:cubicBezTo>
                  <a:cubicBezTo>
                    <a:pt x="29" y="31"/>
                    <a:pt x="29" y="38"/>
                    <a:pt x="30" y="46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3" y="40"/>
                    <a:pt x="19" y="34"/>
                    <a:pt x="15" y="27"/>
                  </a:cubicBezTo>
                  <a:cubicBezTo>
                    <a:pt x="11" y="21"/>
                    <a:pt x="8" y="17"/>
                    <a:pt x="6" y="15"/>
                  </a:cubicBezTo>
                  <a:cubicBezTo>
                    <a:pt x="6" y="15"/>
                    <a:pt x="6" y="14"/>
                    <a:pt x="5" y="14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3" y="13"/>
                    <a:pt x="3" y="13"/>
                    <a:pt x="2" y="13"/>
                  </a:cubicBezTo>
                  <a:cubicBezTo>
                    <a:pt x="2" y="13"/>
                    <a:pt x="1" y="13"/>
                    <a:pt x="1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2" y="9"/>
                    <a:pt x="12" y="9"/>
                    <a:pt x="11" y="10"/>
                  </a:cubicBezTo>
                  <a:cubicBezTo>
                    <a:pt x="10" y="10"/>
                    <a:pt x="10" y="11"/>
                    <a:pt x="10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2"/>
                    <a:pt x="11" y="12"/>
                    <a:pt x="11" y="13"/>
                  </a:cubicBezTo>
                  <a:cubicBezTo>
                    <a:pt x="12" y="14"/>
                    <a:pt x="14" y="17"/>
                    <a:pt x="16" y="21"/>
                  </a:cubicBezTo>
                  <a:cubicBezTo>
                    <a:pt x="19" y="25"/>
                    <a:pt x="23" y="30"/>
                    <a:pt x="27" y="37"/>
                  </a:cubicBezTo>
                  <a:cubicBezTo>
                    <a:pt x="27" y="33"/>
                    <a:pt x="27" y="29"/>
                    <a:pt x="27" y="23"/>
                  </a:cubicBezTo>
                  <a:cubicBezTo>
                    <a:pt x="27" y="18"/>
                    <a:pt x="27" y="15"/>
                    <a:pt x="27" y="13"/>
                  </a:cubicBezTo>
                  <a:cubicBezTo>
                    <a:pt x="27" y="11"/>
                    <a:pt x="27" y="10"/>
                    <a:pt x="27" y="9"/>
                  </a:cubicBezTo>
                  <a:cubicBezTo>
                    <a:pt x="26" y="8"/>
                    <a:pt x="26" y="8"/>
                    <a:pt x="26" y="7"/>
                  </a:cubicBezTo>
                  <a:cubicBezTo>
                    <a:pt x="26" y="7"/>
                    <a:pt x="26" y="6"/>
                    <a:pt x="25" y="6"/>
                  </a:cubicBezTo>
                  <a:cubicBezTo>
                    <a:pt x="25" y="6"/>
                    <a:pt x="24" y="6"/>
                    <a:pt x="24" y="6"/>
                  </a:cubicBezTo>
                  <a:cubicBezTo>
                    <a:pt x="23" y="6"/>
                    <a:pt x="23" y="6"/>
                    <a:pt x="22" y="6"/>
                  </a:cubicBezTo>
                  <a:cubicBezTo>
                    <a:pt x="22" y="6"/>
                    <a:pt x="21" y="6"/>
                    <a:pt x="21" y="6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41"/>
            <p:cNvSpPr/>
            <p:nvPr/>
          </p:nvSpPr>
          <p:spPr bwMode="auto">
            <a:xfrm>
              <a:off x="-7186613" y="3784600"/>
              <a:ext cx="161925" cy="184150"/>
            </a:xfrm>
            <a:custGeom>
              <a:avLst/>
              <a:gdLst>
                <a:gd name="T0" fmla="*/ 38 w 43"/>
                <a:gd name="T1" fmla="*/ 26 h 49"/>
                <a:gd name="T2" fmla="*/ 43 w 43"/>
                <a:gd name="T3" fmla="*/ 37 h 49"/>
                <a:gd name="T4" fmla="*/ 19 w 43"/>
                <a:gd name="T5" fmla="*/ 49 h 49"/>
                <a:gd name="T6" fmla="*/ 18 w 43"/>
                <a:gd name="T7" fmla="*/ 47 h 49"/>
                <a:gd name="T8" fmla="*/ 19 w 43"/>
                <a:gd name="T9" fmla="*/ 46 h 49"/>
                <a:gd name="T10" fmla="*/ 20 w 43"/>
                <a:gd name="T11" fmla="*/ 45 h 49"/>
                <a:gd name="T12" fmla="*/ 21 w 43"/>
                <a:gd name="T13" fmla="*/ 44 h 49"/>
                <a:gd name="T14" fmla="*/ 20 w 43"/>
                <a:gd name="T15" fmla="*/ 42 h 49"/>
                <a:gd name="T16" fmla="*/ 7 w 43"/>
                <a:gd name="T17" fmla="*/ 15 h 49"/>
                <a:gd name="T18" fmla="*/ 6 w 43"/>
                <a:gd name="T19" fmla="*/ 14 h 49"/>
                <a:gd name="T20" fmla="*/ 4 w 43"/>
                <a:gd name="T21" fmla="*/ 13 h 49"/>
                <a:gd name="T22" fmla="*/ 2 w 43"/>
                <a:gd name="T23" fmla="*/ 13 h 49"/>
                <a:gd name="T24" fmla="*/ 1 w 43"/>
                <a:gd name="T25" fmla="*/ 14 h 49"/>
                <a:gd name="T26" fmla="*/ 0 w 43"/>
                <a:gd name="T27" fmla="*/ 12 h 49"/>
                <a:gd name="T28" fmla="*/ 22 w 43"/>
                <a:gd name="T29" fmla="*/ 0 h 49"/>
                <a:gd name="T30" fmla="*/ 27 w 43"/>
                <a:gd name="T31" fmla="*/ 9 h 49"/>
                <a:gd name="T32" fmla="*/ 25 w 43"/>
                <a:gd name="T33" fmla="*/ 10 h 49"/>
                <a:gd name="T34" fmla="*/ 21 w 43"/>
                <a:gd name="T35" fmla="*/ 7 h 49"/>
                <a:gd name="T36" fmla="*/ 17 w 43"/>
                <a:gd name="T37" fmla="*/ 6 h 49"/>
                <a:gd name="T38" fmla="*/ 16 w 43"/>
                <a:gd name="T39" fmla="*/ 6 h 49"/>
                <a:gd name="T40" fmla="*/ 14 w 43"/>
                <a:gd name="T41" fmla="*/ 7 h 49"/>
                <a:gd name="T42" fmla="*/ 9 w 43"/>
                <a:gd name="T43" fmla="*/ 10 h 49"/>
                <a:gd name="T44" fmla="*/ 17 w 43"/>
                <a:gd name="T45" fmla="*/ 24 h 49"/>
                <a:gd name="T46" fmla="*/ 20 w 43"/>
                <a:gd name="T47" fmla="*/ 23 h 49"/>
                <a:gd name="T48" fmla="*/ 22 w 43"/>
                <a:gd name="T49" fmla="*/ 21 h 49"/>
                <a:gd name="T50" fmla="*/ 23 w 43"/>
                <a:gd name="T51" fmla="*/ 19 h 49"/>
                <a:gd name="T52" fmla="*/ 23 w 43"/>
                <a:gd name="T53" fmla="*/ 17 h 49"/>
                <a:gd name="T54" fmla="*/ 22 w 43"/>
                <a:gd name="T55" fmla="*/ 14 h 49"/>
                <a:gd name="T56" fmla="*/ 23 w 43"/>
                <a:gd name="T57" fmla="*/ 13 h 49"/>
                <a:gd name="T58" fmla="*/ 31 w 43"/>
                <a:gd name="T59" fmla="*/ 28 h 49"/>
                <a:gd name="T60" fmla="*/ 29 w 43"/>
                <a:gd name="T61" fmla="*/ 29 h 49"/>
                <a:gd name="T62" fmla="*/ 27 w 43"/>
                <a:gd name="T63" fmla="*/ 26 h 49"/>
                <a:gd name="T64" fmla="*/ 26 w 43"/>
                <a:gd name="T65" fmla="*/ 25 h 49"/>
                <a:gd name="T66" fmla="*/ 23 w 43"/>
                <a:gd name="T67" fmla="*/ 24 h 49"/>
                <a:gd name="T68" fmla="*/ 21 w 43"/>
                <a:gd name="T69" fmla="*/ 25 h 49"/>
                <a:gd name="T70" fmla="*/ 18 w 43"/>
                <a:gd name="T71" fmla="*/ 27 h 49"/>
                <a:gd name="T72" fmla="*/ 24 w 43"/>
                <a:gd name="T73" fmla="*/ 38 h 49"/>
                <a:gd name="T74" fmla="*/ 25 w 43"/>
                <a:gd name="T75" fmla="*/ 41 h 49"/>
                <a:gd name="T76" fmla="*/ 27 w 43"/>
                <a:gd name="T77" fmla="*/ 42 h 49"/>
                <a:gd name="T78" fmla="*/ 28 w 43"/>
                <a:gd name="T79" fmla="*/ 42 h 49"/>
                <a:gd name="T80" fmla="*/ 31 w 43"/>
                <a:gd name="T81" fmla="*/ 40 h 49"/>
                <a:gd name="T82" fmla="*/ 33 w 43"/>
                <a:gd name="T83" fmla="*/ 39 h 49"/>
                <a:gd name="T84" fmla="*/ 35 w 43"/>
                <a:gd name="T85" fmla="*/ 38 h 49"/>
                <a:gd name="T86" fmla="*/ 36 w 43"/>
                <a:gd name="T87" fmla="*/ 37 h 49"/>
                <a:gd name="T88" fmla="*/ 37 w 43"/>
                <a:gd name="T89" fmla="*/ 36 h 49"/>
                <a:gd name="T90" fmla="*/ 37 w 43"/>
                <a:gd name="T91" fmla="*/ 31 h 49"/>
                <a:gd name="T92" fmla="*/ 36 w 43"/>
                <a:gd name="T93" fmla="*/ 27 h 49"/>
                <a:gd name="T94" fmla="*/ 38 w 43"/>
                <a:gd name="T95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" h="49">
                  <a:moveTo>
                    <a:pt x="38" y="26"/>
                  </a:moveTo>
                  <a:cubicBezTo>
                    <a:pt x="43" y="37"/>
                    <a:pt x="43" y="37"/>
                    <a:pt x="43" y="37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9" y="47"/>
                    <a:pt x="19" y="46"/>
                  </a:cubicBezTo>
                  <a:cubicBezTo>
                    <a:pt x="20" y="46"/>
                    <a:pt x="20" y="46"/>
                    <a:pt x="20" y="45"/>
                  </a:cubicBezTo>
                  <a:cubicBezTo>
                    <a:pt x="21" y="45"/>
                    <a:pt x="21" y="44"/>
                    <a:pt x="21" y="44"/>
                  </a:cubicBezTo>
                  <a:cubicBezTo>
                    <a:pt x="21" y="43"/>
                    <a:pt x="21" y="43"/>
                    <a:pt x="20" y="42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3"/>
                    <a:pt x="5" y="13"/>
                    <a:pt x="4" y="13"/>
                  </a:cubicBezTo>
                  <a:cubicBezTo>
                    <a:pt x="4" y="13"/>
                    <a:pt x="3" y="13"/>
                    <a:pt x="2" y="13"/>
                  </a:cubicBezTo>
                  <a:cubicBezTo>
                    <a:pt x="2" y="13"/>
                    <a:pt x="1" y="13"/>
                    <a:pt x="1" y="1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4" y="9"/>
                    <a:pt x="23" y="8"/>
                    <a:pt x="21" y="7"/>
                  </a:cubicBezTo>
                  <a:cubicBezTo>
                    <a:pt x="20" y="6"/>
                    <a:pt x="18" y="5"/>
                    <a:pt x="17" y="6"/>
                  </a:cubicBezTo>
                  <a:cubicBezTo>
                    <a:pt x="17" y="6"/>
                    <a:pt x="16" y="6"/>
                    <a:pt x="16" y="6"/>
                  </a:cubicBezTo>
                  <a:cubicBezTo>
                    <a:pt x="15" y="7"/>
                    <a:pt x="15" y="7"/>
                    <a:pt x="14" y="7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1" y="22"/>
                    <a:pt x="22" y="22"/>
                    <a:pt x="22" y="21"/>
                  </a:cubicBezTo>
                  <a:cubicBezTo>
                    <a:pt x="22" y="21"/>
                    <a:pt x="23" y="20"/>
                    <a:pt x="23" y="19"/>
                  </a:cubicBezTo>
                  <a:cubicBezTo>
                    <a:pt x="23" y="19"/>
                    <a:pt x="23" y="18"/>
                    <a:pt x="23" y="17"/>
                  </a:cubicBezTo>
                  <a:cubicBezTo>
                    <a:pt x="22" y="16"/>
                    <a:pt x="22" y="15"/>
                    <a:pt x="22" y="14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8"/>
                    <a:pt x="28" y="27"/>
                    <a:pt x="27" y="26"/>
                  </a:cubicBezTo>
                  <a:cubicBezTo>
                    <a:pt x="27" y="26"/>
                    <a:pt x="26" y="25"/>
                    <a:pt x="26" y="25"/>
                  </a:cubicBezTo>
                  <a:cubicBezTo>
                    <a:pt x="25" y="24"/>
                    <a:pt x="24" y="24"/>
                    <a:pt x="23" y="24"/>
                  </a:cubicBezTo>
                  <a:cubicBezTo>
                    <a:pt x="23" y="24"/>
                    <a:pt x="22" y="25"/>
                    <a:pt x="21" y="25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9"/>
                    <a:pt x="25" y="40"/>
                    <a:pt x="25" y="41"/>
                  </a:cubicBezTo>
                  <a:cubicBezTo>
                    <a:pt x="26" y="41"/>
                    <a:pt x="26" y="41"/>
                    <a:pt x="27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29" y="41"/>
                    <a:pt x="30" y="41"/>
                    <a:pt x="31" y="40"/>
                  </a:cubicBezTo>
                  <a:cubicBezTo>
                    <a:pt x="31" y="40"/>
                    <a:pt x="32" y="40"/>
                    <a:pt x="33" y="39"/>
                  </a:cubicBezTo>
                  <a:cubicBezTo>
                    <a:pt x="34" y="39"/>
                    <a:pt x="34" y="39"/>
                    <a:pt x="35" y="38"/>
                  </a:cubicBezTo>
                  <a:cubicBezTo>
                    <a:pt x="35" y="38"/>
                    <a:pt x="36" y="38"/>
                    <a:pt x="36" y="37"/>
                  </a:cubicBezTo>
                  <a:cubicBezTo>
                    <a:pt x="36" y="37"/>
                    <a:pt x="37" y="36"/>
                    <a:pt x="37" y="36"/>
                  </a:cubicBezTo>
                  <a:cubicBezTo>
                    <a:pt x="37" y="35"/>
                    <a:pt x="37" y="33"/>
                    <a:pt x="37" y="31"/>
                  </a:cubicBezTo>
                  <a:cubicBezTo>
                    <a:pt x="37" y="29"/>
                    <a:pt x="36" y="27"/>
                    <a:pt x="36" y="27"/>
                  </a:cubicBezTo>
                  <a:lnTo>
                    <a:pt x="38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42"/>
            <p:cNvSpPr>
              <a:spLocks noEditPoints="1"/>
            </p:cNvSpPr>
            <p:nvPr/>
          </p:nvSpPr>
          <p:spPr bwMode="auto">
            <a:xfrm>
              <a:off x="-7051675" y="3721100"/>
              <a:ext cx="192088" cy="168275"/>
            </a:xfrm>
            <a:custGeom>
              <a:avLst/>
              <a:gdLst>
                <a:gd name="T0" fmla="*/ 51 w 51"/>
                <a:gd name="T1" fmla="*/ 26 h 45"/>
                <a:gd name="T2" fmla="*/ 44 w 51"/>
                <a:gd name="T3" fmla="*/ 31 h 45"/>
                <a:gd name="T4" fmla="*/ 34 w 51"/>
                <a:gd name="T5" fmla="*/ 26 h 45"/>
                <a:gd name="T6" fmla="*/ 24 w 51"/>
                <a:gd name="T7" fmla="*/ 22 h 45"/>
                <a:gd name="T8" fmla="*/ 22 w 51"/>
                <a:gd name="T9" fmla="*/ 24 h 45"/>
                <a:gd name="T10" fmla="*/ 29 w 51"/>
                <a:gd name="T11" fmla="*/ 35 h 45"/>
                <a:gd name="T12" fmla="*/ 31 w 51"/>
                <a:gd name="T13" fmla="*/ 36 h 45"/>
                <a:gd name="T14" fmla="*/ 32 w 51"/>
                <a:gd name="T15" fmla="*/ 37 h 45"/>
                <a:gd name="T16" fmla="*/ 34 w 51"/>
                <a:gd name="T17" fmla="*/ 36 h 45"/>
                <a:gd name="T18" fmla="*/ 35 w 51"/>
                <a:gd name="T19" fmla="*/ 35 h 45"/>
                <a:gd name="T20" fmla="*/ 37 w 51"/>
                <a:gd name="T21" fmla="*/ 37 h 45"/>
                <a:gd name="T22" fmla="*/ 25 w 51"/>
                <a:gd name="T23" fmla="*/ 45 h 45"/>
                <a:gd name="T24" fmla="*/ 24 w 51"/>
                <a:gd name="T25" fmla="*/ 43 h 45"/>
                <a:gd name="T26" fmla="*/ 25 w 51"/>
                <a:gd name="T27" fmla="*/ 42 h 45"/>
                <a:gd name="T28" fmla="*/ 26 w 51"/>
                <a:gd name="T29" fmla="*/ 41 h 45"/>
                <a:gd name="T30" fmla="*/ 26 w 51"/>
                <a:gd name="T31" fmla="*/ 40 h 45"/>
                <a:gd name="T32" fmla="*/ 26 w 51"/>
                <a:gd name="T33" fmla="*/ 38 h 45"/>
                <a:gd name="T34" fmla="*/ 17 w 51"/>
                <a:gd name="T35" fmla="*/ 26 h 45"/>
                <a:gd name="T36" fmla="*/ 17 w 51"/>
                <a:gd name="T37" fmla="*/ 18 h 45"/>
                <a:gd name="T38" fmla="*/ 20 w 51"/>
                <a:gd name="T39" fmla="*/ 22 h 45"/>
                <a:gd name="T40" fmla="*/ 22 w 51"/>
                <a:gd name="T41" fmla="*/ 20 h 45"/>
                <a:gd name="T42" fmla="*/ 25 w 51"/>
                <a:gd name="T43" fmla="*/ 15 h 45"/>
                <a:gd name="T44" fmla="*/ 23 w 51"/>
                <a:gd name="T45" fmla="*/ 8 h 45"/>
                <a:gd name="T46" fmla="*/ 18 w 51"/>
                <a:gd name="T47" fmla="*/ 4 h 45"/>
                <a:gd name="T48" fmla="*/ 17 w 51"/>
                <a:gd name="T49" fmla="*/ 4 h 45"/>
                <a:gd name="T50" fmla="*/ 17 w 51"/>
                <a:gd name="T51" fmla="*/ 0 h 45"/>
                <a:gd name="T52" fmla="*/ 20 w 51"/>
                <a:gd name="T53" fmla="*/ 0 h 45"/>
                <a:gd name="T54" fmla="*/ 23 w 51"/>
                <a:gd name="T55" fmla="*/ 1 h 45"/>
                <a:gd name="T56" fmla="*/ 27 w 51"/>
                <a:gd name="T57" fmla="*/ 4 h 45"/>
                <a:gd name="T58" fmla="*/ 29 w 51"/>
                <a:gd name="T59" fmla="*/ 8 h 45"/>
                <a:gd name="T60" fmla="*/ 29 w 51"/>
                <a:gd name="T61" fmla="*/ 12 h 45"/>
                <a:gd name="T62" fmla="*/ 29 w 51"/>
                <a:gd name="T63" fmla="*/ 15 h 45"/>
                <a:gd name="T64" fmla="*/ 27 w 51"/>
                <a:gd name="T65" fmla="*/ 18 h 45"/>
                <a:gd name="T66" fmla="*/ 34 w 51"/>
                <a:gd name="T67" fmla="*/ 21 h 45"/>
                <a:gd name="T68" fmla="*/ 42 w 51"/>
                <a:gd name="T69" fmla="*/ 24 h 45"/>
                <a:gd name="T70" fmla="*/ 45 w 51"/>
                <a:gd name="T71" fmla="*/ 25 h 45"/>
                <a:gd name="T72" fmla="*/ 47 w 51"/>
                <a:gd name="T73" fmla="*/ 25 h 45"/>
                <a:gd name="T74" fmla="*/ 48 w 51"/>
                <a:gd name="T75" fmla="*/ 25 h 45"/>
                <a:gd name="T76" fmla="*/ 50 w 51"/>
                <a:gd name="T77" fmla="*/ 24 h 45"/>
                <a:gd name="T78" fmla="*/ 51 w 51"/>
                <a:gd name="T79" fmla="*/ 26 h 45"/>
                <a:gd name="T80" fmla="*/ 17 w 51"/>
                <a:gd name="T81" fmla="*/ 26 h 45"/>
                <a:gd name="T82" fmla="*/ 7 w 51"/>
                <a:gd name="T83" fmla="*/ 13 h 45"/>
                <a:gd name="T84" fmla="*/ 6 w 51"/>
                <a:gd name="T85" fmla="*/ 12 h 45"/>
                <a:gd name="T86" fmla="*/ 5 w 51"/>
                <a:gd name="T87" fmla="*/ 12 h 45"/>
                <a:gd name="T88" fmla="*/ 3 w 51"/>
                <a:gd name="T89" fmla="*/ 12 h 45"/>
                <a:gd name="T90" fmla="*/ 2 w 51"/>
                <a:gd name="T91" fmla="*/ 13 h 45"/>
                <a:gd name="T92" fmla="*/ 0 w 51"/>
                <a:gd name="T93" fmla="*/ 11 h 45"/>
                <a:gd name="T94" fmla="*/ 12 w 51"/>
                <a:gd name="T95" fmla="*/ 2 h 45"/>
                <a:gd name="T96" fmla="*/ 16 w 51"/>
                <a:gd name="T97" fmla="*/ 0 h 45"/>
                <a:gd name="T98" fmla="*/ 17 w 51"/>
                <a:gd name="T99" fmla="*/ 0 h 45"/>
                <a:gd name="T100" fmla="*/ 17 w 51"/>
                <a:gd name="T101" fmla="*/ 4 h 45"/>
                <a:gd name="T102" fmla="*/ 12 w 51"/>
                <a:gd name="T103" fmla="*/ 5 h 45"/>
                <a:gd name="T104" fmla="*/ 9 w 51"/>
                <a:gd name="T105" fmla="*/ 8 h 45"/>
                <a:gd name="T106" fmla="*/ 17 w 51"/>
                <a:gd name="T107" fmla="*/ 18 h 45"/>
                <a:gd name="T108" fmla="*/ 17 w 51"/>
                <a:gd name="T109" fmla="*/ 2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1" h="45">
                  <a:moveTo>
                    <a:pt x="51" y="26"/>
                  </a:moveTo>
                  <a:cubicBezTo>
                    <a:pt x="44" y="31"/>
                    <a:pt x="44" y="31"/>
                    <a:pt x="44" y="31"/>
                  </a:cubicBezTo>
                  <a:cubicBezTo>
                    <a:pt x="40" y="29"/>
                    <a:pt x="37" y="28"/>
                    <a:pt x="34" y="26"/>
                  </a:cubicBezTo>
                  <a:cubicBezTo>
                    <a:pt x="31" y="25"/>
                    <a:pt x="28" y="24"/>
                    <a:pt x="24" y="22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30" y="35"/>
                    <a:pt x="30" y="36"/>
                    <a:pt x="31" y="36"/>
                  </a:cubicBezTo>
                  <a:cubicBezTo>
                    <a:pt x="31" y="37"/>
                    <a:pt x="32" y="37"/>
                    <a:pt x="32" y="37"/>
                  </a:cubicBezTo>
                  <a:cubicBezTo>
                    <a:pt x="33" y="36"/>
                    <a:pt x="33" y="36"/>
                    <a:pt x="34" y="36"/>
                  </a:cubicBezTo>
                  <a:cubicBezTo>
                    <a:pt x="34" y="36"/>
                    <a:pt x="35" y="35"/>
                    <a:pt x="35" y="35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3"/>
                    <a:pt x="25" y="43"/>
                    <a:pt x="25" y="42"/>
                  </a:cubicBezTo>
                  <a:cubicBezTo>
                    <a:pt x="26" y="42"/>
                    <a:pt x="26" y="41"/>
                    <a:pt x="26" y="41"/>
                  </a:cubicBezTo>
                  <a:cubicBezTo>
                    <a:pt x="27" y="41"/>
                    <a:pt x="27" y="40"/>
                    <a:pt x="26" y="40"/>
                  </a:cubicBezTo>
                  <a:cubicBezTo>
                    <a:pt x="26" y="39"/>
                    <a:pt x="26" y="38"/>
                    <a:pt x="26" y="3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4" y="19"/>
                    <a:pt x="25" y="17"/>
                    <a:pt x="25" y="15"/>
                  </a:cubicBezTo>
                  <a:cubicBezTo>
                    <a:pt x="25" y="13"/>
                    <a:pt x="24" y="10"/>
                    <a:pt x="23" y="8"/>
                  </a:cubicBezTo>
                  <a:cubicBezTo>
                    <a:pt x="21" y="6"/>
                    <a:pt x="19" y="5"/>
                    <a:pt x="18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4" y="2"/>
                    <a:pt x="26" y="3"/>
                    <a:pt x="27" y="4"/>
                  </a:cubicBezTo>
                  <a:cubicBezTo>
                    <a:pt x="28" y="5"/>
                    <a:pt x="28" y="7"/>
                    <a:pt x="29" y="8"/>
                  </a:cubicBezTo>
                  <a:cubicBezTo>
                    <a:pt x="29" y="9"/>
                    <a:pt x="29" y="10"/>
                    <a:pt x="29" y="12"/>
                  </a:cubicBezTo>
                  <a:cubicBezTo>
                    <a:pt x="29" y="13"/>
                    <a:pt x="29" y="14"/>
                    <a:pt x="29" y="15"/>
                  </a:cubicBezTo>
                  <a:cubicBezTo>
                    <a:pt x="28" y="16"/>
                    <a:pt x="28" y="17"/>
                    <a:pt x="27" y="18"/>
                  </a:cubicBezTo>
                  <a:cubicBezTo>
                    <a:pt x="30" y="19"/>
                    <a:pt x="32" y="20"/>
                    <a:pt x="34" y="21"/>
                  </a:cubicBezTo>
                  <a:cubicBezTo>
                    <a:pt x="36" y="22"/>
                    <a:pt x="39" y="23"/>
                    <a:pt x="42" y="24"/>
                  </a:cubicBezTo>
                  <a:cubicBezTo>
                    <a:pt x="43" y="25"/>
                    <a:pt x="44" y="25"/>
                    <a:pt x="45" y="25"/>
                  </a:cubicBezTo>
                  <a:cubicBezTo>
                    <a:pt x="45" y="25"/>
                    <a:pt x="46" y="26"/>
                    <a:pt x="47" y="25"/>
                  </a:cubicBezTo>
                  <a:cubicBezTo>
                    <a:pt x="47" y="25"/>
                    <a:pt x="48" y="25"/>
                    <a:pt x="48" y="25"/>
                  </a:cubicBezTo>
                  <a:cubicBezTo>
                    <a:pt x="49" y="25"/>
                    <a:pt x="49" y="25"/>
                    <a:pt x="50" y="24"/>
                  </a:cubicBezTo>
                  <a:lnTo>
                    <a:pt x="51" y="26"/>
                  </a:lnTo>
                  <a:close/>
                  <a:moveTo>
                    <a:pt x="17" y="26"/>
                  </a:move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2"/>
                    <a:pt x="6" y="12"/>
                  </a:cubicBezTo>
                  <a:cubicBezTo>
                    <a:pt x="6" y="12"/>
                    <a:pt x="5" y="12"/>
                    <a:pt x="5" y="12"/>
                  </a:cubicBezTo>
                  <a:cubicBezTo>
                    <a:pt x="4" y="12"/>
                    <a:pt x="4" y="12"/>
                    <a:pt x="3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4" y="1"/>
                    <a:pt x="15" y="1"/>
                    <a:pt x="16" y="0"/>
                  </a:cubicBezTo>
                  <a:cubicBezTo>
                    <a:pt x="16" y="0"/>
                    <a:pt x="17" y="0"/>
                    <a:pt x="17" y="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4"/>
                    <a:pt x="14" y="4"/>
                    <a:pt x="12" y="5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7" y="18"/>
                    <a:pt x="17" y="18"/>
                    <a:pt x="17" y="18"/>
                  </a:cubicBezTo>
                  <a:lnTo>
                    <a:pt x="1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43"/>
            <p:cNvSpPr/>
            <p:nvPr/>
          </p:nvSpPr>
          <p:spPr bwMode="auto">
            <a:xfrm>
              <a:off x="-6905625" y="3619500"/>
              <a:ext cx="136525" cy="168275"/>
            </a:xfrm>
            <a:custGeom>
              <a:avLst/>
              <a:gdLst>
                <a:gd name="T0" fmla="*/ 26 w 36"/>
                <a:gd name="T1" fmla="*/ 17 h 45"/>
                <a:gd name="T2" fmla="*/ 29 w 36"/>
                <a:gd name="T3" fmla="*/ 18 h 45"/>
                <a:gd name="T4" fmla="*/ 32 w 36"/>
                <a:gd name="T5" fmla="*/ 21 h 45"/>
                <a:gd name="T6" fmla="*/ 36 w 36"/>
                <a:gd name="T7" fmla="*/ 30 h 45"/>
                <a:gd name="T8" fmla="*/ 33 w 36"/>
                <a:gd name="T9" fmla="*/ 38 h 45"/>
                <a:gd name="T10" fmla="*/ 29 w 36"/>
                <a:gd name="T11" fmla="*/ 40 h 45"/>
                <a:gd name="T12" fmla="*/ 25 w 36"/>
                <a:gd name="T13" fmla="*/ 41 h 45"/>
                <a:gd name="T14" fmla="*/ 25 w 36"/>
                <a:gd name="T15" fmla="*/ 44 h 45"/>
                <a:gd name="T16" fmla="*/ 24 w 36"/>
                <a:gd name="T17" fmla="*/ 45 h 45"/>
                <a:gd name="T18" fmla="*/ 14 w 36"/>
                <a:gd name="T19" fmla="*/ 34 h 45"/>
                <a:gd name="T20" fmla="*/ 15 w 36"/>
                <a:gd name="T21" fmla="*/ 33 h 45"/>
                <a:gd name="T22" fmla="*/ 20 w 36"/>
                <a:gd name="T23" fmla="*/ 36 h 45"/>
                <a:gd name="T24" fmla="*/ 24 w 36"/>
                <a:gd name="T25" fmla="*/ 37 h 45"/>
                <a:gd name="T26" fmla="*/ 28 w 36"/>
                <a:gd name="T27" fmla="*/ 38 h 45"/>
                <a:gd name="T28" fmla="*/ 31 w 36"/>
                <a:gd name="T29" fmla="*/ 36 h 45"/>
                <a:gd name="T30" fmla="*/ 33 w 36"/>
                <a:gd name="T31" fmla="*/ 34 h 45"/>
                <a:gd name="T32" fmla="*/ 33 w 36"/>
                <a:gd name="T33" fmla="*/ 31 h 45"/>
                <a:gd name="T34" fmla="*/ 33 w 36"/>
                <a:gd name="T35" fmla="*/ 29 h 45"/>
                <a:gd name="T36" fmla="*/ 31 w 36"/>
                <a:gd name="T37" fmla="*/ 26 h 45"/>
                <a:gd name="T38" fmla="*/ 27 w 36"/>
                <a:gd name="T39" fmla="*/ 24 h 45"/>
                <a:gd name="T40" fmla="*/ 22 w 36"/>
                <a:gd name="T41" fmla="*/ 23 h 45"/>
                <a:gd name="T42" fmla="*/ 18 w 36"/>
                <a:gd name="T43" fmla="*/ 24 h 45"/>
                <a:gd name="T44" fmla="*/ 15 w 36"/>
                <a:gd name="T45" fmla="*/ 25 h 45"/>
                <a:gd name="T46" fmla="*/ 9 w 36"/>
                <a:gd name="T47" fmla="*/ 25 h 45"/>
                <a:gd name="T48" fmla="*/ 3 w 36"/>
                <a:gd name="T49" fmla="*/ 21 h 45"/>
                <a:gd name="T50" fmla="*/ 1 w 36"/>
                <a:gd name="T51" fmla="*/ 17 h 45"/>
                <a:gd name="T52" fmla="*/ 0 w 36"/>
                <a:gd name="T53" fmla="*/ 13 h 45"/>
                <a:gd name="T54" fmla="*/ 0 w 36"/>
                <a:gd name="T55" fmla="*/ 9 h 45"/>
                <a:gd name="T56" fmla="*/ 3 w 36"/>
                <a:gd name="T57" fmla="*/ 6 h 45"/>
                <a:gd name="T58" fmla="*/ 6 w 36"/>
                <a:gd name="T59" fmla="*/ 4 h 45"/>
                <a:gd name="T60" fmla="*/ 10 w 36"/>
                <a:gd name="T61" fmla="*/ 3 h 45"/>
                <a:gd name="T62" fmla="*/ 9 w 36"/>
                <a:gd name="T63" fmla="*/ 1 h 45"/>
                <a:gd name="T64" fmla="*/ 11 w 36"/>
                <a:gd name="T65" fmla="*/ 0 h 45"/>
                <a:gd name="T66" fmla="*/ 20 w 36"/>
                <a:gd name="T67" fmla="*/ 10 h 45"/>
                <a:gd name="T68" fmla="*/ 19 w 36"/>
                <a:gd name="T69" fmla="*/ 11 h 45"/>
                <a:gd name="T70" fmla="*/ 15 w 36"/>
                <a:gd name="T71" fmla="*/ 9 h 45"/>
                <a:gd name="T72" fmla="*/ 11 w 36"/>
                <a:gd name="T73" fmla="*/ 7 h 45"/>
                <a:gd name="T74" fmla="*/ 7 w 36"/>
                <a:gd name="T75" fmla="*/ 7 h 45"/>
                <a:gd name="T76" fmla="*/ 4 w 36"/>
                <a:gd name="T77" fmla="*/ 8 h 45"/>
                <a:gd name="T78" fmla="*/ 3 w 36"/>
                <a:gd name="T79" fmla="*/ 12 h 45"/>
                <a:gd name="T80" fmla="*/ 4 w 36"/>
                <a:gd name="T81" fmla="*/ 16 h 45"/>
                <a:gd name="T82" fmla="*/ 8 w 36"/>
                <a:gd name="T83" fmla="*/ 19 h 45"/>
                <a:gd name="T84" fmla="*/ 12 w 36"/>
                <a:gd name="T85" fmla="*/ 19 h 45"/>
                <a:gd name="T86" fmla="*/ 16 w 36"/>
                <a:gd name="T87" fmla="*/ 18 h 45"/>
                <a:gd name="T88" fmla="*/ 19 w 36"/>
                <a:gd name="T89" fmla="*/ 17 h 45"/>
                <a:gd name="T90" fmla="*/ 23 w 36"/>
                <a:gd name="T91" fmla="*/ 17 h 45"/>
                <a:gd name="T92" fmla="*/ 26 w 36"/>
                <a:gd name="T93" fmla="*/ 1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6" h="45">
                  <a:moveTo>
                    <a:pt x="26" y="17"/>
                  </a:moveTo>
                  <a:cubicBezTo>
                    <a:pt x="27" y="17"/>
                    <a:pt x="28" y="18"/>
                    <a:pt x="29" y="18"/>
                  </a:cubicBezTo>
                  <a:cubicBezTo>
                    <a:pt x="30" y="19"/>
                    <a:pt x="31" y="20"/>
                    <a:pt x="32" y="21"/>
                  </a:cubicBezTo>
                  <a:cubicBezTo>
                    <a:pt x="35" y="24"/>
                    <a:pt x="36" y="27"/>
                    <a:pt x="36" y="30"/>
                  </a:cubicBezTo>
                  <a:cubicBezTo>
                    <a:pt x="36" y="33"/>
                    <a:pt x="35" y="36"/>
                    <a:pt x="33" y="38"/>
                  </a:cubicBezTo>
                  <a:cubicBezTo>
                    <a:pt x="32" y="39"/>
                    <a:pt x="30" y="40"/>
                    <a:pt x="29" y="40"/>
                  </a:cubicBezTo>
                  <a:cubicBezTo>
                    <a:pt x="27" y="41"/>
                    <a:pt x="26" y="41"/>
                    <a:pt x="25" y="41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7" y="34"/>
                    <a:pt x="18" y="35"/>
                    <a:pt x="20" y="36"/>
                  </a:cubicBezTo>
                  <a:cubicBezTo>
                    <a:pt x="21" y="37"/>
                    <a:pt x="22" y="37"/>
                    <a:pt x="24" y="37"/>
                  </a:cubicBezTo>
                  <a:cubicBezTo>
                    <a:pt x="25" y="38"/>
                    <a:pt x="26" y="38"/>
                    <a:pt x="28" y="38"/>
                  </a:cubicBezTo>
                  <a:cubicBezTo>
                    <a:pt x="29" y="37"/>
                    <a:pt x="30" y="37"/>
                    <a:pt x="31" y="36"/>
                  </a:cubicBezTo>
                  <a:cubicBezTo>
                    <a:pt x="32" y="35"/>
                    <a:pt x="33" y="34"/>
                    <a:pt x="33" y="34"/>
                  </a:cubicBezTo>
                  <a:cubicBezTo>
                    <a:pt x="33" y="33"/>
                    <a:pt x="33" y="32"/>
                    <a:pt x="33" y="31"/>
                  </a:cubicBezTo>
                  <a:cubicBezTo>
                    <a:pt x="33" y="30"/>
                    <a:pt x="33" y="30"/>
                    <a:pt x="33" y="29"/>
                  </a:cubicBezTo>
                  <a:cubicBezTo>
                    <a:pt x="32" y="28"/>
                    <a:pt x="32" y="27"/>
                    <a:pt x="31" y="26"/>
                  </a:cubicBezTo>
                  <a:cubicBezTo>
                    <a:pt x="30" y="25"/>
                    <a:pt x="28" y="24"/>
                    <a:pt x="27" y="24"/>
                  </a:cubicBezTo>
                  <a:cubicBezTo>
                    <a:pt x="25" y="23"/>
                    <a:pt x="24" y="23"/>
                    <a:pt x="22" y="23"/>
                  </a:cubicBezTo>
                  <a:cubicBezTo>
                    <a:pt x="21" y="24"/>
                    <a:pt x="20" y="24"/>
                    <a:pt x="18" y="24"/>
                  </a:cubicBezTo>
                  <a:cubicBezTo>
                    <a:pt x="17" y="25"/>
                    <a:pt x="16" y="25"/>
                    <a:pt x="15" y="25"/>
                  </a:cubicBezTo>
                  <a:cubicBezTo>
                    <a:pt x="13" y="26"/>
                    <a:pt x="11" y="26"/>
                    <a:pt x="9" y="25"/>
                  </a:cubicBezTo>
                  <a:cubicBezTo>
                    <a:pt x="7" y="25"/>
                    <a:pt x="5" y="23"/>
                    <a:pt x="3" y="21"/>
                  </a:cubicBezTo>
                  <a:cubicBezTo>
                    <a:pt x="2" y="20"/>
                    <a:pt x="1" y="19"/>
                    <a:pt x="1" y="17"/>
                  </a:cubicBezTo>
                  <a:cubicBezTo>
                    <a:pt x="0" y="16"/>
                    <a:pt x="0" y="15"/>
                    <a:pt x="0" y="13"/>
                  </a:cubicBezTo>
                  <a:cubicBezTo>
                    <a:pt x="0" y="12"/>
                    <a:pt x="0" y="10"/>
                    <a:pt x="0" y="9"/>
                  </a:cubicBezTo>
                  <a:cubicBezTo>
                    <a:pt x="1" y="8"/>
                    <a:pt x="2" y="7"/>
                    <a:pt x="3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7" y="4"/>
                    <a:pt x="9" y="3"/>
                    <a:pt x="10" y="3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8" y="10"/>
                    <a:pt x="16" y="10"/>
                    <a:pt x="15" y="9"/>
                  </a:cubicBezTo>
                  <a:cubicBezTo>
                    <a:pt x="14" y="8"/>
                    <a:pt x="12" y="7"/>
                    <a:pt x="11" y="7"/>
                  </a:cubicBezTo>
                  <a:cubicBezTo>
                    <a:pt x="10" y="7"/>
                    <a:pt x="9" y="6"/>
                    <a:pt x="7" y="7"/>
                  </a:cubicBezTo>
                  <a:cubicBezTo>
                    <a:pt x="6" y="7"/>
                    <a:pt x="5" y="7"/>
                    <a:pt x="4" y="8"/>
                  </a:cubicBezTo>
                  <a:cubicBezTo>
                    <a:pt x="3" y="9"/>
                    <a:pt x="3" y="10"/>
                    <a:pt x="3" y="12"/>
                  </a:cubicBezTo>
                  <a:cubicBezTo>
                    <a:pt x="3" y="14"/>
                    <a:pt x="3" y="15"/>
                    <a:pt x="4" y="16"/>
                  </a:cubicBezTo>
                  <a:cubicBezTo>
                    <a:pt x="6" y="18"/>
                    <a:pt x="7" y="18"/>
                    <a:pt x="8" y="19"/>
                  </a:cubicBezTo>
                  <a:cubicBezTo>
                    <a:pt x="10" y="19"/>
                    <a:pt x="11" y="19"/>
                    <a:pt x="12" y="19"/>
                  </a:cubicBezTo>
                  <a:cubicBezTo>
                    <a:pt x="14" y="19"/>
                    <a:pt x="15" y="19"/>
                    <a:pt x="16" y="18"/>
                  </a:cubicBezTo>
                  <a:cubicBezTo>
                    <a:pt x="17" y="18"/>
                    <a:pt x="18" y="18"/>
                    <a:pt x="19" y="17"/>
                  </a:cubicBezTo>
                  <a:cubicBezTo>
                    <a:pt x="20" y="17"/>
                    <a:pt x="21" y="17"/>
                    <a:pt x="23" y="17"/>
                  </a:cubicBezTo>
                  <a:cubicBezTo>
                    <a:pt x="24" y="17"/>
                    <a:pt x="25" y="17"/>
                    <a:pt x="26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44"/>
            <p:cNvSpPr/>
            <p:nvPr/>
          </p:nvSpPr>
          <p:spPr bwMode="auto">
            <a:xfrm>
              <a:off x="-6829425" y="3536950"/>
              <a:ext cx="157163" cy="142875"/>
            </a:xfrm>
            <a:custGeom>
              <a:avLst/>
              <a:gdLst>
                <a:gd name="T0" fmla="*/ 42 w 42"/>
                <a:gd name="T1" fmla="*/ 26 h 38"/>
                <a:gd name="T2" fmla="*/ 33 w 42"/>
                <a:gd name="T3" fmla="*/ 38 h 38"/>
                <a:gd name="T4" fmla="*/ 31 w 42"/>
                <a:gd name="T5" fmla="*/ 36 h 38"/>
                <a:gd name="T6" fmla="*/ 32 w 42"/>
                <a:gd name="T7" fmla="*/ 35 h 38"/>
                <a:gd name="T8" fmla="*/ 33 w 42"/>
                <a:gd name="T9" fmla="*/ 33 h 38"/>
                <a:gd name="T10" fmla="*/ 33 w 42"/>
                <a:gd name="T11" fmla="*/ 32 h 38"/>
                <a:gd name="T12" fmla="*/ 32 w 42"/>
                <a:gd name="T13" fmla="*/ 30 h 38"/>
                <a:gd name="T14" fmla="*/ 8 w 42"/>
                <a:gd name="T15" fmla="*/ 11 h 38"/>
                <a:gd name="T16" fmla="*/ 7 w 42"/>
                <a:gd name="T17" fmla="*/ 10 h 38"/>
                <a:gd name="T18" fmla="*/ 5 w 42"/>
                <a:gd name="T19" fmla="*/ 11 h 38"/>
                <a:gd name="T20" fmla="*/ 3 w 42"/>
                <a:gd name="T21" fmla="*/ 11 h 38"/>
                <a:gd name="T22" fmla="*/ 2 w 42"/>
                <a:gd name="T23" fmla="*/ 13 h 38"/>
                <a:gd name="T24" fmla="*/ 0 w 42"/>
                <a:gd name="T25" fmla="*/ 11 h 38"/>
                <a:gd name="T26" fmla="*/ 10 w 42"/>
                <a:gd name="T27" fmla="*/ 0 h 38"/>
                <a:gd name="T28" fmla="*/ 11 w 42"/>
                <a:gd name="T29" fmla="*/ 1 h 38"/>
                <a:gd name="T30" fmla="*/ 10 w 42"/>
                <a:gd name="T31" fmla="*/ 3 h 38"/>
                <a:gd name="T32" fmla="*/ 10 w 42"/>
                <a:gd name="T33" fmla="*/ 4 h 38"/>
                <a:gd name="T34" fmla="*/ 10 w 42"/>
                <a:gd name="T35" fmla="*/ 6 h 38"/>
                <a:gd name="T36" fmla="*/ 11 w 42"/>
                <a:gd name="T37" fmla="*/ 7 h 38"/>
                <a:gd name="T38" fmla="*/ 35 w 42"/>
                <a:gd name="T39" fmla="*/ 26 h 38"/>
                <a:gd name="T40" fmla="*/ 36 w 42"/>
                <a:gd name="T41" fmla="*/ 27 h 38"/>
                <a:gd name="T42" fmla="*/ 38 w 42"/>
                <a:gd name="T43" fmla="*/ 27 h 38"/>
                <a:gd name="T44" fmla="*/ 39 w 42"/>
                <a:gd name="T45" fmla="*/ 26 h 38"/>
                <a:gd name="T46" fmla="*/ 41 w 42"/>
                <a:gd name="T47" fmla="*/ 25 h 38"/>
                <a:gd name="T48" fmla="*/ 42 w 42"/>
                <a:gd name="T49" fmla="*/ 2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38">
                  <a:moveTo>
                    <a:pt x="42" y="26"/>
                  </a:moveTo>
                  <a:cubicBezTo>
                    <a:pt x="33" y="38"/>
                    <a:pt x="33" y="38"/>
                    <a:pt x="33" y="38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3" y="34"/>
                    <a:pt x="33" y="34"/>
                    <a:pt x="33" y="33"/>
                  </a:cubicBezTo>
                  <a:cubicBezTo>
                    <a:pt x="33" y="33"/>
                    <a:pt x="33" y="32"/>
                    <a:pt x="33" y="32"/>
                  </a:cubicBezTo>
                  <a:cubicBezTo>
                    <a:pt x="33" y="31"/>
                    <a:pt x="32" y="31"/>
                    <a:pt x="32" y="3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7" y="10"/>
                    <a:pt x="7" y="10"/>
                  </a:cubicBezTo>
                  <a:cubicBezTo>
                    <a:pt x="6" y="10"/>
                    <a:pt x="6" y="10"/>
                    <a:pt x="5" y="11"/>
                  </a:cubicBezTo>
                  <a:cubicBezTo>
                    <a:pt x="5" y="11"/>
                    <a:pt x="4" y="11"/>
                    <a:pt x="3" y="11"/>
                  </a:cubicBezTo>
                  <a:cubicBezTo>
                    <a:pt x="3" y="12"/>
                    <a:pt x="2" y="12"/>
                    <a:pt x="2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2"/>
                    <a:pt x="11" y="2"/>
                    <a:pt x="10" y="3"/>
                  </a:cubicBezTo>
                  <a:cubicBezTo>
                    <a:pt x="10" y="3"/>
                    <a:pt x="10" y="4"/>
                    <a:pt x="10" y="4"/>
                  </a:cubicBezTo>
                  <a:cubicBezTo>
                    <a:pt x="9" y="5"/>
                    <a:pt x="10" y="5"/>
                    <a:pt x="10" y="6"/>
                  </a:cubicBezTo>
                  <a:cubicBezTo>
                    <a:pt x="10" y="6"/>
                    <a:pt x="11" y="7"/>
                    <a:pt x="11" y="7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6" y="27"/>
                    <a:pt x="36" y="27"/>
                  </a:cubicBezTo>
                  <a:cubicBezTo>
                    <a:pt x="37" y="27"/>
                    <a:pt x="37" y="27"/>
                    <a:pt x="38" y="27"/>
                  </a:cubicBezTo>
                  <a:cubicBezTo>
                    <a:pt x="38" y="27"/>
                    <a:pt x="39" y="27"/>
                    <a:pt x="39" y="26"/>
                  </a:cubicBezTo>
                  <a:cubicBezTo>
                    <a:pt x="40" y="26"/>
                    <a:pt x="40" y="25"/>
                    <a:pt x="41" y="25"/>
                  </a:cubicBezTo>
                  <a:lnTo>
                    <a:pt x="4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45"/>
            <p:cNvSpPr/>
            <p:nvPr/>
          </p:nvSpPr>
          <p:spPr bwMode="auto">
            <a:xfrm>
              <a:off x="-6762750" y="3411538"/>
              <a:ext cx="177800" cy="155575"/>
            </a:xfrm>
            <a:custGeom>
              <a:avLst/>
              <a:gdLst>
                <a:gd name="T0" fmla="*/ 25 w 47"/>
                <a:gd name="T1" fmla="*/ 6 h 41"/>
                <a:gd name="T2" fmla="*/ 24 w 47"/>
                <a:gd name="T3" fmla="*/ 7 h 41"/>
                <a:gd name="T4" fmla="*/ 22 w 47"/>
                <a:gd name="T5" fmla="*/ 7 h 41"/>
                <a:gd name="T6" fmla="*/ 19 w 47"/>
                <a:gd name="T7" fmla="*/ 6 h 41"/>
                <a:gd name="T8" fmla="*/ 16 w 47"/>
                <a:gd name="T9" fmla="*/ 6 h 41"/>
                <a:gd name="T10" fmla="*/ 14 w 47"/>
                <a:gd name="T11" fmla="*/ 7 h 41"/>
                <a:gd name="T12" fmla="*/ 13 w 47"/>
                <a:gd name="T13" fmla="*/ 8 h 41"/>
                <a:gd name="T14" fmla="*/ 12 w 47"/>
                <a:gd name="T15" fmla="*/ 10 h 41"/>
                <a:gd name="T16" fmla="*/ 11 w 47"/>
                <a:gd name="T17" fmla="*/ 11 h 41"/>
                <a:gd name="T18" fmla="*/ 39 w 47"/>
                <a:gd name="T19" fmla="*/ 29 h 41"/>
                <a:gd name="T20" fmla="*/ 41 w 47"/>
                <a:gd name="T21" fmla="*/ 30 h 41"/>
                <a:gd name="T22" fmla="*/ 43 w 47"/>
                <a:gd name="T23" fmla="*/ 30 h 41"/>
                <a:gd name="T24" fmla="*/ 44 w 47"/>
                <a:gd name="T25" fmla="*/ 29 h 41"/>
                <a:gd name="T26" fmla="*/ 46 w 47"/>
                <a:gd name="T27" fmla="*/ 27 h 41"/>
                <a:gd name="T28" fmla="*/ 47 w 47"/>
                <a:gd name="T29" fmla="*/ 28 h 41"/>
                <a:gd name="T30" fmla="*/ 39 w 47"/>
                <a:gd name="T31" fmla="*/ 41 h 41"/>
                <a:gd name="T32" fmla="*/ 37 w 47"/>
                <a:gd name="T33" fmla="*/ 40 h 41"/>
                <a:gd name="T34" fmla="*/ 38 w 47"/>
                <a:gd name="T35" fmla="*/ 38 h 41"/>
                <a:gd name="T36" fmla="*/ 39 w 47"/>
                <a:gd name="T37" fmla="*/ 37 h 41"/>
                <a:gd name="T38" fmla="*/ 38 w 47"/>
                <a:gd name="T39" fmla="*/ 35 h 41"/>
                <a:gd name="T40" fmla="*/ 37 w 47"/>
                <a:gd name="T41" fmla="*/ 34 h 41"/>
                <a:gd name="T42" fmla="*/ 9 w 47"/>
                <a:gd name="T43" fmla="*/ 15 h 41"/>
                <a:gd name="T44" fmla="*/ 8 w 47"/>
                <a:gd name="T45" fmla="*/ 16 h 41"/>
                <a:gd name="T46" fmla="*/ 7 w 47"/>
                <a:gd name="T47" fmla="*/ 17 h 41"/>
                <a:gd name="T48" fmla="*/ 6 w 47"/>
                <a:gd name="T49" fmla="*/ 19 h 41"/>
                <a:gd name="T50" fmla="*/ 6 w 47"/>
                <a:gd name="T51" fmla="*/ 21 h 41"/>
                <a:gd name="T52" fmla="*/ 7 w 47"/>
                <a:gd name="T53" fmla="*/ 24 h 41"/>
                <a:gd name="T54" fmla="*/ 9 w 47"/>
                <a:gd name="T55" fmla="*/ 26 h 41"/>
                <a:gd name="T56" fmla="*/ 11 w 47"/>
                <a:gd name="T57" fmla="*/ 28 h 41"/>
                <a:gd name="T58" fmla="*/ 10 w 47"/>
                <a:gd name="T59" fmla="*/ 30 h 41"/>
                <a:gd name="T60" fmla="*/ 0 w 47"/>
                <a:gd name="T61" fmla="*/ 23 h 41"/>
                <a:gd name="T62" fmla="*/ 16 w 47"/>
                <a:gd name="T63" fmla="*/ 0 h 41"/>
                <a:gd name="T64" fmla="*/ 25 w 47"/>
                <a:gd name="T65" fmla="*/ 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" h="41">
                  <a:moveTo>
                    <a:pt x="25" y="6"/>
                  </a:move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3" y="7"/>
                    <a:pt x="22" y="7"/>
                  </a:cubicBezTo>
                  <a:cubicBezTo>
                    <a:pt x="21" y="6"/>
                    <a:pt x="20" y="6"/>
                    <a:pt x="19" y="6"/>
                  </a:cubicBezTo>
                  <a:cubicBezTo>
                    <a:pt x="18" y="6"/>
                    <a:pt x="17" y="6"/>
                    <a:pt x="16" y="6"/>
                  </a:cubicBezTo>
                  <a:cubicBezTo>
                    <a:pt x="15" y="6"/>
                    <a:pt x="15" y="6"/>
                    <a:pt x="14" y="7"/>
                  </a:cubicBezTo>
                  <a:cubicBezTo>
                    <a:pt x="14" y="7"/>
                    <a:pt x="14" y="7"/>
                    <a:pt x="13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40" y="30"/>
                    <a:pt x="40" y="30"/>
                    <a:pt x="41" y="30"/>
                  </a:cubicBezTo>
                  <a:cubicBezTo>
                    <a:pt x="42" y="30"/>
                    <a:pt x="42" y="30"/>
                    <a:pt x="43" y="30"/>
                  </a:cubicBezTo>
                  <a:cubicBezTo>
                    <a:pt x="43" y="30"/>
                    <a:pt x="43" y="29"/>
                    <a:pt x="44" y="29"/>
                  </a:cubicBezTo>
                  <a:cubicBezTo>
                    <a:pt x="45" y="28"/>
                    <a:pt x="45" y="28"/>
                    <a:pt x="46" y="27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7" y="40"/>
                    <a:pt x="38" y="39"/>
                    <a:pt x="38" y="38"/>
                  </a:cubicBezTo>
                  <a:cubicBezTo>
                    <a:pt x="38" y="37"/>
                    <a:pt x="39" y="37"/>
                    <a:pt x="39" y="37"/>
                  </a:cubicBezTo>
                  <a:cubicBezTo>
                    <a:pt x="39" y="36"/>
                    <a:pt x="39" y="35"/>
                    <a:pt x="38" y="35"/>
                  </a:cubicBezTo>
                  <a:cubicBezTo>
                    <a:pt x="38" y="35"/>
                    <a:pt x="38" y="34"/>
                    <a:pt x="37" y="3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7" y="17"/>
                    <a:pt x="7" y="17"/>
                  </a:cubicBezTo>
                  <a:cubicBezTo>
                    <a:pt x="6" y="18"/>
                    <a:pt x="6" y="19"/>
                    <a:pt x="6" y="19"/>
                  </a:cubicBezTo>
                  <a:cubicBezTo>
                    <a:pt x="6" y="20"/>
                    <a:pt x="6" y="20"/>
                    <a:pt x="6" y="21"/>
                  </a:cubicBezTo>
                  <a:cubicBezTo>
                    <a:pt x="6" y="22"/>
                    <a:pt x="7" y="23"/>
                    <a:pt x="7" y="24"/>
                  </a:cubicBezTo>
                  <a:cubicBezTo>
                    <a:pt x="8" y="25"/>
                    <a:pt x="8" y="25"/>
                    <a:pt x="9" y="26"/>
                  </a:cubicBezTo>
                  <a:cubicBezTo>
                    <a:pt x="9" y="27"/>
                    <a:pt x="10" y="28"/>
                    <a:pt x="11" y="28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6" y="0"/>
                    <a:pt x="16" y="0"/>
                    <a:pt x="16" y="0"/>
                  </a:cubicBezTo>
                  <a:lnTo>
                    <a:pt x="2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46"/>
            <p:cNvSpPr/>
            <p:nvPr/>
          </p:nvSpPr>
          <p:spPr bwMode="auto">
            <a:xfrm>
              <a:off x="-6686550" y="3268663"/>
              <a:ext cx="179388" cy="142875"/>
            </a:xfrm>
            <a:custGeom>
              <a:avLst/>
              <a:gdLst>
                <a:gd name="T0" fmla="*/ 14 w 48"/>
                <a:gd name="T1" fmla="*/ 1 h 38"/>
                <a:gd name="T2" fmla="*/ 14 w 48"/>
                <a:gd name="T3" fmla="*/ 2 h 38"/>
                <a:gd name="T4" fmla="*/ 14 w 48"/>
                <a:gd name="T5" fmla="*/ 4 h 38"/>
                <a:gd name="T6" fmla="*/ 14 w 48"/>
                <a:gd name="T7" fmla="*/ 5 h 38"/>
                <a:gd name="T8" fmla="*/ 16 w 48"/>
                <a:gd name="T9" fmla="*/ 7 h 38"/>
                <a:gd name="T10" fmla="*/ 21 w 48"/>
                <a:gd name="T11" fmla="*/ 13 h 38"/>
                <a:gd name="T12" fmla="*/ 27 w 48"/>
                <a:gd name="T13" fmla="*/ 19 h 38"/>
                <a:gd name="T14" fmla="*/ 30 w 48"/>
                <a:gd name="T15" fmla="*/ 22 h 38"/>
                <a:gd name="T16" fmla="*/ 33 w 48"/>
                <a:gd name="T17" fmla="*/ 23 h 38"/>
                <a:gd name="T18" fmla="*/ 40 w 48"/>
                <a:gd name="T19" fmla="*/ 26 h 38"/>
                <a:gd name="T20" fmla="*/ 42 w 48"/>
                <a:gd name="T21" fmla="*/ 26 h 38"/>
                <a:gd name="T22" fmla="*/ 44 w 48"/>
                <a:gd name="T23" fmla="*/ 26 h 38"/>
                <a:gd name="T24" fmla="*/ 45 w 48"/>
                <a:gd name="T25" fmla="*/ 24 h 38"/>
                <a:gd name="T26" fmla="*/ 46 w 48"/>
                <a:gd name="T27" fmla="*/ 23 h 38"/>
                <a:gd name="T28" fmla="*/ 48 w 48"/>
                <a:gd name="T29" fmla="*/ 24 h 38"/>
                <a:gd name="T30" fmla="*/ 42 w 48"/>
                <a:gd name="T31" fmla="*/ 38 h 38"/>
                <a:gd name="T32" fmla="*/ 40 w 48"/>
                <a:gd name="T33" fmla="*/ 37 h 38"/>
                <a:gd name="T34" fmla="*/ 41 w 48"/>
                <a:gd name="T35" fmla="*/ 35 h 38"/>
                <a:gd name="T36" fmla="*/ 41 w 48"/>
                <a:gd name="T37" fmla="*/ 33 h 38"/>
                <a:gd name="T38" fmla="*/ 40 w 48"/>
                <a:gd name="T39" fmla="*/ 32 h 38"/>
                <a:gd name="T40" fmla="*/ 39 w 48"/>
                <a:gd name="T41" fmla="*/ 31 h 38"/>
                <a:gd name="T42" fmla="*/ 29 w 48"/>
                <a:gd name="T43" fmla="*/ 27 h 38"/>
                <a:gd name="T44" fmla="*/ 27 w 48"/>
                <a:gd name="T45" fmla="*/ 27 h 38"/>
                <a:gd name="T46" fmla="*/ 24 w 48"/>
                <a:gd name="T47" fmla="*/ 27 h 38"/>
                <a:gd name="T48" fmla="*/ 16 w 48"/>
                <a:gd name="T49" fmla="*/ 27 h 38"/>
                <a:gd name="T50" fmla="*/ 9 w 48"/>
                <a:gd name="T51" fmla="*/ 27 h 38"/>
                <a:gd name="T52" fmla="*/ 6 w 48"/>
                <a:gd name="T53" fmla="*/ 27 h 38"/>
                <a:gd name="T54" fmla="*/ 4 w 48"/>
                <a:gd name="T55" fmla="*/ 28 h 38"/>
                <a:gd name="T56" fmla="*/ 3 w 48"/>
                <a:gd name="T57" fmla="*/ 29 h 38"/>
                <a:gd name="T58" fmla="*/ 2 w 48"/>
                <a:gd name="T59" fmla="*/ 30 h 38"/>
                <a:gd name="T60" fmla="*/ 0 w 48"/>
                <a:gd name="T61" fmla="*/ 29 h 38"/>
                <a:gd name="T62" fmla="*/ 5 w 48"/>
                <a:gd name="T63" fmla="*/ 16 h 38"/>
                <a:gd name="T64" fmla="*/ 7 w 48"/>
                <a:gd name="T65" fmla="*/ 17 h 38"/>
                <a:gd name="T66" fmla="*/ 6 w 48"/>
                <a:gd name="T67" fmla="*/ 20 h 38"/>
                <a:gd name="T68" fmla="*/ 7 w 48"/>
                <a:gd name="T69" fmla="*/ 21 h 38"/>
                <a:gd name="T70" fmla="*/ 8 w 48"/>
                <a:gd name="T71" fmla="*/ 22 h 38"/>
                <a:gd name="T72" fmla="*/ 9 w 48"/>
                <a:gd name="T73" fmla="*/ 22 h 38"/>
                <a:gd name="T74" fmla="*/ 11 w 48"/>
                <a:gd name="T75" fmla="*/ 22 h 38"/>
                <a:gd name="T76" fmla="*/ 13 w 48"/>
                <a:gd name="T77" fmla="*/ 22 h 38"/>
                <a:gd name="T78" fmla="*/ 18 w 48"/>
                <a:gd name="T79" fmla="*/ 22 h 38"/>
                <a:gd name="T80" fmla="*/ 26 w 48"/>
                <a:gd name="T81" fmla="*/ 21 h 38"/>
                <a:gd name="T82" fmla="*/ 17 w 48"/>
                <a:gd name="T83" fmla="*/ 12 h 38"/>
                <a:gd name="T84" fmla="*/ 13 w 48"/>
                <a:gd name="T85" fmla="*/ 8 h 38"/>
                <a:gd name="T86" fmla="*/ 12 w 48"/>
                <a:gd name="T87" fmla="*/ 8 h 38"/>
                <a:gd name="T88" fmla="*/ 11 w 48"/>
                <a:gd name="T89" fmla="*/ 9 h 38"/>
                <a:gd name="T90" fmla="*/ 10 w 48"/>
                <a:gd name="T91" fmla="*/ 10 h 38"/>
                <a:gd name="T92" fmla="*/ 9 w 48"/>
                <a:gd name="T93" fmla="*/ 11 h 38"/>
                <a:gd name="T94" fmla="*/ 8 w 48"/>
                <a:gd name="T95" fmla="*/ 11 h 38"/>
                <a:gd name="T96" fmla="*/ 12 w 48"/>
                <a:gd name="T97" fmla="*/ 0 h 38"/>
                <a:gd name="T98" fmla="*/ 14 w 48"/>
                <a:gd name="T9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8" h="38">
                  <a:moveTo>
                    <a:pt x="14" y="1"/>
                  </a:moveTo>
                  <a:cubicBezTo>
                    <a:pt x="14" y="1"/>
                    <a:pt x="14" y="2"/>
                    <a:pt x="14" y="2"/>
                  </a:cubicBezTo>
                  <a:cubicBezTo>
                    <a:pt x="14" y="3"/>
                    <a:pt x="14" y="3"/>
                    <a:pt x="14" y="4"/>
                  </a:cubicBezTo>
                  <a:cubicBezTo>
                    <a:pt x="14" y="4"/>
                    <a:pt x="14" y="5"/>
                    <a:pt x="14" y="5"/>
                  </a:cubicBezTo>
                  <a:cubicBezTo>
                    <a:pt x="15" y="5"/>
                    <a:pt x="15" y="6"/>
                    <a:pt x="16" y="7"/>
                  </a:cubicBezTo>
                  <a:cubicBezTo>
                    <a:pt x="17" y="9"/>
                    <a:pt x="19" y="11"/>
                    <a:pt x="21" y="13"/>
                  </a:cubicBezTo>
                  <a:cubicBezTo>
                    <a:pt x="22" y="14"/>
                    <a:pt x="25" y="17"/>
                    <a:pt x="27" y="19"/>
                  </a:cubicBezTo>
                  <a:cubicBezTo>
                    <a:pt x="28" y="20"/>
                    <a:pt x="29" y="21"/>
                    <a:pt x="30" y="22"/>
                  </a:cubicBezTo>
                  <a:cubicBezTo>
                    <a:pt x="30" y="22"/>
                    <a:pt x="31" y="22"/>
                    <a:pt x="33" y="23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2" y="26"/>
                  </a:cubicBezTo>
                  <a:cubicBezTo>
                    <a:pt x="43" y="26"/>
                    <a:pt x="43" y="26"/>
                    <a:pt x="44" y="26"/>
                  </a:cubicBezTo>
                  <a:cubicBezTo>
                    <a:pt x="44" y="26"/>
                    <a:pt x="44" y="25"/>
                    <a:pt x="45" y="24"/>
                  </a:cubicBezTo>
                  <a:cubicBezTo>
                    <a:pt x="45" y="24"/>
                    <a:pt x="46" y="23"/>
                    <a:pt x="46" y="23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6"/>
                    <a:pt x="40" y="36"/>
                    <a:pt x="41" y="35"/>
                  </a:cubicBezTo>
                  <a:cubicBezTo>
                    <a:pt x="41" y="34"/>
                    <a:pt x="41" y="34"/>
                    <a:pt x="41" y="33"/>
                  </a:cubicBezTo>
                  <a:cubicBezTo>
                    <a:pt x="41" y="33"/>
                    <a:pt x="41" y="32"/>
                    <a:pt x="40" y="32"/>
                  </a:cubicBezTo>
                  <a:cubicBezTo>
                    <a:pt x="40" y="31"/>
                    <a:pt x="39" y="31"/>
                    <a:pt x="39" y="31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9" y="27"/>
                    <a:pt x="28" y="27"/>
                    <a:pt x="27" y="27"/>
                  </a:cubicBezTo>
                  <a:cubicBezTo>
                    <a:pt x="26" y="27"/>
                    <a:pt x="25" y="27"/>
                    <a:pt x="24" y="27"/>
                  </a:cubicBezTo>
                  <a:cubicBezTo>
                    <a:pt x="22" y="27"/>
                    <a:pt x="19" y="27"/>
                    <a:pt x="16" y="27"/>
                  </a:cubicBezTo>
                  <a:cubicBezTo>
                    <a:pt x="13" y="27"/>
                    <a:pt x="11" y="27"/>
                    <a:pt x="9" y="27"/>
                  </a:cubicBezTo>
                  <a:cubicBezTo>
                    <a:pt x="8" y="27"/>
                    <a:pt x="7" y="27"/>
                    <a:pt x="6" y="27"/>
                  </a:cubicBezTo>
                  <a:cubicBezTo>
                    <a:pt x="5" y="27"/>
                    <a:pt x="5" y="27"/>
                    <a:pt x="4" y="28"/>
                  </a:cubicBezTo>
                  <a:cubicBezTo>
                    <a:pt x="4" y="28"/>
                    <a:pt x="3" y="28"/>
                    <a:pt x="3" y="29"/>
                  </a:cubicBezTo>
                  <a:cubicBezTo>
                    <a:pt x="2" y="29"/>
                    <a:pt x="2" y="29"/>
                    <a:pt x="2" y="3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8"/>
                    <a:pt x="6" y="19"/>
                    <a:pt x="6" y="20"/>
                  </a:cubicBezTo>
                  <a:cubicBezTo>
                    <a:pt x="6" y="21"/>
                    <a:pt x="7" y="21"/>
                    <a:pt x="7" y="21"/>
                  </a:cubicBezTo>
                  <a:cubicBezTo>
                    <a:pt x="7" y="22"/>
                    <a:pt x="7" y="22"/>
                    <a:pt x="8" y="22"/>
                  </a:cubicBezTo>
                  <a:cubicBezTo>
                    <a:pt x="8" y="22"/>
                    <a:pt x="8" y="22"/>
                    <a:pt x="9" y="22"/>
                  </a:cubicBezTo>
                  <a:cubicBezTo>
                    <a:pt x="9" y="22"/>
                    <a:pt x="10" y="22"/>
                    <a:pt x="11" y="22"/>
                  </a:cubicBezTo>
                  <a:cubicBezTo>
                    <a:pt x="11" y="22"/>
                    <a:pt x="12" y="22"/>
                    <a:pt x="13" y="22"/>
                  </a:cubicBezTo>
                  <a:cubicBezTo>
                    <a:pt x="15" y="22"/>
                    <a:pt x="17" y="22"/>
                    <a:pt x="18" y="22"/>
                  </a:cubicBezTo>
                  <a:cubicBezTo>
                    <a:pt x="20" y="22"/>
                    <a:pt x="23" y="21"/>
                    <a:pt x="26" y="21"/>
                  </a:cubicBezTo>
                  <a:cubicBezTo>
                    <a:pt x="22" y="17"/>
                    <a:pt x="19" y="14"/>
                    <a:pt x="17" y="12"/>
                  </a:cubicBezTo>
                  <a:cubicBezTo>
                    <a:pt x="15" y="10"/>
                    <a:pt x="14" y="8"/>
                    <a:pt x="13" y="8"/>
                  </a:cubicBezTo>
                  <a:cubicBezTo>
                    <a:pt x="13" y="8"/>
                    <a:pt x="12" y="8"/>
                    <a:pt x="12" y="8"/>
                  </a:cubicBezTo>
                  <a:cubicBezTo>
                    <a:pt x="12" y="8"/>
                    <a:pt x="11" y="9"/>
                    <a:pt x="11" y="9"/>
                  </a:cubicBezTo>
                  <a:cubicBezTo>
                    <a:pt x="11" y="9"/>
                    <a:pt x="10" y="10"/>
                    <a:pt x="10" y="10"/>
                  </a:cubicBezTo>
                  <a:cubicBezTo>
                    <a:pt x="10" y="11"/>
                    <a:pt x="10" y="11"/>
                    <a:pt x="9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47"/>
            <p:cNvSpPr>
              <a:spLocks noEditPoints="1"/>
            </p:cNvSpPr>
            <p:nvPr/>
          </p:nvSpPr>
          <p:spPr bwMode="auto">
            <a:xfrm>
              <a:off x="-7880350" y="4138613"/>
              <a:ext cx="63500" cy="98425"/>
            </a:xfrm>
            <a:custGeom>
              <a:avLst/>
              <a:gdLst>
                <a:gd name="T0" fmla="*/ 9 w 17"/>
                <a:gd name="T1" fmla="*/ 24 h 26"/>
                <a:gd name="T2" fmla="*/ 16 w 17"/>
                <a:gd name="T3" fmla="*/ 13 h 26"/>
                <a:gd name="T4" fmla="*/ 10 w 17"/>
                <a:gd name="T5" fmla="*/ 0 h 26"/>
                <a:gd name="T6" fmla="*/ 9 w 17"/>
                <a:gd name="T7" fmla="*/ 0 h 26"/>
                <a:gd name="T8" fmla="*/ 9 w 17"/>
                <a:gd name="T9" fmla="*/ 2 h 26"/>
                <a:gd name="T10" fmla="*/ 10 w 17"/>
                <a:gd name="T11" fmla="*/ 2 h 26"/>
                <a:gd name="T12" fmla="*/ 12 w 17"/>
                <a:gd name="T13" fmla="*/ 10 h 26"/>
                <a:gd name="T14" fmla="*/ 11 w 17"/>
                <a:gd name="T15" fmla="*/ 14 h 26"/>
                <a:gd name="T16" fmla="*/ 9 w 17"/>
                <a:gd name="T17" fmla="*/ 15 h 26"/>
                <a:gd name="T18" fmla="*/ 9 w 17"/>
                <a:gd name="T19" fmla="*/ 17 h 26"/>
                <a:gd name="T20" fmla="*/ 10 w 17"/>
                <a:gd name="T21" fmla="*/ 16 h 26"/>
                <a:gd name="T22" fmla="*/ 9 w 17"/>
                <a:gd name="T23" fmla="*/ 19 h 26"/>
                <a:gd name="T24" fmla="*/ 9 w 17"/>
                <a:gd name="T25" fmla="*/ 24 h 26"/>
                <a:gd name="T26" fmla="*/ 1 w 17"/>
                <a:gd name="T27" fmla="*/ 26 h 26"/>
                <a:gd name="T28" fmla="*/ 9 w 17"/>
                <a:gd name="T29" fmla="*/ 24 h 26"/>
                <a:gd name="T30" fmla="*/ 9 w 17"/>
                <a:gd name="T31" fmla="*/ 19 h 26"/>
                <a:gd name="T32" fmla="*/ 0 w 17"/>
                <a:gd name="T33" fmla="*/ 25 h 26"/>
                <a:gd name="T34" fmla="*/ 1 w 17"/>
                <a:gd name="T35" fmla="*/ 26 h 26"/>
                <a:gd name="T36" fmla="*/ 9 w 17"/>
                <a:gd name="T37" fmla="*/ 0 h 26"/>
                <a:gd name="T38" fmla="*/ 1 w 17"/>
                <a:gd name="T39" fmla="*/ 7 h 26"/>
                <a:gd name="T40" fmla="*/ 6 w 17"/>
                <a:gd name="T41" fmla="*/ 17 h 26"/>
                <a:gd name="T42" fmla="*/ 9 w 17"/>
                <a:gd name="T43" fmla="*/ 17 h 26"/>
                <a:gd name="T44" fmla="*/ 9 w 17"/>
                <a:gd name="T45" fmla="*/ 15 h 26"/>
                <a:gd name="T46" fmla="*/ 7 w 17"/>
                <a:gd name="T47" fmla="*/ 15 h 26"/>
                <a:gd name="T48" fmla="*/ 6 w 17"/>
                <a:gd name="T49" fmla="*/ 8 h 26"/>
                <a:gd name="T50" fmla="*/ 9 w 17"/>
                <a:gd name="T51" fmla="*/ 2 h 26"/>
                <a:gd name="T52" fmla="*/ 9 w 17"/>
                <a:gd name="T5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6">
                  <a:moveTo>
                    <a:pt x="9" y="24"/>
                  </a:moveTo>
                  <a:cubicBezTo>
                    <a:pt x="13" y="22"/>
                    <a:pt x="15" y="18"/>
                    <a:pt x="16" y="13"/>
                  </a:cubicBezTo>
                  <a:cubicBezTo>
                    <a:pt x="17" y="6"/>
                    <a:pt x="15" y="2"/>
                    <a:pt x="10" y="0"/>
                  </a:cubicBezTo>
                  <a:cubicBezTo>
                    <a:pt x="10" y="0"/>
                    <a:pt x="9" y="0"/>
                    <a:pt x="9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2" y="2"/>
                    <a:pt x="13" y="5"/>
                    <a:pt x="12" y="10"/>
                  </a:cubicBezTo>
                  <a:cubicBezTo>
                    <a:pt x="12" y="11"/>
                    <a:pt x="11" y="13"/>
                    <a:pt x="11" y="14"/>
                  </a:cubicBezTo>
                  <a:cubicBezTo>
                    <a:pt x="10" y="15"/>
                    <a:pt x="9" y="15"/>
                    <a:pt x="9" y="15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6"/>
                    <a:pt x="10" y="16"/>
                    <a:pt x="10" y="16"/>
                  </a:cubicBezTo>
                  <a:cubicBezTo>
                    <a:pt x="10" y="17"/>
                    <a:pt x="9" y="18"/>
                    <a:pt x="9" y="19"/>
                  </a:cubicBezTo>
                  <a:lnTo>
                    <a:pt x="9" y="24"/>
                  </a:lnTo>
                  <a:close/>
                  <a:moveTo>
                    <a:pt x="1" y="26"/>
                  </a:moveTo>
                  <a:cubicBezTo>
                    <a:pt x="4" y="26"/>
                    <a:pt x="7" y="25"/>
                    <a:pt x="9" y="24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7" y="22"/>
                    <a:pt x="4" y="24"/>
                    <a:pt x="0" y="25"/>
                  </a:cubicBezTo>
                  <a:cubicBezTo>
                    <a:pt x="1" y="26"/>
                    <a:pt x="1" y="26"/>
                    <a:pt x="1" y="26"/>
                  </a:cubicBezTo>
                  <a:close/>
                  <a:moveTo>
                    <a:pt x="9" y="0"/>
                  </a:moveTo>
                  <a:cubicBezTo>
                    <a:pt x="5" y="0"/>
                    <a:pt x="2" y="3"/>
                    <a:pt x="1" y="7"/>
                  </a:cubicBezTo>
                  <a:cubicBezTo>
                    <a:pt x="0" y="12"/>
                    <a:pt x="2" y="15"/>
                    <a:pt x="6" y="17"/>
                  </a:cubicBezTo>
                  <a:cubicBezTo>
                    <a:pt x="7" y="17"/>
                    <a:pt x="8" y="17"/>
                    <a:pt x="9" y="17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5"/>
                    <a:pt x="8" y="15"/>
                    <a:pt x="7" y="15"/>
                  </a:cubicBezTo>
                  <a:cubicBezTo>
                    <a:pt x="6" y="15"/>
                    <a:pt x="5" y="12"/>
                    <a:pt x="6" y="8"/>
                  </a:cubicBezTo>
                  <a:cubicBezTo>
                    <a:pt x="7" y="4"/>
                    <a:pt x="8" y="2"/>
                    <a:pt x="9" y="2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48"/>
            <p:cNvSpPr/>
            <p:nvPr/>
          </p:nvSpPr>
          <p:spPr bwMode="auto">
            <a:xfrm>
              <a:off x="-7780338" y="4160838"/>
              <a:ext cx="60325" cy="101600"/>
            </a:xfrm>
            <a:custGeom>
              <a:avLst/>
              <a:gdLst>
                <a:gd name="T0" fmla="*/ 2 w 16"/>
                <a:gd name="T1" fmla="*/ 26 h 27"/>
                <a:gd name="T2" fmla="*/ 6 w 16"/>
                <a:gd name="T3" fmla="*/ 27 h 27"/>
                <a:gd name="T4" fmla="*/ 16 w 16"/>
                <a:gd name="T5" fmla="*/ 3 h 27"/>
                <a:gd name="T6" fmla="*/ 16 w 16"/>
                <a:gd name="T7" fmla="*/ 2 h 27"/>
                <a:gd name="T8" fmla="*/ 1 w 16"/>
                <a:gd name="T9" fmla="*/ 0 h 27"/>
                <a:gd name="T10" fmla="*/ 0 w 16"/>
                <a:gd name="T11" fmla="*/ 7 h 27"/>
                <a:gd name="T12" fmla="*/ 1 w 16"/>
                <a:gd name="T13" fmla="*/ 7 h 27"/>
                <a:gd name="T14" fmla="*/ 2 w 16"/>
                <a:gd name="T15" fmla="*/ 5 h 27"/>
                <a:gd name="T16" fmla="*/ 5 w 16"/>
                <a:gd name="T17" fmla="*/ 5 h 27"/>
                <a:gd name="T18" fmla="*/ 12 w 16"/>
                <a:gd name="T19" fmla="*/ 6 h 27"/>
                <a:gd name="T20" fmla="*/ 2 w 16"/>
                <a:gd name="T21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27">
                  <a:moveTo>
                    <a:pt x="2" y="26"/>
                  </a:moveTo>
                  <a:cubicBezTo>
                    <a:pt x="6" y="27"/>
                    <a:pt x="6" y="27"/>
                    <a:pt x="6" y="27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6"/>
                    <a:pt x="2" y="5"/>
                    <a:pt x="2" y="5"/>
                  </a:cubicBezTo>
                  <a:cubicBezTo>
                    <a:pt x="3" y="5"/>
                    <a:pt x="3" y="5"/>
                    <a:pt x="5" y="5"/>
                  </a:cubicBezTo>
                  <a:cubicBezTo>
                    <a:pt x="12" y="6"/>
                    <a:pt x="12" y="6"/>
                    <a:pt x="12" y="6"/>
                  </a:cubicBezTo>
                  <a:lnTo>
                    <a:pt x="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49"/>
            <p:cNvSpPr>
              <a:spLocks noEditPoints="1"/>
            </p:cNvSpPr>
            <p:nvPr/>
          </p:nvSpPr>
          <p:spPr bwMode="auto">
            <a:xfrm>
              <a:off x="-7689850" y="4187825"/>
              <a:ext cx="63500" cy="96838"/>
            </a:xfrm>
            <a:custGeom>
              <a:avLst/>
              <a:gdLst>
                <a:gd name="T0" fmla="*/ 16 w 17"/>
                <a:gd name="T1" fmla="*/ 0 h 26"/>
                <a:gd name="T2" fmla="*/ 8 w 17"/>
                <a:gd name="T3" fmla="*/ 2 h 26"/>
                <a:gd name="T4" fmla="*/ 8 w 17"/>
                <a:gd name="T5" fmla="*/ 7 h 26"/>
                <a:gd name="T6" fmla="*/ 17 w 17"/>
                <a:gd name="T7" fmla="*/ 1 h 26"/>
                <a:gd name="T8" fmla="*/ 16 w 17"/>
                <a:gd name="T9" fmla="*/ 0 h 26"/>
                <a:gd name="T10" fmla="*/ 8 w 17"/>
                <a:gd name="T11" fmla="*/ 25 h 26"/>
                <a:gd name="T12" fmla="*/ 16 w 17"/>
                <a:gd name="T13" fmla="*/ 18 h 26"/>
                <a:gd name="T14" fmla="*/ 11 w 17"/>
                <a:gd name="T15" fmla="*/ 9 h 26"/>
                <a:gd name="T16" fmla="*/ 8 w 17"/>
                <a:gd name="T17" fmla="*/ 9 h 26"/>
                <a:gd name="T18" fmla="*/ 8 w 17"/>
                <a:gd name="T19" fmla="*/ 11 h 26"/>
                <a:gd name="T20" fmla="*/ 9 w 17"/>
                <a:gd name="T21" fmla="*/ 11 h 26"/>
                <a:gd name="T22" fmla="*/ 11 w 17"/>
                <a:gd name="T23" fmla="*/ 18 h 26"/>
                <a:gd name="T24" fmla="*/ 8 w 17"/>
                <a:gd name="T25" fmla="*/ 24 h 26"/>
                <a:gd name="T26" fmla="*/ 8 w 17"/>
                <a:gd name="T27" fmla="*/ 25 h 26"/>
                <a:gd name="T28" fmla="*/ 8 w 17"/>
                <a:gd name="T29" fmla="*/ 2 h 26"/>
                <a:gd name="T30" fmla="*/ 1 w 17"/>
                <a:gd name="T31" fmla="*/ 13 h 26"/>
                <a:gd name="T32" fmla="*/ 7 w 17"/>
                <a:gd name="T33" fmla="*/ 25 h 26"/>
                <a:gd name="T34" fmla="*/ 8 w 17"/>
                <a:gd name="T35" fmla="*/ 25 h 26"/>
                <a:gd name="T36" fmla="*/ 8 w 17"/>
                <a:gd name="T37" fmla="*/ 24 h 26"/>
                <a:gd name="T38" fmla="*/ 7 w 17"/>
                <a:gd name="T39" fmla="*/ 24 h 26"/>
                <a:gd name="T40" fmla="*/ 5 w 17"/>
                <a:gd name="T41" fmla="*/ 15 h 26"/>
                <a:gd name="T42" fmla="*/ 6 w 17"/>
                <a:gd name="T43" fmla="*/ 12 h 26"/>
                <a:gd name="T44" fmla="*/ 6 w 17"/>
                <a:gd name="T45" fmla="*/ 12 h 26"/>
                <a:gd name="T46" fmla="*/ 8 w 17"/>
                <a:gd name="T47" fmla="*/ 11 h 26"/>
                <a:gd name="T48" fmla="*/ 8 w 17"/>
                <a:gd name="T49" fmla="*/ 9 h 26"/>
                <a:gd name="T50" fmla="*/ 7 w 17"/>
                <a:gd name="T51" fmla="*/ 10 h 26"/>
                <a:gd name="T52" fmla="*/ 8 w 17"/>
                <a:gd name="T53" fmla="*/ 7 h 26"/>
                <a:gd name="T54" fmla="*/ 8 w 17"/>
                <a:gd name="T55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" h="26">
                  <a:moveTo>
                    <a:pt x="16" y="0"/>
                  </a:moveTo>
                  <a:cubicBezTo>
                    <a:pt x="13" y="0"/>
                    <a:pt x="10" y="0"/>
                    <a:pt x="8" y="2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0" y="4"/>
                    <a:pt x="13" y="2"/>
                    <a:pt x="17" y="1"/>
                  </a:cubicBezTo>
                  <a:cubicBezTo>
                    <a:pt x="16" y="0"/>
                    <a:pt x="16" y="0"/>
                    <a:pt x="16" y="0"/>
                  </a:cubicBezTo>
                  <a:close/>
                  <a:moveTo>
                    <a:pt x="8" y="25"/>
                  </a:moveTo>
                  <a:cubicBezTo>
                    <a:pt x="12" y="26"/>
                    <a:pt x="15" y="23"/>
                    <a:pt x="16" y="18"/>
                  </a:cubicBezTo>
                  <a:cubicBezTo>
                    <a:pt x="17" y="13"/>
                    <a:pt x="15" y="10"/>
                    <a:pt x="11" y="9"/>
                  </a:cubicBezTo>
                  <a:cubicBezTo>
                    <a:pt x="10" y="9"/>
                    <a:pt x="9" y="9"/>
                    <a:pt x="8" y="9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1" y="11"/>
                    <a:pt x="12" y="13"/>
                    <a:pt x="11" y="18"/>
                  </a:cubicBezTo>
                  <a:cubicBezTo>
                    <a:pt x="10" y="21"/>
                    <a:pt x="10" y="23"/>
                    <a:pt x="8" y="24"/>
                  </a:cubicBezTo>
                  <a:lnTo>
                    <a:pt x="8" y="25"/>
                  </a:lnTo>
                  <a:close/>
                  <a:moveTo>
                    <a:pt x="8" y="2"/>
                  </a:moveTo>
                  <a:cubicBezTo>
                    <a:pt x="4" y="4"/>
                    <a:pt x="2" y="8"/>
                    <a:pt x="1" y="13"/>
                  </a:cubicBezTo>
                  <a:cubicBezTo>
                    <a:pt x="0" y="20"/>
                    <a:pt x="2" y="24"/>
                    <a:pt x="7" y="25"/>
                  </a:cubicBezTo>
                  <a:cubicBezTo>
                    <a:pt x="7" y="25"/>
                    <a:pt x="8" y="25"/>
                    <a:pt x="8" y="25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7" y="24"/>
                    <a:pt x="7" y="24"/>
                  </a:cubicBezTo>
                  <a:cubicBezTo>
                    <a:pt x="5" y="23"/>
                    <a:pt x="4" y="21"/>
                    <a:pt x="5" y="15"/>
                  </a:cubicBezTo>
                  <a:cubicBezTo>
                    <a:pt x="5" y="14"/>
                    <a:pt x="6" y="13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1"/>
                    <a:pt x="7" y="11"/>
                    <a:pt x="8" y="1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7" y="10"/>
                    <a:pt x="7" y="10"/>
                  </a:cubicBezTo>
                  <a:cubicBezTo>
                    <a:pt x="7" y="9"/>
                    <a:pt x="8" y="8"/>
                    <a:pt x="8" y="7"/>
                  </a:cubicBezTo>
                  <a:lnTo>
                    <a:pt x="8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Rectangle 50"/>
            <p:cNvSpPr>
              <a:spLocks noChangeArrowheads="1"/>
            </p:cNvSpPr>
            <p:nvPr/>
          </p:nvSpPr>
          <p:spPr bwMode="auto">
            <a:xfrm>
              <a:off x="-7599363" y="4254500"/>
              <a:ext cx="22225" cy="1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51"/>
            <p:cNvSpPr/>
            <p:nvPr/>
          </p:nvSpPr>
          <p:spPr bwMode="auto">
            <a:xfrm>
              <a:off x="-7546975" y="4191000"/>
              <a:ext cx="49213" cy="101600"/>
            </a:xfrm>
            <a:custGeom>
              <a:avLst/>
              <a:gdLst>
                <a:gd name="T0" fmla="*/ 10 w 13"/>
                <a:gd name="T1" fmla="*/ 0 h 27"/>
                <a:gd name="T2" fmla="*/ 8 w 13"/>
                <a:gd name="T3" fmla="*/ 0 h 27"/>
                <a:gd name="T4" fmla="*/ 0 w 13"/>
                <a:gd name="T5" fmla="*/ 5 h 27"/>
                <a:gd name="T6" fmla="*/ 0 w 13"/>
                <a:gd name="T7" fmla="*/ 6 h 27"/>
                <a:gd name="T8" fmla="*/ 5 w 13"/>
                <a:gd name="T9" fmla="*/ 5 h 27"/>
                <a:gd name="T10" fmla="*/ 4 w 13"/>
                <a:gd name="T11" fmla="*/ 23 h 27"/>
                <a:gd name="T12" fmla="*/ 3 w 13"/>
                <a:gd name="T13" fmla="*/ 25 h 27"/>
                <a:gd name="T14" fmla="*/ 1 w 13"/>
                <a:gd name="T15" fmla="*/ 24 h 27"/>
                <a:gd name="T16" fmla="*/ 1 w 13"/>
                <a:gd name="T17" fmla="*/ 26 h 27"/>
                <a:gd name="T18" fmla="*/ 13 w 13"/>
                <a:gd name="T19" fmla="*/ 27 h 27"/>
                <a:gd name="T20" fmla="*/ 13 w 13"/>
                <a:gd name="T21" fmla="*/ 25 h 27"/>
                <a:gd name="T22" fmla="*/ 10 w 13"/>
                <a:gd name="T23" fmla="*/ 25 h 27"/>
                <a:gd name="T24" fmla="*/ 9 w 13"/>
                <a:gd name="T25" fmla="*/ 23 h 27"/>
                <a:gd name="T26" fmla="*/ 10 w 13"/>
                <a:gd name="T2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" h="27">
                  <a:moveTo>
                    <a:pt x="10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2"/>
                    <a:pt x="3" y="4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6"/>
                    <a:pt x="3" y="6"/>
                    <a:pt x="5" y="5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4"/>
                    <a:pt x="4" y="24"/>
                    <a:pt x="3" y="25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0" y="25"/>
                    <a:pt x="9" y="24"/>
                    <a:pt x="9" y="23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52"/>
            <p:cNvSpPr>
              <a:spLocks noEditPoints="1"/>
            </p:cNvSpPr>
            <p:nvPr/>
          </p:nvSpPr>
          <p:spPr bwMode="auto">
            <a:xfrm>
              <a:off x="-7456488" y="4191000"/>
              <a:ext cx="60325" cy="98425"/>
            </a:xfrm>
            <a:custGeom>
              <a:avLst/>
              <a:gdLst>
                <a:gd name="T0" fmla="*/ 8 w 16"/>
                <a:gd name="T1" fmla="*/ 25 h 26"/>
                <a:gd name="T2" fmla="*/ 15 w 16"/>
                <a:gd name="T3" fmla="*/ 12 h 26"/>
                <a:gd name="T4" fmla="*/ 8 w 16"/>
                <a:gd name="T5" fmla="*/ 0 h 26"/>
                <a:gd name="T6" fmla="*/ 8 w 16"/>
                <a:gd name="T7" fmla="*/ 0 h 26"/>
                <a:gd name="T8" fmla="*/ 8 w 16"/>
                <a:gd name="T9" fmla="*/ 1 h 26"/>
                <a:gd name="T10" fmla="*/ 8 w 16"/>
                <a:gd name="T11" fmla="*/ 1 h 26"/>
                <a:gd name="T12" fmla="*/ 11 w 16"/>
                <a:gd name="T13" fmla="*/ 9 h 26"/>
                <a:gd name="T14" fmla="*/ 10 w 16"/>
                <a:gd name="T15" fmla="*/ 14 h 26"/>
                <a:gd name="T16" fmla="*/ 8 w 16"/>
                <a:gd name="T17" fmla="*/ 15 h 26"/>
                <a:gd name="T18" fmla="*/ 8 w 16"/>
                <a:gd name="T19" fmla="*/ 16 h 26"/>
                <a:gd name="T20" fmla="*/ 10 w 16"/>
                <a:gd name="T21" fmla="*/ 16 h 26"/>
                <a:gd name="T22" fmla="*/ 8 w 16"/>
                <a:gd name="T23" fmla="*/ 20 h 26"/>
                <a:gd name="T24" fmla="*/ 8 w 16"/>
                <a:gd name="T25" fmla="*/ 25 h 26"/>
                <a:gd name="T26" fmla="*/ 1 w 16"/>
                <a:gd name="T27" fmla="*/ 26 h 26"/>
                <a:gd name="T28" fmla="*/ 8 w 16"/>
                <a:gd name="T29" fmla="*/ 25 h 26"/>
                <a:gd name="T30" fmla="*/ 8 w 16"/>
                <a:gd name="T31" fmla="*/ 20 h 26"/>
                <a:gd name="T32" fmla="*/ 0 w 16"/>
                <a:gd name="T33" fmla="*/ 25 h 26"/>
                <a:gd name="T34" fmla="*/ 1 w 16"/>
                <a:gd name="T35" fmla="*/ 26 h 26"/>
                <a:gd name="T36" fmla="*/ 8 w 16"/>
                <a:gd name="T37" fmla="*/ 0 h 26"/>
                <a:gd name="T38" fmla="*/ 0 w 16"/>
                <a:gd name="T39" fmla="*/ 8 h 26"/>
                <a:gd name="T40" fmla="*/ 6 w 16"/>
                <a:gd name="T41" fmla="*/ 17 h 26"/>
                <a:gd name="T42" fmla="*/ 8 w 16"/>
                <a:gd name="T43" fmla="*/ 16 h 26"/>
                <a:gd name="T44" fmla="*/ 8 w 16"/>
                <a:gd name="T45" fmla="*/ 15 h 26"/>
                <a:gd name="T46" fmla="*/ 7 w 16"/>
                <a:gd name="T47" fmla="*/ 15 h 26"/>
                <a:gd name="T48" fmla="*/ 5 w 16"/>
                <a:gd name="T49" fmla="*/ 8 h 26"/>
                <a:gd name="T50" fmla="*/ 8 w 16"/>
                <a:gd name="T51" fmla="*/ 1 h 26"/>
                <a:gd name="T52" fmla="*/ 8 w 16"/>
                <a:gd name="T5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8" y="25"/>
                  </a:moveTo>
                  <a:cubicBezTo>
                    <a:pt x="12" y="22"/>
                    <a:pt x="15" y="18"/>
                    <a:pt x="15" y="12"/>
                  </a:cubicBezTo>
                  <a:cubicBezTo>
                    <a:pt x="16" y="5"/>
                    <a:pt x="13" y="1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0" y="2"/>
                    <a:pt x="11" y="4"/>
                    <a:pt x="11" y="9"/>
                  </a:cubicBezTo>
                  <a:cubicBezTo>
                    <a:pt x="11" y="11"/>
                    <a:pt x="10" y="12"/>
                    <a:pt x="10" y="14"/>
                  </a:cubicBezTo>
                  <a:cubicBezTo>
                    <a:pt x="9" y="14"/>
                    <a:pt x="8" y="15"/>
                    <a:pt x="8" y="15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9" y="16"/>
                    <a:pt x="10" y="16"/>
                  </a:cubicBezTo>
                  <a:cubicBezTo>
                    <a:pt x="9" y="17"/>
                    <a:pt x="8" y="19"/>
                    <a:pt x="8" y="20"/>
                  </a:cubicBezTo>
                  <a:lnTo>
                    <a:pt x="8" y="25"/>
                  </a:lnTo>
                  <a:close/>
                  <a:moveTo>
                    <a:pt x="1" y="26"/>
                  </a:moveTo>
                  <a:cubicBezTo>
                    <a:pt x="4" y="26"/>
                    <a:pt x="6" y="25"/>
                    <a:pt x="8" y="25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6" y="23"/>
                    <a:pt x="4" y="25"/>
                    <a:pt x="0" y="25"/>
                  </a:cubicBezTo>
                  <a:cubicBezTo>
                    <a:pt x="1" y="26"/>
                    <a:pt x="1" y="26"/>
                    <a:pt x="1" y="26"/>
                  </a:cubicBezTo>
                  <a:close/>
                  <a:moveTo>
                    <a:pt x="8" y="0"/>
                  </a:moveTo>
                  <a:cubicBezTo>
                    <a:pt x="3" y="0"/>
                    <a:pt x="0" y="3"/>
                    <a:pt x="0" y="8"/>
                  </a:cubicBezTo>
                  <a:cubicBezTo>
                    <a:pt x="0" y="13"/>
                    <a:pt x="2" y="16"/>
                    <a:pt x="6" y="17"/>
                  </a:cubicBezTo>
                  <a:cubicBezTo>
                    <a:pt x="6" y="17"/>
                    <a:pt x="7" y="17"/>
                    <a:pt x="8" y="16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5" y="15"/>
                    <a:pt x="4" y="12"/>
                    <a:pt x="5" y="8"/>
                  </a:cubicBezTo>
                  <a:cubicBezTo>
                    <a:pt x="5" y="3"/>
                    <a:pt x="6" y="1"/>
                    <a:pt x="8" y="1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53"/>
            <p:cNvSpPr/>
            <p:nvPr/>
          </p:nvSpPr>
          <p:spPr bwMode="auto">
            <a:xfrm>
              <a:off x="-7366000" y="4168775"/>
              <a:ext cx="66675" cy="104775"/>
            </a:xfrm>
            <a:custGeom>
              <a:avLst/>
              <a:gdLst>
                <a:gd name="T0" fmla="*/ 3 w 18"/>
                <a:gd name="T1" fmla="*/ 28 h 28"/>
                <a:gd name="T2" fmla="*/ 18 w 18"/>
                <a:gd name="T3" fmla="*/ 26 h 28"/>
                <a:gd name="T4" fmla="*/ 17 w 18"/>
                <a:gd name="T5" fmla="*/ 18 h 28"/>
                <a:gd name="T6" fmla="*/ 16 w 18"/>
                <a:gd name="T7" fmla="*/ 19 h 28"/>
                <a:gd name="T8" fmla="*/ 14 w 18"/>
                <a:gd name="T9" fmla="*/ 22 h 28"/>
                <a:gd name="T10" fmla="*/ 7 w 18"/>
                <a:gd name="T11" fmla="*/ 23 h 28"/>
                <a:gd name="T12" fmla="*/ 11 w 18"/>
                <a:gd name="T13" fmla="*/ 17 h 28"/>
                <a:gd name="T14" fmla="*/ 14 w 18"/>
                <a:gd name="T15" fmla="*/ 7 h 28"/>
                <a:gd name="T16" fmla="*/ 6 w 18"/>
                <a:gd name="T17" fmla="*/ 1 h 28"/>
                <a:gd name="T18" fmla="*/ 0 w 18"/>
                <a:gd name="T19" fmla="*/ 10 h 28"/>
                <a:gd name="T20" fmla="*/ 2 w 18"/>
                <a:gd name="T21" fmla="*/ 10 h 28"/>
                <a:gd name="T22" fmla="*/ 5 w 18"/>
                <a:gd name="T23" fmla="*/ 4 h 28"/>
                <a:gd name="T24" fmla="*/ 10 w 18"/>
                <a:gd name="T25" fmla="*/ 9 h 28"/>
                <a:gd name="T26" fmla="*/ 4 w 18"/>
                <a:gd name="T27" fmla="*/ 24 h 28"/>
                <a:gd name="T28" fmla="*/ 3 w 18"/>
                <a:gd name="T29" fmla="*/ 27 h 28"/>
                <a:gd name="T30" fmla="*/ 3 w 18"/>
                <a:gd name="T3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" h="28">
                  <a:moveTo>
                    <a:pt x="3" y="28"/>
                  </a:moveTo>
                  <a:cubicBezTo>
                    <a:pt x="18" y="26"/>
                    <a:pt x="18" y="26"/>
                    <a:pt x="18" y="26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21"/>
                    <a:pt x="16" y="22"/>
                    <a:pt x="14" y="22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8" y="21"/>
                    <a:pt x="9" y="19"/>
                    <a:pt x="11" y="17"/>
                  </a:cubicBezTo>
                  <a:cubicBezTo>
                    <a:pt x="14" y="13"/>
                    <a:pt x="15" y="10"/>
                    <a:pt x="14" y="7"/>
                  </a:cubicBezTo>
                  <a:cubicBezTo>
                    <a:pt x="13" y="2"/>
                    <a:pt x="10" y="0"/>
                    <a:pt x="6" y="1"/>
                  </a:cubicBezTo>
                  <a:cubicBezTo>
                    <a:pt x="2" y="1"/>
                    <a:pt x="0" y="5"/>
                    <a:pt x="0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7"/>
                    <a:pt x="3" y="5"/>
                    <a:pt x="5" y="4"/>
                  </a:cubicBezTo>
                  <a:cubicBezTo>
                    <a:pt x="8" y="4"/>
                    <a:pt x="9" y="6"/>
                    <a:pt x="10" y="9"/>
                  </a:cubicBezTo>
                  <a:cubicBezTo>
                    <a:pt x="11" y="11"/>
                    <a:pt x="9" y="16"/>
                    <a:pt x="4" y="24"/>
                  </a:cubicBezTo>
                  <a:cubicBezTo>
                    <a:pt x="4" y="25"/>
                    <a:pt x="3" y="26"/>
                    <a:pt x="3" y="27"/>
                  </a:cubicBezTo>
                  <a:lnTo>
                    <a:pt x="3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54"/>
            <p:cNvSpPr>
              <a:spLocks noEditPoints="1"/>
            </p:cNvSpPr>
            <p:nvPr/>
          </p:nvSpPr>
          <p:spPr bwMode="auto">
            <a:xfrm>
              <a:off x="-7265988" y="4146550"/>
              <a:ext cx="65088" cy="101600"/>
            </a:xfrm>
            <a:custGeom>
              <a:avLst/>
              <a:gdLst>
                <a:gd name="T0" fmla="*/ 12 w 17"/>
                <a:gd name="T1" fmla="*/ 0 h 27"/>
                <a:gd name="T2" fmla="*/ 9 w 17"/>
                <a:gd name="T3" fmla="*/ 1 h 27"/>
                <a:gd name="T4" fmla="*/ 9 w 17"/>
                <a:gd name="T5" fmla="*/ 4 h 27"/>
                <a:gd name="T6" fmla="*/ 13 w 17"/>
                <a:gd name="T7" fmla="*/ 1 h 27"/>
                <a:gd name="T8" fmla="*/ 12 w 17"/>
                <a:gd name="T9" fmla="*/ 0 h 27"/>
                <a:gd name="T10" fmla="*/ 9 w 17"/>
                <a:gd name="T11" fmla="*/ 27 h 27"/>
                <a:gd name="T12" fmla="*/ 10 w 17"/>
                <a:gd name="T13" fmla="*/ 27 h 27"/>
                <a:gd name="T14" fmla="*/ 17 w 17"/>
                <a:gd name="T15" fmla="*/ 18 h 27"/>
                <a:gd name="T16" fmla="*/ 9 w 17"/>
                <a:gd name="T17" fmla="*/ 10 h 27"/>
                <a:gd name="T18" fmla="*/ 9 w 17"/>
                <a:gd name="T19" fmla="*/ 10 h 27"/>
                <a:gd name="T20" fmla="*/ 9 w 17"/>
                <a:gd name="T21" fmla="*/ 12 h 27"/>
                <a:gd name="T22" fmla="*/ 12 w 17"/>
                <a:gd name="T23" fmla="*/ 19 h 27"/>
                <a:gd name="T24" fmla="*/ 10 w 17"/>
                <a:gd name="T25" fmla="*/ 26 h 27"/>
                <a:gd name="T26" fmla="*/ 9 w 17"/>
                <a:gd name="T27" fmla="*/ 25 h 27"/>
                <a:gd name="T28" fmla="*/ 9 w 17"/>
                <a:gd name="T29" fmla="*/ 27 h 27"/>
                <a:gd name="T30" fmla="*/ 9 w 17"/>
                <a:gd name="T31" fmla="*/ 1 h 27"/>
                <a:gd name="T32" fmla="*/ 1 w 17"/>
                <a:gd name="T33" fmla="*/ 17 h 27"/>
                <a:gd name="T34" fmla="*/ 9 w 17"/>
                <a:gd name="T35" fmla="*/ 27 h 27"/>
                <a:gd name="T36" fmla="*/ 9 w 17"/>
                <a:gd name="T37" fmla="*/ 25 h 27"/>
                <a:gd name="T38" fmla="*/ 6 w 17"/>
                <a:gd name="T39" fmla="*/ 18 h 27"/>
                <a:gd name="T40" fmla="*/ 6 w 17"/>
                <a:gd name="T41" fmla="*/ 15 h 27"/>
                <a:gd name="T42" fmla="*/ 5 w 17"/>
                <a:gd name="T43" fmla="*/ 14 h 27"/>
                <a:gd name="T44" fmla="*/ 8 w 17"/>
                <a:gd name="T45" fmla="*/ 12 h 27"/>
                <a:gd name="T46" fmla="*/ 9 w 17"/>
                <a:gd name="T47" fmla="*/ 12 h 27"/>
                <a:gd name="T48" fmla="*/ 9 w 17"/>
                <a:gd name="T49" fmla="*/ 10 h 27"/>
                <a:gd name="T50" fmla="*/ 6 w 17"/>
                <a:gd name="T51" fmla="*/ 12 h 27"/>
                <a:gd name="T52" fmla="*/ 9 w 17"/>
                <a:gd name="T53" fmla="*/ 4 h 27"/>
                <a:gd name="T54" fmla="*/ 9 w 17"/>
                <a:gd name="T5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" h="27">
                  <a:moveTo>
                    <a:pt x="12" y="0"/>
                  </a:moveTo>
                  <a:cubicBezTo>
                    <a:pt x="11" y="0"/>
                    <a:pt x="10" y="0"/>
                    <a:pt x="9" y="1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3"/>
                    <a:pt x="11" y="2"/>
                    <a:pt x="13" y="1"/>
                  </a:cubicBezTo>
                  <a:cubicBezTo>
                    <a:pt x="12" y="0"/>
                    <a:pt x="12" y="0"/>
                    <a:pt x="12" y="0"/>
                  </a:cubicBezTo>
                  <a:close/>
                  <a:moveTo>
                    <a:pt x="9" y="27"/>
                  </a:moveTo>
                  <a:cubicBezTo>
                    <a:pt x="9" y="27"/>
                    <a:pt x="10" y="27"/>
                    <a:pt x="10" y="27"/>
                  </a:cubicBezTo>
                  <a:cubicBezTo>
                    <a:pt x="15" y="26"/>
                    <a:pt x="17" y="23"/>
                    <a:pt x="17" y="18"/>
                  </a:cubicBezTo>
                  <a:cubicBezTo>
                    <a:pt x="16" y="13"/>
                    <a:pt x="14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1" y="12"/>
                    <a:pt x="12" y="14"/>
                    <a:pt x="12" y="19"/>
                  </a:cubicBezTo>
                  <a:cubicBezTo>
                    <a:pt x="13" y="23"/>
                    <a:pt x="12" y="26"/>
                    <a:pt x="10" y="26"/>
                  </a:cubicBezTo>
                  <a:cubicBezTo>
                    <a:pt x="9" y="26"/>
                    <a:pt x="9" y="26"/>
                    <a:pt x="9" y="25"/>
                  </a:cubicBezTo>
                  <a:lnTo>
                    <a:pt x="9" y="27"/>
                  </a:lnTo>
                  <a:close/>
                  <a:moveTo>
                    <a:pt x="9" y="1"/>
                  </a:moveTo>
                  <a:cubicBezTo>
                    <a:pt x="3" y="4"/>
                    <a:pt x="0" y="9"/>
                    <a:pt x="1" y="17"/>
                  </a:cubicBezTo>
                  <a:cubicBezTo>
                    <a:pt x="2" y="23"/>
                    <a:pt x="4" y="26"/>
                    <a:pt x="9" y="27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7" y="25"/>
                    <a:pt x="6" y="22"/>
                    <a:pt x="6" y="18"/>
                  </a:cubicBezTo>
                  <a:cubicBezTo>
                    <a:pt x="6" y="17"/>
                    <a:pt x="6" y="16"/>
                    <a:pt x="6" y="15"/>
                  </a:cubicBezTo>
                  <a:cubicBezTo>
                    <a:pt x="6" y="14"/>
                    <a:pt x="5" y="14"/>
                    <a:pt x="5" y="14"/>
                  </a:cubicBezTo>
                  <a:cubicBezTo>
                    <a:pt x="6" y="13"/>
                    <a:pt x="7" y="12"/>
                    <a:pt x="8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8" y="11"/>
                    <a:pt x="7" y="11"/>
                    <a:pt x="6" y="12"/>
                  </a:cubicBezTo>
                  <a:cubicBezTo>
                    <a:pt x="6" y="9"/>
                    <a:pt x="7" y="6"/>
                    <a:pt x="9" y="4"/>
                  </a:cubicBezTo>
                  <a:lnTo>
                    <a:pt x="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55"/>
            <p:cNvSpPr/>
            <p:nvPr/>
          </p:nvSpPr>
          <p:spPr bwMode="auto">
            <a:xfrm>
              <a:off x="-6840538" y="2170113"/>
              <a:ext cx="333375" cy="233363"/>
            </a:xfrm>
            <a:custGeom>
              <a:avLst/>
              <a:gdLst>
                <a:gd name="T0" fmla="*/ 56 w 89"/>
                <a:gd name="T1" fmla="*/ 0 h 62"/>
                <a:gd name="T2" fmla="*/ 47 w 89"/>
                <a:gd name="T3" fmla="*/ 17 h 62"/>
                <a:gd name="T4" fmla="*/ 63 w 89"/>
                <a:gd name="T5" fmla="*/ 21 h 62"/>
                <a:gd name="T6" fmla="*/ 60 w 89"/>
                <a:gd name="T7" fmla="*/ 15 h 62"/>
                <a:gd name="T8" fmla="*/ 56 w 89"/>
                <a:gd name="T9" fmla="*/ 13 h 62"/>
                <a:gd name="T10" fmla="*/ 59 w 89"/>
                <a:gd name="T11" fmla="*/ 12 h 62"/>
                <a:gd name="T12" fmla="*/ 60 w 89"/>
                <a:gd name="T13" fmla="*/ 11 h 62"/>
                <a:gd name="T14" fmla="*/ 64 w 89"/>
                <a:gd name="T15" fmla="*/ 14 h 62"/>
                <a:gd name="T16" fmla="*/ 78 w 89"/>
                <a:gd name="T17" fmla="*/ 14 h 62"/>
                <a:gd name="T18" fmla="*/ 87 w 89"/>
                <a:gd name="T19" fmla="*/ 9 h 62"/>
                <a:gd name="T20" fmla="*/ 77 w 89"/>
                <a:gd name="T21" fmla="*/ 16 h 62"/>
                <a:gd name="T22" fmla="*/ 66 w 89"/>
                <a:gd name="T23" fmla="*/ 16 h 62"/>
                <a:gd name="T24" fmla="*/ 68 w 89"/>
                <a:gd name="T25" fmla="*/ 23 h 62"/>
                <a:gd name="T26" fmla="*/ 85 w 89"/>
                <a:gd name="T27" fmla="*/ 36 h 62"/>
                <a:gd name="T28" fmla="*/ 57 w 89"/>
                <a:gd name="T29" fmla="*/ 38 h 62"/>
                <a:gd name="T30" fmla="*/ 53 w 89"/>
                <a:gd name="T31" fmla="*/ 45 h 62"/>
                <a:gd name="T32" fmla="*/ 33 w 89"/>
                <a:gd name="T33" fmla="*/ 39 h 62"/>
                <a:gd name="T34" fmla="*/ 30 w 89"/>
                <a:gd name="T35" fmla="*/ 40 h 62"/>
                <a:gd name="T36" fmla="*/ 39 w 89"/>
                <a:gd name="T37" fmla="*/ 54 h 62"/>
                <a:gd name="T38" fmla="*/ 26 w 89"/>
                <a:gd name="T39" fmla="*/ 48 h 62"/>
                <a:gd name="T40" fmla="*/ 35 w 89"/>
                <a:gd name="T41" fmla="*/ 47 h 62"/>
                <a:gd name="T42" fmla="*/ 28 w 89"/>
                <a:gd name="T43" fmla="*/ 43 h 62"/>
                <a:gd name="T44" fmla="*/ 7 w 89"/>
                <a:gd name="T45" fmla="*/ 59 h 62"/>
                <a:gd name="T46" fmla="*/ 1 w 89"/>
                <a:gd name="T47" fmla="*/ 43 h 62"/>
                <a:gd name="T48" fmla="*/ 10 w 89"/>
                <a:gd name="T49" fmla="*/ 55 h 62"/>
                <a:gd name="T50" fmla="*/ 26 w 89"/>
                <a:gd name="T51" fmla="*/ 42 h 62"/>
                <a:gd name="T52" fmla="*/ 6 w 89"/>
                <a:gd name="T53" fmla="*/ 32 h 62"/>
                <a:gd name="T54" fmla="*/ 3 w 89"/>
                <a:gd name="T55" fmla="*/ 25 h 62"/>
                <a:gd name="T56" fmla="*/ 29 w 89"/>
                <a:gd name="T57" fmla="*/ 39 h 62"/>
                <a:gd name="T58" fmla="*/ 41 w 89"/>
                <a:gd name="T59" fmla="*/ 38 h 62"/>
                <a:gd name="T60" fmla="*/ 50 w 89"/>
                <a:gd name="T61" fmla="*/ 37 h 62"/>
                <a:gd name="T62" fmla="*/ 29 w 89"/>
                <a:gd name="T63" fmla="*/ 23 h 62"/>
                <a:gd name="T64" fmla="*/ 51 w 89"/>
                <a:gd name="T65" fmla="*/ 36 h 62"/>
                <a:gd name="T66" fmla="*/ 53 w 89"/>
                <a:gd name="T67" fmla="*/ 34 h 62"/>
                <a:gd name="T68" fmla="*/ 55 w 89"/>
                <a:gd name="T69" fmla="*/ 35 h 62"/>
                <a:gd name="T70" fmla="*/ 80 w 89"/>
                <a:gd name="T71" fmla="*/ 32 h 62"/>
                <a:gd name="T72" fmla="*/ 63 w 89"/>
                <a:gd name="T73" fmla="*/ 24 h 62"/>
                <a:gd name="T74" fmla="*/ 56 w 89"/>
                <a:gd name="T75" fmla="*/ 24 h 62"/>
                <a:gd name="T76" fmla="*/ 54 w 89"/>
                <a:gd name="T77" fmla="*/ 28 h 62"/>
                <a:gd name="T78" fmla="*/ 53 w 89"/>
                <a:gd name="T79" fmla="*/ 24 h 62"/>
                <a:gd name="T80" fmla="*/ 44 w 89"/>
                <a:gd name="T81" fmla="*/ 22 h 62"/>
                <a:gd name="T82" fmla="*/ 54 w 89"/>
                <a:gd name="T83" fmla="*/ 20 h 62"/>
                <a:gd name="T84" fmla="*/ 36 w 89"/>
                <a:gd name="T85" fmla="*/ 19 h 62"/>
                <a:gd name="T86" fmla="*/ 40 w 89"/>
                <a:gd name="T87" fmla="*/ 11 h 62"/>
                <a:gd name="T88" fmla="*/ 44 w 89"/>
                <a:gd name="T89" fmla="*/ 6 h 62"/>
                <a:gd name="T90" fmla="*/ 40 w 89"/>
                <a:gd name="T91" fmla="*/ 16 h 62"/>
                <a:gd name="T92" fmla="*/ 44 w 89"/>
                <a:gd name="T93" fmla="*/ 16 h 62"/>
                <a:gd name="T94" fmla="*/ 55 w 89"/>
                <a:gd name="T95" fmla="*/ 0 h 62"/>
                <a:gd name="T96" fmla="*/ 56 w 89"/>
                <a:gd name="T97" fmla="*/ 0 h 62"/>
                <a:gd name="T98" fmla="*/ 56 w 89"/>
                <a:gd name="T9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9" h="62">
                  <a:moveTo>
                    <a:pt x="56" y="0"/>
                  </a:moveTo>
                  <a:cubicBezTo>
                    <a:pt x="56" y="1"/>
                    <a:pt x="56" y="12"/>
                    <a:pt x="47" y="17"/>
                  </a:cubicBezTo>
                  <a:cubicBezTo>
                    <a:pt x="47" y="17"/>
                    <a:pt x="59" y="20"/>
                    <a:pt x="63" y="21"/>
                  </a:cubicBezTo>
                  <a:cubicBezTo>
                    <a:pt x="63" y="21"/>
                    <a:pt x="67" y="21"/>
                    <a:pt x="60" y="15"/>
                  </a:cubicBezTo>
                  <a:cubicBezTo>
                    <a:pt x="60" y="15"/>
                    <a:pt x="57" y="14"/>
                    <a:pt x="56" y="13"/>
                  </a:cubicBezTo>
                  <a:cubicBezTo>
                    <a:pt x="56" y="13"/>
                    <a:pt x="58" y="13"/>
                    <a:pt x="59" y="12"/>
                  </a:cubicBezTo>
                  <a:cubicBezTo>
                    <a:pt x="59" y="12"/>
                    <a:pt x="57" y="8"/>
                    <a:pt x="60" y="11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4" y="14"/>
                    <a:pt x="67" y="14"/>
                    <a:pt x="78" y="14"/>
                  </a:cubicBezTo>
                  <a:cubicBezTo>
                    <a:pt x="78" y="14"/>
                    <a:pt x="85" y="15"/>
                    <a:pt x="87" y="9"/>
                  </a:cubicBezTo>
                  <a:cubicBezTo>
                    <a:pt x="87" y="9"/>
                    <a:pt x="89" y="18"/>
                    <a:pt x="77" y="16"/>
                  </a:cubicBezTo>
                  <a:cubicBezTo>
                    <a:pt x="77" y="16"/>
                    <a:pt x="71" y="15"/>
                    <a:pt x="66" y="16"/>
                  </a:cubicBezTo>
                  <a:cubicBezTo>
                    <a:pt x="66" y="16"/>
                    <a:pt x="69" y="21"/>
                    <a:pt x="68" y="23"/>
                  </a:cubicBezTo>
                  <a:cubicBezTo>
                    <a:pt x="68" y="23"/>
                    <a:pt x="88" y="31"/>
                    <a:pt x="85" y="36"/>
                  </a:cubicBezTo>
                  <a:cubicBezTo>
                    <a:pt x="85" y="36"/>
                    <a:pt x="74" y="38"/>
                    <a:pt x="57" y="38"/>
                  </a:cubicBezTo>
                  <a:cubicBezTo>
                    <a:pt x="57" y="38"/>
                    <a:pt x="61" y="45"/>
                    <a:pt x="53" y="45"/>
                  </a:cubicBezTo>
                  <a:cubicBezTo>
                    <a:pt x="53" y="45"/>
                    <a:pt x="35" y="38"/>
                    <a:pt x="33" y="39"/>
                  </a:cubicBezTo>
                  <a:cubicBezTo>
                    <a:pt x="33" y="39"/>
                    <a:pt x="32" y="39"/>
                    <a:pt x="30" y="40"/>
                  </a:cubicBezTo>
                  <a:cubicBezTo>
                    <a:pt x="30" y="40"/>
                    <a:pt x="44" y="50"/>
                    <a:pt x="39" y="54"/>
                  </a:cubicBezTo>
                  <a:cubicBezTo>
                    <a:pt x="39" y="54"/>
                    <a:pt x="30" y="52"/>
                    <a:pt x="26" y="48"/>
                  </a:cubicBezTo>
                  <a:cubicBezTo>
                    <a:pt x="26" y="48"/>
                    <a:pt x="40" y="54"/>
                    <a:pt x="35" y="47"/>
                  </a:cubicBezTo>
                  <a:cubicBezTo>
                    <a:pt x="35" y="47"/>
                    <a:pt x="29" y="42"/>
                    <a:pt x="28" y="43"/>
                  </a:cubicBezTo>
                  <a:cubicBezTo>
                    <a:pt x="28" y="43"/>
                    <a:pt x="11" y="62"/>
                    <a:pt x="7" y="59"/>
                  </a:cubicBezTo>
                  <a:cubicBezTo>
                    <a:pt x="7" y="59"/>
                    <a:pt x="0" y="49"/>
                    <a:pt x="1" y="43"/>
                  </a:cubicBezTo>
                  <a:cubicBezTo>
                    <a:pt x="1" y="43"/>
                    <a:pt x="4" y="55"/>
                    <a:pt x="10" y="55"/>
                  </a:cubicBezTo>
                  <a:cubicBezTo>
                    <a:pt x="10" y="55"/>
                    <a:pt x="22" y="47"/>
                    <a:pt x="26" y="42"/>
                  </a:cubicBezTo>
                  <a:cubicBezTo>
                    <a:pt x="26" y="42"/>
                    <a:pt x="8" y="32"/>
                    <a:pt x="6" y="32"/>
                  </a:cubicBezTo>
                  <a:cubicBezTo>
                    <a:pt x="6" y="32"/>
                    <a:pt x="0" y="25"/>
                    <a:pt x="3" y="25"/>
                  </a:cubicBezTo>
                  <a:cubicBezTo>
                    <a:pt x="3" y="25"/>
                    <a:pt x="25" y="36"/>
                    <a:pt x="29" y="39"/>
                  </a:cubicBezTo>
                  <a:cubicBezTo>
                    <a:pt x="29" y="39"/>
                    <a:pt x="30" y="37"/>
                    <a:pt x="41" y="38"/>
                  </a:cubicBezTo>
                  <a:cubicBezTo>
                    <a:pt x="41" y="38"/>
                    <a:pt x="58" y="40"/>
                    <a:pt x="50" y="37"/>
                  </a:cubicBezTo>
                  <a:cubicBezTo>
                    <a:pt x="50" y="37"/>
                    <a:pt x="33" y="28"/>
                    <a:pt x="29" y="23"/>
                  </a:cubicBezTo>
                  <a:cubicBezTo>
                    <a:pt x="29" y="23"/>
                    <a:pt x="49" y="33"/>
                    <a:pt x="51" y="36"/>
                  </a:cubicBezTo>
                  <a:cubicBezTo>
                    <a:pt x="51" y="36"/>
                    <a:pt x="54" y="35"/>
                    <a:pt x="53" y="34"/>
                  </a:cubicBezTo>
                  <a:cubicBezTo>
                    <a:pt x="53" y="34"/>
                    <a:pt x="54" y="34"/>
                    <a:pt x="55" y="35"/>
                  </a:cubicBezTo>
                  <a:cubicBezTo>
                    <a:pt x="55" y="35"/>
                    <a:pt x="85" y="36"/>
                    <a:pt x="80" y="32"/>
                  </a:cubicBezTo>
                  <a:cubicBezTo>
                    <a:pt x="80" y="32"/>
                    <a:pt x="66" y="24"/>
                    <a:pt x="63" y="24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3" y="24"/>
                    <a:pt x="45" y="24"/>
                    <a:pt x="44" y="22"/>
                  </a:cubicBezTo>
                  <a:cubicBezTo>
                    <a:pt x="44" y="22"/>
                    <a:pt x="62" y="23"/>
                    <a:pt x="54" y="20"/>
                  </a:cubicBezTo>
                  <a:cubicBezTo>
                    <a:pt x="54" y="20"/>
                    <a:pt x="40" y="16"/>
                    <a:pt x="36" y="19"/>
                  </a:cubicBezTo>
                  <a:cubicBezTo>
                    <a:pt x="36" y="19"/>
                    <a:pt x="36" y="15"/>
                    <a:pt x="40" y="11"/>
                  </a:cubicBezTo>
                  <a:cubicBezTo>
                    <a:pt x="40" y="11"/>
                    <a:pt x="42" y="9"/>
                    <a:pt x="44" y="6"/>
                  </a:cubicBezTo>
                  <a:cubicBezTo>
                    <a:pt x="44" y="6"/>
                    <a:pt x="44" y="13"/>
                    <a:pt x="40" y="1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6"/>
                    <a:pt x="52" y="11"/>
                    <a:pt x="55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56"/>
            <p:cNvSpPr/>
            <p:nvPr/>
          </p:nvSpPr>
          <p:spPr bwMode="auto">
            <a:xfrm>
              <a:off x="-6653213" y="2271713"/>
              <a:ext cx="55563" cy="22225"/>
            </a:xfrm>
            <a:custGeom>
              <a:avLst/>
              <a:gdLst>
                <a:gd name="T0" fmla="*/ 15 w 15"/>
                <a:gd name="T1" fmla="*/ 0 h 6"/>
                <a:gd name="T2" fmla="*/ 5 w 15"/>
                <a:gd name="T3" fmla="*/ 5 h 6"/>
                <a:gd name="T4" fmla="*/ 0 w 15"/>
                <a:gd name="T5" fmla="*/ 3 h 6"/>
                <a:gd name="T6" fmla="*/ 14 w 15"/>
                <a:gd name="T7" fmla="*/ 0 h 6"/>
                <a:gd name="T8" fmla="*/ 15 w 1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6">
                  <a:moveTo>
                    <a:pt x="15" y="0"/>
                  </a:moveTo>
                  <a:cubicBezTo>
                    <a:pt x="15" y="0"/>
                    <a:pt x="13" y="6"/>
                    <a:pt x="5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9" y="4"/>
                    <a:pt x="14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57"/>
            <p:cNvSpPr/>
            <p:nvPr/>
          </p:nvSpPr>
          <p:spPr bwMode="auto">
            <a:xfrm>
              <a:off x="-7348538" y="1785938"/>
              <a:ext cx="180975" cy="233363"/>
            </a:xfrm>
            <a:custGeom>
              <a:avLst/>
              <a:gdLst>
                <a:gd name="T0" fmla="*/ 40 w 48"/>
                <a:gd name="T1" fmla="*/ 12 h 62"/>
                <a:gd name="T2" fmla="*/ 45 w 48"/>
                <a:gd name="T3" fmla="*/ 14 h 62"/>
                <a:gd name="T4" fmla="*/ 31 w 48"/>
                <a:gd name="T5" fmla="*/ 38 h 62"/>
                <a:gd name="T6" fmla="*/ 45 w 48"/>
                <a:gd name="T7" fmla="*/ 34 h 62"/>
                <a:gd name="T8" fmla="*/ 46 w 48"/>
                <a:gd name="T9" fmla="*/ 27 h 62"/>
                <a:gd name="T10" fmla="*/ 47 w 48"/>
                <a:gd name="T11" fmla="*/ 37 h 62"/>
                <a:gd name="T12" fmla="*/ 28 w 48"/>
                <a:gd name="T13" fmla="*/ 43 h 62"/>
                <a:gd name="T14" fmla="*/ 0 w 48"/>
                <a:gd name="T15" fmla="*/ 62 h 62"/>
                <a:gd name="T16" fmla="*/ 21 w 48"/>
                <a:gd name="T17" fmla="*/ 43 h 62"/>
                <a:gd name="T18" fmla="*/ 13 w 48"/>
                <a:gd name="T19" fmla="*/ 44 h 62"/>
                <a:gd name="T20" fmla="*/ 12 w 48"/>
                <a:gd name="T21" fmla="*/ 41 h 62"/>
                <a:gd name="T22" fmla="*/ 26 w 48"/>
                <a:gd name="T23" fmla="*/ 39 h 62"/>
                <a:gd name="T24" fmla="*/ 39 w 48"/>
                <a:gd name="T25" fmla="*/ 14 h 62"/>
                <a:gd name="T26" fmla="*/ 40 w 48"/>
                <a:gd name="T27" fmla="*/ 1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2">
                  <a:moveTo>
                    <a:pt x="40" y="12"/>
                  </a:moveTo>
                  <a:cubicBezTo>
                    <a:pt x="40" y="12"/>
                    <a:pt x="48" y="0"/>
                    <a:pt x="45" y="14"/>
                  </a:cubicBezTo>
                  <a:cubicBezTo>
                    <a:pt x="45" y="14"/>
                    <a:pt x="35" y="34"/>
                    <a:pt x="31" y="38"/>
                  </a:cubicBezTo>
                  <a:cubicBezTo>
                    <a:pt x="31" y="38"/>
                    <a:pt x="41" y="37"/>
                    <a:pt x="45" y="34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8" y="35"/>
                    <a:pt x="47" y="37"/>
                  </a:cubicBezTo>
                  <a:cubicBezTo>
                    <a:pt x="47" y="37"/>
                    <a:pt x="36" y="43"/>
                    <a:pt x="28" y="43"/>
                  </a:cubicBezTo>
                  <a:cubicBezTo>
                    <a:pt x="28" y="43"/>
                    <a:pt x="14" y="62"/>
                    <a:pt x="0" y="62"/>
                  </a:cubicBezTo>
                  <a:cubicBezTo>
                    <a:pt x="0" y="62"/>
                    <a:pt x="18" y="56"/>
                    <a:pt x="21" y="43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9" y="42"/>
                    <a:pt x="12" y="41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39" y="14"/>
                    <a:pt x="39" y="14"/>
                    <a:pt x="39" y="14"/>
                  </a:cubicBezTo>
                  <a:lnTo>
                    <a:pt x="4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58"/>
            <p:cNvSpPr/>
            <p:nvPr/>
          </p:nvSpPr>
          <p:spPr bwMode="auto">
            <a:xfrm>
              <a:off x="-7246938" y="1963738"/>
              <a:ext cx="93663" cy="104775"/>
            </a:xfrm>
            <a:custGeom>
              <a:avLst/>
              <a:gdLst>
                <a:gd name="T0" fmla="*/ 1 w 25"/>
                <a:gd name="T1" fmla="*/ 0 h 28"/>
                <a:gd name="T2" fmla="*/ 23 w 25"/>
                <a:gd name="T3" fmla="*/ 25 h 28"/>
                <a:gd name="T4" fmla="*/ 17 w 25"/>
                <a:gd name="T5" fmla="*/ 27 h 28"/>
                <a:gd name="T6" fmla="*/ 9 w 25"/>
                <a:gd name="T7" fmla="*/ 21 h 28"/>
                <a:gd name="T8" fmla="*/ 1 w 25"/>
                <a:gd name="T9" fmla="*/ 2 h 28"/>
                <a:gd name="T10" fmla="*/ 0 w 25"/>
                <a:gd name="T11" fmla="*/ 1 h 28"/>
                <a:gd name="T12" fmla="*/ 1 w 25"/>
                <a:gd name="T1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28">
                  <a:moveTo>
                    <a:pt x="1" y="0"/>
                  </a:moveTo>
                  <a:cubicBezTo>
                    <a:pt x="1" y="0"/>
                    <a:pt x="12" y="22"/>
                    <a:pt x="23" y="25"/>
                  </a:cubicBezTo>
                  <a:cubicBezTo>
                    <a:pt x="23" y="25"/>
                    <a:pt x="25" y="28"/>
                    <a:pt x="17" y="27"/>
                  </a:cubicBezTo>
                  <a:cubicBezTo>
                    <a:pt x="17" y="27"/>
                    <a:pt x="11" y="26"/>
                    <a:pt x="9" y="21"/>
                  </a:cubicBezTo>
                  <a:cubicBezTo>
                    <a:pt x="9" y="21"/>
                    <a:pt x="4" y="6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59"/>
            <p:cNvSpPr/>
            <p:nvPr/>
          </p:nvSpPr>
          <p:spPr bwMode="auto">
            <a:xfrm>
              <a:off x="-8602663" y="2290763"/>
              <a:ext cx="71438" cy="55563"/>
            </a:xfrm>
            <a:custGeom>
              <a:avLst/>
              <a:gdLst>
                <a:gd name="T0" fmla="*/ 0 w 19"/>
                <a:gd name="T1" fmla="*/ 1 h 15"/>
                <a:gd name="T2" fmla="*/ 19 w 19"/>
                <a:gd name="T3" fmla="*/ 15 h 15"/>
                <a:gd name="T4" fmla="*/ 13 w 19"/>
                <a:gd name="T5" fmla="*/ 3 h 15"/>
                <a:gd name="T6" fmla="*/ 1 w 19"/>
                <a:gd name="T7" fmla="*/ 1 h 15"/>
                <a:gd name="T8" fmla="*/ 0 w 19"/>
                <a:gd name="T9" fmla="*/ 1 h 15"/>
                <a:gd name="T10" fmla="*/ 0 w 19"/>
                <a:gd name="T1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5">
                  <a:moveTo>
                    <a:pt x="0" y="1"/>
                  </a:moveTo>
                  <a:cubicBezTo>
                    <a:pt x="0" y="1"/>
                    <a:pt x="17" y="9"/>
                    <a:pt x="19" y="15"/>
                  </a:cubicBezTo>
                  <a:cubicBezTo>
                    <a:pt x="19" y="15"/>
                    <a:pt x="18" y="9"/>
                    <a:pt x="13" y="3"/>
                  </a:cubicBezTo>
                  <a:cubicBezTo>
                    <a:pt x="13" y="3"/>
                    <a:pt x="8" y="0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60"/>
            <p:cNvSpPr/>
            <p:nvPr/>
          </p:nvSpPr>
          <p:spPr bwMode="auto">
            <a:xfrm>
              <a:off x="-8418513" y="2268538"/>
              <a:ext cx="165100" cy="165100"/>
            </a:xfrm>
            <a:custGeom>
              <a:avLst/>
              <a:gdLst>
                <a:gd name="T0" fmla="*/ 12 w 44"/>
                <a:gd name="T1" fmla="*/ 34 h 44"/>
                <a:gd name="T2" fmla="*/ 7 w 44"/>
                <a:gd name="T3" fmla="*/ 36 h 44"/>
                <a:gd name="T4" fmla="*/ 7 w 44"/>
                <a:gd name="T5" fmla="*/ 33 h 44"/>
                <a:gd name="T6" fmla="*/ 6 w 44"/>
                <a:gd name="T7" fmla="*/ 16 h 44"/>
                <a:gd name="T8" fmla="*/ 12 w 44"/>
                <a:gd name="T9" fmla="*/ 21 h 44"/>
                <a:gd name="T10" fmla="*/ 12 w 44"/>
                <a:gd name="T11" fmla="*/ 18 h 44"/>
                <a:gd name="T12" fmla="*/ 5 w 44"/>
                <a:gd name="T13" fmla="*/ 5 h 44"/>
                <a:gd name="T14" fmla="*/ 8 w 44"/>
                <a:gd name="T15" fmla="*/ 3 h 44"/>
                <a:gd name="T16" fmla="*/ 16 w 44"/>
                <a:gd name="T17" fmla="*/ 10 h 44"/>
                <a:gd name="T18" fmla="*/ 42 w 44"/>
                <a:gd name="T19" fmla="*/ 39 h 44"/>
                <a:gd name="T20" fmla="*/ 33 w 44"/>
                <a:gd name="T21" fmla="*/ 40 h 44"/>
                <a:gd name="T22" fmla="*/ 35 w 44"/>
                <a:gd name="T23" fmla="*/ 35 h 44"/>
                <a:gd name="T24" fmla="*/ 11 w 44"/>
                <a:gd name="T25" fmla="*/ 10 h 44"/>
                <a:gd name="T26" fmla="*/ 20 w 44"/>
                <a:gd name="T27" fmla="*/ 31 h 44"/>
                <a:gd name="T28" fmla="*/ 15 w 44"/>
                <a:gd name="T29" fmla="*/ 31 h 44"/>
                <a:gd name="T30" fmla="*/ 5 w 44"/>
                <a:gd name="T31" fmla="*/ 22 h 44"/>
                <a:gd name="T32" fmla="*/ 11 w 44"/>
                <a:gd name="T33" fmla="*/ 33 h 44"/>
                <a:gd name="T34" fmla="*/ 11 w 44"/>
                <a:gd name="T35" fmla="*/ 34 h 44"/>
                <a:gd name="T36" fmla="*/ 12 w 44"/>
                <a:gd name="T37" fmla="*/ 3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" h="44">
                  <a:moveTo>
                    <a:pt x="12" y="34"/>
                  </a:moveTo>
                  <a:cubicBezTo>
                    <a:pt x="12" y="34"/>
                    <a:pt x="12" y="39"/>
                    <a:pt x="7" y="36"/>
                  </a:cubicBezTo>
                  <a:cubicBezTo>
                    <a:pt x="7" y="36"/>
                    <a:pt x="6" y="35"/>
                    <a:pt x="7" y="33"/>
                  </a:cubicBezTo>
                  <a:cubicBezTo>
                    <a:pt x="7" y="33"/>
                    <a:pt x="0" y="16"/>
                    <a:pt x="6" y="16"/>
                  </a:cubicBezTo>
                  <a:cubicBezTo>
                    <a:pt x="6" y="16"/>
                    <a:pt x="9" y="18"/>
                    <a:pt x="12" y="21"/>
                  </a:cubicBezTo>
                  <a:cubicBezTo>
                    <a:pt x="12" y="21"/>
                    <a:pt x="14" y="20"/>
                    <a:pt x="12" y="18"/>
                  </a:cubicBezTo>
                  <a:cubicBezTo>
                    <a:pt x="12" y="18"/>
                    <a:pt x="8" y="8"/>
                    <a:pt x="5" y="5"/>
                  </a:cubicBezTo>
                  <a:cubicBezTo>
                    <a:pt x="5" y="5"/>
                    <a:pt x="5" y="0"/>
                    <a:pt x="8" y="3"/>
                  </a:cubicBezTo>
                  <a:cubicBezTo>
                    <a:pt x="8" y="3"/>
                    <a:pt x="13" y="9"/>
                    <a:pt x="16" y="10"/>
                  </a:cubicBezTo>
                  <a:cubicBezTo>
                    <a:pt x="16" y="10"/>
                    <a:pt x="39" y="30"/>
                    <a:pt x="42" y="39"/>
                  </a:cubicBezTo>
                  <a:cubicBezTo>
                    <a:pt x="42" y="39"/>
                    <a:pt x="44" y="44"/>
                    <a:pt x="33" y="40"/>
                  </a:cubicBezTo>
                  <a:cubicBezTo>
                    <a:pt x="33" y="40"/>
                    <a:pt x="40" y="39"/>
                    <a:pt x="35" y="35"/>
                  </a:cubicBezTo>
                  <a:cubicBezTo>
                    <a:pt x="35" y="35"/>
                    <a:pt x="14" y="11"/>
                    <a:pt x="11" y="10"/>
                  </a:cubicBezTo>
                  <a:cubicBezTo>
                    <a:pt x="11" y="10"/>
                    <a:pt x="18" y="26"/>
                    <a:pt x="20" y="31"/>
                  </a:cubicBezTo>
                  <a:cubicBezTo>
                    <a:pt x="20" y="31"/>
                    <a:pt x="18" y="34"/>
                    <a:pt x="15" y="31"/>
                  </a:cubicBezTo>
                  <a:cubicBezTo>
                    <a:pt x="15" y="31"/>
                    <a:pt x="5" y="13"/>
                    <a:pt x="5" y="22"/>
                  </a:cubicBezTo>
                  <a:cubicBezTo>
                    <a:pt x="5" y="22"/>
                    <a:pt x="9" y="30"/>
                    <a:pt x="11" y="33"/>
                  </a:cubicBezTo>
                  <a:cubicBezTo>
                    <a:pt x="11" y="34"/>
                    <a:pt x="11" y="34"/>
                    <a:pt x="11" y="34"/>
                  </a:cubicBezTo>
                  <a:lnTo>
                    <a:pt x="1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61"/>
            <p:cNvSpPr/>
            <p:nvPr/>
          </p:nvSpPr>
          <p:spPr bwMode="auto">
            <a:xfrm>
              <a:off x="-8432800" y="2139950"/>
              <a:ext cx="209550" cy="203200"/>
            </a:xfrm>
            <a:custGeom>
              <a:avLst/>
              <a:gdLst>
                <a:gd name="T0" fmla="*/ 1 w 56"/>
                <a:gd name="T1" fmla="*/ 32 h 54"/>
                <a:gd name="T2" fmla="*/ 4 w 56"/>
                <a:gd name="T3" fmla="*/ 15 h 54"/>
                <a:gd name="T4" fmla="*/ 6 w 56"/>
                <a:gd name="T5" fmla="*/ 13 h 54"/>
                <a:gd name="T6" fmla="*/ 47 w 56"/>
                <a:gd name="T7" fmla="*/ 48 h 54"/>
                <a:gd name="T8" fmla="*/ 35 w 56"/>
                <a:gd name="T9" fmla="*/ 54 h 54"/>
                <a:gd name="T10" fmla="*/ 55 w 56"/>
                <a:gd name="T11" fmla="*/ 49 h 54"/>
                <a:gd name="T12" fmla="*/ 51 w 56"/>
                <a:gd name="T13" fmla="*/ 45 h 54"/>
                <a:gd name="T14" fmla="*/ 11 w 56"/>
                <a:gd name="T15" fmla="*/ 10 h 54"/>
                <a:gd name="T16" fmla="*/ 1 w 56"/>
                <a:gd name="T17" fmla="*/ 9 h 54"/>
                <a:gd name="T18" fmla="*/ 1 w 56"/>
                <a:gd name="T19" fmla="*/ 31 h 54"/>
                <a:gd name="T20" fmla="*/ 0 w 56"/>
                <a:gd name="T21" fmla="*/ 32 h 54"/>
                <a:gd name="T22" fmla="*/ 1 w 56"/>
                <a:gd name="T23" fmla="*/ 3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54">
                  <a:moveTo>
                    <a:pt x="1" y="32"/>
                  </a:moveTo>
                  <a:cubicBezTo>
                    <a:pt x="1" y="32"/>
                    <a:pt x="6" y="22"/>
                    <a:pt x="4" y="15"/>
                  </a:cubicBezTo>
                  <a:cubicBezTo>
                    <a:pt x="4" y="15"/>
                    <a:pt x="4" y="11"/>
                    <a:pt x="6" y="13"/>
                  </a:cubicBezTo>
                  <a:cubicBezTo>
                    <a:pt x="6" y="13"/>
                    <a:pt x="19" y="30"/>
                    <a:pt x="47" y="48"/>
                  </a:cubicBezTo>
                  <a:cubicBezTo>
                    <a:pt x="47" y="48"/>
                    <a:pt x="37" y="54"/>
                    <a:pt x="35" y="54"/>
                  </a:cubicBezTo>
                  <a:cubicBezTo>
                    <a:pt x="35" y="54"/>
                    <a:pt x="51" y="51"/>
                    <a:pt x="55" y="49"/>
                  </a:cubicBezTo>
                  <a:cubicBezTo>
                    <a:pt x="55" y="49"/>
                    <a:pt x="56" y="48"/>
                    <a:pt x="51" y="45"/>
                  </a:cubicBezTo>
                  <a:cubicBezTo>
                    <a:pt x="51" y="45"/>
                    <a:pt x="15" y="20"/>
                    <a:pt x="11" y="10"/>
                  </a:cubicBezTo>
                  <a:cubicBezTo>
                    <a:pt x="11" y="10"/>
                    <a:pt x="6" y="0"/>
                    <a:pt x="1" y="9"/>
                  </a:cubicBezTo>
                  <a:cubicBezTo>
                    <a:pt x="1" y="9"/>
                    <a:pt x="1" y="29"/>
                    <a:pt x="1" y="31"/>
                  </a:cubicBezTo>
                  <a:cubicBezTo>
                    <a:pt x="0" y="32"/>
                    <a:pt x="0" y="32"/>
                    <a:pt x="0" y="32"/>
                  </a:cubicBezTo>
                  <a:lnTo>
                    <a:pt x="1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62"/>
            <p:cNvSpPr/>
            <p:nvPr/>
          </p:nvSpPr>
          <p:spPr bwMode="auto">
            <a:xfrm>
              <a:off x="-8418513" y="2244725"/>
              <a:ext cx="93663" cy="65088"/>
            </a:xfrm>
            <a:custGeom>
              <a:avLst/>
              <a:gdLst>
                <a:gd name="T0" fmla="*/ 0 w 25"/>
                <a:gd name="T1" fmla="*/ 6 h 17"/>
                <a:gd name="T2" fmla="*/ 14 w 25"/>
                <a:gd name="T3" fmla="*/ 5 h 17"/>
                <a:gd name="T4" fmla="*/ 17 w 25"/>
                <a:gd name="T5" fmla="*/ 12 h 17"/>
                <a:gd name="T6" fmla="*/ 25 w 25"/>
                <a:gd name="T7" fmla="*/ 14 h 17"/>
                <a:gd name="T8" fmla="*/ 19 w 25"/>
                <a:gd name="T9" fmla="*/ 16 h 17"/>
                <a:gd name="T10" fmla="*/ 14 w 25"/>
                <a:gd name="T11" fmla="*/ 10 h 17"/>
                <a:gd name="T12" fmla="*/ 0 w 25"/>
                <a:gd name="T13" fmla="*/ 6 h 17"/>
                <a:gd name="T14" fmla="*/ 0 w 25"/>
                <a:gd name="T15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17">
                  <a:moveTo>
                    <a:pt x="0" y="6"/>
                  </a:moveTo>
                  <a:cubicBezTo>
                    <a:pt x="0" y="6"/>
                    <a:pt x="8" y="0"/>
                    <a:pt x="14" y="5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21" y="14"/>
                    <a:pt x="25" y="14"/>
                  </a:cubicBezTo>
                  <a:cubicBezTo>
                    <a:pt x="25" y="14"/>
                    <a:pt x="23" y="17"/>
                    <a:pt x="19" y="16"/>
                  </a:cubicBezTo>
                  <a:cubicBezTo>
                    <a:pt x="19" y="16"/>
                    <a:pt x="14" y="13"/>
                    <a:pt x="14" y="10"/>
                  </a:cubicBezTo>
                  <a:cubicBezTo>
                    <a:pt x="14" y="10"/>
                    <a:pt x="11" y="3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63"/>
            <p:cNvSpPr>
              <a:spLocks noEditPoints="1"/>
            </p:cNvSpPr>
            <p:nvPr/>
          </p:nvSpPr>
          <p:spPr bwMode="auto">
            <a:xfrm>
              <a:off x="-8537575" y="2225675"/>
              <a:ext cx="187325" cy="301625"/>
            </a:xfrm>
            <a:custGeom>
              <a:avLst/>
              <a:gdLst>
                <a:gd name="T0" fmla="*/ 19 w 50"/>
                <a:gd name="T1" fmla="*/ 54 h 80"/>
                <a:gd name="T2" fmla="*/ 34 w 50"/>
                <a:gd name="T3" fmla="*/ 57 h 80"/>
                <a:gd name="T4" fmla="*/ 22 w 50"/>
                <a:gd name="T5" fmla="*/ 44 h 80"/>
                <a:gd name="T6" fmla="*/ 19 w 50"/>
                <a:gd name="T7" fmla="*/ 39 h 80"/>
                <a:gd name="T8" fmla="*/ 19 w 50"/>
                <a:gd name="T9" fmla="*/ 21 h 80"/>
                <a:gd name="T10" fmla="*/ 16 w 50"/>
                <a:gd name="T11" fmla="*/ 18 h 80"/>
                <a:gd name="T12" fmla="*/ 16 w 50"/>
                <a:gd name="T13" fmla="*/ 10 h 80"/>
                <a:gd name="T14" fmla="*/ 19 w 50"/>
                <a:gd name="T15" fmla="*/ 13 h 80"/>
                <a:gd name="T16" fmla="*/ 21 w 50"/>
                <a:gd name="T17" fmla="*/ 7 h 80"/>
                <a:gd name="T18" fmla="*/ 18 w 50"/>
                <a:gd name="T19" fmla="*/ 4 h 80"/>
                <a:gd name="T20" fmla="*/ 16 w 50"/>
                <a:gd name="T21" fmla="*/ 4 h 80"/>
                <a:gd name="T22" fmla="*/ 16 w 50"/>
                <a:gd name="T23" fmla="*/ 2 h 80"/>
                <a:gd name="T24" fmla="*/ 20 w 50"/>
                <a:gd name="T25" fmla="*/ 2 h 80"/>
                <a:gd name="T26" fmla="*/ 26 w 50"/>
                <a:gd name="T27" fmla="*/ 4 h 80"/>
                <a:gd name="T28" fmla="*/ 26 w 50"/>
                <a:gd name="T29" fmla="*/ 32 h 80"/>
                <a:gd name="T30" fmla="*/ 23 w 50"/>
                <a:gd name="T31" fmla="*/ 38 h 80"/>
                <a:gd name="T32" fmla="*/ 26 w 50"/>
                <a:gd name="T33" fmla="*/ 41 h 80"/>
                <a:gd name="T34" fmla="*/ 38 w 50"/>
                <a:gd name="T35" fmla="*/ 58 h 80"/>
                <a:gd name="T36" fmla="*/ 50 w 50"/>
                <a:gd name="T37" fmla="*/ 76 h 80"/>
                <a:gd name="T38" fmla="*/ 43 w 50"/>
                <a:gd name="T39" fmla="*/ 76 h 80"/>
                <a:gd name="T40" fmla="*/ 29 w 50"/>
                <a:gd name="T41" fmla="*/ 64 h 80"/>
                <a:gd name="T42" fmla="*/ 20 w 50"/>
                <a:gd name="T43" fmla="*/ 56 h 80"/>
                <a:gd name="T44" fmla="*/ 19 w 50"/>
                <a:gd name="T45" fmla="*/ 54 h 80"/>
                <a:gd name="T46" fmla="*/ 16 w 50"/>
                <a:gd name="T47" fmla="*/ 18 h 80"/>
                <a:gd name="T48" fmla="*/ 6 w 50"/>
                <a:gd name="T49" fmla="*/ 2 h 80"/>
                <a:gd name="T50" fmla="*/ 8 w 50"/>
                <a:gd name="T51" fmla="*/ 3 h 80"/>
                <a:gd name="T52" fmla="*/ 16 w 50"/>
                <a:gd name="T53" fmla="*/ 2 h 80"/>
                <a:gd name="T54" fmla="*/ 16 w 50"/>
                <a:gd name="T55" fmla="*/ 4 h 80"/>
                <a:gd name="T56" fmla="*/ 10 w 50"/>
                <a:gd name="T57" fmla="*/ 4 h 80"/>
                <a:gd name="T58" fmla="*/ 11 w 50"/>
                <a:gd name="T59" fmla="*/ 6 h 80"/>
                <a:gd name="T60" fmla="*/ 16 w 50"/>
                <a:gd name="T61" fmla="*/ 10 h 80"/>
                <a:gd name="T62" fmla="*/ 16 w 50"/>
                <a:gd name="T63" fmla="*/ 1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0" h="80">
                  <a:moveTo>
                    <a:pt x="19" y="54"/>
                  </a:moveTo>
                  <a:cubicBezTo>
                    <a:pt x="19" y="54"/>
                    <a:pt x="42" y="67"/>
                    <a:pt x="34" y="57"/>
                  </a:cubicBezTo>
                  <a:cubicBezTo>
                    <a:pt x="34" y="57"/>
                    <a:pt x="25" y="45"/>
                    <a:pt x="22" y="44"/>
                  </a:cubicBezTo>
                  <a:cubicBezTo>
                    <a:pt x="22" y="44"/>
                    <a:pt x="20" y="44"/>
                    <a:pt x="19" y="39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9" y="21"/>
                    <a:pt x="18" y="20"/>
                    <a:pt x="16" y="18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21" y="15"/>
                    <a:pt x="21" y="7"/>
                    <a:pt x="21" y="7"/>
                  </a:cubicBezTo>
                  <a:cubicBezTo>
                    <a:pt x="21" y="6"/>
                    <a:pt x="18" y="4"/>
                    <a:pt x="18" y="4"/>
                  </a:cubicBezTo>
                  <a:cubicBezTo>
                    <a:pt x="17" y="4"/>
                    <a:pt x="17" y="4"/>
                    <a:pt x="16" y="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2" y="0"/>
                    <a:pt x="26" y="4"/>
                  </a:cubicBezTo>
                  <a:cubicBezTo>
                    <a:pt x="26" y="4"/>
                    <a:pt x="23" y="25"/>
                    <a:pt x="26" y="32"/>
                  </a:cubicBezTo>
                  <a:cubicBezTo>
                    <a:pt x="26" y="32"/>
                    <a:pt x="26" y="34"/>
                    <a:pt x="23" y="38"/>
                  </a:cubicBezTo>
                  <a:cubicBezTo>
                    <a:pt x="23" y="38"/>
                    <a:pt x="22" y="39"/>
                    <a:pt x="26" y="41"/>
                  </a:cubicBezTo>
                  <a:cubicBezTo>
                    <a:pt x="26" y="41"/>
                    <a:pt x="35" y="53"/>
                    <a:pt x="38" y="58"/>
                  </a:cubicBezTo>
                  <a:cubicBezTo>
                    <a:pt x="38" y="58"/>
                    <a:pt x="50" y="73"/>
                    <a:pt x="50" y="76"/>
                  </a:cubicBezTo>
                  <a:cubicBezTo>
                    <a:pt x="50" y="76"/>
                    <a:pt x="46" y="80"/>
                    <a:pt x="43" y="76"/>
                  </a:cubicBezTo>
                  <a:cubicBezTo>
                    <a:pt x="43" y="76"/>
                    <a:pt x="32" y="66"/>
                    <a:pt x="29" y="64"/>
                  </a:cubicBezTo>
                  <a:cubicBezTo>
                    <a:pt x="20" y="56"/>
                    <a:pt x="20" y="56"/>
                    <a:pt x="20" y="56"/>
                  </a:cubicBezTo>
                  <a:lnTo>
                    <a:pt x="19" y="54"/>
                  </a:lnTo>
                  <a:close/>
                  <a:moveTo>
                    <a:pt x="16" y="18"/>
                  </a:moveTo>
                  <a:cubicBezTo>
                    <a:pt x="10" y="12"/>
                    <a:pt x="0" y="1"/>
                    <a:pt x="6" y="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4"/>
                    <a:pt x="10" y="4"/>
                    <a:pt x="10" y="4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6" y="10"/>
                    <a:pt x="16" y="10"/>
                    <a:pt x="16" y="10"/>
                  </a:cubicBez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64"/>
            <p:cNvSpPr/>
            <p:nvPr/>
          </p:nvSpPr>
          <p:spPr bwMode="auto">
            <a:xfrm>
              <a:off x="-8012113" y="1827213"/>
              <a:ext cx="134938" cy="139700"/>
            </a:xfrm>
            <a:custGeom>
              <a:avLst/>
              <a:gdLst>
                <a:gd name="T0" fmla="*/ 1 w 36"/>
                <a:gd name="T1" fmla="*/ 35 h 37"/>
                <a:gd name="T2" fmla="*/ 20 w 36"/>
                <a:gd name="T3" fmla="*/ 20 h 37"/>
                <a:gd name="T4" fmla="*/ 22 w 36"/>
                <a:gd name="T5" fmla="*/ 0 h 37"/>
                <a:gd name="T6" fmla="*/ 25 w 36"/>
                <a:gd name="T7" fmla="*/ 16 h 37"/>
                <a:gd name="T8" fmla="*/ 32 w 36"/>
                <a:gd name="T9" fmla="*/ 9 h 37"/>
                <a:gd name="T10" fmla="*/ 32 w 36"/>
                <a:gd name="T11" fmla="*/ 7 h 37"/>
                <a:gd name="T12" fmla="*/ 35 w 36"/>
                <a:gd name="T13" fmla="*/ 10 h 37"/>
                <a:gd name="T14" fmla="*/ 8 w 36"/>
                <a:gd name="T15" fmla="*/ 35 h 37"/>
                <a:gd name="T16" fmla="*/ 0 w 36"/>
                <a:gd name="T17" fmla="*/ 36 h 37"/>
                <a:gd name="T18" fmla="*/ 1 w 36"/>
                <a:gd name="T19" fmla="*/ 3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7">
                  <a:moveTo>
                    <a:pt x="1" y="35"/>
                  </a:moveTo>
                  <a:cubicBezTo>
                    <a:pt x="1" y="36"/>
                    <a:pt x="3" y="37"/>
                    <a:pt x="20" y="20"/>
                  </a:cubicBezTo>
                  <a:cubicBezTo>
                    <a:pt x="20" y="20"/>
                    <a:pt x="18" y="2"/>
                    <a:pt x="22" y="0"/>
                  </a:cubicBezTo>
                  <a:cubicBezTo>
                    <a:pt x="22" y="0"/>
                    <a:pt x="26" y="9"/>
                    <a:pt x="25" y="16"/>
                  </a:cubicBezTo>
                  <a:cubicBezTo>
                    <a:pt x="25" y="16"/>
                    <a:pt x="29" y="16"/>
                    <a:pt x="32" y="9"/>
                  </a:cubicBezTo>
                  <a:cubicBezTo>
                    <a:pt x="32" y="9"/>
                    <a:pt x="30" y="5"/>
                    <a:pt x="32" y="7"/>
                  </a:cubicBezTo>
                  <a:cubicBezTo>
                    <a:pt x="32" y="7"/>
                    <a:pt x="36" y="9"/>
                    <a:pt x="35" y="10"/>
                  </a:cubicBezTo>
                  <a:cubicBezTo>
                    <a:pt x="35" y="10"/>
                    <a:pt x="20" y="31"/>
                    <a:pt x="8" y="35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1" y="35"/>
                    <a:pt x="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65"/>
            <p:cNvSpPr>
              <a:spLocks noEditPoints="1"/>
            </p:cNvSpPr>
            <p:nvPr/>
          </p:nvSpPr>
          <p:spPr bwMode="auto">
            <a:xfrm>
              <a:off x="-7986713" y="1879600"/>
              <a:ext cx="195263" cy="211138"/>
            </a:xfrm>
            <a:custGeom>
              <a:avLst/>
              <a:gdLst>
                <a:gd name="T0" fmla="*/ 24 w 52"/>
                <a:gd name="T1" fmla="*/ 9 h 56"/>
                <a:gd name="T2" fmla="*/ 30 w 52"/>
                <a:gd name="T3" fmla="*/ 5 h 56"/>
                <a:gd name="T4" fmla="*/ 36 w 52"/>
                <a:gd name="T5" fmla="*/ 2 h 56"/>
                <a:gd name="T6" fmla="*/ 39 w 52"/>
                <a:gd name="T7" fmla="*/ 10 h 56"/>
                <a:gd name="T8" fmla="*/ 50 w 52"/>
                <a:gd name="T9" fmla="*/ 45 h 56"/>
                <a:gd name="T10" fmla="*/ 40 w 52"/>
                <a:gd name="T11" fmla="*/ 50 h 56"/>
                <a:gd name="T12" fmla="*/ 47 w 52"/>
                <a:gd name="T13" fmla="*/ 45 h 56"/>
                <a:gd name="T14" fmla="*/ 36 w 52"/>
                <a:gd name="T15" fmla="*/ 8 h 56"/>
                <a:gd name="T16" fmla="*/ 29 w 52"/>
                <a:gd name="T17" fmla="*/ 8 h 56"/>
                <a:gd name="T18" fmla="*/ 24 w 52"/>
                <a:gd name="T19" fmla="*/ 12 h 56"/>
                <a:gd name="T20" fmla="*/ 24 w 52"/>
                <a:gd name="T21" fmla="*/ 9 h 56"/>
                <a:gd name="T22" fmla="*/ 24 w 52"/>
                <a:gd name="T23" fmla="*/ 21 h 56"/>
                <a:gd name="T24" fmla="*/ 24 w 52"/>
                <a:gd name="T25" fmla="*/ 23 h 56"/>
                <a:gd name="T26" fmla="*/ 25 w 52"/>
                <a:gd name="T27" fmla="*/ 22 h 56"/>
                <a:gd name="T28" fmla="*/ 24 w 52"/>
                <a:gd name="T29" fmla="*/ 21 h 56"/>
                <a:gd name="T30" fmla="*/ 24 w 52"/>
                <a:gd name="T31" fmla="*/ 32 h 56"/>
                <a:gd name="T32" fmla="*/ 24 w 52"/>
                <a:gd name="T33" fmla="*/ 35 h 56"/>
                <a:gd name="T34" fmla="*/ 26 w 52"/>
                <a:gd name="T35" fmla="*/ 40 h 56"/>
                <a:gd name="T36" fmla="*/ 24 w 52"/>
                <a:gd name="T37" fmla="*/ 42 h 56"/>
                <a:gd name="T38" fmla="*/ 24 w 52"/>
                <a:gd name="T39" fmla="*/ 45 h 56"/>
                <a:gd name="T40" fmla="*/ 26 w 52"/>
                <a:gd name="T41" fmla="*/ 43 h 56"/>
                <a:gd name="T42" fmla="*/ 30 w 52"/>
                <a:gd name="T43" fmla="*/ 51 h 56"/>
                <a:gd name="T44" fmla="*/ 28 w 52"/>
                <a:gd name="T45" fmla="*/ 40 h 56"/>
                <a:gd name="T46" fmla="*/ 24 w 52"/>
                <a:gd name="T47" fmla="*/ 32 h 56"/>
                <a:gd name="T48" fmla="*/ 5 w 52"/>
                <a:gd name="T49" fmla="*/ 52 h 56"/>
                <a:gd name="T50" fmla="*/ 2 w 52"/>
                <a:gd name="T51" fmla="*/ 51 h 56"/>
                <a:gd name="T52" fmla="*/ 5 w 52"/>
                <a:gd name="T53" fmla="*/ 30 h 56"/>
                <a:gd name="T54" fmla="*/ 24 w 52"/>
                <a:gd name="T55" fmla="*/ 9 h 56"/>
                <a:gd name="T56" fmla="*/ 24 w 52"/>
                <a:gd name="T57" fmla="*/ 12 h 56"/>
                <a:gd name="T58" fmla="*/ 11 w 52"/>
                <a:gd name="T59" fmla="*/ 28 h 56"/>
                <a:gd name="T60" fmla="*/ 20 w 52"/>
                <a:gd name="T61" fmla="*/ 22 h 56"/>
                <a:gd name="T62" fmla="*/ 24 w 52"/>
                <a:gd name="T63" fmla="*/ 21 h 56"/>
                <a:gd name="T64" fmla="*/ 24 w 52"/>
                <a:gd name="T65" fmla="*/ 23 h 56"/>
                <a:gd name="T66" fmla="*/ 23 w 52"/>
                <a:gd name="T67" fmla="*/ 32 h 56"/>
                <a:gd name="T68" fmla="*/ 24 w 52"/>
                <a:gd name="T69" fmla="*/ 32 h 56"/>
                <a:gd name="T70" fmla="*/ 24 w 52"/>
                <a:gd name="T71" fmla="*/ 35 h 56"/>
                <a:gd name="T72" fmla="*/ 24 w 52"/>
                <a:gd name="T73" fmla="*/ 35 h 56"/>
                <a:gd name="T74" fmla="*/ 23 w 52"/>
                <a:gd name="T75" fmla="*/ 36 h 56"/>
                <a:gd name="T76" fmla="*/ 22 w 52"/>
                <a:gd name="T77" fmla="*/ 42 h 56"/>
                <a:gd name="T78" fmla="*/ 24 w 52"/>
                <a:gd name="T79" fmla="*/ 42 h 56"/>
                <a:gd name="T80" fmla="*/ 24 w 52"/>
                <a:gd name="T81" fmla="*/ 45 h 56"/>
                <a:gd name="T82" fmla="*/ 20 w 52"/>
                <a:gd name="T83" fmla="*/ 45 h 56"/>
                <a:gd name="T84" fmla="*/ 22 w 52"/>
                <a:gd name="T85" fmla="*/ 35 h 56"/>
                <a:gd name="T86" fmla="*/ 20 w 52"/>
                <a:gd name="T87" fmla="*/ 30 h 56"/>
                <a:gd name="T88" fmla="*/ 19 w 52"/>
                <a:gd name="T89" fmla="*/ 27 h 56"/>
                <a:gd name="T90" fmla="*/ 17 w 52"/>
                <a:gd name="T91" fmla="*/ 32 h 56"/>
                <a:gd name="T92" fmla="*/ 13 w 52"/>
                <a:gd name="T93" fmla="*/ 32 h 56"/>
                <a:gd name="T94" fmla="*/ 6 w 52"/>
                <a:gd name="T95" fmla="*/ 35 h 56"/>
                <a:gd name="T96" fmla="*/ 4 w 52"/>
                <a:gd name="T97" fmla="*/ 51 h 56"/>
                <a:gd name="T98" fmla="*/ 5 w 52"/>
                <a:gd name="T99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2" h="56">
                  <a:moveTo>
                    <a:pt x="24" y="9"/>
                  </a:moveTo>
                  <a:cubicBezTo>
                    <a:pt x="26" y="7"/>
                    <a:pt x="28" y="6"/>
                    <a:pt x="30" y="5"/>
                  </a:cubicBezTo>
                  <a:cubicBezTo>
                    <a:pt x="30" y="5"/>
                    <a:pt x="33" y="0"/>
                    <a:pt x="36" y="2"/>
                  </a:cubicBezTo>
                  <a:cubicBezTo>
                    <a:pt x="36" y="2"/>
                    <a:pt x="37" y="1"/>
                    <a:pt x="39" y="10"/>
                  </a:cubicBezTo>
                  <a:cubicBezTo>
                    <a:pt x="39" y="10"/>
                    <a:pt x="45" y="36"/>
                    <a:pt x="50" y="45"/>
                  </a:cubicBezTo>
                  <a:cubicBezTo>
                    <a:pt x="50" y="45"/>
                    <a:pt x="52" y="56"/>
                    <a:pt x="40" y="50"/>
                  </a:cubicBezTo>
                  <a:cubicBezTo>
                    <a:pt x="40" y="50"/>
                    <a:pt x="49" y="51"/>
                    <a:pt x="47" y="45"/>
                  </a:cubicBezTo>
                  <a:cubicBezTo>
                    <a:pt x="47" y="45"/>
                    <a:pt x="36" y="17"/>
                    <a:pt x="36" y="8"/>
                  </a:cubicBezTo>
                  <a:cubicBezTo>
                    <a:pt x="36" y="8"/>
                    <a:pt x="35" y="4"/>
                    <a:pt x="29" y="8"/>
                  </a:cubicBezTo>
                  <a:cubicBezTo>
                    <a:pt x="29" y="8"/>
                    <a:pt x="27" y="9"/>
                    <a:pt x="24" y="12"/>
                  </a:cubicBezTo>
                  <a:cubicBezTo>
                    <a:pt x="24" y="9"/>
                    <a:pt x="24" y="9"/>
                    <a:pt x="24" y="9"/>
                  </a:cubicBezTo>
                  <a:close/>
                  <a:moveTo>
                    <a:pt x="24" y="21"/>
                  </a:move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5" y="22"/>
                    <a:pt x="25" y="22"/>
                  </a:cubicBezTo>
                  <a:cubicBezTo>
                    <a:pt x="25" y="22"/>
                    <a:pt x="24" y="21"/>
                    <a:pt x="24" y="21"/>
                  </a:cubicBezTo>
                  <a:close/>
                  <a:moveTo>
                    <a:pt x="24" y="32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5" y="36"/>
                    <a:pt x="27" y="38"/>
                    <a:pt x="26" y="40"/>
                  </a:cubicBezTo>
                  <a:cubicBezTo>
                    <a:pt x="26" y="40"/>
                    <a:pt x="25" y="41"/>
                    <a:pt x="24" y="42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5" y="44"/>
                    <a:pt x="26" y="43"/>
                    <a:pt x="26" y="43"/>
                  </a:cubicBezTo>
                  <a:cubicBezTo>
                    <a:pt x="29" y="52"/>
                    <a:pt x="30" y="51"/>
                    <a:pt x="30" y="51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30" y="34"/>
                    <a:pt x="26" y="33"/>
                    <a:pt x="24" y="32"/>
                  </a:cubicBezTo>
                  <a:close/>
                  <a:moveTo>
                    <a:pt x="5" y="52"/>
                  </a:moveTo>
                  <a:cubicBezTo>
                    <a:pt x="5" y="52"/>
                    <a:pt x="5" y="56"/>
                    <a:pt x="2" y="51"/>
                  </a:cubicBezTo>
                  <a:cubicBezTo>
                    <a:pt x="2" y="51"/>
                    <a:pt x="0" y="45"/>
                    <a:pt x="5" y="30"/>
                  </a:cubicBezTo>
                  <a:cubicBezTo>
                    <a:pt x="5" y="30"/>
                    <a:pt x="13" y="18"/>
                    <a:pt x="24" y="9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19" y="17"/>
                    <a:pt x="11" y="24"/>
                    <a:pt x="11" y="28"/>
                  </a:cubicBezTo>
                  <a:cubicBezTo>
                    <a:pt x="11" y="28"/>
                    <a:pt x="16" y="33"/>
                    <a:pt x="20" y="22"/>
                  </a:cubicBezTo>
                  <a:cubicBezTo>
                    <a:pt x="20" y="22"/>
                    <a:pt x="23" y="19"/>
                    <a:pt x="24" y="21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3" y="25"/>
                    <a:pt x="20" y="31"/>
                    <a:pt x="23" y="32"/>
                  </a:cubicBezTo>
                  <a:cubicBezTo>
                    <a:pt x="23" y="32"/>
                    <a:pt x="23" y="32"/>
                    <a:pt x="24" y="32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3" y="43"/>
                    <a:pt x="23" y="43"/>
                    <a:pt x="24" y="42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3" y="47"/>
                    <a:pt x="21" y="48"/>
                    <a:pt x="20" y="4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2" y="35"/>
                    <a:pt x="18" y="34"/>
                    <a:pt x="20" y="30"/>
                  </a:cubicBezTo>
                  <a:cubicBezTo>
                    <a:pt x="20" y="30"/>
                    <a:pt x="18" y="28"/>
                    <a:pt x="19" y="27"/>
                  </a:cubicBezTo>
                  <a:cubicBezTo>
                    <a:pt x="19" y="27"/>
                    <a:pt x="16" y="30"/>
                    <a:pt x="17" y="32"/>
                  </a:cubicBezTo>
                  <a:cubicBezTo>
                    <a:pt x="17" y="32"/>
                    <a:pt x="15" y="34"/>
                    <a:pt x="13" y="32"/>
                  </a:cubicBezTo>
                  <a:cubicBezTo>
                    <a:pt x="13" y="32"/>
                    <a:pt x="8" y="29"/>
                    <a:pt x="6" y="35"/>
                  </a:cubicBezTo>
                  <a:cubicBezTo>
                    <a:pt x="6" y="35"/>
                    <a:pt x="2" y="43"/>
                    <a:pt x="4" y="51"/>
                  </a:cubicBezTo>
                  <a:cubicBezTo>
                    <a:pt x="5" y="52"/>
                    <a:pt x="5" y="52"/>
                    <a:pt x="5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66"/>
            <p:cNvSpPr>
              <a:spLocks noEditPoints="1"/>
            </p:cNvSpPr>
            <p:nvPr/>
          </p:nvSpPr>
          <p:spPr bwMode="auto">
            <a:xfrm>
              <a:off x="-8421688" y="2046288"/>
              <a:ext cx="1787525" cy="1790700"/>
            </a:xfrm>
            <a:custGeom>
              <a:avLst/>
              <a:gdLst>
                <a:gd name="T0" fmla="*/ 449 w 476"/>
                <a:gd name="T1" fmla="*/ 179 h 476"/>
                <a:gd name="T2" fmla="*/ 391 w 476"/>
                <a:gd name="T3" fmla="*/ 137 h 476"/>
                <a:gd name="T4" fmla="*/ 430 w 476"/>
                <a:gd name="T5" fmla="*/ 193 h 476"/>
                <a:gd name="T6" fmla="*/ 359 w 476"/>
                <a:gd name="T7" fmla="*/ 434 h 476"/>
                <a:gd name="T8" fmla="*/ 359 w 476"/>
                <a:gd name="T9" fmla="*/ 99 h 476"/>
                <a:gd name="T10" fmla="*/ 338 w 476"/>
                <a:gd name="T11" fmla="*/ 219 h 476"/>
                <a:gd name="T12" fmla="*/ 311 w 476"/>
                <a:gd name="T13" fmla="*/ 21 h 476"/>
                <a:gd name="T14" fmla="*/ 328 w 476"/>
                <a:gd name="T15" fmla="*/ 193 h 476"/>
                <a:gd name="T16" fmla="*/ 311 w 476"/>
                <a:gd name="T17" fmla="*/ 176 h 476"/>
                <a:gd name="T18" fmla="*/ 293 w 476"/>
                <a:gd name="T19" fmla="*/ 6 h 476"/>
                <a:gd name="T20" fmla="*/ 311 w 476"/>
                <a:gd name="T21" fmla="*/ 136 h 476"/>
                <a:gd name="T22" fmla="*/ 293 w 476"/>
                <a:gd name="T23" fmla="*/ 228 h 476"/>
                <a:gd name="T24" fmla="*/ 303 w 476"/>
                <a:gd name="T25" fmla="*/ 399 h 476"/>
                <a:gd name="T26" fmla="*/ 311 w 476"/>
                <a:gd name="T27" fmla="*/ 223 h 476"/>
                <a:gd name="T28" fmla="*/ 293 w 476"/>
                <a:gd name="T29" fmla="*/ 64 h 476"/>
                <a:gd name="T30" fmla="*/ 293 w 476"/>
                <a:gd name="T31" fmla="*/ 246 h 476"/>
                <a:gd name="T32" fmla="*/ 293 w 476"/>
                <a:gd name="T33" fmla="*/ 379 h 476"/>
                <a:gd name="T34" fmla="*/ 266 w 476"/>
                <a:gd name="T35" fmla="*/ 2 h 476"/>
                <a:gd name="T36" fmla="*/ 275 w 476"/>
                <a:gd name="T37" fmla="*/ 78 h 476"/>
                <a:gd name="T38" fmla="*/ 266 w 476"/>
                <a:gd name="T39" fmla="*/ 331 h 476"/>
                <a:gd name="T40" fmla="*/ 266 w 476"/>
                <a:gd name="T41" fmla="*/ 391 h 476"/>
                <a:gd name="T42" fmla="*/ 266 w 476"/>
                <a:gd name="T43" fmla="*/ 10 h 476"/>
                <a:gd name="T44" fmla="*/ 265 w 476"/>
                <a:gd name="T45" fmla="*/ 158 h 476"/>
                <a:gd name="T46" fmla="*/ 248 w 476"/>
                <a:gd name="T47" fmla="*/ 158 h 476"/>
                <a:gd name="T48" fmla="*/ 248 w 476"/>
                <a:gd name="T49" fmla="*/ 391 h 476"/>
                <a:gd name="T50" fmla="*/ 248 w 476"/>
                <a:gd name="T51" fmla="*/ 9 h 476"/>
                <a:gd name="T52" fmla="*/ 242 w 476"/>
                <a:gd name="T53" fmla="*/ 158 h 476"/>
                <a:gd name="T54" fmla="*/ 238 w 476"/>
                <a:gd name="T55" fmla="*/ 362 h 476"/>
                <a:gd name="T56" fmla="*/ 238 w 476"/>
                <a:gd name="T57" fmla="*/ 419 h 476"/>
                <a:gd name="T58" fmla="*/ 228 w 476"/>
                <a:gd name="T59" fmla="*/ 61 h 476"/>
                <a:gd name="T60" fmla="*/ 228 w 476"/>
                <a:gd name="T61" fmla="*/ 348 h 476"/>
                <a:gd name="T62" fmla="*/ 228 w 476"/>
                <a:gd name="T63" fmla="*/ 409 h 476"/>
                <a:gd name="T64" fmla="*/ 228 w 476"/>
                <a:gd name="T65" fmla="*/ 0 h 476"/>
                <a:gd name="T66" fmla="*/ 223 w 476"/>
                <a:gd name="T67" fmla="*/ 238 h 476"/>
                <a:gd name="T68" fmla="*/ 228 w 476"/>
                <a:gd name="T69" fmla="*/ 348 h 476"/>
                <a:gd name="T70" fmla="*/ 228 w 476"/>
                <a:gd name="T71" fmla="*/ 409 h 476"/>
                <a:gd name="T72" fmla="*/ 209 w 476"/>
                <a:gd name="T73" fmla="*/ 2 h 476"/>
                <a:gd name="T74" fmla="*/ 209 w 476"/>
                <a:gd name="T75" fmla="*/ 246 h 476"/>
                <a:gd name="T76" fmla="*/ 196 w 476"/>
                <a:gd name="T77" fmla="*/ 339 h 476"/>
                <a:gd name="T78" fmla="*/ 196 w 476"/>
                <a:gd name="T79" fmla="*/ 399 h 476"/>
                <a:gd name="T80" fmla="*/ 182 w 476"/>
                <a:gd name="T81" fmla="*/ 16 h 476"/>
                <a:gd name="T82" fmla="*/ 186 w 476"/>
                <a:gd name="T83" fmla="*/ 147 h 476"/>
                <a:gd name="T84" fmla="*/ 196 w 476"/>
                <a:gd name="T85" fmla="*/ 325 h 476"/>
                <a:gd name="T86" fmla="*/ 196 w 476"/>
                <a:gd name="T87" fmla="*/ 399 h 476"/>
                <a:gd name="T88" fmla="*/ 163 w 476"/>
                <a:gd name="T89" fmla="*/ 12 h 476"/>
                <a:gd name="T90" fmla="*/ 163 w 476"/>
                <a:gd name="T91" fmla="*/ 136 h 476"/>
                <a:gd name="T92" fmla="*/ 168 w 476"/>
                <a:gd name="T93" fmla="*/ 419 h 476"/>
                <a:gd name="T94" fmla="*/ 182 w 476"/>
                <a:gd name="T95" fmla="*/ 333 h 476"/>
                <a:gd name="T96" fmla="*/ 163 w 476"/>
                <a:gd name="T97" fmla="*/ 21 h 476"/>
                <a:gd name="T98" fmla="*/ 156 w 476"/>
                <a:gd name="T99" fmla="*/ 229 h 476"/>
                <a:gd name="T100" fmla="*/ 163 w 476"/>
                <a:gd name="T101" fmla="*/ 384 h 476"/>
                <a:gd name="T102" fmla="*/ 136 w 476"/>
                <a:gd name="T103" fmla="*/ 79 h 476"/>
                <a:gd name="T104" fmla="*/ 115 w 476"/>
                <a:gd name="T105" fmla="*/ 347 h 476"/>
                <a:gd name="T106" fmla="*/ 64 w 476"/>
                <a:gd name="T107" fmla="*/ 388 h 476"/>
                <a:gd name="T108" fmla="*/ 115 w 476"/>
                <a:gd name="T109" fmla="*/ 202 h 476"/>
                <a:gd name="T110" fmla="*/ 114 w 476"/>
                <a:gd name="T111" fmla="*/ 209 h 476"/>
                <a:gd name="T112" fmla="*/ 21 w 476"/>
                <a:gd name="T113" fmla="*/ 336 h 476"/>
                <a:gd name="T114" fmla="*/ 27 w 476"/>
                <a:gd name="T115" fmla="*/ 146 h 476"/>
                <a:gd name="T116" fmla="*/ 64 w 476"/>
                <a:gd name="T117" fmla="*/ 88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76" h="476">
                  <a:moveTo>
                    <a:pt x="456" y="142"/>
                  </a:moveTo>
                  <a:cubicBezTo>
                    <a:pt x="469" y="171"/>
                    <a:pt x="476" y="204"/>
                    <a:pt x="476" y="238"/>
                  </a:cubicBezTo>
                  <a:cubicBezTo>
                    <a:pt x="476" y="273"/>
                    <a:pt x="469" y="305"/>
                    <a:pt x="456" y="335"/>
                  </a:cubicBezTo>
                  <a:cubicBezTo>
                    <a:pt x="456" y="313"/>
                    <a:pt x="456" y="313"/>
                    <a:pt x="456" y="313"/>
                  </a:cubicBezTo>
                  <a:cubicBezTo>
                    <a:pt x="463" y="291"/>
                    <a:pt x="473" y="248"/>
                    <a:pt x="465" y="204"/>
                  </a:cubicBezTo>
                  <a:cubicBezTo>
                    <a:pt x="456" y="197"/>
                    <a:pt x="456" y="197"/>
                    <a:pt x="456" y="197"/>
                  </a:cubicBezTo>
                  <a:cubicBezTo>
                    <a:pt x="456" y="185"/>
                    <a:pt x="456" y="185"/>
                    <a:pt x="456" y="185"/>
                  </a:cubicBezTo>
                  <a:cubicBezTo>
                    <a:pt x="463" y="190"/>
                    <a:pt x="463" y="190"/>
                    <a:pt x="463" y="190"/>
                  </a:cubicBezTo>
                  <a:cubicBezTo>
                    <a:pt x="463" y="190"/>
                    <a:pt x="459" y="177"/>
                    <a:pt x="456" y="165"/>
                  </a:cubicBezTo>
                  <a:lnTo>
                    <a:pt x="456" y="142"/>
                  </a:lnTo>
                  <a:close/>
                  <a:moveTo>
                    <a:pt x="359" y="33"/>
                  </a:moveTo>
                  <a:cubicBezTo>
                    <a:pt x="401" y="59"/>
                    <a:pt x="435" y="97"/>
                    <a:pt x="456" y="142"/>
                  </a:cubicBezTo>
                  <a:cubicBezTo>
                    <a:pt x="456" y="165"/>
                    <a:pt x="456" y="165"/>
                    <a:pt x="456" y="165"/>
                  </a:cubicBezTo>
                  <a:cubicBezTo>
                    <a:pt x="453" y="159"/>
                    <a:pt x="451" y="152"/>
                    <a:pt x="449" y="148"/>
                  </a:cubicBezTo>
                  <a:cubicBezTo>
                    <a:pt x="449" y="179"/>
                    <a:pt x="449" y="179"/>
                    <a:pt x="449" y="179"/>
                  </a:cubicBezTo>
                  <a:cubicBezTo>
                    <a:pt x="456" y="185"/>
                    <a:pt x="456" y="185"/>
                    <a:pt x="456" y="185"/>
                  </a:cubicBezTo>
                  <a:cubicBezTo>
                    <a:pt x="456" y="197"/>
                    <a:pt x="456" y="197"/>
                    <a:pt x="456" y="197"/>
                  </a:cubicBezTo>
                  <a:cubicBezTo>
                    <a:pt x="439" y="185"/>
                    <a:pt x="439" y="185"/>
                    <a:pt x="439" y="185"/>
                  </a:cubicBezTo>
                  <a:cubicBezTo>
                    <a:pt x="439" y="185"/>
                    <a:pt x="440" y="148"/>
                    <a:pt x="439" y="148"/>
                  </a:cubicBezTo>
                  <a:cubicBezTo>
                    <a:pt x="385" y="148"/>
                    <a:pt x="385" y="148"/>
                    <a:pt x="385" y="148"/>
                  </a:cubicBezTo>
                  <a:cubicBezTo>
                    <a:pt x="399" y="176"/>
                    <a:pt x="399" y="176"/>
                    <a:pt x="399" y="176"/>
                  </a:cubicBezTo>
                  <a:cubicBezTo>
                    <a:pt x="373" y="176"/>
                    <a:pt x="373" y="176"/>
                    <a:pt x="373" y="176"/>
                  </a:cubicBezTo>
                  <a:cubicBezTo>
                    <a:pt x="373" y="204"/>
                    <a:pt x="373" y="204"/>
                    <a:pt x="373" y="204"/>
                  </a:cubicBezTo>
                  <a:cubicBezTo>
                    <a:pt x="359" y="204"/>
                    <a:pt x="359" y="204"/>
                    <a:pt x="359" y="204"/>
                  </a:cubicBezTo>
                  <a:cubicBezTo>
                    <a:pt x="359" y="191"/>
                    <a:pt x="359" y="191"/>
                    <a:pt x="359" y="191"/>
                  </a:cubicBezTo>
                  <a:cubicBezTo>
                    <a:pt x="363" y="191"/>
                    <a:pt x="363" y="191"/>
                    <a:pt x="363" y="191"/>
                  </a:cubicBezTo>
                  <a:cubicBezTo>
                    <a:pt x="363" y="165"/>
                    <a:pt x="363" y="165"/>
                    <a:pt x="363" y="165"/>
                  </a:cubicBezTo>
                  <a:cubicBezTo>
                    <a:pt x="382" y="165"/>
                    <a:pt x="382" y="165"/>
                    <a:pt x="382" y="165"/>
                  </a:cubicBezTo>
                  <a:cubicBezTo>
                    <a:pt x="362" y="124"/>
                    <a:pt x="362" y="124"/>
                    <a:pt x="362" y="124"/>
                  </a:cubicBezTo>
                  <a:cubicBezTo>
                    <a:pt x="391" y="137"/>
                    <a:pt x="391" y="137"/>
                    <a:pt x="391" y="137"/>
                  </a:cubicBezTo>
                  <a:cubicBezTo>
                    <a:pt x="444" y="137"/>
                    <a:pt x="444" y="137"/>
                    <a:pt x="444" y="137"/>
                  </a:cubicBezTo>
                  <a:cubicBezTo>
                    <a:pt x="444" y="136"/>
                    <a:pt x="432" y="116"/>
                    <a:pt x="432" y="116"/>
                  </a:cubicBezTo>
                  <a:cubicBezTo>
                    <a:pt x="416" y="120"/>
                    <a:pt x="386" y="110"/>
                    <a:pt x="359" y="99"/>
                  </a:cubicBezTo>
                  <a:cubicBezTo>
                    <a:pt x="359" y="88"/>
                    <a:pt x="359" y="88"/>
                    <a:pt x="359" y="88"/>
                  </a:cubicBezTo>
                  <a:cubicBezTo>
                    <a:pt x="382" y="98"/>
                    <a:pt x="408" y="106"/>
                    <a:pt x="426" y="107"/>
                  </a:cubicBezTo>
                  <a:cubicBezTo>
                    <a:pt x="426" y="107"/>
                    <a:pt x="405" y="71"/>
                    <a:pt x="359" y="43"/>
                  </a:cubicBezTo>
                  <a:cubicBezTo>
                    <a:pt x="359" y="33"/>
                    <a:pt x="359" y="33"/>
                    <a:pt x="359" y="33"/>
                  </a:cubicBezTo>
                  <a:close/>
                  <a:moveTo>
                    <a:pt x="456" y="335"/>
                  </a:moveTo>
                  <a:cubicBezTo>
                    <a:pt x="456" y="313"/>
                    <a:pt x="456" y="313"/>
                    <a:pt x="456" y="313"/>
                  </a:cubicBezTo>
                  <a:cubicBezTo>
                    <a:pt x="453" y="322"/>
                    <a:pt x="450" y="328"/>
                    <a:pt x="450" y="328"/>
                  </a:cubicBezTo>
                  <a:cubicBezTo>
                    <a:pt x="450" y="210"/>
                    <a:pt x="450" y="210"/>
                    <a:pt x="450" y="210"/>
                  </a:cubicBezTo>
                  <a:cubicBezTo>
                    <a:pt x="426" y="210"/>
                    <a:pt x="426" y="210"/>
                    <a:pt x="426" y="210"/>
                  </a:cubicBezTo>
                  <a:cubicBezTo>
                    <a:pt x="426" y="207"/>
                    <a:pt x="426" y="207"/>
                    <a:pt x="426" y="207"/>
                  </a:cubicBezTo>
                  <a:cubicBezTo>
                    <a:pt x="430" y="207"/>
                    <a:pt x="430" y="207"/>
                    <a:pt x="430" y="207"/>
                  </a:cubicBezTo>
                  <a:cubicBezTo>
                    <a:pt x="430" y="193"/>
                    <a:pt x="430" y="193"/>
                    <a:pt x="430" y="193"/>
                  </a:cubicBezTo>
                  <a:cubicBezTo>
                    <a:pt x="387" y="194"/>
                    <a:pt x="387" y="194"/>
                    <a:pt x="387" y="194"/>
                  </a:cubicBezTo>
                  <a:cubicBezTo>
                    <a:pt x="388" y="207"/>
                    <a:pt x="388" y="207"/>
                    <a:pt x="388" y="207"/>
                  </a:cubicBezTo>
                  <a:cubicBezTo>
                    <a:pt x="391" y="207"/>
                    <a:pt x="391" y="207"/>
                    <a:pt x="391" y="207"/>
                  </a:cubicBezTo>
                  <a:cubicBezTo>
                    <a:pt x="391" y="210"/>
                    <a:pt x="391" y="210"/>
                    <a:pt x="391" y="210"/>
                  </a:cubicBezTo>
                  <a:cubicBezTo>
                    <a:pt x="362" y="210"/>
                    <a:pt x="362" y="210"/>
                    <a:pt x="362" y="210"/>
                  </a:cubicBezTo>
                  <a:cubicBezTo>
                    <a:pt x="362" y="210"/>
                    <a:pt x="362" y="210"/>
                    <a:pt x="362" y="210"/>
                  </a:cubicBezTo>
                  <a:cubicBezTo>
                    <a:pt x="362" y="220"/>
                    <a:pt x="362" y="220"/>
                    <a:pt x="362" y="220"/>
                  </a:cubicBezTo>
                  <a:cubicBezTo>
                    <a:pt x="359" y="220"/>
                    <a:pt x="359" y="220"/>
                    <a:pt x="359" y="220"/>
                  </a:cubicBezTo>
                  <a:cubicBezTo>
                    <a:pt x="359" y="261"/>
                    <a:pt x="359" y="261"/>
                    <a:pt x="359" y="261"/>
                  </a:cubicBezTo>
                  <a:cubicBezTo>
                    <a:pt x="370" y="261"/>
                    <a:pt x="370" y="261"/>
                    <a:pt x="370" y="261"/>
                  </a:cubicBezTo>
                  <a:cubicBezTo>
                    <a:pt x="370" y="297"/>
                    <a:pt x="370" y="297"/>
                    <a:pt x="370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59" y="348"/>
                    <a:pt x="359" y="348"/>
                    <a:pt x="359" y="348"/>
                  </a:cubicBezTo>
                  <a:cubicBezTo>
                    <a:pt x="440" y="347"/>
                    <a:pt x="440" y="347"/>
                    <a:pt x="440" y="347"/>
                  </a:cubicBezTo>
                  <a:cubicBezTo>
                    <a:pt x="412" y="399"/>
                    <a:pt x="372" y="426"/>
                    <a:pt x="359" y="434"/>
                  </a:cubicBezTo>
                  <a:cubicBezTo>
                    <a:pt x="359" y="443"/>
                    <a:pt x="359" y="443"/>
                    <a:pt x="359" y="443"/>
                  </a:cubicBezTo>
                  <a:cubicBezTo>
                    <a:pt x="401" y="418"/>
                    <a:pt x="435" y="380"/>
                    <a:pt x="456" y="335"/>
                  </a:cubicBezTo>
                  <a:close/>
                  <a:moveTo>
                    <a:pt x="338" y="22"/>
                  </a:moveTo>
                  <a:cubicBezTo>
                    <a:pt x="345" y="26"/>
                    <a:pt x="352" y="29"/>
                    <a:pt x="359" y="33"/>
                  </a:cubicBezTo>
                  <a:cubicBezTo>
                    <a:pt x="359" y="43"/>
                    <a:pt x="359" y="43"/>
                    <a:pt x="359" y="43"/>
                  </a:cubicBezTo>
                  <a:cubicBezTo>
                    <a:pt x="353" y="39"/>
                    <a:pt x="346" y="35"/>
                    <a:pt x="338" y="32"/>
                  </a:cubicBezTo>
                  <a:cubicBezTo>
                    <a:pt x="338" y="22"/>
                    <a:pt x="338" y="22"/>
                    <a:pt x="338" y="22"/>
                  </a:cubicBezTo>
                  <a:close/>
                  <a:moveTo>
                    <a:pt x="359" y="443"/>
                  </a:moveTo>
                  <a:cubicBezTo>
                    <a:pt x="352" y="447"/>
                    <a:pt x="345" y="451"/>
                    <a:pt x="338" y="454"/>
                  </a:cubicBezTo>
                  <a:cubicBezTo>
                    <a:pt x="338" y="445"/>
                    <a:pt x="338" y="445"/>
                    <a:pt x="338" y="445"/>
                  </a:cubicBezTo>
                  <a:cubicBezTo>
                    <a:pt x="344" y="442"/>
                    <a:pt x="349" y="440"/>
                    <a:pt x="354" y="436"/>
                  </a:cubicBezTo>
                  <a:cubicBezTo>
                    <a:pt x="354" y="436"/>
                    <a:pt x="356" y="435"/>
                    <a:pt x="359" y="434"/>
                  </a:cubicBezTo>
                  <a:cubicBezTo>
                    <a:pt x="359" y="443"/>
                    <a:pt x="359" y="443"/>
                    <a:pt x="359" y="443"/>
                  </a:cubicBezTo>
                  <a:close/>
                  <a:moveTo>
                    <a:pt x="359" y="88"/>
                  </a:moveTo>
                  <a:cubicBezTo>
                    <a:pt x="359" y="99"/>
                    <a:pt x="359" y="99"/>
                    <a:pt x="359" y="99"/>
                  </a:cubicBezTo>
                  <a:cubicBezTo>
                    <a:pt x="352" y="96"/>
                    <a:pt x="345" y="93"/>
                    <a:pt x="338" y="90"/>
                  </a:cubicBezTo>
                  <a:cubicBezTo>
                    <a:pt x="338" y="79"/>
                    <a:pt x="338" y="79"/>
                    <a:pt x="338" y="79"/>
                  </a:cubicBezTo>
                  <a:cubicBezTo>
                    <a:pt x="345" y="82"/>
                    <a:pt x="352" y="85"/>
                    <a:pt x="359" y="88"/>
                  </a:cubicBezTo>
                  <a:close/>
                  <a:moveTo>
                    <a:pt x="359" y="191"/>
                  </a:moveTo>
                  <a:cubicBezTo>
                    <a:pt x="359" y="204"/>
                    <a:pt x="359" y="204"/>
                    <a:pt x="359" y="204"/>
                  </a:cubicBezTo>
                  <a:cubicBezTo>
                    <a:pt x="355" y="204"/>
                    <a:pt x="355" y="204"/>
                    <a:pt x="355" y="204"/>
                  </a:cubicBezTo>
                  <a:cubicBezTo>
                    <a:pt x="355" y="220"/>
                    <a:pt x="355" y="220"/>
                    <a:pt x="355" y="220"/>
                  </a:cubicBezTo>
                  <a:cubicBezTo>
                    <a:pt x="359" y="220"/>
                    <a:pt x="359" y="220"/>
                    <a:pt x="359" y="220"/>
                  </a:cubicBezTo>
                  <a:cubicBezTo>
                    <a:pt x="359" y="261"/>
                    <a:pt x="359" y="261"/>
                    <a:pt x="359" y="261"/>
                  </a:cubicBezTo>
                  <a:cubicBezTo>
                    <a:pt x="348" y="261"/>
                    <a:pt x="348" y="261"/>
                    <a:pt x="348" y="261"/>
                  </a:cubicBezTo>
                  <a:cubicBezTo>
                    <a:pt x="348" y="297"/>
                    <a:pt x="348" y="297"/>
                    <a:pt x="348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59" y="348"/>
                    <a:pt x="359" y="348"/>
                    <a:pt x="359" y="348"/>
                  </a:cubicBezTo>
                  <a:cubicBezTo>
                    <a:pt x="338" y="348"/>
                    <a:pt x="338" y="348"/>
                    <a:pt x="338" y="348"/>
                  </a:cubicBezTo>
                  <a:cubicBezTo>
                    <a:pt x="338" y="219"/>
                    <a:pt x="338" y="219"/>
                    <a:pt x="338" y="219"/>
                  </a:cubicBezTo>
                  <a:cubicBezTo>
                    <a:pt x="343" y="218"/>
                    <a:pt x="343" y="218"/>
                    <a:pt x="343" y="218"/>
                  </a:cubicBezTo>
                  <a:cubicBezTo>
                    <a:pt x="343" y="211"/>
                    <a:pt x="343" y="211"/>
                    <a:pt x="343" y="211"/>
                  </a:cubicBezTo>
                  <a:cubicBezTo>
                    <a:pt x="338" y="215"/>
                    <a:pt x="338" y="215"/>
                    <a:pt x="338" y="215"/>
                  </a:cubicBezTo>
                  <a:cubicBezTo>
                    <a:pt x="338" y="198"/>
                    <a:pt x="338" y="198"/>
                    <a:pt x="338" y="198"/>
                  </a:cubicBezTo>
                  <a:cubicBezTo>
                    <a:pt x="344" y="201"/>
                    <a:pt x="344" y="201"/>
                    <a:pt x="344" y="201"/>
                  </a:cubicBezTo>
                  <a:cubicBezTo>
                    <a:pt x="344" y="191"/>
                    <a:pt x="344" y="191"/>
                    <a:pt x="344" y="191"/>
                  </a:cubicBezTo>
                  <a:cubicBezTo>
                    <a:pt x="359" y="191"/>
                    <a:pt x="359" y="191"/>
                    <a:pt x="359" y="191"/>
                  </a:cubicBezTo>
                  <a:close/>
                  <a:moveTo>
                    <a:pt x="338" y="176"/>
                  </a:moveTo>
                  <a:cubicBezTo>
                    <a:pt x="338" y="168"/>
                    <a:pt x="338" y="168"/>
                    <a:pt x="338" y="168"/>
                  </a:cubicBezTo>
                  <a:cubicBezTo>
                    <a:pt x="344" y="168"/>
                    <a:pt x="344" y="168"/>
                    <a:pt x="344" y="168"/>
                  </a:cubicBezTo>
                  <a:lnTo>
                    <a:pt x="338" y="176"/>
                  </a:lnTo>
                  <a:close/>
                  <a:moveTo>
                    <a:pt x="311" y="12"/>
                  </a:moveTo>
                  <a:cubicBezTo>
                    <a:pt x="320" y="15"/>
                    <a:pt x="329" y="18"/>
                    <a:pt x="338" y="22"/>
                  </a:cubicBezTo>
                  <a:cubicBezTo>
                    <a:pt x="338" y="32"/>
                    <a:pt x="338" y="32"/>
                    <a:pt x="338" y="32"/>
                  </a:cubicBezTo>
                  <a:cubicBezTo>
                    <a:pt x="330" y="28"/>
                    <a:pt x="321" y="24"/>
                    <a:pt x="311" y="21"/>
                  </a:cubicBezTo>
                  <a:cubicBezTo>
                    <a:pt x="311" y="20"/>
                    <a:pt x="311" y="20"/>
                    <a:pt x="311" y="20"/>
                  </a:cubicBezTo>
                  <a:cubicBezTo>
                    <a:pt x="311" y="12"/>
                    <a:pt x="311" y="12"/>
                    <a:pt x="311" y="12"/>
                  </a:cubicBezTo>
                  <a:close/>
                  <a:moveTo>
                    <a:pt x="338" y="454"/>
                  </a:moveTo>
                  <a:cubicBezTo>
                    <a:pt x="329" y="458"/>
                    <a:pt x="320" y="462"/>
                    <a:pt x="311" y="465"/>
                  </a:cubicBezTo>
                  <a:cubicBezTo>
                    <a:pt x="311" y="456"/>
                    <a:pt x="311" y="456"/>
                    <a:pt x="311" y="456"/>
                  </a:cubicBezTo>
                  <a:cubicBezTo>
                    <a:pt x="320" y="453"/>
                    <a:pt x="329" y="450"/>
                    <a:pt x="338" y="445"/>
                  </a:cubicBezTo>
                  <a:cubicBezTo>
                    <a:pt x="338" y="454"/>
                    <a:pt x="338" y="454"/>
                    <a:pt x="338" y="454"/>
                  </a:cubicBezTo>
                  <a:close/>
                  <a:moveTo>
                    <a:pt x="338" y="79"/>
                  </a:moveTo>
                  <a:cubicBezTo>
                    <a:pt x="338" y="90"/>
                    <a:pt x="338" y="90"/>
                    <a:pt x="338" y="90"/>
                  </a:cubicBezTo>
                  <a:cubicBezTo>
                    <a:pt x="327" y="85"/>
                    <a:pt x="317" y="80"/>
                    <a:pt x="311" y="76"/>
                  </a:cubicBezTo>
                  <a:cubicBezTo>
                    <a:pt x="311" y="65"/>
                    <a:pt x="311" y="65"/>
                    <a:pt x="311" y="65"/>
                  </a:cubicBezTo>
                  <a:cubicBezTo>
                    <a:pt x="317" y="69"/>
                    <a:pt x="327" y="74"/>
                    <a:pt x="338" y="79"/>
                  </a:cubicBezTo>
                  <a:close/>
                  <a:moveTo>
                    <a:pt x="338" y="168"/>
                  </a:moveTo>
                  <a:cubicBezTo>
                    <a:pt x="338" y="176"/>
                    <a:pt x="338" y="176"/>
                    <a:pt x="338" y="176"/>
                  </a:cubicBezTo>
                  <a:cubicBezTo>
                    <a:pt x="328" y="193"/>
                    <a:pt x="328" y="193"/>
                    <a:pt x="328" y="193"/>
                  </a:cubicBezTo>
                  <a:cubicBezTo>
                    <a:pt x="338" y="198"/>
                    <a:pt x="338" y="198"/>
                    <a:pt x="338" y="198"/>
                  </a:cubicBezTo>
                  <a:cubicBezTo>
                    <a:pt x="338" y="215"/>
                    <a:pt x="338" y="215"/>
                    <a:pt x="338" y="215"/>
                  </a:cubicBezTo>
                  <a:cubicBezTo>
                    <a:pt x="334" y="219"/>
                    <a:pt x="334" y="219"/>
                    <a:pt x="334" y="219"/>
                  </a:cubicBezTo>
                  <a:cubicBezTo>
                    <a:pt x="338" y="219"/>
                    <a:pt x="338" y="219"/>
                    <a:pt x="338" y="219"/>
                  </a:cubicBezTo>
                  <a:cubicBezTo>
                    <a:pt x="338" y="348"/>
                    <a:pt x="338" y="348"/>
                    <a:pt x="338" y="348"/>
                  </a:cubicBezTo>
                  <a:cubicBezTo>
                    <a:pt x="311" y="348"/>
                    <a:pt x="311" y="348"/>
                    <a:pt x="311" y="348"/>
                  </a:cubicBezTo>
                  <a:cubicBezTo>
                    <a:pt x="311" y="337"/>
                    <a:pt x="311" y="337"/>
                    <a:pt x="311" y="337"/>
                  </a:cubicBezTo>
                  <a:cubicBezTo>
                    <a:pt x="317" y="336"/>
                    <a:pt x="317" y="336"/>
                    <a:pt x="317" y="336"/>
                  </a:cubicBezTo>
                  <a:cubicBezTo>
                    <a:pt x="317" y="336"/>
                    <a:pt x="317" y="231"/>
                    <a:pt x="316" y="231"/>
                  </a:cubicBezTo>
                  <a:cubicBezTo>
                    <a:pt x="311" y="234"/>
                    <a:pt x="311" y="234"/>
                    <a:pt x="311" y="234"/>
                  </a:cubicBezTo>
                  <a:cubicBezTo>
                    <a:pt x="311" y="223"/>
                    <a:pt x="311" y="223"/>
                    <a:pt x="311" y="223"/>
                  </a:cubicBezTo>
                  <a:cubicBezTo>
                    <a:pt x="333" y="207"/>
                    <a:pt x="333" y="207"/>
                    <a:pt x="333" y="207"/>
                  </a:cubicBezTo>
                  <a:cubicBezTo>
                    <a:pt x="316" y="198"/>
                    <a:pt x="316" y="198"/>
                    <a:pt x="316" y="198"/>
                  </a:cubicBezTo>
                  <a:cubicBezTo>
                    <a:pt x="328" y="176"/>
                    <a:pt x="328" y="176"/>
                    <a:pt x="328" y="176"/>
                  </a:cubicBezTo>
                  <a:cubicBezTo>
                    <a:pt x="311" y="176"/>
                    <a:pt x="311" y="176"/>
                    <a:pt x="311" y="176"/>
                  </a:cubicBezTo>
                  <a:cubicBezTo>
                    <a:pt x="311" y="167"/>
                    <a:pt x="311" y="167"/>
                    <a:pt x="311" y="167"/>
                  </a:cubicBezTo>
                  <a:cubicBezTo>
                    <a:pt x="338" y="168"/>
                    <a:pt x="338" y="168"/>
                    <a:pt x="338" y="168"/>
                  </a:cubicBezTo>
                  <a:close/>
                  <a:moveTo>
                    <a:pt x="311" y="428"/>
                  </a:moveTo>
                  <a:cubicBezTo>
                    <a:pt x="311" y="383"/>
                    <a:pt x="311" y="383"/>
                    <a:pt x="311" y="383"/>
                  </a:cubicBezTo>
                  <a:cubicBezTo>
                    <a:pt x="319" y="428"/>
                    <a:pt x="319" y="428"/>
                    <a:pt x="319" y="428"/>
                  </a:cubicBezTo>
                  <a:cubicBezTo>
                    <a:pt x="311" y="428"/>
                    <a:pt x="311" y="428"/>
                    <a:pt x="311" y="428"/>
                  </a:cubicBezTo>
                  <a:close/>
                  <a:moveTo>
                    <a:pt x="311" y="167"/>
                  </a:moveTo>
                  <a:cubicBezTo>
                    <a:pt x="311" y="136"/>
                    <a:pt x="311" y="136"/>
                    <a:pt x="311" y="136"/>
                  </a:cubicBezTo>
                  <a:cubicBezTo>
                    <a:pt x="326" y="129"/>
                    <a:pt x="326" y="129"/>
                    <a:pt x="326" y="129"/>
                  </a:cubicBezTo>
                  <a:lnTo>
                    <a:pt x="311" y="167"/>
                  </a:lnTo>
                  <a:close/>
                  <a:moveTo>
                    <a:pt x="293" y="6"/>
                  </a:moveTo>
                  <a:cubicBezTo>
                    <a:pt x="299" y="8"/>
                    <a:pt x="305" y="10"/>
                    <a:pt x="311" y="12"/>
                  </a:cubicBezTo>
                  <a:cubicBezTo>
                    <a:pt x="311" y="20"/>
                    <a:pt x="311" y="20"/>
                    <a:pt x="311" y="20"/>
                  </a:cubicBezTo>
                  <a:cubicBezTo>
                    <a:pt x="309" y="20"/>
                    <a:pt x="302" y="17"/>
                    <a:pt x="293" y="15"/>
                  </a:cubicBezTo>
                  <a:cubicBezTo>
                    <a:pt x="293" y="6"/>
                    <a:pt x="293" y="6"/>
                    <a:pt x="293" y="6"/>
                  </a:cubicBezTo>
                  <a:close/>
                  <a:moveTo>
                    <a:pt x="311" y="465"/>
                  </a:moveTo>
                  <a:cubicBezTo>
                    <a:pt x="305" y="467"/>
                    <a:pt x="299" y="469"/>
                    <a:pt x="293" y="470"/>
                  </a:cubicBezTo>
                  <a:cubicBezTo>
                    <a:pt x="293" y="461"/>
                    <a:pt x="293" y="461"/>
                    <a:pt x="293" y="461"/>
                  </a:cubicBezTo>
                  <a:cubicBezTo>
                    <a:pt x="298" y="460"/>
                    <a:pt x="304" y="458"/>
                    <a:pt x="311" y="456"/>
                  </a:cubicBezTo>
                  <a:cubicBezTo>
                    <a:pt x="311" y="465"/>
                    <a:pt x="311" y="465"/>
                    <a:pt x="311" y="465"/>
                  </a:cubicBezTo>
                  <a:close/>
                  <a:moveTo>
                    <a:pt x="311" y="65"/>
                  </a:moveTo>
                  <a:cubicBezTo>
                    <a:pt x="311" y="76"/>
                    <a:pt x="311" y="76"/>
                    <a:pt x="311" y="76"/>
                  </a:cubicBezTo>
                  <a:cubicBezTo>
                    <a:pt x="306" y="74"/>
                    <a:pt x="304" y="73"/>
                    <a:pt x="304" y="73"/>
                  </a:cubicBezTo>
                  <a:cubicBezTo>
                    <a:pt x="302" y="71"/>
                    <a:pt x="298" y="72"/>
                    <a:pt x="298" y="72"/>
                  </a:cubicBezTo>
                  <a:cubicBezTo>
                    <a:pt x="293" y="76"/>
                    <a:pt x="293" y="76"/>
                    <a:pt x="293" y="76"/>
                  </a:cubicBezTo>
                  <a:cubicBezTo>
                    <a:pt x="293" y="64"/>
                    <a:pt x="293" y="64"/>
                    <a:pt x="293" y="64"/>
                  </a:cubicBezTo>
                  <a:cubicBezTo>
                    <a:pt x="296" y="61"/>
                    <a:pt x="296" y="61"/>
                    <a:pt x="296" y="61"/>
                  </a:cubicBezTo>
                  <a:cubicBezTo>
                    <a:pt x="296" y="61"/>
                    <a:pt x="298" y="59"/>
                    <a:pt x="302" y="61"/>
                  </a:cubicBezTo>
                  <a:cubicBezTo>
                    <a:pt x="302" y="61"/>
                    <a:pt x="305" y="62"/>
                    <a:pt x="311" y="65"/>
                  </a:cubicBezTo>
                  <a:close/>
                  <a:moveTo>
                    <a:pt x="311" y="136"/>
                  </a:moveTo>
                  <a:cubicBezTo>
                    <a:pt x="311" y="167"/>
                    <a:pt x="311" y="167"/>
                    <a:pt x="311" y="167"/>
                  </a:cubicBezTo>
                  <a:cubicBezTo>
                    <a:pt x="310" y="167"/>
                    <a:pt x="310" y="167"/>
                    <a:pt x="310" y="167"/>
                  </a:cubicBezTo>
                  <a:cubicBezTo>
                    <a:pt x="311" y="167"/>
                    <a:pt x="311" y="167"/>
                    <a:pt x="311" y="167"/>
                  </a:cubicBezTo>
                  <a:cubicBezTo>
                    <a:pt x="311" y="176"/>
                    <a:pt x="311" y="176"/>
                    <a:pt x="311" y="176"/>
                  </a:cubicBezTo>
                  <a:cubicBezTo>
                    <a:pt x="299" y="176"/>
                    <a:pt x="299" y="176"/>
                    <a:pt x="299" y="176"/>
                  </a:cubicBezTo>
                  <a:cubicBezTo>
                    <a:pt x="299" y="176"/>
                    <a:pt x="309" y="148"/>
                    <a:pt x="308" y="149"/>
                  </a:cubicBezTo>
                  <a:cubicBezTo>
                    <a:pt x="293" y="155"/>
                    <a:pt x="293" y="155"/>
                    <a:pt x="293" y="155"/>
                  </a:cubicBezTo>
                  <a:cubicBezTo>
                    <a:pt x="293" y="145"/>
                    <a:pt x="293" y="145"/>
                    <a:pt x="293" y="145"/>
                  </a:cubicBezTo>
                  <a:cubicBezTo>
                    <a:pt x="311" y="136"/>
                    <a:pt x="311" y="136"/>
                    <a:pt x="311" y="136"/>
                  </a:cubicBezTo>
                  <a:close/>
                  <a:moveTo>
                    <a:pt x="311" y="223"/>
                  </a:moveTo>
                  <a:cubicBezTo>
                    <a:pt x="302" y="228"/>
                    <a:pt x="302" y="228"/>
                    <a:pt x="302" y="228"/>
                  </a:cubicBezTo>
                  <a:cubicBezTo>
                    <a:pt x="293" y="159"/>
                    <a:pt x="293" y="159"/>
                    <a:pt x="293" y="159"/>
                  </a:cubicBezTo>
                  <a:cubicBezTo>
                    <a:pt x="293" y="225"/>
                    <a:pt x="293" y="225"/>
                    <a:pt x="293" y="225"/>
                  </a:cubicBezTo>
                  <a:cubicBezTo>
                    <a:pt x="293" y="228"/>
                    <a:pt x="293" y="228"/>
                    <a:pt x="293" y="228"/>
                  </a:cubicBezTo>
                  <a:cubicBezTo>
                    <a:pt x="293" y="228"/>
                    <a:pt x="293" y="228"/>
                    <a:pt x="293" y="228"/>
                  </a:cubicBezTo>
                  <a:cubicBezTo>
                    <a:pt x="293" y="246"/>
                    <a:pt x="293" y="246"/>
                    <a:pt x="293" y="246"/>
                  </a:cubicBezTo>
                  <a:cubicBezTo>
                    <a:pt x="294" y="246"/>
                    <a:pt x="294" y="246"/>
                    <a:pt x="294" y="246"/>
                  </a:cubicBezTo>
                  <a:cubicBezTo>
                    <a:pt x="294" y="246"/>
                    <a:pt x="294" y="333"/>
                    <a:pt x="294" y="333"/>
                  </a:cubicBezTo>
                  <a:cubicBezTo>
                    <a:pt x="293" y="333"/>
                    <a:pt x="293" y="333"/>
                    <a:pt x="293" y="333"/>
                  </a:cubicBezTo>
                  <a:cubicBezTo>
                    <a:pt x="293" y="348"/>
                    <a:pt x="293" y="348"/>
                    <a:pt x="293" y="348"/>
                  </a:cubicBezTo>
                  <a:cubicBezTo>
                    <a:pt x="295" y="348"/>
                    <a:pt x="295" y="348"/>
                    <a:pt x="295" y="348"/>
                  </a:cubicBezTo>
                  <a:cubicBezTo>
                    <a:pt x="296" y="361"/>
                    <a:pt x="296" y="361"/>
                    <a:pt x="296" y="361"/>
                  </a:cubicBezTo>
                  <a:cubicBezTo>
                    <a:pt x="293" y="361"/>
                    <a:pt x="293" y="361"/>
                    <a:pt x="293" y="361"/>
                  </a:cubicBezTo>
                  <a:cubicBezTo>
                    <a:pt x="293" y="372"/>
                    <a:pt x="293" y="372"/>
                    <a:pt x="293" y="372"/>
                  </a:cubicBezTo>
                  <a:cubicBezTo>
                    <a:pt x="297" y="372"/>
                    <a:pt x="297" y="372"/>
                    <a:pt x="297" y="372"/>
                  </a:cubicBezTo>
                  <a:cubicBezTo>
                    <a:pt x="300" y="379"/>
                    <a:pt x="300" y="379"/>
                    <a:pt x="300" y="379"/>
                  </a:cubicBezTo>
                  <a:cubicBezTo>
                    <a:pt x="293" y="379"/>
                    <a:pt x="293" y="379"/>
                    <a:pt x="293" y="379"/>
                  </a:cubicBezTo>
                  <a:cubicBezTo>
                    <a:pt x="293" y="391"/>
                    <a:pt x="293" y="391"/>
                    <a:pt x="293" y="391"/>
                  </a:cubicBezTo>
                  <a:cubicBezTo>
                    <a:pt x="303" y="391"/>
                    <a:pt x="303" y="391"/>
                    <a:pt x="303" y="391"/>
                  </a:cubicBezTo>
                  <a:cubicBezTo>
                    <a:pt x="303" y="399"/>
                    <a:pt x="303" y="399"/>
                    <a:pt x="303" y="399"/>
                  </a:cubicBezTo>
                  <a:cubicBezTo>
                    <a:pt x="293" y="399"/>
                    <a:pt x="293" y="399"/>
                    <a:pt x="293" y="399"/>
                  </a:cubicBezTo>
                  <a:cubicBezTo>
                    <a:pt x="293" y="409"/>
                    <a:pt x="293" y="409"/>
                    <a:pt x="293" y="409"/>
                  </a:cubicBezTo>
                  <a:cubicBezTo>
                    <a:pt x="306" y="409"/>
                    <a:pt x="306" y="409"/>
                    <a:pt x="306" y="409"/>
                  </a:cubicBezTo>
                  <a:cubicBezTo>
                    <a:pt x="306" y="419"/>
                    <a:pt x="306" y="419"/>
                    <a:pt x="306" y="419"/>
                  </a:cubicBezTo>
                  <a:cubicBezTo>
                    <a:pt x="293" y="419"/>
                    <a:pt x="293" y="419"/>
                    <a:pt x="293" y="419"/>
                  </a:cubicBezTo>
                  <a:cubicBezTo>
                    <a:pt x="293" y="428"/>
                    <a:pt x="293" y="428"/>
                    <a:pt x="293" y="428"/>
                  </a:cubicBezTo>
                  <a:cubicBezTo>
                    <a:pt x="311" y="428"/>
                    <a:pt x="311" y="428"/>
                    <a:pt x="311" y="428"/>
                  </a:cubicBezTo>
                  <a:cubicBezTo>
                    <a:pt x="311" y="383"/>
                    <a:pt x="311" y="383"/>
                    <a:pt x="311" y="383"/>
                  </a:cubicBezTo>
                  <a:cubicBezTo>
                    <a:pt x="304" y="348"/>
                    <a:pt x="304" y="348"/>
                    <a:pt x="304" y="348"/>
                  </a:cubicBezTo>
                  <a:cubicBezTo>
                    <a:pt x="311" y="348"/>
                    <a:pt x="311" y="348"/>
                    <a:pt x="311" y="348"/>
                  </a:cubicBezTo>
                  <a:cubicBezTo>
                    <a:pt x="311" y="337"/>
                    <a:pt x="311" y="337"/>
                    <a:pt x="311" y="337"/>
                  </a:cubicBezTo>
                  <a:cubicBezTo>
                    <a:pt x="304" y="337"/>
                    <a:pt x="304" y="337"/>
                    <a:pt x="304" y="337"/>
                  </a:cubicBezTo>
                  <a:cubicBezTo>
                    <a:pt x="304" y="238"/>
                    <a:pt x="304" y="238"/>
                    <a:pt x="304" y="238"/>
                  </a:cubicBezTo>
                  <a:cubicBezTo>
                    <a:pt x="311" y="234"/>
                    <a:pt x="311" y="234"/>
                    <a:pt x="311" y="234"/>
                  </a:cubicBezTo>
                  <a:lnTo>
                    <a:pt x="311" y="223"/>
                  </a:lnTo>
                  <a:close/>
                  <a:moveTo>
                    <a:pt x="278" y="4"/>
                  </a:moveTo>
                  <a:cubicBezTo>
                    <a:pt x="283" y="4"/>
                    <a:pt x="288" y="5"/>
                    <a:pt x="293" y="6"/>
                  </a:cubicBezTo>
                  <a:cubicBezTo>
                    <a:pt x="293" y="15"/>
                    <a:pt x="293" y="15"/>
                    <a:pt x="293" y="15"/>
                  </a:cubicBezTo>
                  <a:cubicBezTo>
                    <a:pt x="288" y="14"/>
                    <a:pt x="284" y="13"/>
                    <a:pt x="278" y="12"/>
                  </a:cubicBezTo>
                  <a:cubicBezTo>
                    <a:pt x="278" y="4"/>
                    <a:pt x="278" y="4"/>
                    <a:pt x="278" y="4"/>
                  </a:cubicBezTo>
                  <a:close/>
                  <a:moveTo>
                    <a:pt x="293" y="470"/>
                  </a:moveTo>
                  <a:cubicBezTo>
                    <a:pt x="288" y="471"/>
                    <a:pt x="283" y="472"/>
                    <a:pt x="278" y="473"/>
                  </a:cubicBezTo>
                  <a:cubicBezTo>
                    <a:pt x="278" y="464"/>
                    <a:pt x="278" y="464"/>
                    <a:pt x="278" y="464"/>
                  </a:cubicBezTo>
                  <a:cubicBezTo>
                    <a:pt x="283" y="464"/>
                    <a:pt x="288" y="463"/>
                    <a:pt x="293" y="461"/>
                  </a:cubicBezTo>
                  <a:cubicBezTo>
                    <a:pt x="293" y="470"/>
                    <a:pt x="293" y="470"/>
                    <a:pt x="293" y="470"/>
                  </a:cubicBezTo>
                  <a:close/>
                  <a:moveTo>
                    <a:pt x="293" y="64"/>
                  </a:moveTo>
                  <a:cubicBezTo>
                    <a:pt x="293" y="76"/>
                    <a:pt x="293" y="76"/>
                    <a:pt x="293" y="76"/>
                  </a:cubicBezTo>
                  <a:cubicBezTo>
                    <a:pt x="278" y="87"/>
                    <a:pt x="278" y="87"/>
                    <a:pt x="278" y="87"/>
                  </a:cubicBezTo>
                  <a:cubicBezTo>
                    <a:pt x="278" y="75"/>
                    <a:pt x="278" y="75"/>
                    <a:pt x="278" y="75"/>
                  </a:cubicBezTo>
                  <a:cubicBezTo>
                    <a:pt x="293" y="64"/>
                    <a:pt x="293" y="64"/>
                    <a:pt x="293" y="64"/>
                  </a:cubicBezTo>
                  <a:close/>
                  <a:moveTo>
                    <a:pt x="293" y="145"/>
                  </a:moveTo>
                  <a:cubicBezTo>
                    <a:pt x="293" y="155"/>
                    <a:pt x="293" y="155"/>
                    <a:pt x="293" y="155"/>
                  </a:cubicBezTo>
                  <a:cubicBezTo>
                    <a:pt x="292" y="156"/>
                    <a:pt x="292" y="156"/>
                    <a:pt x="292" y="156"/>
                  </a:cubicBezTo>
                  <a:cubicBezTo>
                    <a:pt x="293" y="159"/>
                    <a:pt x="293" y="159"/>
                    <a:pt x="293" y="159"/>
                  </a:cubicBezTo>
                  <a:cubicBezTo>
                    <a:pt x="293" y="225"/>
                    <a:pt x="293" y="225"/>
                    <a:pt x="293" y="225"/>
                  </a:cubicBezTo>
                  <a:cubicBezTo>
                    <a:pt x="283" y="158"/>
                    <a:pt x="283" y="158"/>
                    <a:pt x="283" y="158"/>
                  </a:cubicBezTo>
                  <a:cubicBezTo>
                    <a:pt x="278" y="158"/>
                    <a:pt x="278" y="158"/>
                    <a:pt x="278" y="158"/>
                  </a:cubicBezTo>
                  <a:cubicBezTo>
                    <a:pt x="278" y="147"/>
                    <a:pt x="278" y="147"/>
                    <a:pt x="278" y="147"/>
                  </a:cubicBezTo>
                  <a:cubicBezTo>
                    <a:pt x="289" y="147"/>
                    <a:pt x="289" y="147"/>
                    <a:pt x="289" y="147"/>
                  </a:cubicBezTo>
                  <a:cubicBezTo>
                    <a:pt x="293" y="145"/>
                    <a:pt x="293" y="145"/>
                    <a:pt x="293" y="145"/>
                  </a:cubicBezTo>
                  <a:close/>
                  <a:moveTo>
                    <a:pt x="293" y="228"/>
                  </a:moveTo>
                  <a:cubicBezTo>
                    <a:pt x="282" y="228"/>
                    <a:pt x="282" y="228"/>
                    <a:pt x="282" y="228"/>
                  </a:cubicBezTo>
                  <a:cubicBezTo>
                    <a:pt x="278" y="193"/>
                    <a:pt x="278" y="193"/>
                    <a:pt x="278" y="193"/>
                  </a:cubicBezTo>
                  <a:cubicBezTo>
                    <a:pt x="278" y="246"/>
                    <a:pt x="278" y="246"/>
                    <a:pt x="278" y="246"/>
                  </a:cubicBezTo>
                  <a:cubicBezTo>
                    <a:pt x="293" y="246"/>
                    <a:pt x="293" y="246"/>
                    <a:pt x="293" y="246"/>
                  </a:cubicBezTo>
                  <a:cubicBezTo>
                    <a:pt x="293" y="228"/>
                    <a:pt x="293" y="228"/>
                    <a:pt x="293" y="228"/>
                  </a:cubicBezTo>
                  <a:close/>
                  <a:moveTo>
                    <a:pt x="293" y="333"/>
                  </a:moveTo>
                  <a:cubicBezTo>
                    <a:pt x="293" y="348"/>
                    <a:pt x="293" y="348"/>
                    <a:pt x="293" y="348"/>
                  </a:cubicBezTo>
                  <a:cubicBezTo>
                    <a:pt x="278" y="348"/>
                    <a:pt x="278" y="348"/>
                    <a:pt x="278" y="348"/>
                  </a:cubicBezTo>
                  <a:cubicBezTo>
                    <a:pt x="278" y="339"/>
                    <a:pt x="278" y="339"/>
                    <a:pt x="278" y="339"/>
                  </a:cubicBezTo>
                  <a:cubicBezTo>
                    <a:pt x="281" y="339"/>
                    <a:pt x="281" y="339"/>
                    <a:pt x="281" y="339"/>
                  </a:cubicBezTo>
                  <a:cubicBezTo>
                    <a:pt x="278" y="337"/>
                    <a:pt x="278" y="337"/>
                    <a:pt x="278" y="337"/>
                  </a:cubicBezTo>
                  <a:cubicBezTo>
                    <a:pt x="278" y="325"/>
                    <a:pt x="278" y="325"/>
                    <a:pt x="278" y="325"/>
                  </a:cubicBezTo>
                  <a:cubicBezTo>
                    <a:pt x="293" y="333"/>
                    <a:pt x="293" y="333"/>
                    <a:pt x="293" y="333"/>
                  </a:cubicBezTo>
                  <a:close/>
                  <a:moveTo>
                    <a:pt x="293" y="361"/>
                  </a:moveTo>
                  <a:cubicBezTo>
                    <a:pt x="293" y="372"/>
                    <a:pt x="293" y="372"/>
                    <a:pt x="293" y="372"/>
                  </a:cubicBezTo>
                  <a:cubicBezTo>
                    <a:pt x="278" y="372"/>
                    <a:pt x="278" y="372"/>
                    <a:pt x="278" y="372"/>
                  </a:cubicBezTo>
                  <a:cubicBezTo>
                    <a:pt x="278" y="362"/>
                    <a:pt x="278" y="362"/>
                    <a:pt x="278" y="362"/>
                  </a:cubicBezTo>
                  <a:cubicBezTo>
                    <a:pt x="293" y="361"/>
                    <a:pt x="293" y="361"/>
                    <a:pt x="293" y="361"/>
                  </a:cubicBezTo>
                  <a:close/>
                  <a:moveTo>
                    <a:pt x="293" y="379"/>
                  </a:moveTo>
                  <a:cubicBezTo>
                    <a:pt x="293" y="391"/>
                    <a:pt x="293" y="391"/>
                    <a:pt x="293" y="391"/>
                  </a:cubicBezTo>
                  <a:cubicBezTo>
                    <a:pt x="278" y="391"/>
                    <a:pt x="278" y="391"/>
                    <a:pt x="278" y="391"/>
                  </a:cubicBezTo>
                  <a:cubicBezTo>
                    <a:pt x="278" y="379"/>
                    <a:pt x="278" y="379"/>
                    <a:pt x="278" y="379"/>
                  </a:cubicBezTo>
                  <a:cubicBezTo>
                    <a:pt x="293" y="379"/>
                    <a:pt x="293" y="379"/>
                    <a:pt x="293" y="379"/>
                  </a:cubicBezTo>
                  <a:close/>
                  <a:moveTo>
                    <a:pt x="293" y="399"/>
                  </a:moveTo>
                  <a:cubicBezTo>
                    <a:pt x="293" y="409"/>
                    <a:pt x="293" y="409"/>
                    <a:pt x="293" y="409"/>
                  </a:cubicBezTo>
                  <a:cubicBezTo>
                    <a:pt x="278" y="409"/>
                    <a:pt x="278" y="409"/>
                    <a:pt x="278" y="409"/>
                  </a:cubicBezTo>
                  <a:cubicBezTo>
                    <a:pt x="278" y="399"/>
                    <a:pt x="278" y="399"/>
                    <a:pt x="278" y="399"/>
                  </a:cubicBezTo>
                  <a:cubicBezTo>
                    <a:pt x="293" y="399"/>
                    <a:pt x="293" y="399"/>
                    <a:pt x="293" y="399"/>
                  </a:cubicBezTo>
                  <a:close/>
                  <a:moveTo>
                    <a:pt x="293" y="419"/>
                  </a:moveTo>
                  <a:cubicBezTo>
                    <a:pt x="293" y="428"/>
                    <a:pt x="293" y="428"/>
                    <a:pt x="293" y="428"/>
                  </a:cubicBezTo>
                  <a:cubicBezTo>
                    <a:pt x="278" y="428"/>
                    <a:pt x="278" y="428"/>
                    <a:pt x="278" y="428"/>
                  </a:cubicBezTo>
                  <a:cubicBezTo>
                    <a:pt x="278" y="419"/>
                    <a:pt x="278" y="419"/>
                    <a:pt x="278" y="419"/>
                  </a:cubicBezTo>
                  <a:lnTo>
                    <a:pt x="293" y="419"/>
                  </a:lnTo>
                  <a:close/>
                  <a:moveTo>
                    <a:pt x="266" y="2"/>
                  </a:moveTo>
                  <a:cubicBezTo>
                    <a:pt x="270" y="2"/>
                    <a:pt x="274" y="3"/>
                    <a:pt x="278" y="4"/>
                  </a:cubicBezTo>
                  <a:cubicBezTo>
                    <a:pt x="278" y="12"/>
                    <a:pt x="278" y="12"/>
                    <a:pt x="278" y="12"/>
                  </a:cubicBezTo>
                  <a:cubicBezTo>
                    <a:pt x="275" y="12"/>
                    <a:pt x="271" y="11"/>
                    <a:pt x="266" y="10"/>
                  </a:cubicBezTo>
                  <a:cubicBezTo>
                    <a:pt x="266" y="2"/>
                    <a:pt x="266" y="2"/>
                    <a:pt x="266" y="2"/>
                  </a:cubicBezTo>
                  <a:close/>
                  <a:moveTo>
                    <a:pt x="278" y="473"/>
                  </a:moveTo>
                  <a:cubicBezTo>
                    <a:pt x="274" y="474"/>
                    <a:pt x="270" y="474"/>
                    <a:pt x="266" y="475"/>
                  </a:cubicBezTo>
                  <a:cubicBezTo>
                    <a:pt x="266" y="466"/>
                    <a:pt x="266" y="466"/>
                    <a:pt x="266" y="466"/>
                  </a:cubicBezTo>
                  <a:cubicBezTo>
                    <a:pt x="270" y="466"/>
                    <a:pt x="274" y="465"/>
                    <a:pt x="278" y="464"/>
                  </a:cubicBezTo>
                  <a:cubicBezTo>
                    <a:pt x="278" y="473"/>
                    <a:pt x="278" y="473"/>
                    <a:pt x="278" y="473"/>
                  </a:cubicBezTo>
                  <a:close/>
                  <a:moveTo>
                    <a:pt x="278" y="75"/>
                  </a:moveTo>
                  <a:cubicBezTo>
                    <a:pt x="278" y="87"/>
                    <a:pt x="278" y="87"/>
                    <a:pt x="278" y="87"/>
                  </a:cubicBezTo>
                  <a:cubicBezTo>
                    <a:pt x="274" y="90"/>
                    <a:pt x="274" y="90"/>
                    <a:pt x="274" y="90"/>
                  </a:cubicBezTo>
                  <a:cubicBezTo>
                    <a:pt x="266" y="82"/>
                    <a:pt x="266" y="82"/>
                    <a:pt x="266" y="82"/>
                  </a:cubicBezTo>
                  <a:cubicBezTo>
                    <a:pt x="266" y="68"/>
                    <a:pt x="266" y="68"/>
                    <a:pt x="266" y="68"/>
                  </a:cubicBezTo>
                  <a:cubicBezTo>
                    <a:pt x="275" y="78"/>
                    <a:pt x="275" y="78"/>
                    <a:pt x="275" y="78"/>
                  </a:cubicBezTo>
                  <a:cubicBezTo>
                    <a:pt x="278" y="75"/>
                    <a:pt x="278" y="75"/>
                    <a:pt x="278" y="75"/>
                  </a:cubicBezTo>
                  <a:close/>
                  <a:moveTo>
                    <a:pt x="278" y="147"/>
                  </a:moveTo>
                  <a:cubicBezTo>
                    <a:pt x="278" y="158"/>
                    <a:pt x="278" y="158"/>
                    <a:pt x="278" y="158"/>
                  </a:cubicBezTo>
                  <a:cubicBezTo>
                    <a:pt x="274" y="158"/>
                    <a:pt x="274" y="158"/>
                    <a:pt x="274" y="158"/>
                  </a:cubicBezTo>
                  <a:cubicBezTo>
                    <a:pt x="278" y="193"/>
                    <a:pt x="278" y="193"/>
                    <a:pt x="278" y="193"/>
                  </a:cubicBezTo>
                  <a:cubicBezTo>
                    <a:pt x="278" y="246"/>
                    <a:pt x="278" y="246"/>
                    <a:pt x="278" y="246"/>
                  </a:cubicBezTo>
                  <a:cubicBezTo>
                    <a:pt x="266" y="246"/>
                    <a:pt x="266" y="246"/>
                    <a:pt x="266" y="246"/>
                  </a:cubicBezTo>
                  <a:cubicBezTo>
                    <a:pt x="266" y="228"/>
                    <a:pt x="266" y="228"/>
                    <a:pt x="266" y="228"/>
                  </a:cubicBezTo>
                  <a:cubicBezTo>
                    <a:pt x="273" y="228"/>
                    <a:pt x="273" y="228"/>
                    <a:pt x="273" y="228"/>
                  </a:cubicBezTo>
                  <a:cubicBezTo>
                    <a:pt x="266" y="167"/>
                    <a:pt x="266" y="167"/>
                    <a:pt x="266" y="167"/>
                  </a:cubicBezTo>
                  <a:cubicBezTo>
                    <a:pt x="266" y="147"/>
                    <a:pt x="266" y="147"/>
                    <a:pt x="266" y="147"/>
                  </a:cubicBezTo>
                  <a:cubicBezTo>
                    <a:pt x="278" y="147"/>
                    <a:pt x="278" y="147"/>
                    <a:pt x="278" y="147"/>
                  </a:cubicBezTo>
                  <a:close/>
                  <a:moveTo>
                    <a:pt x="278" y="325"/>
                  </a:moveTo>
                  <a:cubicBezTo>
                    <a:pt x="278" y="337"/>
                    <a:pt x="278" y="337"/>
                    <a:pt x="278" y="337"/>
                  </a:cubicBezTo>
                  <a:cubicBezTo>
                    <a:pt x="266" y="331"/>
                    <a:pt x="266" y="331"/>
                    <a:pt x="266" y="331"/>
                  </a:cubicBezTo>
                  <a:cubicBezTo>
                    <a:pt x="266" y="319"/>
                    <a:pt x="266" y="319"/>
                    <a:pt x="266" y="319"/>
                  </a:cubicBezTo>
                  <a:cubicBezTo>
                    <a:pt x="278" y="325"/>
                    <a:pt x="278" y="325"/>
                    <a:pt x="278" y="325"/>
                  </a:cubicBezTo>
                  <a:close/>
                  <a:moveTo>
                    <a:pt x="278" y="339"/>
                  </a:moveTo>
                  <a:cubicBezTo>
                    <a:pt x="278" y="348"/>
                    <a:pt x="278" y="348"/>
                    <a:pt x="278" y="348"/>
                  </a:cubicBezTo>
                  <a:cubicBezTo>
                    <a:pt x="266" y="348"/>
                    <a:pt x="266" y="348"/>
                    <a:pt x="266" y="348"/>
                  </a:cubicBezTo>
                  <a:cubicBezTo>
                    <a:pt x="266" y="339"/>
                    <a:pt x="266" y="339"/>
                    <a:pt x="266" y="339"/>
                  </a:cubicBezTo>
                  <a:cubicBezTo>
                    <a:pt x="278" y="339"/>
                    <a:pt x="278" y="339"/>
                    <a:pt x="278" y="339"/>
                  </a:cubicBezTo>
                  <a:close/>
                  <a:moveTo>
                    <a:pt x="278" y="362"/>
                  </a:moveTo>
                  <a:cubicBezTo>
                    <a:pt x="278" y="372"/>
                    <a:pt x="278" y="372"/>
                    <a:pt x="278" y="372"/>
                  </a:cubicBezTo>
                  <a:cubicBezTo>
                    <a:pt x="266" y="372"/>
                    <a:pt x="266" y="372"/>
                    <a:pt x="266" y="372"/>
                  </a:cubicBezTo>
                  <a:cubicBezTo>
                    <a:pt x="266" y="362"/>
                    <a:pt x="266" y="362"/>
                    <a:pt x="266" y="362"/>
                  </a:cubicBezTo>
                  <a:cubicBezTo>
                    <a:pt x="278" y="362"/>
                    <a:pt x="278" y="362"/>
                    <a:pt x="278" y="362"/>
                  </a:cubicBezTo>
                  <a:close/>
                  <a:moveTo>
                    <a:pt x="278" y="379"/>
                  </a:moveTo>
                  <a:cubicBezTo>
                    <a:pt x="278" y="391"/>
                    <a:pt x="278" y="391"/>
                    <a:pt x="278" y="391"/>
                  </a:cubicBezTo>
                  <a:cubicBezTo>
                    <a:pt x="266" y="391"/>
                    <a:pt x="266" y="391"/>
                    <a:pt x="266" y="391"/>
                  </a:cubicBezTo>
                  <a:cubicBezTo>
                    <a:pt x="266" y="379"/>
                    <a:pt x="266" y="379"/>
                    <a:pt x="266" y="379"/>
                  </a:cubicBezTo>
                  <a:cubicBezTo>
                    <a:pt x="278" y="379"/>
                    <a:pt x="278" y="379"/>
                    <a:pt x="278" y="379"/>
                  </a:cubicBezTo>
                  <a:close/>
                  <a:moveTo>
                    <a:pt x="278" y="399"/>
                  </a:moveTo>
                  <a:cubicBezTo>
                    <a:pt x="278" y="409"/>
                    <a:pt x="278" y="409"/>
                    <a:pt x="278" y="409"/>
                  </a:cubicBezTo>
                  <a:cubicBezTo>
                    <a:pt x="266" y="409"/>
                    <a:pt x="266" y="409"/>
                    <a:pt x="266" y="409"/>
                  </a:cubicBezTo>
                  <a:cubicBezTo>
                    <a:pt x="266" y="399"/>
                    <a:pt x="266" y="399"/>
                    <a:pt x="266" y="399"/>
                  </a:cubicBezTo>
                  <a:cubicBezTo>
                    <a:pt x="278" y="399"/>
                    <a:pt x="278" y="399"/>
                    <a:pt x="278" y="399"/>
                  </a:cubicBezTo>
                  <a:close/>
                  <a:moveTo>
                    <a:pt x="278" y="419"/>
                  </a:moveTo>
                  <a:cubicBezTo>
                    <a:pt x="278" y="428"/>
                    <a:pt x="278" y="428"/>
                    <a:pt x="278" y="428"/>
                  </a:cubicBezTo>
                  <a:cubicBezTo>
                    <a:pt x="266" y="428"/>
                    <a:pt x="266" y="428"/>
                    <a:pt x="266" y="428"/>
                  </a:cubicBezTo>
                  <a:cubicBezTo>
                    <a:pt x="266" y="419"/>
                    <a:pt x="266" y="419"/>
                    <a:pt x="266" y="419"/>
                  </a:cubicBezTo>
                  <a:lnTo>
                    <a:pt x="278" y="419"/>
                  </a:lnTo>
                  <a:close/>
                  <a:moveTo>
                    <a:pt x="248" y="0"/>
                  </a:moveTo>
                  <a:cubicBezTo>
                    <a:pt x="254" y="1"/>
                    <a:pt x="260" y="1"/>
                    <a:pt x="266" y="2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0" y="10"/>
                    <a:pt x="254" y="9"/>
                    <a:pt x="248" y="9"/>
                  </a:cubicBezTo>
                  <a:cubicBezTo>
                    <a:pt x="248" y="0"/>
                    <a:pt x="248" y="0"/>
                    <a:pt x="248" y="0"/>
                  </a:cubicBezTo>
                  <a:close/>
                  <a:moveTo>
                    <a:pt x="266" y="475"/>
                  </a:moveTo>
                  <a:cubicBezTo>
                    <a:pt x="260" y="476"/>
                    <a:pt x="254" y="476"/>
                    <a:pt x="248" y="476"/>
                  </a:cubicBezTo>
                  <a:cubicBezTo>
                    <a:pt x="248" y="468"/>
                    <a:pt x="248" y="468"/>
                    <a:pt x="248" y="468"/>
                  </a:cubicBezTo>
                  <a:cubicBezTo>
                    <a:pt x="253" y="468"/>
                    <a:pt x="259" y="467"/>
                    <a:pt x="266" y="466"/>
                  </a:cubicBezTo>
                  <a:cubicBezTo>
                    <a:pt x="266" y="475"/>
                    <a:pt x="266" y="475"/>
                    <a:pt x="266" y="475"/>
                  </a:cubicBezTo>
                  <a:close/>
                  <a:moveTo>
                    <a:pt x="266" y="68"/>
                  </a:moveTo>
                  <a:cubicBezTo>
                    <a:pt x="266" y="82"/>
                    <a:pt x="266" y="82"/>
                    <a:pt x="266" y="82"/>
                  </a:cubicBezTo>
                  <a:cubicBezTo>
                    <a:pt x="248" y="62"/>
                    <a:pt x="248" y="62"/>
                    <a:pt x="248" y="62"/>
                  </a:cubicBezTo>
                  <a:cubicBezTo>
                    <a:pt x="248" y="48"/>
                    <a:pt x="248" y="48"/>
                    <a:pt x="248" y="48"/>
                  </a:cubicBezTo>
                  <a:cubicBezTo>
                    <a:pt x="266" y="68"/>
                    <a:pt x="266" y="68"/>
                    <a:pt x="266" y="68"/>
                  </a:cubicBezTo>
                  <a:close/>
                  <a:moveTo>
                    <a:pt x="266" y="147"/>
                  </a:moveTo>
                  <a:cubicBezTo>
                    <a:pt x="266" y="167"/>
                    <a:pt x="266" y="167"/>
                    <a:pt x="266" y="167"/>
                  </a:cubicBezTo>
                  <a:cubicBezTo>
                    <a:pt x="265" y="158"/>
                    <a:pt x="265" y="158"/>
                    <a:pt x="265" y="158"/>
                  </a:cubicBezTo>
                  <a:cubicBezTo>
                    <a:pt x="260" y="158"/>
                    <a:pt x="260" y="158"/>
                    <a:pt x="260" y="158"/>
                  </a:cubicBezTo>
                  <a:cubicBezTo>
                    <a:pt x="262" y="228"/>
                    <a:pt x="262" y="228"/>
                    <a:pt x="262" y="228"/>
                  </a:cubicBezTo>
                  <a:cubicBezTo>
                    <a:pt x="266" y="228"/>
                    <a:pt x="266" y="228"/>
                    <a:pt x="266" y="228"/>
                  </a:cubicBezTo>
                  <a:cubicBezTo>
                    <a:pt x="266" y="246"/>
                    <a:pt x="266" y="246"/>
                    <a:pt x="266" y="246"/>
                  </a:cubicBezTo>
                  <a:cubicBezTo>
                    <a:pt x="263" y="246"/>
                    <a:pt x="263" y="246"/>
                    <a:pt x="263" y="246"/>
                  </a:cubicBezTo>
                  <a:cubicBezTo>
                    <a:pt x="263" y="317"/>
                    <a:pt x="263" y="317"/>
                    <a:pt x="263" y="317"/>
                  </a:cubicBezTo>
                  <a:cubicBezTo>
                    <a:pt x="266" y="319"/>
                    <a:pt x="266" y="319"/>
                    <a:pt x="266" y="319"/>
                  </a:cubicBezTo>
                  <a:cubicBezTo>
                    <a:pt x="266" y="331"/>
                    <a:pt x="266" y="331"/>
                    <a:pt x="266" y="331"/>
                  </a:cubicBezTo>
                  <a:cubicBezTo>
                    <a:pt x="253" y="324"/>
                    <a:pt x="253" y="324"/>
                    <a:pt x="253" y="324"/>
                  </a:cubicBezTo>
                  <a:cubicBezTo>
                    <a:pt x="252" y="238"/>
                    <a:pt x="252" y="238"/>
                    <a:pt x="252" y="238"/>
                  </a:cubicBezTo>
                  <a:cubicBezTo>
                    <a:pt x="248" y="238"/>
                    <a:pt x="248" y="238"/>
                    <a:pt x="248" y="238"/>
                  </a:cubicBezTo>
                  <a:cubicBezTo>
                    <a:pt x="248" y="228"/>
                    <a:pt x="248" y="228"/>
                    <a:pt x="248" y="228"/>
                  </a:cubicBezTo>
                  <a:cubicBezTo>
                    <a:pt x="253" y="228"/>
                    <a:pt x="253" y="228"/>
                    <a:pt x="253" y="228"/>
                  </a:cubicBezTo>
                  <a:cubicBezTo>
                    <a:pt x="249" y="158"/>
                    <a:pt x="249" y="158"/>
                    <a:pt x="249" y="158"/>
                  </a:cubicBezTo>
                  <a:cubicBezTo>
                    <a:pt x="248" y="158"/>
                    <a:pt x="248" y="158"/>
                    <a:pt x="248" y="158"/>
                  </a:cubicBezTo>
                  <a:cubicBezTo>
                    <a:pt x="248" y="147"/>
                    <a:pt x="248" y="147"/>
                    <a:pt x="248" y="147"/>
                  </a:cubicBezTo>
                  <a:cubicBezTo>
                    <a:pt x="266" y="147"/>
                    <a:pt x="266" y="147"/>
                    <a:pt x="266" y="147"/>
                  </a:cubicBezTo>
                  <a:close/>
                  <a:moveTo>
                    <a:pt x="266" y="339"/>
                  </a:moveTo>
                  <a:cubicBezTo>
                    <a:pt x="266" y="348"/>
                    <a:pt x="266" y="348"/>
                    <a:pt x="266" y="348"/>
                  </a:cubicBezTo>
                  <a:cubicBezTo>
                    <a:pt x="248" y="348"/>
                    <a:pt x="248" y="348"/>
                    <a:pt x="248" y="348"/>
                  </a:cubicBezTo>
                  <a:cubicBezTo>
                    <a:pt x="248" y="339"/>
                    <a:pt x="248" y="339"/>
                    <a:pt x="248" y="339"/>
                  </a:cubicBezTo>
                  <a:cubicBezTo>
                    <a:pt x="266" y="339"/>
                    <a:pt x="266" y="339"/>
                    <a:pt x="266" y="339"/>
                  </a:cubicBezTo>
                  <a:close/>
                  <a:moveTo>
                    <a:pt x="266" y="362"/>
                  </a:moveTo>
                  <a:cubicBezTo>
                    <a:pt x="266" y="372"/>
                    <a:pt x="266" y="372"/>
                    <a:pt x="266" y="372"/>
                  </a:cubicBezTo>
                  <a:cubicBezTo>
                    <a:pt x="248" y="372"/>
                    <a:pt x="248" y="372"/>
                    <a:pt x="248" y="372"/>
                  </a:cubicBezTo>
                  <a:cubicBezTo>
                    <a:pt x="248" y="362"/>
                    <a:pt x="248" y="362"/>
                    <a:pt x="248" y="362"/>
                  </a:cubicBezTo>
                  <a:cubicBezTo>
                    <a:pt x="266" y="362"/>
                    <a:pt x="266" y="362"/>
                    <a:pt x="266" y="362"/>
                  </a:cubicBezTo>
                  <a:close/>
                  <a:moveTo>
                    <a:pt x="266" y="379"/>
                  </a:moveTo>
                  <a:cubicBezTo>
                    <a:pt x="266" y="391"/>
                    <a:pt x="266" y="391"/>
                    <a:pt x="266" y="391"/>
                  </a:cubicBezTo>
                  <a:cubicBezTo>
                    <a:pt x="248" y="391"/>
                    <a:pt x="248" y="391"/>
                    <a:pt x="248" y="391"/>
                  </a:cubicBezTo>
                  <a:cubicBezTo>
                    <a:pt x="248" y="379"/>
                    <a:pt x="248" y="379"/>
                    <a:pt x="248" y="379"/>
                  </a:cubicBezTo>
                  <a:cubicBezTo>
                    <a:pt x="266" y="379"/>
                    <a:pt x="266" y="379"/>
                    <a:pt x="266" y="379"/>
                  </a:cubicBezTo>
                  <a:close/>
                  <a:moveTo>
                    <a:pt x="266" y="399"/>
                  </a:moveTo>
                  <a:cubicBezTo>
                    <a:pt x="266" y="409"/>
                    <a:pt x="266" y="409"/>
                    <a:pt x="266" y="409"/>
                  </a:cubicBezTo>
                  <a:cubicBezTo>
                    <a:pt x="248" y="409"/>
                    <a:pt x="248" y="409"/>
                    <a:pt x="248" y="409"/>
                  </a:cubicBezTo>
                  <a:cubicBezTo>
                    <a:pt x="248" y="399"/>
                    <a:pt x="248" y="399"/>
                    <a:pt x="248" y="399"/>
                  </a:cubicBezTo>
                  <a:cubicBezTo>
                    <a:pt x="266" y="399"/>
                    <a:pt x="266" y="399"/>
                    <a:pt x="266" y="399"/>
                  </a:cubicBezTo>
                  <a:close/>
                  <a:moveTo>
                    <a:pt x="266" y="419"/>
                  </a:moveTo>
                  <a:cubicBezTo>
                    <a:pt x="266" y="428"/>
                    <a:pt x="266" y="428"/>
                    <a:pt x="266" y="428"/>
                  </a:cubicBezTo>
                  <a:cubicBezTo>
                    <a:pt x="248" y="428"/>
                    <a:pt x="248" y="428"/>
                    <a:pt x="248" y="428"/>
                  </a:cubicBezTo>
                  <a:cubicBezTo>
                    <a:pt x="248" y="419"/>
                    <a:pt x="248" y="419"/>
                    <a:pt x="248" y="419"/>
                  </a:cubicBezTo>
                  <a:lnTo>
                    <a:pt x="266" y="419"/>
                  </a:lnTo>
                  <a:close/>
                  <a:moveTo>
                    <a:pt x="238" y="0"/>
                  </a:moveTo>
                  <a:cubicBezTo>
                    <a:pt x="241" y="0"/>
                    <a:pt x="244" y="0"/>
                    <a:pt x="248" y="0"/>
                  </a:cubicBezTo>
                  <a:cubicBezTo>
                    <a:pt x="248" y="9"/>
                    <a:pt x="248" y="9"/>
                    <a:pt x="248" y="9"/>
                  </a:cubicBezTo>
                  <a:cubicBezTo>
                    <a:pt x="244" y="9"/>
                    <a:pt x="241" y="9"/>
                    <a:pt x="238" y="9"/>
                  </a:cubicBezTo>
                  <a:cubicBezTo>
                    <a:pt x="238" y="0"/>
                    <a:pt x="238" y="0"/>
                    <a:pt x="238" y="0"/>
                  </a:cubicBezTo>
                  <a:close/>
                  <a:moveTo>
                    <a:pt x="248" y="476"/>
                  </a:moveTo>
                  <a:cubicBezTo>
                    <a:pt x="244" y="476"/>
                    <a:pt x="241" y="476"/>
                    <a:pt x="238" y="476"/>
                  </a:cubicBezTo>
                  <a:cubicBezTo>
                    <a:pt x="238" y="468"/>
                    <a:pt x="238" y="468"/>
                    <a:pt x="238" y="468"/>
                  </a:cubicBezTo>
                  <a:cubicBezTo>
                    <a:pt x="241" y="468"/>
                    <a:pt x="244" y="468"/>
                    <a:pt x="248" y="468"/>
                  </a:cubicBezTo>
                  <a:cubicBezTo>
                    <a:pt x="248" y="476"/>
                    <a:pt x="248" y="476"/>
                    <a:pt x="248" y="476"/>
                  </a:cubicBezTo>
                  <a:close/>
                  <a:moveTo>
                    <a:pt x="248" y="48"/>
                  </a:moveTo>
                  <a:cubicBezTo>
                    <a:pt x="248" y="62"/>
                    <a:pt x="248" y="62"/>
                    <a:pt x="248" y="62"/>
                  </a:cubicBezTo>
                  <a:cubicBezTo>
                    <a:pt x="238" y="51"/>
                    <a:pt x="238" y="51"/>
                    <a:pt x="238" y="51"/>
                  </a:cubicBezTo>
                  <a:cubicBezTo>
                    <a:pt x="238" y="37"/>
                    <a:pt x="238" y="37"/>
                    <a:pt x="238" y="37"/>
                  </a:cubicBezTo>
                  <a:cubicBezTo>
                    <a:pt x="248" y="48"/>
                    <a:pt x="248" y="48"/>
                    <a:pt x="248" y="48"/>
                  </a:cubicBezTo>
                  <a:close/>
                  <a:moveTo>
                    <a:pt x="248" y="147"/>
                  </a:moveTo>
                  <a:cubicBezTo>
                    <a:pt x="248" y="158"/>
                    <a:pt x="248" y="158"/>
                    <a:pt x="248" y="158"/>
                  </a:cubicBezTo>
                  <a:cubicBezTo>
                    <a:pt x="242" y="158"/>
                    <a:pt x="242" y="158"/>
                    <a:pt x="242" y="158"/>
                  </a:cubicBezTo>
                  <a:cubicBezTo>
                    <a:pt x="242" y="159"/>
                    <a:pt x="243" y="228"/>
                    <a:pt x="243" y="228"/>
                  </a:cubicBezTo>
                  <a:cubicBezTo>
                    <a:pt x="248" y="228"/>
                    <a:pt x="248" y="228"/>
                    <a:pt x="248" y="228"/>
                  </a:cubicBezTo>
                  <a:cubicBezTo>
                    <a:pt x="248" y="238"/>
                    <a:pt x="248" y="238"/>
                    <a:pt x="248" y="238"/>
                  </a:cubicBezTo>
                  <a:cubicBezTo>
                    <a:pt x="238" y="238"/>
                    <a:pt x="238" y="238"/>
                    <a:pt x="238" y="238"/>
                  </a:cubicBezTo>
                  <a:cubicBezTo>
                    <a:pt x="238" y="147"/>
                    <a:pt x="238" y="147"/>
                    <a:pt x="238" y="147"/>
                  </a:cubicBezTo>
                  <a:cubicBezTo>
                    <a:pt x="248" y="147"/>
                    <a:pt x="248" y="147"/>
                    <a:pt x="248" y="147"/>
                  </a:cubicBezTo>
                  <a:close/>
                  <a:moveTo>
                    <a:pt x="248" y="339"/>
                  </a:moveTo>
                  <a:cubicBezTo>
                    <a:pt x="248" y="348"/>
                    <a:pt x="248" y="348"/>
                    <a:pt x="248" y="348"/>
                  </a:cubicBezTo>
                  <a:cubicBezTo>
                    <a:pt x="238" y="348"/>
                    <a:pt x="238" y="348"/>
                    <a:pt x="238" y="348"/>
                  </a:cubicBezTo>
                  <a:cubicBezTo>
                    <a:pt x="238" y="339"/>
                    <a:pt x="238" y="339"/>
                    <a:pt x="238" y="339"/>
                  </a:cubicBezTo>
                  <a:cubicBezTo>
                    <a:pt x="248" y="339"/>
                    <a:pt x="248" y="339"/>
                    <a:pt x="248" y="339"/>
                  </a:cubicBezTo>
                  <a:close/>
                  <a:moveTo>
                    <a:pt x="248" y="362"/>
                  </a:moveTo>
                  <a:cubicBezTo>
                    <a:pt x="248" y="372"/>
                    <a:pt x="248" y="372"/>
                    <a:pt x="248" y="372"/>
                  </a:cubicBezTo>
                  <a:cubicBezTo>
                    <a:pt x="238" y="372"/>
                    <a:pt x="238" y="372"/>
                    <a:pt x="238" y="372"/>
                  </a:cubicBezTo>
                  <a:cubicBezTo>
                    <a:pt x="238" y="362"/>
                    <a:pt x="238" y="362"/>
                    <a:pt x="238" y="362"/>
                  </a:cubicBezTo>
                  <a:cubicBezTo>
                    <a:pt x="248" y="362"/>
                    <a:pt x="248" y="362"/>
                    <a:pt x="248" y="362"/>
                  </a:cubicBezTo>
                  <a:close/>
                  <a:moveTo>
                    <a:pt x="248" y="379"/>
                  </a:moveTo>
                  <a:cubicBezTo>
                    <a:pt x="248" y="391"/>
                    <a:pt x="248" y="391"/>
                    <a:pt x="248" y="391"/>
                  </a:cubicBezTo>
                  <a:cubicBezTo>
                    <a:pt x="238" y="391"/>
                    <a:pt x="238" y="391"/>
                    <a:pt x="238" y="391"/>
                  </a:cubicBezTo>
                  <a:cubicBezTo>
                    <a:pt x="238" y="379"/>
                    <a:pt x="238" y="379"/>
                    <a:pt x="238" y="379"/>
                  </a:cubicBezTo>
                  <a:cubicBezTo>
                    <a:pt x="248" y="379"/>
                    <a:pt x="248" y="379"/>
                    <a:pt x="248" y="379"/>
                  </a:cubicBezTo>
                  <a:close/>
                  <a:moveTo>
                    <a:pt x="248" y="399"/>
                  </a:moveTo>
                  <a:cubicBezTo>
                    <a:pt x="248" y="409"/>
                    <a:pt x="248" y="409"/>
                    <a:pt x="248" y="409"/>
                  </a:cubicBezTo>
                  <a:cubicBezTo>
                    <a:pt x="238" y="409"/>
                    <a:pt x="238" y="409"/>
                    <a:pt x="238" y="409"/>
                  </a:cubicBezTo>
                  <a:cubicBezTo>
                    <a:pt x="238" y="399"/>
                    <a:pt x="238" y="399"/>
                    <a:pt x="238" y="399"/>
                  </a:cubicBezTo>
                  <a:cubicBezTo>
                    <a:pt x="248" y="399"/>
                    <a:pt x="248" y="399"/>
                    <a:pt x="248" y="399"/>
                  </a:cubicBezTo>
                  <a:close/>
                  <a:moveTo>
                    <a:pt x="248" y="419"/>
                  </a:moveTo>
                  <a:cubicBezTo>
                    <a:pt x="248" y="428"/>
                    <a:pt x="248" y="428"/>
                    <a:pt x="248" y="428"/>
                  </a:cubicBezTo>
                  <a:cubicBezTo>
                    <a:pt x="238" y="428"/>
                    <a:pt x="238" y="428"/>
                    <a:pt x="238" y="428"/>
                  </a:cubicBezTo>
                  <a:cubicBezTo>
                    <a:pt x="238" y="419"/>
                    <a:pt x="238" y="419"/>
                    <a:pt x="238" y="419"/>
                  </a:cubicBezTo>
                  <a:lnTo>
                    <a:pt x="248" y="419"/>
                  </a:lnTo>
                  <a:close/>
                  <a:moveTo>
                    <a:pt x="238" y="476"/>
                  </a:moveTo>
                  <a:cubicBezTo>
                    <a:pt x="234" y="476"/>
                    <a:pt x="231" y="476"/>
                    <a:pt x="228" y="476"/>
                  </a:cubicBezTo>
                  <a:cubicBezTo>
                    <a:pt x="228" y="468"/>
                    <a:pt x="228" y="468"/>
                    <a:pt x="228" y="468"/>
                  </a:cubicBezTo>
                  <a:cubicBezTo>
                    <a:pt x="228" y="468"/>
                    <a:pt x="232" y="468"/>
                    <a:pt x="238" y="468"/>
                  </a:cubicBezTo>
                  <a:cubicBezTo>
                    <a:pt x="238" y="476"/>
                    <a:pt x="238" y="476"/>
                    <a:pt x="238" y="476"/>
                  </a:cubicBezTo>
                  <a:close/>
                  <a:moveTo>
                    <a:pt x="228" y="0"/>
                  </a:moveTo>
                  <a:cubicBezTo>
                    <a:pt x="231" y="0"/>
                    <a:pt x="234" y="0"/>
                    <a:pt x="238" y="0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5" y="9"/>
                    <a:pt x="231" y="9"/>
                    <a:pt x="228" y="9"/>
                  </a:cubicBezTo>
                  <a:cubicBezTo>
                    <a:pt x="228" y="0"/>
                    <a:pt x="228" y="0"/>
                    <a:pt x="228" y="0"/>
                  </a:cubicBezTo>
                  <a:close/>
                  <a:moveTo>
                    <a:pt x="238" y="37"/>
                  </a:moveTo>
                  <a:cubicBezTo>
                    <a:pt x="238" y="51"/>
                    <a:pt x="238" y="51"/>
                    <a:pt x="238" y="51"/>
                  </a:cubicBezTo>
                  <a:cubicBezTo>
                    <a:pt x="237" y="51"/>
                    <a:pt x="237" y="51"/>
                    <a:pt x="237" y="51"/>
                  </a:cubicBezTo>
                  <a:cubicBezTo>
                    <a:pt x="228" y="61"/>
                    <a:pt x="228" y="61"/>
                    <a:pt x="228" y="61"/>
                  </a:cubicBezTo>
                  <a:cubicBezTo>
                    <a:pt x="228" y="47"/>
                    <a:pt x="228" y="47"/>
                    <a:pt x="228" y="47"/>
                  </a:cubicBezTo>
                  <a:cubicBezTo>
                    <a:pt x="237" y="37"/>
                    <a:pt x="237" y="37"/>
                    <a:pt x="237" y="37"/>
                  </a:cubicBezTo>
                  <a:cubicBezTo>
                    <a:pt x="238" y="37"/>
                    <a:pt x="238" y="37"/>
                    <a:pt x="238" y="37"/>
                  </a:cubicBezTo>
                  <a:close/>
                  <a:moveTo>
                    <a:pt x="238" y="147"/>
                  </a:moveTo>
                  <a:cubicBezTo>
                    <a:pt x="238" y="238"/>
                    <a:pt x="238" y="238"/>
                    <a:pt x="238" y="238"/>
                  </a:cubicBezTo>
                  <a:cubicBezTo>
                    <a:pt x="228" y="238"/>
                    <a:pt x="228" y="238"/>
                    <a:pt x="228" y="238"/>
                  </a:cubicBezTo>
                  <a:cubicBezTo>
                    <a:pt x="228" y="228"/>
                    <a:pt x="228" y="228"/>
                    <a:pt x="228" y="228"/>
                  </a:cubicBezTo>
                  <a:cubicBezTo>
                    <a:pt x="233" y="228"/>
                    <a:pt x="233" y="228"/>
                    <a:pt x="233" y="228"/>
                  </a:cubicBezTo>
                  <a:cubicBezTo>
                    <a:pt x="233" y="158"/>
                    <a:pt x="233" y="158"/>
                    <a:pt x="233" y="158"/>
                  </a:cubicBezTo>
                  <a:cubicBezTo>
                    <a:pt x="233" y="158"/>
                    <a:pt x="230" y="158"/>
                    <a:pt x="228" y="158"/>
                  </a:cubicBezTo>
                  <a:cubicBezTo>
                    <a:pt x="228" y="147"/>
                    <a:pt x="228" y="147"/>
                    <a:pt x="228" y="147"/>
                  </a:cubicBezTo>
                  <a:cubicBezTo>
                    <a:pt x="238" y="147"/>
                    <a:pt x="238" y="147"/>
                    <a:pt x="238" y="147"/>
                  </a:cubicBezTo>
                  <a:close/>
                  <a:moveTo>
                    <a:pt x="238" y="339"/>
                  </a:moveTo>
                  <a:cubicBezTo>
                    <a:pt x="238" y="348"/>
                    <a:pt x="238" y="348"/>
                    <a:pt x="238" y="348"/>
                  </a:cubicBezTo>
                  <a:cubicBezTo>
                    <a:pt x="228" y="348"/>
                    <a:pt x="228" y="348"/>
                    <a:pt x="228" y="348"/>
                  </a:cubicBezTo>
                  <a:cubicBezTo>
                    <a:pt x="228" y="339"/>
                    <a:pt x="228" y="339"/>
                    <a:pt x="228" y="339"/>
                  </a:cubicBezTo>
                  <a:cubicBezTo>
                    <a:pt x="238" y="339"/>
                    <a:pt x="238" y="339"/>
                    <a:pt x="238" y="339"/>
                  </a:cubicBezTo>
                  <a:close/>
                  <a:moveTo>
                    <a:pt x="238" y="362"/>
                  </a:moveTo>
                  <a:cubicBezTo>
                    <a:pt x="238" y="372"/>
                    <a:pt x="238" y="372"/>
                    <a:pt x="238" y="372"/>
                  </a:cubicBezTo>
                  <a:cubicBezTo>
                    <a:pt x="228" y="372"/>
                    <a:pt x="228" y="372"/>
                    <a:pt x="228" y="372"/>
                  </a:cubicBezTo>
                  <a:cubicBezTo>
                    <a:pt x="228" y="362"/>
                    <a:pt x="228" y="362"/>
                    <a:pt x="228" y="362"/>
                  </a:cubicBezTo>
                  <a:cubicBezTo>
                    <a:pt x="238" y="362"/>
                    <a:pt x="238" y="362"/>
                    <a:pt x="238" y="362"/>
                  </a:cubicBezTo>
                  <a:close/>
                  <a:moveTo>
                    <a:pt x="238" y="379"/>
                  </a:moveTo>
                  <a:cubicBezTo>
                    <a:pt x="238" y="391"/>
                    <a:pt x="238" y="391"/>
                    <a:pt x="238" y="391"/>
                  </a:cubicBezTo>
                  <a:cubicBezTo>
                    <a:pt x="228" y="391"/>
                    <a:pt x="228" y="391"/>
                    <a:pt x="228" y="391"/>
                  </a:cubicBezTo>
                  <a:cubicBezTo>
                    <a:pt x="228" y="379"/>
                    <a:pt x="228" y="379"/>
                    <a:pt x="228" y="379"/>
                  </a:cubicBezTo>
                  <a:cubicBezTo>
                    <a:pt x="238" y="379"/>
                    <a:pt x="238" y="379"/>
                    <a:pt x="238" y="379"/>
                  </a:cubicBezTo>
                  <a:close/>
                  <a:moveTo>
                    <a:pt x="238" y="399"/>
                  </a:moveTo>
                  <a:cubicBezTo>
                    <a:pt x="238" y="409"/>
                    <a:pt x="238" y="409"/>
                    <a:pt x="238" y="409"/>
                  </a:cubicBezTo>
                  <a:cubicBezTo>
                    <a:pt x="228" y="409"/>
                    <a:pt x="228" y="409"/>
                    <a:pt x="228" y="409"/>
                  </a:cubicBezTo>
                  <a:cubicBezTo>
                    <a:pt x="228" y="399"/>
                    <a:pt x="228" y="399"/>
                    <a:pt x="228" y="399"/>
                  </a:cubicBezTo>
                  <a:cubicBezTo>
                    <a:pt x="238" y="399"/>
                    <a:pt x="238" y="399"/>
                    <a:pt x="238" y="399"/>
                  </a:cubicBezTo>
                  <a:close/>
                  <a:moveTo>
                    <a:pt x="238" y="419"/>
                  </a:moveTo>
                  <a:cubicBezTo>
                    <a:pt x="238" y="428"/>
                    <a:pt x="238" y="428"/>
                    <a:pt x="238" y="428"/>
                  </a:cubicBezTo>
                  <a:cubicBezTo>
                    <a:pt x="228" y="428"/>
                    <a:pt x="228" y="428"/>
                    <a:pt x="228" y="428"/>
                  </a:cubicBezTo>
                  <a:cubicBezTo>
                    <a:pt x="228" y="419"/>
                    <a:pt x="228" y="419"/>
                    <a:pt x="228" y="419"/>
                  </a:cubicBezTo>
                  <a:lnTo>
                    <a:pt x="238" y="419"/>
                  </a:lnTo>
                  <a:close/>
                  <a:moveTo>
                    <a:pt x="228" y="476"/>
                  </a:moveTo>
                  <a:cubicBezTo>
                    <a:pt x="221" y="476"/>
                    <a:pt x="215" y="475"/>
                    <a:pt x="209" y="475"/>
                  </a:cubicBezTo>
                  <a:cubicBezTo>
                    <a:pt x="209" y="466"/>
                    <a:pt x="209" y="466"/>
                    <a:pt x="209" y="466"/>
                  </a:cubicBezTo>
                  <a:cubicBezTo>
                    <a:pt x="215" y="467"/>
                    <a:pt x="221" y="468"/>
                    <a:pt x="228" y="468"/>
                  </a:cubicBezTo>
                  <a:cubicBezTo>
                    <a:pt x="228" y="468"/>
                    <a:pt x="228" y="468"/>
                    <a:pt x="228" y="468"/>
                  </a:cubicBezTo>
                  <a:cubicBezTo>
                    <a:pt x="228" y="476"/>
                    <a:pt x="228" y="476"/>
                    <a:pt x="228" y="476"/>
                  </a:cubicBezTo>
                  <a:close/>
                  <a:moveTo>
                    <a:pt x="209" y="2"/>
                  </a:moveTo>
                  <a:cubicBezTo>
                    <a:pt x="215" y="1"/>
                    <a:pt x="221" y="1"/>
                    <a:pt x="228" y="0"/>
                  </a:cubicBezTo>
                  <a:cubicBezTo>
                    <a:pt x="228" y="9"/>
                    <a:pt x="228" y="9"/>
                    <a:pt x="228" y="9"/>
                  </a:cubicBezTo>
                  <a:cubicBezTo>
                    <a:pt x="222" y="9"/>
                    <a:pt x="215" y="10"/>
                    <a:pt x="209" y="11"/>
                  </a:cubicBezTo>
                  <a:cubicBezTo>
                    <a:pt x="209" y="2"/>
                    <a:pt x="209" y="2"/>
                    <a:pt x="209" y="2"/>
                  </a:cubicBezTo>
                  <a:close/>
                  <a:moveTo>
                    <a:pt x="228" y="47"/>
                  </a:moveTo>
                  <a:cubicBezTo>
                    <a:pt x="228" y="61"/>
                    <a:pt x="228" y="61"/>
                    <a:pt x="228" y="61"/>
                  </a:cubicBezTo>
                  <a:cubicBezTo>
                    <a:pt x="209" y="81"/>
                    <a:pt x="209" y="81"/>
                    <a:pt x="209" y="81"/>
                  </a:cubicBezTo>
                  <a:cubicBezTo>
                    <a:pt x="209" y="66"/>
                    <a:pt x="209" y="66"/>
                    <a:pt x="209" y="66"/>
                  </a:cubicBezTo>
                  <a:cubicBezTo>
                    <a:pt x="228" y="47"/>
                    <a:pt x="228" y="47"/>
                    <a:pt x="228" y="47"/>
                  </a:cubicBezTo>
                  <a:close/>
                  <a:moveTo>
                    <a:pt x="228" y="147"/>
                  </a:moveTo>
                  <a:cubicBezTo>
                    <a:pt x="228" y="158"/>
                    <a:pt x="228" y="158"/>
                    <a:pt x="228" y="158"/>
                  </a:cubicBezTo>
                  <a:cubicBezTo>
                    <a:pt x="227" y="158"/>
                    <a:pt x="227" y="158"/>
                    <a:pt x="227" y="158"/>
                  </a:cubicBezTo>
                  <a:cubicBezTo>
                    <a:pt x="223" y="228"/>
                    <a:pt x="223" y="228"/>
                    <a:pt x="223" y="228"/>
                  </a:cubicBezTo>
                  <a:cubicBezTo>
                    <a:pt x="228" y="228"/>
                    <a:pt x="228" y="228"/>
                    <a:pt x="228" y="228"/>
                  </a:cubicBezTo>
                  <a:cubicBezTo>
                    <a:pt x="228" y="238"/>
                    <a:pt x="228" y="238"/>
                    <a:pt x="228" y="238"/>
                  </a:cubicBezTo>
                  <a:cubicBezTo>
                    <a:pt x="223" y="238"/>
                    <a:pt x="223" y="238"/>
                    <a:pt x="223" y="238"/>
                  </a:cubicBezTo>
                  <a:cubicBezTo>
                    <a:pt x="223" y="324"/>
                    <a:pt x="223" y="324"/>
                    <a:pt x="223" y="324"/>
                  </a:cubicBezTo>
                  <a:cubicBezTo>
                    <a:pt x="209" y="331"/>
                    <a:pt x="209" y="331"/>
                    <a:pt x="209" y="331"/>
                  </a:cubicBezTo>
                  <a:cubicBezTo>
                    <a:pt x="209" y="319"/>
                    <a:pt x="209" y="319"/>
                    <a:pt x="209" y="319"/>
                  </a:cubicBezTo>
                  <a:cubicBezTo>
                    <a:pt x="212" y="317"/>
                    <a:pt x="212" y="317"/>
                    <a:pt x="212" y="317"/>
                  </a:cubicBezTo>
                  <a:cubicBezTo>
                    <a:pt x="211" y="246"/>
                    <a:pt x="211" y="246"/>
                    <a:pt x="211" y="246"/>
                  </a:cubicBezTo>
                  <a:cubicBezTo>
                    <a:pt x="209" y="246"/>
                    <a:pt x="209" y="246"/>
                    <a:pt x="209" y="246"/>
                  </a:cubicBezTo>
                  <a:cubicBezTo>
                    <a:pt x="209" y="228"/>
                    <a:pt x="209" y="228"/>
                    <a:pt x="209" y="228"/>
                  </a:cubicBezTo>
                  <a:cubicBezTo>
                    <a:pt x="213" y="228"/>
                    <a:pt x="213" y="228"/>
                    <a:pt x="213" y="228"/>
                  </a:cubicBezTo>
                  <a:cubicBezTo>
                    <a:pt x="215" y="158"/>
                    <a:pt x="215" y="158"/>
                    <a:pt x="215" y="158"/>
                  </a:cubicBezTo>
                  <a:cubicBezTo>
                    <a:pt x="210" y="158"/>
                    <a:pt x="210" y="158"/>
                    <a:pt x="210" y="158"/>
                  </a:cubicBezTo>
                  <a:cubicBezTo>
                    <a:pt x="209" y="167"/>
                    <a:pt x="209" y="167"/>
                    <a:pt x="209" y="167"/>
                  </a:cubicBezTo>
                  <a:cubicBezTo>
                    <a:pt x="209" y="147"/>
                    <a:pt x="209" y="147"/>
                    <a:pt x="209" y="147"/>
                  </a:cubicBezTo>
                  <a:cubicBezTo>
                    <a:pt x="228" y="147"/>
                    <a:pt x="228" y="147"/>
                    <a:pt x="228" y="147"/>
                  </a:cubicBezTo>
                  <a:close/>
                  <a:moveTo>
                    <a:pt x="228" y="339"/>
                  </a:moveTo>
                  <a:cubicBezTo>
                    <a:pt x="228" y="348"/>
                    <a:pt x="228" y="348"/>
                    <a:pt x="228" y="348"/>
                  </a:cubicBezTo>
                  <a:cubicBezTo>
                    <a:pt x="209" y="348"/>
                    <a:pt x="209" y="348"/>
                    <a:pt x="209" y="348"/>
                  </a:cubicBezTo>
                  <a:cubicBezTo>
                    <a:pt x="209" y="339"/>
                    <a:pt x="209" y="339"/>
                    <a:pt x="209" y="339"/>
                  </a:cubicBezTo>
                  <a:cubicBezTo>
                    <a:pt x="228" y="339"/>
                    <a:pt x="228" y="339"/>
                    <a:pt x="228" y="339"/>
                  </a:cubicBezTo>
                  <a:close/>
                  <a:moveTo>
                    <a:pt x="228" y="362"/>
                  </a:moveTo>
                  <a:cubicBezTo>
                    <a:pt x="228" y="372"/>
                    <a:pt x="228" y="372"/>
                    <a:pt x="228" y="372"/>
                  </a:cubicBezTo>
                  <a:cubicBezTo>
                    <a:pt x="209" y="372"/>
                    <a:pt x="209" y="372"/>
                    <a:pt x="209" y="372"/>
                  </a:cubicBezTo>
                  <a:cubicBezTo>
                    <a:pt x="209" y="362"/>
                    <a:pt x="209" y="362"/>
                    <a:pt x="209" y="362"/>
                  </a:cubicBezTo>
                  <a:cubicBezTo>
                    <a:pt x="228" y="362"/>
                    <a:pt x="228" y="362"/>
                    <a:pt x="228" y="362"/>
                  </a:cubicBezTo>
                  <a:close/>
                  <a:moveTo>
                    <a:pt x="228" y="379"/>
                  </a:moveTo>
                  <a:cubicBezTo>
                    <a:pt x="228" y="391"/>
                    <a:pt x="228" y="391"/>
                    <a:pt x="228" y="391"/>
                  </a:cubicBezTo>
                  <a:cubicBezTo>
                    <a:pt x="221" y="391"/>
                    <a:pt x="215" y="391"/>
                    <a:pt x="209" y="391"/>
                  </a:cubicBezTo>
                  <a:cubicBezTo>
                    <a:pt x="209" y="379"/>
                    <a:pt x="209" y="379"/>
                    <a:pt x="209" y="379"/>
                  </a:cubicBezTo>
                  <a:cubicBezTo>
                    <a:pt x="228" y="379"/>
                    <a:pt x="228" y="379"/>
                    <a:pt x="228" y="379"/>
                  </a:cubicBezTo>
                  <a:close/>
                  <a:moveTo>
                    <a:pt x="228" y="399"/>
                  </a:moveTo>
                  <a:cubicBezTo>
                    <a:pt x="228" y="409"/>
                    <a:pt x="228" y="409"/>
                    <a:pt x="228" y="409"/>
                  </a:cubicBezTo>
                  <a:cubicBezTo>
                    <a:pt x="209" y="409"/>
                    <a:pt x="209" y="409"/>
                    <a:pt x="209" y="409"/>
                  </a:cubicBezTo>
                  <a:cubicBezTo>
                    <a:pt x="209" y="399"/>
                    <a:pt x="209" y="399"/>
                    <a:pt x="209" y="399"/>
                  </a:cubicBezTo>
                  <a:cubicBezTo>
                    <a:pt x="228" y="399"/>
                    <a:pt x="228" y="399"/>
                    <a:pt x="228" y="399"/>
                  </a:cubicBezTo>
                  <a:close/>
                  <a:moveTo>
                    <a:pt x="228" y="419"/>
                  </a:moveTo>
                  <a:cubicBezTo>
                    <a:pt x="228" y="428"/>
                    <a:pt x="228" y="428"/>
                    <a:pt x="228" y="428"/>
                  </a:cubicBezTo>
                  <a:cubicBezTo>
                    <a:pt x="209" y="428"/>
                    <a:pt x="209" y="428"/>
                    <a:pt x="209" y="428"/>
                  </a:cubicBezTo>
                  <a:cubicBezTo>
                    <a:pt x="209" y="419"/>
                    <a:pt x="209" y="419"/>
                    <a:pt x="209" y="419"/>
                  </a:cubicBezTo>
                  <a:lnTo>
                    <a:pt x="228" y="419"/>
                  </a:lnTo>
                  <a:close/>
                  <a:moveTo>
                    <a:pt x="209" y="475"/>
                  </a:moveTo>
                  <a:cubicBezTo>
                    <a:pt x="205" y="474"/>
                    <a:pt x="200" y="474"/>
                    <a:pt x="196" y="473"/>
                  </a:cubicBezTo>
                  <a:cubicBezTo>
                    <a:pt x="196" y="464"/>
                    <a:pt x="196" y="464"/>
                    <a:pt x="196" y="464"/>
                  </a:cubicBezTo>
                  <a:cubicBezTo>
                    <a:pt x="200" y="465"/>
                    <a:pt x="204" y="466"/>
                    <a:pt x="209" y="466"/>
                  </a:cubicBezTo>
                  <a:cubicBezTo>
                    <a:pt x="209" y="475"/>
                    <a:pt x="209" y="475"/>
                    <a:pt x="209" y="475"/>
                  </a:cubicBezTo>
                  <a:close/>
                  <a:moveTo>
                    <a:pt x="196" y="4"/>
                  </a:moveTo>
                  <a:cubicBezTo>
                    <a:pt x="200" y="3"/>
                    <a:pt x="205" y="2"/>
                    <a:pt x="209" y="2"/>
                  </a:cubicBezTo>
                  <a:cubicBezTo>
                    <a:pt x="209" y="11"/>
                    <a:pt x="209" y="11"/>
                    <a:pt x="209" y="11"/>
                  </a:cubicBezTo>
                  <a:cubicBezTo>
                    <a:pt x="205" y="11"/>
                    <a:pt x="200" y="12"/>
                    <a:pt x="196" y="13"/>
                  </a:cubicBezTo>
                  <a:cubicBezTo>
                    <a:pt x="196" y="4"/>
                    <a:pt x="196" y="4"/>
                    <a:pt x="196" y="4"/>
                  </a:cubicBezTo>
                  <a:close/>
                  <a:moveTo>
                    <a:pt x="209" y="66"/>
                  </a:moveTo>
                  <a:cubicBezTo>
                    <a:pt x="209" y="81"/>
                    <a:pt x="209" y="81"/>
                    <a:pt x="209" y="81"/>
                  </a:cubicBezTo>
                  <a:cubicBezTo>
                    <a:pt x="200" y="90"/>
                    <a:pt x="200" y="90"/>
                    <a:pt x="200" y="90"/>
                  </a:cubicBezTo>
                  <a:cubicBezTo>
                    <a:pt x="196" y="87"/>
                    <a:pt x="196" y="87"/>
                    <a:pt x="196" y="87"/>
                  </a:cubicBezTo>
                  <a:cubicBezTo>
                    <a:pt x="196" y="75"/>
                    <a:pt x="196" y="75"/>
                    <a:pt x="196" y="75"/>
                  </a:cubicBezTo>
                  <a:cubicBezTo>
                    <a:pt x="199" y="77"/>
                    <a:pt x="199" y="77"/>
                    <a:pt x="199" y="77"/>
                  </a:cubicBezTo>
                  <a:cubicBezTo>
                    <a:pt x="209" y="66"/>
                    <a:pt x="209" y="66"/>
                    <a:pt x="209" y="66"/>
                  </a:cubicBezTo>
                  <a:close/>
                  <a:moveTo>
                    <a:pt x="209" y="147"/>
                  </a:moveTo>
                  <a:cubicBezTo>
                    <a:pt x="209" y="167"/>
                    <a:pt x="209" y="167"/>
                    <a:pt x="209" y="167"/>
                  </a:cubicBezTo>
                  <a:cubicBezTo>
                    <a:pt x="202" y="228"/>
                    <a:pt x="202" y="228"/>
                    <a:pt x="202" y="228"/>
                  </a:cubicBezTo>
                  <a:cubicBezTo>
                    <a:pt x="209" y="228"/>
                    <a:pt x="209" y="228"/>
                    <a:pt x="209" y="228"/>
                  </a:cubicBezTo>
                  <a:cubicBezTo>
                    <a:pt x="209" y="246"/>
                    <a:pt x="209" y="246"/>
                    <a:pt x="209" y="246"/>
                  </a:cubicBezTo>
                  <a:cubicBezTo>
                    <a:pt x="196" y="246"/>
                    <a:pt x="196" y="246"/>
                    <a:pt x="196" y="246"/>
                  </a:cubicBezTo>
                  <a:cubicBezTo>
                    <a:pt x="196" y="198"/>
                    <a:pt x="196" y="198"/>
                    <a:pt x="196" y="198"/>
                  </a:cubicBezTo>
                  <a:cubicBezTo>
                    <a:pt x="201" y="158"/>
                    <a:pt x="201" y="158"/>
                    <a:pt x="201" y="158"/>
                  </a:cubicBezTo>
                  <a:cubicBezTo>
                    <a:pt x="196" y="158"/>
                    <a:pt x="196" y="158"/>
                    <a:pt x="196" y="158"/>
                  </a:cubicBezTo>
                  <a:cubicBezTo>
                    <a:pt x="196" y="147"/>
                    <a:pt x="196" y="147"/>
                    <a:pt x="196" y="147"/>
                  </a:cubicBezTo>
                  <a:cubicBezTo>
                    <a:pt x="209" y="147"/>
                    <a:pt x="209" y="147"/>
                    <a:pt x="209" y="147"/>
                  </a:cubicBezTo>
                  <a:close/>
                  <a:moveTo>
                    <a:pt x="209" y="319"/>
                  </a:moveTo>
                  <a:cubicBezTo>
                    <a:pt x="209" y="331"/>
                    <a:pt x="209" y="331"/>
                    <a:pt x="209" y="331"/>
                  </a:cubicBezTo>
                  <a:cubicBezTo>
                    <a:pt x="196" y="338"/>
                    <a:pt x="196" y="338"/>
                    <a:pt x="196" y="338"/>
                  </a:cubicBezTo>
                  <a:cubicBezTo>
                    <a:pt x="196" y="325"/>
                    <a:pt x="196" y="325"/>
                    <a:pt x="196" y="325"/>
                  </a:cubicBezTo>
                  <a:cubicBezTo>
                    <a:pt x="209" y="319"/>
                    <a:pt x="209" y="319"/>
                    <a:pt x="209" y="319"/>
                  </a:cubicBezTo>
                  <a:close/>
                  <a:moveTo>
                    <a:pt x="209" y="339"/>
                  </a:moveTo>
                  <a:cubicBezTo>
                    <a:pt x="209" y="348"/>
                    <a:pt x="209" y="348"/>
                    <a:pt x="209" y="348"/>
                  </a:cubicBezTo>
                  <a:cubicBezTo>
                    <a:pt x="196" y="348"/>
                    <a:pt x="196" y="348"/>
                    <a:pt x="196" y="348"/>
                  </a:cubicBezTo>
                  <a:cubicBezTo>
                    <a:pt x="196" y="339"/>
                    <a:pt x="196" y="339"/>
                    <a:pt x="196" y="339"/>
                  </a:cubicBezTo>
                  <a:cubicBezTo>
                    <a:pt x="209" y="339"/>
                    <a:pt x="209" y="339"/>
                    <a:pt x="209" y="339"/>
                  </a:cubicBezTo>
                  <a:close/>
                  <a:moveTo>
                    <a:pt x="209" y="362"/>
                  </a:moveTo>
                  <a:cubicBezTo>
                    <a:pt x="209" y="372"/>
                    <a:pt x="209" y="372"/>
                    <a:pt x="209" y="372"/>
                  </a:cubicBezTo>
                  <a:cubicBezTo>
                    <a:pt x="196" y="372"/>
                    <a:pt x="196" y="372"/>
                    <a:pt x="196" y="372"/>
                  </a:cubicBezTo>
                  <a:cubicBezTo>
                    <a:pt x="196" y="362"/>
                    <a:pt x="196" y="362"/>
                    <a:pt x="196" y="362"/>
                  </a:cubicBezTo>
                  <a:cubicBezTo>
                    <a:pt x="209" y="362"/>
                    <a:pt x="209" y="362"/>
                    <a:pt x="209" y="362"/>
                  </a:cubicBezTo>
                  <a:close/>
                  <a:moveTo>
                    <a:pt x="209" y="379"/>
                  </a:moveTo>
                  <a:cubicBezTo>
                    <a:pt x="209" y="391"/>
                    <a:pt x="209" y="391"/>
                    <a:pt x="209" y="391"/>
                  </a:cubicBezTo>
                  <a:cubicBezTo>
                    <a:pt x="204" y="391"/>
                    <a:pt x="200" y="391"/>
                    <a:pt x="196" y="391"/>
                  </a:cubicBezTo>
                  <a:cubicBezTo>
                    <a:pt x="196" y="379"/>
                    <a:pt x="196" y="379"/>
                    <a:pt x="196" y="379"/>
                  </a:cubicBezTo>
                  <a:cubicBezTo>
                    <a:pt x="209" y="379"/>
                    <a:pt x="209" y="379"/>
                    <a:pt x="209" y="379"/>
                  </a:cubicBezTo>
                  <a:close/>
                  <a:moveTo>
                    <a:pt x="209" y="399"/>
                  </a:moveTo>
                  <a:cubicBezTo>
                    <a:pt x="209" y="409"/>
                    <a:pt x="209" y="409"/>
                    <a:pt x="209" y="409"/>
                  </a:cubicBezTo>
                  <a:cubicBezTo>
                    <a:pt x="196" y="409"/>
                    <a:pt x="196" y="409"/>
                    <a:pt x="196" y="409"/>
                  </a:cubicBezTo>
                  <a:cubicBezTo>
                    <a:pt x="196" y="399"/>
                    <a:pt x="196" y="399"/>
                    <a:pt x="196" y="399"/>
                  </a:cubicBezTo>
                  <a:cubicBezTo>
                    <a:pt x="209" y="399"/>
                    <a:pt x="209" y="399"/>
                    <a:pt x="209" y="399"/>
                  </a:cubicBezTo>
                  <a:close/>
                  <a:moveTo>
                    <a:pt x="209" y="419"/>
                  </a:moveTo>
                  <a:cubicBezTo>
                    <a:pt x="209" y="428"/>
                    <a:pt x="209" y="428"/>
                    <a:pt x="209" y="428"/>
                  </a:cubicBezTo>
                  <a:cubicBezTo>
                    <a:pt x="196" y="428"/>
                    <a:pt x="196" y="428"/>
                    <a:pt x="196" y="428"/>
                  </a:cubicBezTo>
                  <a:cubicBezTo>
                    <a:pt x="196" y="419"/>
                    <a:pt x="196" y="419"/>
                    <a:pt x="196" y="419"/>
                  </a:cubicBezTo>
                  <a:lnTo>
                    <a:pt x="209" y="419"/>
                  </a:lnTo>
                  <a:close/>
                  <a:moveTo>
                    <a:pt x="196" y="473"/>
                  </a:moveTo>
                  <a:cubicBezTo>
                    <a:pt x="191" y="472"/>
                    <a:pt x="187" y="471"/>
                    <a:pt x="182" y="470"/>
                  </a:cubicBezTo>
                  <a:cubicBezTo>
                    <a:pt x="182" y="461"/>
                    <a:pt x="182" y="461"/>
                    <a:pt x="182" y="461"/>
                  </a:cubicBezTo>
                  <a:cubicBezTo>
                    <a:pt x="187" y="463"/>
                    <a:pt x="191" y="464"/>
                    <a:pt x="196" y="464"/>
                  </a:cubicBezTo>
                  <a:cubicBezTo>
                    <a:pt x="196" y="473"/>
                    <a:pt x="196" y="473"/>
                    <a:pt x="196" y="473"/>
                  </a:cubicBezTo>
                  <a:close/>
                  <a:moveTo>
                    <a:pt x="182" y="7"/>
                  </a:moveTo>
                  <a:cubicBezTo>
                    <a:pt x="187" y="6"/>
                    <a:pt x="191" y="5"/>
                    <a:pt x="196" y="4"/>
                  </a:cubicBezTo>
                  <a:cubicBezTo>
                    <a:pt x="196" y="13"/>
                    <a:pt x="196" y="13"/>
                    <a:pt x="196" y="13"/>
                  </a:cubicBezTo>
                  <a:cubicBezTo>
                    <a:pt x="192" y="13"/>
                    <a:pt x="187" y="14"/>
                    <a:pt x="182" y="16"/>
                  </a:cubicBezTo>
                  <a:cubicBezTo>
                    <a:pt x="182" y="7"/>
                    <a:pt x="182" y="7"/>
                    <a:pt x="182" y="7"/>
                  </a:cubicBezTo>
                  <a:close/>
                  <a:moveTo>
                    <a:pt x="196" y="75"/>
                  </a:moveTo>
                  <a:cubicBezTo>
                    <a:pt x="196" y="87"/>
                    <a:pt x="196" y="87"/>
                    <a:pt x="196" y="87"/>
                  </a:cubicBezTo>
                  <a:cubicBezTo>
                    <a:pt x="182" y="75"/>
                    <a:pt x="182" y="75"/>
                    <a:pt x="182" y="75"/>
                  </a:cubicBezTo>
                  <a:cubicBezTo>
                    <a:pt x="182" y="63"/>
                    <a:pt x="182" y="63"/>
                    <a:pt x="182" y="63"/>
                  </a:cubicBezTo>
                  <a:cubicBezTo>
                    <a:pt x="196" y="75"/>
                    <a:pt x="196" y="75"/>
                    <a:pt x="196" y="75"/>
                  </a:cubicBezTo>
                  <a:close/>
                  <a:moveTo>
                    <a:pt x="196" y="147"/>
                  </a:moveTo>
                  <a:cubicBezTo>
                    <a:pt x="196" y="158"/>
                    <a:pt x="196" y="158"/>
                    <a:pt x="196" y="158"/>
                  </a:cubicBezTo>
                  <a:cubicBezTo>
                    <a:pt x="192" y="158"/>
                    <a:pt x="192" y="158"/>
                    <a:pt x="192" y="158"/>
                  </a:cubicBezTo>
                  <a:cubicBezTo>
                    <a:pt x="182" y="226"/>
                    <a:pt x="182" y="226"/>
                    <a:pt x="182" y="226"/>
                  </a:cubicBezTo>
                  <a:cubicBezTo>
                    <a:pt x="182" y="157"/>
                    <a:pt x="182" y="157"/>
                    <a:pt x="182" y="157"/>
                  </a:cubicBezTo>
                  <a:cubicBezTo>
                    <a:pt x="183" y="155"/>
                    <a:pt x="183" y="155"/>
                    <a:pt x="183" y="155"/>
                  </a:cubicBezTo>
                  <a:cubicBezTo>
                    <a:pt x="182" y="155"/>
                    <a:pt x="182" y="155"/>
                    <a:pt x="182" y="155"/>
                  </a:cubicBezTo>
                  <a:cubicBezTo>
                    <a:pt x="182" y="145"/>
                    <a:pt x="182" y="145"/>
                    <a:pt x="182" y="145"/>
                  </a:cubicBezTo>
                  <a:cubicBezTo>
                    <a:pt x="186" y="147"/>
                    <a:pt x="186" y="147"/>
                    <a:pt x="186" y="147"/>
                  </a:cubicBezTo>
                  <a:cubicBezTo>
                    <a:pt x="196" y="147"/>
                    <a:pt x="196" y="147"/>
                    <a:pt x="196" y="147"/>
                  </a:cubicBezTo>
                  <a:close/>
                  <a:moveTo>
                    <a:pt x="196" y="198"/>
                  </a:moveTo>
                  <a:cubicBezTo>
                    <a:pt x="193" y="228"/>
                    <a:pt x="193" y="228"/>
                    <a:pt x="193" y="228"/>
                  </a:cubicBezTo>
                  <a:cubicBezTo>
                    <a:pt x="182" y="228"/>
                    <a:pt x="182" y="228"/>
                    <a:pt x="182" y="228"/>
                  </a:cubicBezTo>
                  <a:cubicBezTo>
                    <a:pt x="182" y="246"/>
                    <a:pt x="182" y="246"/>
                    <a:pt x="182" y="246"/>
                  </a:cubicBezTo>
                  <a:cubicBezTo>
                    <a:pt x="196" y="246"/>
                    <a:pt x="196" y="246"/>
                    <a:pt x="196" y="246"/>
                  </a:cubicBezTo>
                  <a:cubicBezTo>
                    <a:pt x="196" y="198"/>
                    <a:pt x="196" y="198"/>
                    <a:pt x="196" y="198"/>
                  </a:cubicBezTo>
                  <a:close/>
                  <a:moveTo>
                    <a:pt x="196" y="325"/>
                  </a:moveTo>
                  <a:cubicBezTo>
                    <a:pt x="196" y="338"/>
                    <a:pt x="196" y="338"/>
                    <a:pt x="196" y="338"/>
                  </a:cubicBezTo>
                  <a:cubicBezTo>
                    <a:pt x="194" y="339"/>
                    <a:pt x="194" y="339"/>
                    <a:pt x="194" y="339"/>
                  </a:cubicBezTo>
                  <a:cubicBezTo>
                    <a:pt x="196" y="339"/>
                    <a:pt x="196" y="339"/>
                    <a:pt x="196" y="339"/>
                  </a:cubicBezTo>
                  <a:cubicBezTo>
                    <a:pt x="196" y="348"/>
                    <a:pt x="196" y="348"/>
                    <a:pt x="196" y="348"/>
                  </a:cubicBezTo>
                  <a:cubicBezTo>
                    <a:pt x="182" y="348"/>
                    <a:pt x="182" y="348"/>
                    <a:pt x="182" y="348"/>
                  </a:cubicBezTo>
                  <a:cubicBezTo>
                    <a:pt x="182" y="333"/>
                    <a:pt x="182" y="333"/>
                    <a:pt x="182" y="333"/>
                  </a:cubicBezTo>
                  <a:cubicBezTo>
                    <a:pt x="196" y="325"/>
                    <a:pt x="196" y="325"/>
                    <a:pt x="196" y="325"/>
                  </a:cubicBezTo>
                  <a:close/>
                  <a:moveTo>
                    <a:pt x="196" y="362"/>
                  </a:moveTo>
                  <a:cubicBezTo>
                    <a:pt x="196" y="372"/>
                    <a:pt x="196" y="372"/>
                    <a:pt x="196" y="372"/>
                  </a:cubicBezTo>
                  <a:cubicBezTo>
                    <a:pt x="182" y="372"/>
                    <a:pt x="182" y="372"/>
                    <a:pt x="182" y="372"/>
                  </a:cubicBezTo>
                  <a:cubicBezTo>
                    <a:pt x="182" y="362"/>
                    <a:pt x="182" y="362"/>
                    <a:pt x="182" y="362"/>
                  </a:cubicBezTo>
                  <a:cubicBezTo>
                    <a:pt x="196" y="362"/>
                    <a:pt x="196" y="362"/>
                    <a:pt x="196" y="362"/>
                  </a:cubicBezTo>
                  <a:close/>
                  <a:moveTo>
                    <a:pt x="196" y="379"/>
                  </a:moveTo>
                  <a:cubicBezTo>
                    <a:pt x="196" y="391"/>
                    <a:pt x="196" y="391"/>
                    <a:pt x="196" y="391"/>
                  </a:cubicBezTo>
                  <a:cubicBezTo>
                    <a:pt x="191" y="391"/>
                    <a:pt x="186" y="391"/>
                    <a:pt x="182" y="391"/>
                  </a:cubicBezTo>
                  <a:cubicBezTo>
                    <a:pt x="182" y="379"/>
                    <a:pt x="182" y="379"/>
                    <a:pt x="182" y="379"/>
                  </a:cubicBezTo>
                  <a:cubicBezTo>
                    <a:pt x="196" y="379"/>
                    <a:pt x="196" y="379"/>
                    <a:pt x="196" y="379"/>
                  </a:cubicBezTo>
                  <a:close/>
                  <a:moveTo>
                    <a:pt x="196" y="399"/>
                  </a:moveTo>
                  <a:cubicBezTo>
                    <a:pt x="196" y="409"/>
                    <a:pt x="196" y="409"/>
                    <a:pt x="196" y="409"/>
                  </a:cubicBezTo>
                  <a:cubicBezTo>
                    <a:pt x="182" y="409"/>
                    <a:pt x="182" y="409"/>
                    <a:pt x="182" y="409"/>
                  </a:cubicBezTo>
                  <a:cubicBezTo>
                    <a:pt x="182" y="399"/>
                    <a:pt x="182" y="399"/>
                    <a:pt x="182" y="399"/>
                  </a:cubicBezTo>
                  <a:cubicBezTo>
                    <a:pt x="196" y="399"/>
                    <a:pt x="196" y="399"/>
                    <a:pt x="196" y="399"/>
                  </a:cubicBezTo>
                  <a:close/>
                  <a:moveTo>
                    <a:pt x="196" y="419"/>
                  </a:moveTo>
                  <a:cubicBezTo>
                    <a:pt x="196" y="428"/>
                    <a:pt x="196" y="428"/>
                    <a:pt x="196" y="428"/>
                  </a:cubicBezTo>
                  <a:cubicBezTo>
                    <a:pt x="182" y="428"/>
                    <a:pt x="182" y="428"/>
                    <a:pt x="182" y="428"/>
                  </a:cubicBezTo>
                  <a:cubicBezTo>
                    <a:pt x="182" y="419"/>
                    <a:pt x="182" y="419"/>
                    <a:pt x="182" y="419"/>
                  </a:cubicBezTo>
                  <a:lnTo>
                    <a:pt x="196" y="419"/>
                  </a:lnTo>
                  <a:close/>
                  <a:moveTo>
                    <a:pt x="182" y="470"/>
                  </a:moveTo>
                  <a:cubicBezTo>
                    <a:pt x="176" y="468"/>
                    <a:pt x="170" y="467"/>
                    <a:pt x="163" y="465"/>
                  </a:cubicBezTo>
                  <a:cubicBezTo>
                    <a:pt x="163" y="456"/>
                    <a:pt x="163" y="456"/>
                    <a:pt x="163" y="456"/>
                  </a:cubicBezTo>
                  <a:cubicBezTo>
                    <a:pt x="169" y="458"/>
                    <a:pt x="176" y="460"/>
                    <a:pt x="182" y="461"/>
                  </a:cubicBezTo>
                  <a:cubicBezTo>
                    <a:pt x="182" y="470"/>
                    <a:pt x="182" y="470"/>
                    <a:pt x="182" y="470"/>
                  </a:cubicBezTo>
                  <a:close/>
                  <a:moveTo>
                    <a:pt x="163" y="12"/>
                  </a:moveTo>
                  <a:cubicBezTo>
                    <a:pt x="170" y="10"/>
                    <a:pt x="176" y="8"/>
                    <a:pt x="182" y="7"/>
                  </a:cubicBezTo>
                  <a:cubicBezTo>
                    <a:pt x="182" y="16"/>
                    <a:pt x="182" y="16"/>
                    <a:pt x="182" y="16"/>
                  </a:cubicBezTo>
                  <a:cubicBezTo>
                    <a:pt x="176" y="17"/>
                    <a:pt x="170" y="19"/>
                    <a:pt x="163" y="21"/>
                  </a:cubicBezTo>
                  <a:cubicBezTo>
                    <a:pt x="163" y="12"/>
                    <a:pt x="163" y="12"/>
                    <a:pt x="163" y="12"/>
                  </a:cubicBezTo>
                  <a:close/>
                  <a:moveTo>
                    <a:pt x="182" y="63"/>
                  </a:moveTo>
                  <a:cubicBezTo>
                    <a:pt x="182" y="75"/>
                    <a:pt x="182" y="75"/>
                    <a:pt x="182" y="75"/>
                  </a:cubicBezTo>
                  <a:cubicBezTo>
                    <a:pt x="179" y="73"/>
                    <a:pt x="179" y="73"/>
                    <a:pt x="179" y="73"/>
                  </a:cubicBezTo>
                  <a:cubicBezTo>
                    <a:pt x="175" y="69"/>
                    <a:pt x="171" y="73"/>
                    <a:pt x="171" y="73"/>
                  </a:cubicBezTo>
                  <a:cubicBezTo>
                    <a:pt x="168" y="74"/>
                    <a:pt x="166" y="75"/>
                    <a:pt x="163" y="77"/>
                  </a:cubicBezTo>
                  <a:cubicBezTo>
                    <a:pt x="163" y="66"/>
                    <a:pt x="163" y="66"/>
                    <a:pt x="163" y="66"/>
                  </a:cubicBezTo>
                  <a:cubicBezTo>
                    <a:pt x="167" y="64"/>
                    <a:pt x="171" y="62"/>
                    <a:pt x="174" y="60"/>
                  </a:cubicBezTo>
                  <a:cubicBezTo>
                    <a:pt x="174" y="60"/>
                    <a:pt x="179" y="60"/>
                    <a:pt x="181" y="61"/>
                  </a:cubicBezTo>
                  <a:cubicBezTo>
                    <a:pt x="182" y="63"/>
                    <a:pt x="182" y="63"/>
                    <a:pt x="182" y="63"/>
                  </a:cubicBezTo>
                  <a:close/>
                  <a:moveTo>
                    <a:pt x="182" y="145"/>
                  </a:moveTo>
                  <a:cubicBezTo>
                    <a:pt x="182" y="155"/>
                    <a:pt x="182" y="155"/>
                    <a:pt x="182" y="155"/>
                  </a:cubicBezTo>
                  <a:cubicBezTo>
                    <a:pt x="166" y="148"/>
                    <a:pt x="166" y="148"/>
                    <a:pt x="166" y="148"/>
                  </a:cubicBezTo>
                  <a:cubicBezTo>
                    <a:pt x="166" y="148"/>
                    <a:pt x="176" y="176"/>
                    <a:pt x="176" y="176"/>
                  </a:cubicBezTo>
                  <a:cubicBezTo>
                    <a:pt x="163" y="176"/>
                    <a:pt x="163" y="176"/>
                    <a:pt x="163" y="176"/>
                  </a:cubicBezTo>
                  <a:cubicBezTo>
                    <a:pt x="163" y="136"/>
                    <a:pt x="163" y="136"/>
                    <a:pt x="163" y="136"/>
                  </a:cubicBezTo>
                  <a:cubicBezTo>
                    <a:pt x="182" y="145"/>
                    <a:pt x="182" y="145"/>
                    <a:pt x="182" y="145"/>
                  </a:cubicBezTo>
                  <a:close/>
                  <a:moveTo>
                    <a:pt x="182" y="157"/>
                  </a:moveTo>
                  <a:cubicBezTo>
                    <a:pt x="172" y="228"/>
                    <a:pt x="172" y="228"/>
                    <a:pt x="172" y="228"/>
                  </a:cubicBezTo>
                  <a:cubicBezTo>
                    <a:pt x="163" y="222"/>
                    <a:pt x="163" y="222"/>
                    <a:pt x="163" y="222"/>
                  </a:cubicBezTo>
                  <a:cubicBezTo>
                    <a:pt x="163" y="233"/>
                    <a:pt x="163" y="233"/>
                    <a:pt x="163" y="233"/>
                  </a:cubicBezTo>
                  <a:cubicBezTo>
                    <a:pt x="171" y="238"/>
                    <a:pt x="171" y="238"/>
                    <a:pt x="171" y="238"/>
                  </a:cubicBezTo>
                  <a:cubicBezTo>
                    <a:pt x="171" y="337"/>
                    <a:pt x="171" y="337"/>
                    <a:pt x="171" y="337"/>
                  </a:cubicBezTo>
                  <a:cubicBezTo>
                    <a:pt x="163" y="337"/>
                    <a:pt x="163" y="337"/>
                    <a:pt x="163" y="337"/>
                  </a:cubicBezTo>
                  <a:cubicBezTo>
                    <a:pt x="163" y="348"/>
                    <a:pt x="163" y="348"/>
                    <a:pt x="163" y="348"/>
                  </a:cubicBezTo>
                  <a:cubicBezTo>
                    <a:pt x="171" y="348"/>
                    <a:pt x="171" y="348"/>
                    <a:pt x="171" y="348"/>
                  </a:cubicBezTo>
                  <a:cubicBezTo>
                    <a:pt x="171" y="347"/>
                    <a:pt x="167" y="365"/>
                    <a:pt x="163" y="384"/>
                  </a:cubicBezTo>
                  <a:cubicBezTo>
                    <a:pt x="163" y="428"/>
                    <a:pt x="163" y="428"/>
                    <a:pt x="163" y="428"/>
                  </a:cubicBezTo>
                  <a:cubicBezTo>
                    <a:pt x="182" y="428"/>
                    <a:pt x="182" y="428"/>
                    <a:pt x="182" y="428"/>
                  </a:cubicBezTo>
                  <a:cubicBezTo>
                    <a:pt x="182" y="419"/>
                    <a:pt x="182" y="419"/>
                    <a:pt x="182" y="419"/>
                  </a:cubicBezTo>
                  <a:cubicBezTo>
                    <a:pt x="168" y="419"/>
                    <a:pt x="168" y="419"/>
                    <a:pt x="168" y="419"/>
                  </a:cubicBezTo>
                  <a:cubicBezTo>
                    <a:pt x="168" y="409"/>
                    <a:pt x="168" y="409"/>
                    <a:pt x="168" y="409"/>
                  </a:cubicBezTo>
                  <a:cubicBezTo>
                    <a:pt x="182" y="409"/>
                    <a:pt x="182" y="409"/>
                    <a:pt x="182" y="409"/>
                  </a:cubicBezTo>
                  <a:cubicBezTo>
                    <a:pt x="182" y="399"/>
                    <a:pt x="182" y="399"/>
                    <a:pt x="182" y="399"/>
                  </a:cubicBezTo>
                  <a:cubicBezTo>
                    <a:pt x="171" y="399"/>
                    <a:pt x="171" y="399"/>
                    <a:pt x="171" y="399"/>
                  </a:cubicBezTo>
                  <a:cubicBezTo>
                    <a:pt x="171" y="391"/>
                    <a:pt x="171" y="391"/>
                    <a:pt x="171" y="391"/>
                  </a:cubicBezTo>
                  <a:cubicBezTo>
                    <a:pt x="171" y="391"/>
                    <a:pt x="175" y="391"/>
                    <a:pt x="182" y="391"/>
                  </a:cubicBezTo>
                  <a:cubicBezTo>
                    <a:pt x="182" y="379"/>
                    <a:pt x="182" y="379"/>
                    <a:pt x="182" y="379"/>
                  </a:cubicBezTo>
                  <a:cubicBezTo>
                    <a:pt x="174" y="379"/>
                    <a:pt x="174" y="379"/>
                    <a:pt x="174" y="379"/>
                  </a:cubicBezTo>
                  <a:cubicBezTo>
                    <a:pt x="176" y="372"/>
                    <a:pt x="176" y="372"/>
                    <a:pt x="176" y="372"/>
                  </a:cubicBezTo>
                  <a:cubicBezTo>
                    <a:pt x="182" y="372"/>
                    <a:pt x="182" y="372"/>
                    <a:pt x="182" y="372"/>
                  </a:cubicBezTo>
                  <a:cubicBezTo>
                    <a:pt x="182" y="362"/>
                    <a:pt x="182" y="362"/>
                    <a:pt x="182" y="362"/>
                  </a:cubicBezTo>
                  <a:cubicBezTo>
                    <a:pt x="178" y="362"/>
                    <a:pt x="178" y="362"/>
                    <a:pt x="178" y="362"/>
                  </a:cubicBezTo>
                  <a:cubicBezTo>
                    <a:pt x="178" y="362"/>
                    <a:pt x="181" y="347"/>
                    <a:pt x="181" y="348"/>
                  </a:cubicBezTo>
                  <a:cubicBezTo>
                    <a:pt x="182" y="348"/>
                    <a:pt x="182" y="348"/>
                    <a:pt x="182" y="348"/>
                  </a:cubicBezTo>
                  <a:cubicBezTo>
                    <a:pt x="182" y="333"/>
                    <a:pt x="182" y="333"/>
                    <a:pt x="182" y="333"/>
                  </a:cubicBezTo>
                  <a:cubicBezTo>
                    <a:pt x="181" y="333"/>
                    <a:pt x="181" y="333"/>
                    <a:pt x="181" y="333"/>
                  </a:cubicBezTo>
                  <a:cubicBezTo>
                    <a:pt x="181" y="333"/>
                    <a:pt x="181" y="246"/>
                    <a:pt x="181" y="246"/>
                  </a:cubicBezTo>
                  <a:cubicBezTo>
                    <a:pt x="182" y="246"/>
                    <a:pt x="182" y="246"/>
                    <a:pt x="182" y="246"/>
                  </a:cubicBezTo>
                  <a:cubicBezTo>
                    <a:pt x="182" y="228"/>
                    <a:pt x="182" y="228"/>
                    <a:pt x="182" y="228"/>
                  </a:cubicBezTo>
                  <a:cubicBezTo>
                    <a:pt x="182" y="228"/>
                    <a:pt x="182" y="228"/>
                    <a:pt x="182" y="228"/>
                  </a:cubicBezTo>
                  <a:cubicBezTo>
                    <a:pt x="182" y="226"/>
                    <a:pt x="182" y="226"/>
                    <a:pt x="182" y="226"/>
                  </a:cubicBezTo>
                  <a:lnTo>
                    <a:pt x="182" y="157"/>
                  </a:lnTo>
                  <a:close/>
                  <a:moveTo>
                    <a:pt x="163" y="465"/>
                  </a:moveTo>
                  <a:cubicBezTo>
                    <a:pt x="154" y="461"/>
                    <a:pt x="145" y="458"/>
                    <a:pt x="136" y="454"/>
                  </a:cubicBezTo>
                  <a:cubicBezTo>
                    <a:pt x="136" y="444"/>
                    <a:pt x="136" y="444"/>
                    <a:pt x="136" y="444"/>
                  </a:cubicBezTo>
                  <a:cubicBezTo>
                    <a:pt x="143" y="448"/>
                    <a:pt x="153" y="452"/>
                    <a:pt x="163" y="456"/>
                  </a:cubicBezTo>
                  <a:cubicBezTo>
                    <a:pt x="163" y="465"/>
                    <a:pt x="163" y="465"/>
                    <a:pt x="163" y="465"/>
                  </a:cubicBezTo>
                  <a:close/>
                  <a:moveTo>
                    <a:pt x="136" y="23"/>
                  </a:moveTo>
                  <a:cubicBezTo>
                    <a:pt x="145" y="19"/>
                    <a:pt x="154" y="15"/>
                    <a:pt x="163" y="12"/>
                  </a:cubicBezTo>
                  <a:cubicBezTo>
                    <a:pt x="163" y="21"/>
                    <a:pt x="163" y="21"/>
                    <a:pt x="163" y="21"/>
                  </a:cubicBezTo>
                  <a:cubicBezTo>
                    <a:pt x="154" y="24"/>
                    <a:pt x="145" y="28"/>
                    <a:pt x="136" y="32"/>
                  </a:cubicBezTo>
                  <a:cubicBezTo>
                    <a:pt x="136" y="23"/>
                    <a:pt x="136" y="23"/>
                    <a:pt x="136" y="23"/>
                  </a:cubicBezTo>
                  <a:close/>
                  <a:moveTo>
                    <a:pt x="163" y="66"/>
                  </a:moveTo>
                  <a:cubicBezTo>
                    <a:pt x="163" y="77"/>
                    <a:pt x="163" y="77"/>
                    <a:pt x="163" y="77"/>
                  </a:cubicBezTo>
                  <a:cubicBezTo>
                    <a:pt x="154" y="82"/>
                    <a:pt x="145" y="86"/>
                    <a:pt x="136" y="90"/>
                  </a:cubicBezTo>
                  <a:cubicBezTo>
                    <a:pt x="136" y="79"/>
                    <a:pt x="136" y="79"/>
                    <a:pt x="136" y="79"/>
                  </a:cubicBezTo>
                  <a:cubicBezTo>
                    <a:pt x="145" y="75"/>
                    <a:pt x="154" y="71"/>
                    <a:pt x="163" y="66"/>
                  </a:cubicBezTo>
                  <a:close/>
                  <a:moveTo>
                    <a:pt x="163" y="136"/>
                  </a:moveTo>
                  <a:cubicBezTo>
                    <a:pt x="163" y="176"/>
                    <a:pt x="163" y="176"/>
                    <a:pt x="163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59" y="197"/>
                    <a:pt x="159" y="197"/>
                    <a:pt x="159" y="197"/>
                  </a:cubicBezTo>
                  <a:cubicBezTo>
                    <a:pt x="142" y="207"/>
                    <a:pt x="142" y="207"/>
                    <a:pt x="142" y="207"/>
                  </a:cubicBezTo>
                  <a:cubicBezTo>
                    <a:pt x="163" y="222"/>
                    <a:pt x="163" y="222"/>
                    <a:pt x="163" y="222"/>
                  </a:cubicBezTo>
                  <a:cubicBezTo>
                    <a:pt x="163" y="233"/>
                    <a:pt x="163" y="233"/>
                    <a:pt x="163" y="233"/>
                  </a:cubicBezTo>
                  <a:cubicBezTo>
                    <a:pt x="156" y="229"/>
                    <a:pt x="156" y="229"/>
                    <a:pt x="156" y="229"/>
                  </a:cubicBezTo>
                  <a:cubicBezTo>
                    <a:pt x="156" y="228"/>
                    <a:pt x="156" y="337"/>
                    <a:pt x="156" y="337"/>
                  </a:cubicBezTo>
                  <a:cubicBezTo>
                    <a:pt x="163" y="337"/>
                    <a:pt x="163" y="337"/>
                    <a:pt x="163" y="337"/>
                  </a:cubicBezTo>
                  <a:cubicBezTo>
                    <a:pt x="163" y="348"/>
                    <a:pt x="163" y="348"/>
                    <a:pt x="163" y="348"/>
                  </a:cubicBezTo>
                  <a:cubicBezTo>
                    <a:pt x="136" y="348"/>
                    <a:pt x="136" y="348"/>
                    <a:pt x="136" y="348"/>
                  </a:cubicBezTo>
                  <a:cubicBezTo>
                    <a:pt x="136" y="219"/>
                    <a:pt x="136" y="219"/>
                    <a:pt x="136" y="219"/>
                  </a:cubicBezTo>
                  <a:cubicBezTo>
                    <a:pt x="141" y="219"/>
                    <a:pt x="141" y="219"/>
                    <a:pt x="141" y="219"/>
                  </a:cubicBezTo>
                  <a:cubicBezTo>
                    <a:pt x="136" y="215"/>
                    <a:pt x="136" y="215"/>
                    <a:pt x="136" y="215"/>
                  </a:cubicBezTo>
                  <a:cubicBezTo>
                    <a:pt x="136" y="198"/>
                    <a:pt x="136" y="198"/>
                    <a:pt x="136" y="198"/>
                  </a:cubicBezTo>
                  <a:cubicBezTo>
                    <a:pt x="146" y="193"/>
                    <a:pt x="146" y="193"/>
                    <a:pt x="146" y="193"/>
                  </a:cubicBezTo>
                  <a:cubicBezTo>
                    <a:pt x="136" y="176"/>
                    <a:pt x="136" y="176"/>
                    <a:pt x="136" y="176"/>
                  </a:cubicBezTo>
                  <a:cubicBezTo>
                    <a:pt x="136" y="167"/>
                    <a:pt x="136" y="167"/>
                    <a:pt x="136" y="167"/>
                  </a:cubicBezTo>
                  <a:cubicBezTo>
                    <a:pt x="162" y="167"/>
                    <a:pt x="162" y="167"/>
                    <a:pt x="162" y="167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63" y="136"/>
                    <a:pt x="163" y="136"/>
                    <a:pt x="163" y="136"/>
                  </a:cubicBezTo>
                  <a:close/>
                  <a:moveTo>
                    <a:pt x="163" y="384"/>
                  </a:moveTo>
                  <a:cubicBezTo>
                    <a:pt x="163" y="428"/>
                    <a:pt x="163" y="428"/>
                    <a:pt x="163" y="428"/>
                  </a:cubicBezTo>
                  <a:cubicBezTo>
                    <a:pt x="154" y="427"/>
                    <a:pt x="154" y="427"/>
                    <a:pt x="154" y="427"/>
                  </a:cubicBezTo>
                  <a:cubicBezTo>
                    <a:pt x="154" y="427"/>
                    <a:pt x="159" y="405"/>
                    <a:pt x="163" y="384"/>
                  </a:cubicBezTo>
                  <a:close/>
                  <a:moveTo>
                    <a:pt x="136" y="454"/>
                  </a:moveTo>
                  <a:cubicBezTo>
                    <a:pt x="129" y="450"/>
                    <a:pt x="122" y="447"/>
                    <a:pt x="115" y="443"/>
                  </a:cubicBezTo>
                  <a:cubicBezTo>
                    <a:pt x="115" y="433"/>
                    <a:pt x="115" y="433"/>
                    <a:pt x="115" y="433"/>
                  </a:cubicBezTo>
                  <a:cubicBezTo>
                    <a:pt x="116" y="433"/>
                    <a:pt x="116" y="433"/>
                    <a:pt x="116" y="433"/>
                  </a:cubicBezTo>
                  <a:cubicBezTo>
                    <a:pt x="116" y="433"/>
                    <a:pt x="123" y="438"/>
                    <a:pt x="136" y="444"/>
                  </a:cubicBezTo>
                  <a:cubicBezTo>
                    <a:pt x="136" y="454"/>
                    <a:pt x="136" y="454"/>
                    <a:pt x="136" y="454"/>
                  </a:cubicBezTo>
                  <a:close/>
                  <a:moveTo>
                    <a:pt x="115" y="34"/>
                  </a:moveTo>
                  <a:cubicBezTo>
                    <a:pt x="122" y="30"/>
                    <a:pt x="129" y="26"/>
                    <a:pt x="136" y="23"/>
                  </a:cubicBezTo>
                  <a:cubicBezTo>
                    <a:pt x="136" y="32"/>
                    <a:pt x="136" y="32"/>
                    <a:pt x="136" y="32"/>
                  </a:cubicBezTo>
                  <a:cubicBezTo>
                    <a:pt x="129" y="36"/>
                    <a:pt x="122" y="40"/>
                    <a:pt x="115" y="44"/>
                  </a:cubicBezTo>
                  <a:cubicBezTo>
                    <a:pt x="115" y="34"/>
                    <a:pt x="115" y="34"/>
                    <a:pt x="115" y="34"/>
                  </a:cubicBezTo>
                  <a:close/>
                  <a:moveTo>
                    <a:pt x="136" y="79"/>
                  </a:moveTo>
                  <a:cubicBezTo>
                    <a:pt x="136" y="90"/>
                    <a:pt x="136" y="90"/>
                    <a:pt x="136" y="90"/>
                  </a:cubicBezTo>
                  <a:cubicBezTo>
                    <a:pt x="129" y="93"/>
                    <a:pt x="122" y="96"/>
                    <a:pt x="115" y="98"/>
                  </a:cubicBezTo>
                  <a:cubicBezTo>
                    <a:pt x="115" y="88"/>
                    <a:pt x="115" y="88"/>
                    <a:pt x="115" y="88"/>
                  </a:cubicBezTo>
                  <a:cubicBezTo>
                    <a:pt x="122" y="86"/>
                    <a:pt x="129" y="83"/>
                    <a:pt x="136" y="79"/>
                  </a:cubicBezTo>
                  <a:close/>
                  <a:moveTo>
                    <a:pt x="136" y="167"/>
                  </a:moveTo>
                  <a:cubicBezTo>
                    <a:pt x="136" y="176"/>
                    <a:pt x="136" y="176"/>
                    <a:pt x="136" y="176"/>
                  </a:cubicBezTo>
                  <a:cubicBezTo>
                    <a:pt x="131" y="167"/>
                    <a:pt x="131" y="167"/>
                    <a:pt x="131" y="167"/>
                  </a:cubicBezTo>
                  <a:cubicBezTo>
                    <a:pt x="136" y="167"/>
                    <a:pt x="136" y="167"/>
                    <a:pt x="136" y="167"/>
                  </a:cubicBezTo>
                  <a:close/>
                  <a:moveTo>
                    <a:pt x="136" y="198"/>
                  </a:moveTo>
                  <a:cubicBezTo>
                    <a:pt x="136" y="215"/>
                    <a:pt x="136" y="215"/>
                    <a:pt x="136" y="215"/>
                  </a:cubicBezTo>
                  <a:cubicBezTo>
                    <a:pt x="132" y="211"/>
                    <a:pt x="132" y="211"/>
                    <a:pt x="132" y="211"/>
                  </a:cubicBezTo>
                  <a:cubicBezTo>
                    <a:pt x="132" y="218"/>
                    <a:pt x="132" y="218"/>
                    <a:pt x="132" y="218"/>
                  </a:cubicBezTo>
                  <a:cubicBezTo>
                    <a:pt x="136" y="219"/>
                    <a:pt x="136" y="219"/>
                    <a:pt x="136" y="219"/>
                  </a:cubicBezTo>
                  <a:cubicBezTo>
                    <a:pt x="136" y="348"/>
                    <a:pt x="136" y="348"/>
                    <a:pt x="136" y="348"/>
                  </a:cubicBezTo>
                  <a:cubicBezTo>
                    <a:pt x="115" y="347"/>
                    <a:pt x="115" y="347"/>
                    <a:pt x="115" y="347"/>
                  </a:cubicBezTo>
                  <a:cubicBezTo>
                    <a:pt x="115" y="297"/>
                    <a:pt x="115" y="297"/>
                    <a:pt x="115" y="297"/>
                  </a:cubicBezTo>
                  <a:cubicBezTo>
                    <a:pt x="127" y="297"/>
                    <a:pt x="127" y="297"/>
                    <a:pt x="127" y="297"/>
                  </a:cubicBezTo>
                  <a:cubicBezTo>
                    <a:pt x="127" y="261"/>
                    <a:pt x="127" y="261"/>
                    <a:pt x="127" y="261"/>
                  </a:cubicBezTo>
                  <a:cubicBezTo>
                    <a:pt x="115" y="261"/>
                    <a:pt x="115" y="261"/>
                    <a:pt x="115" y="261"/>
                  </a:cubicBezTo>
                  <a:cubicBezTo>
                    <a:pt x="115" y="218"/>
                    <a:pt x="115" y="218"/>
                    <a:pt x="115" y="218"/>
                  </a:cubicBezTo>
                  <a:cubicBezTo>
                    <a:pt x="120" y="218"/>
                    <a:pt x="120" y="218"/>
                    <a:pt x="120" y="218"/>
                  </a:cubicBezTo>
                  <a:cubicBezTo>
                    <a:pt x="121" y="202"/>
                    <a:pt x="121" y="202"/>
                    <a:pt x="121" y="202"/>
                  </a:cubicBezTo>
                  <a:cubicBezTo>
                    <a:pt x="115" y="202"/>
                    <a:pt x="115" y="202"/>
                    <a:pt x="115" y="202"/>
                  </a:cubicBezTo>
                  <a:cubicBezTo>
                    <a:pt x="115" y="190"/>
                    <a:pt x="115" y="190"/>
                    <a:pt x="115" y="190"/>
                  </a:cubicBezTo>
                  <a:cubicBezTo>
                    <a:pt x="132" y="190"/>
                    <a:pt x="132" y="190"/>
                    <a:pt x="132" y="190"/>
                  </a:cubicBezTo>
                  <a:cubicBezTo>
                    <a:pt x="132" y="200"/>
                    <a:pt x="132" y="200"/>
                    <a:pt x="132" y="200"/>
                  </a:cubicBezTo>
                  <a:lnTo>
                    <a:pt x="136" y="198"/>
                  </a:lnTo>
                  <a:close/>
                  <a:moveTo>
                    <a:pt x="115" y="443"/>
                  </a:moveTo>
                  <a:cubicBezTo>
                    <a:pt x="97" y="431"/>
                    <a:pt x="79" y="417"/>
                    <a:pt x="64" y="401"/>
                  </a:cubicBezTo>
                  <a:cubicBezTo>
                    <a:pt x="64" y="388"/>
                    <a:pt x="64" y="388"/>
                    <a:pt x="64" y="388"/>
                  </a:cubicBezTo>
                  <a:cubicBezTo>
                    <a:pt x="77" y="404"/>
                    <a:pt x="94" y="420"/>
                    <a:pt x="115" y="433"/>
                  </a:cubicBezTo>
                  <a:cubicBezTo>
                    <a:pt x="115" y="443"/>
                    <a:pt x="115" y="443"/>
                    <a:pt x="115" y="443"/>
                  </a:cubicBezTo>
                  <a:close/>
                  <a:moveTo>
                    <a:pt x="64" y="75"/>
                  </a:moveTo>
                  <a:cubicBezTo>
                    <a:pt x="79" y="59"/>
                    <a:pt x="97" y="45"/>
                    <a:pt x="115" y="34"/>
                  </a:cubicBezTo>
                  <a:cubicBezTo>
                    <a:pt x="115" y="44"/>
                    <a:pt x="115" y="44"/>
                    <a:pt x="115" y="44"/>
                  </a:cubicBezTo>
                  <a:cubicBezTo>
                    <a:pt x="111" y="47"/>
                    <a:pt x="107" y="50"/>
                    <a:pt x="102" y="53"/>
                  </a:cubicBezTo>
                  <a:cubicBezTo>
                    <a:pt x="102" y="53"/>
                    <a:pt x="82" y="68"/>
                    <a:pt x="64" y="88"/>
                  </a:cubicBezTo>
                  <a:cubicBezTo>
                    <a:pt x="64" y="75"/>
                    <a:pt x="64" y="75"/>
                    <a:pt x="64" y="75"/>
                  </a:cubicBezTo>
                  <a:close/>
                  <a:moveTo>
                    <a:pt x="115" y="88"/>
                  </a:moveTo>
                  <a:cubicBezTo>
                    <a:pt x="115" y="98"/>
                    <a:pt x="115" y="98"/>
                    <a:pt x="115" y="98"/>
                  </a:cubicBezTo>
                  <a:cubicBezTo>
                    <a:pt x="95" y="106"/>
                    <a:pt x="77" y="111"/>
                    <a:pt x="64" y="114"/>
                  </a:cubicBezTo>
                  <a:cubicBezTo>
                    <a:pt x="64" y="105"/>
                    <a:pt x="64" y="105"/>
                    <a:pt x="64" y="105"/>
                  </a:cubicBezTo>
                  <a:cubicBezTo>
                    <a:pt x="76" y="103"/>
                    <a:pt x="93" y="97"/>
                    <a:pt x="115" y="88"/>
                  </a:cubicBezTo>
                  <a:close/>
                  <a:moveTo>
                    <a:pt x="115" y="190"/>
                  </a:moveTo>
                  <a:cubicBezTo>
                    <a:pt x="115" y="202"/>
                    <a:pt x="115" y="202"/>
                    <a:pt x="115" y="202"/>
                  </a:cubicBezTo>
                  <a:cubicBezTo>
                    <a:pt x="103" y="202"/>
                    <a:pt x="103" y="202"/>
                    <a:pt x="103" y="202"/>
                  </a:cubicBezTo>
                  <a:cubicBezTo>
                    <a:pt x="103" y="174"/>
                    <a:pt x="103" y="174"/>
                    <a:pt x="103" y="174"/>
                  </a:cubicBezTo>
                  <a:cubicBezTo>
                    <a:pt x="77" y="174"/>
                    <a:pt x="77" y="174"/>
                    <a:pt x="77" y="174"/>
                  </a:cubicBezTo>
                  <a:cubicBezTo>
                    <a:pt x="91" y="147"/>
                    <a:pt x="91" y="147"/>
                    <a:pt x="91" y="147"/>
                  </a:cubicBezTo>
                  <a:cubicBezTo>
                    <a:pt x="64" y="147"/>
                    <a:pt x="64" y="147"/>
                    <a:pt x="64" y="147"/>
                  </a:cubicBezTo>
                  <a:cubicBezTo>
                    <a:pt x="64" y="137"/>
                    <a:pt x="64" y="137"/>
                    <a:pt x="64" y="137"/>
                  </a:cubicBezTo>
                  <a:cubicBezTo>
                    <a:pt x="83" y="137"/>
                    <a:pt x="83" y="137"/>
                    <a:pt x="83" y="137"/>
                  </a:cubicBezTo>
                  <a:cubicBezTo>
                    <a:pt x="113" y="124"/>
                    <a:pt x="113" y="124"/>
                    <a:pt x="113" y="124"/>
                  </a:cubicBezTo>
                  <a:cubicBezTo>
                    <a:pt x="92" y="164"/>
                    <a:pt x="92" y="164"/>
                    <a:pt x="92" y="164"/>
                  </a:cubicBezTo>
                  <a:cubicBezTo>
                    <a:pt x="112" y="164"/>
                    <a:pt x="112" y="164"/>
                    <a:pt x="112" y="164"/>
                  </a:cubicBezTo>
                  <a:cubicBezTo>
                    <a:pt x="112" y="191"/>
                    <a:pt x="112" y="191"/>
                    <a:pt x="112" y="191"/>
                  </a:cubicBezTo>
                  <a:cubicBezTo>
                    <a:pt x="115" y="190"/>
                    <a:pt x="115" y="190"/>
                    <a:pt x="115" y="190"/>
                  </a:cubicBezTo>
                  <a:close/>
                  <a:moveTo>
                    <a:pt x="115" y="218"/>
                  </a:moveTo>
                  <a:cubicBezTo>
                    <a:pt x="114" y="218"/>
                    <a:pt x="114" y="218"/>
                    <a:pt x="114" y="218"/>
                  </a:cubicBezTo>
                  <a:cubicBezTo>
                    <a:pt x="114" y="209"/>
                    <a:pt x="114" y="209"/>
                    <a:pt x="114" y="209"/>
                  </a:cubicBezTo>
                  <a:cubicBezTo>
                    <a:pt x="114" y="209"/>
                    <a:pt x="114" y="209"/>
                    <a:pt x="114" y="209"/>
                  </a:cubicBezTo>
                  <a:cubicBezTo>
                    <a:pt x="85" y="209"/>
                    <a:pt x="85" y="209"/>
                    <a:pt x="85" y="209"/>
                  </a:cubicBezTo>
                  <a:cubicBezTo>
                    <a:pt x="84" y="205"/>
                    <a:pt x="84" y="205"/>
                    <a:pt x="84" y="205"/>
                  </a:cubicBezTo>
                  <a:cubicBezTo>
                    <a:pt x="88" y="205"/>
                    <a:pt x="88" y="205"/>
                    <a:pt x="88" y="205"/>
                  </a:cubicBezTo>
                  <a:cubicBezTo>
                    <a:pt x="88" y="192"/>
                    <a:pt x="88" y="192"/>
                    <a:pt x="88" y="192"/>
                  </a:cubicBezTo>
                  <a:cubicBezTo>
                    <a:pt x="64" y="192"/>
                    <a:pt x="64" y="192"/>
                    <a:pt x="64" y="192"/>
                  </a:cubicBezTo>
                  <a:cubicBezTo>
                    <a:pt x="64" y="347"/>
                    <a:pt x="64" y="347"/>
                    <a:pt x="64" y="347"/>
                  </a:cubicBezTo>
                  <a:cubicBezTo>
                    <a:pt x="115" y="347"/>
                    <a:pt x="115" y="347"/>
                    <a:pt x="115" y="347"/>
                  </a:cubicBezTo>
                  <a:cubicBezTo>
                    <a:pt x="115" y="297"/>
                    <a:pt x="115" y="297"/>
                    <a:pt x="115" y="297"/>
                  </a:cubicBezTo>
                  <a:cubicBezTo>
                    <a:pt x="104" y="297"/>
                    <a:pt x="104" y="297"/>
                    <a:pt x="104" y="297"/>
                  </a:cubicBezTo>
                  <a:cubicBezTo>
                    <a:pt x="104" y="261"/>
                    <a:pt x="104" y="261"/>
                    <a:pt x="104" y="261"/>
                  </a:cubicBezTo>
                  <a:cubicBezTo>
                    <a:pt x="115" y="261"/>
                    <a:pt x="115" y="261"/>
                    <a:pt x="115" y="261"/>
                  </a:cubicBezTo>
                  <a:lnTo>
                    <a:pt x="115" y="218"/>
                  </a:lnTo>
                  <a:close/>
                  <a:moveTo>
                    <a:pt x="64" y="401"/>
                  </a:moveTo>
                  <a:cubicBezTo>
                    <a:pt x="46" y="382"/>
                    <a:pt x="32" y="360"/>
                    <a:pt x="21" y="336"/>
                  </a:cubicBezTo>
                  <a:cubicBezTo>
                    <a:pt x="21" y="312"/>
                    <a:pt x="21" y="312"/>
                    <a:pt x="21" y="312"/>
                  </a:cubicBezTo>
                  <a:cubicBezTo>
                    <a:pt x="23" y="321"/>
                    <a:pt x="26" y="326"/>
                    <a:pt x="26" y="326"/>
                  </a:cubicBezTo>
                  <a:cubicBezTo>
                    <a:pt x="26" y="209"/>
                    <a:pt x="26" y="209"/>
                    <a:pt x="26" y="209"/>
                  </a:cubicBezTo>
                  <a:cubicBezTo>
                    <a:pt x="50" y="209"/>
                    <a:pt x="50" y="209"/>
                    <a:pt x="50" y="209"/>
                  </a:cubicBezTo>
                  <a:cubicBezTo>
                    <a:pt x="50" y="205"/>
                    <a:pt x="50" y="205"/>
                    <a:pt x="50" y="205"/>
                  </a:cubicBezTo>
                  <a:cubicBezTo>
                    <a:pt x="46" y="205"/>
                    <a:pt x="46" y="205"/>
                    <a:pt x="46" y="205"/>
                  </a:cubicBezTo>
                  <a:cubicBezTo>
                    <a:pt x="46" y="192"/>
                    <a:pt x="46" y="192"/>
                    <a:pt x="46" y="192"/>
                  </a:cubicBezTo>
                  <a:cubicBezTo>
                    <a:pt x="64" y="192"/>
                    <a:pt x="64" y="192"/>
                    <a:pt x="64" y="192"/>
                  </a:cubicBezTo>
                  <a:cubicBezTo>
                    <a:pt x="64" y="347"/>
                    <a:pt x="64" y="347"/>
                    <a:pt x="64" y="347"/>
                  </a:cubicBezTo>
                  <a:cubicBezTo>
                    <a:pt x="35" y="347"/>
                    <a:pt x="35" y="347"/>
                    <a:pt x="35" y="347"/>
                  </a:cubicBezTo>
                  <a:cubicBezTo>
                    <a:pt x="35" y="347"/>
                    <a:pt x="45" y="366"/>
                    <a:pt x="64" y="388"/>
                  </a:cubicBezTo>
                  <a:cubicBezTo>
                    <a:pt x="64" y="401"/>
                    <a:pt x="64" y="401"/>
                    <a:pt x="64" y="401"/>
                  </a:cubicBezTo>
                  <a:close/>
                  <a:moveTo>
                    <a:pt x="21" y="141"/>
                  </a:moveTo>
                  <a:cubicBezTo>
                    <a:pt x="21" y="163"/>
                    <a:pt x="21" y="163"/>
                    <a:pt x="21" y="163"/>
                  </a:cubicBezTo>
                  <a:cubicBezTo>
                    <a:pt x="23" y="157"/>
                    <a:pt x="25" y="150"/>
                    <a:pt x="27" y="146"/>
                  </a:cubicBezTo>
                  <a:cubicBezTo>
                    <a:pt x="28" y="178"/>
                    <a:pt x="28" y="178"/>
                    <a:pt x="28" y="178"/>
                  </a:cubicBezTo>
                  <a:cubicBezTo>
                    <a:pt x="21" y="183"/>
                    <a:pt x="21" y="183"/>
                    <a:pt x="21" y="183"/>
                  </a:cubicBezTo>
                  <a:cubicBezTo>
                    <a:pt x="21" y="195"/>
                    <a:pt x="21" y="195"/>
                    <a:pt x="21" y="195"/>
                  </a:cubicBezTo>
                  <a:cubicBezTo>
                    <a:pt x="37" y="183"/>
                    <a:pt x="37" y="183"/>
                    <a:pt x="37" y="183"/>
                  </a:cubicBezTo>
                  <a:cubicBezTo>
                    <a:pt x="37" y="183"/>
                    <a:pt x="36" y="147"/>
                    <a:pt x="37" y="147"/>
                  </a:cubicBezTo>
                  <a:cubicBezTo>
                    <a:pt x="64" y="147"/>
                    <a:pt x="64" y="147"/>
                    <a:pt x="64" y="147"/>
                  </a:cubicBezTo>
                  <a:cubicBezTo>
                    <a:pt x="64" y="137"/>
                    <a:pt x="64" y="137"/>
                    <a:pt x="64" y="137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32" y="137"/>
                    <a:pt x="36" y="128"/>
                    <a:pt x="42" y="119"/>
                  </a:cubicBezTo>
                  <a:cubicBezTo>
                    <a:pt x="42" y="119"/>
                    <a:pt x="50" y="118"/>
                    <a:pt x="64" y="114"/>
                  </a:cubicBezTo>
                  <a:cubicBezTo>
                    <a:pt x="64" y="105"/>
                    <a:pt x="64" y="105"/>
                    <a:pt x="64" y="105"/>
                  </a:cubicBezTo>
                  <a:cubicBezTo>
                    <a:pt x="54" y="108"/>
                    <a:pt x="49" y="109"/>
                    <a:pt x="49" y="109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50" y="107"/>
                    <a:pt x="50" y="107"/>
                    <a:pt x="50" y="107"/>
                  </a:cubicBezTo>
                  <a:cubicBezTo>
                    <a:pt x="54" y="100"/>
                    <a:pt x="59" y="94"/>
                    <a:pt x="64" y="88"/>
                  </a:cubicBezTo>
                  <a:cubicBezTo>
                    <a:pt x="64" y="75"/>
                    <a:pt x="64" y="75"/>
                    <a:pt x="64" y="75"/>
                  </a:cubicBezTo>
                  <a:cubicBezTo>
                    <a:pt x="46" y="95"/>
                    <a:pt x="32" y="117"/>
                    <a:pt x="21" y="141"/>
                  </a:cubicBezTo>
                  <a:close/>
                  <a:moveTo>
                    <a:pt x="21" y="336"/>
                  </a:moveTo>
                  <a:cubicBezTo>
                    <a:pt x="7" y="306"/>
                    <a:pt x="0" y="273"/>
                    <a:pt x="0" y="238"/>
                  </a:cubicBezTo>
                  <a:cubicBezTo>
                    <a:pt x="0" y="204"/>
                    <a:pt x="7" y="171"/>
                    <a:pt x="21" y="141"/>
                  </a:cubicBezTo>
                  <a:cubicBezTo>
                    <a:pt x="21" y="163"/>
                    <a:pt x="21" y="163"/>
                    <a:pt x="21" y="163"/>
                  </a:cubicBezTo>
                  <a:cubicBezTo>
                    <a:pt x="17" y="175"/>
                    <a:pt x="14" y="189"/>
                    <a:pt x="14" y="189"/>
                  </a:cubicBezTo>
                  <a:cubicBezTo>
                    <a:pt x="21" y="183"/>
                    <a:pt x="21" y="183"/>
                    <a:pt x="21" y="183"/>
                  </a:cubicBezTo>
                  <a:cubicBezTo>
                    <a:pt x="21" y="195"/>
                    <a:pt x="21" y="195"/>
                    <a:pt x="21" y="195"/>
                  </a:cubicBezTo>
                  <a:cubicBezTo>
                    <a:pt x="11" y="203"/>
                    <a:pt x="11" y="203"/>
                    <a:pt x="11" y="203"/>
                  </a:cubicBezTo>
                  <a:cubicBezTo>
                    <a:pt x="3" y="247"/>
                    <a:pt x="14" y="291"/>
                    <a:pt x="21" y="312"/>
                  </a:cubicBezTo>
                  <a:lnTo>
                    <a:pt x="21" y="3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67"/>
            <p:cNvSpPr>
              <a:spLocks noEditPoints="1"/>
            </p:cNvSpPr>
            <p:nvPr/>
          </p:nvSpPr>
          <p:spPr bwMode="auto">
            <a:xfrm>
              <a:off x="-8435975" y="3946525"/>
              <a:ext cx="1809750" cy="409575"/>
            </a:xfrm>
            <a:custGeom>
              <a:avLst/>
              <a:gdLst>
                <a:gd name="T0" fmla="*/ 482 w 482"/>
                <a:gd name="T1" fmla="*/ 38 h 109"/>
                <a:gd name="T2" fmla="*/ 418 w 482"/>
                <a:gd name="T3" fmla="*/ 2 h 109"/>
                <a:gd name="T4" fmla="*/ 402 w 482"/>
                <a:gd name="T5" fmla="*/ 24 h 109"/>
                <a:gd name="T6" fmla="*/ 409 w 482"/>
                <a:gd name="T7" fmla="*/ 47 h 109"/>
                <a:gd name="T8" fmla="*/ 402 w 482"/>
                <a:gd name="T9" fmla="*/ 77 h 109"/>
                <a:gd name="T10" fmla="*/ 353 w 482"/>
                <a:gd name="T11" fmla="*/ 106 h 109"/>
                <a:gd name="T12" fmla="*/ 402 w 482"/>
                <a:gd name="T13" fmla="*/ 77 h 109"/>
                <a:gd name="T14" fmla="*/ 353 w 482"/>
                <a:gd name="T15" fmla="*/ 106 h 109"/>
                <a:gd name="T16" fmla="*/ 402 w 482"/>
                <a:gd name="T17" fmla="*/ 24 h 109"/>
                <a:gd name="T18" fmla="*/ 356 w 482"/>
                <a:gd name="T19" fmla="*/ 49 h 109"/>
                <a:gd name="T20" fmla="*/ 353 w 482"/>
                <a:gd name="T21" fmla="*/ 94 h 109"/>
                <a:gd name="T22" fmla="*/ 355 w 482"/>
                <a:gd name="T23" fmla="*/ 81 h 109"/>
                <a:gd name="T24" fmla="*/ 353 w 482"/>
                <a:gd name="T25" fmla="*/ 71 h 109"/>
                <a:gd name="T26" fmla="*/ 402 w 482"/>
                <a:gd name="T27" fmla="*/ 12 h 109"/>
                <a:gd name="T28" fmla="*/ 339 w 482"/>
                <a:gd name="T29" fmla="*/ 96 h 109"/>
                <a:gd name="T30" fmla="*/ 353 w 482"/>
                <a:gd name="T31" fmla="*/ 106 h 109"/>
                <a:gd name="T32" fmla="*/ 351 w 482"/>
                <a:gd name="T33" fmla="*/ 97 h 109"/>
                <a:gd name="T34" fmla="*/ 353 w 482"/>
                <a:gd name="T35" fmla="*/ 94 h 109"/>
                <a:gd name="T36" fmla="*/ 241 w 482"/>
                <a:gd name="T37" fmla="*/ 100 h 109"/>
                <a:gd name="T38" fmla="*/ 353 w 482"/>
                <a:gd name="T39" fmla="*/ 34 h 109"/>
                <a:gd name="T40" fmla="*/ 348 w 482"/>
                <a:gd name="T41" fmla="*/ 24 h 109"/>
                <a:gd name="T42" fmla="*/ 241 w 482"/>
                <a:gd name="T43" fmla="*/ 53 h 109"/>
                <a:gd name="T44" fmla="*/ 353 w 482"/>
                <a:gd name="T45" fmla="*/ 71 h 109"/>
                <a:gd name="T46" fmla="*/ 129 w 482"/>
                <a:gd name="T47" fmla="*/ 106 h 109"/>
                <a:gd name="T48" fmla="*/ 142 w 482"/>
                <a:gd name="T49" fmla="*/ 98 h 109"/>
                <a:gd name="T50" fmla="*/ 241 w 482"/>
                <a:gd name="T51" fmla="*/ 100 h 109"/>
                <a:gd name="T52" fmla="*/ 129 w 482"/>
                <a:gd name="T53" fmla="*/ 93 h 109"/>
                <a:gd name="T54" fmla="*/ 132 w 482"/>
                <a:gd name="T55" fmla="*/ 97 h 109"/>
                <a:gd name="T56" fmla="*/ 129 w 482"/>
                <a:gd name="T57" fmla="*/ 106 h 109"/>
                <a:gd name="T58" fmla="*/ 135 w 482"/>
                <a:gd name="T59" fmla="*/ 25 h 109"/>
                <a:gd name="T60" fmla="*/ 129 w 482"/>
                <a:gd name="T61" fmla="*/ 36 h 109"/>
                <a:gd name="T62" fmla="*/ 140 w 482"/>
                <a:gd name="T63" fmla="*/ 36 h 109"/>
                <a:gd name="T64" fmla="*/ 142 w 482"/>
                <a:gd name="T65" fmla="*/ 36 h 109"/>
                <a:gd name="T66" fmla="*/ 241 w 482"/>
                <a:gd name="T67" fmla="*/ 42 h 109"/>
                <a:gd name="T68" fmla="*/ 129 w 482"/>
                <a:gd name="T69" fmla="*/ 106 h 109"/>
                <a:gd name="T70" fmla="*/ 81 w 482"/>
                <a:gd name="T71" fmla="*/ 78 h 109"/>
                <a:gd name="T72" fmla="*/ 129 w 482"/>
                <a:gd name="T73" fmla="*/ 36 h 109"/>
                <a:gd name="T74" fmla="*/ 126 w 482"/>
                <a:gd name="T75" fmla="*/ 81 h 109"/>
                <a:gd name="T76" fmla="*/ 129 w 482"/>
                <a:gd name="T77" fmla="*/ 93 h 109"/>
                <a:gd name="T78" fmla="*/ 127 w 482"/>
                <a:gd name="T79" fmla="*/ 45 h 109"/>
                <a:gd name="T80" fmla="*/ 81 w 482"/>
                <a:gd name="T81" fmla="*/ 12 h 109"/>
                <a:gd name="T82" fmla="*/ 63 w 482"/>
                <a:gd name="T83" fmla="*/ 0 h 109"/>
                <a:gd name="T84" fmla="*/ 0 w 482"/>
                <a:gd name="T85" fmla="*/ 38 h 109"/>
                <a:gd name="T86" fmla="*/ 81 w 482"/>
                <a:gd name="T87" fmla="*/ 78 h 109"/>
                <a:gd name="T88" fmla="*/ 72 w 482"/>
                <a:gd name="T89" fmla="*/ 48 h 109"/>
                <a:gd name="T90" fmla="*/ 71 w 482"/>
                <a:gd name="T91" fmla="*/ 18 h 109"/>
                <a:gd name="T92" fmla="*/ 81 w 482"/>
                <a:gd name="T93" fmla="*/ 24 h 109"/>
                <a:gd name="T94" fmla="*/ 63 w 482"/>
                <a:gd name="T9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2" h="109">
                  <a:moveTo>
                    <a:pt x="402" y="88"/>
                  </a:moveTo>
                  <a:cubicBezTo>
                    <a:pt x="427" y="76"/>
                    <a:pt x="457" y="60"/>
                    <a:pt x="482" y="38"/>
                  </a:cubicBezTo>
                  <a:cubicBezTo>
                    <a:pt x="419" y="38"/>
                    <a:pt x="419" y="38"/>
                    <a:pt x="419" y="38"/>
                  </a:cubicBezTo>
                  <a:cubicBezTo>
                    <a:pt x="418" y="2"/>
                    <a:pt x="418" y="2"/>
                    <a:pt x="418" y="2"/>
                  </a:cubicBezTo>
                  <a:cubicBezTo>
                    <a:pt x="418" y="2"/>
                    <a:pt x="412" y="6"/>
                    <a:pt x="402" y="12"/>
                  </a:cubicBezTo>
                  <a:cubicBezTo>
                    <a:pt x="402" y="24"/>
                    <a:pt x="402" y="24"/>
                    <a:pt x="402" y="24"/>
                  </a:cubicBezTo>
                  <a:cubicBezTo>
                    <a:pt x="405" y="22"/>
                    <a:pt x="407" y="20"/>
                    <a:pt x="409" y="18"/>
                  </a:cubicBezTo>
                  <a:cubicBezTo>
                    <a:pt x="409" y="47"/>
                    <a:pt x="409" y="47"/>
                    <a:pt x="409" y="47"/>
                  </a:cubicBezTo>
                  <a:cubicBezTo>
                    <a:pt x="453" y="47"/>
                    <a:pt x="453" y="47"/>
                    <a:pt x="453" y="47"/>
                  </a:cubicBezTo>
                  <a:cubicBezTo>
                    <a:pt x="453" y="47"/>
                    <a:pt x="432" y="62"/>
                    <a:pt x="402" y="77"/>
                  </a:cubicBezTo>
                  <a:lnTo>
                    <a:pt x="402" y="88"/>
                  </a:lnTo>
                  <a:close/>
                  <a:moveTo>
                    <a:pt x="353" y="106"/>
                  </a:moveTo>
                  <a:cubicBezTo>
                    <a:pt x="364" y="103"/>
                    <a:pt x="381" y="97"/>
                    <a:pt x="402" y="88"/>
                  </a:cubicBezTo>
                  <a:cubicBezTo>
                    <a:pt x="402" y="77"/>
                    <a:pt x="402" y="77"/>
                    <a:pt x="402" y="77"/>
                  </a:cubicBezTo>
                  <a:cubicBezTo>
                    <a:pt x="387" y="85"/>
                    <a:pt x="370" y="92"/>
                    <a:pt x="353" y="97"/>
                  </a:cubicBezTo>
                  <a:cubicBezTo>
                    <a:pt x="353" y="106"/>
                    <a:pt x="353" y="106"/>
                    <a:pt x="353" y="106"/>
                  </a:cubicBezTo>
                  <a:close/>
                  <a:moveTo>
                    <a:pt x="402" y="12"/>
                  </a:moveTo>
                  <a:cubicBezTo>
                    <a:pt x="402" y="24"/>
                    <a:pt x="402" y="24"/>
                    <a:pt x="402" y="24"/>
                  </a:cubicBezTo>
                  <a:cubicBezTo>
                    <a:pt x="385" y="33"/>
                    <a:pt x="354" y="45"/>
                    <a:pt x="354" y="45"/>
                  </a:cubicBezTo>
                  <a:cubicBezTo>
                    <a:pt x="355" y="45"/>
                    <a:pt x="356" y="49"/>
                    <a:pt x="356" y="49"/>
                  </a:cubicBezTo>
                  <a:cubicBezTo>
                    <a:pt x="369" y="87"/>
                    <a:pt x="369" y="87"/>
                    <a:pt x="369" y="87"/>
                  </a:cubicBezTo>
                  <a:cubicBezTo>
                    <a:pt x="368" y="88"/>
                    <a:pt x="358" y="92"/>
                    <a:pt x="353" y="94"/>
                  </a:cubicBezTo>
                  <a:cubicBezTo>
                    <a:pt x="353" y="82"/>
                    <a:pt x="353" y="82"/>
                    <a:pt x="353" y="82"/>
                  </a:cubicBezTo>
                  <a:cubicBezTo>
                    <a:pt x="354" y="82"/>
                    <a:pt x="354" y="82"/>
                    <a:pt x="355" y="81"/>
                  </a:cubicBezTo>
                  <a:cubicBezTo>
                    <a:pt x="356" y="81"/>
                    <a:pt x="356" y="81"/>
                    <a:pt x="356" y="81"/>
                  </a:cubicBezTo>
                  <a:cubicBezTo>
                    <a:pt x="353" y="71"/>
                    <a:pt x="353" y="71"/>
                    <a:pt x="353" y="71"/>
                  </a:cubicBezTo>
                  <a:cubicBezTo>
                    <a:pt x="353" y="34"/>
                    <a:pt x="353" y="34"/>
                    <a:pt x="353" y="34"/>
                  </a:cubicBezTo>
                  <a:cubicBezTo>
                    <a:pt x="368" y="30"/>
                    <a:pt x="388" y="20"/>
                    <a:pt x="402" y="12"/>
                  </a:cubicBezTo>
                  <a:close/>
                  <a:moveTo>
                    <a:pt x="241" y="108"/>
                  </a:moveTo>
                  <a:cubicBezTo>
                    <a:pt x="272" y="108"/>
                    <a:pt x="307" y="105"/>
                    <a:pt x="339" y="96"/>
                  </a:cubicBezTo>
                  <a:cubicBezTo>
                    <a:pt x="343" y="109"/>
                    <a:pt x="343" y="109"/>
                    <a:pt x="343" y="109"/>
                  </a:cubicBezTo>
                  <a:cubicBezTo>
                    <a:pt x="343" y="109"/>
                    <a:pt x="347" y="108"/>
                    <a:pt x="353" y="106"/>
                  </a:cubicBezTo>
                  <a:cubicBezTo>
                    <a:pt x="353" y="97"/>
                    <a:pt x="353" y="97"/>
                    <a:pt x="353" y="97"/>
                  </a:cubicBezTo>
                  <a:cubicBezTo>
                    <a:pt x="353" y="97"/>
                    <a:pt x="352" y="97"/>
                    <a:pt x="351" y="97"/>
                  </a:cubicBezTo>
                  <a:cubicBezTo>
                    <a:pt x="350" y="95"/>
                    <a:pt x="350" y="95"/>
                    <a:pt x="350" y="95"/>
                  </a:cubicBezTo>
                  <a:cubicBezTo>
                    <a:pt x="350" y="95"/>
                    <a:pt x="351" y="94"/>
                    <a:pt x="353" y="94"/>
                  </a:cubicBezTo>
                  <a:cubicBezTo>
                    <a:pt x="353" y="82"/>
                    <a:pt x="353" y="82"/>
                    <a:pt x="353" y="82"/>
                  </a:cubicBezTo>
                  <a:cubicBezTo>
                    <a:pt x="313" y="95"/>
                    <a:pt x="274" y="100"/>
                    <a:pt x="241" y="100"/>
                  </a:cubicBezTo>
                  <a:cubicBezTo>
                    <a:pt x="241" y="108"/>
                    <a:pt x="241" y="108"/>
                    <a:pt x="241" y="108"/>
                  </a:cubicBezTo>
                  <a:close/>
                  <a:moveTo>
                    <a:pt x="353" y="34"/>
                  </a:moveTo>
                  <a:cubicBezTo>
                    <a:pt x="353" y="34"/>
                    <a:pt x="352" y="34"/>
                    <a:pt x="352" y="34"/>
                  </a:cubicBezTo>
                  <a:cubicBezTo>
                    <a:pt x="348" y="24"/>
                    <a:pt x="348" y="24"/>
                    <a:pt x="348" y="24"/>
                  </a:cubicBezTo>
                  <a:cubicBezTo>
                    <a:pt x="348" y="24"/>
                    <a:pt x="304" y="42"/>
                    <a:pt x="241" y="42"/>
                  </a:cubicBezTo>
                  <a:cubicBezTo>
                    <a:pt x="241" y="53"/>
                    <a:pt x="241" y="53"/>
                    <a:pt x="241" y="53"/>
                  </a:cubicBezTo>
                  <a:cubicBezTo>
                    <a:pt x="297" y="52"/>
                    <a:pt x="342" y="37"/>
                    <a:pt x="342" y="37"/>
                  </a:cubicBezTo>
                  <a:cubicBezTo>
                    <a:pt x="353" y="71"/>
                    <a:pt x="353" y="71"/>
                    <a:pt x="353" y="71"/>
                  </a:cubicBezTo>
                  <a:lnTo>
                    <a:pt x="353" y="34"/>
                  </a:lnTo>
                  <a:close/>
                  <a:moveTo>
                    <a:pt x="129" y="106"/>
                  </a:moveTo>
                  <a:cubicBezTo>
                    <a:pt x="132" y="107"/>
                    <a:pt x="135" y="108"/>
                    <a:pt x="139" y="108"/>
                  </a:cubicBezTo>
                  <a:cubicBezTo>
                    <a:pt x="142" y="98"/>
                    <a:pt x="142" y="98"/>
                    <a:pt x="142" y="98"/>
                  </a:cubicBezTo>
                  <a:cubicBezTo>
                    <a:pt x="142" y="98"/>
                    <a:pt x="186" y="107"/>
                    <a:pt x="241" y="108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183" y="100"/>
                    <a:pt x="140" y="87"/>
                    <a:pt x="129" y="83"/>
                  </a:cubicBezTo>
                  <a:cubicBezTo>
                    <a:pt x="129" y="93"/>
                    <a:pt x="129" y="93"/>
                    <a:pt x="129" y="93"/>
                  </a:cubicBezTo>
                  <a:cubicBezTo>
                    <a:pt x="131" y="94"/>
                    <a:pt x="132" y="94"/>
                    <a:pt x="132" y="94"/>
                  </a:cubicBezTo>
                  <a:cubicBezTo>
                    <a:pt x="132" y="97"/>
                    <a:pt x="132" y="97"/>
                    <a:pt x="132" y="97"/>
                  </a:cubicBezTo>
                  <a:cubicBezTo>
                    <a:pt x="131" y="96"/>
                    <a:pt x="130" y="96"/>
                    <a:pt x="129" y="96"/>
                  </a:cubicBezTo>
                  <a:cubicBezTo>
                    <a:pt x="129" y="106"/>
                    <a:pt x="129" y="106"/>
                    <a:pt x="129" y="106"/>
                  </a:cubicBezTo>
                  <a:close/>
                  <a:moveTo>
                    <a:pt x="241" y="42"/>
                  </a:moveTo>
                  <a:cubicBezTo>
                    <a:pt x="210" y="42"/>
                    <a:pt x="173" y="38"/>
                    <a:pt x="135" y="2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9" y="36"/>
                    <a:pt x="129" y="36"/>
                    <a:pt x="129" y="36"/>
                  </a:cubicBezTo>
                  <a:cubicBezTo>
                    <a:pt x="129" y="71"/>
                    <a:pt x="129" y="71"/>
                    <a:pt x="129" y="71"/>
                  </a:cubicBezTo>
                  <a:cubicBezTo>
                    <a:pt x="140" y="36"/>
                    <a:pt x="140" y="36"/>
                    <a:pt x="140" y="36"/>
                  </a:cubicBezTo>
                  <a:cubicBezTo>
                    <a:pt x="140" y="35"/>
                    <a:pt x="140" y="35"/>
                    <a:pt x="140" y="35"/>
                  </a:cubicBezTo>
                  <a:cubicBezTo>
                    <a:pt x="142" y="36"/>
                    <a:pt x="142" y="36"/>
                    <a:pt x="142" y="36"/>
                  </a:cubicBezTo>
                  <a:cubicBezTo>
                    <a:pt x="174" y="49"/>
                    <a:pt x="209" y="53"/>
                    <a:pt x="241" y="53"/>
                  </a:cubicBezTo>
                  <a:lnTo>
                    <a:pt x="241" y="42"/>
                  </a:lnTo>
                  <a:close/>
                  <a:moveTo>
                    <a:pt x="81" y="88"/>
                  </a:moveTo>
                  <a:cubicBezTo>
                    <a:pt x="96" y="96"/>
                    <a:pt x="113" y="102"/>
                    <a:pt x="129" y="106"/>
                  </a:cubicBezTo>
                  <a:cubicBezTo>
                    <a:pt x="129" y="96"/>
                    <a:pt x="129" y="96"/>
                    <a:pt x="129" y="96"/>
                  </a:cubicBezTo>
                  <a:cubicBezTo>
                    <a:pt x="110" y="90"/>
                    <a:pt x="94" y="84"/>
                    <a:pt x="81" y="78"/>
                  </a:cubicBezTo>
                  <a:cubicBezTo>
                    <a:pt x="81" y="88"/>
                    <a:pt x="81" y="88"/>
                    <a:pt x="81" y="88"/>
                  </a:cubicBezTo>
                  <a:close/>
                  <a:moveTo>
                    <a:pt x="129" y="36"/>
                  </a:moveTo>
                  <a:cubicBezTo>
                    <a:pt x="129" y="71"/>
                    <a:pt x="129" y="71"/>
                    <a:pt x="129" y="71"/>
                  </a:cubicBezTo>
                  <a:cubicBezTo>
                    <a:pt x="126" y="81"/>
                    <a:pt x="126" y="81"/>
                    <a:pt x="126" y="81"/>
                  </a:cubicBezTo>
                  <a:cubicBezTo>
                    <a:pt x="126" y="81"/>
                    <a:pt x="127" y="82"/>
                    <a:pt x="129" y="83"/>
                  </a:cubicBezTo>
                  <a:cubicBezTo>
                    <a:pt x="129" y="93"/>
                    <a:pt x="129" y="93"/>
                    <a:pt x="129" y="93"/>
                  </a:cubicBezTo>
                  <a:cubicBezTo>
                    <a:pt x="124" y="91"/>
                    <a:pt x="115" y="88"/>
                    <a:pt x="114" y="87"/>
                  </a:cubicBezTo>
                  <a:cubicBezTo>
                    <a:pt x="114" y="87"/>
                    <a:pt x="128" y="46"/>
                    <a:pt x="127" y="45"/>
                  </a:cubicBezTo>
                  <a:cubicBezTo>
                    <a:pt x="127" y="45"/>
                    <a:pt x="103" y="36"/>
                    <a:pt x="81" y="2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99" y="22"/>
                    <a:pt x="124" y="34"/>
                    <a:pt x="129" y="36"/>
                  </a:cubicBezTo>
                  <a:close/>
                  <a:moveTo>
                    <a:pt x="63" y="0"/>
                  </a:moveTo>
                  <a:cubicBezTo>
                    <a:pt x="63" y="37"/>
                    <a:pt x="63" y="37"/>
                    <a:pt x="63" y="37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37" y="67"/>
                    <a:pt x="81" y="88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47" y="63"/>
                    <a:pt x="30" y="48"/>
                    <a:pt x="30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71" y="19"/>
                    <a:pt x="71" y="18"/>
                    <a:pt x="71" y="18"/>
                  </a:cubicBezTo>
                  <a:cubicBezTo>
                    <a:pt x="73" y="19"/>
                    <a:pt x="73" y="19"/>
                    <a:pt x="73" y="19"/>
                  </a:cubicBezTo>
                  <a:cubicBezTo>
                    <a:pt x="75" y="21"/>
                    <a:pt x="78" y="22"/>
                    <a:pt x="81" y="2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72" y="7"/>
                    <a:pt x="64" y="2"/>
                    <a:pt x="6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68"/>
            <p:cNvSpPr/>
            <p:nvPr/>
          </p:nvSpPr>
          <p:spPr bwMode="auto">
            <a:xfrm>
              <a:off x="-5745163" y="3965575"/>
              <a:ext cx="412750" cy="368300"/>
            </a:xfrm>
            <a:custGeom>
              <a:avLst/>
              <a:gdLst>
                <a:gd name="T0" fmla="*/ 38 w 110"/>
                <a:gd name="T1" fmla="*/ 51 h 98"/>
                <a:gd name="T2" fmla="*/ 38 w 110"/>
                <a:gd name="T3" fmla="*/ 81 h 98"/>
                <a:gd name="T4" fmla="*/ 39 w 110"/>
                <a:gd name="T5" fmla="*/ 91 h 98"/>
                <a:gd name="T6" fmla="*/ 42 w 110"/>
                <a:gd name="T7" fmla="*/ 94 h 98"/>
                <a:gd name="T8" fmla="*/ 48 w 110"/>
                <a:gd name="T9" fmla="*/ 95 h 98"/>
                <a:gd name="T10" fmla="*/ 52 w 110"/>
                <a:gd name="T11" fmla="*/ 95 h 98"/>
                <a:gd name="T12" fmla="*/ 52 w 110"/>
                <a:gd name="T13" fmla="*/ 98 h 98"/>
                <a:gd name="T14" fmla="*/ 0 w 110"/>
                <a:gd name="T15" fmla="*/ 98 h 98"/>
                <a:gd name="T16" fmla="*/ 0 w 110"/>
                <a:gd name="T17" fmla="*/ 95 h 98"/>
                <a:gd name="T18" fmla="*/ 4 w 110"/>
                <a:gd name="T19" fmla="*/ 95 h 98"/>
                <a:gd name="T20" fmla="*/ 11 w 110"/>
                <a:gd name="T21" fmla="*/ 94 h 98"/>
                <a:gd name="T22" fmla="*/ 13 w 110"/>
                <a:gd name="T23" fmla="*/ 90 h 98"/>
                <a:gd name="T24" fmla="*/ 14 w 110"/>
                <a:gd name="T25" fmla="*/ 81 h 98"/>
                <a:gd name="T26" fmla="*/ 14 w 110"/>
                <a:gd name="T27" fmla="*/ 17 h 98"/>
                <a:gd name="T28" fmla="*/ 13 w 110"/>
                <a:gd name="T29" fmla="*/ 7 h 98"/>
                <a:gd name="T30" fmla="*/ 10 w 110"/>
                <a:gd name="T31" fmla="*/ 4 h 98"/>
                <a:gd name="T32" fmla="*/ 4 w 110"/>
                <a:gd name="T33" fmla="*/ 3 h 98"/>
                <a:gd name="T34" fmla="*/ 0 w 110"/>
                <a:gd name="T35" fmla="*/ 3 h 98"/>
                <a:gd name="T36" fmla="*/ 0 w 110"/>
                <a:gd name="T37" fmla="*/ 0 h 98"/>
                <a:gd name="T38" fmla="*/ 52 w 110"/>
                <a:gd name="T39" fmla="*/ 0 h 98"/>
                <a:gd name="T40" fmla="*/ 52 w 110"/>
                <a:gd name="T41" fmla="*/ 3 h 98"/>
                <a:gd name="T42" fmla="*/ 48 w 110"/>
                <a:gd name="T43" fmla="*/ 3 h 98"/>
                <a:gd name="T44" fmla="*/ 42 w 110"/>
                <a:gd name="T45" fmla="*/ 4 h 98"/>
                <a:gd name="T46" fmla="*/ 39 w 110"/>
                <a:gd name="T47" fmla="*/ 8 h 98"/>
                <a:gd name="T48" fmla="*/ 38 w 110"/>
                <a:gd name="T49" fmla="*/ 17 h 98"/>
                <a:gd name="T50" fmla="*/ 38 w 110"/>
                <a:gd name="T51" fmla="*/ 45 h 98"/>
                <a:gd name="T52" fmla="*/ 72 w 110"/>
                <a:gd name="T53" fmla="*/ 45 h 98"/>
                <a:gd name="T54" fmla="*/ 72 w 110"/>
                <a:gd name="T55" fmla="*/ 17 h 98"/>
                <a:gd name="T56" fmla="*/ 72 w 110"/>
                <a:gd name="T57" fmla="*/ 7 h 98"/>
                <a:gd name="T58" fmla="*/ 68 w 110"/>
                <a:gd name="T59" fmla="*/ 4 h 98"/>
                <a:gd name="T60" fmla="*/ 62 w 110"/>
                <a:gd name="T61" fmla="*/ 3 h 98"/>
                <a:gd name="T62" fmla="*/ 59 w 110"/>
                <a:gd name="T63" fmla="*/ 3 h 98"/>
                <a:gd name="T64" fmla="*/ 59 w 110"/>
                <a:gd name="T65" fmla="*/ 0 h 98"/>
                <a:gd name="T66" fmla="*/ 110 w 110"/>
                <a:gd name="T67" fmla="*/ 0 h 98"/>
                <a:gd name="T68" fmla="*/ 110 w 110"/>
                <a:gd name="T69" fmla="*/ 3 h 98"/>
                <a:gd name="T70" fmla="*/ 107 w 110"/>
                <a:gd name="T71" fmla="*/ 3 h 98"/>
                <a:gd name="T72" fmla="*/ 100 w 110"/>
                <a:gd name="T73" fmla="*/ 4 h 98"/>
                <a:gd name="T74" fmla="*/ 97 w 110"/>
                <a:gd name="T75" fmla="*/ 8 h 98"/>
                <a:gd name="T76" fmla="*/ 96 w 110"/>
                <a:gd name="T77" fmla="*/ 17 h 98"/>
                <a:gd name="T78" fmla="*/ 96 w 110"/>
                <a:gd name="T79" fmla="*/ 81 h 98"/>
                <a:gd name="T80" fmla="*/ 97 w 110"/>
                <a:gd name="T81" fmla="*/ 91 h 98"/>
                <a:gd name="T82" fmla="*/ 100 w 110"/>
                <a:gd name="T83" fmla="*/ 94 h 98"/>
                <a:gd name="T84" fmla="*/ 107 w 110"/>
                <a:gd name="T85" fmla="*/ 95 h 98"/>
                <a:gd name="T86" fmla="*/ 110 w 110"/>
                <a:gd name="T87" fmla="*/ 95 h 98"/>
                <a:gd name="T88" fmla="*/ 110 w 110"/>
                <a:gd name="T89" fmla="*/ 98 h 98"/>
                <a:gd name="T90" fmla="*/ 59 w 110"/>
                <a:gd name="T91" fmla="*/ 98 h 98"/>
                <a:gd name="T92" fmla="*/ 59 w 110"/>
                <a:gd name="T93" fmla="*/ 95 h 98"/>
                <a:gd name="T94" fmla="*/ 62 w 110"/>
                <a:gd name="T95" fmla="*/ 95 h 98"/>
                <a:gd name="T96" fmla="*/ 69 w 110"/>
                <a:gd name="T97" fmla="*/ 94 h 98"/>
                <a:gd name="T98" fmla="*/ 72 w 110"/>
                <a:gd name="T99" fmla="*/ 90 h 98"/>
                <a:gd name="T100" fmla="*/ 72 w 110"/>
                <a:gd name="T101" fmla="*/ 81 h 98"/>
                <a:gd name="T102" fmla="*/ 72 w 110"/>
                <a:gd name="T103" fmla="*/ 51 h 98"/>
                <a:gd name="T104" fmla="*/ 38 w 110"/>
                <a:gd name="T105" fmla="*/ 51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0" h="98">
                  <a:moveTo>
                    <a:pt x="38" y="51"/>
                  </a:moveTo>
                  <a:cubicBezTo>
                    <a:pt x="38" y="81"/>
                    <a:pt x="38" y="81"/>
                    <a:pt x="38" y="81"/>
                  </a:cubicBezTo>
                  <a:cubicBezTo>
                    <a:pt x="38" y="86"/>
                    <a:pt x="38" y="89"/>
                    <a:pt x="39" y="91"/>
                  </a:cubicBezTo>
                  <a:cubicBezTo>
                    <a:pt x="39" y="92"/>
                    <a:pt x="40" y="93"/>
                    <a:pt x="42" y="94"/>
                  </a:cubicBezTo>
                  <a:cubicBezTo>
                    <a:pt x="44" y="95"/>
                    <a:pt x="46" y="95"/>
                    <a:pt x="48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2" y="98"/>
                    <a:pt x="52" y="98"/>
                    <a:pt x="52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4" y="95"/>
                    <a:pt x="4" y="95"/>
                    <a:pt x="4" y="95"/>
                  </a:cubicBezTo>
                  <a:cubicBezTo>
                    <a:pt x="7" y="95"/>
                    <a:pt x="9" y="95"/>
                    <a:pt x="11" y="94"/>
                  </a:cubicBezTo>
                  <a:cubicBezTo>
                    <a:pt x="12" y="93"/>
                    <a:pt x="13" y="92"/>
                    <a:pt x="13" y="90"/>
                  </a:cubicBezTo>
                  <a:cubicBezTo>
                    <a:pt x="14" y="89"/>
                    <a:pt x="14" y="86"/>
                    <a:pt x="14" y="81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2"/>
                    <a:pt x="14" y="9"/>
                    <a:pt x="13" y="7"/>
                  </a:cubicBezTo>
                  <a:cubicBezTo>
                    <a:pt x="13" y="6"/>
                    <a:pt x="12" y="5"/>
                    <a:pt x="10" y="4"/>
                  </a:cubicBezTo>
                  <a:cubicBezTo>
                    <a:pt x="9" y="3"/>
                    <a:pt x="6" y="3"/>
                    <a:pt x="4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6" y="3"/>
                    <a:pt x="43" y="3"/>
                    <a:pt x="42" y="4"/>
                  </a:cubicBezTo>
                  <a:cubicBezTo>
                    <a:pt x="40" y="5"/>
                    <a:pt x="39" y="6"/>
                    <a:pt x="39" y="8"/>
                  </a:cubicBezTo>
                  <a:cubicBezTo>
                    <a:pt x="38" y="9"/>
                    <a:pt x="38" y="12"/>
                    <a:pt x="38" y="17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2" y="17"/>
                    <a:pt x="72" y="17"/>
                    <a:pt x="72" y="17"/>
                  </a:cubicBezTo>
                  <a:cubicBezTo>
                    <a:pt x="72" y="12"/>
                    <a:pt x="72" y="9"/>
                    <a:pt x="72" y="7"/>
                  </a:cubicBezTo>
                  <a:cubicBezTo>
                    <a:pt x="71" y="6"/>
                    <a:pt x="70" y="5"/>
                    <a:pt x="68" y="4"/>
                  </a:cubicBezTo>
                  <a:cubicBezTo>
                    <a:pt x="67" y="3"/>
                    <a:pt x="65" y="3"/>
                    <a:pt x="62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4" y="3"/>
                    <a:pt x="101" y="3"/>
                    <a:pt x="100" y="4"/>
                  </a:cubicBezTo>
                  <a:cubicBezTo>
                    <a:pt x="98" y="5"/>
                    <a:pt x="97" y="6"/>
                    <a:pt x="97" y="8"/>
                  </a:cubicBezTo>
                  <a:cubicBezTo>
                    <a:pt x="96" y="9"/>
                    <a:pt x="96" y="12"/>
                    <a:pt x="96" y="17"/>
                  </a:cubicBezTo>
                  <a:cubicBezTo>
                    <a:pt x="96" y="81"/>
                    <a:pt x="96" y="81"/>
                    <a:pt x="96" y="81"/>
                  </a:cubicBezTo>
                  <a:cubicBezTo>
                    <a:pt x="96" y="86"/>
                    <a:pt x="96" y="89"/>
                    <a:pt x="97" y="91"/>
                  </a:cubicBezTo>
                  <a:cubicBezTo>
                    <a:pt x="97" y="92"/>
                    <a:pt x="98" y="93"/>
                    <a:pt x="100" y="94"/>
                  </a:cubicBezTo>
                  <a:cubicBezTo>
                    <a:pt x="102" y="95"/>
                    <a:pt x="104" y="95"/>
                    <a:pt x="107" y="95"/>
                  </a:cubicBezTo>
                  <a:cubicBezTo>
                    <a:pt x="110" y="95"/>
                    <a:pt x="110" y="95"/>
                    <a:pt x="110" y="95"/>
                  </a:cubicBezTo>
                  <a:cubicBezTo>
                    <a:pt x="110" y="98"/>
                    <a:pt x="110" y="98"/>
                    <a:pt x="110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5" y="95"/>
                    <a:pt x="67" y="95"/>
                    <a:pt x="69" y="94"/>
                  </a:cubicBezTo>
                  <a:cubicBezTo>
                    <a:pt x="70" y="93"/>
                    <a:pt x="71" y="92"/>
                    <a:pt x="72" y="90"/>
                  </a:cubicBezTo>
                  <a:cubicBezTo>
                    <a:pt x="72" y="89"/>
                    <a:pt x="72" y="86"/>
                    <a:pt x="72" y="81"/>
                  </a:cubicBezTo>
                  <a:cubicBezTo>
                    <a:pt x="72" y="51"/>
                    <a:pt x="72" y="51"/>
                    <a:pt x="72" y="51"/>
                  </a:cubicBezTo>
                  <a:lnTo>
                    <a:pt x="38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69"/>
            <p:cNvSpPr/>
            <p:nvPr/>
          </p:nvSpPr>
          <p:spPr bwMode="auto">
            <a:xfrm>
              <a:off x="-5308600" y="3965575"/>
              <a:ext cx="379413" cy="376238"/>
            </a:xfrm>
            <a:custGeom>
              <a:avLst/>
              <a:gdLst>
                <a:gd name="T0" fmla="*/ 0 w 101"/>
                <a:gd name="T1" fmla="*/ 0 h 100"/>
                <a:gd name="T2" fmla="*/ 51 w 101"/>
                <a:gd name="T3" fmla="*/ 0 h 100"/>
                <a:gd name="T4" fmla="*/ 51 w 101"/>
                <a:gd name="T5" fmla="*/ 3 h 100"/>
                <a:gd name="T6" fmla="*/ 48 w 101"/>
                <a:gd name="T7" fmla="*/ 3 h 100"/>
                <a:gd name="T8" fmla="*/ 40 w 101"/>
                <a:gd name="T9" fmla="*/ 4 h 100"/>
                <a:gd name="T10" fmla="*/ 37 w 101"/>
                <a:gd name="T11" fmla="*/ 7 h 100"/>
                <a:gd name="T12" fmla="*/ 36 w 101"/>
                <a:gd name="T13" fmla="*/ 18 h 100"/>
                <a:gd name="T14" fmla="*/ 36 w 101"/>
                <a:gd name="T15" fmla="*/ 66 h 100"/>
                <a:gd name="T16" fmla="*/ 38 w 101"/>
                <a:gd name="T17" fmla="*/ 83 h 100"/>
                <a:gd name="T18" fmla="*/ 45 w 101"/>
                <a:gd name="T19" fmla="*/ 90 h 100"/>
                <a:gd name="T20" fmla="*/ 56 w 101"/>
                <a:gd name="T21" fmla="*/ 93 h 100"/>
                <a:gd name="T22" fmla="*/ 70 w 101"/>
                <a:gd name="T23" fmla="*/ 89 h 100"/>
                <a:gd name="T24" fmla="*/ 78 w 101"/>
                <a:gd name="T25" fmla="*/ 80 h 100"/>
                <a:gd name="T26" fmla="*/ 81 w 101"/>
                <a:gd name="T27" fmla="*/ 58 h 100"/>
                <a:gd name="T28" fmla="*/ 81 w 101"/>
                <a:gd name="T29" fmla="*/ 18 h 100"/>
                <a:gd name="T30" fmla="*/ 80 w 101"/>
                <a:gd name="T31" fmla="*/ 8 h 100"/>
                <a:gd name="T32" fmla="*/ 76 w 101"/>
                <a:gd name="T33" fmla="*/ 4 h 100"/>
                <a:gd name="T34" fmla="*/ 67 w 101"/>
                <a:gd name="T35" fmla="*/ 3 h 100"/>
                <a:gd name="T36" fmla="*/ 67 w 101"/>
                <a:gd name="T37" fmla="*/ 0 h 100"/>
                <a:gd name="T38" fmla="*/ 101 w 101"/>
                <a:gd name="T39" fmla="*/ 0 h 100"/>
                <a:gd name="T40" fmla="*/ 101 w 101"/>
                <a:gd name="T41" fmla="*/ 3 h 100"/>
                <a:gd name="T42" fmla="*/ 99 w 101"/>
                <a:gd name="T43" fmla="*/ 3 h 100"/>
                <a:gd name="T44" fmla="*/ 92 w 101"/>
                <a:gd name="T45" fmla="*/ 4 h 100"/>
                <a:gd name="T46" fmla="*/ 88 w 101"/>
                <a:gd name="T47" fmla="*/ 9 h 100"/>
                <a:gd name="T48" fmla="*/ 87 w 101"/>
                <a:gd name="T49" fmla="*/ 18 h 100"/>
                <a:gd name="T50" fmla="*/ 87 w 101"/>
                <a:gd name="T51" fmla="*/ 55 h 100"/>
                <a:gd name="T52" fmla="*/ 85 w 101"/>
                <a:gd name="T53" fmla="*/ 80 h 100"/>
                <a:gd name="T54" fmla="*/ 74 w 101"/>
                <a:gd name="T55" fmla="*/ 94 h 100"/>
                <a:gd name="T56" fmla="*/ 50 w 101"/>
                <a:gd name="T57" fmla="*/ 100 h 100"/>
                <a:gd name="T58" fmla="*/ 30 w 101"/>
                <a:gd name="T59" fmla="*/ 97 h 100"/>
                <a:gd name="T60" fmla="*/ 17 w 101"/>
                <a:gd name="T61" fmla="*/ 85 h 100"/>
                <a:gd name="T62" fmla="*/ 13 w 101"/>
                <a:gd name="T63" fmla="*/ 66 h 100"/>
                <a:gd name="T64" fmla="*/ 13 w 101"/>
                <a:gd name="T65" fmla="*/ 18 h 100"/>
                <a:gd name="T66" fmla="*/ 12 w 101"/>
                <a:gd name="T67" fmla="*/ 7 h 100"/>
                <a:gd name="T68" fmla="*/ 8 w 101"/>
                <a:gd name="T69" fmla="*/ 4 h 100"/>
                <a:gd name="T70" fmla="*/ 0 w 101"/>
                <a:gd name="T71" fmla="*/ 3 h 100"/>
                <a:gd name="T72" fmla="*/ 0 w 101"/>
                <a:gd name="T7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1" h="100">
                  <a:moveTo>
                    <a:pt x="0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4" y="3"/>
                    <a:pt x="42" y="3"/>
                    <a:pt x="40" y="4"/>
                  </a:cubicBezTo>
                  <a:cubicBezTo>
                    <a:pt x="39" y="5"/>
                    <a:pt x="38" y="6"/>
                    <a:pt x="37" y="7"/>
                  </a:cubicBezTo>
                  <a:cubicBezTo>
                    <a:pt x="37" y="9"/>
                    <a:pt x="36" y="12"/>
                    <a:pt x="36" y="18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74"/>
                    <a:pt x="37" y="80"/>
                    <a:pt x="38" y="83"/>
                  </a:cubicBezTo>
                  <a:cubicBezTo>
                    <a:pt x="40" y="86"/>
                    <a:pt x="42" y="88"/>
                    <a:pt x="45" y="90"/>
                  </a:cubicBezTo>
                  <a:cubicBezTo>
                    <a:pt x="48" y="92"/>
                    <a:pt x="52" y="93"/>
                    <a:pt x="56" y="93"/>
                  </a:cubicBezTo>
                  <a:cubicBezTo>
                    <a:pt x="62" y="93"/>
                    <a:pt x="66" y="92"/>
                    <a:pt x="70" y="89"/>
                  </a:cubicBezTo>
                  <a:cubicBezTo>
                    <a:pt x="74" y="87"/>
                    <a:pt x="76" y="84"/>
                    <a:pt x="78" y="80"/>
                  </a:cubicBezTo>
                  <a:cubicBezTo>
                    <a:pt x="80" y="75"/>
                    <a:pt x="81" y="68"/>
                    <a:pt x="81" y="58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81" y="13"/>
                    <a:pt x="80" y="10"/>
                    <a:pt x="80" y="8"/>
                  </a:cubicBezTo>
                  <a:cubicBezTo>
                    <a:pt x="79" y="6"/>
                    <a:pt x="77" y="5"/>
                    <a:pt x="76" y="4"/>
                  </a:cubicBezTo>
                  <a:cubicBezTo>
                    <a:pt x="74" y="3"/>
                    <a:pt x="71" y="3"/>
                    <a:pt x="67" y="3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99" y="3"/>
                    <a:pt x="99" y="3"/>
                    <a:pt x="99" y="3"/>
                  </a:cubicBezTo>
                  <a:cubicBezTo>
                    <a:pt x="96" y="3"/>
                    <a:pt x="94" y="3"/>
                    <a:pt x="92" y="4"/>
                  </a:cubicBezTo>
                  <a:cubicBezTo>
                    <a:pt x="90" y="5"/>
                    <a:pt x="89" y="7"/>
                    <a:pt x="88" y="9"/>
                  </a:cubicBezTo>
                  <a:cubicBezTo>
                    <a:pt x="87" y="11"/>
                    <a:pt x="87" y="14"/>
                    <a:pt x="87" y="18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66"/>
                    <a:pt x="86" y="75"/>
                    <a:pt x="85" y="80"/>
                  </a:cubicBezTo>
                  <a:cubicBezTo>
                    <a:pt x="83" y="85"/>
                    <a:pt x="80" y="90"/>
                    <a:pt x="74" y="94"/>
                  </a:cubicBezTo>
                  <a:cubicBezTo>
                    <a:pt x="68" y="98"/>
                    <a:pt x="60" y="100"/>
                    <a:pt x="50" y="100"/>
                  </a:cubicBezTo>
                  <a:cubicBezTo>
                    <a:pt x="41" y="100"/>
                    <a:pt x="35" y="99"/>
                    <a:pt x="30" y="97"/>
                  </a:cubicBezTo>
                  <a:cubicBezTo>
                    <a:pt x="24" y="94"/>
                    <a:pt x="19" y="90"/>
                    <a:pt x="17" y="85"/>
                  </a:cubicBezTo>
                  <a:cubicBezTo>
                    <a:pt x="14" y="80"/>
                    <a:pt x="13" y="74"/>
                    <a:pt x="13" y="66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2"/>
                    <a:pt x="12" y="9"/>
                    <a:pt x="12" y="7"/>
                  </a:cubicBezTo>
                  <a:cubicBezTo>
                    <a:pt x="11" y="6"/>
                    <a:pt x="10" y="5"/>
                    <a:pt x="8" y="4"/>
                  </a:cubicBezTo>
                  <a:cubicBezTo>
                    <a:pt x="7" y="3"/>
                    <a:pt x="4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70"/>
            <p:cNvSpPr/>
            <p:nvPr/>
          </p:nvSpPr>
          <p:spPr bwMode="auto">
            <a:xfrm>
              <a:off x="-4914900" y="3965575"/>
              <a:ext cx="382588" cy="376238"/>
            </a:xfrm>
            <a:custGeom>
              <a:avLst/>
              <a:gdLst>
                <a:gd name="T0" fmla="*/ 35 w 102"/>
                <a:gd name="T1" fmla="*/ 0 h 100"/>
                <a:gd name="T2" fmla="*/ 84 w 102"/>
                <a:gd name="T3" fmla="*/ 61 h 100"/>
                <a:gd name="T4" fmla="*/ 84 w 102"/>
                <a:gd name="T5" fmla="*/ 19 h 100"/>
                <a:gd name="T6" fmla="*/ 81 w 102"/>
                <a:gd name="T7" fmla="*/ 7 h 100"/>
                <a:gd name="T8" fmla="*/ 69 w 102"/>
                <a:gd name="T9" fmla="*/ 3 h 100"/>
                <a:gd name="T10" fmla="*/ 69 w 102"/>
                <a:gd name="T11" fmla="*/ 0 h 100"/>
                <a:gd name="T12" fmla="*/ 102 w 102"/>
                <a:gd name="T13" fmla="*/ 0 h 100"/>
                <a:gd name="T14" fmla="*/ 102 w 102"/>
                <a:gd name="T15" fmla="*/ 3 h 100"/>
                <a:gd name="T16" fmla="*/ 93 w 102"/>
                <a:gd name="T17" fmla="*/ 5 h 100"/>
                <a:gd name="T18" fmla="*/ 90 w 102"/>
                <a:gd name="T19" fmla="*/ 9 h 100"/>
                <a:gd name="T20" fmla="*/ 89 w 102"/>
                <a:gd name="T21" fmla="*/ 19 h 100"/>
                <a:gd name="T22" fmla="*/ 89 w 102"/>
                <a:gd name="T23" fmla="*/ 100 h 100"/>
                <a:gd name="T24" fmla="*/ 86 w 102"/>
                <a:gd name="T25" fmla="*/ 100 h 100"/>
                <a:gd name="T26" fmla="*/ 20 w 102"/>
                <a:gd name="T27" fmla="*/ 19 h 100"/>
                <a:gd name="T28" fmla="*/ 20 w 102"/>
                <a:gd name="T29" fmla="*/ 81 h 100"/>
                <a:gd name="T30" fmla="*/ 24 w 102"/>
                <a:gd name="T31" fmla="*/ 92 h 100"/>
                <a:gd name="T32" fmla="*/ 33 w 102"/>
                <a:gd name="T33" fmla="*/ 95 h 100"/>
                <a:gd name="T34" fmla="*/ 35 w 102"/>
                <a:gd name="T35" fmla="*/ 95 h 100"/>
                <a:gd name="T36" fmla="*/ 35 w 102"/>
                <a:gd name="T37" fmla="*/ 98 h 100"/>
                <a:gd name="T38" fmla="*/ 0 w 102"/>
                <a:gd name="T39" fmla="*/ 98 h 100"/>
                <a:gd name="T40" fmla="*/ 0 w 102"/>
                <a:gd name="T41" fmla="*/ 95 h 100"/>
                <a:gd name="T42" fmla="*/ 12 w 102"/>
                <a:gd name="T43" fmla="*/ 92 h 100"/>
                <a:gd name="T44" fmla="*/ 15 w 102"/>
                <a:gd name="T45" fmla="*/ 81 h 100"/>
                <a:gd name="T46" fmla="*/ 15 w 102"/>
                <a:gd name="T47" fmla="*/ 12 h 100"/>
                <a:gd name="T48" fmla="*/ 13 w 102"/>
                <a:gd name="T49" fmla="*/ 9 h 100"/>
                <a:gd name="T50" fmla="*/ 7 w 102"/>
                <a:gd name="T51" fmla="*/ 4 h 100"/>
                <a:gd name="T52" fmla="*/ 0 w 102"/>
                <a:gd name="T53" fmla="*/ 3 h 100"/>
                <a:gd name="T54" fmla="*/ 0 w 102"/>
                <a:gd name="T55" fmla="*/ 0 h 100"/>
                <a:gd name="T56" fmla="*/ 35 w 102"/>
                <a:gd name="T5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2" h="100">
                  <a:moveTo>
                    <a:pt x="35" y="0"/>
                  </a:moveTo>
                  <a:cubicBezTo>
                    <a:pt x="84" y="61"/>
                    <a:pt x="84" y="61"/>
                    <a:pt x="84" y="61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4" y="13"/>
                    <a:pt x="83" y="9"/>
                    <a:pt x="81" y="7"/>
                  </a:cubicBezTo>
                  <a:cubicBezTo>
                    <a:pt x="79" y="4"/>
                    <a:pt x="75" y="3"/>
                    <a:pt x="69" y="3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3"/>
                    <a:pt x="102" y="3"/>
                    <a:pt x="102" y="3"/>
                  </a:cubicBezTo>
                  <a:cubicBezTo>
                    <a:pt x="98" y="3"/>
                    <a:pt x="95" y="4"/>
                    <a:pt x="93" y="5"/>
                  </a:cubicBezTo>
                  <a:cubicBezTo>
                    <a:pt x="92" y="6"/>
                    <a:pt x="91" y="7"/>
                    <a:pt x="90" y="9"/>
                  </a:cubicBezTo>
                  <a:cubicBezTo>
                    <a:pt x="89" y="11"/>
                    <a:pt x="89" y="14"/>
                    <a:pt x="89" y="19"/>
                  </a:cubicBezTo>
                  <a:cubicBezTo>
                    <a:pt x="89" y="100"/>
                    <a:pt x="89" y="100"/>
                    <a:pt x="89" y="100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7"/>
                    <a:pt x="21" y="90"/>
                    <a:pt x="24" y="92"/>
                  </a:cubicBezTo>
                  <a:cubicBezTo>
                    <a:pt x="27" y="94"/>
                    <a:pt x="30" y="95"/>
                    <a:pt x="33" y="9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6" y="95"/>
                    <a:pt x="10" y="94"/>
                    <a:pt x="12" y="92"/>
                  </a:cubicBezTo>
                  <a:cubicBezTo>
                    <a:pt x="14" y="90"/>
                    <a:pt x="15" y="86"/>
                    <a:pt x="15" y="8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1" y="7"/>
                    <a:pt x="9" y="5"/>
                    <a:pt x="7" y="4"/>
                  </a:cubicBezTo>
                  <a:cubicBezTo>
                    <a:pt x="6" y="3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71"/>
            <p:cNvSpPr>
              <a:spLocks noEditPoints="1"/>
            </p:cNvSpPr>
            <p:nvPr/>
          </p:nvSpPr>
          <p:spPr bwMode="auto">
            <a:xfrm>
              <a:off x="-4516438" y="3957638"/>
              <a:ext cx="390525" cy="376238"/>
            </a:xfrm>
            <a:custGeom>
              <a:avLst/>
              <a:gdLst>
                <a:gd name="T0" fmla="*/ 61 w 104"/>
                <a:gd name="T1" fmla="*/ 72 h 100"/>
                <a:gd name="T2" fmla="*/ 26 w 104"/>
                <a:gd name="T3" fmla="*/ 72 h 100"/>
                <a:gd name="T4" fmla="*/ 22 w 104"/>
                <a:gd name="T5" fmla="*/ 82 h 100"/>
                <a:gd name="T6" fmla="*/ 20 w 104"/>
                <a:gd name="T7" fmla="*/ 90 h 100"/>
                <a:gd name="T8" fmla="*/ 23 w 104"/>
                <a:gd name="T9" fmla="*/ 96 h 100"/>
                <a:gd name="T10" fmla="*/ 33 w 104"/>
                <a:gd name="T11" fmla="*/ 97 h 100"/>
                <a:gd name="T12" fmla="*/ 33 w 104"/>
                <a:gd name="T13" fmla="*/ 100 h 100"/>
                <a:gd name="T14" fmla="*/ 0 w 104"/>
                <a:gd name="T15" fmla="*/ 100 h 100"/>
                <a:gd name="T16" fmla="*/ 0 w 104"/>
                <a:gd name="T17" fmla="*/ 97 h 100"/>
                <a:gd name="T18" fmla="*/ 9 w 104"/>
                <a:gd name="T19" fmla="*/ 93 h 100"/>
                <a:gd name="T20" fmla="*/ 17 w 104"/>
                <a:gd name="T21" fmla="*/ 78 h 100"/>
                <a:gd name="T22" fmla="*/ 52 w 104"/>
                <a:gd name="T23" fmla="*/ 0 h 100"/>
                <a:gd name="T24" fmla="*/ 54 w 104"/>
                <a:gd name="T25" fmla="*/ 0 h 100"/>
                <a:gd name="T26" fmla="*/ 89 w 104"/>
                <a:gd name="T27" fmla="*/ 80 h 100"/>
                <a:gd name="T28" fmla="*/ 98 w 104"/>
                <a:gd name="T29" fmla="*/ 95 h 100"/>
                <a:gd name="T30" fmla="*/ 104 w 104"/>
                <a:gd name="T31" fmla="*/ 97 h 100"/>
                <a:gd name="T32" fmla="*/ 104 w 104"/>
                <a:gd name="T33" fmla="*/ 100 h 100"/>
                <a:gd name="T34" fmla="*/ 57 w 104"/>
                <a:gd name="T35" fmla="*/ 100 h 100"/>
                <a:gd name="T36" fmla="*/ 57 w 104"/>
                <a:gd name="T37" fmla="*/ 97 h 100"/>
                <a:gd name="T38" fmla="*/ 59 w 104"/>
                <a:gd name="T39" fmla="*/ 97 h 100"/>
                <a:gd name="T40" fmla="*/ 67 w 104"/>
                <a:gd name="T41" fmla="*/ 96 h 100"/>
                <a:gd name="T42" fmla="*/ 69 w 104"/>
                <a:gd name="T43" fmla="*/ 92 h 100"/>
                <a:gd name="T44" fmla="*/ 68 w 104"/>
                <a:gd name="T45" fmla="*/ 90 h 100"/>
                <a:gd name="T46" fmla="*/ 66 w 104"/>
                <a:gd name="T47" fmla="*/ 84 h 100"/>
                <a:gd name="T48" fmla="*/ 61 w 104"/>
                <a:gd name="T49" fmla="*/ 72 h 100"/>
                <a:gd name="T50" fmla="*/ 58 w 104"/>
                <a:gd name="T51" fmla="*/ 67 h 100"/>
                <a:gd name="T52" fmla="*/ 44 w 104"/>
                <a:gd name="T53" fmla="*/ 33 h 100"/>
                <a:gd name="T54" fmla="*/ 29 w 104"/>
                <a:gd name="T55" fmla="*/ 67 h 100"/>
                <a:gd name="T56" fmla="*/ 58 w 104"/>
                <a:gd name="T57" fmla="*/ 6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4" h="100">
                  <a:moveTo>
                    <a:pt x="61" y="72"/>
                  </a:moveTo>
                  <a:cubicBezTo>
                    <a:pt x="26" y="72"/>
                    <a:pt x="26" y="72"/>
                    <a:pt x="26" y="72"/>
                  </a:cubicBezTo>
                  <a:cubicBezTo>
                    <a:pt x="22" y="82"/>
                    <a:pt x="22" y="82"/>
                    <a:pt x="22" y="82"/>
                  </a:cubicBezTo>
                  <a:cubicBezTo>
                    <a:pt x="21" y="85"/>
                    <a:pt x="20" y="87"/>
                    <a:pt x="20" y="90"/>
                  </a:cubicBezTo>
                  <a:cubicBezTo>
                    <a:pt x="20" y="92"/>
                    <a:pt x="21" y="94"/>
                    <a:pt x="23" y="96"/>
                  </a:cubicBezTo>
                  <a:cubicBezTo>
                    <a:pt x="25" y="96"/>
                    <a:pt x="28" y="97"/>
                    <a:pt x="33" y="97"/>
                  </a:cubicBezTo>
                  <a:cubicBezTo>
                    <a:pt x="33" y="100"/>
                    <a:pt x="33" y="100"/>
                    <a:pt x="33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4" y="97"/>
                    <a:pt x="7" y="95"/>
                    <a:pt x="9" y="93"/>
                  </a:cubicBezTo>
                  <a:cubicBezTo>
                    <a:pt x="11" y="91"/>
                    <a:pt x="14" y="86"/>
                    <a:pt x="17" y="78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93" y="88"/>
                    <a:pt x="95" y="93"/>
                    <a:pt x="98" y="95"/>
                  </a:cubicBezTo>
                  <a:cubicBezTo>
                    <a:pt x="99" y="96"/>
                    <a:pt x="101" y="97"/>
                    <a:pt x="104" y="97"/>
                  </a:cubicBezTo>
                  <a:cubicBezTo>
                    <a:pt x="104" y="100"/>
                    <a:pt x="104" y="100"/>
                    <a:pt x="104" y="100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63" y="97"/>
                    <a:pt x="65" y="97"/>
                    <a:pt x="67" y="96"/>
                  </a:cubicBezTo>
                  <a:cubicBezTo>
                    <a:pt x="68" y="95"/>
                    <a:pt x="69" y="94"/>
                    <a:pt x="69" y="92"/>
                  </a:cubicBezTo>
                  <a:cubicBezTo>
                    <a:pt x="69" y="92"/>
                    <a:pt x="68" y="91"/>
                    <a:pt x="68" y="90"/>
                  </a:cubicBezTo>
                  <a:cubicBezTo>
                    <a:pt x="68" y="89"/>
                    <a:pt x="67" y="88"/>
                    <a:pt x="66" y="84"/>
                  </a:cubicBezTo>
                  <a:lnTo>
                    <a:pt x="61" y="72"/>
                  </a:lnTo>
                  <a:close/>
                  <a:moveTo>
                    <a:pt x="58" y="67"/>
                  </a:moveTo>
                  <a:cubicBezTo>
                    <a:pt x="44" y="33"/>
                    <a:pt x="44" y="33"/>
                    <a:pt x="44" y="33"/>
                  </a:cubicBezTo>
                  <a:cubicBezTo>
                    <a:pt x="29" y="67"/>
                    <a:pt x="29" y="67"/>
                    <a:pt x="29" y="67"/>
                  </a:cubicBezTo>
                  <a:lnTo>
                    <a:pt x="58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72"/>
            <p:cNvSpPr/>
            <p:nvPr/>
          </p:nvSpPr>
          <p:spPr bwMode="auto">
            <a:xfrm>
              <a:off x="-4111625" y="3965575"/>
              <a:ext cx="382588" cy="376238"/>
            </a:xfrm>
            <a:custGeom>
              <a:avLst/>
              <a:gdLst>
                <a:gd name="T0" fmla="*/ 35 w 102"/>
                <a:gd name="T1" fmla="*/ 0 h 100"/>
                <a:gd name="T2" fmla="*/ 83 w 102"/>
                <a:gd name="T3" fmla="*/ 61 h 100"/>
                <a:gd name="T4" fmla="*/ 83 w 102"/>
                <a:gd name="T5" fmla="*/ 19 h 100"/>
                <a:gd name="T6" fmla="*/ 81 w 102"/>
                <a:gd name="T7" fmla="*/ 7 h 100"/>
                <a:gd name="T8" fmla="*/ 69 w 102"/>
                <a:gd name="T9" fmla="*/ 3 h 100"/>
                <a:gd name="T10" fmla="*/ 69 w 102"/>
                <a:gd name="T11" fmla="*/ 0 h 100"/>
                <a:gd name="T12" fmla="*/ 102 w 102"/>
                <a:gd name="T13" fmla="*/ 0 h 100"/>
                <a:gd name="T14" fmla="*/ 102 w 102"/>
                <a:gd name="T15" fmla="*/ 3 h 100"/>
                <a:gd name="T16" fmla="*/ 93 w 102"/>
                <a:gd name="T17" fmla="*/ 5 h 100"/>
                <a:gd name="T18" fmla="*/ 90 w 102"/>
                <a:gd name="T19" fmla="*/ 9 h 100"/>
                <a:gd name="T20" fmla="*/ 89 w 102"/>
                <a:gd name="T21" fmla="*/ 19 h 100"/>
                <a:gd name="T22" fmla="*/ 89 w 102"/>
                <a:gd name="T23" fmla="*/ 100 h 100"/>
                <a:gd name="T24" fmla="*/ 86 w 102"/>
                <a:gd name="T25" fmla="*/ 100 h 100"/>
                <a:gd name="T26" fmla="*/ 20 w 102"/>
                <a:gd name="T27" fmla="*/ 19 h 100"/>
                <a:gd name="T28" fmla="*/ 20 w 102"/>
                <a:gd name="T29" fmla="*/ 81 h 100"/>
                <a:gd name="T30" fmla="*/ 24 w 102"/>
                <a:gd name="T31" fmla="*/ 92 h 100"/>
                <a:gd name="T32" fmla="*/ 33 w 102"/>
                <a:gd name="T33" fmla="*/ 95 h 100"/>
                <a:gd name="T34" fmla="*/ 35 w 102"/>
                <a:gd name="T35" fmla="*/ 95 h 100"/>
                <a:gd name="T36" fmla="*/ 35 w 102"/>
                <a:gd name="T37" fmla="*/ 98 h 100"/>
                <a:gd name="T38" fmla="*/ 0 w 102"/>
                <a:gd name="T39" fmla="*/ 98 h 100"/>
                <a:gd name="T40" fmla="*/ 0 w 102"/>
                <a:gd name="T41" fmla="*/ 95 h 100"/>
                <a:gd name="T42" fmla="*/ 11 w 102"/>
                <a:gd name="T43" fmla="*/ 92 h 100"/>
                <a:gd name="T44" fmla="*/ 15 w 102"/>
                <a:gd name="T45" fmla="*/ 81 h 100"/>
                <a:gd name="T46" fmla="*/ 15 w 102"/>
                <a:gd name="T47" fmla="*/ 12 h 100"/>
                <a:gd name="T48" fmla="*/ 13 w 102"/>
                <a:gd name="T49" fmla="*/ 9 h 100"/>
                <a:gd name="T50" fmla="*/ 7 w 102"/>
                <a:gd name="T51" fmla="*/ 4 h 100"/>
                <a:gd name="T52" fmla="*/ 0 w 102"/>
                <a:gd name="T53" fmla="*/ 3 h 100"/>
                <a:gd name="T54" fmla="*/ 0 w 102"/>
                <a:gd name="T55" fmla="*/ 0 h 100"/>
                <a:gd name="T56" fmla="*/ 35 w 102"/>
                <a:gd name="T5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2" h="100">
                  <a:moveTo>
                    <a:pt x="35" y="0"/>
                  </a:moveTo>
                  <a:cubicBezTo>
                    <a:pt x="83" y="61"/>
                    <a:pt x="83" y="61"/>
                    <a:pt x="83" y="61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3"/>
                    <a:pt x="82" y="9"/>
                    <a:pt x="81" y="7"/>
                  </a:cubicBezTo>
                  <a:cubicBezTo>
                    <a:pt x="78" y="4"/>
                    <a:pt x="75" y="3"/>
                    <a:pt x="69" y="3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3"/>
                    <a:pt x="102" y="3"/>
                    <a:pt x="102" y="3"/>
                  </a:cubicBezTo>
                  <a:cubicBezTo>
                    <a:pt x="97" y="3"/>
                    <a:pt x="95" y="4"/>
                    <a:pt x="93" y="5"/>
                  </a:cubicBezTo>
                  <a:cubicBezTo>
                    <a:pt x="92" y="6"/>
                    <a:pt x="91" y="7"/>
                    <a:pt x="90" y="9"/>
                  </a:cubicBezTo>
                  <a:cubicBezTo>
                    <a:pt x="89" y="11"/>
                    <a:pt x="89" y="14"/>
                    <a:pt x="89" y="19"/>
                  </a:cubicBezTo>
                  <a:cubicBezTo>
                    <a:pt x="89" y="100"/>
                    <a:pt x="89" y="100"/>
                    <a:pt x="89" y="100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7"/>
                    <a:pt x="21" y="90"/>
                    <a:pt x="24" y="92"/>
                  </a:cubicBezTo>
                  <a:cubicBezTo>
                    <a:pt x="26" y="94"/>
                    <a:pt x="29" y="95"/>
                    <a:pt x="33" y="9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6" y="95"/>
                    <a:pt x="9" y="94"/>
                    <a:pt x="11" y="92"/>
                  </a:cubicBezTo>
                  <a:cubicBezTo>
                    <a:pt x="14" y="90"/>
                    <a:pt x="15" y="86"/>
                    <a:pt x="15" y="8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0" y="7"/>
                    <a:pt x="9" y="5"/>
                    <a:pt x="7" y="4"/>
                  </a:cubicBezTo>
                  <a:cubicBezTo>
                    <a:pt x="5" y="3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73"/>
            <p:cNvSpPr/>
            <p:nvPr/>
          </p:nvSpPr>
          <p:spPr bwMode="auto">
            <a:xfrm>
              <a:off x="-3567113" y="3965575"/>
              <a:ext cx="379413" cy="376238"/>
            </a:xfrm>
            <a:custGeom>
              <a:avLst/>
              <a:gdLst>
                <a:gd name="T0" fmla="*/ 0 w 101"/>
                <a:gd name="T1" fmla="*/ 0 h 100"/>
                <a:gd name="T2" fmla="*/ 51 w 101"/>
                <a:gd name="T3" fmla="*/ 0 h 100"/>
                <a:gd name="T4" fmla="*/ 51 w 101"/>
                <a:gd name="T5" fmla="*/ 3 h 100"/>
                <a:gd name="T6" fmla="*/ 49 w 101"/>
                <a:gd name="T7" fmla="*/ 3 h 100"/>
                <a:gd name="T8" fmla="*/ 41 w 101"/>
                <a:gd name="T9" fmla="*/ 4 h 100"/>
                <a:gd name="T10" fmla="*/ 38 w 101"/>
                <a:gd name="T11" fmla="*/ 7 h 100"/>
                <a:gd name="T12" fmla="*/ 37 w 101"/>
                <a:gd name="T13" fmla="*/ 18 h 100"/>
                <a:gd name="T14" fmla="*/ 37 w 101"/>
                <a:gd name="T15" fmla="*/ 66 h 100"/>
                <a:gd name="T16" fmla="*/ 39 w 101"/>
                <a:gd name="T17" fmla="*/ 83 h 100"/>
                <a:gd name="T18" fmla="*/ 45 w 101"/>
                <a:gd name="T19" fmla="*/ 90 h 100"/>
                <a:gd name="T20" fmla="*/ 57 w 101"/>
                <a:gd name="T21" fmla="*/ 93 h 100"/>
                <a:gd name="T22" fmla="*/ 70 w 101"/>
                <a:gd name="T23" fmla="*/ 89 h 100"/>
                <a:gd name="T24" fmla="*/ 79 w 101"/>
                <a:gd name="T25" fmla="*/ 80 h 100"/>
                <a:gd name="T26" fmla="*/ 81 w 101"/>
                <a:gd name="T27" fmla="*/ 58 h 100"/>
                <a:gd name="T28" fmla="*/ 81 w 101"/>
                <a:gd name="T29" fmla="*/ 18 h 100"/>
                <a:gd name="T30" fmla="*/ 80 w 101"/>
                <a:gd name="T31" fmla="*/ 8 h 100"/>
                <a:gd name="T32" fmla="*/ 77 w 101"/>
                <a:gd name="T33" fmla="*/ 4 h 100"/>
                <a:gd name="T34" fmla="*/ 67 w 101"/>
                <a:gd name="T35" fmla="*/ 3 h 100"/>
                <a:gd name="T36" fmla="*/ 67 w 101"/>
                <a:gd name="T37" fmla="*/ 0 h 100"/>
                <a:gd name="T38" fmla="*/ 101 w 101"/>
                <a:gd name="T39" fmla="*/ 0 h 100"/>
                <a:gd name="T40" fmla="*/ 101 w 101"/>
                <a:gd name="T41" fmla="*/ 3 h 100"/>
                <a:gd name="T42" fmla="*/ 99 w 101"/>
                <a:gd name="T43" fmla="*/ 3 h 100"/>
                <a:gd name="T44" fmla="*/ 92 w 101"/>
                <a:gd name="T45" fmla="*/ 4 h 100"/>
                <a:gd name="T46" fmla="*/ 88 w 101"/>
                <a:gd name="T47" fmla="*/ 9 h 100"/>
                <a:gd name="T48" fmla="*/ 88 w 101"/>
                <a:gd name="T49" fmla="*/ 18 h 100"/>
                <a:gd name="T50" fmla="*/ 88 w 101"/>
                <a:gd name="T51" fmla="*/ 55 h 100"/>
                <a:gd name="T52" fmla="*/ 85 w 101"/>
                <a:gd name="T53" fmla="*/ 80 h 100"/>
                <a:gd name="T54" fmla="*/ 74 w 101"/>
                <a:gd name="T55" fmla="*/ 94 h 100"/>
                <a:gd name="T56" fmla="*/ 50 w 101"/>
                <a:gd name="T57" fmla="*/ 100 h 100"/>
                <a:gd name="T58" fmla="*/ 30 w 101"/>
                <a:gd name="T59" fmla="*/ 97 h 100"/>
                <a:gd name="T60" fmla="*/ 17 w 101"/>
                <a:gd name="T61" fmla="*/ 85 h 100"/>
                <a:gd name="T62" fmla="*/ 13 w 101"/>
                <a:gd name="T63" fmla="*/ 66 h 100"/>
                <a:gd name="T64" fmla="*/ 13 w 101"/>
                <a:gd name="T65" fmla="*/ 18 h 100"/>
                <a:gd name="T66" fmla="*/ 12 w 101"/>
                <a:gd name="T67" fmla="*/ 7 h 100"/>
                <a:gd name="T68" fmla="*/ 9 w 101"/>
                <a:gd name="T69" fmla="*/ 4 h 100"/>
                <a:gd name="T70" fmla="*/ 0 w 101"/>
                <a:gd name="T71" fmla="*/ 3 h 100"/>
                <a:gd name="T72" fmla="*/ 0 w 101"/>
                <a:gd name="T7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1" h="100">
                  <a:moveTo>
                    <a:pt x="0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5" y="3"/>
                    <a:pt x="42" y="3"/>
                    <a:pt x="41" y="4"/>
                  </a:cubicBezTo>
                  <a:cubicBezTo>
                    <a:pt x="39" y="5"/>
                    <a:pt x="38" y="6"/>
                    <a:pt x="38" y="7"/>
                  </a:cubicBezTo>
                  <a:cubicBezTo>
                    <a:pt x="37" y="9"/>
                    <a:pt x="37" y="12"/>
                    <a:pt x="37" y="18"/>
                  </a:cubicBezTo>
                  <a:cubicBezTo>
                    <a:pt x="37" y="66"/>
                    <a:pt x="37" y="66"/>
                    <a:pt x="37" y="66"/>
                  </a:cubicBezTo>
                  <a:cubicBezTo>
                    <a:pt x="37" y="74"/>
                    <a:pt x="37" y="80"/>
                    <a:pt x="39" y="83"/>
                  </a:cubicBezTo>
                  <a:cubicBezTo>
                    <a:pt x="40" y="86"/>
                    <a:pt x="42" y="88"/>
                    <a:pt x="45" y="90"/>
                  </a:cubicBezTo>
                  <a:cubicBezTo>
                    <a:pt x="48" y="92"/>
                    <a:pt x="52" y="93"/>
                    <a:pt x="57" y="93"/>
                  </a:cubicBezTo>
                  <a:cubicBezTo>
                    <a:pt x="62" y="93"/>
                    <a:pt x="67" y="92"/>
                    <a:pt x="70" y="89"/>
                  </a:cubicBezTo>
                  <a:cubicBezTo>
                    <a:pt x="74" y="87"/>
                    <a:pt x="77" y="84"/>
                    <a:pt x="79" y="80"/>
                  </a:cubicBezTo>
                  <a:cubicBezTo>
                    <a:pt x="81" y="75"/>
                    <a:pt x="81" y="68"/>
                    <a:pt x="81" y="58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81" y="13"/>
                    <a:pt x="81" y="10"/>
                    <a:pt x="80" y="8"/>
                  </a:cubicBezTo>
                  <a:cubicBezTo>
                    <a:pt x="79" y="6"/>
                    <a:pt x="78" y="5"/>
                    <a:pt x="77" y="4"/>
                  </a:cubicBezTo>
                  <a:cubicBezTo>
                    <a:pt x="74" y="3"/>
                    <a:pt x="71" y="3"/>
                    <a:pt x="67" y="3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99" y="3"/>
                    <a:pt x="99" y="3"/>
                    <a:pt x="99" y="3"/>
                  </a:cubicBezTo>
                  <a:cubicBezTo>
                    <a:pt x="97" y="3"/>
                    <a:pt x="94" y="3"/>
                    <a:pt x="92" y="4"/>
                  </a:cubicBezTo>
                  <a:cubicBezTo>
                    <a:pt x="91" y="5"/>
                    <a:pt x="89" y="7"/>
                    <a:pt x="88" y="9"/>
                  </a:cubicBezTo>
                  <a:cubicBezTo>
                    <a:pt x="88" y="11"/>
                    <a:pt x="88" y="14"/>
                    <a:pt x="88" y="18"/>
                  </a:cubicBezTo>
                  <a:cubicBezTo>
                    <a:pt x="88" y="55"/>
                    <a:pt x="88" y="55"/>
                    <a:pt x="88" y="55"/>
                  </a:cubicBezTo>
                  <a:cubicBezTo>
                    <a:pt x="88" y="66"/>
                    <a:pt x="87" y="75"/>
                    <a:pt x="85" y="80"/>
                  </a:cubicBezTo>
                  <a:cubicBezTo>
                    <a:pt x="84" y="85"/>
                    <a:pt x="80" y="90"/>
                    <a:pt x="74" y="94"/>
                  </a:cubicBezTo>
                  <a:cubicBezTo>
                    <a:pt x="68" y="98"/>
                    <a:pt x="60" y="100"/>
                    <a:pt x="50" y="100"/>
                  </a:cubicBezTo>
                  <a:cubicBezTo>
                    <a:pt x="42" y="100"/>
                    <a:pt x="35" y="99"/>
                    <a:pt x="30" y="97"/>
                  </a:cubicBezTo>
                  <a:cubicBezTo>
                    <a:pt x="24" y="94"/>
                    <a:pt x="20" y="90"/>
                    <a:pt x="17" y="85"/>
                  </a:cubicBezTo>
                  <a:cubicBezTo>
                    <a:pt x="14" y="80"/>
                    <a:pt x="13" y="74"/>
                    <a:pt x="13" y="66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2"/>
                    <a:pt x="13" y="9"/>
                    <a:pt x="12" y="7"/>
                  </a:cubicBezTo>
                  <a:cubicBezTo>
                    <a:pt x="12" y="6"/>
                    <a:pt x="11" y="5"/>
                    <a:pt x="9" y="4"/>
                  </a:cubicBezTo>
                  <a:cubicBezTo>
                    <a:pt x="7" y="3"/>
                    <a:pt x="5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74"/>
            <p:cNvSpPr/>
            <p:nvPr/>
          </p:nvSpPr>
          <p:spPr bwMode="auto">
            <a:xfrm>
              <a:off x="-3168650" y="3965575"/>
              <a:ext cx="379413" cy="376238"/>
            </a:xfrm>
            <a:custGeom>
              <a:avLst/>
              <a:gdLst>
                <a:gd name="T0" fmla="*/ 35 w 101"/>
                <a:gd name="T1" fmla="*/ 0 h 100"/>
                <a:gd name="T2" fmla="*/ 83 w 101"/>
                <a:gd name="T3" fmla="*/ 61 h 100"/>
                <a:gd name="T4" fmla="*/ 83 w 101"/>
                <a:gd name="T5" fmla="*/ 19 h 100"/>
                <a:gd name="T6" fmla="*/ 81 w 101"/>
                <a:gd name="T7" fmla="*/ 7 h 100"/>
                <a:gd name="T8" fmla="*/ 69 w 101"/>
                <a:gd name="T9" fmla="*/ 3 h 100"/>
                <a:gd name="T10" fmla="*/ 69 w 101"/>
                <a:gd name="T11" fmla="*/ 0 h 100"/>
                <a:gd name="T12" fmla="*/ 101 w 101"/>
                <a:gd name="T13" fmla="*/ 0 h 100"/>
                <a:gd name="T14" fmla="*/ 101 w 101"/>
                <a:gd name="T15" fmla="*/ 3 h 100"/>
                <a:gd name="T16" fmla="*/ 93 w 101"/>
                <a:gd name="T17" fmla="*/ 5 h 100"/>
                <a:gd name="T18" fmla="*/ 90 w 101"/>
                <a:gd name="T19" fmla="*/ 9 h 100"/>
                <a:gd name="T20" fmla="*/ 88 w 101"/>
                <a:gd name="T21" fmla="*/ 19 h 100"/>
                <a:gd name="T22" fmla="*/ 88 w 101"/>
                <a:gd name="T23" fmla="*/ 100 h 100"/>
                <a:gd name="T24" fmla="*/ 86 w 101"/>
                <a:gd name="T25" fmla="*/ 100 h 100"/>
                <a:gd name="T26" fmla="*/ 20 w 101"/>
                <a:gd name="T27" fmla="*/ 19 h 100"/>
                <a:gd name="T28" fmla="*/ 20 w 101"/>
                <a:gd name="T29" fmla="*/ 81 h 100"/>
                <a:gd name="T30" fmla="*/ 24 w 101"/>
                <a:gd name="T31" fmla="*/ 92 h 100"/>
                <a:gd name="T32" fmla="*/ 32 w 101"/>
                <a:gd name="T33" fmla="*/ 95 h 100"/>
                <a:gd name="T34" fmla="*/ 35 w 101"/>
                <a:gd name="T35" fmla="*/ 95 h 100"/>
                <a:gd name="T36" fmla="*/ 35 w 101"/>
                <a:gd name="T37" fmla="*/ 98 h 100"/>
                <a:gd name="T38" fmla="*/ 0 w 101"/>
                <a:gd name="T39" fmla="*/ 98 h 100"/>
                <a:gd name="T40" fmla="*/ 0 w 101"/>
                <a:gd name="T41" fmla="*/ 95 h 100"/>
                <a:gd name="T42" fmla="*/ 11 w 101"/>
                <a:gd name="T43" fmla="*/ 92 h 100"/>
                <a:gd name="T44" fmla="*/ 14 w 101"/>
                <a:gd name="T45" fmla="*/ 81 h 100"/>
                <a:gd name="T46" fmla="*/ 14 w 101"/>
                <a:gd name="T47" fmla="*/ 12 h 100"/>
                <a:gd name="T48" fmla="*/ 12 w 101"/>
                <a:gd name="T49" fmla="*/ 9 h 100"/>
                <a:gd name="T50" fmla="*/ 7 w 101"/>
                <a:gd name="T51" fmla="*/ 4 h 100"/>
                <a:gd name="T52" fmla="*/ 0 w 101"/>
                <a:gd name="T53" fmla="*/ 3 h 100"/>
                <a:gd name="T54" fmla="*/ 0 w 101"/>
                <a:gd name="T55" fmla="*/ 0 h 100"/>
                <a:gd name="T56" fmla="*/ 35 w 101"/>
                <a:gd name="T5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1" h="100">
                  <a:moveTo>
                    <a:pt x="35" y="0"/>
                  </a:moveTo>
                  <a:cubicBezTo>
                    <a:pt x="83" y="61"/>
                    <a:pt x="83" y="61"/>
                    <a:pt x="83" y="61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3"/>
                    <a:pt x="82" y="9"/>
                    <a:pt x="81" y="7"/>
                  </a:cubicBezTo>
                  <a:cubicBezTo>
                    <a:pt x="78" y="4"/>
                    <a:pt x="74" y="3"/>
                    <a:pt x="69" y="3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97" y="3"/>
                    <a:pt x="94" y="4"/>
                    <a:pt x="93" y="5"/>
                  </a:cubicBezTo>
                  <a:cubicBezTo>
                    <a:pt x="92" y="6"/>
                    <a:pt x="90" y="7"/>
                    <a:pt x="90" y="9"/>
                  </a:cubicBezTo>
                  <a:cubicBezTo>
                    <a:pt x="89" y="11"/>
                    <a:pt x="88" y="14"/>
                    <a:pt x="88" y="19"/>
                  </a:cubicBezTo>
                  <a:cubicBezTo>
                    <a:pt x="88" y="100"/>
                    <a:pt x="88" y="100"/>
                    <a:pt x="88" y="100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7"/>
                    <a:pt x="21" y="90"/>
                    <a:pt x="24" y="92"/>
                  </a:cubicBezTo>
                  <a:cubicBezTo>
                    <a:pt x="26" y="94"/>
                    <a:pt x="29" y="95"/>
                    <a:pt x="32" y="9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5" y="95"/>
                    <a:pt x="9" y="94"/>
                    <a:pt x="11" y="92"/>
                  </a:cubicBezTo>
                  <a:cubicBezTo>
                    <a:pt x="13" y="90"/>
                    <a:pt x="14" y="86"/>
                    <a:pt x="14" y="81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0" y="7"/>
                    <a:pt x="8" y="5"/>
                    <a:pt x="7" y="4"/>
                  </a:cubicBezTo>
                  <a:cubicBezTo>
                    <a:pt x="5" y="3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75"/>
            <p:cNvSpPr/>
            <p:nvPr/>
          </p:nvSpPr>
          <p:spPr bwMode="auto">
            <a:xfrm>
              <a:off x="-2763838" y="3965575"/>
              <a:ext cx="192088" cy="368300"/>
            </a:xfrm>
            <a:custGeom>
              <a:avLst/>
              <a:gdLst>
                <a:gd name="T0" fmla="*/ 51 w 51"/>
                <a:gd name="T1" fmla="*/ 95 h 98"/>
                <a:gd name="T2" fmla="*/ 51 w 51"/>
                <a:gd name="T3" fmla="*/ 98 h 98"/>
                <a:gd name="T4" fmla="*/ 0 w 51"/>
                <a:gd name="T5" fmla="*/ 98 h 98"/>
                <a:gd name="T6" fmla="*/ 0 w 51"/>
                <a:gd name="T7" fmla="*/ 95 h 98"/>
                <a:gd name="T8" fmla="*/ 3 w 51"/>
                <a:gd name="T9" fmla="*/ 95 h 98"/>
                <a:gd name="T10" fmla="*/ 10 w 51"/>
                <a:gd name="T11" fmla="*/ 94 h 98"/>
                <a:gd name="T12" fmla="*/ 13 w 51"/>
                <a:gd name="T13" fmla="*/ 90 h 98"/>
                <a:gd name="T14" fmla="*/ 14 w 51"/>
                <a:gd name="T15" fmla="*/ 81 h 98"/>
                <a:gd name="T16" fmla="*/ 14 w 51"/>
                <a:gd name="T17" fmla="*/ 17 h 98"/>
                <a:gd name="T18" fmla="*/ 13 w 51"/>
                <a:gd name="T19" fmla="*/ 7 h 98"/>
                <a:gd name="T20" fmla="*/ 10 w 51"/>
                <a:gd name="T21" fmla="*/ 4 h 98"/>
                <a:gd name="T22" fmla="*/ 3 w 51"/>
                <a:gd name="T23" fmla="*/ 3 h 98"/>
                <a:gd name="T24" fmla="*/ 0 w 51"/>
                <a:gd name="T25" fmla="*/ 3 h 98"/>
                <a:gd name="T26" fmla="*/ 0 w 51"/>
                <a:gd name="T27" fmla="*/ 0 h 98"/>
                <a:gd name="T28" fmla="*/ 51 w 51"/>
                <a:gd name="T29" fmla="*/ 0 h 98"/>
                <a:gd name="T30" fmla="*/ 51 w 51"/>
                <a:gd name="T31" fmla="*/ 3 h 98"/>
                <a:gd name="T32" fmla="*/ 48 w 51"/>
                <a:gd name="T33" fmla="*/ 3 h 98"/>
                <a:gd name="T34" fmla="*/ 41 w 51"/>
                <a:gd name="T35" fmla="*/ 4 h 98"/>
                <a:gd name="T36" fmla="*/ 38 w 51"/>
                <a:gd name="T37" fmla="*/ 8 h 98"/>
                <a:gd name="T38" fmla="*/ 37 w 51"/>
                <a:gd name="T39" fmla="*/ 17 h 98"/>
                <a:gd name="T40" fmla="*/ 37 w 51"/>
                <a:gd name="T41" fmla="*/ 81 h 98"/>
                <a:gd name="T42" fmla="*/ 38 w 51"/>
                <a:gd name="T43" fmla="*/ 91 h 98"/>
                <a:gd name="T44" fmla="*/ 41 w 51"/>
                <a:gd name="T45" fmla="*/ 94 h 98"/>
                <a:gd name="T46" fmla="*/ 48 w 51"/>
                <a:gd name="T47" fmla="*/ 95 h 98"/>
                <a:gd name="T48" fmla="*/ 51 w 51"/>
                <a:gd name="T49" fmla="*/ 9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" h="98">
                  <a:moveTo>
                    <a:pt x="51" y="95"/>
                  </a:moveTo>
                  <a:cubicBezTo>
                    <a:pt x="51" y="98"/>
                    <a:pt x="51" y="98"/>
                    <a:pt x="51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6" y="95"/>
                    <a:pt x="8" y="95"/>
                    <a:pt x="10" y="94"/>
                  </a:cubicBezTo>
                  <a:cubicBezTo>
                    <a:pt x="11" y="93"/>
                    <a:pt x="12" y="92"/>
                    <a:pt x="13" y="90"/>
                  </a:cubicBezTo>
                  <a:cubicBezTo>
                    <a:pt x="13" y="89"/>
                    <a:pt x="14" y="86"/>
                    <a:pt x="14" y="81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2"/>
                    <a:pt x="13" y="9"/>
                    <a:pt x="13" y="7"/>
                  </a:cubicBezTo>
                  <a:cubicBezTo>
                    <a:pt x="12" y="6"/>
                    <a:pt x="11" y="5"/>
                    <a:pt x="10" y="4"/>
                  </a:cubicBezTo>
                  <a:cubicBezTo>
                    <a:pt x="8" y="3"/>
                    <a:pt x="6" y="3"/>
                    <a:pt x="3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5" y="3"/>
                    <a:pt x="43" y="3"/>
                    <a:pt x="41" y="4"/>
                  </a:cubicBezTo>
                  <a:cubicBezTo>
                    <a:pt x="40" y="5"/>
                    <a:pt x="39" y="6"/>
                    <a:pt x="38" y="8"/>
                  </a:cubicBezTo>
                  <a:cubicBezTo>
                    <a:pt x="37" y="9"/>
                    <a:pt x="37" y="12"/>
                    <a:pt x="37" y="17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37" y="86"/>
                    <a:pt x="37" y="89"/>
                    <a:pt x="38" y="91"/>
                  </a:cubicBezTo>
                  <a:cubicBezTo>
                    <a:pt x="38" y="92"/>
                    <a:pt x="40" y="93"/>
                    <a:pt x="41" y="94"/>
                  </a:cubicBezTo>
                  <a:cubicBezTo>
                    <a:pt x="43" y="95"/>
                    <a:pt x="45" y="95"/>
                    <a:pt x="48" y="95"/>
                  </a:cubicBezTo>
                  <a:lnTo>
                    <a:pt x="51" y="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76"/>
            <p:cNvSpPr/>
            <p:nvPr/>
          </p:nvSpPr>
          <p:spPr bwMode="auto">
            <a:xfrm>
              <a:off x="-2552700" y="3965575"/>
              <a:ext cx="390525" cy="376238"/>
            </a:xfrm>
            <a:custGeom>
              <a:avLst/>
              <a:gdLst>
                <a:gd name="T0" fmla="*/ 104 w 104"/>
                <a:gd name="T1" fmla="*/ 0 h 100"/>
                <a:gd name="T2" fmla="*/ 104 w 104"/>
                <a:gd name="T3" fmla="*/ 3 h 100"/>
                <a:gd name="T4" fmla="*/ 94 w 104"/>
                <a:gd name="T5" fmla="*/ 8 h 100"/>
                <a:gd name="T6" fmla="*/ 85 w 104"/>
                <a:gd name="T7" fmla="*/ 25 h 100"/>
                <a:gd name="T8" fmla="*/ 51 w 104"/>
                <a:gd name="T9" fmla="*/ 100 h 100"/>
                <a:gd name="T10" fmla="*/ 49 w 104"/>
                <a:gd name="T11" fmla="*/ 100 h 100"/>
                <a:gd name="T12" fmla="*/ 15 w 104"/>
                <a:gd name="T13" fmla="*/ 22 h 100"/>
                <a:gd name="T14" fmla="*/ 7 w 104"/>
                <a:gd name="T15" fmla="*/ 6 h 100"/>
                <a:gd name="T16" fmla="*/ 0 w 104"/>
                <a:gd name="T17" fmla="*/ 3 h 100"/>
                <a:gd name="T18" fmla="*/ 0 w 104"/>
                <a:gd name="T19" fmla="*/ 0 h 100"/>
                <a:gd name="T20" fmla="*/ 46 w 104"/>
                <a:gd name="T21" fmla="*/ 0 h 100"/>
                <a:gd name="T22" fmla="*/ 46 w 104"/>
                <a:gd name="T23" fmla="*/ 3 h 100"/>
                <a:gd name="T24" fmla="*/ 45 w 104"/>
                <a:gd name="T25" fmla="*/ 3 h 100"/>
                <a:gd name="T26" fmla="*/ 36 w 104"/>
                <a:gd name="T27" fmla="*/ 4 h 100"/>
                <a:gd name="T28" fmla="*/ 35 w 104"/>
                <a:gd name="T29" fmla="*/ 7 h 100"/>
                <a:gd name="T30" fmla="*/ 35 w 104"/>
                <a:gd name="T31" fmla="*/ 11 h 100"/>
                <a:gd name="T32" fmla="*/ 39 w 104"/>
                <a:gd name="T33" fmla="*/ 20 h 100"/>
                <a:gd name="T34" fmla="*/ 60 w 104"/>
                <a:gd name="T35" fmla="*/ 69 h 100"/>
                <a:gd name="T36" fmla="*/ 79 w 104"/>
                <a:gd name="T37" fmla="*/ 25 h 100"/>
                <a:gd name="T38" fmla="*/ 84 w 104"/>
                <a:gd name="T39" fmla="*/ 15 h 100"/>
                <a:gd name="T40" fmla="*/ 84 w 104"/>
                <a:gd name="T41" fmla="*/ 10 h 100"/>
                <a:gd name="T42" fmla="*/ 83 w 104"/>
                <a:gd name="T43" fmla="*/ 6 h 100"/>
                <a:gd name="T44" fmla="*/ 80 w 104"/>
                <a:gd name="T45" fmla="*/ 4 h 100"/>
                <a:gd name="T46" fmla="*/ 72 w 104"/>
                <a:gd name="T47" fmla="*/ 3 h 100"/>
                <a:gd name="T48" fmla="*/ 72 w 104"/>
                <a:gd name="T49" fmla="*/ 0 h 100"/>
                <a:gd name="T50" fmla="*/ 104 w 104"/>
                <a:gd name="T5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4" h="100">
                  <a:moveTo>
                    <a:pt x="104" y="0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0" y="3"/>
                    <a:pt x="97" y="5"/>
                    <a:pt x="94" y="8"/>
                  </a:cubicBezTo>
                  <a:cubicBezTo>
                    <a:pt x="92" y="11"/>
                    <a:pt x="89" y="16"/>
                    <a:pt x="85" y="25"/>
                  </a:cubicBezTo>
                  <a:cubicBezTo>
                    <a:pt x="51" y="100"/>
                    <a:pt x="51" y="100"/>
                    <a:pt x="51" y="100"/>
                  </a:cubicBezTo>
                  <a:cubicBezTo>
                    <a:pt x="49" y="100"/>
                    <a:pt x="49" y="100"/>
                    <a:pt x="49" y="100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1" y="13"/>
                    <a:pt x="9" y="7"/>
                    <a:pt x="7" y="6"/>
                  </a:cubicBezTo>
                  <a:cubicBezTo>
                    <a:pt x="6" y="4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1" y="3"/>
                    <a:pt x="38" y="3"/>
                    <a:pt x="36" y="4"/>
                  </a:cubicBezTo>
                  <a:cubicBezTo>
                    <a:pt x="35" y="5"/>
                    <a:pt x="35" y="6"/>
                    <a:pt x="35" y="7"/>
                  </a:cubicBezTo>
                  <a:cubicBezTo>
                    <a:pt x="35" y="8"/>
                    <a:pt x="35" y="9"/>
                    <a:pt x="35" y="11"/>
                  </a:cubicBezTo>
                  <a:cubicBezTo>
                    <a:pt x="36" y="12"/>
                    <a:pt x="37" y="15"/>
                    <a:pt x="39" y="20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82" y="20"/>
                    <a:pt x="83" y="17"/>
                    <a:pt x="84" y="15"/>
                  </a:cubicBezTo>
                  <a:cubicBezTo>
                    <a:pt x="84" y="13"/>
                    <a:pt x="84" y="12"/>
                    <a:pt x="84" y="10"/>
                  </a:cubicBezTo>
                  <a:cubicBezTo>
                    <a:pt x="84" y="9"/>
                    <a:pt x="84" y="8"/>
                    <a:pt x="83" y="6"/>
                  </a:cubicBezTo>
                  <a:cubicBezTo>
                    <a:pt x="82" y="5"/>
                    <a:pt x="81" y="5"/>
                    <a:pt x="80" y="4"/>
                  </a:cubicBezTo>
                  <a:cubicBezTo>
                    <a:pt x="78" y="3"/>
                    <a:pt x="75" y="3"/>
                    <a:pt x="72" y="3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1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77"/>
            <p:cNvSpPr/>
            <p:nvPr/>
          </p:nvSpPr>
          <p:spPr bwMode="auto">
            <a:xfrm>
              <a:off x="-2147888" y="3965575"/>
              <a:ext cx="334963" cy="368300"/>
            </a:xfrm>
            <a:custGeom>
              <a:avLst/>
              <a:gdLst>
                <a:gd name="T0" fmla="*/ 38 w 89"/>
                <a:gd name="T1" fmla="*/ 6 h 98"/>
                <a:gd name="T2" fmla="*/ 38 w 89"/>
                <a:gd name="T3" fmla="*/ 46 h 98"/>
                <a:gd name="T4" fmla="*/ 40 w 89"/>
                <a:gd name="T5" fmla="*/ 46 h 98"/>
                <a:gd name="T6" fmla="*/ 53 w 89"/>
                <a:gd name="T7" fmla="*/ 40 h 98"/>
                <a:gd name="T8" fmla="*/ 58 w 89"/>
                <a:gd name="T9" fmla="*/ 22 h 98"/>
                <a:gd name="T10" fmla="*/ 61 w 89"/>
                <a:gd name="T11" fmla="*/ 22 h 98"/>
                <a:gd name="T12" fmla="*/ 61 w 89"/>
                <a:gd name="T13" fmla="*/ 74 h 98"/>
                <a:gd name="T14" fmla="*/ 58 w 89"/>
                <a:gd name="T15" fmla="*/ 74 h 98"/>
                <a:gd name="T16" fmla="*/ 55 w 89"/>
                <a:gd name="T17" fmla="*/ 60 h 98"/>
                <a:gd name="T18" fmla="*/ 48 w 89"/>
                <a:gd name="T19" fmla="*/ 53 h 98"/>
                <a:gd name="T20" fmla="*/ 38 w 89"/>
                <a:gd name="T21" fmla="*/ 51 h 98"/>
                <a:gd name="T22" fmla="*/ 38 w 89"/>
                <a:gd name="T23" fmla="*/ 79 h 98"/>
                <a:gd name="T24" fmla="*/ 38 w 89"/>
                <a:gd name="T25" fmla="*/ 88 h 98"/>
                <a:gd name="T26" fmla="*/ 41 w 89"/>
                <a:gd name="T27" fmla="*/ 91 h 98"/>
                <a:gd name="T28" fmla="*/ 47 w 89"/>
                <a:gd name="T29" fmla="*/ 93 h 98"/>
                <a:gd name="T30" fmla="*/ 53 w 89"/>
                <a:gd name="T31" fmla="*/ 93 h 98"/>
                <a:gd name="T32" fmla="*/ 75 w 89"/>
                <a:gd name="T33" fmla="*/ 86 h 98"/>
                <a:gd name="T34" fmla="*/ 87 w 89"/>
                <a:gd name="T35" fmla="*/ 67 h 98"/>
                <a:gd name="T36" fmla="*/ 89 w 89"/>
                <a:gd name="T37" fmla="*/ 67 h 98"/>
                <a:gd name="T38" fmla="*/ 85 w 89"/>
                <a:gd name="T39" fmla="*/ 98 h 98"/>
                <a:gd name="T40" fmla="*/ 0 w 89"/>
                <a:gd name="T41" fmla="*/ 98 h 98"/>
                <a:gd name="T42" fmla="*/ 0 w 89"/>
                <a:gd name="T43" fmla="*/ 95 h 98"/>
                <a:gd name="T44" fmla="*/ 3 w 89"/>
                <a:gd name="T45" fmla="*/ 95 h 98"/>
                <a:gd name="T46" fmla="*/ 10 w 89"/>
                <a:gd name="T47" fmla="*/ 94 h 98"/>
                <a:gd name="T48" fmla="*/ 13 w 89"/>
                <a:gd name="T49" fmla="*/ 90 h 98"/>
                <a:gd name="T50" fmla="*/ 14 w 89"/>
                <a:gd name="T51" fmla="*/ 81 h 98"/>
                <a:gd name="T52" fmla="*/ 14 w 89"/>
                <a:gd name="T53" fmla="*/ 17 h 98"/>
                <a:gd name="T54" fmla="*/ 14 w 89"/>
                <a:gd name="T55" fmla="*/ 9 h 98"/>
                <a:gd name="T56" fmla="*/ 11 w 89"/>
                <a:gd name="T57" fmla="*/ 5 h 98"/>
                <a:gd name="T58" fmla="*/ 3 w 89"/>
                <a:gd name="T59" fmla="*/ 3 h 98"/>
                <a:gd name="T60" fmla="*/ 0 w 89"/>
                <a:gd name="T61" fmla="*/ 3 h 98"/>
                <a:gd name="T62" fmla="*/ 0 w 89"/>
                <a:gd name="T63" fmla="*/ 0 h 98"/>
                <a:gd name="T64" fmla="*/ 82 w 89"/>
                <a:gd name="T65" fmla="*/ 0 h 98"/>
                <a:gd name="T66" fmla="*/ 82 w 89"/>
                <a:gd name="T67" fmla="*/ 29 h 98"/>
                <a:gd name="T68" fmla="*/ 79 w 89"/>
                <a:gd name="T69" fmla="*/ 29 h 98"/>
                <a:gd name="T70" fmla="*/ 74 w 89"/>
                <a:gd name="T71" fmla="*/ 14 h 98"/>
                <a:gd name="T72" fmla="*/ 63 w 89"/>
                <a:gd name="T73" fmla="*/ 7 h 98"/>
                <a:gd name="T74" fmla="*/ 48 w 89"/>
                <a:gd name="T75" fmla="*/ 6 h 98"/>
                <a:gd name="T76" fmla="*/ 38 w 89"/>
                <a:gd name="T77" fmla="*/ 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9" h="98">
                  <a:moveTo>
                    <a:pt x="38" y="6"/>
                  </a:moveTo>
                  <a:cubicBezTo>
                    <a:pt x="38" y="46"/>
                    <a:pt x="38" y="46"/>
                    <a:pt x="38" y="46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46" y="46"/>
                    <a:pt x="50" y="44"/>
                    <a:pt x="53" y="40"/>
                  </a:cubicBezTo>
                  <a:cubicBezTo>
                    <a:pt x="56" y="36"/>
                    <a:pt x="58" y="30"/>
                    <a:pt x="58" y="22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1" y="74"/>
                    <a:pt x="61" y="74"/>
                    <a:pt x="61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8" y="68"/>
                    <a:pt x="57" y="64"/>
                    <a:pt x="55" y="60"/>
                  </a:cubicBezTo>
                  <a:cubicBezTo>
                    <a:pt x="53" y="56"/>
                    <a:pt x="51" y="54"/>
                    <a:pt x="48" y="53"/>
                  </a:cubicBezTo>
                  <a:cubicBezTo>
                    <a:pt x="46" y="52"/>
                    <a:pt x="42" y="51"/>
                    <a:pt x="38" y="51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8" y="84"/>
                    <a:pt x="38" y="87"/>
                    <a:pt x="38" y="88"/>
                  </a:cubicBezTo>
                  <a:cubicBezTo>
                    <a:pt x="39" y="90"/>
                    <a:pt x="40" y="91"/>
                    <a:pt x="41" y="91"/>
                  </a:cubicBezTo>
                  <a:cubicBezTo>
                    <a:pt x="42" y="92"/>
                    <a:pt x="44" y="93"/>
                    <a:pt x="47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62" y="93"/>
                    <a:pt x="69" y="90"/>
                    <a:pt x="75" y="86"/>
                  </a:cubicBezTo>
                  <a:cubicBezTo>
                    <a:pt x="80" y="82"/>
                    <a:pt x="84" y="76"/>
                    <a:pt x="87" y="67"/>
                  </a:cubicBezTo>
                  <a:cubicBezTo>
                    <a:pt x="89" y="67"/>
                    <a:pt x="89" y="67"/>
                    <a:pt x="89" y="67"/>
                  </a:cubicBezTo>
                  <a:cubicBezTo>
                    <a:pt x="85" y="98"/>
                    <a:pt x="85" y="98"/>
                    <a:pt x="85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6" y="95"/>
                    <a:pt x="9" y="95"/>
                    <a:pt x="10" y="94"/>
                  </a:cubicBezTo>
                  <a:cubicBezTo>
                    <a:pt x="12" y="93"/>
                    <a:pt x="13" y="92"/>
                    <a:pt x="13" y="90"/>
                  </a:cubicBezTo>
                  <a:cubicBezTo>
                    <a:pt x="14" y="89"/>
                    <a:pt x="14" y="86"/>
                    <a:pt x="14" y="81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2"/>
                    <a:pt x="14" y="10"/>
                    <a:pt x="14" y="9"/>
                  </a:cubicBezTo>
                  <a:cubicBezTo>
                    <a:pt x="13" y="7"/>
                    <a:pt x="12" y="6"/>
                    <a:pt x="11" y="5"/>
                  </a:cubicBezTo>
                  <a:cubicBezTo>
                    <a:pt x="9" y="3"/>
                    <a:pt x="7" y="3"/>
                    <a:pt x="3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78" y="22"/>
                    <a:pt x="76" y="17"/>
                    <a:pt x="74" y="14"/>
                  </a:cubicBezTo>
                  <a:cubicBezTo>
                    <a:pt x="71" y="11"/>
                    <a:pt x="67" y="8"/>
                    <a:pt x="63" y="7"/>
                  </a:cubicBezTo>
                  <a:cubicBezTo>
                    <a:pt x="60" y="6"/>
                    <a:pt x="55" y="6"/>
                    <a:pt x="48" y="6"/>
                  </a:cubicBezTo>
                  <a:lnTo>
                    <a:pt x="3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78"/>
            <p:cNvSpPr>
              <a:spLocks noEditPoints="1"/>
            </p:cNvSpPr>
            <p:nvPr/>
          </p:nvSpPr>
          <p:spPr bwMode="auto">
            <a:xfrm>
              <a:off x="-1776413" y="3965575"/>
              <a:ext cx="395288" cy="368300"/>
            </a:xfrm>
            <a:custGeom>
              <a:avLst/>
              <a:gdLst>
                <a:gd name="T0" fmla="*/ 36 w 105"/>
                <a:gd name="T1" fmla="*/ 53 h 98"/>
                <a:gd name="T2" fmla="*/ 36 w 105"/>
                <a:gd name="T3" fmla="*/ 81 h 98"/>
                <a:gd name="T4" fmla="*/ 37 w 105"/>
                <a:gd name="T5" fmla="*/ 91 h 98"/>
                <a:gd name="T6" fmla="*/ 41 w 105"/>
                <a:gd name="T7" fmla="*/ 94 h 98"/>
                <a:gd name="T8" fmla="*/ 50 w 105"/>
                <a:gd name="T9" fmla="*/ 95 h 98"/>
                <a:gd name="T10" fmla="*/ 50 w 105"/>
                <a:gd name="T11" fmla="*/ 98 h 98"/>
                <a:gd name="T12" fmla="*/ 0 w 105"/>
                <a:gd name="T13" fmla="*/ 98 h 98"/>
                <a:gd name="T14" fmla="*/ 0 w 105"/>
                <a:gd name="T15" fmla="*/ 95 h 98"/>
                <a:gd name="T16" fmla="*/ 9 w 105"/>
                <a:gd name="T17" fmla="*/ 94 h 98"/>
                <a:gd name="T18" fmla="*/ 12 w 105"/>
                <a:gd name="T19" fmla="*/ 91 h 98"/>
                <a:gd name="T20" fmla="*/ 13 w 105"/>
                <a:gd name="T21" fmla="*/ 81 h 98"/>
                <a:gd name="T22" fmla="*/ 13 w 105"/>
                <a:gd name="T23" fmla="*/ 17 h 98"/>
                <a:gd name="T24" fmla="*/ 12 w 105"/>
                <a:gd name="T25" fmla="*/ 7 h 98"/>
                <a:gd name="T26" fmla="*/ 9 w 105"/>
                <a:gd name="T27" fmla="*/ 4 h 98"/>
                <a:gd name="T28" fmla="*/ 0 w 105"/>
                <a:gd name="T29" fmla="*/ 3 h 98"/>
                <a:gd name="T30" fmla="*/ 0 w 105"/>
                <a:gd name="T31" fmla="*/ 0 h 98"/>
                <a:gd name="T32" fmla="*/ 45 w 105"/>
                <a:gd name="T33" fmla="*/ 0 h 98"/>
                <a:gd name="T34" fmla="*/ 71 w 105"/>
                <a:gd name="T35" fmla="*/ 3 h 98"/>
                <a:gd name="T36" fmla="*/ 85 w 105"/>
                <a:gd name="T37" fmla="*/ 12 h 98"/>
                <a:gd name="T38" fmla="*/ 90 w 105"/>
                <a:gd name="T39" fmla="*/ 27 h 98"/>
                <a:gd name="T40" fmla="*/ 82 w 105"/>
                <a:gd name="T41" fmla="*/ 45 h 98"/>
                <a:gd name="T42" fmla="*/ 68 w 105"/>
                <a:gd name="T43" fmla="*/ 52 h 98"/>
                <a:gd name="T44" fmla="*/ 92 w 105"/>
                <a:gd name="T45" fmla="*/ 85 h 98"/>
                <a:gd name="T46" fmla="*/ 98 w 105"/>
                <a:gd name="T47" fmla="*/ 93 h 98"/>
                <a:gd name="T48" fmla="*/ 105 w 105"/>
                <a:gd name="T49" fmla="*/ 95 h 98"/>
                <a:gd name="T50" fmla="*/ 105 w 105"/>
                <a:gd name="T51" fmla="*/ 98 h 98"/>
                <a:gd name="T52" fmla="*/ 74 w 105"/>
                <a:gd name="T53" fmla="*/ 98 h 98"/>
                <a:gd name="T54" fmla="*/ 43 w 105"/>
                <a:gd name="T55" fmla="*/ 53 h 98"/>
                <a:gd name="T56" fmla="*/ 36 w 105"/>
                <a:gd name="T57" fmla="*/ 53 h 98"/>
                <a:gd name="T58" fmla="*/ 36 w 105"/>
                <a:gd name="T59" fmla="*/ 5 h 98"/>
                <a:gd name="T60" fmla="*/ 36 w 105"/>
                <a:gd name="T61" fmla="*/ 48 h 98"/>
                <a:gd name="T62" fmla="*/ 40 w 105"/>
                <a:gd name="T63" fmla="*/ 48 h 98"/>
                <a:gd name="T64" fmla="*/ 55 w 105"/>
                <a:gd name="T65" fmla="*/ 46 h 98"/>
                <a:gd name="T66" fmla="*/ 63 w 105"/>
                <a:gd name="T67" fmla="*/ 40 h 98"/>
                <a:gd name="T68" fmla="*/ 66 w 105"/>
                <a:gd name="T69" fmla="*/ 27 h 98"/>
                <a:gd name="T70" fmla="*/ 61 w 105"/>
                <a:gd name="T71" fmla="*/ 11 h 98"/>
                <a:gd name="T72" fmla="*/ 44 w 105"/>
                <a:gd name="T73" fmla="*/ 5 h 98"/>
                <a:gd name="T74" fmla="*/ 36 w 105"/>
                <a:gd name="T75" fmla="*/ 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5" h="98">
                  <a:moveTo>
                    <a:pt x="36" y="53"/>
                  </a:moveTo>
                  <a:cubicBezTo>
                    <a:pt x="36" y="81"/>
                    <a:pt x="36" y="81"/>
                    <a:pt x="36" y="81"/>
                  </a:cubicBezTo>
                  <a:cubicBezTo>
                    <a:pt x="36" y="86"/>
                    <a:pt x="37" y="89"/>
                    <a:pt x="37" y="91"/>
                  </a:cubicBezTo>
                  <a:cubicBezTo>
                    <a:pt x="38" y="92"/>
                    <a:pt x="39" y="93"/>
                    <a:pt x="41" y="94"/>
                  </a:cubicBezTo>
                  <a:cubicBezTo>
                    <a:pt x="42" y="95"/>
                    <a:pt x="45" y="95"/>
                    <a:pt x="50" y="95"/>
                  </a:cubicBezTo>
                  <a:cubicBezTo>
                    <a:pt x="50" y="98"/>
                    <a:pt x="50" y="98"/>
                    <a:pt x="5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4" y="95"/>
                    <a:pt x="7" y="95"/>
                    <a:pt x="9" y="94"/>
                  </a:cubicBezTo>
                  <a:cubicBezTo>
                    <a:pt x="11" y="93"/>
                    <a:pt x="12" y="92"/>
                    <a:pt x="12" y="91"/>
                  </a:cubicBezTo>
                  <a:cubicBezTo>
                    <a:pt x="13" y="89"/>
                    <a:pt x="13" y="86"/>
                    <a:pt x="13" y="81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2"/>
                    <a:pt x="13" y="9"/>
                    <a:pt x="12" y="7"/>
                  </a:cubicBezTo>
                  <a:cubicBezTo>
                    <a:pt x="12" y="6"/>
                    <a:pt x="11" y="5"/>
                    <a:pt x="9" y="4"/>
                  </a:cubicBezTo>
                  <a:cubicBezTo>
                    <a:pt x="7" y="3"/>
                    <a:pt x="4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7" y="0"/>
                    <a:pt x="66" y="1"/>
                    <a:pt x="71" y="3"/>
                  </a:cubicBezTo>
                  <a:cubicBezTo>
                    <a:pt x="77" y="4"/>
                    <a:pt x="81" y="7"/>
                    <a:pt x="85" y="12"/>
                  </a:cubicBezTo>
                  <a:cubicBezTo>
                    <a:pt x="88" y="16"/>
                    <a:pt x="90" y="21"/>
                    <a:pt x="90" y="27"/>
                  </a:cubicBezTo>
                  <a:cubicBezTo>
                    <a:pt x="90" y="34"/>
                    <a:pt x="87" y="40"/>
                    <a:pt x="82" y="45"/>
                  </a:cubicBezTo>
                  <a:cubicBezTo>
                    <a:pt x="79" y="48"/>
                    <a:pt x="74" y="50"/>
                    <a:pt x="68" y="52"/>
                  </a:cubicBezTo>
                  <a:cubicBezTo>
                    <a:pt x="92" y="85"/>
                    <a:pt x="92" y="85"/>
                    <a:pt x="92" y="85"/>
                  </a:cubicBezTo>
                  <a:cubicBezTo>
                    <a:pt x="95" y="89"/>
                    <a:pt x="97" y="92"/>
                    <a:pt x="98" y="93"/>
                  </a:cubicBezTo>
                  <a:cubicBezTo>
                    <a:pt x="100" y="94"/>
                    <a:pt x="103" y="95"/>
                    <a:pt x="105" y="95"/>
                  </a:cubicBezTo>
                  <a:cubicBezTo>
                    <a:pt x="105" y="98"/>
                    <a:pt x="105" y="98"/>
                    <a:pt x="105" y="98"/>
                  </a:cubicBezTo>
                  <a:cubicBezTo>
                    <a:pt x="74" y="98"/>
                    <a:pt x="74" y="98"/>
                    <a:pt x="74" y="98"/>
                  </a:cubicBezTo>
                  <a:cubicBezTo>
                    <a:pt x="43" y="53"/>
                    <a:pt x="43" y="53"/>
                    <a:pt x="43" y="53"/>
                  </a:cubicBezTo>
                  <a:lnTo>
                    <a:pt x="36" y="53"/>
                  </a:lnTo>
                  <a:close/>
                  <a:moveTo>
                    <a:pt x="36" y="5"/>
                  </a:moveTo>
                  <a:cubicBezTo>
                    <a:pt x="36" y="48"/>
                    <a:pt x="36" y="48"/>
                    <a:pt x="36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7" y="48"/>
                    <a:pt x="52" y="48"/>
                    <a:pt x="55" y="46"/>
                  </a:cubicBezTo>
                  <a:cubicBezTo>
                    <a:pt x="59" y="45"/>
                    <a:pt x="61" y="43"/>
                    <a:pt x="63" y="40"/>
                  </a:cubicBezTo>
                  <a:cubicBezTo>
                    <a:pt x="65" y="37"/>
                    <a:pt x="66" y="32"/>
                    <a:pt x="66" y="27"/>
                  </a:cubicBezTo>
                  <a:cubicBezTo>
                    <a:pt x="66" y="20"/>
                    <a:pt x="64" y="14"/>
                    <a:pt x="61" y="11"/>
                  </a:cubicBezTo>
                  <a:cubicBezTo>
                    <a:pt x="57" y="7"/>
                    <a:pt x="52" y="5"/>
                    <a:pt x="44" y="5"/>
                  </a:cubicBezTo>
                  <a:lnTo>
                    <a:pt x="36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79"/>
            <p:cNvSpPr/>
            <p:nvPr/>
          </p:nvSpPr>
          <p:spPr bwMode="auto">
            <a:xfrm>
              <a:off x="-1358900" y="3957638"/>
              <a:ext cx="258763" cy="384175"/>
            </a:xfrm>
            <a:custGeom>
              <a:avLst/>
              <a:gdLst>
                <a:gd name="T0" fmla="*/ 62 w 69"/>
                <a:gd name="T1" fmla="*/ 0 h 102"/>
                <a:gd name="T2" fmla="*/ 63 w 69"/>
                <a:gd name="T3" fmla="*/ 32 h 102"/>
                <a:gd name="T4" fmla="*/ 60 w 69"/>
                <a:gd name="T5" fmla="*/ 32 h 102"/>
                <a:gd name="T6" fmla="*/ 50 w 69"/>
                <a:gd name="T7" fmla="*/ 13 h 102"/>
                <a:gd name="T8" fmla="*/ 32 w 69"/>
                <a:gd name="T9" fmla="*/ 5 h 102"/>
                <a:gd name="T10" fmla="*/ 20 w 69"/>
                <a:gd name="T11" fmla="*/ 9 h 102"/>
                <a:gd name="T12" fmla="*/ 16 w 69"/>
                <a:gd name="T13" fmla="*/ 18 h 102"/>
                <a:gd name="T14" fmla="*/ 18 w 69"/>
                <a:gd name="T15" fmla="*/ 24 h 102"/>
                <a:gd name="T16" fmla="*/ 24 w 69"/>
                <a:gd name="T17" fmla="*/ 31 h 102"/>
                <a:gd name="T18" fmla="*/ 40 w 69"/>
                <a:gd name="T19" fmla="*/ 39 h 102"/>
                <a:gd name="T20" fmla="*/ 63 w 69"/>
                <a:gd name="T21" fmla="*/ 55 h 102"/>
                <a:gd name="T22" fmla="*/ 69 w 69"/>
                <a:gd name="T23" fmla="*/ 72 h 102"/>
                <a:gd name="T24" fmla="*/ 60 w 69"/>
                <a:gd name="T25" fmla="*/ 93 h 102"/>
                <a:gd name="T26" fmla="*/ 35 w 69"/>
                <a:gd name="T27" fmla="*/ 102 h 102"/>
                <a:gd name="T28" fmla="*/ 27 w 69"/>
                <a:gd name="T29" fmla="*/ 101 h 102"/>
                <a:gd name="T30" fmla="*/ 16 w 69"/>
                <a:gd name="T31" fmla="*/ 98 h 102"/>
                <a:gd name="T32" fmla="*/ 11 w 69"/>
                <a:gd name="T33" fmla="*/ 96 h 102"/>
                <a:gd name="T34" fmla="*/ 7 w 69"/>
                <a:gd name="T35" fmla="*/ 98 h 102"/>
                <a:gd name="T36" fmla="*/ 3 w 69"/>
                <a:gd name="T37" fmla="*/ 102 h 102"/>
                <a:gd name="T38" fmla="*/ 0 w 69"/>
                <a:gd name="T39" fmla="*/ 102 h 102"/>
                <a:gd name="T40" fmla="*/ 0 w 69"/>
                <a:gd name="T41" fmla="*/ 65 h 102"/>
                <a:gd name="T42" fmla="*/ 3 w 69"/>
                <a:gd name="T43" fmla="*/ 65 h 102"/>
                <a:gd name="T44" fmla="*/ 15 w 69"/>
                <a:gd name="T45" fmla="*/ 89 h 102"/>
                <a:gd name="T46" fmla="*/ 35 w 69"/>
                <a:gd name="T47" fmla="*/ 97 h 102"/>
                <a:gd name="T48" fmla="*/ 48 w 69"/>
                <a:gd name="T49" fmla="*/ 93 h 102"/>
                <a:gd name="T50" fmla="*/ 53 w 69"/>
                <a:gd name="T51" fmla="*/ 83 h 102"/>
                <a:gd name="T52" fmla="*/ 51 w 69"/>
                <a:gd name="T53" fmla="*/ 76 h 102"/>
                <a:gd name="T54" fmla="*/ 45 w 69"/>
                <a:gd name="T55" fmla="*/ 70 h 102"/>
                <a:gd name="T56" fmla="*/ 32 w 69"/>
                <a:gd name="T57" fmla="*/ 62 h 102"/>
                <a:gd name="T58" fmla="*/ 13 w 69"/>
                <a:gd name="T59" fmla="*/ 51 h 102"/>
                <a:gd name="T60" fmla="*/ 4 w 69"/>
                <a:gd name="T61" fmla="*/ 41 h 102"/>
                <a:gd name="T62" fmla="*/ 1 w 69"/>
                <a:gd name="T63" fmla="*/ 28 h 102"/>
                <a:gd name="T64" fmla="*/ 9 w 69"/>
                <a:gd name="T65" fmla="*/ 8 h 102"/>
                <a:gd name="T66" fmla="*/ 31 w 69"/>
                <a:gd name="T67" fmla="*/ 0 h 102"/>
                <a:gd name="T68" fmla="*/ 40 w 69"/>
                <a:gd name="T69" fmla="*/ 1 h 102"/>
                <a:gd name="T70" fmla="*/ 48 w 69"/>
                <a:gd name="T71" fmla="*/ 4 h 102"/>
                <a:gd name="T72" fmla="*/ 55 w 69"/>
                <a:gd name="T73" fmla="*/ 7 h 102"/>
                <a:gd name="T74" fmla="*/ 58 w 69"/>
                <a:gd name="T75" fmla="*/ 5 h 102"/>
                <a:gd name="T76" fmla="*/ 60 w 69"/>
                <a:gd name="T77" fmla="*/ 0 h 102"/>
                <a:gd name="T78" fmla="*/ 62 w 69"/>
                <a:gd name="T7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9" h="102">
                  <a:moveTo>
                    <a:pt x="62" y="0"/>
                  </a:moveTo>
                  <a:cubicBezTo>
                    <a:pt x="63" y="32"/>
                    <a:pt x="63" y="32"/>
                    <a:pt x="63" y="32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59" y="24"/>
                    <a:pt x="55" y="18"/>
                    <a:pt x="50" y="13"/>
                  </a:cubicBezTo>
                  <a:cubicBezTo>
                    <a:pt x="44" y="8"/>
                    <a:pt x="38" y="5"/>
                    <a:pt x="32" y="5"/>
                  </a:cubicBezTo>
                  <a:cubicBezTo>
                    <a:pt x="27" y="5"/>
                    <a:pt x="23" y="7"/>
                    <a:pt x="20" y="9"/>
                  </a:cubicBezTo>
                  <a:cubicBezTo>
                    <a:pt x="18" y="12"/>
                    <a:pt x="16" y="15"/>
                    <a:pt x="16" y="18"/>
                  </a:cubicBezTo>
                  <a:cubicBezTo>
                    <a:pt x="16" y="20"/>
                    <a:pt x="17" y="22"/>
                    <a:pt x="18" y="24"/>
                  </a:cubicBezTo>
                  <a:cubicBezTo>
                    <a:pt x="19" y="26"/>
                    <a:pt x="21" y="29"/>
                    <a:pt x="24" y="31"/>
                  </a:cubicBezTo>
                  <a:cubicBezTo>
                    <a:pt x="27" y="32"/>
                    <a:pt x="32" y="35"/>
                    <a:pt x="40" y="39"/>
                  </a:cubicBezTo>
                  <a:cubicBezTo>
                    <a:pt x="52" y="45"/>
                    <a:pt x="59" y="50"/>
                    <a:pt x="63" y="55"/>
                  </a:cubicBezTo>
                  <a:cubicBezTo>
                    <a:pt x="67" y="60"/>
                    <a:pt x="69" y="66"/>
                    <a:pt x="69" y="72"/>
                  </a:cubicBezTo>
                  <a:cubicBezTo>
                    <a:pt x="69" y="81"/>
                    <a:pt x="66" y="88"/>
                    <a:pt x="60" y="93"/>
                  </a:cubicBezTo>
                  <a:cubicBezTo>
                    <a:pt x="53" y="99"/>
                    <a:pt x="45" y="102"/>
                    <a:pt x="35" y="102"/>
                  </a:cubicBezTo>
                  <a:cubicBezTo>
                    <a:pt x="32" y="102"/>
                    <a:pt x="29" y="102"/>
                    <a:pt x="27" y="101"/>
                  </a:cubicBezTo>
                  <a:cubicBezTo>
                    <a:pt x="24" y="101"/>
                    <a:pt x="20" y="100"/>
                    <a:pt x="16" y="98"/>
                  </a:cubicBezTo>
                  <a:cubicBezTo>
                    <a:pt x="14" y="97"/>
                    <a:pt x="12" y="96"/>
                    <a:pt x="11" y="96"/>
                  </a:cubicBezTo>
                  <a:cubicBezTo>
                    <a:pt x="9" y="96"/>
                    <a:pt x="8" y="97"/>
                    <a:pt x="7" y="98"/>
                  </a:cubicBezTo>
                  <a:cubicBezTo>
                    <a:pt x="5" y="99"/>
                    <a:pt x="4" y="100"/>
                    <a:pt x="3" y="10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5" y="76"/>
                    <a:pt x="9" y="84"/>
                    <a:pt x="15" y="89"/>
                  </a:cubicBezTo>
                  <a:cubicBezTo>
                    <a:pt x="21" y="95"/>
                    <a:pt x="28" y="97"/>
                    <a:pt x="35" y="97"/>
                  </a:cubicBezTo>
                  <a:cubicBezTo>
                    <a:pt x="40" y="97"/>
                    <a:pt x="45" y="96"/>
                    <a:pt x="48" y="93"/>
                  </a:cubicBezTo>
                  <a:cubicBezTo>
                    <a:pt x="51" y="90"/>
                    <a:pt x="53" y="87"/>
                    <a:pt x="53" y="83"/>
                  </a:cubicBezTo>
                  <a:cubicBezTo>
                    <a:pt x="53" y="80"/>
                    <a:pt x="52" y="78"/>
                    <a:pt x="51" y="76"/>
                  </a:cubicBezTo>
                  <a:cubicBezTo>
                    <a:pt x="50" y="74"/>
                    <a:pt x="48" y="72"/>
                    <a:pt x="45" y="70"/>
                  </a:cubicBezTo>
                  <a:cubicBezTo>
                    <a:pt x="43" y="68"/>
                    <a:pt x="38" y="65"/>
                    <a:pt x="32" y="62"/>
                  </a:cubicBezTo>
                  <a:cubicBezTo>
                    <a:pt x="23" y="58"/>
                    <a:pt x="17" y="54"/>
                    <a:pt x="13" y="51"/>
                  </a:cubicBezTo>
                  <a:cubicBezTo>
                    <a:pt x="9" y="48"/>
                    <a:pt x="6" y="44"/>
                    <a:pt x="4" y="41"/>
                  </a:cubicBezTo>
                  <a:cubicBezTo>
                    <a:pt x="2" y="37"/>
                    <a:pt x="1" y="33"/>
                    <a:pt x="1" y="28"/>
                  </a:cubicBezTo>
                  <a:cubicBezTo>
                    <a:pt x="1" y="20"/>
                    <a:pt x="3" y="14"/>
                    <a:pt x="9" y="8"/>
                  </a:cubicBezTo>
                  <a:cubicBezTo>
                    <a:pt x="15" y="3"/>
                    <a:pt x="22" y="0"/>
                    <a:pt x="31" y="0"/>
                  </a:cubicBezTo>
                  <a:cubicBezTo>
                    <a:pt x="34" y="0"/>
                    <a:pt x="37" y="0"/>
                    <a:pt x="40" y="1"/>
                  </a:cubicBezTo>
                  <a:cubicBezTo>
                    <a:pt x="42" y="2"/>
                    <a:pt x="45" y="3"/>
                    <a:pt x="48" y="4"/>
                  </a:cubicBezTo>
                  <a:cubicBezTo>
                    <a:pt x="52" y="6"/>
                    <a:pt x="54" y="7"/>
                    <a:pt x="55" y="7"/>
                  </a:cubicBezTo>
                  <a:cubicBezTo>
                    <a:pt x="56" y="7"/>
                    <a:pt x="57" y="6"/>
                    <a:pt x="58" y="5"/>
                  </a:cubicBezTo>
                  <a:cubicBezTo>
                    <a:pt x="59" y="5"/>
                    <a:pt x="60" y="3"/>
                    <a:pt x="60" y="0"/>
                  </a:cubicBezTo>
                  <a:lnTo>
                    <a:pt x="6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80"/>
            <p:cNvSpPr/>
            <p:nvPr/>
          </p:nvSpPr>
          <p:spPr bwMode="auto">
            <a:xfrm>
              <a:off x="-1066800" y="3965575"/>
              <a:ext cx="192088" cy="368300"/>
            </a:xfrm>
            <a:custGeom>
              <a:avLst/>
              <a:gdLst>
                <a:gd name="T0" fmla="*/ 51 w 51"/>
                <a:gd name="T1" fmla="*/ 95 h 98"/>
                <a:gd name="T2" fmla="*/ 51 w 51"/>
                <a:gd name="T3" fmla="*/ 98 h 98"/>
                <a:gd name="T4" fmla="*/ 0 w 51"/>
                <a:gd name="T5" fmla="*/ 98 h 98"/>
                <a:gd name="T6" fmla="*/ 0 w 51"/>
                <a:gd name="T7" fmla="*/ 95 h 98"/>
                <a:gd name="T8" fmla="*/ 3 w 51"/>
                <a:gd name="T9" fmla="*/ 95 h 98"/>
                <a:gd name="T10" fmla="*/ 10 w 51"/>
                <a:gd name="T11" fmla="*/ 94 h 98"/>
                <a:gd name="T12" fmla="*/ 13 w 51"/>
                <a:gd name="T13" fmla="*/ 90 h 98"/>
                <a:gd name="T14" fmla="*/ 14 w 51"/>
                <a:gd name="T15" fmla="*/ 81 h 98"/>
                <a:gd name="T16" fmla="*/ 14 w 51"/>
                <a:gd name="T17" fmla="*/ 17 h 98"/>
                <a:gd name="T18" fmla="*/ 13 w 51"/>
                <a:gd name="T19" fmla="*/ 7 h 98"/>
                <a:gd name="T20" fmla="*/ 10 w 51"/>
                <a:gd name="T21" fmla="*/ 4 h 98"/>
                <a:gd name="T22" fmla="*/ 3 w 51"/>
                <a:gd name="T23" fmla="*/ 3 h 98"/>
                <a:gd name="T24" fmla="*/ 0 w 51"/>
                <a:gd name="T25" fmla="*/ 3 h 98"/>
                <a:gd name="T26" fmla="*/ 0 w 51"/>
                <a:gd name="T27" fmla="*/ 0 h 98"/>
                <a:gd name="T28" fmla="*/ 51 w 51"/>
                <a:gd name="T29" fmla="*/ 0 h 98"/>
                <a:gd name="T30" fmla="*/ 51 w 51"/>
                <a:gd name="T31" fmla="*/ 3 h 98"/>
                <a:gd name="T32" fmla="*/ 48 w 51"/>
                <a:gd name="T33" fmla="*/ 3 h 98"/>
                <a:gd name="T34" fmla="*/ 41 w 51"/>
                <a:gd name="T35" fmla="*/ 4 h 98"/>
                <a:gd name="T36" fmla="*/ 38 w 51"/>
                <a:gd name="T37" fmla="*/ 8 h 98"/>
                <a:gd name="T38" fmla="*/ 37 w 51"/>
                <a:gd name="T39" fmla="*/ 17 h 98"/>
                <a:gd name="T40" fmla="*/ 37 w 51"/>
                <a:gd name="T41" fmla="*/ 81 h 98"/>
                <a:gd name="T42" fmla="*/ 38 w 51"/>
                <a:gd name="T43" fmla="*/ 91 h 98"/>
                <a:gd name="T44" fmla="*/ 42 w 51"/>
                <a:gd name="T45" fmla="*/ 94 h 98"/>
                <a:gd name="T46" fmla="*/ 48 w 51"/>
                <a:gd name="T47" fmla="*/ 95 h 98"/>
                <a:gd name="T48" fmla="*/ 51 w 51"/>
                <a:gd name="T49" fmla="*/ 9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" h="98">
                  <a:moveTo>
                    <a:pt x="51" y="95"/>
                  </a:moveTo>
                  <a:cubicBezTo>
                    <a:pt x="51" y="98"/>
                    <a:pt x="51" y="98"/>
                    <a:pt x="51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6" y="95"/>
                    <a:pt x="8" y="95"/>
                    <a:pt x="10" y="94"/>
                  </a:cubicBezTo>
                  <a:cubicBezTo>
                    <a:pt x="11" y="93"/>
                    <a:pt x="12" y="92"/>
                    <a:pt x="13" y="90"/>
                  </a:cubicBezTo>
                  <a:cubicBezTo>
                    <a:pt x="14" y="89"/>
                    <a:pt x="14" y="86"/>
                    <a:pt x="14" y="81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2"/>
                    <a:pt x="14" y="9"/>
                    <a:pt x="13" y="7"/>
                  </a:cubicBezTo>
                  <a:cubicBezTo>
                    <a:pt x="13" y="6"/>
                    <a:pt x="12" y="5"/>
                    <a:pt x="10" y="4"/>
                  </a:cubicBezTo>
                  <a:cubicBezTo>
                    <a:pt x="8" y="3"/>
                    <a:pt x="6" y="3"/>
                    <a:pt x="3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5" y="3"/>
                    <a:pt x="43" y="3"/>
                    <a:pt x="41" y="4"/>
                  </a:cubicBezTo>
                  <a:cubicBezTo>
                    <a:pt x="40" y="5"/>
                    <a:pt x="39" y="6"/>
                    <a:pt x="38" y="8"/>
                  </a:cubicBezTo>
                  <a:cubicBezTo>
                    <a:pt x="38" y="9"/>
                    <a:pt x="37" y="12"/>
                    <a:pt x="37" y="17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37" y="86"/>
                    <a:pt x="38" y="89"/>
                    <a:pt x="38" y="91"/>
                  </a:cubicBezTo>
                  <a:cubicBezTo>
                    <a:pt x="39" y="92"/>
                    <a:pt x="40" y="93"/>
                    <a:pt x="42" y="94"/>
                  </a:cubicBezTo>
                  <a:cubicBezTo>
                    <a:pt x="43" y="95"/>
                    <a:pt x="45" y="95"/>
                    <a:pt x="48" y="95"/>
                  </a:cubicBezTo>
                  <a:lnTo>
                    <a:pt x="51" y="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81"/>
            <p:cNvSpPr/>
            <p:nvPr/>
          </p:nvSpPr>
          <p:spPr bwMode="auto">
            <a:xfrm>
              <a:off x="-841375" y="3965575"/>
              <a:ext cx="330200" cy="368300"/>
            </a:xfrm>
            <a:custGeom>
              <a:avLst/>
              <a:gdLst>
                <a:gd name="T0" fmla="*/ 88 w 88"/>
                <a:gd name="T1" fmla="*/ 0 h 98"/>
                <a:gd name="T2" fmla="*/ 88 w 88"/>
                <a:gd name="T3" fmla="*/ 27 h 98"/>
                <a:gd name="T4" fmla="*/ 85 w 88"/>
                <a:gd name="T5" fmla="*/ 27 h 98"/>
                <a:gd name="T6" fmla="*/ 80 w 88"/>
                <a:gd name="T7" fmla="*/ 13 h 98"/>
                <a:gd name="T8" fmla="*/ 73 w 88"/>
                <a:gd name="T9" fmla="*/ 7 h 98"/>
                <a:gd name="T10" fmla="*/ 63 w 88"/>
                <a:gd name="T11" fmla="*/ 6 h 98"/>
                <a:gd name="T12" fmla="*/ 56 w 88"/>
                <a:gd name="T13" fmla="*/ 6 h 98"/>
                <a:gd name="T14" fmla="*/ 56 w 88"/>
                <a:gd name="T15" fmla="*/ 81 h 98"/>
                <a:gd name="T16" fmla="*/ 57 w 88"/>
                <a:gd name="T17" fmla="*/ 91 h 98"/>
                <a:gd name="T18" fmla="*/ 60 w 88"/>
                <a:gd name="T19" fmla="*/ 94 h 98"/>
                <a:gd name="T20" fmla="*/ 66 w 88"/>
                <a:gd name="T21" fmla="*/ 95 h 98"/>
                <a:gd name="T22" fmla="*/ 70 w 88"/>
                <a:gd name="T23" fmla="*/ 95 h 98"/>
                <a:gd name="T24" fmla="*/ 70 w 88"/>
                <a:gd name="T25" fmla="*/ 98 h 98"/>
                <a:gd name="T26" fmla="*/ 18 w 88"/>
                <a:gd name="T27" fmla="*/ 98 h 98"/>
                <a:gd name="T28" fmla="*/ 18 w 88"/>
                <a:gd name="T29" fmla="*/ 95 h 98"/>
                <a:gd name="T30" fmla="*/ 22 w 88"/>
                <a:gd name="T31" fmla="*/ 95 h 98"/>
                <a:gd name="T32" fmla="*/ 28 w 88"/>
                <a:gd name="T33" fmla="*/ 94 h 98"/>
                <a:gd name="T34" fmla="*/ 31 w 88"/>
                <a:gd name="T35" fmla="*/ 90 h 98"/>
                <a:gd name="T36" fmla="*/ 32 w 88"/>
                <a:gd name="T37" fmla="*/ 81 h 98"/>
                <a:gd name="T38" fmla="*/ 32 w 88"/>
                <a:gd name="T39" fmla="*/ 6 h 98"/>
                <a:gd name="T40" fmla="*/ 25 w 88"/>
                <a:gd name="T41" fmla="*/ 6 h 98"/>
                <a:gd name="T42" fmla="*/ 11 w 88"/>
                <a:gd name="T43" fmla="*/ 10 h 98"/>
                <a:gd name="T44" fmla="*/ 3 w 88"/>
                <a:gd name="T45" fmla="*/ 27 h 98"/>
                <a:gd name="T46" fmla="*/ 0 w 88"/>
                <a:gd name="T47" fmla="*/ 27 h 98"/>
                <a:gd name="T48" fmla="*/ 0 w 88"/>
                <a:gd name="T49" fmla="*/ 0 h 98"/>
                <a:gd name="T50" fmla="*/ 88 w 88"/>
                <a:gd name="T5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8" h="98">
                  <a:moveTo>
                    <a:pt x="88" y="0"/>
                  </a:moveTo>
                  <a:cubicBezTo>
                    <a:pt x="88" y="27"/>
                    <a:pt x="88" y="27"/>
                    <a:pt x="88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4" y="20"/>
                    <a:pt x="82" y="16"/>
                    <a:pt x="80" y="13"/>
                  </a:cubicBezTo>
                  <a:cubicBezTo>
                    <a:pt x="78" y="11"/>
                    <a:pt x="76" y="9"/>
                    <a:pt x="73" y="7"/>
                  </a:cubicBezTo>
                  <a:cubicBezTo>
                    <a:pt x="71" y="6"/>
                    <a:pt x="68" y="6"/>
                    <a:pt x="63" y="6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6" y="86"/>
                    <a:pt x="56" y="89"/>
                    <a:pt x="57" y="91"/>
                  </a:cubicBezTo>
                  <a:cubicBezTo>
                    <a:pt x="57" y="92"/>
                    <a:pt x="58" y="93"/>
                    <a:pt x="60" y="94"/>
                  </a:cubicBezTo>
                  <a:cubicBezTo>
                    <a:pt x="61" y="95"/>
                    <a:pt x="64" y="95"/>
                    <a:pt x="66" y="95"/>
                  </a:cubicBezTo>
                  <a:cubicBezTo>
                    <a:pt x="70" y="95"/>
                    <a:pt x="70" y="95"/>
                    <a:pt x="70" y="95"/>
                  </a:cubicBezTo>
                  <a:cubicBezTo>
                    <a:pt x="70" y="98"/>
                    <a:pt x="70" y="98"/>
                    <a:pt x="70" y="98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95"/>
                    <a:pt x="18" y="95"/>
                    <a:pt x="18" y="95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24" y="95"/>
                    <a:pt x="27" y="95"/>
                    <a:pt x="28" y="94"/>
                  </a:cubicBezTo>
                  <a:cubicBezTo>
                    <a:pt x="30" y="93"/>
                    <a:pt x="31" y="92"/>
                    <a:pt x="31" y="90"/>
                  </a:cubicBezTo>
                  <a:cubicBezTo>
                    <a:pt x="32" y="89"/>
                    <a:pt x="32" y="86"/>
                    <a:pt x="32" y="81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9" y="6"/>
                    <a:pt x="14" y="7"/>
                    <a:pt x="11" y="10"/>
                  </a:cubicBezTo>
                  <a:cubicBezTo>
                    <a:pt x="7" y="14"/>
                    <a:pt x="4" y="19"/>
                    <a:pt x="3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82"/>
            <p:cNvSpPr/>
            <p:nvPr/>
          </p:nvSpPr>
          <p:spPr bwMode="auto">
            <a:xfrm>
              <a:off x="-484188" y="3965575"/>
              <a:ext cx="390525" cy="368300"/>
            </a:xfrm>
            <a:custGeom>
              <a:avLst/>
              <a:gdLst>
                <a:gd name="T0" fmla="*/ 104 w 104"/>
                <a:gd name="T1" fmla="*/ 0 h 98"/>
                <a:gd name="T2" fmla="*/ 104 w 104"/>
                <a:gd name="T3" fmla="*/ 3 h 98"/>
                <a:gd name="T4" fmla="*/ 96 w 104"/>
                <a:gd name="T5" fmla="*/ 6 h 98"/>
                <a:gd name="T6" fmla="*/ 85 w 104"/>
                <a:gd name="T7" fmla="*/ 22 h 98"/>
                <a:gd name="T8" fmla="*/ 64 w 104"/>
                <a:gd name="T9" fmla="*/ 58 h 98"/>
                <a:gd name="T10" fmla="*/ 64 w 104"/>
                <a:gd name="T11" fmla="*/ 81 h 98"/>
                <a:gd name="T12" fmla="*/ 64 w 104"/>
                <a:gd name="T13" fmla="*/ 91 h 98"/>
                <a:gd name="T14" fmla="*/ 67 w 104"/>
                <a:gd name="T15" fmla="*/ 94 h 98"/>
                <a:gd name="T16" fmla="*/ 74 w 104"/>
                <a:gd name="T17" fmla="*/ 95 h 98"/>
                <a:gd name="T18" fmla="*/ 79 w 104"/>
                <a:gd name="T19" fmla="*/ 95 h 98"/>
                <a:gd name="T20" fmla="*/ 79 w 104"/>
                <a:gd name="T21" fmla="*/ 98 h 98"/>
                <a:gd name="T22" fmla="*/ 24 w 104"/>
                <a:gd name="T23" fmla="*/ 98 h 98"/>
                <a:gd name="T24" fmla="*/ 24 w 104"/>
                <a:gd name="T25" fmla="*/ 95 h 98"/>
                <a:gd name="T26" fmla="*/ 29 w 104"/>
                <a:gd name="T27" fmla="*/ 95 h 98"/>
                <a:gd name="T28" fmla="*/ 36 w 104"/>
                <a:gd name="T29" fmla="*/ 94 h 98"/>
                <a:gd name="T30" fmla="*/ 39 w 104"/>
                <a:gd name="T31" fmla="*/ 90 h 98"/>
                <a:gd name="T32" fmla="*/ 40 w 104"/>
                <a:gd name="T33" fmla="*/ 81 h 98"/>
                <a:gd name="T34" fmla="*/ 40 w 104"/>
                <a:gd name="T35" fmla="*/ 62 h 98"/>
                <a:gd name="T36" fmla="*/ 17 w 104"/>
                <a:gd name="T37" fmla="*/ 20 h 98"/>
                <a:gd name="T38" fmla="*/ 7 w 104"/>
                <a:gd name="T39" fmla="*/ 5 h 98"/>
                <a:gd name="T40" fmla="*/ 0 w 104"/>
                <a:gd name="T41" fmla="*/ 3 h 98"/>
                <a:gd name="T42" fmla="*/ 0 w 104"/>
                <a:gd name="T43" fmla="*/ 0 h 98"/>
                <a:gd name="T44" fmla="*/ 47 w 104"/>
                <a:gd name="T45" fmla="*/ 0 h 98"/>
                <a:gd name="T46" fmla="*/ 47 w 104"/>
                <a:gd name="T47" fmla="*/ 3 h 98"/>
                <a:gd name="T48" fmla="*/ 45 w 104"/>
                <a:gd name="T49" fmla="*/ 3 h 98"/>
                <a:gd name="T50" fmla="*/ 39 w 104"/>
                <a:gd name="T51" fmla="*/ 4 h 98"/>
                <a:gd name="T52" fmla="*/ 37 w 104"/>
                <a:gd name="T53" fmla="*/ 7 h 98"/>
                <a:gd name="T54" fmla="*/ 43 w 104"/>
                <a:gd name="T55" fmla="*/ 20 h 98"/>
                <a:gd name="T56" fmla="*/ 60 w 104"/>
                <a:gd name="T57" fmla="*/ 52 h 98"/>
                <a:gd name="T58" fmla="*/ 78 w 104"/>
                <a:gd name="T59" fmla="*/ 23 h 98"/>
                <a:gd name="T60" fmla="*/ 85 w 104"/>
                <a:gd name="T61" fmla="*/ 8 h 98"/>
                <a:gd name="T62" fmla="*/ 83 w 104"/>
                <a:gd name="T63" fmla="*/ 5 h 98"/>
                <a:gd name="T64" fmla="*/ 74 w 104"/>
                <a:gd name="T65" fmla="*/ 3 h 98"/>
                <a:gd name="T66" fmla="*/ 74 w 104"/>
                <a:gd name="T67" fmla="*/ 0 h 98"/>
                <a:gd name="T68" fmla="*/ 104 w 104"/>
                <a:gd name="T6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98">
                  <a:moveTo>
                    <a:pt x="104" y="0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0" y="3"/>
                    <a:pt x="98" y="4"/>
                    <a:pt x="96" y="6"/>
                  </a:cubicBezTo>
                  <a:cubicBezTo>
                    <a:pt x="94" y="8"/>
                    <a:pt x="90" y="13"/>
                    <a:pt x="85" y="22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64" y="81"/>
                    <a:pt x="64" y="81"/>
                    <a:pt x="64" y="81"/>
                  </a:cubicBezTo>
                  <a:cubicBezTo>
                    <a:pt x="64" y="86"/>
                    <a:pt x="64" y="89"/>
                    <a:pt x="64" y="91"/>
                  </a:cubicBezTo>
                  <a:cubicBezTo>
                    <a:pt x="65" y="92"/>
                    <a:pt x="66" y="93"/>
                    <a:pt x="67" y="94"/>
                  </a:cubicBezTo>
                  <a:cubicBezTo>
                    <a:pt x="69" y="95"/>
                    <a:pt x="71" y="95"/>
                    <a:pt x="74" y="95"/>
                  </a:cubicBezTo>
                  <a:cubicBezTo>
                    <a:pt x="79" y="95"/>
                    <a:pt x="79" y="95"/>
                    <a:pt x="79" y="95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24" y="98"/>
                    <a:pt x="24" y="98"/>
                    <a:pt x="24" y="98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29" y="95"/>
                    <a:pt x="29" y="95"/>
                    <a:pt x="29" y="95"/>
                  </a:cubicBezTo>
                  <a:cubicBezTo>
                    <a:pt x="32" y="95"/>
                    <a:pt x="35" y="95"/>
                    <a:pt x="36" y="94"/>
                  </a:cubicBezTo>
                  <a:cubicBezTo>
                    <a:pt x="37" y="93"/>
                    <a:pt x="38" y="92"/>
                    <a:pt x="39" y="90"/>
                  </a:cubicBezTo>
                  <a:cubicBezTo>
                    <a:pt x="40" y="89"/>
                    <a:pt x="40" y="86"/>
                    <a:pt x="40" y="81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2" y="11"/>
                    <a:pt x="9" y="6"/>
                    <a:pt x="7" y="5"/>
                  </a:cubicBezTo>
                  <a:cubicBezTo>
                    <a:pt x="5" y="4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2" y="3"/>
                    <a:pt x="40" y="3"/>
                    <a:pt x="39" y="4"/>
                  </a:cubicBezTo>
                  <a:cubicBezTo>
                    <a:pt x="38" y="5"/>
                    <a:pt x="37" y="6"/>
                    <a:pt x="37" y="7"/>
                  </a:cubicBezTo>
                  <a:cubicBezTo>
                    <a:pt x="37" y="8"/>
                    <a:pt x="39" y="13"/>
                    <a:pt x="43" y="20"/>
                  </a:cubicBezTo>
                  <a:cubicBezTo>
                    <a:pt x="60" y="52"/>
                    <a:pt x="60" y="52"/>
                    <a:pt x="60" y="52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82" y="15"/>
                    <a:pt x="85" y="10"/>
                    <a:pt x="85" y="8"/>
                  </a:cubicBezTo>
                  <a:cubicBezTo>
                    <a:pt x="85" y="7"/>
                    <a:pt x="84" y="6"/>
                    <a:pt x="83" y="5"/>
                  </a:cubicBezTo>
                  <a:cubicBezTo>
                    <a:pt x="81" y="4"/>
                    <a:pt x="78" y="3"/>
                    <a:pt x="74" y="3"/>
                  </a:cubicBezTo>
                  <a:cubicBezTo>
                    <a:pt x="74" y="0"/>
                    <a:pt x="74" y="0"/>
                    <a:pt x="74" y="0"/>
                  </a:cubicBezTo>
                  <a:lnTo>
                    <a:pt x="1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669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42"/>
          <p:cNvSpPr txBox="1">
            <a:spLocks noGrp="1"/>
          </p:cNvSpPr>
          <p:nvPr>
            <p:ph type="title"/>
          </p:nvPr>
        </p:nvSpPr>
        <p:spPr>
          <a:xfrm>
            <a:off x="1619672" y="267494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0" dirty="0"/>
              <a:t>Logic </a:t>
            </a:r>
            <a:r>
              <a:rPr lang="en-US" b="0" dirty="0" smtClean="0"/>
              <a:t>Stages </a:t>
            </a:r>
            <a:endParaRPr dirty="0"/>
          </a:p>
        </p:txBody>
      </p:sp>
      <p:sp>
        <p:nvSpPr>
          <p:cNvPr id="2" name="ZoneTexte 1"/>
          <p:cNvSpPr txBox="1"/>
          <p:nvPr/>
        </p:nvSpPr>
        <p:spPr>
          <a:xfrm>
            <a:off x="696152" y="1275606"/>
            <a:ext cx="81003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These wires comprise most of the intra-stage critical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path wire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delay. To optimize these wires, the best approach is to use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CAD tools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for place and route. It has been shown that 3D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floor-planners customized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for M3D integration reduce the lengths of local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wires by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up to 25%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. There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is little scope for further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optimization of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local wires using micro-architectural insights.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Semi-global wires connect one logic block to another logic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block within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a stage. These wires are often critical to performance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from a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micro-architectural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viewpoint. </a:t>
            </a:r>
            <a:endParaRPr lang="en-US" sz="1600" dirty="0" smtClean="0">
              <a:solidFill>
                <a:schemeClr val="tx1"/>
              </a:solidFill>
              <a:latin typeface="Source Sans Pro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by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the semi-global wires by up to 50%. Like in Black et al.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we estimate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that a 3D organization reduces the latency of the load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to use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and branch misprediction notification paths, possibly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saving one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cycle or more in each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path. </a:t>
            </a:r>
          </a:p>
        </p:txBody>
      </p:sp>
    </p:spTree>
    <p:extLst>
      <p:ext uri="{BB962C8B-B14F-4D97-AF65-F5344CB8AC3E}">
        <p14:creationId xmlns:p14="http://schemas.microsoft.com/office/powerpoint/2010/main" val="101993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42"/>
          <p:cNvSpPr txBox="1">
            <a:spLocks noGrp="1"/>
          </p:cNvSpPr>
          <p:nvPr>
            <p:ph type="title"/>
          </p:nvPr>
        </p:nvSpPr>
        <p:spPr>
          <a:xfrm>
            <a:off x="1619672" y="267494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0" dirty="0"/>
              <a:t>Logic </a:t>
            </a:r>
            <a:r>
              <a:rPr lang="en-US" b="0" dirty="0" smtClean="0"/>
              <a:t>Stages </a:t>
            </a:r>
            <a:endParaRPr dirty="0"/>
          </a:p>
        </p:txBody>
      </p:sp>
      <p:sp>
        <p:nvSpPr>
          <p:cNvPr id="2" name="ZoneTexte 1"/>
          <p:cNvSpPr txBox="1"/>
          <p:nvPr/>
        </p:nvSpPr>
        <p:spPr>
          <a:xfrm>
            <a:off x="696152" y="1275606"/>
            <a:ext cx="81003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Global wires span a significant section of the chip and may take multiple clock cycles. The global footprint reduction reduces the length of a global wire.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To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verify the impact of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wire length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reduction in logic stages,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we synthesize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and lay out a 64-bit adder along with a bypass path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in 45nm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technology.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827" y="2842711"/>
            <a:ext cx="4386773" cy="1330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123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45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Storage Structures</a:t>
            </a:r>
            <a:endParaRPr dirty="0"/>
          </a:p>
        </p:txBody>
      </p:sp>
      <p:sp>
        <p:nvSpPr>
          <p:cNvPr id="2" name="ZoneTexte 1"/>
          <p:cNvSpPr txBox="1"/>
          <p:nvPr/>
        </p:nvSpPr>
        <p:spPr>
          <a:xfrm>
            <a:off x="576531" y="1275606"/>
            <a:ext cx="597471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storage structures in a core consist of SRAM structures such as</a:t>
            </a:r>
          </a:p>
          <a:p>
            <a:r>
              <a:rPr lang="en-US" dirty="0">
                <a:solidFill>
                  <a:schemeClr val="tx1"/>
                </a:solidFill>
              </a:rPr>
              <a:t>the register file and branch prediction table, and CAM structures</a:t>
            </a:r>
          </a:p>
          <a:p>
            <a:r>
              <a:rPr lang="en-US" dirty="0">
                <a:solidFill>
                  <a:schemeClr val="tx1"/>
                </a:solidFill>
              </a:rPr>
              <a:t>such as the issue queue and load/store queue. CAM and RAM structures</a:t>
            </a:r>
          </a:p>
          <a:p>
            <a:r>
              <a:rPr lang="en-US" dirty="0">
                <a:solidFill>
                  <a:schemeClr val="tx1"/>
                </a:solidFill>
              </a:rPr>
              <a:t>are structurally very similar in their layout. Therefore, we</a:t>
            </a:r>
          </a:p>
          <a:p>
            <a:r>
              <a:rPr lang="en-US" dirty="0">
                <a:solidFill>
                  <a:schemeClr val="tx1"/>
                </a:solidFill>
              </a:rPr>
              <a:t>treat them similarly for the purpose of partitioning them in 3D.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3563888" y="2819132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Bit Partitioning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3131840" y="3291830"/>
            <a:ext cx="578075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BP spreads half of each word in each</a:t>
            </a:r>
          </a:p>
          <a:p>
            <a:r>
              <a:rPr lang="en-US" dirty="0">
                <a:solidFill>
                  <a:schemeClr val="tx1"/>
                </a:solidFill>
              </a:rPr>
              <a:t>layer, and places a driver in each layer. As a result, the effective</a:t>
            </a:r>
          </a:p>
          <a:p>
            <a:r>
              <a:rPr lang="en-US" dirty="0">
                <a:solidFill>
                  <a:schemeClr val="tx1"/>
                </a:solidFill>
              </a:rPr>
              <a:t>length of each </a:t>
            </a:r>
            <a:r>
              <a:rPr lang="en-US" dirty="0" smtClean="0">
                <a:solidFill>
                  <a:schemeClr val="tx1"/>
                </a:solidFill>
              </a:rPr>
              <a:t>word line </a:t>
            </a:r>
            <a:r>
              <a:rPr lang="en-US" dirty="0">
                <a:solidFill>
                  <a:schemeClr val="tx1"/>
                </a:solidFill>
              </a:rPr>
              <a:t>is halved. Each word requires a via across</a:t>
            </a:r>
          </a:p>
          <a:p>
            <a:r>
              <a:rPr lang="en-US" dirty="0">
                <a:solidFill>
                  <a:schemeClr val="tx1"/>
                </a:solidFill>
              </a:rPr>
              <a:t>the layers (Figure 3(a)). Table 3 shows the percentage of improvement</a:t>
            </a:r>
          </a:p>
          <a:p>
            <a:r>
              <a:rPr lang="en-US" dirty="0">
                <a:solidFill>
                  <a:schemeClr val="tx1"/>
                </a:solidFill>
              </a:rPr>
              <a:t>we attain by bit partitioning our two structures using M3D</a:t>
            </a:r>
          </a:p>
          <a:p>
            <a:r>
              <a:rPr lang="en-US" dirty="0">
                <a:solidFill>
                  <a:schemeClr val="tx1"/>
                </a:solidFill>
              </a:rPr>
              <a:t>and TSV3D, compared to a 2D structure.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45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Storage Structures</a:t>
            </a:r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19622"/>
            <a:ext cx="5091910" cy="952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1448679" y="2571750"/>
            <a:ext cx="552587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Word Partitioning (WP). </a:t>
            </a:r>
            <a:r>
              <a:rPr lang="en-US" dirty="0" smtClean="0">
                <a:solidFill>
                  <a:schemeClr val="tx1"/>
                </a:solidFill>
              </a:rPr>
              <a:t>WP spreads </a:t>
            </a:r>
            <a:r>
              <a:rPr lang="en-US" dirty="0">
                <a:solidFill>
                  <a:schemeClr val="tx1"/>
                </a:solidFill>
              </a:rPr>
              <a:t>half of </a:t>
            </a:r>
            <a:r>
              <a:rPr lang="en-US" dirty="0" smtClean="0">
                <a:solidFill>
                  <a:schemeClr val="tx1"/>
                </a:solidFill>
              </a:rPr>
              <a:t>the words </a:t>
            </a:r>
            <a:r>
              <a:rPr lang="en-US" dirty="0">
                <a:solidFill>
                  <a:schemeClr val="tx1"/>
                </a:solidFill>
              </a:rPr>
              <a:t>in each</a:t>
            </a:r>
          </a:p>
          <a:p>
            <a:r>
              <a:rPr lang="en-US" dirty="0">
                <a:solidFill>
                  <a:schemeClr val="tx1"/>
                </a:solidFill>
              </a:rPr>
              <a:t>layer, and places a driver in each layer. As a result, the effective</a:t>
            </a:r>
          </a:p>
          <a:p>
            <a:r>
              <a:rPr lang="en-US" dirty="0">
                <a:solidFill>
                  <a:schemeClr val="tx1"/>
                </a:solidFill>
              </a:rPr>
              <a:t>length of each </a:t>
            </a:r>
            <a:r>
              <a:rPr lang="en-US" dirty="0" err="1">
                <a:solidFill>
                  <a:schemeClr val="tx1"/>
                </a:solidFill>
              </a:rPr>
              <a:t>bitline</a:t>
            </a:r>
            <a:r>
              <a:rPr lang="en-US" dirty="0">
                <a:solidFill>
                  <a:schemeClr val="tx1"/>
                </a:solidFill>
              </a:rPr>
              <a:t> is halved. The number of </a:t>
            </a:r>
            <a:r>
              <a:rPr lang="en-US" dirty="0" err="1">
                <a:solidFill>
                  <a:schemeClr val="tx1"/>
                </a:solidFill>
              </a:rPr>
              <a:t>vias</a:t>
            </a:r>
            <a:r>
              <a:rPr lang="en-US" dirty="0">
                <a:solidFill>
                  <a:schemeClr val="tx1"/>
                </a:solidFill>
              </a:rPr>
              <a:t> needed is equal</a:t>
            </a:r>
          </a:p>
          <a:p>
            <a:r>
              <a:rPr lang="en-US" dirty="0">
                <a:solidFill>
                  <a:schemeClr val="tx1"/>
                </a:solidFill>
              </a:rPr>
              <a:t>to the array width (Figure 3(b)). Table 4 shows the percentage of</a:t>
            </a:r>
          </a:p>
          <a:p>
            <a:r>
              <a:rPr lang="en-US" dirty="0">
                <a:solidFill>
                  <a:schemeClr val="tx1"/>
                </a:solidFill>
              </a:rPr>
              <a:t>improvement we attain by word partitioning our two structures</a:t>
            </a:r>
          </a:p>
          <a:p>
            <a:r>
              <a:rPr lang="en-US" dirty="0">
                <a:solidFill>
                  <a:schemeClr val="tx1"/>
                </a:solidFill>
              </a:rPr>
              <a:t>using M3D and TSV3D, compared to a 2D structure.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880" y="3973203"/>
            <a:ext cx="5032380" cy="985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537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45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Storage Structures</a:t>
            </a:r>
            <a:endParaRPr dirty="0"/>
          </a:p>
        </p:txBody>
      </p:sp>
      <p:sp>
        <p:nvSpPr>
          <p:cNvPr id="2" name="ZoneTexte 1"/>
          <p:cNvSpPr txBox="1"/>
          <p:nvPr/>
        </p:nvSpPr>
        <p:spPr>
          <a:xfrm>
            <a:off x="1737730" y="1323628"/>
            <a:ext cx="566853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Port Partitioning (PP). PP places the SRAM bit cell with half</a:t>
            </a:r>
          </a:p>
          <a:p>
            <a:r>
              <a:rPr lang="en-US" dirty="0">
                <a:solidFill>
                  <a:schemeClr val="tx1"/>
                </a:solidFill>
              </a:rPr>
              <a:t>of its ports in one layer and the rest of the ports with their access</a:t>
            </a:r>
          </a:p>
          <a:p>
            <a:r>
              <a:rPr lang="en-US" dirty="0">
                <a:solidFill>
                  <a:schemeClr val="tx1"/>
                </a:solidFill>
              </a:rPr>
              <a:t>transistors in the second layer. It needs two </a:t>
            </a:r>
            <a:r>
              <a:rPr lang="en-US" dirty="0" err="1">
                <a:solidFill>
                  <a:schemeClr val="tx1"/>
                </a:solidFill>
              </a:rPr>
              <a:t>vias</a:t>
            </a:r>
            <a:r>
              <a:rPr lang="en-US" dirty="0">
                <a:solidFill>
                  <a:schemeClr val="tx1"/>
                </a:solidFill>
              </a:rPr>
              <a:t> per SRAM bit cell as</a:t>
            </a:r>
          </a:p>
          <a:p>
            <a:r>
              <a:rPr lang="en-US" dirty="0">
                <a:solidFill>
                  <a:schemeClr val="tx1"/>
                </a:solidFill>
              </a:rPr>
              <a:t>shown in Figure 3(c). Table 5 shows the percentage of improvement</a:t>
            </a:r>
          </a:p>
          <a:p>
            <a:r>
              <a:rPr lang="en-US" dirty="0">
                <a:solidFill>
                  <a:schemeClr val="tx1"/>
                </a:solidFill>
              </a:rPr>
              <a:t>we attain by port partitioning our two structures using M3D and</a:t>
            </a:r>
          </a:p>
          <a:p>
            <a:r>
              <a:rPr lang="en-US" dirty="0">
                <a:solidFill>
                  <a:schemeClr val="tx1"/>
                </a:solidFill>
              </a:rPr>
              <a:t>TSV3D, compared to a 2D structure.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731" y="3111589"/>
            <a:ext cx="5354550" cy="993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392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38"/>
          <p:cNvSpPr txBox="1">
            <a:spLocks noGrp="1"/>
          </p:cNvSpPr>
          <p:nvPr>
            <p:ph type="title"/>
          </p:nvPr>
        </p:nvSpPr>
        <p:spPr>
          <a:xfrm>
            <a:off x="611560" y="2931790"/>
            <a:ext cx="8208911" cy="11521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lvl="0" indent="-228600"/>
            <a:r>
              <a:rPr lang="en-US" sz="3200" dirty="0"/>
              <a:t>HETERO-LAYER PARTITIONING</a:t>
            </a:r>
            <a:endParaRPr lang="it-IT" sz="3200" dirty="0"/>
          </a:p>
        </p:txBody>
      </p:sp>
      <p:sp>
        <p:nvSpPr>
          <p:cNvPr id="1008" name="Google Shape;1008;p38"/>
          <p:cNvSpPr txBox="1">
            <a:spLocks noGrp="1"/>
          </p:cNvSpPr>
          <p:nvPr>
            <p:ph type="title" idx="2"/>
          </p:nvPr>
        </p:nvSpPr>
        <p:spPr>
          <a:xfrm>
            <a:off x="3995120" y="1227576"/>
            <a:ext cx="1330451" cy="11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cxnSp>
        <p:nvCxnSpPr>
          <p:cNvPr id="1010" name="Google Shape;1010;p38"/>
          <p:cNvCxnSpPr/>
          <p:nvPr/>
        </p:nvCxnSpPr>
        <p:spPr>
          <a:xfrm>
            <a:off x="3443700" y="4310199"/>
            <a:ext cx="22566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011" name="Google Shape;1011;p38"/>
          <p:cNvGrpSpPr/>
          <p:nvPr/>
        </p:nvGrpSpPr>
        <p:grpSpPr>
          <a:xfrm>
            <a:off x="3518490" y="1380273"/>
            <a:ext cx="289868" cy="852000"/>
            <a:chOff x="456616" y="2161476"/>
            <a:chExt cx="289868" cy="852000"/>
          </a:xfrm>
        </p:grpSpPr>
        <p:sp>
          <p:nvSpPr>
            <p:cNvPr id="1012" name="Google Shape;1012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8"/>
          <p:cNvGrpSpPr/>
          <p:nvPr/>
        </p:nvGrpSpPr>
        <p:grpSpPr>
          <a:xfrm>
            <a:off x="5325572" y="1380273"/>
            <a:ext cx="289868" cy="852000"/>
            <a:chOff x="456616" y="2161476"/>
            <a:chExt cx="289868" cy="852000"/>
          </a:xfrm>
        </p:grpSpPr>
        <p:sp>
          <p:nvSpPr>
            <p:cNvPr id="1018" name="Google Shape;1018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38"/>
          <p:cNvGrpSpPr/>
          <p:nvPr/>
        </p:nvGrpSpPr>
        <p:grpSpPr>
          <a:xfrm rot="5400000">
            <a:off x="4427066" y="498842"/>
            <a:ext cx="289868" cy="852000"/>
            <a:chOff x="456616" y="2161476"/>
            <a:chExt cx="289868" cy="852000"/>
          </a:xfrm>
        </p:grpSpPr>
        <p:sp>
          <p:nvSpPr>
            <p:cNvPr id="1024" name="Google Shape;1024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38"/>
          <p:cNvGrpSpPr/>
          <p:nvPr/>
        </p:nvGrpSpPr>
        <p:grpSpPr>
          <a:xfrm rot="5400000">
            <a:off x="4427066" y="2261724"/>
            <a:ext cx="289868" cy="852000"/>
            <a:chOff x="456616" y="2161476"/>
            <a:chExt cx="289868" cy="852000"/>
          </a:xfrm>
        </p:grpSpPr>
        <p:sp>
          <p:nvSpPr>
            <p:cNvPr id="1030" name="Google Shape;1030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组合 98"/>
          <p:cNvGrpSpPr/>
          <p:nvPr/>
        </p:nvGrpSpPr>
        <p:grpSpPr>
          <a:xfrm>
            <a:off x="1467997" y="4598560"/>
            <a:ext cx="1729160" cy="540000"/>
            <a:chOff x="-8974138" y="1552575"/>
            <a:chExt cx="8977313" cy="2803525"/>
          </a:xfrm>
          <a:solidFill>
            <a:schemeClr val="tx1"/>
          </a:solidFill>
        </p:grpSpPr>
        <p:sp>
          <p:nvSpPr>
            <p:cNvPr id="31" name="Freeform 5"/>
            <p:cNvSpPr/>
            <p:nvPr/>
          </p:nvSpPr>
          <p:spPr bwMode="auto">
            <a:xfrm>
              <a:off x="-5613400" y="1725613"/>
              <a:ext cx="146050" cy="477838"/>
            </a:xfrm>
            <a:custGeom>
              <a:avLst/>
              <a:gdLst>
                <a:gd name="T0" fmla="*/ 1 w 39"/>
                <a:gd name="T1" fmla="*/ 0 h 127"/>
                <a:gd name="T2" fmla="*/ 7 w 39"/>
                <a:gd name="T3" fmla="*/ 127 h 127"/>
                <a:gd name="T4" fmla="*/ 39 w 39"/>
                <a:gd name="T5" fmla="*/ 60 h 127"/>
                <a:gd name="T6" fmla="*/ 5 w 39"/>
                <a:gd name="T7" fmla="*/ 2 h 127"/>
                <a:gd name="T8" fmla="*/ 3 w 39"/>
                <a:gd name="T9" fmla="*/ 1 h 127"/>
                <a:gd name="T10" fmla="*/ 1 w 39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27">
                  <a:moveTo>
                    <a:pt x="1" y="0"/>
                  </a:moveTo>
                  <a:cubicBezTo>
                    <a:pt x="0" y="0"/>
                    <a:pt x="30" y="102"/>
                    <a:pt x="7" y="127"/>
                  </a:cubicBezTo>
                  <a:cubicBezTo>
                    <a:pt x="7" y="127"/>
                    <a:pt x="32" y="106"/>
                    <a:pt x="39" y="60"/>
                  </a:cubicBezTo>
                  <a:cubicBezTo>
                    <a:pt x="39" y="60"/>
                    <a:pt x="36" y="31"/>
                    <a:pt x="5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6"/>
            <p:cNvSpPr/>
            <p:nvPr/>
          </p:nvSpPr>
          <p:spPr bwMode="auto">
            <a:xfrm>
              <a:off x="-5368925" y="2532063"/>
              <a:ext cx="574675" cy="1192213"/>
            </a:xfrm>
            <a:custGeom>
              <a:avLst/>
              <a:gdLst>
                <a:gd name="T0" fmla="*/ 25 w 153"/>
                <a:gd name="T1" fmla="*/ 144 h 317"/>
                <a:gd name="T2" fmla="*/ 2 w 153"/>
                <a:gd name="T3" fmla="*/ 131 h 317"/>
                <a:gd name="T4" fmla="*/ 14 w 153"/>
                <a:gd name="T5" fmla="*/ 121 h 317"/>
                <a:gd name="T6" fmla="*/ 84 w 153"/>
                <a:gd name="T7" fmla="*/ 57 h 317"/>
                <a:gd name="T8" fmla="*/ 84 w 153"/>
                <a:gd name="T9" fmla="*/ 99 h 317"/>
                <a:gd name="T10" fmla="*/ 97 w 153"/>
                <a:gd name="T11" fmla="*/ 91 h 317"/>
                <a:gd name="T12" fmla="*/ 129 w 153"/>
                <a:gd name="T13" fmla="*/ 17 h 317"/>
                <a:gd name="T14" fmla="*/ 153 w 153"/>
                <a:gd name="T15" fmla="*/ 22 h 317"/>
                <a:gd name="T16" fmla="*/ 143 w 153"/>
                <a:gd name="T17" fmla="*/ 81 h 317"/>
                <a:gd name="T18" fmla="*/ 109 w 153"/>
                <a:gd name="T19" fmla="*/ 292 h 317"/>
                <a:gd name="T20" fmla="*/ 70 w 153"/>
                <a:gd name="T21" fmla="*/ 257 h 317"/>
                <a:gd name="T22" fmla="*/ 103 w 153"/>
                <a:gd name="T23" fmla="*/ 250 h 317"/>
                <a:gd name="T24" fmla="*/ 127 w 153"/>
                <a:gd name="T25" fmla="*/ 57 h 317"/>
                <a:gd name="T26" fmla="*/ 70 w 153"/>
                <a:gd name="T27" fmla="*/ 170 h 317"/>
                <a:gd name="T28" fmla="*/ 48 w 153"/>
                <a:gd name="T29" fmla="*/ 149 h 317"/>
                <a:gd name="T30" fmla="*/ 57 w 153"/>
                <a:gd name="T31" fmla="*/ 73 h 317"/>
                <a:gd name="T32" fmla="*/ 27 w 153"/>
                <a:gd name="T33" fmla="*/ 136 h 317"/>
                <a:gd name="T34" fmla="*/ 26 w 153"/>
                <a:gd name="T35" fmla="*/ 140 h 317"/>
                <a:gd name="T36" fmla="*/ 25 w 153"/>
                <a:gd name="T37" fmla="*/ 144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3" h="317">
                  <a:moveTo>
                    <a:pt x="25" y="144"/>
                  </a:moveTo>
                  <a:cubicBezTo>
                    <a:pt x="25" y="144"/>
                    <a:pt x="8" y="162"/>
                    <a:pt x="2" y="131"/>
                  </a:cubicBezTo>
                  <a:cubicBezTo>
                    <a:pt x="2" y="131"/>
                    <a:pt x="0" y="121"/>
                    <a:pt x="14" y="121"/>
                  </a:cubicBezTo>
                  <a:cubicBezTo>
                    <a:pt x="14" y="121"/>
                    <a:pt x="65" y="32"/>
                    <a:pt x="84" y="57"/>
                  </a:cubicBezTo>
                  <a:cubicBezTo>
                    <a:pt x="84" y="57"/>
                    <a:pt x="89" y="79"/>
                    <a:pt x="84" y="99"/>
                  </a:cubicBezTo>
                  <a:cubicBezTo>
                    <a:pt x="84" y="99"/>
                    <a:pt x="95" y="103"/>
                    <a:pt x="97" y="91"/>
                  </a:cubicBezTo>
                  <a:cubicBezTo>
                    <a:pt x="97" y="91"/>
                    <a:pt x="128" y="42"/>
                    <a:pt x="129" y="17"/>
                  </a:cubicBezTo>
                  <a:cubicBezTo>
                    <a:pt x="129" y="17"/>
                    <a:pt x="153" y="0"/>
                    <a:pt x="153" y="22"/>
                  </a:cubicBezTo>
                  <a:cubicBezTo>
                    <a:pt x="153" y="22"/>
                    <a:pt x="143" y="65"/>
                    <a:pt x="143" y="81"/>
                  </a:cubicBezTo>
                  <a:cubicBezTo>
                    <a:pt x="143" y="81"/>
                    <a:pt x="136" y="249"/>
                    <a:pt x="109" y="292"/>
                  </a:cubicBezTo>
                  <a:cubicBezTo>
                    <a:pt x="109" y="292"/>
                    <a:pt x="95" y="317"/>
                    <a:pt x="70" y="257"/>
                  </a:cubicBezTo>
                  <a:cubicBezTo>
                    <a:pt x="70" y="257"/>
                    <a:pt x="101" y="287"/>
                    <a:pt x="103" y="250"/>
                  </a:cubicBezTo>
                  <a:cubicBezTo>
                    <a:pt x="103" y="250"/>
                    <a:pt x="134" y="75"/>
                    <a:pt x="127" y="57"/>
                  </a:cubicBezTo>
                  <a:cubicBezTo>
                    <a:pt x="127" y="57"/>
                    <a:pt x="80" y="145"/>
                    <a:pt x="70" y="170"/>
                  </a:cubicBezTo>
                  <a:cubicBezTo>
                    <a:pt x="70" y="170"/>
                    <a:pt x="47" y="171"/>
                    <a:pt x="48" y="149"/>
                  </a:cubicBezTo>
                  <a:cubicBezTo>
                    <a:pt x="48" y="149"/>
                    <a:pt x="94" y="43"/>
                    <a:pt x="57" y="73"/>
                  </a:cubicBezTo>
                  <a:cubicBezTo>
                    <a:pt x="57" y="73"/>
                    <a:pt x="35" y="117"/>
                    <a:pt x="27" y="136"/>
                  </a:cubicBezTo>
                  <a:cubicBezTo>
                    <a:pt x="26" y="140"/>
                    <a:pt x="26" y="140"/>
                    <a:pt x="26" y="140"/>
                  </a:cubicBezTo>
                  <a:lnTo>
                    <a:pt x="25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7"/>
            <p:cNvSpPr/>
            <p:nvPr/>
          </p:nvSpPr>
          <p:spPr bwMode="auto">
            <a:xfrm>
              <a:off x="-4881563" y="2038350"/>
              <a:ext cx="593725" cy="1441450"/>
            </a:xfrm>
            <a:custGeom>
              <a:avLst/>
              <a:gdLst>
                <a:gd name="T0" fmla="*/ 2 w 158"/>
                <a:gd name="T1" fmla="*/ 86 h 383"/>
                <a:gd name="T2" fmla="*/ 88 w 158"/>
                <a:gd name="T3" fmla="*/ 41 h 383"/>
                <a:gd name="T4" fmla="*/ 105 w 158"/>
                <a:gd name="T5" fmla="*/ 47 h 383"/>
                <a:gd name="T6" fmla="*/ 91 w 158"/>
                <a:gd name="T7" fmla="*/ 341 h 383"/>
                <a:gd name="T8" fmla="*/ 27 w 158"/>
                <a:gd name="T9" fmla="*/ 312 h 383"/>
                <a:gd name="T10" fmla="*/ 111 w 158"/>
                <a:gd name="T11" fmla="*/ 383 h 383"/>
                <a:gd name="T12" fmla="*/ 116 w 158"/>
                <a:gd name="T13" fmla="*/ 352 h 383"/>
                <a:gd name="T14" fmla="*/ 131 w 158"/>
                <a:gd name="T15" fmla="*/ 56 h 383"/>
                <a:gd name="T16" fmla="*/ 106 w 158"/>
                <a:gd name="T17" fmla="*/ 9 h 383"/>
                <a:gd name="T18" fmla="*/ 8 w 158"/>
                <a:gd name="T19" fmla="*/ 81 h 383"/>
                <a:gd name="T20" fmla="*/ 0 w 158"/>
                <a:gd name="T21" fmla="*/ 84 h 383"/>
                <a:gd name="T22" fmla="*/ 2 w 158"/>
                <a:gd name="T23" fmla="*/ 86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383">
                  <a:moveTo>
                    <a:pt x="2" y="86"/>
                  </a:moveTo>
                  <a:cubicBezTo>
                    <a:pt x="2" y="86"/>
                    <a:pt x="62" y="75"/>
                    <a:pt x="88" y="41"/>
                  </a:cubicBezTo>
                  <a:cubicBezTo>
                    <a:pt x="88" y="41"/>
                    <a:pt x="107" y="26"/>
                    <a:pt x="105" y="47"/>
                  </a:cubicBezTo>
                  <a:cubicBezTo>
                    <a:pt x="105" y="47"/>
                    <a:pt x="75" y="157"/>
                    <a:pt x="91" y="341"/>
                  </a:cubicBezTo>
                  <a:cubicBezTo>
                    <a:pt x="91" y="341"/>
                    <a:pt x="32" y="321"/>
                    <a:pt x="27" y="312"/>
                  </a:cubicBezTo>
                  <a:cubicBezTo>
                    <a:pt x="27" y="312"/>
                    <a:pt x="92" y="372"/>
                    <a:pt x="111" y="383"/>
                  </a:cubicBezTo>
                  <a:cubicBezTo>
                    <a:pt x="111" y="383"/>
                    <a:pt x="121" y="383"/>
                    <a:pt x="116" y="352"/>
                  </a:cubicBezTo>
                  <a:cubicBezTo>
                    <a:pt x="116" y="352"/>
                    <a:pt x="104" y="106"/>
                    <a:pt x="131" y="56"/>
                  </a:cubicBezTo>
                  <a:cubicBezTo>
                    <a:pt x="131" y="56"/>
                    <a:pt x="158" y="0"/>
                    <a:pt x="106" y="9"/>
                  </a:cubicBezTo>
                  <a:cubicBezTo>
                    <a:pt x="106" y="9"/>
                    <a:pt x="16" y="79"/>
                    <a:pt x="8" y="81"/>
                  </a:cubicBezTo>
                  <a:cubicBezTo>
                    <a:pt x="0" y="84"/>
                    <a:pt x="0" y="84"/>
                    <a:pt x="0" y="84"/>
                  </a:cubicBezTo>
                  <a:lnTo>
                    <a:pt x="2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8"/>
            <p:cNvSpPr/>
            <p:nvPr/>
          </p:nvSpPr>
          <p:spPr bwMode="auto">
            <a:xfrm>
              <a:off x="-4865688" y="2444750"/>
              <a:ext cx="214313" cy="527050"/>
            </a:xfrm>
            <a:custGeom>
              <a:avLst/>
              <a:gdLst>
                <a:gd name="T0" fmla="*/ 4 w 57"/>
                <a:gd name="T1" fmla="*/ 1 h 140"/>
                <a:gd name="T2" fmla="*/ 52 w 57"/>
                <a:gd name="T3" fmla="*/ 60 h 140"/>
                <a:gd name="T4" fmla="*/ 34 w 57"/>
                <a:gd name="T5" fmla="*/ 93 h 140"/>
                <a:gd name="T6" fmla="*/ 53 w 57"/>
                <a:gd name="T7" fmla="*/ 136 h 140"/>
                <a:gd name="T8" fmla="*/ 23 w 57"/>
                <a:gd name="T9" fmla="*/ 115 h 140"/>
                <a:gd name="T10" fmla="*/ 31 w 57"/>
                <a:gd name="T11" fmla="*/ 71 h 140"/>
                <a:gd name="T12" fmla="*/ 0 w 57"/>
                <a:gd name="T13" fmla="*/ 0 h 140"/>
                <a:gd name="T14" fmla="*/ 3 w 57"/>
                <a:gd name="T15" fmla="*/ 1 h 140"/>
                <a:gd name="T16" fmla="*/ 4 w 57"/>
                <a:gd name="T17" fmla="*/ 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140">
                  <a:moveTo>
                    <a:pt x="4" y="1"/>
                  </a:moveTo>
                  <a:cubicBezTo>
                    <a:pt x="4" y="1"/>
                    <a:pt x="57" y="15"/>
                    <a:pt x="52" y="60"/>
                  </a:cubicBezTo>
                  <a:cubicBezTo>
                    <a:pt x="34" y="93"/>
                    <a:pt x="34" y="93"/>
                    <a:pt x="34" y="93"/>
                  </a:cubicBezTo>
                  <a:cubicBezTo>
                    <a:pt x="34" y="93"/>
                    <a:pt x="36" y="119"/>
                    <a:pt x="53" y="136"/>
                  </a:cubicBezTo>
                  <a:cubicBezTo>
                    <a:pt x="53" y="136"/>
                    <a:pt x="31" y="140"/>
                    <a:pt x="23" y="115"/>
                  </a:cubicBezTo>
                  <a:cubicBezTo>
                    <a:pt x="23" y="115"/>
                    <a:pt x="19" y="87"/>
                    <a:pt x="31" y="71"/>
                  </a:cubicBezTo>
                  <a:cubicBezTo>
                    <a:pt x="31" y="71"/>
                    <a:pt x="52" y="35"/>
                    <a:pt x="0" y="0"/>
                  </a:cubicBezTo>
                  <a:cubicBezTo>
                    <a:pt x="3" y="1"/>
                    <a:pt x="3" y="1"/>
                    <a:pt x="3" y="1"/>
                  </a:cubicBezTo>
                  <a:lnTo>
                    <a:pt x="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9"/>
            <p:cNvSpPr>
              <a:spLocks noEditPoints="1"/>
            </p:cNvSpPr>
            <p:nvPr/>
          </p:nvSpPr>
          <p:spPr bwMode="auto">
            <a:xfrm>
              <a:off x="-5805488" y="1744663"/>
              <a:ext cx="1011238" cy="1825625"/>
            </a:xfrm>
            <a:custGeom>
              <a:avLst/>
              <a:gdLst>
                <a:gd name="T0" fmla="*/ 216 w 269"/>
                <a:gd name="T1" fmla="*/ 65 h 485"/>
                <a:gd name="T2" fmla="*/ 251 w 269"/>
                <a:gd name="T3" fmla="*/ 102 h 485"/>
                <a:gd name="T4" fmla="*/ 263 w 269"/>
                <a:gd name="T5" fmla="*/ 134 h 485"/>
                <a:gd name="T6" fmla="*/ 216 w 269"/>
                <a:gd name="T7" fmla="*/ 164 h 485"/>
                <a:gd name="T8" fmla="*/ 216 w 269"/>
                <a:gd name="T9" fmla="*/ 136 h 485"/>
                <a:gd name="T10" fmla="*/ 231 w 269"/>
                <a:gd name="T11" fmla="*/ 126 h 485"/>
                <a:gd name="T12" fmla="*/ 234 w 269"/>
                <a:gd name="T13" fmla="*/ 98 h 485"/>
                <a:gd name="T14" fmla="*/ 216 w 269"/>
                <a:gd name="T15" fmla="*/ 74 h 485"/>
                <a:gd name="T16" fmla="*/ 216 w 269"/>
                <a:gd name="T17" fmla="*/ 65 h 485"/>
                <a:gd name="T18" fmla="*/ 18 w 269"/>
                <a:gd name="T19" fmla="*/ 275 h 485"/>
                <a:gd name="T20" fmla="*/ 55 w 269"/>
                <a:gd name="T21" fmla="*/ 349 h 485"/>
                <a:gd name="T22" fmla="*/ 75 w 269"/>
                <a:gd name="T23" fmla="*/ 252 h 485"/>
                <a:gd name="T24" fmla="*/ 85 w 269"/>
                <a:gd name="T25" fmla="*/ 223 h 485"/>
                <a:gd name="T26" fmla="*/ 163 w 269"/>
                <a:gd name="T27" fmla="*/ 164 h 485"/>
                <a:gd name="T28" fmla="*/ 200 w 269"/>
                <a:gd name="T29" fmla="*/ 41 h 485"/>
                <a:gd name="T30" fmla="*/ 206 w 269"/>
                <a:gd name="T31" fmla="*/ 53 h 485"/>
                <a:gd name="T32" fmla="*/ 216 w 269"/>
                <a:gd name="T33" fmla="*/ 65 h 485"/>
                <a:gd name="T34" fmla="*/ 216 w 269"/>
                <a:gd name="T35" fmla="*/ 74 h 485"/>
                <a:gd name="T36" fmla="*/ 207 w 269"/>
                <a:gd name="T37" fmla="*/ 65 h 485"/>
                <a:gd name="T38" fmla="*/ 202 w 269"/>
                <a:gd name="T39" fmla="*/ 73 h 485"/>
                <a:gd name="T40" fmla="*/ 198 w 269"/>
                <a:gd name="T41" fmla="*/ 138 h 485"/>
                <a:gd name="T42" fmla="*/ 216 w 269"/>
                <a:gd name="T43" fmla="*/ 136 h 485"/>
                <a:gd name="T44" fmla="*/ 216 w 269"/>
                <a:gd name="T45" fmla="*/ 164 h 485"/>
                <a:gd name="T46" fmla="*/ 137 w 269"/>
                <a:gd name="T47" fmla="*/ 231 h 485"/>
                <a:gd name="T48" fmla="*/ 104 w 269"/>
                <a:gd name="T49" fmla="*/ 237 h 485"/>
                <a:gd name="T50" fmla="*/ 98 w 269"/>
                <a:gd name="T51" fmla="*/ 261 h 485"/>
                <a:gd name="T52" fmla="*/ 67 w 269"/>
                <a:gd name="T53" fmla="*/ 372 h 485"/>
                <a:gd name="T54" fmla="*/ 29 w 269"/>
                <a:gd name="T55" fmla="*/ 485 h 485"/>
                <a:gd name="T56" fmla="*/ 5 w 269"/>
                <a:gd name="T57" fmla="*/ 454 h 485"/>
                <a:gd name="T58" fmla="*/ 9 w 269"/>
                <a:gd name="T59" fmla="*/ 356 h 485"/>
                <a:gd name="T60" fmla="*/ 16 w 269"/>
                <a:gd name="T61" fmla="*/ 287 h 485"/>
                <a:gd name="T62" fmla="*/ 18 w 269"/>
                <a:gd name="T63" fmla="*/ 27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9" h="485">
                  <a:moveTo>
                    <a:pt x="216" y="65"/>
                  </a:moveTo>
                  <a:cubicBezTo>
                    <a:pt x="251" y="102"/>
                    <a:pt x="251" y="102"/>
                    <a:pt x="251" y="102"/>
                  </a:cubicBezTo>
                  <a:cubicBezTo>
                    <a:pt x="251" y="102"/>
                    <a:pt x="269" y="105"/>
                    <a:pt x="263" y="134"/>
                  </a:cubicBezTo>
                  <a:cubicBezTo>
                    <a:pt x="263" y="134"/>
                    <a:pt x="242" y="147"/>
                    <a:pt x="216" y="164"/>
                  </a:cubicBezTo>
                  <a:cubicBezTo>
                    <a:pt x="216" y="136"/>
                    <a:pt x="216" y="136"/>
                    <a:pt x="216" y="136"/>
                  </a:cubicBezTo>
                  <a:cubicBezTo>
                    <a:pt x="224" y="132"/>
                    <a:pt x="231" y="126"/>
                    <a:pt x="231" y="126"/>
                  </a:cubicBezTo>
                  <a:cubicBezTo>
                    <a:pt x="237" y="120"/>
                    <a:pt x="234" y="98"/>
                    <a:pt x="234" y="98"/>
                  </a:cubicBezTo>
                  <a:cubicBezTo>
                    <a:pt x="234" y="93"/>
                    <a:pt x="224" y="82"/>
                    <a:pt x="216" y="74"/>
                  </a:cubicBezTo>
                  <a:lnTo>
                    <a:pt x="216" y="65"/>
                  </a:lnTo>
                  <a:close/>
                  <a:moveTo>
                    <a:pt x="18" y="275"/>
                  </a:moveTo>
                  <a:cubicBezTo>
                    <a:pt x="18" y="275"/>
                    <a:pt x="39" y="421"/>
                    <a:pt x="55" y="349"/>
                  </a:cubicBezTo>
                  <a:cubicBezTo>
                    <a:pt x="55" y="349"/>
                    <a:pt x="82" y="271"/>
                    <a:pt x="75" y="252"/>
                  </a:cubicBezTo>
                  <a:cubicBezTo>
                    <a:pt x="75" y="252"/>
                    <a:pt x="65" y="245"/>
                    <a:pt x="85" y="223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63" y="164"/>
                    <a:pt x="185" y="0"/>
                    <a:pt x="200" y="41"/>
                  </a:cubicBezTo>
                  <a:cubicBezTo>
                    <a:pt x="206" y="53"/>
                    <a:pt x="206" y="53"/>
                    <a:pt x="206" y="53"/>
                  </a:cubicBezTo>
                  <a:cubicBezTo>
                    <a:pt x="216" y="65"/>
                    <a:pt x="216" y="65"/>
                    <a:pt x="216" y="65"/>
                  </a:cubicBezTo>
                  <a:cubicBezTo>
                    <a:pt x="216" y="74"/>
                    <a:pt x="216" y="74"/>
                    <a:pt x="216" y="74"/>
                  </a:cubicBezTo>
                  <a:cubicBezTo>
                    <a:pt x="211" y="69"/>
                    <a:pt x="207" y="65"/>
                    <a:pt x="207" y="65"/>
                  </a:cubicBezTo>
                  <a:cubicBezTo>
                    <a:pt x="202" y="73"/>
                    <a:pt x="202" y="73"/>
                    <a:pt x="202" y="73"/>
                  </a:cubicBezTo>
                  <a:cubicBezTo>
                    <a:pt x="198" y="138"/>
                    <a:pt x="198" y="138"/>
                    <a:pt x="198" y="138"/>
                  </a:cubicBezTo>
                  <a:cubicBezTo>
                    <a:pt x="198" y="144"/>
                    <a:pt x="208" y="141"/>
                    <a:pt x="216" y="136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186" y="185"/>
                    <a:pt x="149" y="212"/>
                    <a:pt x="137" y="231"/>
                  </a:cubicBezTo>
                  <a:cubicBezTo>
                    <a:pt x="137" y="231"/>
                    <a:pt x="131" y="237"/>
                    <a:pt x="104" y="237"/>
                  </a:cubicBezTo>
                  <a:cubicBezTo>
                    <a:pt x="104" y="237"/>
                    <a:pt x="98" y="237"/>
                    <a:pt x="98" y="261"/>
                  </a:cubicBezTo>
                  <a:cubicBezTo>
                    <a:pt x="98" y="261"/>
                    <a:pt x="76" y="341"/>
                    <a:pt x="67" y="372"/>
                  </a:cubicBezTo>
                  <a:cubicBezTo>
                    <a:pt x="67" y="372"/>
                    <a:pt x="42" y="478"/>
                    <a:pt x="29" y="485"/>
                  </a:cubicBezTo>
                  <a:cubicBezTo>
                    <a:pt x="29" y="485"/>
                    <a:pt x="0" y="483"/>
                    <a:pt x="5" y="454"/>
                  </a:cubicBezTo>
                  <a:cubicBezTo>
                    <a:pt x="5" y="454"/>
                    <a:pt x="10" y="373"/>
                    <a:pt x="9" y="356"/>
                  </a:cubicBezTo>
                  <a:cubicBezTo>
                    <a:pt x="16" y="287"/>
                    <a:pt x="16" y="287"/>
                    <a:pt x="16" y="287"/>
                  </a:cubicBezTo>
                  <a:lnTo>
                    <a:pt x="18" y="2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0"/>
            <p:cNvSpPr/>
            <p:nvPr/>
          </p:nvSpPr>
          <p:spPr bwMode="auto">
            <a:xfrm>
              <a:off x="-4013200" y="1966913"/>
              <a:ext cx="852488" cy="579438"/>
            </a:xfrm>
            <a:custGeom>
              <a:avLst/>
              <a:gdLst>
                <a:gd name="T0" fmla="*/ 6 w 227"/>
                <a:gd name="T1" fmla="*/ 142 h 154"/>
                <a:gd name="T2" fmla="*/ 126 w 227"/>
                <a:gd name="T3" fmla="*/ 99 h 154"/>
                <a:gd name="T4" fmla="*/ 170 w 227"/>
                <a:gd name="T5" fmla="*/ 0 h 154"/>
                <a:gd name="T6" fmla="*/ 161 w 227"/>
                <a:gd name="T7" fmla="*/ 84 h 154"/>
                <a:gd name="T8" fmla="*/ 206 w 227"/>
                <a:gd name="T9" fmla="*/ 64 h 154"/>
                <a:gd name="T10" fmla="*/ 209 w 227"/>
                <a:gd name="T11" fmla="*/ 53 h 154"/>
                <a:gd name="T12" fmla="*/ 219 w 227"/>
                <a:gd name="T13" fmla="*/ 73 h 154"/>
                <a:gd name="T14" fmla="*/ 43 w 227"/>
                <a:gd name="T15" fmla="*/ 151 h 154"/>
                <a:gd name="T16" fmla="*/ 0 w 227"/>
                <a:gd name="T17" fmla="*/ 144 h 154"/>
                <a:gd name="T18" fmla="*/ 6 w 227"/>
                <a:gd name="T19" fmla="*/ 1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154">
                  <a:moveTo>
                    <a:pt x="6" y="142"/>
                  </a:moveTo>
                  <a:cubicBezTo>
                    <a:pt x="6" y="143"/>
                    <a:pt x="11" y="154"/>
                    <a:pt x="126" y="99"/>
                  </a:cubicBezTo>
                  <a:cubicBezTo>
                    <a:pt x="126" y="99"/>
                    <a:pt x="148" y="3"/>
                    <a:pt x="170" y="0"/>
                  </a:cubicBezTo>
                  <a:cubicBezTo>
                    <a:pt x="170" y="0"/>
                    <a:pt x="177" y="56"/>
                    <a:pt x="161" y="84"/>
                  </a:cubicBezTo>
                  <a:cubicBezTo>
                    <a:pt x="161" y="84"/>
                    <a:pt x="179" y="90"/>
                    <a:pt x="206" y="64"/>
                  </a:cubicBezTo>
                  <a:cubicBezTo>
                    <a:pt x="206" y="64"/>
                    <a:pt x="201" y="41"/>
                    <a:pt x="209" y="53"/>
                  </a:cubicBezTo>
                  <a:cubicBezTo>
                    <a:pt x="209" y="53"/>
                    <a:pt x="227" y="68"/>
                    <a:pt x="219" y="73"/>
                  </a:cubicBezTo>
                  <a:cubicBezTo>
                    <a:pt x="219" y="73"/>
                    <a:pt x="109" y="149"/>
                    <a:pt x="43" y="151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44"/>
                    <a:pt x="6" y="140"/>
                    <a:pt x="6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1"/>
            <p:cNvSpPr>
              <a:spLocks noEditPoints="1"/>
            </p:cNvSpPr>
            <p:nvPr/>
          </p:nvSpPr>
          <p:spPr bwMode="auto">
            <a:xfrm>
              <a:off x="-4021138" y="2351088"/>
              <a:ext cx="965200" cy="1166813"/>
            </a:xfrm>
            <a:custGeom>
              <a:avLst/>
              <a:gdLst>
                <a:gd name="T0" fmla="*/ 130 w 257"/>
                <a:gd name="T1" fmla="*/ 50 h 310"/>
                <a:gd name="T2" fmla="*/ 218 w 257"/>
                <a:gd name="T3" fmla="*/ 16 h 310"/>
                <a:gd name="T4" fmla="*/ 254 w 257"/>
                <a:gd name="T5" fmla="*/ 13 h 310"/>
                <a:gd name="T6" fmla="*/ 254 w 257"/>
                <a:gd name="T7" fmla="*/ 60 h 310"/>
                <a:gd name="T8" fmla="*/ 255 w 257"/>
                <a:gd name="T9" fmla="*/ 249 h 310"/>
                <a:gd name="T10" fmla="*/ 195 w 257"/>
                <a:gd name="T11" fmla="*/ 256 h 310"/>
                <a:gd name="T12" fmla="*/ 239 w 257"/>
                <a:gd name="T13" fmla="*/ 243 h 310"/>
                <a:gd name="T14" fmla="*/ 242 w 257"/>
                <a:gd name="T15" fmla="*/ 46 h 310"/>
                <a:gd name="T16" fmla="*/ 210 w 257"/>
                <a:gd name="T17" fmla="*/ 30 h 310"/>
                <a:gd name="T18" fmla="*/ 130 w 257"/>
                <a:gd name="T19" fmla="*/ 64 h 310"/>
                <a:gd name="T20" fmla="*/ 130 w 257"/>
                <a:gd name="T21" fmla="*/ 50 h 310"/>
                <a:gd name="T22" fmla="*/ 130 w 257"/>
                <a:gd name="T23" fmla="*/ 97 h 310"/>
                <a:gd name="T24" fmla="*/ 130 w 257"/>
                <a:gd name="T25" fmla="*/ 160 h 310"/>
                <a:gd name="T26" fmla="*/ 130 w 257"/>
                <a:gd name="T27" fmla="*/ 159 h 310"/>
                <a:gd name="T28" fmla="*/ 137 w 257"/>
                <a:gd name="T29" fmla="*/ 156 h 310"/>
                <a:gd name="T30" fmla="*/ 139 w 257"/>
                <a:gd name="T31" fmla="*/ 187 h 310"/>
                <a:gd name="T32" fmla="*/ 130 w 257"/>
                <a:gd name="T33" fmla="*/ 191 h 310"/>
                <a:gd name="T34" fmla="*/ 130 w 257"/>
                <a:gd name="T35" fmla="*/ 205 h 310"/>
                <a:gd name="T36" fmla="*/ 135 w 257"/>
                <a:gd name="T37" fmla="*/ 202 h 310"/>
                <a:gd name="T38" fmla="*/ 144 w 257"/>
                <a:gd name="T39" fmla="*/ 246 h 310"/>
                <a:gd name="T40" fmla="*/ 151 w 257"/>
                <a:gd name="T41" fmla="*/ 190 h 310"/>
                <a:gd name="T42" fmla="*/ 137 w 257"/>
                <a:gd name="T43" fmla="*/ 139 h 310"/>
                <a:gd name="T44" fmla="*/ 161 w 257"/>
                <a:gd name="T45" fmla="*/ 96 h 310"/>
                <a:gd name="T46" fmla="*/ 138 w 257"/>
                <a:gd name="T47" fmla="*/ 87 h 310"/>
                <a:gd name="T48" fmla="*/ 130 w 257"/>
                <a:gd name="T49" fmla="*/ 97 h 310"/>
                <a:gd name="T50" fmla="*/ 13 w 257"/>
                <a:gd name="T51" fmla="*/ 213 h 310"/>
                <a:gd name="T52" fmla="*/ 0 w 257"/>
                <a:gd name="T53" fmla="*/ 201 h 310"/>
                <a:gd name="T54" fmla="*/ 47 w 257"/>
                <a:gd name="T55" fmla="*/ 102 h 310"/>
                <a:gd name="T56" fmla="*/ 130 w 257"/>
                <a:gd name="T57" fmla="*/ 50 h 310"/>
                <a:gd name="T58" fmla="*/ 130 w 257"/>
                <a:gd name="T59" fmla="*/ 64 h 310"/>
                <a:gd name="T60" fmla="*/ 85 w 257"/>
                <a:gd name="T61" fmla="*/ 100 h 310"/>
                <a:gd name="T62" fmla="*/ 130 w 257"/>
                <a:gd name="T63" fmla="*/ 97 h 310"/>
                <a:gd name="T64" fmla="*/ 130 w 257"/>
                <a:gd name="T65" fmla="*/ 160 h 310"/>
                <a:gd name="T66" fmla="*/ 117 w 257"/>
                <a:gd name="T67" fmla="*/ 188 h 310"/>
                <a:gd name="T68" fmla="*/ 130 w 257"/>
                <a:gd name="T69" fmla="*/ 191 h 310"/>
                <a:gd name="T70" fmla="*/ 130 w 257"/>
                <a:gd name="T71" fmla="*/ 205 h 310"/>
                <a:gd name="T72" fmla="*/ 100 w 257"/>
                <a:gd name="T73" fmla="*/ 203 h 310"/>
                <a:gd name="T74" fmla="*/ 126 w 257"/>
                <a:gd name="T75" fmla="*/ 154 h 310"/>
                <a:gd name="T76" fmla="*/ 122 w 257"/>
                <a:gd name="T77" fmla="*/ 126 h 310"/>
                <a:gd name="T78" fmla="*/ 127 w 257"/>
                <a:gd name="T79" fmla="*/ 110 h 310"/>
                <a:gd name="T80" fmla="*/ 105 w 257"/>
                <a:gd name="T81" fmla="*/ 131 h 310"/>
                <a:gd name="T82" fmla="*/ 88 w 257"/>
                <a:gd name="T83" fmla="*/ 124 h 310"/>
                <a:gd name="T84" fmla="*/ 45 w 257"/>
                <a:gd name="T85" fmla="*/ 125 h 310"/>
                <a:gd name="T86" fmla="*/ 11 w 257"/>
                <a:gd name="T87" fmla="*/ 203 h 310"/>
                <a:gd name="T88" fmla="*/ 11 w 257"/>
                <a:gd name="T89" fmla="*/ 208 h 310"/>
                <a:gd name="T90" fmla="*/ 13 w 257"/>
                <a:gd name="T91" fmla="*/ 213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7" h="310">
                  <a:moveTo>
                    <a:pt x="130" y="50"/>
                  </a:moveTo>
                  <a:cubicBezTo>
                    <a:pt x="156" y="36"/>
                    <a:pt x="186" y="24"/>
                    <a:pt x="218" y="16"/>
                  </a:cubicBezTo>
                  <a:cubicBezTo>
                    <a:pt x="218" y="16"/>
                    <a:pt x="239" y="0"/>
                    <a:pt x="254" y="13"/>
                  </a:cubicBezTo>
                  <a:cubicBezTo>
                    <a:pt x="254" y="13"/>
                    <a:pt x="257" y="12"/>
                    <a:pt x="254" y="60"/>
                  </a:cubicBezTo>
                  <a:cubicBezTo>
                    <a:pt x="254" y="60"/>
                    <a:pt x="243" y="195"/>
                    <a:pt x="255" y="249"/>
                  </a:cubicBezTo>
                  <a:cubicBezTo>
                    <a:pt x="255" y="249"/>
                    <a:pt x="245" y="310"/>
                    <a:pt x="195" y="256"/>
                  </a:cubicBezTo>
                  <a:cubicBezTo>
                    <a:pt x="195" y="256"/>
                    <a:pt x="239" y="279"/>
                    <a:pt x="239" y="243"/>
                  </a:cubicBezTo>
                  <a:cubicBezTo>
                    <a:pt x="239" y="243"/>
                    <a:pt x="229" y="87"/>
                    <a:pt x="242" y="46"/>
                  </a:cubicBezTo>
                  <a:cubicBezTo>
                    <a:pt x="242" y="46"/>
                    <a:pt x="245" y="24"/>
                    <a:pt x="210" y="30"/>
                  </a:cubicBezTo>
                  <a:cubicBezTo>
                    <a:pt x="210" y="30"/>
                    <a:pt x="166" y="45"/>
                    <a:pt x="130" y="64"/>
                  </a:cubicBezTo>
                  <a:cubicBezTo>
                    <a:pt x="130" y="50"/>
                    <a:pt x="130" y="50"/>
                    <a:pt x="130" y="50"/>
                  </a:cubicBezTo>
                  <a:close/>
                  <a:moveTo>
                    <a:pt x="130" y="97"/>
                  </a:moveTo>
                  <a:cubicBezTo>
                    <a:pt x="130" y="160"/>
                    <a:pt x="130" y="160"/>
                    <a:pt x="130" y="160"/>
                  </a:cubicBezTo>
                  <a:cubicBezTo>
                    <a:pt x="130" y="159"/>
                    <a:pt x="130" y="159"/>
                    <a:pt x="130" y="159"/>
                  </a:cubicBezTo>
                  <a:cubicBezTo>
                    <a:pt x="137" y="156"/>
                    <a:pt x="137" y="156"/>
                    <a:pt x="137" y="156"/>
                  </a:cubicBezTo>
                  <a:cubicBezTo>
                    <a:pt x="137" y="156"/>
                    <a:pt x="148" y="171"/>
                    <a:pt x="139" y="187"/>
                  </a:cubicBezTo>
                  <a:cubicBezTo>
                    <a:pt x="139" y="187"/>
                    <a:pt x="135" y="189"/>
                    <a:pt x="130" y="191"/>
                  </a:cubicBezTo>
                  <a:cubicBezTo>
                    <a:pt x="130" y="205"/>
                    <a:pt x="130" y="205"/>
                    <a:pt x="130" y="205"/>
                  </a:cubicBezTo>
                  <a:cubicBezTo>
                    <a:pt x="133" y="203"/>
                    <a:pt x="135" y="202"/>
                    <a:pt x="135" y="202"/>
                  </a:cubicBezTo>
                  <a:cubicBezTo>
                    <a:pt x="136" y="253"/>
                    <a:pt x="144" y="246"/>
                    <a:pt x="144" y="24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76" y="156"/>
                    <a:pt x="137" y="139"/>
                    <a:pt x="137" y="139"/>
                  </a:cubicBezTo>
                  <a:cubicBezTo>
                    <a:pt x="121" y="127"/>
                    <a:pt x="161" y="96"/>
                    <a:pt x="161" y="96"/>
                  </a:cubicBezTo>
                  <a:cubicBezTo>
                    <a:pt x="167" y="75"/>
                    <a:pt x="138" y="87"/>
                    <a:pt x="138" y="87"/>
                  </a:cubicBezTo>
                  <a:cubicBezTo>
                    <a:pt x="135" y="91"/>
                    <a:pt x="133" y="94"/>
                    <a:pt x="130" y="97"/>
                  </a:cubicBezTo>
                  <a:close/>
                  <a:moveTo>
                    <a:pt x="13" y="213"/>
                  </a:moveTo>
                  <a:cubicBezTo>
                    <a:pt x="13" y="213"/>
                    <a:pt x="8" y="230"/>
                    <a:pt x="0" y="201"/>
                  </a:cubicBezTo>
                  <a:cubicBezTo>
                    <a:pt x="0" y="201"/>
                    <a:pt x="0" y="165"/>
                    <a:pt x="47" y="102"/>
                  </a:cubicBezTo>
                  <a:cubicBezTo>
                    <a:pt x="47" y="102"/>
                    <a:pt x="82" y="75"/>
                    <a:pt x="130" y="50"/>
                  </a:cubicBezTo>
                  <a:cubicBezTo>
                    <a:pt x="130" y="64"/>
                    <a:pt x="130" y="64"/>
                    <a:pt x="130" y="64"/>
                  </a:cubicBezTo>
                  <a:cubicBezTo>
                    <a:pt x="106" y="76"/>
                    <a:pt x="86" y="89"/>
                    <a:pt x="85" y="100"/>
                  </a:cubicBezTo>
                  <a:cubicBezTo>
                    <a:pt x="85" y="100"/>
                    <a:pt x="98" y="128"/>
                    <a:pt x="130" y="97"/>
                  </a:cubicBezTo>
                  <a:cubicBezTo>
                    <a:pt x="130" y="160"/>
                    <a:pt x="130" y="160"/>
                    <a:pt x="130" y="160"/>
                  </a:cubicBezTo>
                  <a:cubicBezTo>
                    <a:pt x="117" y="188"/>
                    <a:pt x="117" y="188"/>
                    <a:pt x="117" y="188"/>
                  </a:cubicBezTo>
                  <a:cubicBezTo>
                    <a:pt x="117" y="194"/>
                    <a:pt x="124" y="193"/>
                    <a:pt x="130" y="191"/>
                  </a:cubicBezTo>
                  <a:cubicBezTo>
                    <a:pt x="130" y="205"/>
                    <a:pt x="130" y="205"/>
                    <a:pt x="130" y="205"/>
                  </a:cubicBezTo>
                  <a:cubicBezTo>
                    <a:pt x="120" y="210"/>
                    <a:pt x="100" y="219"/>
                    <a:pt x="100" y="203"/>
                  </a:cubicBezTo>
                  <a:cubicBezTo>
                    <a:pt x="126" y="154"/>
                    <a:pt x="126" y="154"/>
                    <a:pt x="126" y="154"/>
                  </a:cubicBezTo>
                  <a:cubicBezTo>
                    <a:pt x="126" y="154"/>
                    <a:pt x="107" y="140"/>
                    <a:pt x="122" y="126"/>
                  </a:cubicBezTo>
                  <a:cubicBezTo>
                    <a:pt x="122" y="126"/>
                    <a:pt x="121" y="111"/>
                    <a:pt x="127" y="110"/>
                  </a:cubicBezTo>
                  <a:cubicBezTo>
                    <a:pt x="127" y="110"/>
                    <a:pt x="105" y="119"/>
                    <a:pt x="105" y="131"/>
                  </a:cubicBezTo>
                  <a:cubicBezTo>
                    <a:pt x="105" y="131"/>
                    <a:pt x="93" y="136"/>
                    <a:pt x="88" y="124"/>
                  </a:cubicBezTo>
                  <a:cubicBezTo>
                    <a:pt x="88" y="124"/>
                    <a:pt x="67" y="103"/>
                    <a:pt x="45" y="125"/>
                  </a:cubicBezTo>
                  <a:cubicBezTo>
                    <a:pt x="45" y="125"/>
                    <a:pt x="10" y="159"/>
                    <a:pt x="11" y="203"/>
                  </a:cubicBezTo>
                  <a:cubicBezTo>
                    <a:pt x="11" y="208"/>
                    <a:pt x="11" y="208"/>
                    <a:pt x="11" y="208"/>
                  </a:cubicBezTo>
                  <a:lnTo>
                    <a:pt x="13" y="2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2"/>
            <p:cNvSpPr/>
            <p:nvPr/>
          </p:nvSpPr>
          <p:spPr bwMode="auto">
            <a:xfrm>
              <a:off x="-2598738" y="1789113"/>
              <a:ext cx="706438" cy="1490663"/>
            </a:xfrm>
            <a:custGeom>
              <a:avLst/>
              <a:gdLst>
                <a:gd name="T0" fmla="*/ 101 w 188"/>
                <a:gd name="T1" fmla="*/ 71 h 396"/>
                <a:gd name="T2" fmla="*/ 131 w 188"/>
                <a:gd name="T3" fmla="*/ 71 h 396"/>
                <a:gd name="T4" fmla="*/ 107 w 188"/>
                <a:gd name="T5" fmla="*/ 220 h 396"/>
                <a:gd name="T6" fmla="*/ 171 w 188"/>
                <a:gd name="T7" fmla="*/ 173 h 396"/>
                <a:gd name="T8" fmla="*/ 161 w 188"/>
                <a:gd name="T9" fmla="*/ 139 h 396"/>
                <a:gd name="T10" fmla="*/ 184 w 188"/>
                <a:gd name="T11" fmla="*/ 187 h 396"/>
                <a:gd name="T12" fmla="*/ 101 w 188"/>
                <a:gd name="T13" fmla="*/ 251 h 396"/>
                <a:gd name="T14" fmla="*/ 0 w 188"/>
                <a:gd name="T15" fmla="*/ 396 h 396"/>
                <a:gd name="T16" fmla="*/ 66 w 188"/>
                <a:gd name="T17" fmla="*/ 267 h 396"/>
                <a:gd name="T18" fmla="*/ 27 w 188"/>
                <a:gd name="T19" fmla="*/ 283 h 396"/>
                <a:gd name="T20" fmla="*/ 20 w 188"/>
                <a:gd name="T21" fmla="*/ 271 h 396"/>
                <a:gd name="T22" fmla="*/ 83 w 188"/>
                <a:gd name="T23" fmla="*/ 234 h 396"/>
                <a:gd name="T24" fmla="*/ 102 w 188"/>
                <a:gd name="T25" fmla="*/ 83 h 396"/>
                <a:gd name="T26" fmla="*/ 101 w 188"/>
                <a:gd name="T27" fmla="*/ 7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8" h="396">
                  <a:moveTo>
                    <a:pt x="101" y="71"/>
                  </a:moveTo>
                  <a:cubicBezTo>
                    <a:pt x="101" y="71"/>
                    <a:pt x="118" y="0"/>
                    <a:pt x="131" y="71"/>
                  </a:cubicBezTo>
                  <a:cubicBezTo>
                    <a:pt x="131" y="71"/>
                    <a:pt x="120" y="194"/>
                    <a:pt x="107" y="220"/>
                  </a:cubicBezTo>
                  <a:cubicBezTo>
                    <a:pt x="107" y="220"/>
                    <a:pt x="153" y="197"/>
                    <a:pt x="171" y="173"/>
                  </a:cubicBezTo>
                  <a:cubicBezTo>
                    <a:pt x="161" y="139"/>
                    <a:pt x="161" y="139"/>
                    <a:pt x="161" y="139"/>
                  </a:cubicBezTo>
                  <a:cubicBezTo>
                    <a:pt x="161" y="139"/>
                    <a:pt x="188" y="171"/>
                    <a:pt x="184" y="187"/>
                  </a:cubicBezTo>
                  <a:cubicBezTo>
                    <a:pt x="184" y="187"/>
                    <a:pt x="141" y="233"/>
                    <a:pt x="101" y="251"/>
                  </a:cubicBezTo>
                  <a:cubicBezTo>
                    <a:pt x="101" y="251"/>
                    <a:pt x="67" y="371"/>
                    <a:pt x="0" y="396"/>
                  </a:cubicBezTo>
                  <a:cubicBezTo>
                    <a:pt x="0" y="396"/>
                    <a:pt x="74" y="333"/>
                    <a:pt x="66" y="267"/>
                  </a:cubicBezTo>
                  <a:cubicBezTo>
                    <a:pt x="27" y="283"/>
                    <a:pt x="27" y="283"/>
                    <a:pt x="27" y="283"/>
                  </a:cubicBezTo>
                  <a:cubicBezTo>
                    <a:pt x="27" y="283"/>
                    <a:pt x="6" y="283"/>
                    <a:pt x="20" y="271"/>
                  </a:cubicBezTo>
                  <a:cubicBezTo>
                    <a:pt x="83" y="234"/>
                    <a:pt x="83" y="234"/>
                    <a:pt x="83" y="234"/>
                  </a:cubicBezTo>
                  <a:cubicBezTo>
                    <a:pt x="102" y="83"/>
                    <a:pt x="102" y="83"/>
                    <a:pt x="102" y="83"/>
                  </a:cubicBezTo>
                  <a:lnTo>
                    <a:pt x="101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3"/>
            <p:cNvSpPr/>
            <p:nvPr/>
          </p:nvSpPr>
          <p:spPr bwMode="auto">
            <a:xfrm>
              <a:off x="-2197100" y="2817813"/>
              <a:ext cx="657225" cy="414338"/>
            </a:xfrm>
            <a:custGeom>
              <a:avLst/>
              <a:gdLst>
                <a:gd name="T0" fmla="*/ 2 w 175"/>
                <a:gd name="T1" fmla="*/ 0 h 110"/>
                <a:gd name="T2" fmla="*/ 159 w 175"/>
                <a:gd name="T3" fmla="*/ 82 h 110"/>
                <a:gd name="T4" fmla="*/ 135 w 175"/>
                <a:gd name="T5" fmla="*/ 101 h 110"/>
                <a:gd name="T6" fmla="*/ 82 w 175"/>
                <a:gd name="T7" fmla="*/ 85 h 110"/>
                <a:gd name="T8" fmla="*/ 4 w 175"/>
                <a:gd name="T9" fmla="*/ 7 h 110"/>
                <a:gd name="T10" fmla="*/ 0 w 175"/>
                <a:gd name="T11" fmla="*/ 4 h 110"/>
                <a:gd name="T12" fmla="*/ 2 w 175"/>
                <a:gd name="T13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110">
                  <a:moveTo>
                    <a:pt x="2" y="0"/>
                  </a:moveTo>
                  <a:cubicBezTo>
                    <a:pt x="2" y="0"/>
                    <a:pt x="101" y="87"/>
                    <a:pt x="159" y="82"/>
                  </a:cubicBezTo>
                  <a:cubicBezTo>
                    <a:pt x="159" y="82"/>
                    <a:pt x="175" y="93"/>
                    <a:pt x="135" y="101"/>
                  </a:cubicBezTo>
                  <a:cubicBezTo>
                    <a:pt x="135" y="101"/>
                    <a:pt x="102" y="110"/>
                    <a:pt x="82" y="85"/>
                  </a:cubicBezTo>
                  <a:cubicBezTo>
                    <a:pt x="82" y="85"/>
                    <a:pt x="26" y="21"/>
                    <a:pt x="4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4"/>
            <p:cNvSpPr/>
            <p:nvPr/>
          </p:nvSpPr>
          <p:spPr bwMode="auto">
            <a:xfrm>
              <a:off x="-1273175" y="1552575"/>
              <a:ext cx="1276350" cy="2085975"/>
            </a:xfrm>
            <a:custGeom>
              <a:avLst/>
              <a:gdLst>
                <a:gd name="T0" fmla="*/ 71 w 340"/>
                <a:gd name="T1" fmla="*/ 122 h 554"/>
                <a:gd name="T2" fmla="*/ 119 w 340"/>
                <a:gd name="T3" fmla="*/ 219 h 554"/>
                <a:gd name="T4" fmla="*/ 196 w 340"/>
                <a:gd name="T5" fmla="*/ 158 h 554"/>
                <a:gd name="T6" fmla="*/ 155 w 340"/>
                <a:gd name="T7" fmla="*/ 147 h 554"/>
                <a:gd name="T8" fmla="*/ 132 w 340"/>
                <a:gd name="T9" fmla="*/ 159 h 554"/>
                <a:gd name="T10" fmla="*/ 140 w 340"/>
                <a:gd name="T11" fmla="*/ 145 h 554"/>
                <a:gd name="T12" fmla="*/ 137 w 340"/>
                <a:gd name="T13" fmla="*/ 134 h 554"/>
                <a:gd name="T14" fmla="*/ 165 w 340"/>
                <a:gd name="T15" fmla="*/ 130 h 554"/>
                <a:gd name="T16" fmla="*/ 211 w 340"/>
                <a:gd name="T17" fmla="*/ 58 h 554"/>
                <a:gd name="T18" fmla="*/ 221 w 340"/>
                <a:gd name="T19" fmla="*/ 0 h 554"/>
                <a:gd name="T20" fmla="*/ 218 w 340"/>
                <a:gd name="T21" fmla="*/ 74 h 554"/>
                <a:gd name="T22" fmla="*/ 179 w 340"/>
                <a:gd name="T23" fmla="*/ 124 h 554"/>
                <a:gd name="T24" fmla="*/ 218 w 340"/>
                <a:gd name="T25" fmla="*/ 141 h 554"/>
                <a:gd name="T26" fmla="*/ 340 w 340"/>
                <a:gd name="T27" fmla="*/ 104 h 554"/>
                <a:gd name="T28" fmla="*/ 253 w 340"/>
                <a:gd name="T29" fmla="*/ 243 h 554"/>
                <a:gd name="T30" fmla="*/ 273 w 340"/>
                <a:gd name="T31" fmla="*/ 287 h 554"/>
                <a:gd name="T32" fmla="*/ 179 w 340"/>
                <a:gd name="T33" fmla="*/ 357 h 554"/>
                <a:gd name="T34" fmla="*/ 176 w 340"/>
                <a:gd name="T35" fmla="*/ 379 h 554"/>
                <a:gd name="T36" fmla="*/ 273 w 340"/>
                <a:gd name="T37" fmla="*/ 385 h 554"/>
                <a:gd name="T38" fmla="*/ 199 w 340"/>
                <a:gd name="T39" fmla="*/ 423 h 554"/>
                <a:gd name="T40" fmla="*/ 225 w 340"/>
                <a:gd name="T41" fmla="*/ 377 h 554"/>
                <a:gd name="T42" fmla="*/ 178 w 340"/>
                <a:gd name="T43" fmla="*/ 398 h 554"/>
                <a:gd name="T44" fmla="*/ 185 w 340"/>
                <a:gd name="T45" fmla="*/ 553 h 554"/>
                <a:gd name="T46" fmla="*/ 91 w 340"/>
                <a:gd name="T47" fmla="*/ 526 h 554"/>
                <a:gd name="T48" fmla="*/ 179 w 340"/>
                <a:gd name="T49" fmla="*/ 522 h 554"/>
                <a:gd name="T50" fmla="*/ 169 w 340"/>
                <a:gd name="T51" fmla="*/ 403 h 554"/>
                <a:gd name="T52" fmla="*/ 57 w 340"/>
                <a:gd name="T53" fmla="*/ 465 h 554"/>
                <a:gd name="T54" fmla="*/ 12 w 340"/>
                <a:gd name="T55" fmla="*/ 457 h 554"/>
                <a:gd name="T56" fmla="*/ 166 w 340"/>
                <a:gd name="T57" fmla="*/ 379 h 554"/>
                <a:gd name="T58" fmla="*/ 205 w 340"/>
                <a:gd name="T59" fmla="*/ 319 h 554"/>
                <a:gd name="T60" fmla="*/ 229 w 340"/>
                <a:gd name="T61" fmla="*/ 273 h 554"/>
                <a:gd name="T62" fmla="*/ 88 w 340"/>
                <a:gd name="T63" fmla="*/ 326 h 554"/>
                <a:gd name="T64" fmla="*/ 226 w 340"/>
                <a:gd name="T65" fmla="*/ 266 h 554"/>
                <a:gd name="T66" fmla="*/ 222 w 340"/>
                <a:gd name="T67" fmla="*/ 246 h 554"/>
                <a:gd name="T68" fmla="*/ 235 w 340"/>
                <a:gd name="T69" fmla="*/ 242 h 554"/>
                <a:gd name="T70" fmla="*/ 304 w 340"/>
                <a:gd name="T71" fmla="*/ 114 h 554"/>
                <a:gd name="T72" fmla="*/ 209 w 340"/>
                <a:gd name="T73" fmla="*/ 166 h 554"/>
                <a:gd name="T74" fmla="*/ 185 w 340"/>
                <a:gd name="T75" fmla="*/ 203 h 554"/>
                <a:gd name="T76" fmla="*/ 198 w 340"/>
                <a:gd name="T77" fmla="*/ 221 h 554"/>
                <a:gd name="T78" fmla="*/ 176 w 340"/>
                <a:gd name="T79" fmla="*/ 213 h 554"/>
                <a:gd name="T80" fmla="*/ 135 w 340"/>
                <a:gd name="T81" fmla="*/ 253 h 554"/>
                <a:gd name="T82" fmla="*/ 161 w 340"/>
                <a:gd name="T83" fmla="*/ 196 h 554"/>
                <a:gd name="T84" fmla="*/ 94 w 340"/>
                <a:gd name="T85" fmla="*/ 279 h 554"/>
                <a:gd name="T86" fmla="*/ 68 w 340"/>
                <a:gd name="T87" fmla="*/ 231 h 554"/>
                <a:gd name="T88" fmla="*/ 61 w 340"/>
                <a:gd name="T89" fmla="*/ 197 h 554"/>
                <a:gd name="T90" fmla="*/ 92 w 340"/>
                <a:gd name="T91" fmla="*/ 247 h 554"/>
                <a:gd name="T92" fmla="*/ 109 w 340"/>
                <a:gd name="T93" fmla="*/ 230 h 554"/>
                <a:gd name="T94" fmla="*/ 66 w 340"/>
                <a:gd name="T95" fmla="*/ 121 h 554"/>
                <a:gd name="T96" fmla="*/ 69 w 340"/>
                <a:gd name="T97" fmla="*/ 122 h 554"/>
                <a:gd name="T98" fmla="*/ 71 w 340"/>
                <a:gd name="T99" fmla="*/ 122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0" h="554">
                  <a:moveTo>
                    <a:pt x="71" y="122"/>
                  </a:moveTo>
                  <a:cubicBezTo>
                    <a:pt x="71" y="123"/>
                    <a:pt x="126" y="161"/>
                    <a:pt x="119" y="219"/>
                  </a:cubicBezTo>
                  <a:cubicBezTo>
                    <a:pt x="119" y="219"/>
                    <a:pt x="177" y="171"/>
                    <a:pt x="196" y="158"/>
                  </a:cubicBezTo>
                  <a:cubicBezTo>
                    <a:pt x="196" y="158"/>
                    <a:pt x="207" y="136"/>
                    <a:pt x="155" y="147"/>
                  </a:cubicBezTo>
                  <a:cubicBezTo>
                    <a:pt x="155" y="147"/>
                    <a:pt x="143" y="160"/>
                    <a:pt x="132" y="159"/>
                  </a:cubicBezTo>
                  <a:cubicBezTo>
                    <a:pt x="132" y="159"/>
                    <a:pt x="139" y="151"/>
                    <a:pt x="140" y="145"/>
                  </a:cubicBezTo>
                  <a:cubicBezTo>
                    <a:pt x="140" y="145"/>
                    <a:pt x="115" y="142"/>
                    <a:pt x="137" y="134"/>
                  </a:cubicBezTo>
                  <a:cubicBezTo>
                    <a:pt x="165" y="130"/>
                    <a:pt x="165" y="130"/>
                    <a:pt x="165" y="130"/>
                  </a:cubicBezTo>
                  <a:cubicBezTo>
                    <a:pt x="165" y="130"/>
                    <a:pt x="171" y="114"/>
                    <a:pt x="211" y="58"/>
                  </a:cubicBezTo>
                  <a:cubicBezTo>
                    <a:pt x="211" y="58"/>
                    <a:pt x="241" y="31"/>
                    <a:pt x="221" y="0"/>
                  </a:cubicBezTo>
                  <a:cubicBezTo>
                    <a:pt x="221" y="0"/>
                    <a:pt x="268" y="19"/>
                    <a:pt x="218" y="74"/>
                  </a:cubicBezTo>
                  <a:cubicBezTo>
                    <a:pt x="218" y="74"/>
                    <a:pt x="190" y="99"/>
                    <a:pt x="179" y="124"/>
                  </a:cubicBezTo>
                  <a:cubicBezTo>
                    <a:pt x="179" y="124"/>
                    <a:pt x="217" y="126"/>
                    <a:pt x="218" y="141"/>
                  </a:cubicBezTo>
                  <a:cubicBezTo>
                    <a:pt x="218" y="141"/>
                    <a:pt x="325" y="73"/>
                    <a:pt x="340" y="104"/>
                  </a:cubicBezTo>
                  <a:cubicBezTo>
                    <a:pt x="340" y="104"/>
                    <a:pt x="313" y="163"/>
                    <a:pt x="253" y="243"/>
                  </a:cubicBezTo>
                  <a:cubicBezTo>
                    <a:pt x="253" y="243"/>
                    <a:pt x="300" y="248"/>
                    <a:pt x="273" y="287"/>
                  </a:cubicBezTo>
                  <a:cubicBezTo>
                    <a:pt x="273" y="287"/>
                    <a:pt x="182" y="350"/>
                    <a:pt x="179" y="357"/>
                  </a:cubicBezTo>
                  <a:cubicBezTo>
                    <a:pt x="179" y="357"/>
                    <a:pt x="176" y="364"/>
                    <a:pt x="176" y="379"/>
                  </a:cubicBezTo>
                  <a:cubicBezTo>
                    <a:pt x="176" y="379"/>
                    <a:pt x="268" y="347"/>
                    <a:pt x="273" y="385"/>
                  </a:cubicBezTo>
                  <a:cubicBezTo>
                    <a:pt x="273" y="385"/>
                    <a:pt x="234" y="418"/>
                    <a:pt x="199" y="423"/>
                  </a:cubicBezTo>
                  <a:cubicBezTo>
                    <a:pt x="199" y="423"/>
                    <a:pt x="277" y="376"/>
                    <a:pt x="225" y="377"/>
                  </a:cubicBezTo>
                  <a:cubicBezTo>
                    <a:pt x="225" y="377"/>
                    <a:pt x="178" y="389"/>
                    <a:pt x="178" y="398"/>
                  </a:cubicBezTo>
                  <a:cubicBezTo>
                    <a:pt x="178" y="398"/>
                    <a:pt x="213" y="542"/>
                    <a:pt x="185" y="553"/>
                  </a:cubicBezTo>
                  <a:cubicBezTo>
                    <a:pt x="185" y="553"/>
                    <a:pt x="116" y="550"/>
                    <a:pt x="91" y="526"/>
                  </a:cubicBezTo>
                  <a:cubicBezTo>
                    <a:pt x="91" y="526"/>
                    <a:pt x="155" y="554"/>
                    <a:pt x="179" y="522"/>
                  </a:cubicBezTo>
                  <a:cubicBezTo>
                    <a:pt x="179" y="522"/>
                    <a:pt x="179" y="438"/>
                    <a:pt x="169" y="403"/>
                  </a:cubicBezTo>
                  <a:cubicBezTo>
                    <a:pt x="169" y="403"/>
                    <a:pt x="61" y="457"/>
                    <a:pt x="57" y="465"/>
                  </a:cubicBezTo>
                  <a:cubicBezTo>
                    <a:pt x="57" y="465"/>
                    <a:pt x="0" y="468"/>
                    <a:pt x="12" y="457"/>
                  </a:cubicBezTo>
                  <a:cubicBezTo>
                    <a:pt x="12" y="457"/>
                    <a:pt x="138" y="388"/>
                    <a:pt x="166" y="379"/>
                  </a:cubicBezTo>
                  <a:cubicBezTo>
                    <a:pt x="166" y="379"/>
                    <a:pt x="158" y="366"/>
                    <a:pt x="205" y="319"/>
                  </a:cubicBezTo>
                  <a:cubicBezTo>
                    <a:pt x="205" y="319"/>
                    <a:pt x="271" y="244"/>
                    <a:pt x="229" y="273"/>
                  </a:cubicBezTo>
                  <a:cubicBezTo>
                    <a:pt x="229" y="273"/>
                    <a:pt x="128" y="325"/>
                    <a:pt x="88" y="326"/>
                  </a:cubicBezTo>
                  <a:cubicBezTo>
                    <a:pt x="88" y="326"/>
                    <a:pt x="205" y="264"/>
                    <a:pt x="226" y="266"/>
                  </a:cubicBezTo>
                  <a:cubicBezTo>
                    <a:pt x="226" y="266"/>
                    <a:pt x="231" y="247"/>
                    <a:pt x="222" y="246"/>
                  </a:cubicBezTo>
                  <a:cubicBezTo>
                    <a:pt x="222" y="246"/>
                    <a:pt x="226" y="240"/>
                    <a:pt x="235" y="242"/>
                  </a:cubicBezTo>
                  <a:cubicBezTo>
                    <a:pt x="235" y="242"/>
                    <a:pt x="340" y="104"/>
                    <a:pt x="304" y="114"/>
                  </a:cubicBezTo>
                  <a:cubicBezTo>
                    <a:pt x="304" y="114"/>
                    <a:pt x="216" y="150"/>
                    <a:pt x="209" y="166"/>
                  </a:cubicBezTo>
                  <a:cubicBezTo>
                    <a:pt x="185" y="203"/>
                    <a:pt x="185" y="203"/>
                    <a:pt x="185" y="203"/>
                  </a:cubicBezTo>
                  <a:cubicBezTo>
                    <a:pt x="198" y="221"/>
                    <a:pt x="198" y="221"/>
                    <a:pt x="198" y="221"/>
                  </a:cubicBezTo>
                  <a:cubicBezTo>
                    <a:pt x="176" y="213"/>
                    <a:pt x="176" y="213"/>
                    <a:pt x="176" y="213"/>
                  </a:cubicBezTo>
                  <a:cubicBezTo>
                    <a:pt x="176" y="213"/>
                    <a:pt x="147" y="251"/>
                    <a:pt x="135" y="253"/>
                  </a:cubicBezTo>
                  <a:cubicBezTo>
                    <a:pt x="135" y="253"/>
                    <a:pt x="202" y="169"/>
                    <a:pt x="161" y="196"/>
                  </a:cubicBezTo>
                  <a:cubicBezTo>
                    <a:pt x="161" y="196"/>
                    <a:pt x="94" y="249"/>
                    <a:pt x="94" y="279"/>
                  </a:cubicBezTo>
                  <a:cubicBezTo>
                    <a:pt x="94" y="279"/>
                    <a:pt x="74" y="263"/>
                    <a:pt x="68" y="231"/>
                  </a:cubicBezTo>
                  <a:cubicBezTo>
                    <a:pt x="68" y="231"/>
                    <a:pt x="67" y="214"/>
                    <a:pt x="61" y="197"/>
                  </a:cubicBezTo>
                  <a:cubicBezTo>
                    <a:pt x="61" y="197"/>
                    <a:pt x="91" y="221"/>
                    <a:pt x="92" y="247"/>
                  </a:cubicBezTo>
                  <a:cubicBezTo>
                    <a:pt x="109" y="230"/>
                    <a:pt x="109" y="230"/>
                    <a:pt x="109" y="230"/>
                  </a:cubicBezTo>
                  <a:cubicBezTo>
                    <a:pt x="109" y="230"/>
                    <a:pt x="108" y="176"/>
                    <a:pt x="66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2"/>
                    <a:pt x="71" y="122"/>
                    <a:pt x="71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5"/>
            <p:cNvSpPr/>
            <p:nvPr/>
          </p:nvSpPr>
          <p:spPr bwMode="auto">
            <a:xfrm>
              <a:off x="-544513" y="2189163"/>
              <a:ext cx="217488" cy="296863"/>
            </a:xfrm>
            <a:custGeom>
              <a:avLst/>
              <a:gdLst>
                <a:gd name="T0" fmla="*/ 36 w 58"/>
                <a:gd name="T1" fmla="*/ 1 h 79"/>
                <a:gd name="T2" fmla="*/ 24 w 58"/>
                <a:gd name="T3" fmla="*/ 63 h 79"/>
                <a:gd name="T4" fmla="*/ 0 w 58"/>
                <a:gd name="T5" fmla="*/ 79 h 79"/>
                <a:gd name="T6" fmla="*/ 34 w 58"/>
                <a:gd name="T7" fmla="*/ 0 h 79"/>
                <a:gd name="T8" fmla="*/ 35 w 58"/>
                <a:gd name="T9" fmla="*/ 1 h 79"/>
                <a:gd name="T10" fmla="*/ 36 w 58"/>
                <a:gd name="T11" fmla="*/ 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79">
                  <a:moveTo>
                    <a:pt x="36" y="1"/>
                  </a:moveTo>
                  <a:cubicBezTo>
                    <a:pt x="36" y="1"/>
                    <a:pt x="58" y="24"/>
                    <a:pt x="24" y="63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9"/>
                    <a:pt x="34" y="42"/>
                    <a:pt x="34" y="0"/>
                  </a:cubicBezTo>
                  <a:cubicBezTo>
                    <a:pt x="35" y="1"/>
                    <a:pt x="35" y="1"/>
                    <a:pt x="35" y="1"/>
                  </a:cubicBezTo>
                  <a:lnTo>
                    <a:pt x="36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6"/>
            <p:cNvSpPr/>
            <p:nvPr/>
          </p:nvSpPr>
          <p:spPr bwMode="auto">
            <a:xfrm>
              <a:off x="-6361113" y="2417763"/>
              <a:ext cx="161925" cy="246063"/>
            </a:xfrm>
            <a:custGeom>
              <a:avLst/>
              <a:gdLst>
                <a:gd name="T0" fmla="*/ 21 w 43"/>
                <a:gd name="T1" fmla="*/ 58 h 65"/>
                <a:gd name="T2" fmla="*/ 8 w 43"/>
                <a:gd name="T3" fmla="*/ 14 h 65"/>
                <a:gd name="T4" fmla="*/ 22 w 43"/>
                <a:gd name="T5" fmla="*/ 8 h 65"/>
                <a:gd name="T6" fmla="*/ 27 w 43"/>
                <a:gd name="T7" fmla="*/ 22 h 65"/>
                <a:gd name="T8" fmla="*/ 22 w 43"/>
                <a:gd name="T9" fmla="*/ 24 h 65"/>
                <a:gd name="T10" fmla="*/ 19 w 43"/>
                <a:gd name="T11" fmla="*/ 15 h 65"/>
                <a:gd name="T12" fmla="*/ 14 w 43"/>
                <a:gd name="T13" fmla="*/ 18 h 65"/>
                <a:gd name="T14" fmla="*/ 18 w 43"/>
                <a:gd name="T15" fmla="*/ 31 h 65"/>
                <a:gd name="T16" fmla="*/ 34 w 43"/>
                <a:gd name="T17" fmla="*/ 26 h 65"/>
                <a:gd name="T18" fmla="*/ 25 w 43"/>
                <a:gd name="T19" fmla="*/ 0 h 65"/>
                <a:gd name="T20" fmla="*/ 0 w 43"/>
                <a:gd name="T21" fmla="*/ 10 h 65"/>
                <a:gd name="T22" fmla="*/ 17 w 43"/>
                <a:gd name="T23" fmla="*/ 65 h 65"/>
                <a:gd name="T24" fmla="*/ 43 w 43"/>
                <a:gd name="T25" fmla="*/ 58 h 65"/>
                <a:gd name="T26" fmla="*/ 36 w 43"/>
                <a:gd name="T27" fmla="*/ 34 h 65"/>
                <a:gd name="T28" fmla="*/ 21 w 43"/>
                <a:gd name="T29" fmla="*/ 38 h 65"/>
                <a:gd name="T30" fmla="*/ 25 w 43"/>
                <a:gd name="T31" fmla="*/ 52 h 65"/>
                <a:gd name="T32" fmla="*/ 31 w 43"/>
                <a:gd name="T33" fmla="*/ 50 h 65"/>
                <a:gd name="T34" fmla="*/ 28 w 43"/>
                <a:gd name="T35" fmla="*/ 41 h 65"/>
                <a:gd name="T36" fmla="*/ 33 w 43"/>
                <a:gd name="T37" fmla="*/ 40 h 65"/>
                <a:gd name="T38" fmla="*/ 36 w 43"/>
                <a:gd name="T39" fmla="*/ 55 h 65"/>
                <a:gd name="T40" fmla="*/ 25 w 43"/>
                <a:gd name="T41" fmla="*/ 58 h 65"/>
                <a:gd name="T42" fmla="*/ 21 w 43"/>
                <a:gd name="T43" fmla="*/ 5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3" h="65">
                  <a:moveTo>
                    <a:pt x="21" y="58"/>
                  </a:moveTo>
                  <a:cubicBezTo>
                    <a:pt x="21" y="58"/>
                    <a:pt x="9" y="16"/>
                    <a:pt x="8" y="1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0" y="9"/>
                    <a:pt x="25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7" y="62"/>
                    <a:pt x="17" y="65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3" y="58"/>
                    <a:pt x="38" y="36"/>
                    <a:pt x="36" y="34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6" y="53"/>
                    <a:pt x="36" y="55"/>
                  </a:cubicBezTo>
                  <a:cubicBezTo>
                    <a:pt x="25" y="58"/>
                    <a:pt x="25" y="58"/>
                    <a:pt x="25" y="58"/>
                  </a:cubicBezTo>
                  <a:lnTo>
                    <a:pt x="21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7"/>
            <p:cNvSpPr/>
            <p:nvPr/>
          </p:nvSpPr>
          <p:spPr bwMode="auto">
            <a:xfrm>
              <a:off x="-6480175" y="2189163"/>
              <a:ext cx="195263" cy="244475"/>
            </a:xfrm>
            <a:custGeom>
              <a:avLst/>
              <a:gdLst>
                <a:gd name="T0" fmla="*/ 32 w 52"/>
                <a:gd name="T1" fmla="*/ 57 h 65"/>
                <a:gd name="T2" fmla="*/ 9 w 52"/>
                <a:gd name="T3" fmla="*/ 16 h 65"/>
                <a:gd name="T4" fmla="*/ 21 w 52"/>
                <a:gd name="T5" fmla="*/ 8 h 65"/>
                <a:gd name="T6" fmla="*/ 29 w 52"/>
                <a:gd name="T7" fmla="*/ 21 h 65"/>
                <a:gd name="T8" fmla="*/ 25 w 52"/>
                <a:gd name="T9" fmla="*/ 23 h 65"/>
                <a:gd name="T10" fmla="*/ 20 w 52"/>
                <a:gd name="T11" fmla="*/ 16 h 65"/>
                <a:gd name="T12" fmla="*/ 16 w 52"/>
                <a:gd name="T13" fmla="*/ 19 h 65"/>
                <a:gd name="T14" fmla="*/ 23 w 52"/>
                <a:gd name="T15" fmla="*/ 31 h 65"/>
                <a:gd name="T16" fmla="*/ 37 w 52"/>
                <a:gd name="T17" fmla="*/ 23 h 65"/>
                <a:gd name="T18" fmla="*/ 22 w 52"/>
                <a:gd name="T19" fmla="*/ 0 h 65"/>
                <a:gd name="T20" fmla="*/ 0 w 52"/>
                <a:gd name="T21" fmla="*/ 15 h 65"/>
                <a:gd name="T22" fmla="*/ 28 w 52"/>
                <a:gd name="T23" fmla="*/ 65 h 65"/>
                <a:gd name="T24" fmla="*/ 52 w 52"/>
                <a:gd name="T25" fmla="*/ 53 h 65"/>
                <a:gd name="T26" fmla="*/ 41 w 52"/>
                <a:gd name="T27" fmla="*/ 30 h 65"/>
                <a:gd name="T28" fmla="*/ 27 w 52"/>
                <a:gd name="T29" fmla="*/ 38 h 65"/>
                <a:gd name="T30" fmla="*/ 34 w 52"/>
                <a:gd name="T31" fmla="*/ 50 h 65"/>
                <a:gd name="T32" fmla="*/ 39 w 52"/>
                <a:gd name="T33" fmla="*/ 47 h 65"/>
                <a:gd name="T34" fmla="*/ 35 w 52"/>
                <a:gd name="T35" fmla="*/ 39 h 65"/>
                <a:gd name="T36" fmla="*/ 39 w 52"/>
                <a:gd name="T37" fmla="*/ 37 h 65"/>
                <a:gd name="T38" fmla="*/ 45 w 52"/>
                <a:gd name="T39" fmla="*/ 51 h 65"/>
                <a:gd name="T40" fmla="*/ 35 w 52"/>
                <a:gd name="T41" fmla="*/ 56 h 65"/>
                <a:gd name="T42" fmla="*/ 32 w 52"/>
                <a:gd name="T43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" h="65">
                  <a:moveTo>
                    <a:pt x="32" y="57"/>
                  </a:moveTo>
                  <a:cubicBezTo>
                    <a:pt x="32" y="57"/>
                    <a:pt x="11" y="19"/>
                    <a:pt x="9" y="16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3"/>
                    <a:pt x="30" y="8"/>
                    <a:pt x="22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28" y="62"/>
                    <a:pt x="28" y="65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43" y="32"/>
                    <a:pt x="41" y="3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34" y="50"/>
                    <a:pt x="34" y="50"/>
                    <a:pt x="34" y="50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9" y="37"/>
                    <a:pt x="45" y="49"/>
                    <a:pt x="45" y="51"/>
                  </a:cubicBezTo>
                  <a:cubicBezTo>
                    <a:pt x="35" y="56"/>
                    <a:pt x="35" y="56"/>
                    <a:pt x="35" y="56"/>
                  </a:cubicBezTo>
                  <a:lnTo>
                    <a:pt x="32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8"/>
            <p:cNvSpPr/>
            <p:nvPr/>
          </p:nvSpPr>
          <p:spPr bwMode="auto">
            <a:xfrm>
              <a:off x="-6634163" y="1981200"/>
              <a:ext cx="220663" cy="233363"/>
            </a:xfrm>
            <a:custGeom>
              <a:avLst/>
              <a:gdLst>
                <a:gd name="T0" fmla="*/ 39 w 59"/>
                <a:gd name="T1" fmla="*/ 54 h 62"/>
                <a:gd name="T2" fmla="*/ 9 w 59"/>
                <a:gd name="T3" fmla="*/ 19 h 62"/>
                <a:gd name="T4" fmla="*/ 20 w 59"/>
                <a:gd name="T5" fmla="*/ 8 h 62"/>
                <a:gd name="T6" fmla="*/ 30 w 59"/>
                <a:gd name="T7" fmla="*/ 19 h 62"/>
                <a:gd name="T8" fmla="*/ 26 w 59"/>
                <a:gd name="T9" fmla="*/ 23 h 62"/>
                <a:gd name="T10" fmla="*/ 20 w 59"/>
                <a:gd name="T11" fmla="*/ 16 h 62"/>
                <a:gd name="T12" fmla="*/ 16 w 59"/>
                <a:gd name="T13" fmla="*/ 20 h 62"/>
                <a:gd name="T14" fmla="*/ 26 w 59"/>
                <a:gd name="T15" fmla="*/ 31 h 62"/>
                <a:gd name="T16" fmla="*/ 38 w 59"/>
                <a:gd name="T17" fmla="*/ 19 h 62"/>
                <a:gd name="T18" fmla="*/ 19 w 59"/>
                <a:gd name="T19" fmla="*/ 0 h 62"/>
                <a:gd name="T20" fmla="*/ 0 w 59"/>
                <a:gd name="T21" fmla="*/ 19 h 62"/>
                <a:gd name="T22" fmla="*/ 38 w 59"/>
                <a:gd name="T23" fmla="*/ 62 h 62"/>
                <a:gd name="T24" fmla="*/ 59 w 59"/>
                <a:gd name="T25" fmla="*/ 46 h 62"/>
                <a:gd name="T26" fmla="*/ 43 w 59"/>
                <a:gd name="T27" fmla="*/ 26 h 62"/>
                <a:gd name="T28" fmla="*/ 31 w 59"/>
                <a:gd name="T29" fmla="*/ 36 h 62"/>
                <a:gd name="T30" fmla="*/ 41 w 59"/>
                <a:gd name="T31" fmla="*/ 47 h 62"/>
                <a:gd name="T32" fmla="*/ 45 w 59"/>
                <a:gd name="T33" fmla="*/ 43 h 62"/>
                <a:gd name="T34" fmla="*/ 39 w 59"/>
                <a:gd name="T35" fmla="*/ 36 h 62"/>
                <a:gd name="T36" fmla="*/ 43 w 59"/>
                <a:gd name="T37" fmla="*/ 33 h 62"/>
                <a:gd name="T38" fmla="*/ 52 w 59"/>
                <a:gd name="T39" fmla="*/ 45 h 62"/>
                <a:gd name="T40" fmla="*/ 43 w 59"/>
                <a:gd name="T41" fmla="*/ 52 h 62"/>
                <a:gd name="T42" fmla="*/ 39 w 59"/>
                <a:gd name="T43" fmla="*/ 5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62">
                  <a:moveTo>
                    <a:pt x="39" y="54"/>
                  </a:moveTo>
                  <a:cubicBezTo>
                    <a:pt x="39" y="54"/>
                    <a:pt x="12" y="21"/>
                    <a:pt x="9" y="19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19"/>
                    <a:pt x="28" y="6"/>
                    <a:pt x="19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37" y="60"/>
                    <a:pt x="38" y="62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46" y="27"/>
                    <a:pt x="43" y="2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51" y="44"/>
                    <a:pt x="52" y="45"/>
                  </a:cubicBezTo>
                  <a:cubicBezTo>
                    <a:pt x="43" y="52"/>
                    <a:pt x="43" y="52"/>
                    <a:pt x="43" y="52"/>
                  </a:cubicBezTo>
                  <a:lnTo>
                    <a:pt x="39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9"/>
            <p:cNvSpPr/>
            <p:nvPr/>
          </p:nvSpPr>
          <p:spPr bwMode="auto">
            <a:xfrm>
              <a:off x="-6821488" y="1812925"/>
              <a:ext cx="231775" cy="222250"/>
            </a:xfrm>
            <a:custGeom>
              <a:avLst/>
              <a:gdLst>
                <a:gd name="T0" fmla="*/ 44 w 62"/>
                <a:gd name="T1" fmla="*/ 50 h 59"/>
                <a:gd name="T2" fmla="*/ 8 w 62"/>
                <a:gd name="T3" fmla="*/ 21 h 59"/>
                <a:gd name="T4" fmla="*/ 17 w 62"/>
                <a:gd name="T5" fmla="*/ 8 h 59"/>
                <a:gd name="T6" fmla="*/ 29 w 62"/>
                <a:gd name="T7" fmla="*/ 17 h 59"/>
                <a:gd name="T8" fmla="*/ 26 w 62"/>
                <a:gd name="T9" fmla="*/ 21 h 59"/>
                <a:gd name="T10" fmla="*/ 19 w 62"/>
                <a:gd name="T11" fmla="*/ 16 h 59"/>
                <a:gd name="T12" fmla="*/ 16 w 62"/>
                <a:gd name="T13" fmla="*/ 21 h 59"/>
                <a:gd name="T14" fmla="*/ 27 w 62"/>
                <a:gd name="T15" fmla="*/ 29 h 59"/>
                <a:gd name="T16" fmla="*/ 37 w 62"/>
                <a:gd name="T17" fmla="*/ 16 h 59"/>
                <a:gd name="T18" fmla="*/ 15 w 62"/>
                <a:gd name="T19" fmla="*/ 0 h 59"/>
                <a:gd name="T20" fmla="*/ 0 w 62"/>
                <a:gd name="T21" fmla="*/ 22 h 59"/>
                <a:gd name="T22" fmla="*/ 44 w 62"/>
                <a:gd name="T23" fmla="*/ 59 h 59"/>
                <a:gd name="T24" fmla="*/ 62 w 62"/>
                <a:gd name="T25" fmla="*/ 39 h 59"/>
                <a:gd name="T26" fmla="*/ 43 w 62"/>
                <a:gd name="T27" fmla="*/ 22 h 59"/>
                <a:gd name="T28" fmla="*/ 33 w 62"/>
                <a:gd name="T29" fmla="*/ 34 h 59"/>
                <a:gd name="T30" fmla="*/ 44 w 62"/>
                <a:gd name="T31" fmla="*/ 43 h 59"/>
                <a:gd name="T32" fmla="*/ 48 w 62"/>
                <a:gd name="T33" fmla="*/ 39 h 59"/>
                <a:gd name="T34" fmla="*/ 41 w 62"/>
                <a:gd name="T35" fmla="*/ 32 h 59"/>
                <a:gd name="T36" fmla="*/ 44 w 62"/>
                <a:gd name="T37" fmla="*/ 29 h 59"/>
                <a:gd name="T38" fmla="*/ 55 w 62"/>
                <a:gd name="T39" fmla="*/ 39 h 59"/>
                <a:gd name="T40" fmla="*/ 47 w 62"/>
                <a:gd name="T41" fmla="*/ 48 h 59"/>
                <a:gd name="T42" fmla="*/ 44 w 62"/>
                <a:gd name="T43" fmla="*/ 5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2" h="59">
                  <a:moveTo>
                    <a:pt x="44" y="50"/>
                  </a:moveTo>
                  <a:cubicBezTo>
                    <a:pt x="44" y="50"/>
                    <a:pt x="11" y="22"/>
                    <a:pt x="8" y="21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6"/>
                    <a:pt x="25" y="5"/>
                    <a:pt x="15" y="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43" y="56"/>
                    <a:pt x="44" y="59"/>
                  </a:cubicBezTo>
                  <a:cubicBezTo>
                    <a:pt x="62" y="39"/>
                    <a:pt x="62" y="39"/>
                    <a:pt x="62" y="39"/>
                  </a:cubicBezTo>
                  <a:cubicBezTo>
                    <a:pt x="62" y="39"/>
                    <a:pt x="46" y="23"/>
                    <a:pt x="43" y="22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44" y="43"/>
                    <a:pt x="44" y="43"/>
                    <a:pt x="44" y="43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29"/>
                    <a:pt x="54" y="38"/>
                    <a:pt x="55" y="39"/>
                  </a:cubicBezTo>
                  <a:cubicBezTo>
                    <a:pt x="47" y="48"/>
                    <a:pt x="47" y="48"/>
                    <a:pt x="47" y="48"/>
                  </a:cubicBezTo>
                  <a:lnTo>
                    <a:pt x="44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20"/>
            <p:cNvSpPr/>
            <p:nvPr/>
          </p:nvSpPr>
          <p:spPr bwMode="auto">
            <a:xfrm>
              <a:off x="-7035800" y="1684338"/>
              <a:ext cx="239713" cy="195263"/>
            </a:xfrm>
            <a:custGeom>
              <a:avLst/>
              <a:gdLst>
                <a:gd name="T0" fmla="*/ 49 w 64"/>
                <a:gd name="T1" fmla="*/ 44 h 52"/>
                <a:gd name="T2" fmla="*/ 8 w 64"/>
                <a:gd name="T3" fmla="*/ 22 h 52"/>
                <a:gd name="T4" fmla="*/ 14 w 64"/>
                <a:gd name="T5" fmla="*/ 8 h 52"/>
                <a:gd name="T6" fmla="*/ 28 w 64"/>
                <a:gd name="T7" fmla="*/ 15 h 52"/>
                <a:gd name="T8" fmla="*/ 25 w 64"/>
                <a:gd name="T9" fmla="*/ 19 h 52"/>
                <a:gd name="T10" fmla="*/ 17 w 64"/>
                <a:gd name="T11" fmla="*/ 15 h 52"/>
                <a:gd name="T12" fmla="*/ 16 w 64"/>
                <a:gd name="T13" fmla="*/ 20 h 52"/>
                <a:gd name="T14" fmla="*/ 28 w 64"/>
                <a:gd name="T15" fmla="*/ 27 h 52"/>
                <a:gd name="T16" fmla="*/ 35 w 64"/>
                <a:gd name="T17" fmla="*/ 12 h 52"/>
                <a:gd name="T18" fmla="*/ 11 w 64"/>
                <a:gd name="T19" fmla="*/ 0 h 52"/>
                <a:gd name="T20" fmla="*/ 0 w 64"/>
                <a:gd name="T21" fmla="*/ 25 h 52"/>
                <a:gd name="T22" fmla="*/ 51 w 64"/>
                <a:gd name="T23" fmla="*/ 52 h 52"/>
                <a:gd name="T24" fmla="*/ 64 w 64"/>
                <a:gd name="T25" fmla="*/ 29 h 52"/>
                <a:gd name="T26" fmla="*/ 43 w 64"/>
                <a:gd name="T27" fmla="*/ 16 h 52"/>
                <a:gd name="T28" fmla="*/ 35 w 64"/>
                <a:gd name="T29" fmla="*/ 30 h 52"/>
                <a:gd name="T30" fmla="*/ 48 w 64"/>
                <a:gd name="T31" fmla="*/ 37 h 52"/>
                <a:gd name="T32" fmla="*/ 50 w 64"/>
                <a:gd name="T33" fmla="*/ 32 h 52"/>
                <a:gd name="T34" fmla="*/ 42 w 64"/>
                <a:gd name="T35" fmla="*/ 27 h 52"/>
                <a:gd name="T36" fmla="*/ 45 w 64"/>
                <a:gd name="T37" fmla="*/ 23 h 52"/>
                <a:gd name="T38" fmla="*/ 57 w 64"/>
                <a:gd name="T39" fmla="*/ 31 h 52"/>
                <a:gd name="T40" fmla="*/ 52 w 64"/>
                <a:gd name="T41" fmla="*/ 41 h 52"/>
                <a:gd name="T42" fmla="*/ 49 w 64"/>
                <a:gd name="T43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" h="52">
                  <a:moveTo>
                    <a:pt x="49" y="44"/>
                  </a:moveTo>
                  <a:cubicBezTo>
                    <a:pt x="49" y="44"/>
                    <a:pt x="11" y="23"/>
                    <a:pt x="8" y="22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2"/>
                    <a:pt x="21" y="3"/>
                    <a:pt x="11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49" y="50"/>
                    <a:pt x="51" y="52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64" y="29"/>
                    <a:pt x="46" y="17"/>
                    <a:pt x="43" y="16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56" y="30"/>
                    <a:pt x="57" y="3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49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21"/>
            <p:cNvSpPr/>
            <p:nvPr/>
          </p:nvSpPr>
          <p:spPr bwMode="auto">
            <a:xfrm>
              <a:off x="-7272338" y="1612900"/>
              <a:ext cx="236538" cy="153988"/>
            </a:xfrm>
            <a:custGeom>
              <a:avLst/>
              <a:gdLst>
                <a:gd name="T0" fmla="*/ 51 w 63"/>
                <a:gd name="T1" fmla="*/ 33 h 41"/>
                <a:gd name="T2" fmla="*/ 7 w 63"/>
                <a:gd name="T3" fmla="*/ 21 h 41"/>
                <a:gd name="T4" fmla="*/ 10 w 63"/>
                <a:gd name="T5" fmla="*/ 6 h 41"/>
                <a:gd name="T6" fmla="*/ 24 w 63"/>
                <a:gd name="T7" fmla="*/ 10 h 41"/>
                <a:gd name="T8" fmla="*/ 23 w 63"/>
                <a:gd name="T9" fmla="*/ 15 h 41"/>
                <a:gd name="T10" fmla="*/ 14 w 63"/>
                <a:gd name="T11" fmla="*/ 12 h 41"/>
                <a:gd name="T12" fmla="*/ 14 w 63"/>
                <a:gd name="T13" fmla="*/ 18 h 41"/>
                <a:gd name="T14" fmla="*/ 27 w 63"/>
                <a:gd name="T15" fmla="*/ 22 h 41"/>
                <a:gd name="T16" fmla="*/ 31 w 63"/>
                <a:gd name="T17" fmla="*/ 5 h 41"/>
                <a:gd name="T18" fmla="*/ 5 w 63"/>
                <a:gd name="T19" fmla="*/ 0 h 41"/>
                <a:gd name="T20" fmla="*/ 0 w 63"/>
                <a:gd name="T21" fmla="*/ 26 h 41"/>
                <a:gd name="T22" fmla="*/ 55 w 63"/>
                <a:gd name="T23" fmla="*/ 41 h 41"/>
                <a:gd name="T24" fmla="*/ 63 w 63"/>
                <a:gd name="T25" fmla="*/ 16 h 41"/>
                <a:gd name="T26" fmla="*/ 39 w 63"/>
                <a:gd name="T27" fmla="*/ 8 h 41"/>
                <a:gd name="T28" fmla="*/ 35 w 63"/>
                <a:gd name="T29" fmla="*/ 23 h 41"/>
                <a:gd name="T30" fmla="*/ 48 w 63"/>
                <a:gd name="T31" fmla="*/ 27 h 41"/>
                <a:gd name="T32" fmla="*/ 50 w 63"/>
                <a:gd name="T33" fmla="*/ 22 h 41"/>
                <a:gd name="T34" fmla="*/ 41 w 63"/>
                <a:gd name="T35" fmla="*/ 19 h 41"/>
                <a:gd name="T36" fmla="*/ 43 w 63"/>
                <a:gd name="T37" fmla="*/ 14 h 41"/>
                <a:gd name="T38" fmla="*/ 57 w 63"/>
                <a:gd name="T39" fmla="*/ 19 h 41"/>
                <a:gd name="T40" fmla="*/ 53 w 63"/>
                <a:gd name="T41" fmla="*/ 30 h 41"/>
                <a:gd name="T42" fmla="*/ 51 w 63"/>
                <a:gd name="T43" fmla="*/ 3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" h="41">
                  <a:moveTo>
                    <a:pt x="51" y="33"/>
                  </a:moveTo>
                  <a:cubicBezTo>
                    <a:pt x="51" y="33"/>
                    <a:pt x="10" y="21"/>
                    <a:pt x="7" y="21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15" y="0"/>
                    <a:pt x="5" y="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53" y="40"/>
                    <a:pt x="55" y="41"/>
                  </a:cubicBezTo>
                  <a:cubicBezTo>
                    <a:pt x="63" y="16"/>
                    <a:pt x="63" y="16"/>
                    <a:pt x="63" y="16"/>
                  </a:cubicBezTo>
                  <a:cubicBezTo>
                    <a:pt x="63" y="16"/>
                    <a:pt x="42" y="8"/>
                    <a:pt x="39" y="8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4"/>
                    <a:pt x="56" y="18"/>
                    <a:pt x="57" y="19"/>
                  </a:cubicBezTo>
                  <a:cubicBezTo>
                    <a:pt x="53" y="30"/>
                    <a:pt x="53" y="30"/>
                    <a:pt x="53" y="30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22"/>
            <p:cNvSpPr/>
            <p:nvPr/>
          </p:nvSpPr>
          <p:spPr bwMode="auto">
            <a:xfrm>
              <a:off x="-7516813" y="1579563"/>
              <a:ext cx="225425" cy="120650"/>
            </a:xfrm>
            <a:custGeom>
              <a:avLst/>
              <a:gdLst>
                <a:gd name="T0" fmla="*/ 52 w 60"/>
                <a:gd name="T1" fmla="*/ 25 h 32"/>
                <a:gd name="T2" fmla="*/ 6 w 60"/>
                <a:gd name="T3" fmla="*/ 22 h 32"/>
                <a:gd name="T4" fmla="*/ 6 w 60"/>
                <a:gd name="T5" fmla="*/ 7 h 32"/>
                <a:gd name="T6" fmla="*/ 21 w 60"/>
                <a:gd name="T7" fmla="*/ 8 h 32"/>
                <a:gd name="T8" fmla="*/ 21 w 60"/>
                <a:gd name="T9" fmla="*/ 13 h 32"/>
                <a:gd name="T10" fmla="*/ 12 w 60"/>
                <a:gd name="T11" fmla="*/ 12 h 32"/>
                <a:gd name="T12" fmla="*/ 12 w 60"/>
                <a:gd name="T13" fmla="*/ 18 h 32"/>
                <a:gd name="T14" fmla="*/ 26 w 60"/>
                <a:gd name="T15" fmla="*/ 19 h 32"/>
                <a:gd name="T16" fmla="*/ 27 w 60"/>
                <a:gd name="T17" fmla="*/ 2 h 32"/>
                <a:gd name="T18" fmla="*/ 0 w 60"/>
                <a:gd name="T19" fmla="*/ 1 h 32"/>
                <a:gd name="T20" fmla="*/ 0 w 60"/>
                <a:gd name="T21" fmla="*/ 29 h 32"/>
                <a:gd name="T22" fmla="*/ 57 w 60"/>
                <a:gd name="T23" fmla="*/ 32 h 32"/>
                <a:gd name="T24" fmla="*/ 60 w 60"/>
                <a:gd name="T25" fmla="*/ 6 h 32"/>
                <a:gd name="T26" fmla="*/ 35 w 60"/>
                <a:gd name="T27" fmla="*/ 3 h 32"/>
                <a:gd name="T28" fmla="*/ 34 w 60"/>
                <a:gd name="T29" fmla="*/ 18 h 32"/>
                <a:gd name="T30" fmla="*/ 48 w 60"/>
                <a:gd name="T31" fmla="*/ 19 h 32"/>
                <a:gd name="T32" fmla="*/ 49 w 60"/>
                <a:gd name="T33" fmla="*/ 14 h 32"/>
                <a:gd name="T34" fmla="*/ 39 w 60"/>
                <a:gd name="T35" fmla="*/ 13 h 32"/>
                <a:gd name="T36" fmla="*/ 40 w 60"/>
                <a:gd name="T37" fmla="*/ 8 h 32"/>
                <a:gd name="T38" fmla="*/ 55 w 60"/>
                <a:gd name="T39" fmla="*/ 10 h 32"/>
                <a:gd name="T40" fmla="*/ 54 w 60"/>
                <a:gd name="T41" fmla="*/ 22 h 32"/>
                <a:gd name="T42" fmla="*/ 52 w 60"/>
                <a:gd name="T43" fmla="*/ 2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0" h="32">
                  <a:moveTo>
                    <a:pt x="52" y="25"/>
                  </a:moveTo>
                  <a:cubicBezTo>
                    <a:pt x="52" y="25"/>
                    <a:pt x="9" y="22"/>
                    <a:pt x="6" y="22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2"/>
                    <a:pt x="10" y="0"/>
                    <a:pt x="0" y="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55" y="31"/>
                    <a:pt x="57" y="3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6"/>
                    <a:pt x="38" y="2"/>
                    <a:pt x="35" y="3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53" y="10"/>
                    <a:pt x="55" y="10"/>
                  </a:cubicBezTo>
                  <a:cubicBezTo>
                    <a:pt x="54" y="22"/>
                    <a:pt x="54" y="22"/>
                    <a:pt x="54" y="22"/>
                  </a:cubicBezTo>
                  <a:lnTo>
                    <a:pt x="52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23"/>
            <p:cNvSpPr/>
            <p:nvPr/>
          </p:nvSpPr>
          <p:spPr bwMode="auto">
            <a:xfrm>
              <a:off x="-7780338" y="1582738"/>
              <a:ext cx="233363" cy="117475"/>
            </a:xfrm>
            <a:custGeom>
              <a:avLst/>
              <a:gdLst>
                <a:gd name="T0" fmla="*/ 55 w 62"/>
                <a:gd name="T1" fmla="*/ 20 h 31"/>
                <a:gd name="T2" fmla="*/ 10 w 62"/>
                <a:gd name="T3" fmla="*/ 24 h 31"/>
                <a:gd name="T4" fmla="*/ 7 w 62"/>
                <a:gd name="T5" fmla="*/ 9 h 31"/>
                <a:gd name="T6" fmla="*/ 22 w 62"/>
                <a:gd name="T7" fmla="*/ 8 h 31"/>
                <a:gd name="T8" fmla="*/ 22 w 62"/>
                <a:gd name="T9" fmla="*/ 13 h 31"/>
                <a:gd name="T10" fmla="*/ 14 w 62"/>
                <a:gd name="T11" fmla="*/ 14 h 31"/>
                <a:gd name="T12" fmla="*/ 15 w 62"/>
                <a:gd name="T13" fmla="*/ 19 h 31"/>
                <a:gd name="T14" fmla="*/ 29 w 62"/>
                <a:gd name="T15" fmla="*/ 18 h 31"/>
                <a:gd name="T16" fmla="*/ 27 w 62"/>
                <a:gd name="T17" fmla="*/ 1 h 31"/>
                <a:gd name="T18" fmla="*/ 0 w 62"/>
                <a:gd name="T19" fmla="*/ 5 h 31"/>
                <a:gd name="T20" fmla="*/ 4 w 62"/>
                <a:gd name="T21" fmla="*/ 31 h 31"/>
                <a:gd name="T22" fmla="*/ 62 w 62"/>
                <a:gd name="T23" fmla="*/ 27 h 31"/>
                <a:gd name="T24" fmla="*/ 61 w 62"/>
                <a:gd name="T25" fmla="*/ 0 h 31"/>
                <a:gd name="T26" fmla="*/ 35 w 62"/>
                <a:gd name="T27" fmla="*/ 1 h 31"/>
                <a:gd name="T28" fmla="*/ 36 w 62"/>
                <a:gd name="T29" fmla="*/ 16 h 31"/>
                <a:gd name="T30" fmla="*/ 50 w 62"/>
                <a:gd name="T31" fmla="*/ 15 h 31"/>
                <a:gd name="T32" fmla="*/ 50 w 62"/>
                <a:gd name="T33" fmla="*/ 10 h 31"/>
                <a:gd name="T34" fmla="*/ 41 w 62"/>
                <a:gd name="T35" fmla="*/ 10 h 31"/>
                <a:gd name="T36" fmla="*/ 41 w 62"/>
                <a:gd name="T37" fmla="*/ 5 h 31"/>
                <a:gd name="T38" fmla="*/ 56 w 62"/>
                <a:gd name="T39" fmla="*/ 5 h 31"/>
                <a:gd name="T40" fmla="*/ 56 w 62"/>
                <a:gd name="T41" fmla="*/ 17 h 31"/>
                <a:gd name="T42" fmla="*/ 55 w 62"/>
                <a:gd name="T43" fmla="*/ 2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2" h="31">
                  <a:moveTo>
                    <a:pt x="55" y="20"/>
                  </a:moveTo>
                  <a:cubicBezTo>
                    <a:pt x="55" y="20"/>
                    <a:pt x="12" y="23"/>
                    <a:pt x="10" y="24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10" y="2"/>
                    <a:pt x="0" y="5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59" y="26"/>
                    <a:pt x="62" y="27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38" y="0"/>
                    <a:pt x="35" y="1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54" y="5"/>
                    <a:pt x="56" y="5"/>
                  </a:cubicBezTo>
                  <a:cubicBezTo>
                    <a:pt x="56" y="17"/>
                    <a:pt x="56" y="17"/>
                    <a:pt x="56" y="17"/>
                  </a:cubicBezTo>
                  <a:lnTo>
                    <a:pt x="55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24"/>
            <p:cNvSpPr/>
            <p:nvPr/>
          </p:nvSpPr>
          <p:spPr bwMode="auto">
            <a:xfrm>
              <a:off x="-8034338" y="1612900"/>
              <a:ext cx="242888" cy="158750"/>
            </a:xfrm>
            <a:custGeom>
              <a:avLst/>
              <a:gdLst>
                <a:gd name="T0" fmla="*/ 57 w 65"/>
                <a:gd name="T1" fmla="*/ 21 h 42"/>
                <a:gd name="T2" fmla="*/ 13 w 65"/>
                <a:gd name="T3" fmla="*/ 34 h 42"/>
                <a:gd name="T4" fmla="*/ 8 w 65"/>
                <a:gd name="T5" fmla="*/ 19 h 42"/>
                <a:gd name="T6" fmla="*/ 22 w 65"/>
                <a:gd name="T7" fmla="*/ 15 h 42"/>
                <a:gd name="T8" fmla="*/ 23 w 65"/>
                <a:gd name="T9" fmla="*/ 20 h 42"/>
                <a:gd name="T10" fmla="*/ 15 w 65"/>
                <a:gd name="T11" fmla="*/ 22 h 42"/>
                <a:gd name="T12" fmla="*/ 17 w 65"/>
                <a:gd name="T13" fmla="*/ 27 h 42"/>
                <a:gd name="T14" fmla="*/ 31 w 65"/>
                <a:gd name="T15" fmla="*/ 23 h 42"/>
                <a:gd name="T16" fmla="*/ 26 w 65"/>
                <a:gd name="T17" fmla="*/ 8 h 42"/>
                <a:gd name="T18" fmla="*/ 0 w 65"/>
                <a:gd name="T19" fmla="*/ 16 h 42"/>
                <a:gd name="T20" fmla="*/ 10 w 65"/>
                <a:gd name="T21" fmla="*/ 42 h 42"/>
                <a:gd name="T22" fmla="*/ 65 w 65"/>
                <a:gd name="T23" fmla="*/ 26 h 42"/>
                <a:gd name="T24" fmla="*/ 58 w 65"/>
                <a:gd name="T25" fmla="*/ 0 h 42"/>
                <a:gd name="T26" fmla="*/ 34 w 65"/>
                <a:gd name="T27" fmla="*/ 6 h 42"/>
                <a:gd name="T28" fmla="*/ 38 w 65"/>
                <a:gd name="T29" fmla="*/ 20 h 42"/>
                <a:gd name="T30" fmla="*/ 52 w 65"/>
                <a:gd name="T31" fmla="*/ 17 h 42"/>
                <a:gd name="T32" fmla="*/ 50 w 65"/>
                <a:gd name="T33" fmla="*/ 11 h 42"/>
                <a:gd name="T34" fmla="*/ 41 w 65"/>
                <a:gd name="T35" fmla="*/ 14 h 42"/>
                <a:gd name="T36" fmla="*/ 40 w 65"/>
                <a:gd name="T37" fmla="*/ 9 h 42"/>
                <a:gd name="T38" fmla="*/ 55 w 65"/>
                <a:gd name="T39" fmla="*/ 6 h 42"/>
                <a:gd name="T40" fmla="*/ 57 w 65"/>
                <a:gd name="T41" fmla="*/ 17 h 42"/>
                <a:gd name="T42" fmla="*/ 57 w 65"/>
                <a:gd name="T43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5" h="42">
                  <a:moveTo>
                    <a:pt x="57" y="21"/>
                  </a:moveTo>
                  <a:cubicBezTo>
                    <a:pt x="57" y="21"/>
                    <a:pt x="16" y="32"/>
                    <a:pt x="13" y="34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8"/>
                    <a:pt x="9" y="11"/>
                    <a:pt x="0" y="16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62" y="25"/>
                    <a:pt x="65" y="26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36" y="4"/>
                    <a:pt x="34" y="6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9"/>
                    <a:pt x="53" y="6"/>
                    <a:pt x="55" y="6"/>
                  </a:cubicBezTo>
                  <a:cubicBezTo>
                    <a:pt x="57" y="17"/>
                    <a:pt x="57" y="17"/>
                    <a:pt x="57" y="17"/>
                  </a:cubicBezTo>
                  <a:lnTo>
                    <a:pt x="57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25"/>
            <p:cNvSpPr/>
            <p:nvPr/>
          </p:nvSpPr>
          <p:spPr bwMode="auto">
            <a:xfrm>
              <a:off x="-8267700" y="1692275"/>
              <a:ext cx="244475" cy="192088"/>
            </a:xfrm>
            <a:custGeom>
              <a:avLst/>
              <a:gdLst>
                <a:gd name="T0" fmla="*/ 57 w 65"/>
                <a:gd name="T1" fmla="*/ 21 h 51"/>
                <a:gd name="T2" fmla="*/ 17 w 65"/>
                <a:gd name="T3" fmla="*/ 43 h 51"/>
                <a:gd name="T4" fmla="*/ 8 w 65"/>
                <a:gd name="T5" fmla="*/ 30 h 51"/>
                <a:gd name="T6" fmla="*/ 21 w 65"/>
                <a:gd name="T7" fmla="*/ 22 h 51"/>
                <a:gd name="T8" fmla="*/ 24 w 65"/>
                <a:gd name="T9" fmla="*/ 27 h 51"/>
                <a:gd name="T10" fmla="*/ 16 w 65"/>
                <a:gd name="T11" fmla="*/ 31 h 51"/>
                <a:gd name="T12" fmla="*/ 19 w 65"/>
                <a:gd name="T13" fmla="*/ 36 h 51"/>
                <a:gd name="T14" fmla="*/ 32 w 65"/>
                <a:gd name="T15" fmla="*/ 29 h 51"/>
                <a:gd name="T16" fmla="*/ 23 w 65"/>
                <a:gd name="T17" fmla="*/ 15 h 51"/>
                <a:gd name="T18" fmla="*/ 0 w 65"/>
                <a:gd name="T19" fmla="*/ 29 h 51"/>
                <a:gd name="T20" fmla="*/ 15 w 65"/>
                <a:gd name="T21" fmla="*/ 51 h 51"/>
                <a:gd name="T22" fmla="*/ 65 w 65"/>
                <a:gd name="T23" fmla="*/ 24 h 51"/>
                <a:gd name="T24" fmla="*/ 54 w 65"/>
                <a:gd name="T25" fmla="*/ 0 h 51"/>
                <a:gd name="T26" fmla="*/ 31 w 65"/>
                <a:gd name="T27" fmla="*/ 11 h 51"/>
                <a:gd name="T28" fmla="*/ 38 w 65"/>
                <a:gd name="T29" fmla="*/ 25 h 51"/>
                <a:gd name="T30" fmla="*/ 51 w 65"/>
                <a:gd name="T31" fmla="*/ 18 h 51"/>
                <a:gd name="T32" fmla="*/ 48 w 65"/>
                <a:gd name="T33" fmla="*/ 13 h 51"/>
                <a:gd name="T34" fmla="*/ 40 w 65"/>
                <a:gd name="T35" fmla="*/ 17 h 51"/>
                <a:gd name="T36" fmla="*/ 37 w 65"/>
                <a:gd name="T37" fmla="*/ 13 h 51"/>
                <a:gd name="T38" fmla="*/ 51 w 65"/>
                <a:gd name="T39" fmla="*/ 7 h 51"/>
                <a:gd name="T40" fmla="*/ 56 w 65"/>
                <a:gd name="T41" fmla="*/ 17 h 51"/>
                <a:gd name="T42" fmla="*/ 57 w 65"/>
                <a:gd name="T43" fmla="*/ 2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5" h="51">
                  <a:moveTo>
                    <a:pt x="57" y="21"/>
                  </a:moveTo>
                  <a:cubicBezTo>
                    <a:pt x="57" y="21"/>
                    <a:pt x="19" y="41"/>
                    <a:pt x="17" y="43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8" y="22"/>
                    <a:pt x="0" y="29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63" y="24"/>
                    <a:pt x="65" y="24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33" y="9"/>
                    <a:pt x="31" y="11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50" y="7"/>
                    <a:pt x="51" y="7"/>
                  </a:cubicBezTo>
                  <a:cubicBezTo>
                    <a:pt x="56" y="17"/>
                    <a:pt x="56" y="17"/>
                    <a:pt x="56" y="17"/>
                  </a:cubicBezTo>
                  <a:lnTo>
                    <a:pt x="57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26"/>
            <p:cNvSpPr/>
            <p:nvPr/>
          </p:nvSpPr>
          <p:spPr bwMode="auto">
            <a:xfrm>
              <a:off x="-8478838" y="1819275"/>
              <a:ext cx="238125" cy="219075"/>
            </a:xfrm>
            <a:custGeom>
              <a:avLst/>
              <a:gdLst>
                <a:gd name="T0" fmla="*/ 54 w 63"/>
                <a:gd name="T1" fmla="*/ 20 h 58"/>
                <a:gd name="T2" fmla="*/ 19 w 63"/>
                <a:gd name="T3" fmla="*/ 50 h 58"/>
                <a:gd name="T4" fmla="*/ 8 w 63"/>
                <a:gd name="T5" fmla="*/ 39 h 58"/>
                <a:gd name="T6" fmla="*/ 20 w 63"/>
                <a:gd name="T7" fmla="*/ 29 h 58"/>
                <a:gd name="T8" fmla="*/ 23 w 63"/>
                <a:gd name="T9" fmla="*/ 33 h 58"/>
                <a:gd name="T10" fmla="*/ 16 w 63"/>
                <a:gd name="T11" fmla="*/ 38 h 58"/>
                <a:gd name="T12" fmla="*/ 20 w 63"/>
                <a:gd name="T13" fmla="*/ 42 h 58"/>
                <a:gd name="T14" fmla="*/ 31 w 63"/>
                <a:gd name="T15" fmla="*/ 33 h 58"/>
                <a:gd name="T16" fmla="*/ 20 w 63"/>
                <a:gd name="T17" fmla="*/ 21 h 58"/>
                <a:gd name="T18" fmla="*/ 0 w 63"/>
                <a:gd name="T19" fmla="*/ 39 h 58"/>
                <a:gd name="T20" fmla="*/ 19 w 63"/>
                <a:gd name="T21" fmla="*/ 58 h 58"/>
                <a:gd name="T22" fmla="*/ 63 w 63"/>
                <a:gd name="T23" fmla="*/ 21 h 58"/>
                <a:gd name="T24" fmla="*/ 47 w 63"/>
                <a:gd name="T25" fmla="*/ 0 h 58"/>
                <a:gd name="T26" fmla="*/ 27 w 63"/>
                <a:gd name="T27" fmla="*/ 15 h 58"/>
                <a:gd name="T28" fmla="*/ 36 w 63"/>
                <a:gd name="T29" fmla="*/ 27 h 58"/>
                <a:gd name="T30" fmla="*/ 47 w 63"/>
                <a:gd name="T31" fmla="*/ 19 h 58"/>
                <a:gd name="T32" fmla="*/ 44 w 63"/>
                <a:gd name="T33" fmla="*/ 14 h 58"/>
                <a:gd name="T34" fmla="*/ 37 w 63"/>
                <a:gd name="T35" fmla="*/ 20 h 58"/>
                <a:gd name="T36" fmla="*/ 33 w 63"/>
                <a:gd name="T37" fmla="*/ 16 h 58"/>
                <a:gd name="T38" fmla="*/ 46 w 63"/>
                <a:gd name="T39" fmla="*/ 7 h 58"/>
                <a:gd name="T40" fmla="*/ 53 w 63"/>
                <a:gd name="T41" fmla="*/ 16 h 58"/>
                <a:gd name="T42" fmla="*/ 54 w 63"/>
                <a:gd name="T43" fmla="*/ 2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" h="58">
                  <a:moveTo>
                    <a:pt x="54" y="20"/>
                  </a:moveTo>
                  <a:cubicBezTo>
                    <a:pt x="54" y="20"/>
                    <a:pt x="21" y="47"/>
                    <a:pt x="19" y="50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21"/>
                    <a:pt x="7" y="31"/>
                    <a:pt x="0" y="39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9" y="58"/>
                    <a:pt x="60" y="22"/>
                    <a:pt x="63" y="2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28" y="13"/>
                    <a:pt x="27" y="15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44" y="8"/>
                    <a:pt x="46" y="7"/>
                  </a:cubicBezTo>
                  <a:cubicBezTo>
                    <a:pt x="53" y="16"/>
                    <a:pt x="53" y="16"/>
                    <a:pt x="53" y="16"/>
                  </a:cubicBezTo>
                  <a:lnTo>
                    <a:pt x="54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27"/>
            <p:cNvSpPr/>
            <p:nvPr/>
          </p:nvSpPr>
          <p:spPr bwMode="auto">
            <a:xfrm>
              <a:off x="-8650288" y="1989138"/>
              <a:ext cx="220663" cy="233363"/>
            </a:xfrm>
            <a:custGeom>
              <a:avLst/>
              <a:gdLst>
                <a:gd name="T0" fmla="*/ 50 w 59"/>
                <a:gd name="T1" fmla="*/ 19 h 62"/>
                <a:gd name="T2" fmla="*/ 20 w 59"/>
                <a:gd name="T3" fmla="*/ 54 h 62"/>
                <a:gd name="T4" fmla="*/ 8 w 59"/>
                <a:gd name="T5" fmla="*/ 45 h 62"/>
                <a:gd name="T6" fmla="*/ 17 w 59"/>
                <a:gd name="T7" fmla="*/ 33 h 62"/>
                <a:gd name="T8" fmla="*/ 21 w 59"/>
                <a:gd name="T9" fmla="*/ 36 h 62"/>
                <a:gd name="T10" fmla="*/ 16 w 59"/>
                <a:gd name="T11" fmla="*/ 43 h 62"/>
                <a:gd name="T12" fmla="*/ 20 w 59"/>
                <a:gd name="T13" fmla="*/ 46 h 62"/>
                <a:gd name="T14" fmla="*/ 29 w 59"/>
                <a:gd name="T15" fmla="*/ 36 h 62"/>
                <a:gd name="T16" fmla="*/ 16 w 59"/>
                <a:gd name="T17" fmla="*/ 25 h 62"/>
                <a:gd name="T18" fmla="*/ 0 w 59"/>
                <a:gd name="T19" fmla="*/ 46 h 62"/>
                <a:gd name="T20" fmla="*/ 22 w 59"/>
                <a:gd name="T21" fmla="*/ 62 h 62"/>
                <a:gd name="T22" fmla="*/ 59 w 59"/>
                <a:gd name="T23" fmla="*/ 19 h 62"/>
                <a:gd name="T24" fmla="*/ 39 w 59"/>
                <a:gd name="T25" fmla="*/ 0 h 62"/>
                <a:gd name="T26" fmla="*/ 22 w 59"/>
                <a:gd name="T27" fmla="*/ 19 h 62"/>
                <a:gd name="T28" fmla="*/ 34 w 59"/>
                <a:gd name="T29" fmla="*/ 29 h 62"/>
                <a:gd name="T30" fmla="*/ 43 w 59"/>
                <a:gd name="T31" fmla="*/ 18 h 62"/>
                <a:gd name="T32" fmla="*/ 39 w 59"/>
                <a:gd name="T33" fmla="*/ 15 h 62"/>
                <a:gd name="T34" fmla="*/ 33 w 59"/>
                <a:gd name="T35" fmla="*/ 21 h 62"/>
                <a:gd name="T36" fmla="*/ 29 w 59"/>
                <a:gd name="T37" fmla="*/ 18 h 62"/>
                <a:gd name="T38" fmla="*/ 40 w 59"/>
                <a:gd name="T39" fmla="*/ 8 h 62"/>
                <a:gd name="T40" fmla="*/ 48 w 59"/>
                <a:gd name="T41" fmla="*/ 15 h 62"/>
                <a:gd name="T42" fmla="*/ 50 w 59"/>
                <a:gd name="T43" fmla="*/ 1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62">
                  <a:moveTo>
                    <a:pt x="50" y="19"/>
                  </a:moveTo>
                  <a:cubicBezTo>
                    <a:pt x="50" y="19"/>
                    <a:pt x="22" y="51"/>
                    <a:pt x="20" y="54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5"/>
                    <a:pt x="5" y="37"/>
                    <a:pt x="0" y="46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2" y="62"/>
                    <a:pt x="57" y="20"/>
                    <a:pt x="59" y="19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23" y="16"/>
                    <a:pt x="22" y="1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39" y="8"/>
                    <a:pt x="40" y="8"/>
                  </a:cubicBezTo>
                  <a:cubicBezTo>
                    <a:pt x="48" y="15"/>
                    <a:pt x="48" y="15"/>
                    <a:pt x="48" y="15"/>
                  </a:cubicBezTo>
                  <a:lnTo>
                    <a:pt x="5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28"/>
            <p:cNvSpPr/>
            <p:nvPr/>
          </p:nvSpPr>
          <p:spPr bwMode="auto">
            <a:xfrm>
              <a:off x="-8782050" y="2192338"/>
              <a:ext cx="198438" cy="244475"/>
            </a:xfrm>
            <a:custGeom>
              <a:avLst/>
              <a:gdLst>
                <a:gd name="T0" fmla="*/ 44 w 53"/>
                <a:gd name="T1" fmla="*/ 16 h 65"/>
                <a:gd name="T2" fmla="*/ 22 w 53"/>
                <a:gd name="T3" fmla="*/ 56 h 65"/>
                <a:gd name="T4" fmla="*/ 8 w 53"/>
                <a:gd name="T5" fmla="*/ 50 h 65"/>
                <a:gd name="T6" fmla="*/ 15 w 53"/>
                <a:gd name="T7" fmla="*/ 37 h 65"/>
                <a:gd name="T8" fmla="*/ 19 w 53"/>
                <a:gd name="T9" fmla="*/ 39 h 65"/>
                <a:gd name="T10" fmla="*/ 15 w 53"/>
                <a:gd name="T11" fmla="*/ 47 h 65"/>
                <a:gd name="T12" fmla="*/ 20 w 53"/>
                <a:gd name="T13" fmla="*/ 49 h 65"/>
                <a:gd name="T14" fmla="*/ 27 w 53"/>
                <a:gd name="T15" fmla="*/ 37 h 65"/>
                <a:gd name="T16" fmla="*/ 12 w 53"/>
                <a:gd name="T17" fmla="*/ 29 h 65"/>
                <a:gd name="T18" fmla="*/ 0 w 53"/>
                <a:gd name="T19" fmla="*/ 53 h 65"/>
                <a:gd name="T20" fmla="*/ 25 w 53"/>
                <a:gd name="T21" fmla="*/ 65 h 65"/>
                <a:gd name="T22" fmla="*/ 53 w 53"/>
                <a:gd name="T23" fmla="*/ 14 h 65"/>
                <a:gd name="T24" fmla="*/ 30 w 53"/>
                <a:gd name="T25" fmla="*/ 0 h 65"/>
                <a:gd name="T26" fmla="*/ 17 w 53"/>
                <a:gd name="T27" fmla="*/ 22 h 65"/>
                <a:gd name="T28" fmla="*/ 30 w 53"/>
                <a:gd name="T29" fmla="*/ 29 h 65"/>
                <a:gd name="T30" fmla="*/ 37 w 53"/>
                <a:gd name="T31" fmla="*/ 17 h 65"/>
                <a:gd name="T32" fmla="*/ 32 w 53"/>
                <a:gd name="T33" fmla="*/ 14 h 65"/>
                <a:gd name="T34" fmla="*/ 27 w 53"/>
                <a:gd name="T35" fmla="*/ 22 h 65"/>
                <a:gd name="T36" fmla="*/ 23 w 53"/>
                <a:gd name="T37" fmla="*/ 20 h 65"/>
                <a:gd name="T38" fmla="*/ 32 w 53"/>
                <a:gd name="T39" fmla="*/ 7 h 65"/>
                <a:gd name="T40" fmla="*/ 41 w 53"/>
                <a:gd name="T41" fmla="*/ 13 h 65"/>
                <a:gd name="T42" fmla="*/ 44 w 53"/>
                <a:gd name="T43" fmla="*/ 1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3" h="65">
                  <a:moveTo>
                    <a:pt x="44" y="16"/>
                  </a:moveTo>
                  <a:cubicBezTo>
                    <a:pt x="44" y="16"/>
                    <a:pt x="22" y="53"/>
                    <a:pt x="22" y="56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29"/>
                    <a:pt x="3" y="43"/>
                    <a:pt x="0" y="53"/>
                  </a:cubicBezTo>
                  <a:cubicBezTo>
                    <a:pt x="25" y="65"/>
                    <a:pt x="25" y="65"/>
                    <a:pt x="25" y="65"/>
                  </a:cubicBezTo>
                  <a:cubicBezTo>
                    <a:pt x="25" y="65"/>
                    <a:pt x="51" y="16"/>
                    <a:pt x="53" y="1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17" y="19"/>
                    <a:pt x="17" y="22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20"/>
                    <a:pt x="31" y="8"/>
                    <a:pt x="32" y="7"/>
                  </a:cubicBezTo>
                  <a:cubicBezTo>
                    <a:pt x="41" y="13"/>
                    <a:pt x="41" y="13"/>
                    <a:pt x="41" y="13"/>
                  </a:cubicBezTo>
                  <a:lnTo>
                    <a:pt x="44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29"/>
            <p:cNvSpPr/>
            <p:nvPr/>
          </p:nvSpPr>
          <p:spPr bwMode="auto">
            <a:xfrm>
              <a:off x="-8861425" y="2433638"/>
              <a:ext cx="161925" cy="241300"/>
            </a:xfrm>
            <a:custGeom>
              <a:avLst/>
              <a:gdLst>
                <a:gd name="T0" fmla="*/ 35 w 43"/>
                <a:gd name="T1" fmla="*/ 12 h 64"/>
                <a:gd name="T2" fmla="*/ 21 w 43"/>
                <a:gd name="T3" fmla="*/ 56 h 64"/>
                <a:gd name="T4" fmla="*/ 6 w 43"/>
                <a:gd name="T5" fmla="*/ 53 h 64"/>
                <a:gd name="T6" fmla="*/ 11 w 43"/>
                <a:gd name="T7" fmla="*/ 38 h 64"/>
                <a:gd name="T8" fmla="*/ 15 w 43"/>
                <a:gd name="T9" fmla="*/ 40 h 64"/>
                <a:gd name="T10" fmla="*/ 13 w 43"/>
                <a:gd name="T11" fmla="*/ 48 h 64"/>
                <a:gd name="T12" fmla="*/ 18 w 43"/>
                <a:gd name="T13" fmla="*/ 49 h 64"/>
                <a:gd name="T14" fmla="*/ 23 w 43"/>
                <a:gd name="T15" fmla="*/ 36 h 64"/>
                <a:gd name="T16" fmla="*/ 7 w 43"/>
                <a:gd name="T17" fmla="*/ 31 h 64"/>
                <a:gd name="T18" fmla="*/ 0 w 43"/>
                <a:gd name="T19" fmla="*/ 57 h 64"/>
                <a:gd name="T20" fmla="*/ 26 w 43"/>
                <a:gd name="T21" fmla="*/ 64 h 64"/>
                <a:gd name="T22" fmla="*/ 43 w 43"/>
                <a:gd name="T23" fmla="*/ 9 h 64"/>
                <a:gd name="T24" fmla="*/ 18 w 43"/>
                <a:gd name="T25" fmla="*/ 0 h 64"/>
                <a:gd name="T26" fmla="*/ 10 w 43"/>
                <a:gd name="T27" fmla="*/ 23 h 64"/>
                <a:gd name="T28" fmla="*/ 24 w 43"/>
                <a:gd name="T29" fmla="*/ 28 h 64"/>
                <a:gd name="T30" fmla="*/ 29 w 43"/>
                <a:gd name="T31" fmla="*/ 15 h 64"/>
                <a:gd name="T32" fmla="*/ 24 w 43"/>
                <a:gd name="T33" fmla="*/ 13 h 64"/>
                <a:gd name="T34" fmla="*/ 20 w 43"/>
                <a:gd name="T35" fmla="*/ 22 h 64"/>
                <a:gd name="T36" fmla="*/ 16 w 43"/>
                <a:gd name="T37" fmla="*/ 20 h 64"/>
                <a:gd name="T38" fmla="*/ 22 w 43"/>
                <a:gd name="T39" fmla="*/ 6 h 64"/>
                <a:gd name="T40" fmla="*/ 32 w 43"/>
                <a:gd name="T41" fmla="*/ 10 h 64"/>
                <a:gd name="T42" fmla="*/ 35 w 43"/>
                <a:gd name="T43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3" h="64">
                  <a:moveTo>
                    <a:pt x="35" y="12"/>
                  </a:moveTo>
                  <a:cubicBezTo>
                    <a:pt x="35" y="12"/>
                    <a:pt x="21" y="53"/>
                    <a:pt x="21" y="56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1" y="47"/>
                    <a:pt x="0" y="57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64"/>
                    <a:pt x="42" y="11"/>
                    <a:pt x="43" y="9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9" y="20"/>
                    <a:pt x="10" y="23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21" y="7"/>
                    <a:pt x="22" y="6"/>
                  </a:cubicBezTo>
                  <a:cubicBezTo>
                    <a:pt x="32" y="10"/>
                    <a:pt x="32" y="10"/>
                    <a:pt x="32" y="10"/>
                  </a:cubicBezTo>
                  <a:lnTo>
                    <a:pt x="35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30"/>
            <p:cNvSpPr/>
            <p:nvPr/>
          </p:nvSpPr>
          <p:spPr bwMode="auto">
            <a:xfrm>
              <a:off x="-8974138" y="2655888"/>
              <a:ext cx="766763" cy="1436688"/>
            </a:xfrm>
            <a:custGeom>
              <a:avLst/>
              <a:gdLst>
                <a:gd name="T0" fmla="*/ 30 w 204"/>
                <a:gd name="T1" fmla="*/ 15 h 382"/>
                <a:gd name="T2" fmla="*/ 49 w 204"/>
                <a:gd name="T3" fmla="*/ 18 h 382"/>
                <a:gd name="T4" fmla="*/ 59 w 204"/>
                <a:gd name="T5" fmla="*/ 31 h 382"/>
                <a:gd name="T6" fmla="*/ 38 w 204"/>
                <a:gd name="T7" fmla="*/ 68 h 382"/>
                <a:gd name="T8" fmla="*/ 70 w 204"/>
                <a:gd name="T9" fmla="*/ 69 h 382"/>
                <a:gd name="T10" fmla="*/ 39 w 204"/>
                <a:gd name="T11" fmla="*/ 122 h 382"/>
                <a:gd name="T12" fmla="*/ 48 w 204"/>
                <a:gd name="T13" fmla="*/ 137 h 382"/>
                <a:gd name="T14" fmla="*/ 62 w 204"/>
                <a:gd name="T15" fmla="*/ 159 h 382"/>
                <a:gd name="T16" fmla="*/ 53 w 204"/>
                <a:gd name="T17" fmla="*/ 187 h 382"/>
                <a:gd name="T18" fmla="*/ 86 w 204"/>
                <a:gd name="T19" fmla="*/ 178 h 382"/>
                <a:gd name="T20" fmla="*/ 76 w 204"/>
                <a:gd name="T21" fmla="*/ 238 h 382"/>
                <a:gd name="T22" fmla="*/ 89 w 204"/>
                <a:gd name="T23" fmla="*/ 250 h 382"/>
                <a:gd name="T24" fmla="*/ 111 w 204"/>
                <a:gd name="T25" fmla="*/ 264 h 382"/>
                <a:gd name="T26" fmla="*/ 113 w 204"/>
                <a:gd name="T27" fmla="*/ 294 h 382"/>
                <a:gd name="T28" fmla="*/ 138 w 204"/>
                <a:gd name="T29" fmla="*/ 274 h 382"/>
                <a:gd name="T30" fmla="*/ 150 w 204"/>
                <a:gd name="T31" fmla="*/ 334 h 382"/>
                <a:gd name="T32" fmla="*/ 165 w 204"/>
                <a:gd name="T33" fmla="*/ 340 h 382"/>
                <a:gd name="T34" fmla="*/ 188 w 204"/>
                <a:gd name="T35" fmla="*/ 343 h 382"/>
                <a:gd name="T36" fmla="*/ 202 w 204"/>
                <a:gd name="T37" fmla="*/ 375 h 382"/>
                <a:gd name="T38" fmla="*/ 193 w 204"/>
                <a:gd name="T39" fmla="*/ 375 h 382"/>
                <a:gd name="T40" fmla="*/ 129 w 204"/>
                <a:gd name="T41" fmla="*/ 366 h 382"/>
                <a:gd name="T42" fmla="*/ 151 w 204"/>
                <a:gd name="T43" fmla="*/ 343 h 382"/>
                <a:gd name="T44" fmla="*/ 113 w 204"/>
                <a:gd name="T45" fmla="*/ 331 h 382"/>
                <a:gd name="T46" fmla="*/ 109 w 204"/>
                <a:gd name="T47" fmla="*/ 309 h 382"/>
                <a:gd name="T48" fmla="*/ 103 w 204"/>
                <a:gd name="T49" fmla="*/ 291 h 382"/>
                <a:gd name="T50" fmla="*/ 46 w 204"/>
                <a:gd name="T51" fmla="*/ 260 h 382"/>
                <a:gd name="T52" fmla="*/ 73 w 204"/>
                <a:gd name="T53" fmla="*/ 246 h 382"/>
                <a:gd name="T54" fmla="*/ 42 w 204"/>
                <a:gd name="T55" fmla="*/ 222 h 382"/>
                <a:gd name="T56" fmla="*/ 47 w 204"/>
                <a:gd name="T57" fmla="*/ 201 h 382"/>
                <a:gd name="T58" fmla="*/ 48 w 204"/>
                <a:gd name="T59" fmla="*/ 182 h 382"/>
                <a:gd name="T60" fmla="*/ 3 w 204"/>
                <a:gd name="T61" fmla="*/ 134 h 382"/>
                <a:gd name="T62" fmla="*/ 35 w 204"/>
                <a:gd name="T63" fmla="*/ 131 h 382"/>
                <a:gd name="T64" fmla="*/ 15 w 204"/>
                <a:gd name="T65" fmla="*/ 99 h 382"/>
                <a:gd name="T66" fmla="*/ 25 w 204"/>
                <a:gd name="T67" fmla="*/ 77 h 382"/>
                <a:gd name="T68" fmla="*/ 31 w 204"/>
                <a:gd name="T69" fmla="*/ 60 h 382"/>
                <a:gd name="T70" fmla="*/ 7 w 204"/>
                <a:gd name="T71" fmla="*/ 2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4" h="382">
                  <a:moveTo>
                    <a:pt x="6" y="0"/>
                  </a:moveTo>
                  <a:cubicBezTo>
                    <a:pt x="6" y="0"/>
                    <a:pt x="24" y="5"/>
                    <a:pt x="30" y="15"/>
                  </a:cubicBezTo>
                  <a:cubicBezTo>
                    <a:pt x="30" y="15"/>
                    <a:pt x="40" y="0"/>
                    <a:pt x="46" y="10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49" y="18"/>
                    <a:pt x="68" y="9"/>
                    <a:pt x="77" y="15"/>
                  </a:cubicBezTo>
                  <a:cubicBezTo>
                    <a:pt x="77" y="15"/>
                    <a:pt x="63" y="16"/>
                    <a:pt x="59" y="31"/>
                  </a:cubicBezTo>
                  <a:cubicBezTo>
                    <a:pt x="59" y="31"/>
                    <a:pt x="54" y="53"/>
                    <a:pt x="38" y="61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8"/>
                    <a:pt x="43" y="73"/>
                    <a:pt x="44" y="77"/>
                  </a:cubicBezTo>
                  <a:cubicBezTo>
                    <a:pt x="44" y="77"/>
                    <a:pt x="55" y="67"/>
                    <a:pt x="70" y="69"/>
                  </a:cubicBezTo>
                  <a:cubicBezTo>
                    <a:pt x="70" y="69"/>
                    <a:pt x="54" y="77"/>
                    <a:pt x="54" y="99"/>
                  </a:cubicBezTo>
                  <a:cubicBezTo>
                    <a:pt x="54" y="99"/>
                    <a:pt x="52" y="118"/>
                    <a:pt x="39" y="122"/>
                  </a:cubicBezTo>
                  <a:cubicBezTo>
                    <a:pt x="39" y="130"/>
                    <a:pt x="39" y="130"/>
                    <a:pt x="39" y="130"/>
                  </a:cubicBezTo>
                  <a:cubicBezTo>
                    <a:pt x="39" y="130"/>
                    <a:pt x="46" y="132"/>
                    <a:pt x="48" y="137"/>
                  </a:cubicBezTo>
                  <a:cubicBezTo>
                    <a:pt x="48" y="137"/>
                    <a:pt x="57" y="125"/>
                    <a:pt x="73" y="124"/>
                  </a:cubicBezTo>
                  <a:cubicBezTo>
                    <a:pt x="73" y="124"/>
                    <a:pt x="60" y="132"/>
                    <a:pt x="62" y="159"/>
                  </a:cubicBezTo>
                  <a:cubicBezTo>
                    <a:pt x="62" y="159"/>
                    <a:pt x="59" y="174"/>
                    <a:pt x="52" y="181"/>
                  </a:cubicBezTo>
                  <a:cubicBezTo>
                    <a:pt x="53" y="187"/>
                    <a:pt x="53" y="187"/>
                    <a:pt x="53" y="187"/>
                  </a:cubicBezTo>
                  <a:cubicBezTo>
                    <a:pt x="53" y="187"/>
                    <a:pt x="61" y="190"/>
                    <a:pt x="63" y="194"/>
                  </a:cubicBezTo>
                  <a:cubicBezTo>
                    <a:pt x="63" y="194"/>
                    <a:pt x="76" y="176"/>
                    <a:pt x="86" y="178"/>
                  </a:cubicBezTo>
                  <a:cubicBezTo>
                    <a:pt x="86" y="178"/>
                    <a:pt x="73" y="189"/>
                    <a:pt x="81" y="206"/>
                  </a:cubicBezTo>
                  <a:cubicBezTo>
                    <a:pt x="81" y="206"/>
                    <a:pt x="85" y="223"/>
                    <a:pt x="76" y="238"/>
                  </a:cubicBezTo>
                  <a:cubicBezTo>
                    <a:pt x="79" y="243"/>
                    <a:pt x="79" y="243"/>
                    <a:pt x="79" y="243"/>
                  </a:cubicBezTo>
                  <a:cubicBezTo>
                    <a:pt x="79" y="243"/>
                    <a:pt x="86" y="244"/>
                    <a:pt x="89" y="250"/>
                  </a:cubicBezTo>
                  <a:cubicBezTo>
                    <a:pt x="89" y="250"/>
                    <a:pt x="90" y="234"/>
                    <a:pt x="108" y="228"/>
                  </a:cubicBezTo>
                  <a:cubicBezTo>
                    <a:pt x="108" y="228"/>
                    <a:pt x="96" y="244"/>
                    <a:pt x="111" y="264"/>
                  </a:cubicBezTo>
                  <a:cubicBezTo>
                    <a:pt x="111" y="264"/>
                    <a:pt x="114" y="275"/>
                    <a:pt x="108" y="288"/>
                  </a:cubicBezTo>
                  <a:cubicBezTo>
                    <a:pt x="113" y="294"/>
                    <a:pt x="113" y="294"/>
                    <a:pt x="113" y="294"/>
                  </a:cubicBezTo>
                  <a:cubicBezTo>
                    <a:pt x="113" y="294"/>
                    <a:pt x="121" y="295"/>
                    <a:pt x="122" y="298"/>
                  </a:cubicBezTo>
                  <a:cubicBezTo>
                    <a:pt x="122" y="298"/>
                    <a:pt x="126" y="276"/>
                    <a:pt x="138" y="274"/>
                  </a:cubicBezTo>
                  <a:cubicBezTo>
                    <a:pt x="138" y="274"/>
                    <a:pt x="130" y="292"/>
                    <a:pt x="141" y="300"/>
                  </a:cubicBezTo>
                  <a:cubicBezTo>
                    <a:pt x="141" y="300"/>
                    <a:pt x="155" y="316"/>
                    <a:pt x="150" y="334"/>
                  </a:cubicBezTo>
                  <a:cubicBezTo>
                    <a:pt x="154" y="339"/>
                    <a:pt x="154" y="339"/>
                    <a:pt x="154" y="339"/>
                  </a:cubicBezTo>
                  <a:cubicBezTo>
                    <a:pt x="154" y="339"/>
                    <a:pt x="162" y="337"/>
                    <a:pt x="165" y="340"/>
                  </a:cubicBezTo>
                  <a:cubicBezTo>
                    <a:pt x="165" y="340"/>
                    <a:pt x="164" y="323"/>
                    <a:pt x="176" y="313"/>
                  </a:cubicBezTo>
                  <a:cubicBezTo>
                    <a:pt x="176" y="313"/>
                    <a:pt x="171" y="333"/>
                    <a:pt x="188" y="343"/>
                  </a:cubicBezTo>
                  <a:cubicBezTo>
                    <a:pt x="188" y="343"/>
                    <a:pt x="199" y="356"/>
                    <a:pt x="197" y="371"/>
                  </a:cubicBezTo>
                  <a:cubicBezTo>
                    <a:pt x="202" y="375"/>
                    <a:pt x="202" y="375"/>
                    <a:pt x="202" y="375"/>
                  </a:cubicBezTo>
                  <a:cubicBezTo>
                    <a:pt x="202" y="375"/>
                    <a:pt x="204" y="378"/>
                    <a:pt x="199" y="377"/>
                  </a:cubicBezTo>
                  <a:cubicBezTo>
                    <a:pt x="193" y="375"/>
                    <a:pt x="193" y="375"/>
                    <a:pt x="193" y="375"/>
                  </a:cubicBezTo>
                  <a:cubicBezTo>
                    <a:pt x="193" y="375"/>
                    <a:pt x="176" y="382"/>
                    <a:pt x="165" y="375"/>
                  </a:cubicBezTo>
                  <a:cubicBezTo>
                    <a:pt x="165" y="375"/>
                    <a:pt x="151" y="364"/>
                    <a:pt x="129" y="366"/>
                  </a:cubicBezTo>
                  <a:cubicBezTo>
                    <a:pt x="129" y="366"/>
                    <a:pt x="134" y="356"/>
                    <a:pt x="152" y="354"/>
                  </a:cubicBezTo>
                  <a:cubicBezTo>
                    <a:pt x="152" y="354"/>
                    <a:pt x="150" y="348"/>
                    <a:pt x="151" y="343"/>
                  </a:cubicBezTo>
                  <a:cubicBezTo>
                    <a:pt x="147" y="338"/>
                    <a:pt x="147" y="338"/>
                    <a:pt x="147" y="338"/>
                  </a:cubicBezTo>
                  <a:cubicBezTo>
                    <a:pt x="147" y="338"/>
                    <a:pt x="122" y="340"/>
                    <a:pt x="113" y="331"/>
                  </a:cubicBezTo>
                  <a:cubicBezTo>
                    <a:pt x="113" y="331"/>
                    <a:pt x="104" y="316"/>
                    <a:pt x="84" y="318"/>
                  </a:cubicBezTo>
                  <a:cubicBezTo>
                    <a:pt x="84" y="318"/>
                    <a:pt x="86" y="311"/>
                    <a:pt x="109" y="309"/>
                  </a:cubicBezTo>
                  <a:cubicBezTo>
                    <a:pt x="109" y="309"/>
                    <a:pt x="107" y="303"/>
                    <a:pt x="108" y="298"/>
                  </a:cubicBezTo>
                  <a:cubicBezTo>
                    <a:pt x="103" y="291"/>
                    <a:pt x="103" y="291"/>
                    <a:pt x="103" y="291"/>
                  </a:cubicBezTo>
                  <a:cubicBezTo>
                    <a:pt x="103" y="291"/>
                    <a:pt x="87" y="295"/>
                    <a:pt x="74" y="280"/>
                  </a:cubicBezTo>
                  <a:cubicBezTo>
                    <a:pt x="74" y="280"/>
                    <a:pt x="64" y="264"/>
                    <a:pt x="46" y="260"/>
                  </a:cubicBezTo>
                  <a:cubicBezTo>
                    <a:pt x="46" y="260"/>
                    <a:pt x="59" y="255"/>
                    <a:pt x="73" y="257"/>
                  </a:cubicBezTo>
                  <a:cubicBezTo>
                    <a:pt x="73" y="257"/>
                    <a:pt x="72" y="250"/>
                    <a:pt x="73" y="246"/>
                  </a:cubicBezTo>
                  <a:cubicBezTo>
                    <a:pt x="70" y="240"/>
                    <a:pt x="70" y="240"/>
                    <a:pt x="70" y="240"/>
                  </a:cubicBezTo>
                  <a:cubicBezTo>
                    <a:pt x="70" y="240"/>
                    <a:pt x="53" y="241"/>
                    <a:pt x="42" y="222"/>
                  </a:cubicBezTo>
                  <a:cubicBezTo>
                    <a:pt x="42" y="222"/>
                    <a:pt x="33" y="203"/>
                    <a:pt x="18" y="199"/>
                  </a:cubicBezTo>
                  <a:cubicBezTo>
                    <a:pt x="18" y="199"/>
                    <a:pt x="33" y="195"/>
                    <a:pt x="47" y="201"/>
                  </a:cubicBezTo>
                  <a:cubicBezTo>
                    <a:pt x="47" y="201"/>
                    <a:pt x="47" y="194"/>
                    <a:pt x="49" y="189"/>
                  </a:cubicBezTo>
                  <a:cubicBezTo>
                    <a:pt x="48" y="182"/>
                    <a:pt x="48" y="182"/>
                    <a:pt x="48" y="182"/>
                  </a:cubicBezTo>
                  <a:cubicBezTo>
                    <a:pt x="48" y="182"/>
                    <a:pt x="27" y="176"/>
                    <a:pt x="23" y="159"/>
                  </a:cubicBezTo>
                  <a:cubicBezTo>
                    <a:pt x="23" y="159"/>
                    <a:pt x="17" y="142"/>
                    <a:pt x="3" y="134"/>
                  </a:cubicBezTo>
                  <a:cubicBezTo>
                    <a:pt x="3" y="134"/>
                    <a:pt x="17" y="133"/>
                    <a:pt x="31" y="139"/>
                  </a:cubicBezTo>
                  <a:cubicBezTo>
                    <a:pt x="31" y="139"/>
                    <a:pt x="32" y="133"/>
                    <a:pt x="35" y="131"/>
                  </a:cubicBezTo>
                  <a:cubicBezTo>
                    <a:pt x="34" y="122"/>
                    <a:pt x="34" y="122"/>
                    <a:pt x="34" y="122"/>
                  </a:cubicBezTo>
                  <a:cubicBezTo>
                    <a:pt x="34" y="122"/>
                    <a:pt x="19" y="119"/>
                    <a:pt x="15" y="99"/>
                  </a:cubicBezTo>
                  <a:cubicBezTo>
                    <a:pt x="15" y="99"/>
                    <a:pt x="14" y="80"/>
                    <a:pt x="0" y="67"/>
                  </a:cubicBezTo>
                  <a:cubicBezTo>
                    <a:pt x="0" y="67"/>
                    <a:pt x="15" y="67"/>
                    <a:pt x="25" y="77"/>
                  </a:cubicBezTo>
                  <a:cubicBezTo>
                    <a:pt x="25" y="77"/>
                    <a:pt x="29" y="70"/>
                    <a:pt x="31" y="69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1" y="60"/>
                    <a:pt x="19" y="55"/>
                    <a:pt x="17" y="37"/>
                  </a:cubicBezTo>
                  <a:cubicBezTo>
                    <a:pt x="17" y="37"/>
                    <a:pt x="19" y="10"/>
                    <a:pt x="7" y="2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31"/>
            <p:cNvSpPr/>
            <p:nvPr/>
          </p:nvSpPr>
          <p:spPr bwMode="auto">
            <a:xfrm>
              <a:off x="-6848475" y="2655888"/>
              <a:ext cx="762000" cy="1436688"/>
            </a:xfrm>
            <a:custGeom>
              <a:avLst/>
              <a:gdLst>
                <a:gd name="T0" fmla="*/ 173 w 203"/>
                <a:gd name="T1" fmla="*/ 15 h 382"/>
                <a:gd name="T2" fmla="*/ 154 w 203"/>
                <a:gd name="T3" fmla="*/ 18 h 382"/>
                <a:gd name="T4" fmla="*/ 144 w 203"/>
                <a:gd name="T5" fmla="*/ 31 h 382"/>
                <a:gd name="T6" fmla="*/ 165 w 203"/>
                <a:gd name="T7" fmla="*/ 68 h 382"/>
                <a:gd name="T8" fmla="*/ 133 w 203"/>
                <a:gd name="T9" fmla="*/ 69 h 382"/>
                <a:gd name="T10" fmla="*/ 164 w 203"/>
                <a:gd name="T11" fmla="*/ 122 h 382"/>
                <a:gd name="T12" fmla="*/ 156 w 203"/>
                <a:gd name="T13" fmla="*/ 137 h 382"/>
                <a:gd name="T14" fmla="*/ 142 w 203"/>
                <a:gd name="T15" fmla="*/ 159 h 382"/>
                <a:gd name="T16" fmla="*/ 150 w 203"/>
                <a:gd name="T17" fmla="*/ 187 h 382"/>
                <a:gd name="T18" fmla="*/ 117 w 203"/>
                <a:gd name="T19" fmla="*/ 178 h 382"/>
                <a:gd name="T20" fmla="*/ 127 w 203"/>
                <a:gd name="T21" fmla="*/ 238 h 382"/>
                <a:gd name="T22" fmla="*/ 114 w 203"/>
                <a:gd name="T23" fmla="*/ 250 h 382"/>
                <a:gd name="T24" fmla="*/ 92 w 203"/>
                <a:gd name="T25" fmla="*/ 264 h 382"/>
                <a:gd name="T26" fmla="*/ 90 w 203"/>
                <a:gd name="T27" fmla="*/ 294 h 382"/>
                <a:gd name="T28" fmla="*/ 65 w 203"/>
                <a:gd name="T29" fmla="*/ 274 h 382"/>
                <a:gd name="T30" fmla="*/ 54 w 203"/>
                <a:gd name="T31" fmla="*/ 334 h 382"/>
                <a:gd name="T32" fmla="*/ 38 w 203"/>
                <a:gd name="T33" fmla="*/ 340 h 382"/>
                <a:gd name="T34" fmla="*/ 16 w 203"/>
                <a:gd name="T35" fmla="*/ 343 h 382"/>
                <a:gd name="T36" fmla="*/ 1 w 203"/>
                <a:gd name="T37" fmla="*/ 375 h 382"/>
                <a:gd name="T38" fmla="*/ 10 w 203"/>
                <a:gd name="T39" fmla="*/ 375 h 382"/>
                <a:gd name="T40" fmla="*/ 74 w 203"/>
                <a:gd name="T41" fmla="*/ 366 h 382"/>
                <a:gd name="T42" fmla="*/ 52 w 203"/>
                <a:gd name="T43" fmla="*/ 343 h 382"/>
                <a:gd name="T44" fmla="*/ 90 w 203"/>
                <a:gd name="T45" fmla="*/ 331 h 382"/>
                <a:gd name="T46" fmla="*/ 94 w 203"/>
                <a:gd name="T47" fmla="*/ 309 h 382"/>
                <a:gd name="T48" fmla="*/ 100 w 203"/>
                <a:gd name="T49" fmla="*/ 291 h 382"/>
                <a:gd name="T50" fmla="*/ 157 w 203"/>
                <a:gd name="T51" fmla="*/ 260 h 382"/>
                <a:gd name="T52" fmla="*/ 130 w 203"/>
                <a:gd name="T53" fmla="*/ 246 h 382"/>
                <a:gd name="T54" fmla="*/ 161 w 203"/>
                <a:gd name="T55" fmla="*/ 222 h 382"/>
                <a:gd name="T56" fmla="*/ 156 w 203"/>
                <a:gd name="T57" fmla="*/ 201 h 382"/>
                <a:gd name="T58" fmla="*/ 156 w 203"/>
                <a:gd name="T59" fmla="*/ 182 h 382"/>
                <a:gd name="T60" fmla="*/ 200 w 203"/>
                <a:gd name="T61" fmla="*/ 134 h 382"/>
                <a:gd name="T62" fmla="*/ 168 w 203"/>
                <a:gd name="T63" fmla="*/ 131 h 382"/>
                <a:gd name="T64" fmla="*/ 189 w 203"/>
                <a:gd name="T65" fmla="*/ 99 h 382"/>
                <a:gd name="T66" fmla="*/ 178 w 203"/>
                <a:gd name="T67" fmla="*/ 77 h 382"/>
                <a:gd name="T68" fmla="*/ 172 w 203"/>
                <a:gd name="T69" fmla="*/ 60 h 382"/>
                <a:gd name="T70" fmla="*/ 196 w 203"/>
                <a:gd name="T71" fmla="*/ 2 h 382"/>
                <a:gd name="T72" fmla="*/ 197 w 203"/>
                <a:gd name="T73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3" h="382">
                  <a:moveTo>
                    <a:pt x="197" y="0"/>
                  </a:moveTo>
                  <a:cubicBezTo>
                    <a:pt x="197" y="0"/>
                    <a:pt x="180" y="5"/>
                    <a:pt x="173" y="15"/>
                  </a:cubicBezTo>
                  <a:cubicBezTo>
                    <a:pt x="173" y="15"/>
                    <a:pt x="163" y="0"/>
                    <a:pt x="158" y="10"/>
                  </a:cubicBezTo>
                  <a:cubicBezTo>
                    <a:pt x="154" y="18"/>
                    <a:pt x="154" y="18"/>
                    <a:pt x="154" y="18"/>
                  </a:cubicBezTo>
                  <a:cubicBezTo>
                    <a:pt x="154" y="18"/>
                    <a:pt x="135" y="9"/>
                    <a:pt x="126" y="15"/>
                  </a:cubicBezTo>
                  <a:cubicBezTo>
                    <a:pt x="126" y="15"/>
                    <a:pt x="140" y="16"/>
                    <a:pt x="144" y="31"/>
                  </a:cubicBezTo>
                  <a:cubicBezTo>
                    <a:pt x="144" y="31"/>
                    <a:pt x="149" y="53"/>
                    <a:pt x="165" y="61"/>
                  </a:cubicBezTo>
                  <a:cubicBezTo>
                    <a:pt x="165" y="68"/>
                    <a:pt x="165" y="68"/>
                    <a:pt x="165" y="68"/>
                  </a:cubicBezTo>
                  <a:cubicBezTo>
                    <a:pt x="165" y="68"/>
                    <a:pt x="160" y="73"/>
                    <a:pt x="159" y="77"/>
                  </a:cubicBezTo>
                  <a:cubicBezTo>
                    <a:pt x="159" y="77"/>
                    <a:pt x="148" y="67"/>
                    <a:pt x="133" y="69"/>
                  </a:cubicBezTo>
                  <a:cubicBezTo>
                    <a:pt x="133" y="69"/>
                    <a:pt x="149" y="77"/>
                    <a:pt x="149" y="99"/>
                  </a:cubicBezTo>
                  <a:cubicBezTo>
                    <a:pt x="149" y="99"/>
                    <a:pt x="151" y="118"/>
                    <a:pt x="164" y="122"/>
                  </a:cubicBezTo>
                  <a:cubicBezTo>
                    <a:pt x="164" y="130"/>
                    <a:pt x="164" y="130"/>
                    <a:pt x="164" y="130"/>
                  </a:cubicBezTo>
                  <a:cubicBezTo>
                    <a:pt x="164" y="130"/>
                    <a:pt x="157" y="132"/>
                    <a:pt x="156" y="137"/>
                  </a:cubicBezTo>
                  <a:cubicBezTo>
                    <a:pt x="156" y="137"/>
                    <a:pt x="147" y="125"/>
                    <a:pt x="130" y="124"/>
                  </a:cubicBezTo>
                  <a:cubicBezTo>
                    <a:pt x="130" y="124"/>
                    <a:pt x="144" y="132"/>
                    <a:pt x="142" y="159"/>
                  </a:cubicBezTo>
                  <a:cubicBezTo>
                    <a:pt x="142" y="159"/>
                    <a:pt x="144" y="174"/>
                    <a:pt x="151" y="181"/>
                  </a:cubicBezTo>
                  <a:cubicBezTo>
                    <a:pt x="150" y="187"/>
                    <a:pt x="150" y="187"/>
                    <a:pt x="150" y="187"/>
                  </a:cubicBezTo>
                  <a:cubicBezTo>
                    <a:pt x="150" y="187"/>
                    <a:pt x="142" y="190"/>
                    <a:pt x="141" y="194"/>
                  </a:cubicBezTo>
                  <a:cubicBezTo>
                    <a:pt x="141" y="194"/>
                    <a:pt x="127" y="176"/>
                    <a:pt x="117" y="178"/>
                  </a:cubicBezTo>
                  <a:cubicBezTo>
                    <a:pt x="117" y="178"/>
                    <a:pt x="130" y="189"/>
                    <a:pt x="122" y="206"/>
                  </a:cubicBezTo>
                  <a:cubicBezTo>
                    <a:pt x="122" y="206"/>
                    <a:pt x="118" y="223"/>
                    <a:pt x="127" y="238"/>
                  </a:cubicBezTo>
                  <a:cubicBezTo>
                    <a:pt x="124" y="243"/>
                    <a:pt x="124" y="243"/>
                    <a:pt x="124" y="243"/>
                  </a:cubicBezTo>
                  <a:cubicBezTo>
                    <a:pt x="124" y="243"/>
                    <a:pt x="117" y="244"/>
                    <a:pt x="114" y="250"/>
                  </a:cubicBezTo>
                  <a:cubicBezTo>
                    <a:pt x="114" y="250"/>
                    <a:pt x="113" y="234"/>
                    <a:pt x="95" y="228"/>
                  </a:cubicBezTo>
                  <a:cubicBezTo>
                    <a:pt x="95" y="228"/>
                    <a:pt x="107" y="244"/>
                    <a:pt x="92" y="264"/>
                  </a:cubicBezTo>
                  <a:cubicBezTo>
                    <a:pt x="92" y="264"/>
                    <a:pt x="89" y="275"/>
                    <a:pt x="95" y="288"/>
                  </a:cubicBezTo>
                  <a:cubicBezTo>
                    <a:pt x="90" y="294"/>
                    <a:pt x="90" y="294"/>
                    <a:pt x="90" y="294"/>
                  </a:cubicBezTo>
                  <a:cubicBezTo>
                    <a:pt x="90" y="294"/>
                    <a:pt x="83" y="295"/>
                    <a:pt x="81" y="298"/>
                  </a:cubicBezTo>
                  <a:cubicBezTo>
                    <a:pt x="81" y="298"/>
                    <a:pt x="78" y="276"/>
                    <a:pt x="65" y="274"/>
                  </a:cubicBezTo>
                  <a:cubicBezTo>
                    <a:pt x="65" y="274"/>
                    <a:pt x="74" y="292"/>
                    <a:pt x="62" y="300"/>
                  </a:cubicBezTo>
                  <a:cubicBezTo>
                    <a:pt x="62" y="300"/>
                    <a:pt x="48" y="316"/>
                    <a:pt x="54" y="334"/>
                  </a:cubicBezTo>
                  <a:cubicBezTo>
                    <a:pt x="49" y="339"/>
                    <a:pt x="49" y="339"/>
                    <a:pt x="49" y="339"/>
                  </a:cubicBezTo>
                  <a:cubicBezTo>
                    <a:pt x="49" y="339"/>
                    <a:pt x="41" y="337"/>
                    <a:pt x="38" y="340"/>
                  </a:cubicBezTo>
                  <a:cubicBezTo>
                    <a:pt x="38" y="340"/>
                    <a:pt x="40" y="323"/>
                    <a:pt x="27" y="313"/>
                  </a:cubicBezTo>
                  <a:cubicBezTo>
                    <a:pt x="27" y="313"/>
                    <a:pt x="33" y="333"/>
                    <a:pt x="16" y="343"/>
                  </a:cubicBezTo>
                  <a:cubicBezTo>
                    <a:pt x="16" y="343"/>
                    <a:pt x="4" y="356"/>
                    <a:pt x="6" y="371"/>
                  </a:cubicBezTo>
                  <a:cubicBezTo>
                    <a:pt x="1" y="375"/>
                    <a:pt x="1" y="375"/>
                    <a:pt x="1" y="375"/>
                  </a:cubicBezTo>
                  <a:cubicBezTo>
                    <a:pt x="1" y="375"/>
                    <a:pt x="0" y="378"/>
                    <a:pt x="5" y="377"/>
                  </a:cubicBezTo>
                  <a:cubicBezTo>
                    <a:pt x="10" y="375"/>
                    <a:pt x="10" y="375"/>
                    <a:pt x="10" y="375"/>
                  </a:cubicBezTo>
                  <a:cubicBezTo>
                    <a:pt x="10" y="375"/>
                    <a:pt x="27" y="382"/>
                    <a:pt x="38" y="375"/>
                  </a:cubicBezTo>
                  <a:cubicBezTo>
                    <a:pt x="38" y="375"/>
                    <a:pt x="53" y="364"/>
                    <a:pt x="74" y="366"/>
                  </a:cubicBezTo>
                  <a:cubicBezTo>
                    <a:pt x="74" y="366"/>
                    <a:pt x="69" y="356"/>
                    <a:pt x="51" y="354"/>
                  </a:cubicBezTo>
                  <a:cubicBezTo>
                    <a:pt x="51" y="354"/>
                    <a:pt x="53" y="348"/>
                    <a:pt x="52" y="343"/>
                  </a:cubicBezTo>
                  <a:cubicBezTo>
                    <a:pt x="57" y="338"/>
                    <a:pt x="57" y="338"/>
                    <a:pt x="57" y="338"/>
                  </a:cubicBezTo>
                  <a:cubicBezTo>
                    <a:pt x="57" y="338"/>
                    <a:pt x="81" y="340"/>
                    <a:pt x="90" y="331"/>
                  </a:cubicBezTo>
                  <a:cubicBezTo>
                    <a:pt x="90" y="331"/>
                    <a:pt x="99" y="316"/>
                    <a:pt x="120" y="318"/>
                  </a:cubicBezTo>
                  <a:cubicBezTo>
                    <a:pt x="120" y="318"/>
                    <a:pt x="117" y="311"/>
                    <a:pt x="94" y="309"/>
                  </a:cubicBezTo>
                  <a:cubicBezTo>
                    <a:pt x="94" y="309"/>
                    <a:pt x="96" y="303"/>
                    <a:pt x="95" y="298"/>
                  </a:cubicBezTo>
                  <a:cubicBezTo>
                    <a:pt x="100" y="291"/>
                    <a:pt x="100" y="291"/>
                    <a:pt x="100" y="291"/>
                  </a:cubicBezTo>
                  <a:cubicBezTo>
                    <a:pt x="100" y="291"/>
                    <a:pt x="117" y="295"/>
                    <a:pt x="129" y="280"/>
                  </a:cubicBezTo>
                  <a:cubicBezTo>
                    <a:pt x="129" y="280"/>
                    <a:pt x="140" y="264"/>
                    <a:pt x="157" y="260"/>
                  </a:cubicBezTo>
                  <a:cubicBezTo>
                    <a:pt x="157" y="260"/>
                    <a:pt x="144" y="255"/>
                    <a:pt x="130" y="257"/>
                  </a:cubicBezTo>
                  <a:cubicBezTo>
                    <a:pt x="130" y="257"/>
                    <a:pt x="131" y="250"/>
                    <a:pt x="130" y="246"/>
                  </a:cubicBezTo>
                  <a:cubicBezTo>
                    <a:pt x="133" y="240"/>
                    <a:pt x="133" y="240"/>
                    <a:pt x="133" y="240"/>
                  </a:cubicBezTo>
                  <a:cubicBezTo>
                    <a:pt x="133" y="240"/>
                    <a:pt x="151" y="241"/>
                    <a:pt x="161" y="222"/>
                  </a:cubicBezTo>
                  <a:cubicBezTo>
                    <a:pt x="161" y="222"/>
                    <a:pt x="170" y="203"/>
                    <a:pt x="185" y="199"/>
                  </a:cubicBezTo>
                  <a:cubicBezTo>
                    <a:pt x="185" y="199"/>
                    <a:pt x="171" y="195"/>
                    <a:pt x="156" y="201"/>
                  </a:cubicBezTo>
                  <a:cubicBezTo>
                    <a:pt x="156" y="201"/>
                    <a:pt x="157" y="194"/>
                    <a:pt x="154" y="189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56" y="182"/>
                    <a:pt x="176" y="176"/>
                    <a:pt x="180" y="159"/>
                  </a:cubicBezTo>
                  <a:cubicBezTo>
                    <a:pt x="180" y="159"/>
                    <a:pt x="186" y="142"/>
                    <a:pt x="200" y="134"/>
                  </a:cubicBezTo>
                  <a:cubicBezTo>
                    <a:pt x="200" y="134"/>
                    <a:pt x="186" y="133"/>
                    <a:pt x="172" y="139"/>
                  </a:cubicBezTo>
                  <a:cubicBezTo>
                    <a:pt x="172" y="139"/>
                    <a:pt x="172" y="133"/>
                    <a:pt x="168" y="131"/>
                  </a:cubicBezTo>
                  <a:cubicBezTo>
                    <a:pt x="169" y="122"/>
                    <a:pt x="169" y="122"/>
                    <a:pt x="169" y="122"/>
                  </a:cubicBezTo>
                  <a:cubicBezTo>
                    <a:pt x="169" y="122"/>
                    <a:pt x="185" y="119"/>
                    <a:pt x="189" y="99"/>
                  </a:cubicBezTo>
                  <a:cubicBezTo>
                    <a:pt x="189" y="99"/>
                    <a:pt x="189" y="80"/>
                    <a:pt x="203" y="67"/>
                  </a:cubicBezTo>
                  <a:cubicBezTo>
                    <a:pt x="203" y="67"/>
                    <a:pt x="188" y="67"/>
                    <a:pt x="178" y="77"/>
                  </a:cubicBezTo>
                  <a:cubicBezTo>
                    <a:pt x="178" y="77"/>
                    <a:pt x="175" y="70"/>
                    <a:pt x="172" y="69"/>
                  </a:cubicBezTo>
                  <a:cubicBezTo>
                    <a:pt x="172" y="60"/>
                    <a:pt x="172" y="60"/>
                    <a:pt x="172" y="60"/>
                  </a:cubicBezTo>
                  <a:cubicBezTo>
                    <a:pt x="172" y="60"/>
                    <a:pt x="185" y="55"/>
                    <a:pt x="186" y="37"/>
                  </a:cubicBezTo>
                  <a:cubicBezTo>
                    <a:pt x="186" y="37"/>
                    <a:pt x="184" y="10"/>
                    <a:pt x="196" y="2"/>
                  </a:cubicBezTo>
                  <a:cubicBezTo>
                    <a:pt x="198" y="0"/>
                    <a:pt x="198" y="0"/>
                    <a:pt x="198" y="0"/>
                  </a:cubicBezTo>
                  <a:lnTo>
                    <a:pt x="1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32"/>
            <p:cNvSpPr/>
            <p:nvPr/>
          </p:nvSpPr>
          <p:spPr bwMode="auto">
            <a:xfrm>
              <a:off x="-8575675" y="3249613"/>
              <a:ext cx="198438" cy="185738"/>
            </a:xfrm>
            <a:custGeom>
              <a:avLst/>
              <a:gdLst>
                <a:gd name="T0" fmla="*/ 15 w 53"/>
                <a:gd name="T1" fmla="*/ 49 h 49"/>
                <a:gd name="T2" fmla="*/ 9 w 53"/>
                <a:gd name="T3" fmla="*/ 37 h 49"/>
                <a:gd name="T4" fmla="*/ 11 w 53"/>
                <a:gd name="T5" fmla="*/ 36 h 49"/>
                <a:gd name="T6" fmla="*/ 12 w 53"/>
                <a:gd name="T7" fmla="*/ 37 h 49"/>
                <a:gd name="T8" fmla="*/ 13 w 53"/>
                <a:gd name="T9" fmla="*/ 38 h 49"/>
                <a:gd name="T10" fmla="*/ 14 w 53"/>
                <a:gd name="T11" fmla="*/ 39 h 49"/>
                <a:gd name="T12" fmla="*/ 16 w 53"/>
                <a:gd name="T13" fmla="*/ 38 h 49"/>
                <a:gd name="T14" fmla="*/ 30 w 53"/>
                <a:gd name="T15" fmla="*/ 32 h 49"/>
                <a:gd name="T16" fmla="*/ 23 w 53"/>
                <a:gd name="T17" fmla="*/ 18 h 49"/>
                <a:gd name="T18" fmla="*/ 10 w 53"/>
                <a:gd name="T19" fmla="*/ 24 h 49"/>
                <a:gd name="T20" fmla="*/ 8 w 53"/>
                <a:gd name="T21" fmla="*/ 25 h 49"/>
                <a:gd name="T22" fmla="*/ 8 w 53"/>
                <a:gd name="T23" fmla="*/ 27 h 49"/>
                <a:gd name="T24" fmla="*/ 8 w 53"/>
                <a:gd name="T25" fmla="*/ 28 h 49"/>
                <a:gd name="T26" fmla="*/ 8 w 53"/>
                <a:gd name="T27" fmla="*/ 30 h 49"/>
                <a:gd name="T28" fmla="*/ 6 w 53"/>
                <a:gd name="T29" fmla="*/ 31 h 49"/>
                <a:gd name="T30" fmla="*/ 0 w 53"/>
                <a:gd name="T31" fmla="*/ 19 h 49"/>
                <a:gd name="T32" fmla="*/ 2 w 53"/>
                <a:gd name="T33" fmla="*/ 18 h 49"/>
                <a:gd name="T34" fmla="*/ 3 w 53"/>
                <a:gd name="T35" fmla="*/ 19 h 49"/>
                <a:gd name="T36" fmla="*/ 4 w 53"/>
                <a:gd name="T37" fmla="*/ 20 h 49"/>
                <a:gd name="T38" fmla="*/ 6 w 53"/>
                <a:gd name="T39" fmla="*/ 21 h 49"/>
                <a:gd name="T40" fmla="*/ 7 w 53"/>
                <a:gd name="T41" fmla="*/ 20 h 49"/>
                <a:gd name="T42" fmla="*/ 35 w 53"/>
                <a:gd name="T43" fmla="*/ 7 h 49"/>
                <a:gd name="T44" fmla="*/ 36 w 53"/>
                <a:gd name="T45" fmla="*/ 6 h 49"/>
                <a:gd name="T46" fmla="*/ 37 w 53"/>
                <a:gd name="T47" fmla="*/ 5 h 49"/>
                <a:gd name="T48" fmla="*/ 37 w 53"/>
                <a:gd name="T49" fmla="*/ 3 h 49"/>
                <a:gd name="T50" fmla="*/ 37 w 53"/>
                <a:gd name="T51" fmla="*/ 1 h 49"/>
                <a:gd name="T52" fmla="*/ 38 w 53"/>
                <a:gd name="T53" fmla="*/ 0 h 49"/>
                <a:gd name="T54" fmla="*/ 44 w 53"/>
                <a:gd name="T55" fmla="*/ 13 h 49"/>
                <a:gd name="T56" fmla="*/ 42 w 53"/>
                <a:gd name="T57" fmla="*/ 14 h 49"/>
                <a:gd name="T58" fmla="*/ 41 w 53"/>
                <a:gd name="T59" fmla="*/ 12 h 49"/>
                <a:gd name="T60" fmla="*/ 40 w 53"/>
                <a:gd name="T61" fmla="*/ 11 h 49"/>
                <a:gd name="T62" fmla="*/ 39 w 53"/>
                <a:gd name="T63" fmla="*/ 11 h 49"/>
                <a:gd name="T64" fmla="*/ 37 w 53"/>
                <a:gd name="T65" fmla="*/ 11 h 49"/>
                <a:gd name="T66" fmla="*/ 25 w 53"/>
                <a:gd name="T67" fmla="*/ 17 h 49"/>
                <a:gd name="T68" fmla="*/ 32 w 53"/>
                <a:gd name="T69" fmla="*/ 31 h 49"/>
                <a:gd name="T70" fmla="*/ 44 w 53"/>
                <a:gd name="T71" fmla="*/ 25 h 49"/>
                <a:gd name="T72" fmla="*/ 45 w 53"/>
                <a:gd name="T73" fmla="*/ 24 h 49"/>
                <a:gd name="T74" fmla="*/ 46 w 53"/>
                <a:gd name="T75" fmla="*/ 23 h 49"/>
                <a:gd name="T76" fmla="*/ 46 w 53"/>
                <a:gd name="T77" fmla="*/ 21 h 49"/>
                <a:gd name="T78" fmla="*/ 45 w 53"/>
                <a:gd name="T79" fmla="*/ 20 h 49"/>
                <a:gd name="T80" fmla="*/ 47 w 53"/>
                <a:gd name="T81" fmla="*/ 19 h 49"/>
                <a:gd name="T82" fmla="*/ 53 w 53"/>
                <a:gd name="T83" fmla="*/ 31 h 49"/>
                <a:gd name="T84" fmla="*/ 51 w 53"/>
                <a:gd name="T85" fmla="*/ 32 h 49"/>
                <a:gd name="T86" fmla="*/ 50 w 53"/>
                <a:gd name="T87" fmla="*/ 31 h 49"/>
                <a:gd name="T88" fmla="*/ 49 w 53"/>
                <a:gd name="T89" fmla="*/ 29 h 49"/>
                <a:gd name="T90" fmla="*/ 48 w 53"/>
                <a:gd name="T91" fmla="*/ 29 h 49"/>
                <a:gd name="T92" fmla="*/ 46 w 53"/>
                <a:gd name="T93" fmla="*/ 30 h 49"/>
                <a:gd name="T94" fmla="*/ 18 w 53"/>
                <a:gd name="T95" fmla="*/ 43 h 49"/>
                <a:gd name="T96" fmla="*/ 17 w 53"/>
                <a:gd name="T97" fmla="*/ 44 h 49"/>
                <a:gd name="T98" fmla="*/ 16 w 53"/>
                <a:gd name="T99" fmla="*/ 45 h 49"/>
                <a:gd name="T100" fmla="*/ 16 w 53"/>
                <a:gd name="T101" fmla="*/ 47 h 49"/>
                <a:gd name="T102" fmla="*/ 17 w 53"/>
                <a:gd name="T103" fmla="*/ 48 h 49"/>
                <a:gd name="T104" fmla="*/ 15 w 53"/>
                <a:gd name="T10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3" h="49">
                  <a:moveTo>
                    <a:pt x="15" y="49"/>
                  </a:moveTo>
                  <a:cubicBezTo>
                    <a:pt x="9" y="37"/>
                    <a:pt x="9" y="37"/>
                    <a:pt x="9" y="3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7"/>
                    <a:pt x="12" y="37"/>
                  </a:cubicBezTo>
                  <a:cubicBezTo>
                    <a:pt x="12" y="38"/>
                    <a:pt x="13" y="38"/>
                    <a:pt x="13" y="38"/>
                  </a:cubicBezTo>
                  <a:cubicBezTo>
                    <a:pt x="13" y="39"/>
                    <a:pt x="14" y="39"/>
                    <a:pt x="14" y="39"/>
                  </a:cubicBezTo>
                  <a:cubicBezTo>
                    <a:pt x="15" y="39"/>
                    <a:pt x="15" y="39"/>
                    <a:pt x="16" y="38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9" y="25"/>
                    <a:pt x="9" y="25"/>
                    <a:pt x="8" y="25"/>
                  </a:cubicBezTo>
                  <a:cubicBezTo>
                    <a:pt x="8" y="26"/>
                    <a:pt x="8" y="26"/>
                    <a:pt x="8" y="27"/>
                  </a:cubicBezTo>
                  <a:cubicBezTo>
                    <a:pt x="8" y="27"/>
                    <a:pt x="8" y="28"/>
                    <a:pt x="8" y="28"/>
                  </a:cubicBezTo>
                  <a:cubicBezTo>
                    <a:pt x="8" y="29"/>
                    <a:pt x="8" y="30"/>
                    <a:pt x="8" y="30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3" y="18"/>
                    <a:pt x="3" y="18"/>
                    <a:pt x="3" y="19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5" y="20"/>
                    <a:pt x="5" y="21"/>
                    <a:pt x="6" y="21"/>
                  </a:cubicBezTo>
                  <a:cubicBezTo>
                    <a:pt x="6" y="21"/>
                    <a:pt x="7" y="20"/>
                    <a:pt x="7" y="20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6" y="6"/>
                    <a:pt x="36" y="6"/>
                  </a:cubicBezTo>
                  <a:cubicBezTo>
                    <a:pt x="37" y="6"/>
                    <a:pt x="37" y="5"/>
                    <a:pt x="37" y="5"/>
                  </a:cubicBezTo>
                  <a:cubicBezTo>
                    <a:pt x="37" y="4"/>
                    <a:pt x="37" y="4"/>
                    <a:pt x="37" y="3"/>
                  </a:cubicBezTo>
                  <a:cubicBezTo>
                    <a:pt x="37" y="2"/>
                    <a:pt x="37" y="2"/>
                    <a:pt x="37" y="1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2" y="13"/>
                    <a:pt x="42" y="13"/>
                    <a:pt x="41" y="12"/>
                  </a:cubicBezTo>
                  <a:cubicBezTo>
                    <a:pt x="41" y="12"/>
                    <a:pt x="41" y="11"/>
                    <a:pt x="40" y="11"/>
                  </a:cubicBezTo>
                  <a:cubicBezTo>
                    <a:pt x="40" y="11"/>
                    <a:pt x="40" y="11"/>
                    <a:pt x="39" y="11"/>
                  </a:cubicBezTo>
                  <a:cubicBezTo>
                    <a:pt x="38" y="11"/>
                    <a:pt x="38" y="11"/>
                    <a:pt x="37" y="11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5" y="25"/>
                    <a:pt x="45" y="24"/>
                  </a:cubicBezTo>
                  <a:cubicBezTo>
                    <a:pt x="45" y="24"/>
                    <a:pt x="46" y="23"/>
                    <a:pt x="46" y="23"/>
                  </a:cubicBezTo>
                  <a:cubicBezTo>
                    <a:pt x="46" y="22"/>
                    <a:pt x="46" y="22"/>
                    <a:pt x="46" y="21"/>
                  </a:cubicBezTo>
                  <a:cubicBezTo>
                    <a:pt x="46" y="21"/>
                    <a:pt x="45" y="20"/>
                    <a:pt x="45" y="20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1" y="31"/>
                    <a:pt x="51" y="31"/>
                    <a:pt x="50" y="31"/>
                  </a:cubicBezTo>
                  <a:cubicBezTo>
                    <a:pt x="50" y="30"/>
                    <a:pt x="49" y="30"/>
                    <a:pt x="49" y="29"/>
                  </a:cubicBezTo>
                  <a:cubicBezTo>
                    <a:pt x="49" y="29"/>
                    <a:pt x="48" y="29"/>
                    <a:pt x="48" y="29"/>
                  </a:cubicBezTo>
                  <a:cubicBezTo>
                    <a:pt x="47" y="29"/>
                    <a:pt x="46" y="29"/>
                    <a:pt x="46" y="30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4"/>
                    <a:pt x="16" y="44"/>
                    <a:pt x="16" y="45"/>
                  </a:cubicBezTo>
                  <a:cubicBezTo>
                    <a:pt x="16" y="45"/>
                    <a:pt x="16" y="46"/>
                    <a:pt x="16" y="47"/>
                  </a:cubicBezTo>
                  <a:cubicBezTo>
                    <a:pt x="17" y="47"/>
                    <a:pt x="17" y="48"/>
                    <a:pt x="17" y="48"/>
                  </a:cubicBezTo>
                  <a:lnTo>
                    <a:pt x="15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33"/>
            <p:cNvSpPr/>
            <p:nvPr/>
          </p:nvSpPr>
          <p:spPr bwMode="auto">
            <a:xfrm>
              <a:off x="-8466138" y="3405188"/>
              <a:ext cx="176213" cy="161925"/>
            </a:xfrm>
            <a:custGeom>
              <a:avLst/>
              <a:gdLst>
                <a:gd name="T0" fmla="*/ 46 w 47"/>
                <a:gd name="T1" fmla="*/ 29 h 43"/>
                <a:gd name="T2" fmla="*/ 44 w 47"/>
                <a:gd name="T3" fmla="*/ 27 h 43"/>
                <a:gd name="T4" fmla="*/ 42 w 47"/>
                <a:gd name="T5" fmla="*/ 26 h 43"/>
                <a:gd name="T6" fmla="*/ 39 w 47"/>
                <a:gd name="T7" fmla="*/ 27 h 43"/>
                <a:gd name="T8" fmla="*/ 35 w 47"/>
                <a:gd name="T9" fmla="*/ 30 h 43"/>
                <a:gd name="T10" fmla="*/ 20 w 47"/>
                <a:gd name="T11" fmla="*/ 40 h 43"/>
                <a:gd name="T12" fmla="*/ 14 w 47"/>
                <a:gd name="T13" fmla="*/ 42 h 43"/>
                <a:gd name="T14" fmla="*/ 9 w 47"/>
                <a:gd name="T15" fmla="*/ 42 h 43"/>
                <a:gd name="T16" fmla="*/ 5 w 47"/>
                <a:gd name="T17" fmla="*/ 40 h 43"/>
                <a:gd name="T18" fmla="*/ 2 w 47"/>
                <a:gd name="T19" fmla="*/ 37 h 43"/>
                <a:gd name="T20" fmla="*/ 0 w 47"/>
                <a:gd name="T21" fmla="*/ 32 h 43"/>
                <a:gd name="T22" fmla="*/ 0 w 47"/>
                <a:gd name="T23" fmla="*/ 28 h 43"/>
                <a:gd name="T24" fmla="*/ 2 w 47"/>
                <a:gd name="T25" fmla="*/ 24 h 43"/>
                <a:gd name="T26" fmla="*/ 5 w 47"/>
                <a:gd name="T27" fmla="*/ 21 h 43"/>
                <a:gd name="T28" fmla="*/ 26 w 47"/>
                <a:gd name="T29" fmla="*/ 7 h 43"/>
                <a:gd name="T30" fmla="*/ 27 w 47"/>
                <a:gd name="T31" fmla="*/ 6 h 43"/>
                <a:gd name="T32" fmla="*/ 28 w 47"/>
                <a:gd name="T33" fmla="*/ 4 h 43"/>
                <a:gd name="T34" fmla="*/ 28 w 47"/>
                <a:gd name="T35" fmla="*/ 2 h 43"/>
                <a:gd name="T36" fmla="*/ 27 w 47"/>
                <a:gd name="T37" fmla="*/ 1 h 43"/>
                <a:gd name="T38" fmla="*/ 29 w 47"/>
                <a:gd name="T39" fmla="*/ 0 h 43"/>
                <a:gd name="T40" fmla="*/ 36 w 47"/>
                <a:gd name="T41" fmla="*/ 11 h 43"/>
                <a:gd name="T42" fmla="*/ 35 w 47"/>
                <a:gd name="T43" fmla="*/ 12 h 43"/>
                <a:gd name="T44" fmla="*/ 34 w 47"/>
                <a:gd name="T45" fmla="*/ 11 h 43"/>
                <a:gd name="T46" fmla="*/ 32 w 47"/>
                <a:gd name="T47" fmla="*/ 10 h 43"/>
                <a:gd name="T48" fmla="*/ 31 w 47"/>
                <a:gd name="T49" fmla="*/ 10 h 43"/>
                <a:gd name="T50" fmla="*/ 29 w 47"/>
                <a:gd name="T51" fmla="*/ 11 h 43"/>
                <a:gd name="T52" fmla="*/ 10 w 47"/>
                <a:gd name="T53" fmla="*/ 24 h 43"/>
                <a:gd name="T54" fmla="*/ 7 w 47"/>
                <a:gd name="T55" fmla="*/ 26 h 43"/>
                <a:gd name="T56" fmla="*/ 5 w 47"/>
                <a:gd name="T57" fmla="*/ 29 h 43"/>
                <a:gd name="T58" fmla="*/ 4 w 47"/>
                <a:gd name="T59" fmla="*/ 32 h 43"/>
                <a:gd name="T60" fmla="*/ 5 w 47"/>
                <a:gd name="T61" fmla="*/ 36 h 43"/>
                <a:gd name="T62" fmla="*/ 9 w 47"/>
                <a:gd name="T63" fmla="*/ 39 h 43"/>
                <a:gd name="T64" fmla="*/ 12 w 47"/>
                <a:gd name="T65" fmla="*/ 40 h 43"/>
                <a:gd name="T66" fmla="*/ 16 w 47"/>
                <a:gd name="T67" fmla="*/ 39 h 43"/>
                <a:gd name="T68" fmla="*/ 19 w 47"/>
                <a:gd name="T69" fmla="*/ 38 h 43"/>
                <a:gd name="T70" fmla="*/ 33 w 47"/>
                <a:gd name="T71" fmla="*/ 28 h 43"/>
                <a:gd name="T72" fmla="*/ 38 w 47"/>
                <a:gd name="T73" fmla="*/ 25 h 43"/>
                <a:gd name="T74" fmla="*/ 39 w 47"/>
                <a:gd name="T75" fmla="*/ 22 h 43"/>
                <a:gd name="T76" fmla="*/ 39 w 47"/>
                <a:gd name="T77" fmla="*/ 20 h 43"/>
                <a:gd name="T78" fmla="*/ 38 w 47"/>
                <a:gd name="T79" fmla="*/ 18 h 43"/>
                <a:gd name="T80" fmla="*/ 40 w 47"/>
                <a:gd name="T81" fmla="*/ 17 h 43"/>
                <a:gd name="T82" fmla="*/ 47 w 47"/>
                <a:gd name="T83" fmla="*/ 28 h 43"/>
                <a:gd name="T84" fmla="*/ 46 w 47"/>
                <a:gd name="T85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7" h="43">
                  <a:moveTo>
                    <a:pt x="46" y="29"/>
                  </a:moveTo>
                  <a:cubicBezTo>
                    <a:pt x="45" y="28"/>
                    <a:pt x="45" y="28"/>
                    <a:pt x="44" y="27"/>
                  </a:cubicBezTo>
                  <a:cubicBezTo>
                    <a:pt x="44" y="27"/>
                    <a:pt x="43" y="26"/>
                    <a:pt x="42" y="26"/>
                  </a:cubicBezTo>
                  <a:cubicBezTo>
                    <a:pt x="42" y="26"/>
                    <a:pt x="41" y="26"/>
                    <a:pt x="39" y="27"/>
                  </a:cubicBezTo>
                  <a:cubicBezTo>
                    <a:pt x="38" y="28"/>
                    <a:pt x="37" y="28"/>
                    <a:pt x="35" y="3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1"/>
                    <a:pt x="16" y="42"/>
                    <a:pt x="14" y="42"/>
                  </a:cubicBezTo>
                  <a:cubicBezTo>
                    <a:pt x="12" y="43"/>
                    <a:pt x="10" y="42"/>
                    <a:pt x="9" y="42"/>
                  </a:cubicBezTo>
                  <a:cubicBezTo>
                    <a:pt x="7" y="42"/>
                    <a:pt x="6" y="41"/>
                    <a:pt x="5" y="40"/>
                  </a:cubicBezTo>
                  <a:cubicBezTo>
                    <a:pt x="4" y="39"/>
                    <a:pt x="3" y="38"/>
                    <a:pt x="2" y="37"/>
                  </a:cubicBezTo>
                  <a:cubicBezTo>
                    <a:pt x="1" y="36"/>
                    <a:pt x="0" y="34"/>
                    <a:pt x="0" y="32"/>
                  </a:cubicBezTo>
                  <a:cubicBezTo>
                    <a:pt x="0" y="31"/>
                    <a:pt x="0" y="29"/>
                    <a:pt x="0" y="28"/>
                  </a:cubicBezTo>
                  <a:cubicBezTo>
                    <a:pt x="0" y="26"/>
                    <a:pt x="1" y="25"/>
                    <a:pt x="2" y="24"/>
                  </a:cubicBezTo>
                  <a:cubicBezTo>
                    <a:pt x="3" y="22"/>
                    <a:pt x="4" y="21"/>
                    <a:pt x="5" y="21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8" y="5"/>
                    <a:pt x="28" y="5"/>
                    <a:pt x="28" y="4"/>
                  </a:cubicBezTo>
                  <a:cubicBezTo>
                    <a:pt x="28" y="3"/>
                    <a:pt x="28" y="3"/>
                    <a:pt x="28" y="2"/>
                  </a:cubicBezTo>
                  <a:cubicBezTo>
                    <a:pt x="27" y="2"/>
                    <a:pt x="27" y="1"/>
                    <a:pt x="27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4" y="12"/>
                    <a:pt x="34" y="11"/>
                    <a:pt x="34" y="11"/>
                  </a:cubicBezTo>
                  <a:cubicBezTo>
                    <a:pt x="33" y="11"/>
                    <a:pt x="33" y="10"/>
                    <a:pt x="32" y="10"/>
                  </a:cubicBezTo>
                  <a:cubicBezTo>
                    <a:pt x="32" y="10"/>
                    <a:pt x="31" y="10"/>
                    <a:pt x="31" y="10"/>
                  </a:cubicBezTo>
                  <a:cubicBezTo>
                    <a:pt x="30" y="10"/>
                    <a:pt x="30" y="10"/>
                    <a:pt x="29" y="11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9" y="24"/>
                    <a:pt x="8" y="25"/>
                    <a:pt x="7" y="26"/>
                  </a:cubicBezTo>
                  <a:cubicBezTo>
                    <a:pt x="6" y="27"/>
                    <a:pt x="5" y="28"/>
                    <a:pt x="5" y="29"/>
                  </a:cubicBezTo>
                  <a:cubicBezTo>
                    <a:pt x="4" y="30"/>
                    <a:pt x="4" y="31"/>
                    <a:pt x="4" y="32"/>
                  </a:cubicBezTo>
                  <a:cubicBezTo>
                    <a:pt x="4" y="33"/>
                    <a:pt x="4" y="35"/>
                    <a:pt x="5" y="36"/>
                  </a:cubicBezTo>
                  <a:cubicBezTo>
                    <a:pt x="6" y="38"/>
                    <a:pt x="7" y="39"/>
                    <a:pt x="9" y="39"/>
                  </a:cubicBezTo>
                  <a:cubicBezTo>
                    <a:pt x="10" y="40"/>
                    <a:pt x="11" y="40"/>
                    <a:pt x="12" y="40"/>
                  </a:cubicBezTo>
                  <a:cubicBezTo>
                    <a:pt x="14" y="40"/>
                    <a:pt x="15" y="40"/>
                    <a:pt x="16" y="39"/>
                  </a:cubicBezTo>
                  <a:cubicBezTo>
                    <a:pt x="17" y="39"/>
                    <a:pt x="18" y="38"/>
                    <a:pt x="19" y="3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5" y="27"/>
                    <a:pt x="37" y="26"/>
                    <a:pt x="38" y="25"/>
                  </a:cubicBezTo>
                  <a:cubicBezTo>
                    <a:pt x="39" y="24"/>
                    <a:pt x="39" y="23"/>
                    <a:pt x="39" y="22"/>
                  </a:cubicBezTo>
                  <a:cubicBezTo>
                    <a:pt x="39" y="21"/>
                    <a:pt x="39" y="21"/>
                    <a:pt x="39" y="20"/>
                  </a:cubicBezTo>
                  <a:cubicBezTo>
                    <a:pt x="39" y="19"/>
                    <a:pt x="39" y="18"/>
                    <a:pt x="38" y="18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7" y="28"/>
                    <a:pt x="47" y="28"/>
                    <a:pt x="47" y="28"/>
                  </a:cubicBezTo>
                  <a:lnTo>
                    <a:pt x="46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34"/>
            <p:cNvSpPr/>
            <p:nvPr/>
          </p:nvSpPr>
          <p:spPr bwMode="auto">
            <a:xfrm>
              <a:off x="-8388350" y="3532188"/>
              <a:ext cx="203200" cy="192088"/>
            </a:xfrm>
            <a:custGeom>
              <a:avLst/>
              <a:gdLst>
                <a:gd name="T0" fmla="*/ 53 w 54"/>
                <a:gd name="T1" fmla="*/ 28 h 51"/>
                <a:gd name="T2" fmla="*/ 51 w 54"/>
                <a:gd name="T3" fmla="*/ 26 h 51"/>
                <a:gd name="T4" fmla="*/ 49 w 54"/>
                <a:gd name="T5" fmla="*/ 26 h 51"/>
                <a:gd name="T6" fmla="*/ 46 w 54"/>
                <a:gd name="T7" fmla="*/ 27 h 51"/>
                <a:gd name="T8" fmla="*/ 42 w 54"/>
                <a:gd name="T9" fmla="*/ 30 h 51"/>
                <a:gd name="T10" fmla="*/ 19 w 54"/>
                <a:gd name="T11" fmla="*/ 51 h 51"/>
                <a:gd name="T12" fmla="*/ 18 w 54"/>
                <a:gd name="T13" fmla="*/ 49 h 51"/>
                <a:gd name="T14" fmla="*/ 30 w 54"/>
                <a:gd name="T15" fmla="*/ 12 h 51"/>
                <a:gd name="T16" fmla="*/ 14 w 54"/>
                <a:gd name="T17" fmla="*/ 26 h 51"/>
                <a:gd name="T18" fmla="*/ 10 w 54"/>
                <a:gd name="T19" fmla="*/ 30 h 51"/>
                <a:gd name="T20" fmla="*/ 9 w 54"/>
                <a:gd name="T21" fmla="*/ 33 h 51"/>
                <a:gd name="T22" fmla="*/ 9 w 54"/>
                <a:gd name="T23" fmla="*/ 35 h 51"/>
                <a:gd name="T24" fmla="*/ 10 w 54"/>
                <a:gd name="T25" fmla="*/ 37 h 51"/>
                <a:gd name="T26" fmla="*/ 9 w 54"/>
                <a:gd name="T27" fmla="*/ 39 h 51"/>
                <a:gd name="T28" fmla="*/ 0 w 54"/>
                <a:gd name="T29" fmla="*/ 29 h 51"/>
                <a:gd name="T30" fmla="*/ 1 w 54"/>
                <a:gd name="T31" fmla="*/ 27 h 51"/>
                <a:gd name="T32" fmla="*/ 3 w 54"/>
                <a:gd name="T33" fmla="*/ 28 h 51"/>
                <a:gd name="T34" fmla="*/ 5 w 54"/>
                <a:gd name="T35" fmla="*/ 29 h 51"/>
                <a:gd name="T36" fmla="*/ 8 w 54"/>
                <a:gd name="T37" fmla="*/ 28 h 51"/>
                <a:gd name="T38" fmla="*/ 12 w 54"/>
                <a:gd name="T39" fmla="*/ 25 h 51"/>
                <a:gd name="T40" fmla="*/ 28 w 54"/>
                <a:gd name="T41" fmla="*/ 11 h 51"/>
                <a:gd name="T42" fmla="*/ 29 w 54"/>
                <a:gd name="T43" fmla="*/ 9 h 51"/>
                <a:gd name="T44" fmla="*/ 30 w 54"/>
                <a:gd name="T45" fmla="*/ 7 h 51"/>
                <a:gd name="T46" fmla="*/ 30 w 54"/>
                <a:gd name="T47" fmla="*/ 4 h 51"/>
                <a:gd name="T48" fmla="*/ 29 w 54"/>
                <a:gd name="T49" fmla="*/ 2 h 51"/>
                <a:gd name="T50" fmla="*/ 31 w 54"/>
                <a:gd name="T51" fmla="*/ 0 h 51"/>
                <a:gd name="T52" fmla="*/ 37 w 54"/>
                <a:gd name="T53" fmla="*/ 7 h 51"/>
                <a:gd name="T54" fmla="*/ 25 w 54"/>
                <a:gd name="T55" fmla="*/ 42 h 51"/>
                <a:gd name="T56" fmla="*/ 40 w 54"/>
                <a:gd name="T57" fmla="*/ 29 h 51"/>
                <a:gd name="T58" fmla="*/ 44 w 54"/>
                <a:gd name="T59" fmla="*/ 25 h 51"/>
                <a:gd name="T60" fmla="*/ 45 w 54"/>
                <a:gd name="T61" fmla="*/ 22 h 51"/>
                <a:gd name="T62" fmla="*/ 45 w 54"/>
                <a:gd name="T63" fmla="*/ 20 h 51"/>
                <a:gd name="T64" fmla="*/ 44 w 54"/>
                <a:gd name="T65" fmla="*/ 18 h 51"/>
                <a:gd name="T66" fmla="*/ 45 w 54"/>
                <a:gd name="T67" fmla="*/ 16 h 51"/>
                <a:gd name="T68" fmla="*/ 54 w 54"/>
                <a:gd name="T69" fmla="*/ 26 h 51"/>
                <a:gd name="T70" fmla="*/ 53 w 54"/>
                <a:gd name="T71" fmla="*/ 2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" h="51">
                  <a:moveTo>
                    <a:pt x="53" y="28"/>
                  </a:moveTo>
                  <a:cubicBezTo>
                    <a:pt x="52" y="27"/>
                    <a:pt x="52" y="27"/>
                    <a:pt x="51" y="26"/>
                  </a:cubicBezTo>
                  <a:cubicBezTo>
                    <a:pt x="50" y="26"/>
                    <a:pt x="49" y="26"/>
                    <a:pt x="49" y="26"/>
                  </a:cubicBezTo>
                  <a:cubicBezTo>
                    <a:pt x="48" y="26"/>
                    <a:pt x="47" y="26"/>
                    <a:pt x="46" y="27"/>
                  </a:cubicBezTo>
                  <a:cubicBezTo>
                    <a:pt x="45" y="28"/>
                    <a:pt x="43" y="29"/>
                    <a:pt x="42" y="30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2" y="28"/>
                    <a:pt x="11" y="29"/>
                    <a:pt x="10" y="30"/>
                  </a:cubicBezTo>
                  <a:cubicBezTo>
                    <a:pt x="9" y="31"/>
                    <a:pt x="9" y="32"/>
                    <a:pt x="9" y="33"/>
                  </a:cubicBezTo>
                  <a:cubicBezTo>
                    <a:pt x="8" y="33"/>
                    <a:pt x="9" y="34"/>
                    <a:pt x="9" y="35"/>
                  </a:cubicBezTo>
                  <a:cubicBezTo>
                    <a:pt x="10" y="36"/>
                    <a:pt x="10" y="37"/>
                    <a:pt x="10" y="37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4" y="29"/>
                    <a:pt x="5" y="29"/>
                    <a:pt x="5" y="29"/>
                  </a:cubicBezTo>
                  <a:cubicBezTo>
                    <a:pt x="6" y="29"/>
                    <a:pt x="7" y="29"/>
                    <a:pt x="8" y="28"/>
                  </a:cubicBezTo>
                  <a:cubicBezTo>
                    <a:pt x="9" y="28"/>
                    <a:pt x="10" y="26"/>
                    <a:pt x="12" y="25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0"/>
                    <a:pt x="29" y="9"/>
                    <a:pt x="29" y="9"/>
                  </a:cubicBezTo>
                  <a:cubicBezTo>
                    <a:pt x="30" y="8"/>
                    <a:pt x="30" y="7"/>
                    <a:pt x="30" y="7"/>
                  </a:cubicBezTo>
                  <a:cubicBezTo>
                    <a:pt x="30" y="6"/>
                    <a:pt x="30" y="5"/>
                    <a:pt x="30" y="4"/>
                  </a:cubicBezTo>
                  <a:cubicBezTo>
                    <a:pt x="30" y="3"/>
                    <a:pt x="29" y="2"/>
                    <a:pt x="29" y="2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2" y="27"/>
                    <a:pt x="43" y="26"/>
                    <a:pt x="44" y="25"/>
                  </a:cubicBezTo>
                  <a:cubicBezTo>
                    <a:pt x="45" y="24"/>
                    <a:pt x="45" y="23"/>
                    <a:pt x="45" y="22"/>
                  </a:cubicBezTo>
                  <a:cubicBezTo>
                    <a:pt x="45" y="22"/>
                    <a:pt x="45" y="21"/>
                    <a:pt x="45" y="20"/>
                  </a:cubicBezTo>
                  <a:cubicBezTo>
                    <a:pt x="44" y="19"/>
                    <a:pt x="44" y="18"/>
                    <a:pt x="44" y="18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54" y="26"/>
                    <a:pt x="54" y="26"/>
                    <a:pt x="54" y="26"/>
                  </a:cubicBezTo>
                  <a:lnTo>
                    <a:pt x="53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35"/>
            <p:cNvSpPr>
              <a:spLocks noEditPoints="1"/>
            </p:cNvSpPr>
            <p:nvPr/>
          </p:nvSpPr>
          <p:spPr bwMode="auto">
            <a:xfrm>
              <a:off x="-8267700" y="3683000"/>
              <a:ext cx="150813" cy="165100"/>
            </a:xfrm>
            <a:custGeom>
              <a:avLst/>
              <a:gdLst>
                <a:gd name="T0" fmla="*/ 26 w 40"/>
                <a:gd name="T1" fmla="*/ 44 h 44"/>
                <a:gd name="T2" fmla="*/ 26 w 40"/>
                <a:gd name="T3" fmla="*/ 44 h 44"/>
                <a:gd name="T4" fmla="*/ 26 w 40"/>
                <a:gd name="T5" fmla="*/ 22 h 44"/>
                <a:gd name="T6" fmla="*/ 26 w 40"/>
                <a:gd name="T7" fmla="*/ 23 h 44"/>
                <a:gd name="T8" fmla="*/ 32 w 40"/>
                <a:gd name="T9" fmla="*/ 7 h 44"/>
                <a:gd name="T10" fmla="*/ 26 w 40"/>
                <a:gd name="T11" fmla="*/ 12 h 44"/>
                <a:gd name="T12" fmla="*/ 26 w 40"/>
                <a:gd name="T13" fmla="*/ 9 h 44"/>
                <a:gd name="T14" fmla="*/ 38 w 40"/>
                <a:gd name="T15" fmla="*/ 0 h 44"/>
                <a:gd name="T16" fmla="*/ 40 w 40"/>
                <a:gd name="T17" fmla="*/ 1 h 44"/>
                <a:gd name="T18" fmla="*/ 27 w 40"/>
                <a:gd name="T19" fmla="*/ 36 h 44"/>
                <a:gd name="T20" fmla="*/ 26 w 40"/>
                <a:gd name="T21" fmla="*/ 38 h 44"/>
                <a:gd name="T22" fmla="*/ 26 w 40"/>
                <a:gd name="T23" fmla="*/ 40 h 44"/>
                <a:gd name="T24" fmla="*/ 27 w 40"/>
                <a:gd name="T25" fmla="*/ 41 h 44"/>
                <a:gd name="T26" fmla="*/ 28 w 40"/>
                <a:gd name="T27" fmla="*/ 43 h 44"/>
                <a:gd name="T28" fmla="*/ 26 w 40"/>
                <a:gd name="T29" fmla="*/ 44 h 44"/>
                <a:gd name="T30" fmla="*/ 26 w 40"/>
                <a:gd name="T31" fmla="*/ 44 h 44"/>
                <a:gd name="T32" fmla="*/ 16 w 40"/>
                <a:gd name="T33" fmla="*/ 36 h 44"/>
                <a:gd name="T34" fmla="*/ 17 w 40"/>
                <a:gd name="T35" fmla="*/ 34 h 44"/>
                <a:gd name="T36" fmla="*/ 20 w 40"/>
                <a:gd name="T37" fmla="*/ 36 h 44"/>
                <a:gd name="T38" fmla="*/ 21 w 40"/>
                <a:gd name="T39" fmla="*/ 36 h 44"/>
                <a:gd name="T40" fmla="*/ 22 w 40"/>
                <a:gd name="T41" fmla="*/ 35 h 44"/>
                <a:gd name="T42" fmla="*/ 22 w 40"/>
                <a:gd name="T43" fmla="*/ 34 h 44"/>
                <a:gd name="T44" fmla="*/ 25 w 40"/>
                <a:gd name="T45" fmla="*/ 25 h 44"/>
                <a:gd name="T46" fmla="*/ 16 w 40"/>
                <a:gd name="T47" fmla="*/ 18 h 44"/>
                <a:gd name="T48" fmla="*/ 13 w 40"/>
                <a:gd name="T49" fmla="*/ 21 h 44"/>
                <a:gd name="T50" fmla="*/ 11 w 40"/>
                <a:gd name="T51" fmla="*/ 22 h 44"/>
                <a:gd name="T52" fmla="*/ 9 w 40"/>
                <a:gd name="T53" fmla="*/ 24 h 44"/>
                <a:gd name="T54" fmla="*/ 9 w 40"/>
                <a:gd name="T55" fmla="*/ 25 h 44"/>
                <a:gd name="T56" fmla="*/ 9 w 40"/>
                <a:gd name="T57" fmla="*/ 27 h 44"/>
                <a:gd name="T58" fmla="*/ 11 w 40"/>
                <a:gd name="T59" fmla="*/ 30 h 44"/>
                <a:gd name="T60" fmla="*/ 9 w 40"/>
                <a:gd name="T61" fmla="*/ 31 h 44"/>
                <a:gd name="T62" fmla="*/ 0 w 40"/>
                <a:gd name="T63" fmla="*/ 24 h 44"/>
                <a:gd name="T64" fmla="*/ 1 w 40"/>
                <a:gd name="T65" fmla="*/ 22 h 44"/>
                <a:gd name="T66" fmla="*/ 2 w 40"/>
                <a:gd name="T67" fmla="*/ 23 h 44"/>
                <a:gd name="T68" fmla="*/ 4 w 40"/>
                <a:gd name="T69" fmla="*/ 23 h 44"/>
                <a:gd name="T70" fmla="*/ 6 w 40"/>
                <a:gd name="T71" fmla="*/ 23 h 44"/>
                <a:gd name="T72" fmla="*/ 8 w 40"/>
                <a:gd name="T73" fmla="*/ 21 h 44"/>
                <a:gd name="T74" fmla="*/ 24 w 40"/>
                <a:gd name="T75" fmla="*/ 10 h 44"/>
                <a:gd name="T76" fmla="*/ 26 w 40"/>
                <a:gd name="T77" fmla="*/ 9 h 44"/>
                <a:gd name="T78" fmla="*/ 26 w 40"/>
                <a:gd name="T79" fmla="*/ 12 h 44"/>
                <a:gd name="T80" fmla="*/ 19 w 40"/>
                <a:gd name="T81" fmla="*/ 17 h 44"/>
                <a:gd name="T82" fmla="*/ 26 w 40"/>
                <a:gd name="T83" fmla="*/ 22 h 44"/>
                <a:gd name="T84" fmla="*/ 26 w 40"/>
                <a:gd name="T8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" h="44">
                  <a:moveTo>
                    <a:pt x="26" y="44"/>
                  </a:moveTo>
                  <a:cubicBezTo>
                    <a:pt x="26" y="44"/>
                    <a:pt x="26" y="44"/>
                    <a:pt x="26" y="44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30" y="6"/>
                    <a:pt x="35" y="2"/>
                    <a:pt x="38" y="0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9"/>
                    <a:pt x="26" y="39"/>
                    <a:pt x="26" y="40"/>
                  </a:cubicBezTo>
                  <a:cubicBezTo>
                    <a:pt x="26" y="41"/>
                    <a:pt x="26" y="41"/>
                    <a:pt x="27" y="41"/>
                  </a:cubicBezTo>
                  <a:cubicBezTo>
                    <a:pt x="27" y="42"/>
                    <a:pt x="27" y="42"/>
                    <a:pt x="28" y="43"/>
                  </a:cubicBezTo>
                  <a:lnTo>
                    <a:pt x="26" y="44"/>
                  </a:lnTo>
                  <a:close/>
                  <a:moveTo>
                    <a:pt x="26" y="44"/>
                  </a:moveTo>
                  <a:cubicBezTo>
                    <a:pt x="16" y="36"/>
                    <a:pt x="16" y="36"/>
                    <a:pt x="16" y="36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8" y="35"/>
                    <a:pt x="19" y="35"/>
                    <a:pt x="20" y="36"/>
                  </a:cubicBezTo>
                  <a:cubicBezTo>
                    <a:pt x="20" y="36"/>
                    <a:pt x="21" y="36"/>
                    <a:pt x="21" y="36"/>
                  </a:cubicBezTo>
                  <a:cubicBezTo>
                    <a:pt x="21" y="35"/>
                    <a:pt x="22" y="35"/>
                    <a:pt x="22" y="35"/>
                  </a:cubicBezTo>
                  <a:cubicBezTo>
                    <a:pt x="22" y="35"/>
                    <a:pt x="22" y="35"/>
                    <a:pt x="22" y="34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5" y="19"/>
                    <a:pt x="14" y="20"/>
                    <a:pt x="13" y="21"/>
                  </a:cubicBezTo>
                  <a:cubicBezTo>
                    <a:pt x="13" y="21"/>
                    <a:pt x="12" y="22"/>
                    <a:pt x="11" y="22"/>
                  </a:cubicBezTo>
                  <a:cubicBezTo>
                    <a:pt x="10" y="23"/>
                    <a:pt x="10" y="23"/>
                    <a:pt x="9" y="24"/>
                  </a:cubicBezTo>
                  <a:cubicBezTo>
                    <a:pt x="9" y="24"/>
                    <a:pt x="9" y="25"/>
                    <a:pt x="9" y="25"/>
                  </a:cubicBezTo>
                  <a:cubicBezTo>
                    <a:pt x="8" y="25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2" y="23"/>
                    <a:pt x="2" y="23"/>
                  </a:cubicBezTo>
                  <a:cubicBezTo>
                    <a:pt x="3" y="23"/>
                    <a:pt x="4" y="23"/>
                    <a:pt x="4" y="23"/>
                  </a:cubicBezTo>
                  <a:cubicBezTo>
                    <a:pt x="5" y="23"/>
                    <a:pt x="6" y="23"/>
                    <a:pt x="6" y="23"/>
                  </a:cubicBezTo>
                  <a:cubicBezTo>
                    <a:pt x="7" y="22"/>
                    <a:pt x="8" y="22"/>
                    <a:pt x="8" y="21"/>
                  </a:cubicBezTo>
                  <a:cubicBezTo>
                    <a:pt x="13" y="18"/>
                    <a:pt x="18" y="15"/>
                    <a:pt x="24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26" y="22"/>
                    <a:pt x="26" y="22"/>
                    <a:pt x="26" y="22"/>
                  </a:cubicBezTo>
                  <a:lnTo>
                    <a:pt x="2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36"/>
            <p:cNvSpPr/>
            <p:nvPr/>
          </p:nvSpPr>
          <p:spPr bwMode="auto">
            <a:xfrm>
              <a:off x="-8116888" y="3743325"/>
              <a:ext cx="190500" cy="195263"/>
            </a:xfrm>
            <a:custGeom>
              <a:avLst/>
              <a:gdLst>
                <a:gd name="T0" fmla="*/ 50 w 51"/>
                <a:gd name="T1" fmla="*/ 19 h 52"/>
                <a:gd name="T2" fmla="*/ 48 w 51"/>
                <a:gd name="T3" fmla="*/ 19 h 52"/>
                <a:gd name="T4" fmla="*/ 46 w 51"/>
                <a:gd name="T5" fmla="*/ 18 h 52"/>
                <a:gd name="T6" fmla="*/ 44 w 51"/>
                <a:gd name="T7" fmla="*/ 20 h 52"/>
                <a:gd name="T8" fmla="*/ 41 w 51"/>
                <a:gd name="T9" fmla="*/ 25 h 52"/>
                <a:gd name="T10" fmla="*/ 25 w 51"/>
                <a:gd name="T11" fmla="*/ 52 h 52"/>
                <a:gd name="T12" fmla="*/ 24 w 51"/>
                <a:gd name="T13" fmla="*/ 51 h 52"/>
                <a:gd name="T14" fmla="*/ 23 w 51"/>
                <a:gd name="T15" fmla="*/ 11 h 52"/>
                <a:gd name="T16" fmla="*/ 13 w 51"/>
                <a:gd name="T17" fmla="*/ 30 h 52"/>
                <a:gd name="T18" fmla="*/ 10 w 51"/>
                <a:gd name="T19" fmla="*/ 35 h 52"/>
                <a:gd name="T20" fmla="*/ 10 w 51"/>
                <a:gd name="T21" fmla="*/ 38 h 52"/>
                <a:gd name="T22" fmla="*/ 11 w 51"/>
                <a:gd name="T23" fmla="*/ 40 h 52"/>
                <a:gd name="T24" fmla="*/ 13 w 51"/>
                <a:gd name="T25" fmla="*/ 42 h 52"/>
                <a:gd name="T26" fmla="*/ 12 w 51"/>
                <a:gd name="T27" fmla="*/ 44 h 52"/>
                <a:gd name="T28" fmla="*/ 0 w 51"/>
                <a:gd name="T29" fmla="*/ 37 h 52"/>
                <a:gd name="T30" fmla="*/ 1 w 51"/>
                <a:gd name="T31" fmla="*/ 35 h 52"/>
                <a:gd name="T32" fmla="*/ 3 w 51"/>
                <a:gd name="T33" fmla="*/ 36 h 52"/>
                <a:gd name="T34" fmla="*/ 5 w 51"/>
                <a:gd name="T35" fmla="*/ 36 h 52"/>
                <a:gd name="T36" fmla="*/ 8 w 51"/>
                <a:gd name="T37" fmla="*/ 34 h 52"/>
                <a:gd name="T38" fmla="*/ 11 w 51"/>
                <a:gd name="T39" fmla="*/ 29 h 52"/>
                <a:gd name="T40" fmla="*/ 21 w 51"/>
                <a:gd name="T41" fmla="*/ 11 h 52"/>
                <a:gd name="T42" fmla="*/ 22 w 51"/>
                <a:gd name="T43" fmla="*/ 9 h 52"/>
                <a:gd name="T44" fmla="*/ 22 w 51"/>
                <a:gd name="T45" fmla="*/ 6 h 52"/>
                <a:gd name="T46" fmla="*/ 21 w 51"/>
                <a:gd name="T47" fmla="*/ 4 h 52"/>
                <a:gd name="T48" fmla="*/ 19 w 51"/>
                <a:gd name="T49" fmla="*/ 2 h 52"/>
                <a:gd name="T50" fmla="*/ 20 w 51"/>
                <a:gd name="T51" fmla="*/ 0 h 52"/>
                <a:gd name="T52" fmla="*/ 29 w 51"/>
                <a:gd name="T53" fmla="*/ 5 h 52"/>
                <a:gd name="T54" fmla="*/ 29 w 51"/>
                <a:gd name="T55" fmla="*/ 42 h 52"/>
                <a:gd name="T56" fmla="*/ 39 w 51"/>
                <a:gd name="T57" fmla="*/ 24 h 52"/>
                <a:gd name="T58" fmla="*/ 41 w 51"/>
                <a:gd name="T59" fmla="*/ 19 h 52"/>
                <a:gd name="T60" fmla="*/ 41 w 51"/>
                <a:gd name="T61" fmla="*/ 16 h 52"/>
                <a:gd name="T62" fmla="*/ 40 w 51"/>
                <a:gd name="T63" fmla="*/ 14 h 52"/>
                <a:gd name="T64" fmla="*/ 38 w 51"/>
                <a:gd name="T65" fmla="*/ 13 h 52"/>
                <a:gd name="T66" fmla="*/ 39 w 51"/>
                <a:gd name="T67" fmla="*/ 11 h 52"/>
                <a:gd name="T68" fmla="*/ 51 w 51"/>
                <a:gd name="T69" fmla="*/ 17 h 52"/>
                <a:gd name="T70" fmla="*/ 50 w 51"/>
                <a:gd name="T71" fmla="*/ 1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1" h="52">
                  <a:moveTo>
                    <a:pt x="50" y="19"/>
                  </a:moveTo>
                  <a:cubicBezTo>
                    <a:pt x="50" y="19"/>
                    <a:pt x="49" y="19"/>
                    <a:pt x="48" y="19"/>
                  </a:cubicBezTo>
                  <a:cubicBezTo>
                    <a:pt x="47" y="18"/>
                    <a:pt x="46" y="18"/>
                    <a:pt x="46" y="18"/>
                  </a:cubicBezTo>
                  <a:cubicBezTo>
                    <a:pt x="45" y="19"/>
                    <a:pt x="44" y="19"/>
                    <a:pt x="44" y="20"/>
                  </a:cubicBezTo>
                  <a:cubicBezTo>
                    <a:pt x="43" y="22"/>
                    <a:pt x="42" y="23"/>
                    <a:pt x="41" y="25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2" y="32"/>
                    <a:pt x="11" y="34"/>
                    <a:pt x="10" y="35"/>
                  </a:cubicBezTo>
                  <a:cubicBezTo>
                    <a:pt x="10" y="36"/>
                    <a:pt x="10" y="37"/>
                    <a:pt x="10" y="38"/>
                  </a:cubicBezTo>
                  <a:cubicBezTo>
                    <a:pt x="10" y="39"/>
                    <a:pt x="10" y="39"/>
                    <a:pt x="11" y="40"/>
                  </a:cubicBezTo>
                  <a:cubicBezTo>
                    <a:pt x="12" y="41"/>
                    <a:pt x="13" y="42"/>
                    <a:pt x="13" y="42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2" y="35"/>
                    <a:pt x="2" y="36"/>
                    <a:pt x="3" y="36"/>
                  </a:cubicBezTo>
                  <a:cubicBezTo>
                    <a:pt x="4" y="36"/>
                    <a:pt x="5" y="36"/>
                    <a:pt x="5" y="36"/>
                  </a:cubicBezTo>
                  <a:cubicBezTo>
                    <a:pt x="6" y="36"/>
                    <a:pt x="7" y="35"/>
                    <a:pt x="8" y="34"/>
                  </a:cubicBezTo>
                  <a:cubicBezTo>
                    <a:pt x="8" y="33"/>
                    <a:pt x="9" y="32"/>
                    <a:pt x="11" y="29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2" y="9"/>
                    <a:pt x="22" y="9"/>
                  </a:cubicBezTo>
                  <a:cubicBezTo>
                    <a:pt x="22" y="8"/>
                    <a:pt x="22" y="7"/>
                    <a:pt x="22" y="6"/>
                  </a:cubicBezTo>
                  <a:cubicBezTo>
                    <a:pt x="22" y="5"/>
                    <a:pt x="22" y="5"/>
                    <a:pt x="21" y="4"/>
                  </a:cubicBezTo>
                  <a:cubicBezTo>
                    <a:pt x="20" y="3"/>
                    <a:pt x="20" y="2"/>
                    <a:pt x="19" y="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40" y="22"/>
                    <a:pt x="41" y="20"/>
                    <a:pt x="41" y="19"/>
                  </a:cubicBezTo>
                  <a:cubicBezTo>
                    <a:pt x="41" y="18"/>
                    <a:pt x="42" y="17"/>
                    <a:pt x="41" y="16"/>
                  </a:cubicBezTo>
                  <a:cubicBezTo>
                    <a:pt x="41" y="16"/>
                    <a:pt x="41" y="15"/>
                    <a:pt x="40" y="14"/>
                  </a:cubicBezTo>
                  <a:cubicBezTo>
                    <a:pt x="39" y="13"/>
                    <a:pt x="39" y="13"/>
                    <a:pt x="38" y="13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51" y="17"/>
                    <a:pt x="51" y="17"/>
                    <a:pt x="51" y="17"/>
                  </a:cubicBezTo>
                  <a:lnTo>
                    <a:pt x="5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37"/>
            <p:cNvSpPr/>
            <p:nvPr/>
          </p:nvSpPr>
          <p:spPr bwMode="auto">
            <a:xfrm>
              <a:off x="-7756525" y="3875088"/>
              <a:ext cx="123825" cy="165100"/>
            </a:xfrm>
            <a:custGeom>
              <a:avLst/>
              <a:gdLst>
                <a:gd name="T0" fmla="*/ 33 w 33"/>
                <a:gd name="T1" fmla="*/ 5 h 44"/>
                <a:gd name="T2" fmla="*/ 31 w 33"/>
                <a:gd name="T3" fmla="*/ 5 h 44"/>
                <a:gd name="T4" fmla="*/ 29 w 33"/>
                <a:gd name="T5" fmla="*/ 6 h 44"/>
                <a:gd name="T6" fmla="*/ 28 w 33"/>
                <a:gd name="T7" fmla="*/ 9 h 44"/>
                <a:gd name="T8" fmla="*/ 27 w 33"/>
                <a:gd name="T9" fmla="*/ 14 h 44"/>
                <a:gd name="T10" fmla="*/ 25 w 33"/>
                <a:gd name="T11" fmla="*/ 32 h 44"/>
                <a:gd name="T12" fmla="*/ 24 w 33"/>
                <a:gd name="T13" fmla="*/ 38 h 44"/>
                <a:gd name="T14" fmla="*/ 20 w 33"/>
                <a:gd name="T15" fmla="*/ 42 h 44"/>
                <a:gd name="T16" fmla="*/ 16 w 33"/>
                <a:gd name="T17" fmla="*/ 44 h 44"/>
                <a:gd name="T18" fmla="*/ 12 w 33"/>
                <a:gd name="T19" fmla="*/ 44 h 44"/>
                <a:gd name="T20" fmla="*/ 7 w 33"/>
                <a:gd name="T21" fmla="*/ 43 h 44"/>
                <a:gd name="T22" fmla="*/ 4 w 33"/>
                <a:gd name="T23" fmla="*/ 40 h 44"/>
                <a:gd name="T24" fmla="*/ 2 w 33"/>
                <a:gd name="T25" fmla="*/ 36 h 44"/>
                <a:gd name="T26" fmla="*/ 1 w 33"/>
                <a:gd name="T27" fmla="*/ 31 h 44"/>
                <a:gd name="T28" fmla="*/ 4 w 33"/>
                <a:gd name="T29" fmla="*/ 6 h 44"/>
                <a:gd name="T30" fmla="*/ 4 w 33"/>
                <a:gd name="T31" fmla="*/ 4 h 44"/>
                <a:gd name="T32" fmla="*/ 3 w 33"/>
                <a:gd name="T33" fmla="*/ 3 h 44"/>
                <a:gd name="T34" fmla="*/ 1 w 33"/>
                <a:gd name="T35" fmla="*/ 2 h 44"/>
                <a:gd name="T36" fmla="*/ 0 w 33"/>
                <a:gd name="T37" fmla="*/ 2 h 44"/>
                <a:gd name="T38" fmla="*/ 0 w 33"/>
                <a:gd name="T39" fmla="*/ 0 h 44"/>
                <a:gd name="T40" fmla="*/ 14 w 33"/>
                <a:gd name="T41" fmla="*/ 1 h 44"/>
                <a:gd name="T42" fmla="*/ 13 w 33"/>
                <a:gd name="T43" fmla="*/ 3 h 44"/>
                <a:gd name="T44" fmla="*/ 12 w 33"/>
                <a:gd name="T45" fmla="*/ 3 h 44"/>
                <a:gd name="T46" fmla="*/ 10 w 33"/>
                <a:gd name="T47" fmla="*/ 4 h 44"/>
                <a:gd name="T48" fmla="*/ 9 w 33"/>
                <a:gd name="T49" fmla="*/ 5 h 44"/>
                <a:gd name="T50" fmla="*/ 9 w 33"/>
                <a:gd name="T51" fmla="*/ 6 h 44"/>
                <a:gd name="T52" fmla="*/ 6 w 33"/>
                <a:gd name="T53" fmla="*/ 30 h 44"/>
                <a:gd name="T54" fmla="*/ 6 w 33"/>
                <a:gd name="T55" fmla="*/ 33 h 44"/>
                <a:gd name="T56" fmla="*/ 7 w 33"/>
                <a:gd name="T57" fmla="*/ 37 h 44"/>
                <a:gd name="T58" fmla="*/ 9 w 33"/>
                <a:gd name="T59" fmla="*/ 40 h 44"/>
                <a:gd name="T60" fmla="*/ 13 w 33"/>
                <a:gd name="T61" fmla="*/ 41 h 44"/>
                <a:gd name="T62" fmla="*/ 18 w 33"/>
                <a:gd name="T63" fmla="*/ 40 h 44"/>
                <a:gd name="T64" fmla="*/ 21 w 33"/>
                <a:gd name="T65" fmla="*/ 38 h 44"/>
                <a:gd name="T66" fmla="*/ 22 w 33"/>
                <a:gd name="T67" fmla="*/ 35 h 44"/>
                <a:gd name="T68" fmla="*/ 23 w 33"/>
                <a:gd name="T69" fmla="*/ 31 h 44"/>
                <a:gd name="T70" fmla="*/ 25 w 33"/>
                <a:gd name="T71" fmla="*/ 14 h 44"/>
                <a:gd name="T72" fmla="*/ 25 w 33"/>
                <a:gd name="T73" fmla="*/ 9 h 44"/>
                <a:gd name="T74" fmla="*/ 24 w 33"/>
                <a:gd name="T75" fmla="*/ 6 h 44"/>
                <a:gd name="T76" fmla="*/ 22 w 33"/>
                <a:gd name="T77" fmla="*/ 4 h 44"/>
                <a:gd name="T78" fmla="*/ 20 w 33"/>
                <a:gd name="T79" fmla="*/ 4 h 44"/>
                <a:gd name="T80" fmla="*/ 20 w 33"/>
                <a:gd name="T81" fmla="*/ 2 h 44"/>
                <a:gd name="T82" fmla="*/ 33 w 33"/>
                <a:gd name="T83" fmla="*/ 3 h 44"/>
                <a:gd name="T84" fmla="*/ 33 w 33"/>
                <a:gd name="T85" fmla="*/ 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" h="44">
                  <a:moveTo>
                    <a:pt x="33" y="5"/>
                  </a:moveTo>
                  <a:cubicBezTo>
                    <a:pt x="33" y="5"/>
                    <a:pt x="32" y="5"/>
                    <a:pt x="31" y="5"/>
                  </a:cubicBezTo>
                  <a:cubicBezTo>
                    <a:pt x="30" y="5"/>
                    <a:pt x="30" y="6"/>
                    <a:pt x="29" y="6"/>
                  </a:cubicBezTo>
                  <a:cubicBezTo>
                    <a:pt x="29" y="6"/>
                    <a:pt x="28" y="7"/>
                    <a:pt x="28" y="9"/>
                  </a:cubicBezTo>
                  <a:cubicBezTo>
                    <a:pt x="28" y="10"/>
                    <a:pt x="27" y="12"/>
                    <a:pt x="27" y="14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4"/>
                    <a:pt x="25" y="36"/>
                    <a:pt x="24" y="38"/>
                  </a:cubicBezTo>
                  <a:cubicBezTo>
                    <a:pt x="23" y="40"/>
                    <a:pt x="22" y="41"/>
                    <a:pt x="20" y="42"/>
                  </a:cubicBezTo>
                  <a:cubicBezTo>
                    <a:pt x="19" y="43"/>
                    <a:pt x="18" y="44"/>
                    <a:pt x="16" y="44"/>
                  </a:cubicBezTo>
                  <a:cubicBezTo>
                    <a:pt x="15" y="44"/>
                    <a:pt x="14" y="44"/>
                    <a:pt x="12" y="44"/>
                  </a:cubicBezTo>
                  <a:cubicBezTo>
                    <a:pt x="10" y="44"/>
                    <a:pt x="9" y="44"/>
                    <a:pt x="7" y="43"/>
                  </a:cubicBezTo>
                  <a:cubicBezTo>
                    <a:pt x="6" y="42"/>
                    <a:pt x="5" y="41"/>
                    <a:pt x="4" y="40"/>
                  </a:cubicBezTo>
                  <a:cubicBezTo>
                    <a:pt x="3" y="38"/>
                    <a:pt x="2" y="37"/>
                    <a:pt x="2" y="36"/>
                  </a:cubicBezTo>
                  <a:cubicBezTo>
                    <a:pt x="1" y="34"/>
                    <a:pt x="1" y="33"/>
                    <a:pt x="1" y="31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5"/>
                    <a:pt x="4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2" y="3"/>
                    <a:pt x="12" y="3"/>
                  </a:cubicBezTo>
                  <a:cubicBezTo>
                    <a:pt x="11" y="3"/>
                    <a:pt x="11" y="3"/>
                    <a:pt x="10" y="4"/>
                  </a:cubicBezTo>
                  <a:cubicBezTo>
                    <a:pt x="10" y="4"/>
                    <a:pt x="9" y="4"/>
                    <a:pt x="9" y="5"/>
                  </a:cubicBezTo>
                  <a:cubicBezTo>
                    <a:pt x="9" y="5"/>
                    <a:pt x="9" y="6"/>
                    <a:pt x="9" y="6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1"/>
                    <a:pt x="6" y="32"/>
                    <a:pt x="6" y="33"/>
                  </a:cubicBezTo>
                  <a:cubicBezTo>
                    <a:pt x="6" y="34"/>
                    <a:pt x="7" y="36"/>
                    <a:pt x="7" y="37"/>
                  </a:cubicBezTo>
                  <a:cubicBezTo>
                    <a:pt x="8" y="38"/>
                    <a:pt x="8" y="39"/>
                    <a:pt x="9" y="40"/>
                  </a:cubicBezTo>
                  <a:cubicBezTo>
                    <a:pt x="10" y="40"/>
                    <a:pt x="12" y="41"/>
                    <a:pt x="13" y="41"/>
                  </a:cubicBezTo>
                  <a:cubicBezTo>
                    <a:pt x="15" y="41"/>
                    <a:pt x="17" y="41"/>
                    <a:pt x="18" y="40"/>
                  </a:cubicBezTo>
                  <a:cubicBezTo>
                    <a:pt x="19" y="40"/>
                    <a:pt x="20" y="39"/>
                    <a:pt x="21" y="38"/>
                  </a:cubicBezTo>
                  <a:cubicBezTo>
                    <a:pt x="21" y="37"/>
                    <a:pt x="22" y="36"/>
                    <a:pt x="22" y="35"/>
                  </a:cubicBezTo>
                  <a:cubicBezTo>
                    <a:pt x="23" y="34"/>
                    <a:pt x="23" y="32"/>
                    <a:pt x="23" y="31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2"/>
                    <a:pt x="25" y="10"/>
                    <a:pt x="25" y="9"/>
                  </a:cubicBezTo>
                  <a:cubicBezTo>
                    <a:pt x="25" y="7"/>
                    <a:pt x="25" y="6"/>
                    <a:pt x="24" y="6"/>
                  </a:cubicBezTo>
                  <a:cubicBezTo>
                    <a:pt x="24" y="5"/>
                    <a:pt x="23" y="5"/>
                    <a:pt x="22" y="4"/>
                  </a:cubicBezTo>
                  <a:cubicBezTo>
                    <a:pt x="21" y="4"/>
                    <a:pt x="20" y="4"/>
                    <a:pt x="20" y="4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33" y="3"/>
                    <a:pt x="33" y="3"/>
                    <a:pt x="33" y="3"/>
                  </a:cubicBezTo>
                  <a:lnTo>
                    <a:pt x="33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38"/>
            <p:cNvSpPr/>
            <p:nvPr/>
          </p:nvSpPr>
          <p:spPr bwMode="auto">
            <a:xfrm>
              <a:off x="-7599363" y="3889375"/>
              <a:ext cx="131763" cy="161925"/>
            </a:xfrm>
            <a:custGeom>
              <a:avLst/>
              <a:gdLst>
                <a:gd name="T0" fmla="*/ 35 w 35"/>
                <a:gd name="T1" fmla="*/ 2 h 43"/>
                <a:gd name="T2" fmla="*/ 33 w 35"/>
                <a:gd name="T3" fmla="*/ 3 h 43"/>
                <a:gd name="T4" fmla="*/ 31 w 35"/>
                <a:gd name="T5" fmla="*/ 4 h 43"/>
                <a:gd name="T6" fmla="*/ 30 w 35"/>
                <a:gd name="T7" fmla="*/ 7 h 43"/>
                <a:gd name="T8" fmla="*/ 30 w 35"/>
                <a:gd name="T9" fmla="*/ 12 h 43"/>
                <a:gd name="T10" fmla="*/ 30 w 35"/>
                <a:gd name="T11" fmla="*/ 43 h 43"/>
                <a:gd name="T12" fmla="*/ 28 w 35"/>
                <a:gd name="T13" fmla="*/ 43 h 43"/>
                <a:gd name="T14" fmla="*/ 8 w 35"/>
                <a:gd name="T15" fmla="*/ 8 h 43"/>
                <a:gd name="T16" fmla="*/ 8 w 35"/>
                <a:gd name="T17" fmla="*/ 30 h 43"/>
                <a:gd name="T18" fmla="*/ 8 w 35"/>
                <a:gd name="T19" fmla="*/ 35 h 43"/>
                <a:gd name="T20" fmla="*/ 9 w 35"/>
                <a:gd name="T21" fmla="*/ 38 h 43"/>
                <a:gd name="T22" fmla="*/ 11 w 35"/>
                <a:gd name="T23" fmla="*/ 39 h 43"/>
                <a:gd name="T24" fmla="*/ 14 w 35"/>
                <a:gd name="T25" fmla="*/ 40 h 43"/>
                <a:gd name="T26" fmla="*/ 14 w 35"/>
                <a:gd name="T27" fmla="*/ 42 h 43"/>
                <a:gd name="T28" fmla="*/ 0 w 35"/>
                <a:gd name="T29" fmla="*/ 42 h 43"/>
                <a:gd name="T30" fmla="*/ 0 w 35"/>
                <a:gd name="T31" fmla="*/ 40 h 43"/>
                <a:gd name="T32" fmla="*/ 2 w 35"/>
                <a:gd name="T33" fmla="*/ 39 h 43"/>
                <a:gd name="T34" fmla="*/ 4 w 35"/>
                <a:gd name="T35" fmla="*/ 39 h 43"/>
                <a:gd name="T36" fmla="*/ 5 w 35"/>
                <a:gd name="T37" fmla="*/ 36 h 43"/>
                <a:gd name="T38" fmla="*/ 6 w 35"/>
                <a:gd name="T39" fmla="*/ 30 h 43"/>
                <a:gd name="T40" fmla="*/ 6 w 35"/>
                <a:gd name="T41" fmla="*/ 9 h 43"/>
                <a:gd name="T42" fmla="*/ 6 w 35"/>
                <a:gd name="T43" fmla="*/ 7 h 43"/>
                <a:gd name="T44" fmla="*/ 5 w 35"/>
                <a:gd name="T45" fmla="*/ 5 h 43"/>
                <a:gd name="T46" fmla="*/ 2 w 35"/>
                <a:gd name="T47" fmla="*/ 3 h 43"/>
                <a:gd name="T48" fmla="*/ 0 w 35"/>
                <a:gd name="T49" fmla="*/ 2 h 43"/>
                <a:gd name="T50" fmla="*/ 0 w 35"/>
                <a:gd name="T51" fmla="*/ 0 h 43"/>
                <a:gd name="T52" fmla="*/ 9 w 35"/>
                <a:gd name="T53" fmla="*/ 0 h 43"/>
                <a:gd name="T54" fmla="*/ 27 w 35"/>
                <a:gd name="T55" fmla="*/ 32 h 43"/>
                <a:gd name="T56" fmla="*/ 28 w 35"/>
                <a:gd name="T57" fmla="*/ 12 h 43"/>
                <a:gd name="T58" fmla="*/ 27 w 35"/>
                <a:gd name="T59" fmla="*/ 7 h 43"/>
                <a:gd name="T60" fmla="*/ 26 w 35"/>
                <a:gd name="T61" fmla="*/ 4 h 43"/>
                <a:gd name="T62" fmla="*/ 24 w 35"/>
                <a:gd name="T63" fmla="*/ 3 h 43"/>
                <a:gd name="T64" fmla="*/ 22 w 35"/>
                <a:gd name="T65" fmla="*/ 2 h 43"/>
                <a:gd name="T66" fmla="*/ 22 w 35"/>
                <a:gd name="T67" fmla="*/ 0 h 43"/>
                <a:gd name="T68" fmla="*/ 35 w 35"/>
                <a:gd name="T69" fmla="*/ 0 h 43"/>
                <a:gd name="T70" fmla="*/ 35 w 35"/>
                <a:gd name="T71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" h="43">
                  <a:moveTo>
                    <a:pt x="35" y="2"/>
                  </a:moveTo>
                  <a:cubicBezTo>
                    <a:pt x="35" y="2"/>
                    <a:pt x="34" y="3"/>
                    <a:pt x="33" y="3"/>
                  </a:cubicBezTo>
                  <a:cubicBezTo>
                    <a:pt x="32" y="3"/>
                    <a:pt x="32" y="3"/>
                    <a:pt x="31" y="4"/>
                  </a:cubicBezTo>
                  <a:cubicBezTo>
                    <a:pt x="31" y="4"/>
                    <a:pt x="30" y="5"/>
                    <a:pt x="30" y="7"/>
                  </a:cubicBezTo>
                  <a:cubicBezTo>
                    <a:pt x="30" y="8"/>
                    <a:pt x="30" y="10"/>
                    <a:pt x="30" y="12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2"/>
                    <a:pt x="8" y="34"/>
                    <a:pt x="8" y="35"/>
                  </a:cubicBezTo>
                  <a:cubicBezTo>
                    <a:pt x="8" y="37"/>
                    <a:pt x="9" y="38"/>
                    <a:pt x="9" y="38"/>
                  </a:cubicBezTo>
                  <a:cubicBezTo>
                    <a:pt x="10" y="39"/>
                    <a:pt x="10" y="39"/>
                    <a:pt x="11" y="39"/>
                  </a:cubicBezTo>
                  <a:cubicBezTo>
                    <a:pt x="13" y="40"/>
                    <a:pt x="13" y="40"/>
                    <a:pt x="14" y="40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" y="40"/>
                    <a:pt x="1" y="40"/>
                    <a:pt x="2" y="39"/>
                  </a:cubicBezTo>
                  <a:cubicBezTo>
                    <a:pt x="3" y="39"/>
                    <a:pt x="4" y="39"/>
                    <a:pt x="4" y="39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6" y="35"/>
                    <a:pt x="6" y="33"/>
                    <a:pt x="6" y="3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8"/>
                    <a:pt x="6" y="8"/>
                    <a:pt x="6" y="7"/>
                  </a:cubicBezTo>
                  <a:cubicBezTo>
                    <a:pt x="5" y="6"/>
                    <a:pt x="5" y="5"/>
                    <a:pt x="5" y="5"/>
                  </a:cubicBezTo>
                  <a:cubicBezTo>
                    <a:pt x="4" y="4"/>
                    <a:pt x="3" y="3"/>
                    <a:pt x="2" y="3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0"/>
                    <a:pt x="28" y="8"/>
                    <a:pt x="27" y="7"/>
                  </a:cubicBezTo>
                  <a:cubicBezTo>
                    <a:pt x="27" y="5"/>
                    <a:pt x="27" y="4"/>
                    <a:pt x="26" y="4"/>
                  </a:cubicBezTo>
                  <a:cubicBezTo>
                    <a:pt x="26" y="4"/>
                    <a:pt x="25" y="3"/>
                    <a:pt x="24" y="3"/>
                  </a:cubicBezTo>
                  <a:cubicBezTo>
                    <a:pt x="23" y="2"/>
                    <a:pt x="22" y="2"/>
                    <a:pt x="22" y="2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35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39"/>
            <p:cNvSpPr/>
            <p:nvPr/>
          </p:nvSpPr>
          <p:spPr bwMode="auto">
            <a:xfrm>
              <a:off x="-7426325" y="3883025"/>
              <a:ext cx="66675" cy="161925"/>
            </a:xfrm>
            <a:custGeom>
              <a:avLst/>
              <a:gdLst>
                <a:gd name="T0" fmla="*/ 18 w 18"/>
                <a:gd name="T1" fmla="*/ 42 h 43"/>
                <a:gd name="T2" fmla="*/ 3 w 18"/>
                <a:gd name="T3" fmla="*/ 43 h 43"/>
                <a:gd name="T4" fmla="*/ 3 w 18"/>
                <a:gd name="T5" fmla="*/ 41 h 43"/>
                <a:gd name="T6" fmla="*/ 5 w 18"/>
                <a:gd name="T7" fmla="*/ 41 h 43"/>
                <a:gd name="T8" fmla="*/ 7 w 18"/>
                <a:gd name="T9" fmla="*/ 40 h 43"/>
                <a:gd name="T10" fmla="*/ 8 w 18"/>
                <a:gd name="T11" fmla="*/ 39 h 43"/>
                <a:gd name="T12" fmla="*/ 8 w 18"/>
                <a:gd name="T13" fmla="*/ 37 h 43"/>
                <a:gd name="T14" fmla="*/ 5 w 18"/>
                <a:gd name="T15" fmla="*/ 7 h 43"/>
                <a:gd name="T16" fmla="*/ 5 w 18"/>
                <a:gd name="T17" fmla="*/ 5 h 43"/>
                <a:gd name="T18" fmla="*/ 4 w 18"/>
                <a:gd name="T19" fmla="*/ 4 h 43"/>
                <a:gd name="T20" fmla="*/ 2 w 18"/>
                <a:gd name="T21" fmla="*/ 3 h 43"/>
                <a:gd name="T22" fmla="*/ 0 w 18"/>
                <a:gd name="T23" fmla="*/ 3 h 43"/>
                <a:gd name="T24" fmla="*/ 0 w 18"/>
                <a:gd name="T25" fmla="*/ 1 h 43"/>
                <a:gd name="T26" fmla="*/ 15 w 18"/>
                <a:gd name="T27" fmla="*/ 0 h 43"/>
                <a:gd name="T28" fmla="*/ 15 w 18"/>
                <a:gd name="T29" fmla="*/ 2 h 43"/>
                <a:gd name="T30" fmla="*/ 13 w 18"/>
                <a:gd name="T31" fmla="*/ 2 h 43"/>
                <a:gd name="T32" fmla="*/ 11 w 18"/>
                <a:gd name="T33" fmla="*/ 3 h 43"/>
                <a:gd name="T34" fmla="*/ 10 w 18"/>
                <a:gd name="T35" fmla="*/ 4 h 43"/>
                <a:gd name="T36" fmla="*/ 10 w 18"/>
                <a:gd name="T37" fmla="*/ 6 h 43"/>
                <a:gd name="T38" fmla="*/ 13 w 18"/>
                <a:gd name="T39" fmla="*/ 36 h 43"/>
                <a:gd name="T40" fmla="*/ 13 w 18"/>
                <a:gd name="T41" fmla="*/ 38 h 43"/>
                <a:gd name="T42" fmla="*/ 14 w 18"/>
                <a:gd name="T43" fmla="*/ 39 h 43"/>
                <a:gd name="T44" fmla="*/ 16 w 18"/>
                <a:gd name="T45" fmla="*/ 40 h 43"/>
                <a:gd name="T46" fmla="*/ 18 w 18"/>
                <a:gd name="T47" fmla="*/ 40 h 43"/>
                <a:gd name="T48" fmla="*/ 18 w 18"/>
                <a:gd name="T49" fmla="*/ 4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43">
                  <a:moveTo>
                    <a:pt x="18" y="42"/>
                  </a:moveTo>
                  <a:cubicBezTo>
                    <a:pt x="3" y="43"/>
                    <a:pt x="3" y="43"/>
                    <a:pt x="3" y="43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4" y="41"/>
                    <a:pt x="4" y="41"/>
                    <a:pt x="5" y="41"/>
                  </a:cubicBezTo>
                  <a:cubicBezTo>
                    <a:pt x="6" y="40"/>
                    <a:pt x="6" y="40"/>
                    <a:pt x="7" y="40"/>
                  </a:cubicBezTo>
                  <a:cubicBezTo>
                    <a:pt x="7" y="40"/>
                    <a:pt x="7" y="39"/>
                    <a:pt x="8" y="39"/>
                  </a:cubicBezTo>
                  <a:cubicBezTo>
                    <a:pt x="8" y="39"/>
                    <a:pt x="8" y="38"/>
                    <a:pt x="8" y="3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5" y="5"/>
                    <a:pt x="5" y="5"/>
                  </a:cubicBezTo>
                  <a:cubicBezTo>
                    <a:pt x="5" y="5"/>
                    <a:pt x="4" y="4"/>
                    <a:pt x="4" y="4"/>
                  </a:cubicBezTo>
                  <a:cubicBezTo>
                    <a:pt x="3" y="4"/>
                    <a:pt x="3" y="4"/>
                    <a:pt x="2" y="3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13" y="2"/>
                    <a:pt x="12" y="3"/>
                    <a:pt x="11" y="3"/>
                  </a:cubicBezTo>
                  <a:cubicBezTo>
                    <a:pt x="11" y="3"/>
                    <a:pt x="11" y="4"/>
                    <a:pt x="10" y="4"/>
                  </a:cubicBezTo>
                  <a:cubicBezTo>
                    <a:pt x="10" y="5"/>
                    <a:pt x="10" y="5"/>
                    <a:pt x="10" y="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7"/>
                    <a:pt x="13" y="38"/>
                    <a:pt x="13" y="38"/>
                  </a:cubicBezTo>
                  <a:cubicBezTo>
                    <a:pt x="13" y="39"/>
                    <a:pt x="14" y="39"/>
                    <a:pt x="14" y="39"/>
                  </a:cubicBezTo>
                  <a:cubicBezTo>
                    <a:pt x="15" y="39"/>
                    <a:pt x="15" y="39"/>
                    <a:pt x="16" y="40"/>
                  </a:cubicBezTo>
                  <a:cubicBezTo>
                    <a:pt x="17" y="40"/>
                    <a:pt x="17" y="40"/>
                    <a:pt x="18" y="40"/>
                  </a:cubicBezTo>
                  <a:lnTo>
                    <a:pt x="18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40"/>
            <p:cNvSpPr/>
            <p:nvPr/>
          </p:nvSpPr>
          <p:spPr bwMode="auto">
            <a:xfrm>
              <a:off x="-7340600" y="3836988"/>
              <a:ext cx="120650" cy="177800"/>
            </a:xfrm>
            <a:custGeom>
              <a:avLst/>
              <a:gdLst>
                <a:gd name="T0" fmla="*/ 32 w 32"/>
                <a:gd name="T1" fmla="*/ 2 h 47"/>
                <a:gd name="T2" fmla="*/ 31 w 32"/>
                <a:gd name="T3" fmla="*/ 3 h 47"/>
                <a:gd name="T4" fmla="*/ 30 w 32"/>
                <a:gd name="T5" fmla="*/ 4 h 47"/>
                <a:gd name="T6" fmla="*/ 29 w 32"/>
                <a:gd name="T7" fmla="*/ 6 h 47"/>
                <a:gd name="T8" fmla="*/ 29 w 32"/>
                <a:gd name="T9" fmla="*/ 9 h 47"/>
                <a:gd name="T10" fmla="*/ 29 w 32"/>
                <a:gd name="T11" fmla="*/ 24 h 47"/>
                <a:gd name="T12" fmla="*/ 30 w 32"/>
                <a:gd name="T13" fmla="*/ 46 h 47"/>
                <a:gd name="T14" fmla="*/ 28 w 32"/>
                <a:gd name="T15" fmla="*/ 47 h 47"/>
                <a:gd name="T16" fmla="*/ 15 w 32"/>
                <a:gd name="T17" fmla="*/ 27 h 47"/>
                <a:gd name="T18" fmla="*/ 6 w 32"/>
                <a:gd name="T19" fmla="*/ 15 h 47"/>
                <a:gd name="T20" fmla="*/ 5 w 32"/>
                <a:gd name="T21" fmla="*/ 14 h 47"/>
                <a:gd name="T22" fmla="*/ 4 w 32"/>
                <a:gd name="T23" fmla="*/ 13 h 47"/>
                <a:gd name="T24" fmla="*/ 2 w 32"/>
                <a:gd name="T25" fmla="*/ 13 h 47"/>
                <a:gd name="T26" fmla="*/ 1 w 32"/>
                <a:gd name="T27" fmla="*/ 13 h 47"/>
                <a:gd name="T28" fmla="*/ 0 w 32"/>
                <a:gd name="T29" fmla="*/ 11 h 47"/>
                <a:gd name="T30" fmla="*/ 13 w 32"/>
                <a:gd name="T31" fmla="*/ 7 h 47"/>
                <a:gd name="T32" fmla="*/ 14 w 32"/>
                <a:gd name="T33" fmla="*/ 9 h 47"/>
                <a:gd name="T34" fmla="*/ 11 w 32"/>
                <a:gd name="T35" fmla="*/ 10 h 47"/>
                <a:gd name="T36" fmla="*/ 10 w 32"/>
                <a:gd name="T37" fmla="*/ 11 h 47"/>
                <a:gd name="T38" fmla="*/ 10 w 32"/>
                <a:gd name="T39" fmla="*/ 12 h 47"/>
                <a:gd name="T40" fmla="*/ 11 w 32"/>
                <a:gd name="T41" fmla="*/ 13 h 47"/>
                <a:gd name="T42" fmla="*/ 16 w 32"/>
                <a:gd name="T43" fmla="*/ 21 h 47"/>
                <a:gd name="T44" fmla="*/ 27 w 32"/>
                <a:gd name="T45" fmla="*/ 37 h 47"/>
                <a:gd name="T46" fmla="*/ 27 w 32"/>
                <a:gd name="T47" fmla="*/ 23 h 47"/>
                <a:gd name="T48" fmla="*/ 27 w 32"/>
                <a:gd name="T49" fmla="*/ 13 h 47"/>
                <a:gd name="T50" fmla="*/ 27 w 32"/>
                <a:gd name="T51" fmla="*/ 9 h 47"/>
                <a:gd name="T52" fmla="*/ 26 w 32"/>
                <a:gd name="T53" fmla="*/ 7 h 47"/>
                <a:gd name="T54" fmla="*/ 25 w 32"/>
                <a:gd name="T55" fmla="*/ 6 h 47"/>
                <a:gd name="T56" fmla="*/ 24 w 32"/>
                <a:gd name="T57" fmla="*/ 6 h 47"/>
                <a:gd name="T58" fmla="*/ 22 w 32"/>
                <a:gd name="T59" fmla="*/ 6 h 47"/>
                <a:gd name="T60" fmla="*/ 21 w 32"/>
                <a:gd name="T61" fmla="*/ 6 h 47"/>
                <a:gd name="T62" fmla="*/ 20 w 32"/>
                <a:gd name="T63" fmla="*/ 4 h 47"/>
                <a:gd name="T64" fmla="*/ 32 w 32"/>
                <a:gd name="T65" fmla="*/ 0 h 47"/>
                <a:gd name="T66" fmla="*/ 32 w 32"/>
                <a:gd name="T6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" h="47">
                  <a:moveTo>
                    <a:pt x="32" y="2"/>
                  </a:moveTo>
                  <a:cubicBezTo>
                    <a:pt x="32" y="3"/>
                    <a:pt x="31" y="3"/>
                    <a:pt x="31" y="3"/>
                  </a:cubicBezTo>
                  <a:cubicBezTo>
                    <a:pt x="31" y="4"/>
                    <a:pt x="30" y="4"/>
                    <a:pt x="30" y="4"/>
                  </a:cubicBezTo>
                  <a:cubicBezTo>
                    <a:pt x="30" y="5"/>
                    <a:pt x="29" y="6"/>
                    <a:pt x="29" y="6"/>
                  </a:cubicBezTo>
                  <a:cubicBezTo>
                    <a:pt x="29" y="7"/>
                    <a:pt x="29" y="8"/>
                    <a:pt x="29" y="9"/>
                  </a:cubicBezTo>
                  <a:cubicBezTo>
                    <a:pt x="29" y="12"/>
                    <a:pt x="29" y="17"/>
                    <a:pt x="29" y="24"/>
                  </a:cubicBezTo>
                  <a:cubicBezTo>
                    <a:pt x="29" y="31"/>
                    <a:pt x="29" y="38"/>
                    <a:pt x="30" y="46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3" y="40"/>
                    <a:pt x="19" y="34"/>
                    <a:pt x="15" y="27"/>
                  </a:cubicBezTo>
                  <a:cubicBezTo>
                    <a:pt x="11" y="21"/>
                    <a:pt x="8" y="17"/>
                    <a:pt x="6" y="15"/>
                  </a:cubicBezTo>
                  <a:cubicBezTo>
                    <a:pt x="6" y="15"/>
                    <a:pt x="6" y="14"/>
                    <a:pt x="5" y="14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3" y="13"/>
                    <a:pt x="3" y="13"/>
                    <a:pt x="2" y="13"/>
                  </a:cubicBezTo>
                  <a:cubicBezTo>
                    <a:pt x="2" y="13"/>
                    <a:pt x="1" y="13"/>
                    <a:pt x="1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2" y="9"/>
                    <a:pt x="12" y="9"/>
                    <a:pt x="11" y="10"/>
                  </a:cubicBezTo>
                  <a:cubicBezTo>
                    <a:pt x="10" y="10"/>
                    <a:pt x="10" y="11"/>
                    <a:pt x="10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2"/>
                    <a:pt x="11" y="12"/>
                    <a:pt x="11" y="13"/>
                  </a:cubicBezTo>
                  <a:cubicBezTo>
                    <a:pt x="12" y="14"/>
                    <a:pt x="14" y="17"/>
                    <a:pt x="16" y="21"/>
                  </a:cubicBezTo>
                  <a:cubicBezTo>
                    <a:pt x="19" y="25"/>
                    <a:pt x="23" y="30"/>
                    <a:pt x="27" y="37"/>
                  </a:cubicBezTo>
                  <a:cubicBezTo>
                    <a:pt x="27" y="33"/>
                    <a:pt x="27" y="29"/>
                    <a:pt x="27" y="23"/>
                  </a:cubicBezTo>
                  <a:cubicBezTo>
                    <a:pt x="27" y="18"/>
                    <a:pt x="27" y="15"/>
                    <a:pt x="27" y="13"/>
                  </a:cubicBezTo>
                  <a:cubicBezTo>
                    <a:pt x="27" y="11"/>
                    <a:pt x="27" y="10"/>
                    <a:pt x="27" y="9"/>
                  </a:cubicBezTo>
                  <a:cubicBezTo>
                    <a:pt x="26" y="8"/>
                    <a:pt x="26" y="8"/>
                    <a:pt x="26" y="7"/>
                  </a:cubicBezTo>
                  <a:cubicBezTo>
                    <a:pt x="26" y="7"/>
                    <a:pt x="26" y="6"/>
                    <a:pt x="25" y="6"/>
                  </a:cubicBezTo>
                  <a:cubicBezTo>
                    <a:pt x="25" y="6"/>
                    <a:pt x="24" y="6"/>
                    <a:pt x="24" y="6"/>
                  </a:cubicBezTo>
                  <a:cubicBezTo>
                    <a:pt x="23" y="6"/>
                    <a:pt x="23" y="6"/>
                    <a:pt x="22" y="6"/>
                  </a:cubicBezTo>
                  <a:cubicBezTo>
                    <a:pt x="22" y="6"/>
                    <a:pt x="21" y="6"/>
                    <a:pt x="21" y="6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41"/>
            <p:cNvSpPr/>
            <p:nvPr/>
          </p:nvSpPr>
          <p:spPr bwMode="auto">
            <a:xfrm>
              <a:off x="-7186613" y="3784600"/>
              <a:ext cx="161925" cy="184150"/>
            </a:xfrm>
            <a:custGeom>
              <a:avLst/>
              <a:gdLst>
                <a:gd name="T0" fmla="*/ 38 w 43"/>
                <a:gd name="T1" fmla="*/ 26 h 49"/>
                <a:gd name="T2" fmla="*/ 43 w 43"/>
                <a:gd name="T3" fmla="*/ 37 h 49"/>
                <a:gd name="T4" fmla="*/ 19 w 43"/>
                <a:gd name="T5" fmla="*/ 49 h 49"/>
                <a:gd name="T6" fmla="*/ 18 w 43"/>
                <a:gd name="T7" fmla="*/ 47 h 49"/>
                <a:gd name="T8" fmla="*/ 19 w 43"/>
                <a:gd name="T9" fmla="*/ 46 h 49"/>
                <a:gd name="T10" fmla="*/ 20 w 43"/>
                <a:gd name="T11" fmla="*/ 45 h 49"/>
                <a:gd name="T12" fmla="*/ 21 w 43"/>
                <a:gd name="T13" fmla="*/ 44 h 49"/>
                <a:gd name="T14" fmla="*/ 20 w 43"/>
                <a:gd name="T15" fmla="*/ 42 h 49"/>
                <a:gd name="T16" fmla="*/ 7 w 43"/>
                <a:gd name="T17" fmla="*/ 15 h 49"/>
                <a:gd name="T18" fmla="*/ 6 w 43"/>
                <a:gd name="T19" fmla="*/ 14 h 49"/>
                <a:gd name="T20" fmla="*/ 4 w 43"/>
                <a:gd name="T21" fmla="*/ 13 h 49"/>
                <a:gd name="T22" fmla="*/ 2 w 43"/>
                <a:gd name="T23" fmla="*/ 13 h 49"/>
                <a:gd name="T24" fmla="*/ 1 w 43"/>
                <a:gd name="T25" fmla="*/ 14 h 49"/>
                <a:gd name="T26" fmla="*/ 0 w 43"/>
                <a:gd name="T27" fmla="*/ 12 h 49"/>
                <a:gd name="T28" fmla="*/ 22 w 43"/>
                <a:gd name="T29" fmla="*/ 0 h 49"/>
                <a:gd name="T30" fmla="*/ 27 w 43"/>
                <a:gd name="T31" fmla="*/ 9 h 49"/>
                <a:gd name="T32" fmla="*/ 25 w 43"/>
                <a:gd name="T33" fmla="*/ 10 h 49"/>
                <a:gd name="T34" fmla="*/ 21 w 43"/>
                <a:gd name="T35" fmla="*/ 7 h 49"/>
                <a:gd name="T36" fmla="*/ 17 w 43"/>
                <a:gd name="T37" fmla="*/ 6 h 49"/>
                <a:gd name="T38" fmla="*/ 16 w 43"/>
                <a:gd name="T39" fmla="*/ 6 h 49"/>
                <a:gd name="T40" fmla="*/ 14 w 43"/>
                <a:gd name="T41" fmla="*/ 7 h 49"/>
                <a:gd name="T42" fmla="*/ 9 w 43"/>
                <a:gd name="T43" fmla="*/ 10 h 49"/>
                <a:gd name="T44" fmla="*/ 17 w 43"/>
                <a:gd name="T45" fmla="*/ 24 h 49"/>
                <a:gd name="T46" fmla="*/ 20 w 43"/>
                <a:gd name="T47" fmla="*/ 23 h 49"/>
                <a:gd name="T48" fmla="*/ 22 w 43"/>
                <a:gd name="T49" fmla="*/ 21 h 49"/>
                <a:gd name="T50" fmla="*/ 23 w 43"/>
                <a:gd name="T51" fmla="*/ 19 h 49"/>
                <a:gd name="T52" fmla="*/ 23 w 43"/>
                <a:gd name="T53" fmla="*/ 17 h 49"/>
                <a:gd name="T54" fmla="*/ 22 w 43"/>
                <a:gd name="T55" fmla="*/ 14 h 49"/>
                <a:gd name="T56" fmla="*/ 23 w 43"/>
                <a:gd name="T57" fmla="*/ 13 h 49"/>
                <a:gd name="T58" fmla="*/ 31 w 43"/>
                <a:gd name="T59" fmla="*/ 28 h 49"/>
                <a:gd name="T60" fmla="*/ 29 w 43"/>
                <a:gd name="T61" fmla="*/ 29 h 49"/>
                <a:gd name="T62" fmla="*/ 27 w 43"/>
                <a:gd name="T63" fmla="*/ 26 h 49"/>
                <a:gd name="T64" fmla="*/ 26 w 43"/>
                <a:gd name="T65" fmla="*/ 25 h 49"/>
                <a:gd name="T66" fmla="*/ 23 w 43"/>
                <a:gd name="T67" fmla="*/ 24 h 49"/>
                <a:gd name="T68" fmla="*/ 21 w 43"/>
                <a:gd name="T69" fmla="*/ 25 h 49"/>
                <a:gd name="T70" fmla="*/ 18 w 43"/>
                <a:gd name="T71" fmla="*/ 27 h 49"/>
                <a:gd name="T72" fmla="*/ 24 w 43"/>
                <a:gd name="T73" fmla="*/ 38 h 49"/>
                <a:gd name="T74" fmla="*/ 25 w 43"/>
                <a:gd name="T75" fmla="*/ 41 h 49"/>
                <a:gd name="T76" fmla="*/ 27 w 43"/>
                <a:gd name="T77" fmla="*/ 42 h 49"/>
                <a:gd name="T78" fmla="*/ 28 w 43"/>
                <a:gd name="T79" fmla="*/ 42 h 49"/>
                <a:gd name="T80" fmla="*/ 31 w 43"/>
                <a:gd name="T81" fmla="*/ 40 h 49"/>
                <a:gd name="T82" fmla="*/ 33 w 43"/>
                <a:gd name="T83" fmla="*/ 39 h 49"/>
                <a:gd name="T84" fmla="*/ 35 w 43"/>
                <a:gd name="T85" fmla="*/ 38 h 49"/>
                <a:gd name="T86" fmla="*/ 36 w 43"/>
                <a:gd name="T87" fmla="*/ 37 h 49"/>
                <a:gd name="T88" fmla="*/ 37 w 43"/>
                <a:gd name="T89" fmla="*/ 36 h 49"/>
                <a:gd name="T90" fmla="*/ 37 w 43"/>
                <a:gd name="T91" fmla="*/ 31 h 49"/>
                <a:gd name="T92" fmla="*/ 36 w 43"/>
                <a:gd name="T93" fmla="*/ 27 h 49"/>
                <a:gd name="T94" fmla="*/ 38 w 43"/>
                <a:gd name="T95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" h="49">
                  <a:moveTo>
                    <a:pt x="38" y="26"/>
                  </a:moveTo>
                  <a:cubicBezTo>
                    <a:pt x="43" y="37"/>
                    <a:pt x="43" y="37"/>
                    <a:pt x="43" y="37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9" y="47"/>
                    <a:pt x="19" y="46"/>
                  </a:cubicBezTo>
                  <a:cubicBezTo>
                    <a:pt x="20" y="46"/>
                    <a:pt x="20" y="46"/>
                    <a:pt x="20" y="45"/>
                  </a:cubicBezTo>
                  <a:cubicBezTo>
                    <a:pt x="21" y="45"/>
                    <a:pt x="21" y="44"/>
                    <a:pt x="21" y="44"/>
                  </a:cubicBezTo>
                  <a:cubicBezTo>
                    <a:pt x="21" y="43"/>
                    <a:pt x="21" y="43"/>
                    <a:pt x="20" y="42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3"/>
                    <a:pt x="5" y="13"/>
                    <a:pt x="4" y="13"/>
                  </a:cubicBezTo>
                  <a:cubicBezTo>
                    <a:pt x="4" y="13"/>
                    <a:pt x="3" y="13"/>
                    <a:pt x="2" y="13"/>
                  </a:cubicBezTo>
                  <a:cubicBezTo>
                    <a:pt x="2" y="13"/>
                    <a:pt x="1" y="13"/>
                    <a:pt x="1" y="1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4" y="9"/>
                    <a:pt x="23" y="8"/>
                    <a:pt x="21" y="7"/>
                  </a:cubicBezTo>
                  <a:cubicBezTo>
                    <a:pt x="20" y="6"/>
                    <a:pt x="18" y="5"/>
                    <a:pt x="17" y="6"/>
                  </a:cubicBezTo>
                  <a:cubicBezTo>
                    <a:pt x="17" y="6"/>
                    <a:pt x="16" y="6"/>
                    <a:pt x="16" y="6"/>
                  </a:cubicBezTo>
                  <a:cubicBezTo>
                    <a:pt x="15" y="7"/>
                    <a:pt x="15" y="7"/>
                    <a:pt x="14" y="7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1" y="22"/>
                    <a:pt x="22" y="22"/>
                    <a:pt x="22" y="21"/>
                  </a:cubicBezTo>
                  <a:cubicBezTo>
                    <a:pt x="22" y="21"/>
                    <a:pt x="23" y="20"/>
                    <a:pt x="23" y="19"/>
                  </a:cubicBezTo>
                  <a:cubicBezTo>
                    <a:pt x="23" y="19"/>
                    <a:pt x="23" y="18"/>
                    <a:pt x="23" y="17"/>
                  </a:cubicBezTo>
                  <a:cubicBezTo>
                    <a:pt x="22" y="16"/>
                    <a:pt x="22" y="15"/>
                    <a:pt x="22" y="14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8"/>
                    <a:pt x="28" y="27"/>
                    <a:pt x="27" y="26"/>
                  </a:cubicBezTo>
                  <a:cubicBezTo>
                    <a:pt x="27" y="26"/>
                    <a:pt x="26" y="25"/>
                    <a:pt x="26" y="25"/>
                  </a:cubicBezTo>
                  <a:cubicBezTo>
                    <a:pt x="25" y="24"/>
                    <a:pt x="24" y="24"/>
                    <a:pt x="23" y="24"/>
                  </a:cubicBezTo>
                  <a:cubicBezTo>
                    <a:pt x="23" y="24"/>
                    <a:pt x="22" y="25"/>
                    <a:pt x="21" y="25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9"/>
                    <a:pt x="25" y="40"/>
                    <a:pt x="25" y="41"/>
                  </a:cubicBezTo>
                  <a:cubicBezTo>
                    <a:pt x="26" y="41"/>
                    <a:pt x="26" y="41"/>
                    <a:pt x="27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29" y="41"/>
                    <a:pt x="30" y="41"/>
                    <a:pt x="31" y="40"/>
                  </a:cubicBezTo>
                  <a:cubicBezTo>
                    <a:pt x="31" y="40"/>
                    <a:pt x="32" y="40"/>
                    <a:pt x="33" y="39"/>
                  </a:cubicBezTo>
                  <a:cubicBezTo>
                    <a:pt x="34" y="39"/>
                    <a:pt x="34" y="39"/>
                    <a:pt x="35" y="38"/>
                  </a:cubicBezTo>
                  <a:cubicBezTo>
                    <a:pt x="35" y="38"/>
                    <a:pt x="36" y="38"/>
                    <a:pt x="36" y="37"/>
                  </a:cubicBezTo>
                  <a:cubicBezTo>
                    <a:pt x="36" y="37"/>
                    <a:pt x="37" y="36"/>
                    <a:pt x="37" y="36"/>
                  </a:cubicBezTo>
                  <a:cubicBezTo>
                    <a:pt x="37" y="35"/>
                    <a:pt x="37" y="33"/>
                    <a:pt x="37" y="31"/>
                  </a:cubicBezTo>
                  <a:cubicBezTo>
                    <a:pt x="37" y="29"/>
                    <a:pt x="36" y="27"/>
                    <a:pt x="36" y="27"/>
                  </a:cubicBezTo>
                  <a:lnTo>
                    <a:pt x="38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42"/>
            <p:cNvSpPr>
              <a:spLocks noEditPoints="1"/>
            </p:cNvSpPr>
            <p:nvPr/>
          </p:nvSpPr>
          <p:spPr bwMode="auto">
            <a:xfrm>
              <a:off x="-7051675" y="3721100"/>
              <a:ext cx="192088" cy="168275"/>
            </a:xfrm>
            <a:custGeom>
              <a:avLst/>
              <a:gdLst>
                <a:gd name="T0" fmla="*/ 51 w 51"/>
                <a:gd name="T1" fmla="*/ 26 h 45"/>
                <a:gd name="T2" fmla="*/ 44 w 51"/>
                <a:gd name="T3" fmla="*/ 31 h 45"/>
                <a:gd name="T4" fmla="*/ 34 w 51"/>
                <a:gd name="T5" fmla="*/ 26 h 45"/>
                <a:gd name="T6" fmla="*/ 24 w 51"/>
                <a:gd name="T7" fmla="*/ 22 h 45"/>
                <a:gd name="T8" fmla="*/ 22 w 51"/>
                <a:gd name="T9" fmla="*/ 24 h 45"/>
                <a:gd name="T10" fmla="*/ 29 w 51"/>
                <a:gd name="T11" fmla="*/ 35 h 45"/>
                <a:gd name="T12" fmla="*/ 31 w 51"/>
                <a:gd name="T13" fmla="*/ 36 h 45"/>
                <a:gd name="T14" fmla="*/ 32 w 51"/>
                <a:gd name="T15" fmla="*/ 37 h 45"/>
                <a:gd name="T16" fmla="*/ 34 w 51"/>
                <a:gd name="T17" fmla="*/ 36 h 45"/>
                <a:gd name="T18" fmla="*/ 35 w 51"/>
                <a:gd name="T19" fmla="*/ 35 h 45"/>
                <a:gd name="T20" fmla="*/ 37 w 51"/>
                <a:gd name="T21" fmla="*/ 37 h 45"/>
                <a:gd name="T22" fmla="*/ 25 w 51"/>
                <a:gd name="T23" fmla="*/ 45 h 45"/>
                <a:gd name="T24" fmla="*/ 24 w 51"/>
                <a:gd name="T25" fmla="*/ 43 h 45"/>
                <a:gd name="T26" fmla="*/ 25 w 51"/>
                <a:gd name="T27" fmla="*/ 42 h 45"/>
                <a:gd name="T28" fmla="*/ 26 w 51"/>
                <a:gd name="T29" fmla="*/ 41 h 45"/>
                <a:gd name="T30" fmla="*/ 26 w 51"/>
                <a:gd name="T31" fmla="*/ 40 h 45"/>
                <a:gd name="T32" fmla="*/ 26 w 51"/>
                <a:gd name="T33" fmla="*/ 38 h 45"/>
                <a:gd name="T34" fmla="*/ 17 w 51"/>
                <a:gd name="T35" fmla="*/ 26 h 45"/>
                <a:gd name="T36" fmla="*/ 17 w 51"/>
                <a:gd name="T37" fmla="*/ 18 h 45"/>
                <a:gd name="T38" fmla="*/ 20 w 51"/>
                <a:gd name="T39" fmla="*/ 22 h 45"/>
                <a:gd name="T40" fmla="*/ 22 w 51"/>
                <a:gd name="T41" fmla="*/ 20 h 45"/>
                <a:gd name="T42" fmla="*/ 25 w 51"/>
                <a:gd name="T43" fmla="*/ 15 h 45"/>
                <a:gd name="T44" fmla="*/ 23 w 51"/>
                <a:gd name="T45" fmla="*/ 8 h 45"/>
                <a:gd name="T46" fmla="*/ 18 w 51"/>
                <a:gd name="T47" fmla="*/ 4 h 45"/>
                <a:gd name="T48" fmla="*/ 17 w 51"/>
                <a:gd name="T49" fmla="*/ 4 h 45"/>
                <a:gd name="T50" fmla="*/ 17 w 51"/>
                <a:gd name="T51" fmla="*/ 0 h 45"/>
                <a:gd name="T52" fmla="*/ 20 w 51"/>
                <a:gd name="T53" fmla="*/ 0 h 45"/>
                <a:gd name="T54" fmla="*/ 23 w 51"/>
                <a:gd name="T55" fmla="*/ 1 h 45"/>
                <a:gd name="T56" fmla="*/ 27 w 51"/>
                <a:gd name="T57" fmla="*/ 4 h 45"/>
                <a:gd name="T58" fmla="*/ 29 w 51"/>
                <a:gd name="T59" fmla="*/ 8 h 45"/>
                <a:gd name="T60" fmla="*/ 29 w 51"/>
                <a:gd name="T61" fmla="*/ 12 h 45"/>
                <a:gd name="T62" fmla="*/ 29 w 51"/>
                <a:gd name="T63" fmla="*/ 15 h 45"/>
                <a:gd name="T64" fmla="*/ 27 w 51"/>
                <a:gd name="T65" fmla="*/ 18 h 45"/>
                <a:gd name="T66" fmla="*/ 34 w 51"/>
                <a:gd name="T67" fmla="*/ 21 h 45"/>
                <a:gd name="T68" fmla="*/ 42 w 51"/>
                <a:gd name="T69" fmla="*/ 24 h 45"/>
                <a:gd name="T70" fmla="*/ 45 w 51"/>
                <a:gd name="T71" fmla="*/ 25 h 45"/>
                <a:gd name="T72" fmla="*/ 47 w 51"/>
                <a:gd name="T73" fmla="*/ 25 h 45"/>
                <a:gd name="T74" fmla="*/ 48 w 51"/>
                <a:gd name="T75" fmla="*/ 25 h 45"/>
                <a:gd name="T76" fmla="*/ 50 w 51"/>
                <a:gd name="T77" fmla="*/ 24 h 45"/>
                <a:gd name="T78" fmla="*/ 51 w 51"/>
                <a:gd name="T79" fmla="*/ 26 h 45"/>
                <a:gd name="T80" fmla="*/ 17 w 51"/>
                <a:gd name="T81" fmla="*/ 26 h 45"/>
                <a:gd name="T82" fmla="*/ 7 w 51"/>
                <a:gd name="T83" fmla="*/ 13 h 45"/>
                <a:gd name="T84" fmla="*/ 6 w 51"/>
                <a:gd name="T85" fmla="*/ 12 h 45"/>
                <a:gd name="T86" fmla="*/ 5 w 51"/>
                <a:gd name="T87" fmla="*/ 12 h 45"/>
                <a:gd name="T88" fmla="*/ 3 w 51"/>
                <a:gd name="T89" fmla="*/ 12 h 45"/>
                <a:gd name="T90" fmla="*/ 2 w 51"/>
                <a:gd name="T91" fmla="*/ 13 h 45"/>
                <a:gd name="T92" fmla="*/ 0 w 51"/>
                <a:gd name="T93" fmla="*/ 11 h 45"/>
                <a:gd name="T94" fmla="*/ 12 w 51"/>
                <a:gd name="T95" fmla="*/ 2 h 45"/>
                <a:gd name="T96" fmla="*/ 16 w 51"/>
                <a:gd name="T97" fmla="*/ 0 h 45"/>
                <a:gd name="T98" fmla="*/ 17 w 51"/>
                <a:gd name="T99" fmla="*/ 0 h 45"/>
                <a:gd name="T100" fmla="*/ 17 w 51"/>
                <a:gd name="T101" fmla="*/ 4 h 45"/>
                <a:gd name="T102" fmla="*/ 12 w 51"/>
                <a:gd name="T103" fmla="*/ 5 h 45"/>
                <a:gd name="T104" fmla="*/ 9 w 51"/>
                <a:gd name="T105" fmla="*/ 8 h 45"/>
                <a:gd name="T106" fmla="*/ 17 w 51"/>
                <a:gd name="T107" fmla="*/ 18 h 45"/>
                <a:gd name="T108" fmla="*/ 17 w 51"/>
                <a:gd name="T109" fmla="*/ 2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1" h="45">
                  <a:moveTo>
                    <a:pt x="51" y="26"/>
                  </a:moveTo>
                  <a:cubicBezTo>
                    <a:pt x="44" y="31"/>
                    <a:pt x="44" y="31"/>
                    <a:pt x="44" y="31"/>
                  </a:cubicBezTo>
                  <a:cubicBezTo>
                    <a:pt x="40" y="29"/>
                    <a:pt x="37" y="28"/>
                    <a:pt x="34" y="26"/>
                  </a:cubicBezTo>
                  <a:cubicBezTo>
                    <a:pt x="31" y="25"/>
                    <a:pt x="28" y="24"/>
                    <a:pt x="24" y="22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30" y="35"/>
                    <a:pt x="30" y="36"/>
                    <a:pt x="31" y="36"/>
                  </a:cubicBezTo>
                  <a:cubicBezTo>
                    <a:pt x="31" y="37"/>
                    <a:pt x="32" y="37"/>
                    <a:pt x="32" y="37"/>
                  </a:cubicBezTo>
                  <a:cubicBezTo>
                    <a:pt x="33" y="36"/>
                    <a:pt x="33" y="36"/>
                    <a:pt x="34" y="36"/>
                  </a:cubicBezTo>
                  <a:cubicBezTo>
                    <a:pt x="34" y="36"/>
                    <a:pt x="35" y="35"/>
                    <a:pt x="35" y="35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3"/>
                    <a:pt x="25" y="43"/>
                    <a:pt x="25" y="42"/>
                  </a:cubicBezTo>
                  <a:cubicBezTo>
                    <a:pt x="26" y="42"/>
                    <a:pt x="26" y="41"/>
                    <a:pt x="26" y="41"/>
                  </a:cubicBezTo>
                  <a:cubicBezTo>
                    <a:pt x="27" y="41"/>
                    <a:pt x="27" y="40"/>
                    <a:pt x="26" y="40"/>
                  </a:cubicBezTo>
                  <a:cubicBezTo>
                    <a:pt x="26" y="39"/>
                    <a:pt x="26" y="38"/>
                    <a:pt x="26" y="3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4" y="19"/>
                    <a:pt x="25" y="17"/>
                    <a:pt x="25" y="15"/>
                  </a:cubicBezTo>
                  <a:cubicBezTo>
                    <a:pt x="25" y="13"/>
                    <a:pt x="24" y="10"/>
                    <a:pt x="23" y="8"/>
                  </a:cubicBezTo>
                  <a:cubicBezTo>
                    <a:pt x="21" y="6"/>
                    <a:pt x="19" y="5"/>
                    <a:pt x="18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4" y="2"/>
                    <a:pt x="26" y="3"/>
                    <a:pt x="27" y="4"/>
                  </a:cubicBezTo>
                  <a:cubicBezTo>
                    <a:pt x="28" y="5"/>
                    <a:pt x="28" y="7"/>
                    <a:pt x="29" y="8"/>
                  </a:cubicBezTo>
                  <a:cubicBezTo>
                    <a:pt x="29" y="9"/>
                    <a:pt x="29" y="10"/>
                    <a:pt x="29" y="12"/>
                  </a:cubicBezTo>
                  <a:cubicBezTo>
                    <a:pt x="29" y="13"/>
                    <a:pt x="29" y="14"/>
                    <a:pt x="29" y="15"/>
                  </a:cubicBezTo>
                  <a:cubicBezTo>
                    <a:pt x="28" y="16"/>
                    <a:pt x="28" y="17"/>
                    <a:pt x="27" y="18"/>
                  </a:cubicBezTo>
                  <a:cubicBezTo>
                    <a:pt x="30" y="19"/>
                    <a:pt x="32" y="20"/>
                    <a:pt x="34" y="21"/>
                  </a:cubicBezTo>
                  <a:cubicBezTo>
                    <a:pt x="36" y="22"/>
                    <a:pt x="39" y="23"/>
                    <a:pt x="42" y="24"/>
                  </a:cubicBezTo>
                  <a:cubicBezTo>
                    <a:pt x="43" y="25"/>
                    <a:pt x="44" y="25"/>
                    <a:pt x="45" y="25"/>
                  </a:cubicBezTo>
                  <a:cubicBezTo>
                    <a:pt x="45" y="25"/>
                    <a:pt x="46" y="26"/>
                    <a:pt x="47" y="25"/>
                  </a:cubicBezTo>
                  <a:cubicBezTo>
                    <a:pt x="47" y="25"/>
                    <a:pt x="48" y="25"/>
                    <a:pt x="48" y="25"/>
                  </a:cubicBezTo>
                  <a:cubicBezTo>
                    <a:pt x="49" y="25"/>
                    <a:pt x="49" y="25"/>
                    <a:pt x="50" y="24"/>
                  </a:cubicBezTo>
                  <a:lnTo>
                    <a:pt x="51" y="26"/>
                  </a:lnTo>
                  <a:close/>
                  <a:moveTo>
                    <a:pt x="17" y="26"/>
                  </a:move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2"/>
                    <a:pt x="6" y="12"/>
                  </a:cubicBezTo>
                  <a:cubicBezTo>
                    <a:pt x="6" y="12"/>
                    <a:pt x="5" y="12"/>
                    <a:pt x="5" y="12"/>
                  </a:cubicBezTo>
                  <a:cubicBezTo>
                    <a:pt x="4" y="12"/>
                    <a:pt x="4" y="12"/>
                    <a:pt x="3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4" y="1"/>
                    <a:pt x="15" y="1"/>
                    <a:pt x="16" y="0"/>
                  </a:cubicBezTo>
                  <a:cubicBezTo>
                    <a:pt x="16" y="0"/>
                    <a:pt x="17" y="0"/>
                    <a:pt x="17" y="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4"/>
                    <a:pt x="14" y="4"/>
                    <a:pt x="12" y="5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7" y="18"/>
                    <a:pt x="17" y="18"/>
                    <a:pt x="17" y="18"/>
                  </a:cubicBezTo>
                  <a:lnTo>
                    <a:pt x="1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43"/>
            <p:cNvSpPr/>
            <p:nvPr/>
          </p:nvSpPr>
          <p:spPr bwMode="auto">
            <a:xfrm>
              <a:off x="-6905625" y="3619500"/>
              <a:ext cx="136525" cy="168275"/>
            </a:xfrm>
            <a:custGeom>
              <a:avLst/>
              <a:gdLst>
                <a:gd name="T0" fmla="*/ 26 w 36"/>
                <a:gd name="T1" fmla="*/ 17 h 45"/>
                <a:gd name="T2" fmla="*/ 29 w 36"/>
                <a:gd name="T3" fmla="*/ 18 h 45"/>
                <a:gd name="T4" fmla="*/ 32 w 36"/>
                <a:gd name="T5" fmla="*/ 21 h 45"/>
                <a:gd name="T6" fmla="*/ 36 w 36"/>
                <a:gd name="T7" fmla="*/ 30 h 45"/>
                <a:gd name="T8" fmla="*/ 33 w 36"/>
                <a:gd name="T9" fmla="*/ 38 h 45"/>
                <a:gd name="T10" fmla="*/ 29 w 36"/>
                <a:gd name="T11" fmla="*/ 40 h 45"/>
                <a:gd name="T12" fmla="*/ 25 w 36"/>
                <a:gd name="T13" fmla="*/ 41 h 45"/>
                <a:gd name="T14" fmla="*/ 25 w 36"/>
                <a:gd name="T15" fmla="*/ 44 h 45"/>
                <a:gd name="T16" fmla="*/ 24 w 36"/>
                <a:gd name="T17" fmla="*/ 45 h 45"/>
                <a:gd name="T18" fmla="*/ 14 w 36"/>
                <a:gd name="T19" fmla="*/ 34 h 45"/>
                <a:gd name="T20" fmla="*/ 15 w 36"/>
                <a:gd name="T21" fmla="*/ 33 h 45"/>
                <a:gd name="T22" fmla="*/ 20 w 36"/>
                <a:gd name="T23" fmla="*/ 36 h 45"/>
                <a:gd name="T24" fmla="*/ 24 w 36"/>
                <a:gd name="T25" fmla="*/ 37 h 45"/>
                <a:gd name="T26" fmla="*/ 28 w 36"/>
                <a:gd name="T27" fmla="*/ 38 h 45"/>
                <a:gd name="T28" fmla="*/ 31 w 36"/>
                <a:gd name="T29" fmla="*/ 36 h 45"/>
                <a:gd name="T30" fmla="*/ 33 w 36"/>
                <a:gd name="T31" fmla="*/ 34 h 45"/>
                <a:gd name="T32" fmla="*/ 33 w 36"/>
                <a:gd name="T33" fmla="*/ 31 h 45"/>
                <a:gd name="T34" fmla="*/ 33 w 36"/>
                <a:gd name="T35" fmla="*/ 29 h 45"/>
                <a:gd name="T36" fmla="*/ 31 w 36"/>
                <a:gd name="T37" fmla="*/ 26 h 45"/>
                <a:gd name="T38" fmla="*/ 27 w 36"/>
                <a:gd name="T39" fmla="*/ 24 h 45"/>
                <a:gd name="T40" fmla="*/ 22 w 36"/>
                <a:gd name="T41" fmla="*/ 23 h 45"/>
                <a:gd name="T42" fmla="*/ 18 w 36"/>
                <a:gd name="T43" fmla="*/ 24 h 45"/>
                <a:gd name="T44" fmla="*/ 15 w 36"/>
                <a:gd name="T45" fmla="*/ 25 h 45"/>
                <a:gd name="T46" fmla="*/ 9 w 36"/>
                <a:gd name="T47" fmla="*/ 25 h 45"/>
                <a:gd name="T48" fmla="*/ 3 w 36"/>
                <a:gd name="T49" fmla="*/ 21 h 45"/>
                <a:gd name="T50" fmla="*/ 1 w 36"/>
                <a:gd name="T51" fmla="*/ 17 h 45"/>
                <a:gd name="T52" fmla="*/ 0 w 36"/>
                <a:gd name="T53" fmla="*/ 13 h 45"/>
                <a:gd name="T54" fmla="*/ 0 w 36"/>
                <a:gd name="T55" fmla="*/ 9 h 45"/>
                <a:gd name="T56" fmla="*/ 3 w 36"/>
                <a:gd name="T57" fmla="*/ 6 h 45"/>
                <a:gd name="T58" fmla="*/ 6 w 36"/>
                <a:gd name="T59" fmla="*/ 4 h 45"/>
                <a:gd name="T60" fmla="*/ 10 w 36"/>
                <a:gd name="T61" fmla="*/ 3 h 45"/>
                <a:gd name="T62" fmla="*/ 9 w 36"/>
                <a:gd name="T63" fmla="*/ 1 h 45"/>
                <a:gd name="T64" fmla="*/ 11 w 36"/>
                <a:gd name="T65" fmla="*/ 0 h 45"/>
                <a:gd name="T66" fmla="*/ 20 w 36"/>
                <a:gd name="T67" fmla="*/ 10 h 45"/>
                <a:gd name="T68" fmla="*/ 19 w 36"/>
                <a:gd name="T69" fmla="*/ 11 h 45"/>
                <a:gd name="T70" fmla="*/ 15 w 36"/>
                <a:gd name="T71" fmla="*/ 9 h 45"/>
                <a:gd name="T72" fmla="*/ 11 w 36"/>
                <a:gd name="T73" fmla="*/ 7 h 45"/>
                <a:gd name="T74" fmla="*/ 7 w 36"/>
                <a:gd name="T75" fmla="*/ 7 h 45"/>
                <a:gd name="T76" fmla="*/ 4 w 36"/>
                <a:gd name="T77" fmla="*/ 8 h 45"/>
                <a:gd name="T78" fmla="*/ 3 w 36"/>
                <a:gd name="T79" fmla="*/ 12 h 45"/>
                <a:gd name="T80" fmla="*/ 4 w 36"/>
                <a:gd name="T81" fmla="*/ 16 h 45"/>
                <a:gd name="T82" fmla="*/ 8 w 36"/>
                <a:gd name="T83" fmla="*/ 19 h 45"/>
                <a:gd name="T84" fmla="*/ 12 w 36"/>
                <a:gd name="T85" fmla="*/ 19 h 45"/>
                <a:gd name="T86" fmla="*/ 16 w 36"/>
                <a:gd name="T87" fmla="*/ 18 h 45"/>
                <a:gd name="T88" fmla="*/ 19 w 36"/>
                <a:gd name="T89" fmla="*/ 17 h 45"/>
                <a:gd name="T90" fmla="*/ 23 w 36"/>
                <a:gd name="T91" fmla="*/ 17 h 45"/>
                <a:gd name="T92" fmla="*/ 26 w 36"/>
                <a:gd name="T93" fmla="*/ 1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6" h="45">
                  <a:moveTo>
                    <a:pt x="26" y="17"/>
                  </a:moveTo>
                  <a:cubicBezTo>
                    <a:pt x="27" y="17"/>
                    <a:pt x="28" y="18"/>
                    <a:pt x="29" y="18"/>
                  </a:cubicBezTo>
                  <a:cubicBezTo>
                    <a:pt x="30" y="19"/>
                    <a:pt x="31" y="20"/>
                    <a:pt x="32" y="21"/>
                  </a:cubicBezTo>
                  <a:cubicBezTo>
                    <a:pt x="35" y="24"/>
                    <a:pt x="36" y="27"/>
                    <a:pt x="36" y="30"/>
                  </a:cubicBezTo>
                  <a:cubicBezTo>
                    <a:pt x="36" y="33"/>
                    <a:pt x="35" y="36"/>
                    <a:pt x="33" y="38"/>
                  </a:cubicBezTo>
                  <a:cubicBezTo>
                    <a:pt x="32" y="39"/>
                    <a:pt x="30" y="40"/>
                    <a:pt x="29" y="40"/>
                  </a:cubicBezTo>
                  <a:cubicBezTo>
                    <a:pt x="27" y="41"/>
                    <a:pt x="26" y="41"/>
                    <a:pt x="25" y="41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7" y="34"/>
                    <a:pt x="18" y="35"/>
                    <a:pt x="20" y="36"/>
                  </a:cubicBezTo>
                  <a:cubicBezTo>
                    <a:pt x="21" y="37"/>
                    <a:pt x="22" y="37"/>
                    <a:pt x="24" y="37"/>
                  </a:cubicBezTo>
                  <a:cubicBezTo>
                    <a:pt x="25" y="38"/>
                    <a:pt x="26" y="38"/>
                    <a:pt x="28" y="38"/>
                  </a:cubicBezTo>
                  <a:cubicBezTo>
                    <a:pt x="29" y="37"/>
                    <a:pt x="30" y="37"/>
                    <a:pt x="31" y="36"/>
                  </a:cubicBezTo>
                  <a:cubicBezTo>
                    <a:pt x="32" y="35"/>
                    <a:pt x="33" y="34"/>
                    <a:pt x="33" y="34"/>
                  </a:cubicBezTo>
                  <a:cubicBezTo>
                    <a:pt x="33" y="33"/>
                    <a:pt x="33" y="32"/>
                    <a:pt x="33" y="31"/>
                  </a:cubicBezTo>
                  <a:cubicBezTo>
                    <a:pt x="33" y="30"/>
                    <a:pt x="33" y="30"/>
                    <a:pt x="33" y="29"/>
                  </a:cubicBezTo>
                  <a:cubicBezTo>
                    <a:pt x="32" y="28"/>
                    <a:pt x="32" y="27"/>
                    <a:pt x="31" y="26"/>
                  </a:cubicBezTo>
                  <a:cubicBezTo>
                    <a:pt x="30" y="25"/>
                    <a:pt x="28" y="24"/>
                    <a:pt x="27" y="24"/>
                  </a:cubicBezTo>
                  <a:cubicBezTo>
                    <a:pt x="25" y="23"/>
                    <a:pt x="24" y="23"/>
                    <a:pt x="22" y="23"/>
                  </a:cubicBezTo>
                  <a:cubicBezTo>
                    <a:pt x="21" y="24"/>
                    <a:pt x="20" y="24"/>
                    <a:pt x="18" y="24"/>
                  </a:cubicBezTo>
                  <a:cubicBezTo>
                    <a:pt x="17" y="25"/>
                    <a:pt x="16" y="25"/>
                    <a:pt x="15" y="25"/>
                  </a:cubicBezTo>
                  <a:cubicBezTo>
                    <a:pt x="13" y="26"/>
                    <a:pt x="11" y="26"/>
                    <a:pt x="9" y="25"/>
                  </a:cubicBezTo>
                  <a:cubicBezTo>
                    <a:pt x="7" y="25"/>
                    <a:pt x="5" y="23"/>
                    <a:pt x="3" y="21"/>
                  </a:cubicBezTo>
                  <a:cubicBezTo>
                    <a:pt x="2" y="20"/>
                    <a:pt x="1" y="19"/>
                    <a:pt x="1" y="17"/>
                  </a:cubicBezTo>
                  <a:cubicBezTo>
                    <a:pt x="0" y="16"/>
                    <a:pt x="0" y="15"/>
                    <a:pt x="0" y="13"/>
                  </a:cubicBezTo>
                  <a:cubicBezTo>
                    <a:pt x="0" y="12"/>
                    <a:pt x="0" y="10"/>
                    <a:pt x="0" y="9"/>
                  </a:cubicBezTo>
                  <a:cubicBezTo>
                    <a:pt x="1" y="8"/>
                    <a:pt x="2" y="7"/>
                    <a:pt x="3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7" y="4"/>
                    <a:pt x="9" y="3"/>
                    <a:pt x="10" y="3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8" y="10"/>
                    <a:pt x="16" y="10"/>
                    <a:pt x="15" y="9"/>
                  </a:cubicBezTo>
                  <a:cubicBezTo>
                    <a:pt x="14" y="8"/>
                    <a:pt x="12" y="7"/>
                    <a:pt x="11" y="7"/>
                  </a:cubicBezTo>
                  <a:cubicBezTo>
                    <a:pt x="10" y="7"/>
                    <a:pt x="9" y="6"/>
                    <a:pt x="7" y="7"/>
                  </a:cubicBezTo>
                  <a:cubicBezTo>
                    <a:pt x="6" y="7"/>
                    <a:pt x="5" y="7"/>
                    <a:pt x="4" y="8"/>
                  </a:cubicBezTo>
                  <a:cubicBezTo>
                    <a:pt x="3" y="9"/>
                    <a:pt x="3" y="10"/>
                    <a:pt x="3" y="12"/>
                  </a:cubicBezTo>
                  <a:cubicBezTo>
                    <a:pt x="3" y="14"/>
                    <a:pt x="3" y="15"/>
                    <a:pt x="4" y="16"/>
                  </a:cubicBezTo>
                  <a:cubicBezTo>
                    <a:pt x="6" y="18"/>
                    <a:pt x="7" y="18"/>
                    <a:pt x="8" y="19"/>
                  </a:cubicBezTo>
                  <a:cubicBezTo>
                    <a:pt x="10" y="19"/>
                    <a:pt x="11" y="19"/>
                    <a:pt x="12" y="19"/>
                  </a:cubicBezTo>
                  <a:cubicBezTo>
                    <a:pt x="14" y="19"/>
                    <a:pt x="15" y="19"/>
                    <a:pt x="16" y="18"/>
                  </a:cubicBezTo>
                  <a:cubicBezTo>
                    <a:pt x="17" y="18"/>
                    <a:pt x="18" y="18"/>
                    <a:pt x="19" y="17"/>
                  </a:cubicBezTo>
                  <a:cubicBezTo>
                    <a:pt x="20" y="17"/>
                    <a:pt x="21" y="17"/>
                    <a:pt x="23" y="17"/>
                  </a:cubicBezTo>
                  <a:cubicBezTo>
                    <a:pt x="24" y="17"/>
                    <a:pt x="25" y="17"/>
                    <a:pt x="26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44"/>
            <p:cNvSpPr/>
            <p:nvPr/>
          </p:nvSpPr>
          <p:spPr bwMode="auto">
            <a:xfrm>
              <a:off x="-6829425" y="3536950"/>
              <a:ext cx="157163" cy="142875"/>
            </a:xfrm>
            <a:custGeom>
              <a:avLst/>
              <a:gdLst>
                <a:gd name="T0" fmla="*/ 42 w 42"/>
                <a:gd name="T1" fmla="*/ 26 h 38"/>
                <a:gd name="T2" fmla="*/ 33 w 42"/>
                <a:gd name="T3" fmla="*/ 38 h 38"/>
                <a:gd name="T4" fmla="*/ 31 w 42"/>
                <a:gd name="T5" fmla="*/ 36 h 38"/>
                <a:gd name="T6" fmla="*/ 32 w 42"/>
                <a:gd name="T7" fmla="*/ 35 h 38"/>
                <a:gd name="T8" fmla="*/ 33 w 42"/>
                <a:gd name="T9" fmla="*/ 33 h 38"/>
                <a:gd name="T10" fmla="*/ 33 w 42"/>
                <a:gd name="T11" fmla="*/ 32 h 38"/>
                <a:gd name="T12" fmla="*/ 32 w 42"/>
                <a:gd name="T13" fmla="*/ 30 h 38"/>
                <a:gd name="T14" fmla="*/ 8 w 42"/>
                <a:gd name="T15" fmla="*/ 11 h 38"/>
                <a:gd name="T16" fmla="*/ 7 w 42"/>
                <a:gd name="T17" fmla="*/ 10 h 38"/>
                <a:gd name="T18" fmla="*/ 5 w 42"/>
                <a:gd name="T19" fmla="*/ 11 h 38"/>
                <a:gd name="T20" fmla="*/ 3 w 42"/>
                <a:gd name="T21" fmla="*/ 11 h 38"/>
                <a:gd name="T22" fmla="*/ 2 w 42"/>
                <a:gd name="T23" fmla="*/ 13 h 38"/>
                <a:gd name="T24" fmla="*/ 0 w 42"/>
                <a:gd name="T25" fmla="*/ 11 h 38"/>
                <a:gd name="T26" fmla="*/ 10 w 42"/>
                <a:gd name="T27" fmla="*/ 0 h 38"/>
                <a:gd name="T28" fmla="*/ 11 w 42"/>
                <a:gd name="T29" fmla="*/ 1 h 38"/>
                <a:gd name="T30" fmla="*/ 10 w 42"/>
                <a:gd name="T31" fmla="*/ 3 h 38"/>
                <a:gd name="T32" fmla="*/ 10 w 42"/>
                <a:gd name="T33" fmla="*/ 4 h 38"/>
                <a:gd name="T34" fmla="*/ 10 w 42"/>
                <a:gd name="T35" fmla="*/ 6 h 38"/>
                <a:gd name="T36" fmla="*/ 11 w 42"/>
                <a:gd name="T37" fmla="*/ 7 h 38"/>
                <a:gd name="T38" fmla="*/ 35 w 42"/>
                <a:gd name="T39" fmla="*/ 26 h 38"/>
                <a:gd name="T40" fmla="*/ 36 w 42"/>
                <a:gd name="T41" fmla="*/ 27 h 38"/>
                <a:gd name="T42" fmla="*/ 38 w 42"/>
                <a:gd name="T43" fmla="*/ 27 h 38"/>
                <a:gd name="T44" fmla="*/ 39 w 42"/>
                <a:gd name="T45" fmla="*/ 26 h 38"/>
                <a:gd name="T46" fmla="*/ 41 w 42"/>
                <a:gd name="T47" fmla="*/ 25 h 38"/>
                <a:gd name="T48" fmla="*/ 42 w 42"/>
                <a:gd name="T49" fmla="*/ 2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38">
                  <a:moveTo>
                    <a:pt x="42" y="26"/>
                  </a:moveTo>
                  <a:cubicBezTo>
                    <a:pt x="33" y="38"/>
                    <a:pt x="33" y="38"/>
                    <a:pt x="33" y="38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3" y="34"/>
                    <a:pt x="33" y="34"/>
                    <a:pt x="33" y="33"/>
                  </a:cubicBezTo>
                  <a:cubicBezTo>
                    <a:pt x="33" y="33"/>
                    <a:pt x="33" y="32"/>
                    <a:pt x="33" y="32"/>
                  </a:cubicBezTo>
                  <a:cubicBezTo>
                    <a:pt x="33" y="31"/>
                    <a:pt x="32" y="31"/>
                    <a:pt x="32" y="3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7" y="10"/>
                    <a:pt x="7" y="10"/>
                  </a:cubicBezTo>
                  <a:cubicBezTo>
                    <a:pt x="6" y="10"/>
                    <a:pt x="6" y="10"/>
                    <a:pt x="5" y="11"/>
                  </a:cubicBezTo>
                  <a:cubicBezTo>
                    <a:pt x="5" y="11"/>
                    <a:pt x="4" y="11"/>
                    <a:pt x="3" y="11"/>
                  </a:cubicBezTo>
                  <a:cubicBezTo>
                    <a:pt x="3" y="12"/>
                    <a:pt x="2" y="12"/>
                    <a:pt x="2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2"/>
                    <a:pt x="11" y="2"/>
                    <a:pt x="10" y="3"/>
                  </a:cubicBezTo>
                  <a:cubicBezTo>
                    <a:pt x="10" y="3"/>
                    <a:pt x="10" y="4"/>
                    <a:pt x="10" y="4"/>
                  </a:cubicBezTo>
                  <a:cubicBezTo>
                    <a:pt x="9" y="5"/>
                    <a:pt x="10" y="5"/>
                    <a:pt x="10" y="6"/>
                  </a:cubicBezTo>
                  <a:cubicBezTo>
                    <a:pt x="10" y="6"/>
                    <a:pt x="11" y="7"/>
                    <a:pt x="11" y="7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6" y="27"/>
                    <a:pt x="36" y="27"/>
                  </a:cubicBezTo>
                  <a:cubicBezTo>
                    <a:pt x="37" y="27"/>
                    <a:pt x="37" y="27"/>
                    <a:pt x="38" y="27"/>
                  </a:cubicBezTo>
                  <a:cubicBezTo>
                    <a:pt x="38" y="27"/>
                    <a:pt x="39" y="27"/>
                    <a:pt x="39" y="26"/>
                  </a:cubicBezTo>
                  <a:cubicBezTo>
                    <a:pt x="40" y="26"/>
                    <a:pt x="40" y="25"/>
                    <a:pt x="41" y="25"/>
                  </a:cubicBezTo>
                  <a:lnTo>
                    <a:pt x="4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45"/>
            <p:cNvSpPr/>
            <p:nvPr/>
          </p:nvSpPr>
          <p:spPr bwMode="auto">
            <a:xfrm>
              <a:off x="-6762750" y="3411538"/>
              <a:ext cx="177800" cy="155575"/>
            </a:xfrm>
            <a:custGeom>
              <a:avLst/>
              <a:gdLst>
                <a:gd name="T0" fmla="*/ 25 w 47"/>
                <a:gd name="T1" fmla="*/ 6 h 41"/>
                <a:gd name="T2" fmla="*/ 24 w 47"/>
                <a:gd name="T3" fmla="*/ 7 h 41"/>
                <a:gd name="T4" fmla="*/ 22 w 47"/>
                <a:gd name="T5" fmla="*/ 7 h 41"/>
                <a:gd name="T6" fmla="*/ 19 w 47"/>
                <a:gd name="T7" fmla="*/ 6 h 41"/>
                <a:gd name="T8" fmla="*/ 16 w 47"/>
                <a:gd name="T9" fmla="*/ 6 h 41"/>
                <a:gd name="T10" fmla="*/ 14 w 47"/>
                <a:gd name="T11" fmla="*/ 7 h 41"/>
                <a:gd name="T12" fmla="*/ 13 w 47"/>
                <a:gd name="T13" fmla="*/ 8 h 41"/>
                <a:gd name="T14" fmla="*/ 12 w 47"/>
                <a:gd name="T15" fmla="*/ 10 h 41"/>
                <a:gd name="T16" fmla="*/ 11 w 47"/>
                <a:gd name="T17" fmla="*/ 11 h 41"/>
                <a:gd name="T18" fmla="*/ 39 w 47"/>
                <a:gd name="T19" fmla="*/ 29 h 41"/>
                <a:gd name="T20" fmla="*/ 41 w 47"/>
                <a:gd name="T21" fmla="*/ 30 h 41"/>
                <a:gd name="T22" fmla="*/ 43 w 47"/>
                <a:gd name="T23" fmla="*/ 30 h 41"/>
                <a:gd name="T24" fmla="*/ 44 w 47"/>
                <a:gd name="T25" fmla="*/ 29 h 41"/>
                <a:gd name="T26" fmla="*/ 46 w 47"/>
                <a:gd name="T27" fmla="*/ 27 h 41"/>
                <a:gd name="T28" fmla="*/ 47 w 47"/>
                <a:gd name="T29" fmla="*/ 28 h 41"/>
                <a:gd name="T30" fmla="*/ 39 w 47"/>
                <a:gd name="T31" fmla="*/ 41 h 41"/>
                <a:gd name="T32" fmla="*/ 37 w 47"/>
                <a:gd name="T33" fmla="*/ 40 h 41"/>
                <a:gd name="T34" fmla="*/ 38 w 47"/>
                <a:gd name="T35" fmla="*/ 38 h 41"/>
                <a:gd name="T36" fmla="*/ 39 w 47"/>
                <a:gd name="T37" fmla="*/ 37 h 41"/>
                <a:gd name="T38" fmla="*/ 38 w 47"/>
                <a:gd name="T39" fmla="*/ 35 h 41"/>
                <a:gd name="T40" fmla="*/ 37 w 47"/>
                <a:gd name="T41" fmla="*/ 34 h 41"/>
                <a:gd name="T42" fmla="*/ 9 w 47"/>
                <a:gd name="T43" fmla="*/ 15 h 41"/>
                <a:gd name="T44" fmla="*/ 8 w 47"/>
                <a:gd name="T45" fmla="*/ 16 h 41"/>
                <a:gd name="T46" fmla="*/ 7 w 47"/>
                <a:gd name="T47" fmla="*/ 17 h 41"/>
                <a:gd name="T48" fmla="*/ 6 w 47"/>
                <a:gd name="T49" fmla="*/ 19 h 41"/>
                <a:gd name="T50" fmla="*/ 6 w 47"/>
                <a:gd name="T51" fmla="*/ 21 h 41"/>
                <a:gd name="T52" fmla="*/ 7 w 47"/>
                <a:gd name="T53" fmla="*/ 24 h 41"/>
                <a:gd name="T54" fmla="*/ 9 w 47"/>
                <a:gd name="T55" fmla="*/ 26 h 41"/>
                <a:gd name="T56" fmla="*/ 11 w 47"/>
                <a:gd name="T57" fmla="*/ 28 h 41"/>
                <a:gd name="T58" fmla="*/ 10 w 47"/>
                <a:gd name="T59" fmla="*/ 30 h 41"/>
                <a:gd name="T60" fmla="*/ 0 w 47"/>
                <a:gd name="T61" fmla="*/ 23 h 41"/>
                <a:gd name="T62" fmla="*/ 16 w 47"/>
                <a:gd name="T63" fmla="*/ 0 h 41"/>
                <a:gd name="T64" fmla="*/ 25 w 47"/>
                <a:gd name="T65" fmla="*/ 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" h="41">
                  <a:moveTo>
                    <a:pt x="25" y="6"/>
                  </a:move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3" y="7"/>
                    <a:pt x="22" y="7"/>
                  </a:cubicBezTo>
                  <a:cubicBezTo>
                    <a:pt x="21" y="6"/>
                    <a:pt x="20" y="6"/>
                    <a:pt x="19" y="6"/>
                  </a:cubicBezTo>
                  <a:cubicBezTo>
                    <a:pt x="18" y="6"/>
                    <a:pt x="17" y="6"/>
                    <a:pt x="16" y="6"/>
                  </a:cubicBezTo>
                  <a:cubicBezTo>
                    <a:pt x="15" y="6"/>
                    <a:pt x="15" y="6"/>
                    <a:pt x="14" y="7"/>
                  </a:cubicBezTo>
                  <a:cubicBezTo>
                    <a:pt x="14" y="7"/>
                    <a:pt x="14" y="7"/>
                    <a:pt x="13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40" y="30"/>
                    <a:pt x="40" y="30"/>
                    <a:pt x="41" y="30"/>
                  </a:cubicBezTo>
                  <a:cubicBezTo>
                    <a:pt x="42" y="30"/>
                    <a:pt x="42" y="30"/>
                    <a:pt x="43" y="30"/>
                  </a:cubicBezTo>
                  <a:cubicBezTo>
                    <a:pt x="43" y="30"/>
                    <a:pt x="43" y="29"/>
                    <a:pt x="44" y="29"/>
                  </a:cubicBezTo>
                  <a:cubicBezTo>
                    <a:pt x="45" y="28"/>
                    <a:pt x="45" y="28"/>
                    <a:pt x="46" y="27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7" y="40"/>
                    <a:pt x="38" y="39"/>
                    <a:pt x="38" y="38"/>
                  </a:cubicBezTo>
                  <a:cubicBezTo>
                    <a:pt x="38" y="37"/>
                    <a:pt x="39" y="37"/>
                    <a:pt x="39" y="37"/>
                  </a:cubicBezTo>
                  <a:cubicBezTo>
                    <a:pt x="39" y="36"/>
                    <a:pt x="39" y="35"/>
                    <a:pt x="38" y="35"/>
                  </a:cubicBezTo>
                  <a:cubicBezTo>
                    <a:pt x="38" y="35"/>
                    <a:pt x="38" y="34"/>
                    <a:pt x="37" y="3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7" y="17"/>
                    <a:pt x="7" y="17"/>
                  </a:cubicBezTo>
                  <a:cubicBezTo>
                    <a:pt x="6" y="18"/>
                    <a:pt x="6" y="19"/>
                    <a:pt x="6" y="19"/>
                  </a:cubicBezTo>
                  <a:cubicBezTo>
                    <a:pt x="6" y="20"/>
                    <a:pt x="6" y="20"/>
                    <a:pt x="6" y="21"/>
                  </a:cubicBezTo>
                  <a:cubicBezTo>
                    <a:pt x="6" y="22"/>
                    <a:pt x="7" y="23"/>
                    <a:pt x="7" y="24"/>
                  </a:cubicBezTo>
                  <a:cubicBezTo>
                    <a:pt x="8" y="25"/>
                    <a:pt x="8" y="25"/>
                    <a:pt x="9" y="26"/>
                  </a:cubicBezTo>
                  <a:cubicBezTo>
                    <a:pt x="9" y="27"/>
                    <a:pt x="10" y="28"/>
                    <a:pt x="11" y="28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6" y="0"/>
                    <a:pt x="16" y="0"/>
                    <a:pt x="16" y="0"/>
                  </a:cubicBezTo>
                  <a:lnTo>
                    <a:pt x="2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46"/>
            <p:cNvSpPr/>
            <p:nvPr/>
          </p:nvSpPr>
          <p:spPr bwMode="auto">
            <a:xfrm>
              <a:off x="-6686550" y="3268663"/>
              <a:ext cx="179388" cy="142875"/>
            </a:xfrm>
            <a:custGeom>
              <a:avLst/>
              <a:gdLst>
                <a:gd name="T0" fmla="*/ 14 w 48"/>
                <a:gd name="T1" fmla="*/ 1 h 38"/>
                <a:gd name="T2" fmla="*/ 14 w 48"/>
                <a:gd name="T3" fmla="*/ 2 h 38"/>
                <a:gd name="T4" fmla="*/ 14 w 48"/>
                <a:gd name="T5" fmla="*/ 4 h 38"/>
                <a:gd name="T6" fmla="*/ 14 w 48"/>
                <a:gd name="T7" fmla="*/ 5 h 38"/>
                <a:gd name="T8" fmla="*/ 16 w 48"/>
                <a:gd name="T9" fmla="*/ 7 h 38"/>
                <a:gd name="T10" fmla="*/ 21 w 48"/>
                <a:gd name="T11" fmla="*/ 13 h 38"/>
                <a:gd name="T12" fmla="*/ 27 w 48"/>
                <a:gd name="T13" fmla="*/ 19 h 38"/>
                <a:gd name="T14" fmla="*/ 30 w 48"/>
                <a:gd name="T15" fmla="*/ 22 h 38"/>
                <a:gd name="T16" fmla="*/ 33 w 48"/>
                <a:gd name="T17" fmla="*/ 23 h 38"/>
                <a:gd name="T18" fmla="*/ 40 w 48"/>
                <a:gd name="T19" fmla="*/ 26 h 38"/>
                <a:gd name="T20" fmla="*/ 42 w 48"/>
                <a:gd name="T21" fmla="*/ 26 h 38"/>
                <a:gd name="T22" fmla="*/ 44 w 48"/>
                <a:gd name="T23" fmla="*/ 26 h 38"/>
                <a:gd name="T24" fmla="*/ 45 w 48"/>
                <a:gd name="T25" fmla="*/ 24 h 38"/>
                <a:gd name="T26" fmla="*/ 46 w 48"/>
                <a:gd name="T27" fmla="*/ 23 h 38"/>
                <a:gd name="T28" fmla="*/ 48 w 48"/>
                <a:gd name="T29" fmla="*/ 24 h 38"/>
                <a:gd name="T30" fmla="*/ 42 w 48"/>
                <a:gd name="T31" fmla="*/ 38 h 38"/>
                <a:gd name="T32" fmla="*/ 40 w 48"/>
                <a:gd name="T33" fmla="*/ 37 h 38"/>
                <a:gd name="T34" fmla="*/ 41 w 48"/>
                <a:gd name="T35" fmla="*/ 35 h 38"/>
                <a:gd name="T36" fmla="*/ 41 w 48"/>
                <a:gd name="T37" fmla="*/ 33 h 38"/>
                <a:gd name="T38" fmla="*/ 40 w 48"/>
                <a:gd name="T39" fmla="*/ 32 h 38"/>
                <a:gd name="T40" fmla="*/ 39 w 48"/>
                <a:gd name="T41" fmla="*/ 31 h 38"/>
                <a:gd name="T42" fmla="*/ 29 w 48"/>
                <a:gd name="T43" fmla="*/ 27 h 38"/>
                <a:gd name="T44" fmla="*/ 27 w 48"/>
                <a:gd name="T45" fmla="*/ 27 h 38"/>
                <a:gd name="T46" fmla="*/ 24 w 48"/>
                <a:gd name="T47" fmla="*/ 27 h 38"/>
                <a:gd name="T48" fmla="*/ 16 w 48"/>
                <a:gd name="T49" fmla="*/ 27 h 38"/>
                <a:gd name="T50" fmla="*/ 9 w 48"/>
                <a:gd name="T51" fmla="*/ 27 h 38"/>
                <a:gd name="T52" fmla="*/ 6 w 48"/>
                <a:gd name="T53" fmla="*/ 27 h 38"/>
                <a:gd name="T54" fmla="*/ 4 w 48"/>
                <a:gd name="T55" fmla="*/ 28 h 38"/>
                <a:gd name="T56" fmla="*/ 3 w 48"/>
                <a:gd name="T57" fmla="*/ 29 h 38"/>
                <a:gd name="T58" fmla="*/ 2 w 48"/>
                <a:gd name="T59" fmla="*/ 30 h 38"/>
                <a:gd name="T60" fmla="*/ 0 w 48"/>
                <a:gd name="T61" fmla="*/ 29 h 38"/>
                <a:gd name="T62" fmla="*/ 5 w 48"/>
                <a:gd name="T63" fmla="*/ 16 h 38"/>
                <a:gd name="T64" fmla="*/ 7 w 48"/>
                <a:gd name="T65" fmla="*/ 17 h 38"/>
                <a:gd name="T66" fmla="*/ 6 w 48"/>
                <a:gd name="T67" fmla="*/ 20 h 38"/>
                <a:gd name="T68" fmla="*/ 7 w 48"/>
                <a:gd name="T69" fmla="*/ 21 h 38"/>
                <a:gd name="T70" fmla="*/ 8 w 48"/>
                <a:gd name="T71" fmla="*/ 22 h 38"/>
                <a:gd name="T72" fmla="*/ 9 w 48"/>
                <a:gd name="T73" fmla="*/ 22 h 38"/>
                <a:gd name="T74" fmla="*/ 11 w 48"/>
                <a:gd name="T75" fmla="*/ 22 h 38"/>
                <a:gd name="T76" fmla="*/ 13 w 48"/>
                <a:gd name="T77" fmla="*/ 22 h 38"/>
                <a:gd name="T78" fmla="*/ 18 w 48"/>
                <a:gd name="T79" fmla="*/ 22 h 38"/>
                <a:gd name="T80" fmla="*/ 26 w 48"/>
                <a:gd name="T81" fmla="*/ 21 h 38"/>
                <a:gd name="T82" fmla="*/ 17 w 48"/>
                <a:gd name="T83" fmla="*/ 12 h 38"/>
                <a:gd name="T84" fmla="*/ 13 w 48"/>
                <a:gd name="T85" fmla="*/ 8 h 38"/>
                <a:gd name="T86" fmla="*/ 12 w 48"/>
                <a:gd name="T87" fmla="*/ 8 h 38"/>
                <a:gd name="T88" fmla="*/ 11 w 48"/>
                <a:gd name="T89" fmla="*/ 9 h 38"/>
                <a:gd name="T90" fmla="*/ 10 w 48"/>
                <a:gd name="T91" fmla="*/ 10 h 38"/>
                <a:gd name="T92" fmla="*/ 9 w 48"/>
                <a:gd name="T93" fmla="*/ 11 h 38"/>
                <a:gd name="T94" fmla="*/ 8 w 48"/>
                <a:gd name="T95" fmla="*/ 11 h 38"/>
                <a:gd name="T96" fmla="*/ 12 w 48"/>
                <a:gd name="T97" fmla="*/ 0 h 38"/>
                <a:gd name="T98" fmla="*/ 14 w 48"/>
                <a:gd name="T9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8" h="38">
                  <a:moveTo>
                    <a:pt x="14" y="1"/>
                  </a:moveTo>
                  <a:cubicBezTo>
                    <a:pt x="14" y="1"/>
                    <a:pt x="14" y="2"/>
                    <a:pt x="14" y="2"/>
                  </a:cubicBezTo>
                  <a:cubicBezTo>
                    <a:pt x="14" y="3"/>
                    <a:pt x="14" y="3"/>
                    <a:pt x="14" y="4"/>
                  </a:cubicBezTo>
                  <a:cubicBezTo>
                    <a:pt x="14" y="4"/>
                    <a:pt x="14" y="5"/>
                    <a:pt x="14" y="5"/>
                  </a:cubicBezTo>
                  <a:cubicBezTo>
                    <a:pt x="15" y="5"/>
                    <a:pt x="15" y="6"/>
                    <a:pt x="16" y="7"/>
                  </a:cubicBezTo>
                  <a:cubicBezTo>
                    <a:pt x="17" y="9"/>
                    <a:pt x="19" y="11"/>
                    <a:pt x="21" y="13"/>
                  </a:cubicBezTo>
                  <a:cubicBezTo>
                    <a:pt x="22" y="14"/>
                    <a:pt x="25" y="17"/>
                    <a:pt x="27" y="19"/>
                  </a:cubicBezTo>
                  <a:cubicBezTo>
                    <a:pt x="28" y="20"/>
                    <a:pt x="29" y="21"/>
                    <a:pt x="30" y="22"/>
                  </a:cubicBezTo>
                  <a:cubicBezTo>
                    <a:pt x="30" y="22"/>
                    <a:pt x="31" y="22"/>
                    <a:pt x="33" y="23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2" y="26"/>
                  </a:cubicBezTo>
                  <a:cubicBezTo>
                    <a:pt x="43" y="26"/>
                    <a:pt x="43" y="26"/>
                    <a:pt x="44" y="26"/>
                  </a:cubicBezTo>
                  <a:cubicBezTo>
                    <a:pt x="44" y="26"/>
                    <a:pt x="44" y="25"/>
                    <a:pt x="45" y="24"/>
                  </a:cubicBezTo>
                  <a:cubicBezTo>
                    <a:pt x="45" y="24"/>
                    <a:pt x="46" y="23"/>
                    <a:pt x="46" y="23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6"/>
                    <a:pt x="40" y="36"/>
                    <a:pt x="41" y="35"/>
                  </a:cubicBezTo>
                  <a:cubicBezTo>
                    <a:pt x="41" y="34"/>
                    <a:pt x="41" y="34"/>
                    <a:pt x="41" y="33"/>
                  </a:cubicBezTo>
                  <a:cubicBezTo>
                    <a:pt x="41" y="33"/>
                    <a:pt x="41" y="32"/>
                    <a:pt x="40" y="32"/>
                  </a:cubicBezTo>
                  <a:cubicBezTo>
                    <a:pt x="40" y="31"/>
                    <a:pt x="39" y="31"/>
                    <a:pt x="39" y="31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9" y="27"/>
                    <a:pt x="28" y="27"/>
                    <a:pt x="27" y="27"/>
                  </a:cubicBezTo>
                  <a:cubicBezTo>
                    <a:pt x="26" y="27"/>
                    <a:pt x="25" y="27"/>
                    <a:pt x="24" y="27"/>
                  </a:cubicBezTo>
                  <a:cubicBezTo>
                    <a:pt x="22" y="27"/>
                    <a:pt x="19" y="27"/>
                    <a:pt x="16" y="27"/>
                  </a:cubicBezTo>
                  <a:cubicBezTo>
                    <a:pt x="13" y="27"/>
                    <a:pt x="11" y="27"/>
                    <a:pt x="9" y="27"/>
                  </a:cubicBezTo>
                  <a:cubicBezTo>
                    <a:pt x="8" y="27"/>
                    <a:pt x="7" y="27"/>
                    <a:pt x="6" y="27"/>
                  </a:cubicBezTo>
                  <a:cubicBezTo>
                    <a:pt x="5" y="27"/>
                    <a:pt x="5" y="27"/>
                    <a:pt x="4" y="28"/>
                  </a:cubicBezTo>
                  <a:cubicBezTo>
                    <a:pt x="4" y="28"/>
                    <a:pt x="3" y="28"/>
                    <a:pt x="3" y="29"/>
                  </a:cubicBezTo>
                  <a:cubicBezTo>
                    <a:pt x="2" y="29"/>
                    <a:pt x="2" y="29"/>
                    <a:pt x="2" y="3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8"/>
                    <a:pt x="6" y="19"/>
                    <a:pt x="6" y="20"/>
                  </a:cubicBezTo>
                  <a:cubicBezTo>
                    <a:pt x="6" y="21"/>
                    <a:pt x="7" y="21"/>
                    <a:pt x="7" y="21"/>
                  </a:cubicBezTo>
                  <a:cubicBezTo>
                    <a:pt x="7" y="22"/>
                    <a:pt x="7" y="22"/>
                    <a:pt x="8" y="22"/>
                  </a:cubicBezTo>
                  <a:cubicBezTo>
                    <a:pt x="8" y="22"/>
                    <a:pt x="8" y="22"/>
                    <a:pt x="9" y="22"/>
                  </a:cubicBezTo>
                  <a:cubicBezTo>
                    <a:pt x="9" y="22"/>
                    <a:pt x="10" y="22"/>
                    <a:pt x="11" y="22"/>
                  </a:cubicBezTo>
                  <a:cubicBezTo>
                    <a:pt x="11" y="22"/>
                    <a:pt x="12" y="22"/>
                    <a:pt x="13" y="22"/>
                  </a:cubicBezTo>
                  <a:cubicBezTo>
                    <a:pt x="15" y="22"/>
                    <a:pt x="17" y="22"/>
                    <a:pt x="18" y="22"/>
                  </a:cubicBezTo>
                  <a:cubicBezTo>
                    <a:pt x="20" y="22"/>
                    <a:pt x="23" y="21"/>
                    <a:pt x="26" y="21"/>
                  </a:cubicBezTo>
                  <a:cubicBezTo>
                    <a:pt x="22" y="17"/>
                    <a:pt x="19" y="14"/>
                    <a:pt x="17" y="12"/>
                  </a:cubicBezTo>
                  <a:cubicBezTo>
                    <a:pt x="15" y="10"/>
                    <a:pt x="14" y="8"/>
                    <a:pt x="13" y="8"/>
                  </a:cubicBezTo>
                  <a:cubicBezTo>
                    <a:pt x="13" y="8"/>
                    <a:pt x="12" y="8"/>
                    <a:pt x="12" y="8"/>
                  </a:cubicBezTo>
                  <a:cubicBezTo>
                    <a:pt x="12" y="8"/>
                    <a:pt x="11" y="9"/>
                    <a:pt x="11" y="9"/>
                  </a:cubicBezTo>
                  <a:cubicBezTo>
                    <a:pt x="11" y="9"/>
                    <a:pt x="10" y="10"/>
                    <a:pt x="10" y="10"/>
                  </a:cubicBezTo>
                  <a:cubicBezTo>
                    <a:pt x="10" y="11"/>
                    <a:pt x="10" y="11"/>
                    <a:pt x="9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47"/>
            <p:cNvSpPr>
              <a:spLocks noEditPoints="1"/>
            </p:cNvSpPr>
            <p:nvPr/>
          </p:nvSpPr>
          <p:spPr bwMode="auto">
            <a:xfrm>
              <a:off x="-7880350" y="4138613"/>
              <a:ext cx="63500" cy="98425"/>
            </a:xfrm>
            <a:custGeom>
              <a:avLst/>
              <a:gdLst>
                <a:gd name="T0" fmla="*/ 9 w 17"/>
                <a:gd name="T1" fmla="*/ 24 h 26"/>
                <a:gd name="T2" fmla="*/ 16 w 17"/>
                <a:gd name="T3" fmla="*/ 13 h 26"/>
                <a:gd name="T4" fmla="*/ 10 w 17"/>
                <a:gd name="T5" fmla="*/ 0 h 26"/>
                <a:gd name="T6" fmla="*/ 9 w 17"/>
                <a:gd name="T7" fmla="*/ 0 h 26"/>
                <a:gd name="T8" fmla="*/ 9 w 17"/>
                <a:gd name="T9" fmla="*/ 2 h 26"/>
                <a:gd name="T10" fmla="*/ 10 w 17"/>
                <a:gd name="T11" fmla="*/ 2 h 26"/>
                <a:gd name="T12" fmla="*/ 12 w 17"/>
                <a:gd name="T13" fmla="*/ 10 h 26"/>
                <a:gd name="T14" fmla="*/ 11 w 17"/>
                <a:gd name="T15" fmla="*/ 14 h 26"/>
                <a:gd name="T16" fmla="*/ 9 w 17"/>
                <a:gd name="T17" fmla="*/ 15 h 26"/>
                <a:gd name="T18" fmla="*/ 9 w 17"/>
                <a:gd name="T19" fmla="*/ 17 h 26"/>
                <a:gd name="T20" fmla="*/ 10 w 17"/>
                <a:gd name="T21" fmla="*/ 16 h 26"/>
                <a:gd name="T22" fmla="*/ 9 w 17"/>
                <a:gd name="T23" fmla="*/ 19 h 26"/>
                <a:gd name="T24" fmla="*/ 9 w 17"/>
                <a:gd name="T25" fmla="*/ 24 h 26"/>
                <a:gd name="T26" fmla="*/ 1 w 17"/>
                <a:gd name="T27" fmla="*/ 26 h 26"/>
                <a:gd name="T28" fmla="*/ 9 w 17"/>
                <a:gd name="T29" fmla="*/ 24 h 26"/>
                <a:gd name="T30" fmla="*/ 9 w 17"/>
                <a:gd name="T31" fmla="*/ 19 h 26"/>
                <a:gd name="T32" fmla="*/ 0 w 17"/>
                <a:gd name="T33" fmla="*/ 25 h 26"/>
                <a:gd name="T34" fmla="*/ 1 w 17"/>
                <a:gd name="T35" fmla="*/ 26 h 26"/>
                <a:gd name="T36" fmla="*/ 9 w 17"/>
                <a:gd name="T37" fmla="*/ 0 h 26"/>
                <a:gd name="T38" fmla="*/ 1 w 17"/>
                <a:gd name="T39" fmla="*/ 7 h 26"/>
                <a:gd name="T40" fmla="*/ 6 w 17"/>
                <a:gd name="T41" fmla="*/ 17 h 26"/>
                <a:gd name="T42" fmla="*/ 9 w 17"/>
                <a:gd name="T43" fmla="*/ 17 h 26"/>
                <a:gd name="T44" fmla="*/ 9 w 17"/>
                <a:gd name="T45" fmla="*/ 15 h 26"/>
                <a:gd name="T46" fmla="*/ 7 w 17"/>
                <a:gd name="T47" fmla="*/ 15 h 26"/>
                <a:gd name="T48" fmla="*/ 6 w 17"/>
                <a:gd name="T49" fmla="*/ 8 h 26"/>
                <a:gd name="T50" fmla="*/ 9 w 17"/>
                <a:gd name="T51" fmla="*/ 2 h 26"/>
                <a:gd name="T52" fmla="*/ 9 w 17"/>
                <a:gd name="T5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6">
                  <a:moveTo>
                    <a:pt x="9" y="24"/>
                  </a:moveTo>
                  <a:cubicBezTo>
                    <a:pt x="13" y="22"/>
                    <a:pt x="15" y="18"/>
                    <a:pt x="16" y="13"/>
                  </a:cubicBezTo>
                  <a:cubicBezTo>
                    <a:pt x="17" y="6"/>
                    <a:pt x="15" y="2"/>
                    <a:pt x="10" y="0"/>
                  </a:cubicBezTo>
                  <a:cubicBezTo>
                    <a:pt x="10" y="0"/>
                    <a:pt x="9" y="0"/>
                    <a:pt x="9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2" y="2"/>
                    <a:pt x="13" y="5"/>
                    <a:pt x="12" y="10"/>
                  </a:cubicBezTo>
                  <a:cubicBezTo>
                    <a:pt x="12" y="11"/>
                    <a:pt x="11" y="13"/>
                    <a:pt x="11" y="14"/>
                  </a:cubicBezTo>
                  <a:cubicBezTo>
                    <a:pt x="10" y="15"/>
                    <a:pt x="9" y="15"/>
                    <a:pt x="9" y="15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6"/>
                    <a:pt x="10" y="16"/>
                    <a:pt x="10" y="16"/>
                  </a:cubicBezTo>
                  <a:cubicBezTo>
                    <a:pt x="10" y="17"/>
                    <a:pt x="9" y="18"/>
                    <a:pt x="9" y="19"/>
                  </a:cubicBezTo>
                  <a:lnTo>
                    <a:pt x="9" y="24"/>
                  </a:lnTo>
                  <a:close/>
                  <a:moveTo>
                    <a:pt x="1" y="26"/>
                  </a:moveTo>
                  <a:cubicBezTo>
                    <a:pt x="4" y="26"/>
                    <a:pt x="7" y="25"/>
                    <a:pt x="9" y="24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7" y="22"/>
                    <a:pt x="4" y="24"/>
                    <a:pt x="0" y="25"/>
                  </a:cubicBezTo>
                  <a:cubicBezTo>
                    <a:pt x="1" y="26"/>
                    <a:pt x="1" y="26"/>
                    <a:pt x="1" y="26"/>
                  </a:cubicBezTo>
                  <a:close/>
                  <a:moveTo>
                    <a:pt x="9" y="0"/>
                  </a:moveTo>
                  <a:cubicBezTo>
                    <a:pt x="5" y="0"/>
                    <a:pt x="2" y="3"/>
                    <a:pt x="1" y="7"/>
                  </a:cubicBezTo>
                  <a:cubicBezTo>
                    <a:pt x="0" y="12"/>
                    <a:pt x="2" y="15"/>
                    <a:pt x="6" y="17"/>
                  </a:cubicBezTo>
                  <a:cubicBezTo>
                    <a:pt x="7" y="17"/>
                    <a:pt x="8" y="17"/>
                    <a:pt x="9" y="17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5"/>
                    <a:pt x="8" y="15"/>
                    <a:pt x="7" y="15"/>
                  </a:cubicBezTo>
                  <a:cubicBezTo>
                    <a:pt x="6" y="15"/>
                    <a:pt x="5" y="12"/>
                    <a:pt x="6" y="8"/>
                  </a:cubicBezTo>
                  <a:cubicBezTo>
                    <a:pt x="7" y="4"/>
                    <a:pt x="8" y="2"/>
                    <a:pt x="9" y="2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48"/>
            <p:cNvSpPr/>
            <p:nvPr/>
          </p:nvSpPr>
          <p:spPr bwMode="auto">
            <a:xfrm>
              <a:off x="-7780338" y="4160838"/>
              <a:ext cx="60325" cy="101600"/>
            </a:xfrm>
            <a:custGeom>
              <a:avLst/>
              <a:gdLst>
                <a:gd name="T0" fmla="*/ 2 w 16"/>
                <a:gd name="T1" fmla="*/ 26 h 27"/>
                <a:gd name="T2" fmla="*/ 6 w 16"/>
                <a:gd name="T3" fmla="*/ 27 h 27"/>
                <a:gd name="T4" fmla="*/ 16 w 16"/>
                <a:gd name="T5" fmla="*/ 3 h 27"/>
                <a:gd name="T6" fmla="*/ 16 w 16"/>
                <a:gd name="T7" fmla="*/ 2 h 27"/>
                <a:gd name="T8" fmla="*/ 1 w 16"/>
                <a:gd name="T9" fmla="*/ 0 h 27"/>
                <a:gd name="T10" fmla="*/ 0 w 16"/>
                <a:gd name="T11" fmla="*/ 7 h 27"/>
                <a:gd name="T12" fmla="*/ 1 w 16"/>
                <a:gd name="T13" fmla="*/ 7 h 27"/>
                <a:gd name="T14" fmla="*/ 2 w 16"/>
                <a:gd name="T15" fmla="*/ 5 h 27"/>
                <a:gd name="T16" fmla="*/ 5 w 16"/>
                <a:gd name="T17" fmla="*/ 5 h 27"/>
                <a:gd name="T18" fmla="*/ 12 w 16"/>
                <a:gd name="T19" fmla="*/ 6 h 27"/>
                <a:gd name="T20" fmla="*/ 2 w 16"/>
                <a:gd name="T21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27">
                  <a:moveTo>
                    <a:pt x="2" y="26"/>
                  </a:moveTo>
                  <a:cubicBezTo>
                    <a:pt x="6" y="27"/>
                    <a:pt x="6" y="27"/>
                    <a:pt x="6" y="27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6"/>
                    <a:pt x="2" y="5"/>
                    <a:pt x="2" y="5"/>
                  </a:cubicBezTo>
                  <a:cubicBezTo>
                    <a:pt x="3" y="5"/>
                    <a:pt x="3" y="5"/>
                    <a:pt x="5" y="5"/>
                  </a:cubicBezTo>
                  <a:cubicBezTo>
                    <a:pt x="12" y="6"/>
                    <a:pt x="12" y="6"/>
                    <a:pt x="12" y="6"/>
                  </a:cubicBezTo>
                  <a:lnTo>
                    <a:pt x="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49"/>
            <p:cNvSpPr>
              <a:spLocks noEditPoints="1"/>
            </p:cNvSpPr>
            <p:nvPr/>
          </p:nvSpPr>
          <p:spPr bwMode="auto">
            <a:xfrm>
              <a:off x="-7689850" y="4187825"/>
              <a:ext cx="63500" cy="96838"/>
            </a:xfrm>
            <a:custGeom>
              <a:avLst/>
              <a:gdLst>
                <a:gd name="T0" fmla="*/ 16 w 17"/>
                <a:gd name="T1" fmla="*/ 0 h 26"/>
                <a:gd name="T2" fmla="*/ 8 w 17"/>
                <a:gd name="T3" fmla="*/ 2 h 26"/>
                <a:gd name="T4" fmla="*/ 8 w 17"/>
                <a:gd name="T5" fmla="*/ 7 h 26"/>
                <a:gd name="T6" fmla="*/ 17 w 17"/>
                <a:gd name="T7" fmla="*/ 1 h 26"/>
                <a:gd name="T8" fmla="*/ 16 w 17"/>
                <a:gd name="T9" fmla="*/ 0 h 26"/>
                <a:gd name="T10" fmla="*/ 8 w 17"/>
                <a:gd name="T11" fmla="*/ 25 h 26"/>
                <a:gd name="T12" fmla="*/ 16 w 17"/>
                <a:gd name="T13" fmla="*/ 18 h 26"/>
                <a:gd name="T14" fmla="*/ 11 w 17"/>
                <a:gd name="T15" fmla="*/ 9 h 26"/>
                <a:gd name="T16" fmla="*/ 8 w 17"/>
                <a:gd name="T17" fmla="*/ 9 h 26"/>
                <a:gd name="T18" fmla="*/ 8 w 17"/>
                <a:gd name="T19" fmla="*/ 11 h 26"/>
                <a:gd name="T20" fmla="*/ 9 w 17"/>
                <a:gd name="T21" fmla="*/ 11 h 26"/>
                <a:gd name="T22" fmla="*/ 11 w 17"/>
                <a:gd name="T23" fmla="*/ 18 h 26"/>
                <a:gd name="T24" fmla="*/ 8 w 17"/>
                <a:gd name="T25" fmla="*/ 24 h 26"/>
                <a:gd name="T26" fmla="*/ 8 w 17"/>
                <a:gd name="T27" fmla="*/ 25 h 26"/>
                <a:gd name="T28" fmla="*/ 8 w 17"/>
                <a:gd name="T29" fmla="*/ 2 h 26"/>
                <a:gd name="T30" fmla="*/ 1 w 17"/>
                <a:gd name="T31" fmla="*/ 13 h 26"/>
                <a:gd name="T32" fmla="*/ 7 w 17"/>
                <a:gd name="T33" fmla="*/ 25 h 26"/>
                <a:gd name="T34" fmla="*/ 8 w 17"/>
                <a:gd name="T35" fmla="*/ 25 h 26"/>
                <a:gd name="T36" fmla="*/ 8 w 17"/>
                <a:gd name="T37" fmla="*/ 24 h 26"/>
                <a:gd name="T38" fmla="*/ 7 w 17"/>
                <a:gd name="T39" fmla="*/ 24 h 26"/>
                <a:gd name="T40" fmla="*/ 5 w 17"/>
                <a:gd name="T41" fmla="*/ 15 h 26"/>
                <a:gd name="T42" fmla="*/ 6 w 17"/>
                <a:gd name="T43" fmla="*/ 12 h 26"/>
                <a:gd name="T44" fmla="*/ 6 w 17"/>
                <a:gd name="T45" fmla="*/ 12 h 26"/>
                <a:gd name="T46" fmla="*/ 8 w 17"/>
                <a:gd name="T47" fmla="*/ 11 h 26"/>
                <a:gd name="T48" fmla="*/ 8 w 17"/>
                <a:gd name="T49" fmla="*/ 9 h 26"/>
                <a:gd name="T50" fmla="*/ 7 w 17"/>
                <a:gd name="T51" fmla="*/ 10 h 26"/>
                <a:gd name="T52" fmla="*/ 8 w 17"/>
                <a:gd name="T53" fmla="*/ 7 h 26"/>
                <a:gd name="T54" fmla="*/ 8 w 17"/>
                <a:gd name="T55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" h="26">
                  <a:moveTo>
                    <a:pt x="16" y="0"/>
                  </a:moveTo>
                  <a:cubicBezTo>
                    <a:pt x="13" y="0"/>
                    <a:pt x="10" y="0"/>
                    <a:pt x="8" y="2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0" y="4"/>
                    <a:pt x="13" y="2"/>
                    <a:pt x="17" y="1"/>
                  </a:cubicBezTo>
                  <a:cubicBezTo>
                    <a:pt x="16" y="0"/>
                    <a:pt x="16" y="0"/>
                    <a:pt x="16" y="0"/>
                  </a:cubicBezTo>
                  <a:close/>
                  <a:moveTo>
                    <a:pt x="8" y="25"/>
                  </a:moveTo>
                  <a:cubicBezTo>
                    <a:pt x="12" y="26"/>
                    <a:pt x="15" y="23"/>
                    <a:pt x="16" y="18"/>
                  </a:cubicBezTo>
                  <a:cubicBezTo>
                    <a:pt x="17" y="13"/>
                    <a:pt x="15" y="10"/>
                    <a:pt x="11" y="9"/>
                  </a:cubicBezTo>
                  <a:cubicBezTo>
                    <a:pt x="10" y="9"/>
                    <a:pt x="9" y="9"/>
                    <a:pt x="8" y="9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1" y="11"/>
                    <a:pt x="12" y="13"/>
                    <a:pt x="11" y="18"/>
                  </a:cubicBezTo>
                  <a:cubicBezTo>
                    <a:pt x="10" y="21"/>
                    <a:pt x="10" y="23"/>
                    <a:pt x="8" y="24"/>
                  </a:cubicBezTo>
                  <a:lnTo>
                    <a:pt x="8" y="25"/>
                  </a:lnTo>
                  <a:close/>
                  <a:moveTo>
                    <a:pt x="8" y="2"/>
                  </a:moveTo>
                  <a:cubicBezTo>
                    <a:pt x="4" y="4"/>
                    <a:pt x="2" y="8"/>
                    <a:pt x="1" y="13"/>
                  </a:cubicBezTo>
                  <a:cubicBezTo>
                    <a:pt x="0" y="20"/>
                    <a:pt x="2" y="24"/>
                    <a:pt x="7" y="25"/>
                  </a:cubicBezTo>
                  <a:cubicBezTo>
                    <a:pt x="7" y="25"/>
                    <a:pt x="8" y="25"/>
                    <a:pt x="8" y="25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7" y="24"/>
                    <a:pt x="7" y="24"/>
                  </a:cubicBezTo>
                  <a:cubicBezTo>
                    <a:pt x="5" y="23"/>
                    <a:pt x="4" y="21"/>
                    <a:pt x="5" y="15"/>
                  </a:cubicBezTo>
                  <a:cubicBezTo>
                    <a:pt x="5" y="14"/>
                    <a:pt x="6" y="13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1"/>
                    <a:pt x="7" y="11"/>
                    <a:pt x="8" y="1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7" y="10"/>
                    <a:pt x="7" y="10"/>
                  </a:cubicBezTo>
                  <a:cubicBezTo>
                    <a:pt x="7" y="9"/>
                    <a:pt x="8" y="8"/>
                    <a:pt x="8" y="7"/>
                  </a:cubicBezTo>
                  <a:lnTo>
                    <a:pt x="8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Rectangle 50"/>
            <p:cNvSpPr>
              <a:spLocks noChangeArrowheads="1"/>
            </p:cNvSpPr>
            <p:nvPr/>
          </p:nvSpPr>
          <p:spPr bwMode="auto">
            <a:xfrm>
              <a:off x="-7599363" y="4254500"/>
              <a:ext cx="22225" cy="1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51"/>
            <p:cNvSpPr/>
            <p:nvPr/>
          </p:nvSpPr>
          <p:spPr bwMode="auto">
            <a:xfrm>
              <a:off x="-7546975" y="4191000"/>
              <a:ext cx="49213" cy="101600"/>
            </a:xfrm>
            <a:custGeom>
              <a:avLst/>
              <a:gdLst>
                <a:gd name="T0" fmla="*/ 10 w 13"/>
                <a:gd name="T1" fmla="*/ 0 h 27"/>
                <a:gd name="T2" fmla="*/ 8 w 13"/>
                <a:gd name="T3" fmla="*/ 0 h 27"/>
                <a:gd name="T4" fmla="*/ 0 w 13"/>
                <a:gd name="T5" fmla="*/ 5 h 27"/>
                <a:gd name="T6" fmla="*/ 0 w 13"/>
                <a:gd name="T7" fmla="*/ 6 h 27"/>
                <a:gd name="T8" fmla="*/ 5 w 13"/>
                <a:gd name="T9" fmla="*/ 5 h 27"/>
                <a:gd name="T10" fmla="*/ 4 w 13"/>
                <a:gd name="T11" fmla="*/ 23 h 27"/>
                <a:gd name="T12" fmla="*/ 3 w 13"/>
                <a:gd name="T13" fmla="*/ 25 h 27"/>
                <a:gd name="T14" fmla="*/ 1 w 13"/>
                <a:gd name="T15" fmla="*/ 24 h 27"/>
                <a:gd name="T16" fmla="*/ 1 w 13"/>
                <a:gd name="T17" fmla="*/ 26 h 27"/>
                <a:gd name="T18" fmla="*/ 13 w 13"/>
                <a:gd name="T19" fmla="*/ 27 h 27"/>
                <a:gd name="T20" fmla="*/ 13 w 13"/>
                <a:gd name="T21" fmla="*/ 25 h 27"/>
                <a:gd name="T22" fmla="*/ 10 w 13"/>
                <a:gd name="T23" fmla="*/ 25 h 27"/>
                <a:gd name="T24" fmla="*/ 9 w 13"/>
                <a:gd name="T25" fmla="*/ 23 h 27"/>
                <a:gd name="T26" fmla="*/ 10 w 13"/>
                <a:gd name="T2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" h="27">
                  <a:moveTo>
                    <a:pt x="10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2"/>
                    <a:pt x="3" y="4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6"/>
                    <a:pt x="3" y="6"/>
                    <a:pt x="5" y="5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4"/>
                    <a:pt x="4" y="24"/>
                    <a:pt x="3" y="25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0" y="25"/>
                    <a:pt x="9" y="24"/>
                    <a:pt x="9" y="23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52"/>
            <p:cNvSpPr>
              <a:spLocks noEditPoints="1"/>
            </p:cNvSpPr>
            <p:nvPr/>
          </p:nvSpPr>
          <p:spPr bwMode="auto">
            <a:xfrm>
              <a:off x="-7456488" y="4191000"/>
              <a:ext cx="60325" cy="98425"/>
            </a:xfrm>
            <a:custGeom>
              <a:avLst/>
              <a:gdLst>
                <a:gd name="T0" fmla="*/ 8 w 16"/>
                <a:gd name="T1" fmla="*/ 25 h 26"/>
                <a:gd name="T2" fmla="*/ 15 w 16"/>
                <a:gd name="T3" fmla="*/ 12 h 26"/>
                <a:gd name="T4" fmla="*/ 8 w 16"/>
                <a:gd name="T5" fmla="*/ 0 h 26"/>
                <a:gd name="T6" fmla="*/ 8 w 16"/>
                <a:gd name="T7" fmla="*/ 0 h 26"/>
                <a:gd name="T8" fmla="*/ 8 w 16"/>
                <a:gd name="T9" fmla="*/ 1 h 26"/>
                <a:gd name="T10" fmla="*/ 8 w 16"/>
                <a:gd name="T11" fmla="*/ 1 h 26"/>
                <a:gd name="T12" fmla="*/ 11 w 16"/>
                <a:gd name="T13" fmla="*/ 9 h 26"/>
                <a:gd name="T14" fmla="*/ 10 w 16"/>
                <a:gd name="T15" fmla="*/ 14 h 26"/>
                <a:gd name="T16" fmla="*/ 8 w 16"/>
                <a:gd name="T17" fmla="*/ 15 h 26"/>
                <a:gd name="T18" fmla="*/ 8 w 16"/>
                <a:gd name="T19" fmla="*/ 16 h 26"/>
                <a:gd name="T20" fmla="*/ 10 w 16"/>
                <a:gd name="T21" fmla="*/ 16 h 26"/>
                <a:gd name="T22" fmla="*/ 8 w 16"/>
                <a:gd name="T23" fmla="*/ 20 h 26"/>
                <a:gd name="T24" fmla="*/ 8 w 16"/>
                <a:gd name="T25" fmla="*/ 25 h 26"/>
                <a:gd name="T26" fmla="*/ 1 w 16"/>
                <a:gd name="T27" fmla="*/ 26 h 26"/>
                <a:gd name="T28" fmla="*/ 8 w 16"/>
                <a:gd name="T29" fmla="*/ 25 h 26"/>
                <a:gd name="T30" fmla="*/ 8 w 16"/>
                <a:gd name="T31" fmla="*/ 20 h 26"/>
                <a:gd name="T32" fmla="*/ 0 w 16"/>
                <a:gd name="T33" fmla="*/ 25 h 26"/>
                <a:gd name="T34" fmla="*/ 1 w 16"/>
                <a:gd name="T35" fmla="*/ 26 h 26"/>
                <a:gd name="T36" fmla="*/ 8 w 16"/>
                <a:gd name="T37" fmla="*/ 0 h 26"/>
                <a:gd name="T38" fmla="*/ 0 w 16"/>
                <a:gd name="T39" fmla="*/ 8 h 26"/>
                <a:gd name="T40" fmla="*/ 6 w 16"/>
                <a:gd name="T41" fmla="*/ 17 h 26"/>
                <a:gd name="T42" fmla="*/ 8 w 16"/>
                <a:gd name="T43" fmla="*/ 16 h 26"/>
                <a:gd name="T44" fmla="*/ 8 w 16"/>
                <a:gd name="T45" fmla="*/ 15 h 26"/>
                <a:gd name="T46" fmla="*/ 7 w 16"/>
                <a:gd name="T47" fmla="*/ 15 h 26"/>
                <a:gd name="T48" fmla="*/ 5 w 16"/>
                <a:gd name="T49" fmla="*/ 8 h 26"/>
                <a:gd name="T50" fmla="*/ 8 w 16"/>
                <a:gd name="T51" fmla="*/ 1 h 26"/>
                <a:gd name="T52" fmla="*/ 8 w 16"/>
                <a:gd name="T5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8" y="25"/>
                  </a:moveTo>
                  <a:cubicBezTo>
                    <a:pt x="12" y="22"/>
                    <a:pt x="15" y="18"/>
                    <a:pt x="15" y="12"/>
                  </a:cubicBezTo>
                  <a:cubicBezTo>
                    <a:pt x="16" y="5"/>
                    <a:pt x="13" y="1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0" y="2"/>
                    <a:pt x="11" y="4"/>
                    <a:pt x="11" y="9"/>
                  </a:cubicBezTo>
                  <a:cubicBezTo>
                    <a:pt x="11" y="11"/>
                    <a:pt x="10" y="12"/>
                    <a:pt x="10" y="14"/>
                  </a:cubicBezTo>
                  <a:cubicBezTo>
                    <a:pt x="9" y="14"/>
                    <a:pt x="8" y="15"/>
                    <a:pt x="8" y="15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9" y="16"/>
                    <a:pt x="10" y="16"/>
                  </a:cubicBezTo>
                  <a:cubicBezTo>
                    <a:pt x="9" y="17"/>
                    <a:pt x="8" y="19"/>
                    <a:pt x="8" y="20"/>
                  </a:cubicBezTo>
                  <a:lnTo>
                    <a:pt x="8" y="25"/>
                  </a:lnTo>
                  <a:close/>
                  <a:moveTo>
                    <a:pt x="1" y="26"/>
                  </a:moveTo>
                  <a:cubicBezTo>
                    <a:pt x="4" y="26"/>
                    <a:pt x="6" y="25"/>
                    <a:pt x="8" y="25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6" y="23"/>
                    <a:pt x="4" y="25"/>
                    <a:pt x="0" y="25"/>
                  </a:cubicBezTo>
                  <a:cubicBezTo>
                    <a:pt x="1" y="26"/>
                    <a:pt x="1" y="26"/>
                    <a:pt x="1" y="26"/>
                  </a:cubicBezTo>
                  <a:close/>
                  <a:moveTo>
                    <a:pt x="8" y="0"/>
                  </a:moveTo>
                  <a:cubicBezTo>
                    <a:pt x="3" y="0"/>
                    <a:pt x="0" y="3"/>
                    <a:pt x="0" y="8"/>
                  </a:cubicBezTo>
                  <a:cubicBezTo>
                    <a:pt x="0" y="13"/>
                    <a:pt x="2" y="16"/>
                    <a:pt x="6" y="17"/>
                  </a:cubicBezTo>
                  <a:cubicBezTo>
                    <a:pt x="6" y="17"/>
                    <a:pt x="7" y="17"/>
                    <a:pt x="8" y="16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5" y="15"/>
                    <a:pt x="4" y="12"/>
                    <a:pt x="5" y="8"/>
                  </a:cubicBezTo>
                  <a:cubicBezTo>
                    <a:pt x="5" y="3"/>
                    <a:pt x="6" y="1"/>
                    <a:pt x="8" y="1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53"/>
            <p:cNvSpPr/>
            <p:nvPr/>
          </p:nvSpPr>
          <p:spPr bwMode="auto">
            <a:xfrm>
              <a:off x="-7366000" y="4168775"/>
              <a:ext cx="66675" cy="104775"/>
            </a:xfrm>
            <a:custGeom>
              <a:avLst/>
              <a:gdLst>
                <a:gd name="T0" fmla="*/ 3 w 18"/>
                <a:gd name="T1" fmla="*/ 28 h 28"/>
                <a:gd name="T2" fmla="*/ 18 w 18"/>
                <a:gd name="T3" fmla="*/ 26 h 28"/>
                <a:gd name="T4" fmla="*/ 17 w 18"/>
                <a:gd name="T5" fmla="*/ 18 h 28"/>
                <a:gd name="T6" fmla="*/ 16 w 18"/>
                <a:gd name="T7" fmla="*/ 19 h 28"/>
                <a:gd name="T8" fmla="*/ 14 w 18"/>
                <a:gd name="T9" fmla="*/ 22 h 28"/>
                <a:gd name="T10" fmla="*/ 7 w 18"/>
                <a:gd name="T11" fmla="*/ 23 h 28"/>
                <a:gd name="T12" fmla="*/ 11 w 18"/>
                <a:gd name="T13" fmla="*/ 17 h 28"/>
                <a:gd name="T14" fmla="*/ 14 w 18"/>
                <a:gd name="T15" fmla="*/ 7 h 28"/>
                <a:gd name="T16" fmla="*/ 6 w 18"/>
                <a:gd name="T17" fmla="*/ 1 h 28"/>
                <a:gd name="T18" fmla="*/ 0 w 18"/>
                <a:gd name="T19" fmla="*/ 10 h 28"/>
                <a:gd name="T20" fmla="*/ 2 w 18"/>
                <a:gd name="T21" fmla="*/ 10 h 28"/>
                <a:gd name="T22" fmla="*/ 5 w 18"/>
                <a:gd name="T23" fmla="*/ 4 h 28"/>
                <a:gd name="T24" fmla="*/ 10 w 18"/>
                <a:gd name="T25" fmla="*/ 9 h 28"/>
                <a:gd name="T26" fmla="*/ 4 w 18"/>
                <a:gd name="T27" fmla="*/ 24 h 28"/>
                <a:gd name="T28" fmla="*/ 3 w 18"/>
                <a:gd name="T29" fmla="*/ 27 h 28"/>
                <a:gd name="T30" fmla="*/ 3 w 18"/>
                <a:gd name="T3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" h="28">
                  <a:moveTo>
                    <a:pt x="3" y="28"/>
                  </a:moveTo>
                  <a:cubicBezTo>
                    <a:pt x="18" y="26"/>
                    <a:pt x="18" y="26"/>
                    <a:pt x="18" y="26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21"/>
                    <a:pt x="16" y="22"/>
                    <a:pt x="14" y="22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8" y="21"/>
                    <a:pt x="9" y="19"/>
                    <a:pt x="11" y="17"/>
                  </a:cubicBezTo>
                  <a:cubicBezTo>
                    <a:pt x="14" y="13"/>
                    <a:pt x="15" y="10"/>
                    <a:pt x="14" y="7"/>
                  </a:cubicBezTo>
                  <a:cubicBezTo>
                    <a:pt x="13" y="2"/>
                    <a:pt x="10" y="0"/>
                    <a:pt x="6" y="1"/>
                  </a:cubicBezTo>
                  <a:cubicBezTo>
                    <a:pt x="2" y="1"/>
                    <a:pt x="0" y="5"/>
                    <a:pt x="0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7"/>
                    <a:pt x="3" y="5"/>
                    <a:pt x="5" y="4"/>
                  </a:cubicBezTo>
                  <a:cubicBezTo>
                    <a:pt x="8" y="4"/>
                    <a:pt x="9" y="6"/>
                    <a:pt x="10" y="9"/>
                  </a:cubicBezTo>
                  <a:cubicBezTo>
                    <a:pt x="11" y="11"/>
                    <a:pt x="9" y="16"/>
                    <a:pt x="4" y="24"/>
                  </a:cubicBezTo>
                  <a:cubicBezTo>
                    <a:pt x="4" y="25"/>
                    <a:pt x="3" y="26"/>
                    <a:pt x="3" y="27"/>
                  </a:cubicBezTo>
                  <a:lnTo>
                    <a:pt x="3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54"/>
            <p:cNvSpPr>
              <a:spLocks noEditPoints="1"/>
            </p:cNvSpPr>
            <p:nvPr/>
          </p:nvSpPr>
          <p:spPr bwMode="auto">
            <a:xfrm>
              <a:off x="-7265988" y="4146550"/>
              <a:ext cx="65088" cy="101600"/>
            </a:xfrm>
            <a:custGeom>
              <a:avLst/>
              <a:gdLst>
                <a:gd name="T0" fmla="*/ 12 w 17"/>
                <a:gd name="T1" fmla="*/ 0 h 27"/>
                <a:gd name="T2" fmla="*/ 9 w 17"/>
                <a:gd name="T3" fmla="*/ 1 h 27"/>
                <a:gd name="T4" fmla="*/ 9 w 17"/>
                <a:gd name="T5" fmla="*/ 4 h 27"/>
                <a:gd name="T6" fmla="*/ 13 w 17"/>
                <a:gd name="T7" fmla="*/ 1 h 27"/>
                <a:gd name="T8" fmla="*/ 12 w 17"/>
                <a:gd name="T9" fmla="*/ 0 h 27"/>
                <a:gd name="T10" fmla="*/ 9 w 17"/>
                <a:gd name="T11" fmla="*/ 27 h 27"/>
                <a:gd name="T12" fmla="*/ 10 w 17"/>
                <a:gd name="T13" fmla="*/ 27 h 27"/>
                <a:gd name="T14" fmla="*/ 17 w 17"/>
                <a:gd name="T15" fmla="*/ 18 h 27"/>
                <a:gd name="T16" fmla="*/ 9 w 17"/>
                <a:gd name="T17" fmla="*/ 10 h 27"/>
                <a:gd name="T18" fmla="*/ 9 w 17"/>
                <a:gd name="T19" fmla="*/ 10 h 27"/>
                <a:gd name="T20" fmla="*/ 9 w 17"/>
                <a:gd name="T21" fmla="*/ 12 h 27"/>
                <a:gd name="T22" fmla="*/ 12 w 17"/>
                <a:gd name="T23" fmla="*/ 19 h 27"/>
                <a:gd name="T24" fmla="*/ 10 w 17"/>
                <a:gd name="T25" fmla="*/ 26 h 27"/>
                <a:gd name="T26" fmla="*/ 9 w 17"/>
                <a:gd name="T27" fmla="*/ 25 h 27"/>
                <a:gd name="T28" fmla="*/ 9 w 17"/>
                <a:gd name="T29" fmla="*/ 27 h 27"/>
                <a:gd name="T30" fmla="*/ 9 w 17"/>
                <a:gd name="T31" fmla="*/ 1 h 27"/>
                <a:gd name="T32" fmla="*/ 1 w 17"/>
                <a:gd name="T33" fmla="*/ 17 h 27"/>
                <a:gd name="T34" fmla="*/ 9 w 17"/>
                <a:gd name="T35" fmla="*/ 27 h 27"/>
                <a:gd name="T36" fmla="*/ 9 w 17"/>
                <a:gd name="T37" fmla="*/ 25 h 27"/>
                <a:gd name="T38" fmla="*/ 6 w 17"/>
                <a:gd name="T39" fmla="*/ 18 h 27"/>
                <a:gd name="T40" fmla="*/ 6 w 17"/>
                <a:gd name="T41" fmla="*/ 15 h 27"/>
                <a:gd name="T42" fmla="*/ 5 w 17"/>
                <a:gd name="T43" fmla="*/ 14 h 27"/>
                <a:gd name="T44" fmla="*/ 8 w 17"/>
                <a:gd name="T45" fmla="*/ 12 h 27"/>
                <a:gd name="T46" fmla="*/ 9 w 17"/>
                <a:gd name="T47" fmla="*/ 12 h 27"/>
                <a:gd name="T48" fmla="*/ 9 w 17"/>
                <a:gd name="T49" fmla="*/ 10 h 27"/>
                <a:gd name="T50" fmla="*/ 6 w 17"/>
                <a:gd name="T51" fmla="*/ 12 h 27"/>
                <a:gd name="T52" fmla="*/ 9 w 17"/>
                <a:gd name="T53" fmla="*/ 4 h 27"/>
                <a:gd name="T54" fmla="*/ 9 w 17"/>
                <a:gd name="T5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" h="27">
                  <a:moveTo>
                    <a:pt x="12" y="0"/>
                  </a:moveTo>
                  <a:cubicBezTo>
                    <a:pt x="11" y="0"/>
                    <a:pt x="10" y="0"/>
                    <a:pt x="9" y="1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3"/>
                    <a:pt x="11" y="2"/>
                    <a:pt x="13" y="1"/>
                  </a:cubicBezTo>
                  <a:cubicBezTo>
                    <a:pt x="12" y="0"/>
                    <a:pt x="12" y="0"/>
                    <a:pt x="12" y="0"/>
                  </a:cubicBezTo>
                  <a:close/>
                  <a:moveTo>
                    <a:pt x="9" y="27"/>
                  </a:moveTo>
                  <a:cubicBezTo>
                    <a:pt x="9" y="27"/>
                    <a:pt x="10" y="27"/>
                    <a:pt x="10" y="27"/>
                  </a:cubicBezTo>
                  <a:cubicBezTo>
                    <a:pt x="15" y="26"/>
                    <a:pt x="17" y="23"/>
                    <a:pt x="17" y="18"/>
                  </a:cubicBezTo>
                  <a:cubicBezTo>
                    <a:pt x="16" y="13"/>
                    <a:pt x="14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1" y="12"/>
                    <a:pt x="12" y="14"/>
                    <a:pt x="12" y="19"/>
                  </a:cubicBezTo>
                  <a:cubicBezTo>
                    <a:pt x="13" y="23"/>
                    <a:pt x="12" y="26"/>
                    <a:pt x="10" y="26"/>
                  </a:cubicBezTo>
                  <a:cubicBezTo>
                    <a:pt x="9" y="26"/>
                    <a:pt x="9" y="26"/>
                    <a:pt x="9" y="25"/>
                  </a:cubicBezTo>
                  <a:lnTo>
                    <a:pt x="9" y="27"/>
                  </a:lnTo>
                  <a:close/>
                  <a:moveTo>
                    <a:pt x="9" y="1"/>
                  </a:moveTo>
                  <a:cubicBezTo>
                    <a:pt x="3" y="4"/>
                    <a:pt x="0" y="9"/>
                    <a:pt x="1" y="17"/>
                  </a:cubicBezTo>
                  <a:cubicBezTo>
                    <a:pt x="2" y="23"/>
                    <a:pt x="4" y="26"/>
                    <a:pt x="9" y="27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7" y="25"/>
                    <a:pt x="6" y="22"/>
                    <a:pt x="6" y="18"/>
                  </a:cubicBezTo>
                  <a:cubicBezTo>
                    <a:pt x="6" y="17"/>
                    <a:pt x="6" y="16"/>
                    <a:pt x="6" y="15"/>
                  </a:cubicBezTo>
                  <a:cubicBezTo>
                    <a:pt x="6" y="14"/>
                    <a:pt x="5" y="14"/>
                    <a:pt x="5" y="14"/>
                  </a:cubicBezTo>
                  <a:cubicBezTo>
                    <a:pt x="6" y="13"/>
                    <a:pt x="7" y="12"/>
                    <a:pt x="8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8" y="11"/>
                    <a:pt x="7" y="11"/>
                    <a:pt x="6" y="12"/>
                  </a:cubicBezTo>
                  <a:cubicBezTo>
                    <a:pt x="6" y="9"/>
                    <a:pt x="7" y="6"/>
                    <a:pt x="9" y="4"/>
                  </a:cubicBezTo>
                  <a:lnTo>
                    <a:pt x="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55"/>
            <p:cNvSpPr/>
            <p:nvPr/>
          </p:nvSpPr>
          <p:spPr bwMode="auto">
            <a:xfrm>
              <a:off x="-6840538" y="2170113"/>
              <a:ext cx="333375" cy="233363"/>
            </a:xfrm>
            <a:custGeom>
              <a:avLst/>
              <a:gdLst>
                <a:gd name="T0" fmla="*/ 56 w 89"/>
                <a:gd name="T1" fmla="*/ 0 h 62"/>
                <a:gd name="T2" fmla="*/ 47 w 89"/>
                <a:gd name="T3" fmla="*/ 17 h 62"/>
                <a:gd name="T4" fmla="*/ 63 w 89"/>
                <a:gd name="T5" fmla="*/ 21 h 62"/>
                <a:gd name="T6" fmla="*/ 60 w 89"/>
                <a:gd name="T7" fmla="*/ 15 h 62"/>
                <a:gd name="T8" fmla="*/ 56 w 89"/>
                <a:gd name="T9" fmla="*/ 13 h 62"/>
                <a:gd name="T10" fmla="*/ 59 w 89"/>
                <a:gd name="T11" fmla="*/ 12 h 62"/>
                <a:gd name="T12" fmla="*/ 60 w 89"/>
                <a:gd name="T13" fmla="*/ 11 h 62"/>
                <a:gd name="T14" fmla="*/ 64 w 89"/>
                <a:gd name="T15" fmla="*/ 14 h 62"/>
                <a:gd name="T16" fmla="*/ 78 w 89"/>
                <a:gd name="T17" fmla="*/ 14 h 62"/>
                <a:gd name="T18" fmla="*/ 87 w 89"/>
                <a:gd name="T19" fmla="*/ 9 h 62"/>
                <a:gd name="T20" fmla="*/ 77 w 89"/>
                <a:gd name="T21" fmla="*/ 16 h 62"/>
                <a:gd name="T22" fmla="*/ 66 w 89"/>
                <a:gd name="T23" fmla="*/ 16 h 62"/>
                <a:gd name="T24" fmla="*/ 68 w 89"/>
                <a:gd name="T25" fmla="*/ 23 h 62"/>
                <a:gd name="T26" fmla="*/ 85 w 89"/>
                <a:gd name="T27" fmla="*/ 36 h 62"/>
                <a:gd name="T28" fmla="*/ 57 w 89"/>
                <a:gd name="T29" fmla="*/ 38 h 62"/>
                <a:gd name="T30" fmla="*/ 53 w 89"/>
                <a:gd name="T31" fmla="*/ 45 h 62"/>
                <a:gd name="T32" fmla="*/ 33 w 89"/>
                <a:gd name="T33" fmla="*/ 39 h 62"/>
                <a:gd name="T34" fmla="*/ 30 w 89"/>
                <a:gd name="T35" fmla="*/ 40 h 62"/>
                <a:gd name="T36" fmla="*/ 39 w 89"/>
                <a:gd name="T37" fmla="*/ 54 h 62"/>
                <a:gd name="T38" fmla="*/ 26 w 89"/>
                <a:gd name="T39" fmla="*/ 48 h 62"/>
                <a:gd name="T40" fmla="*/ 35 w 89"/>
                <a:gd name="T41" fmla="*/ 47 h 62"/>
                <a:gd name="T42" fmla="*/ 28 w 89"/>
                <a:gd name="T43" fmla="*/ 43 h 62"/>
                <a:gd name="T44" fmla="*/ 7 w 89"/>
                <a:gd name="T45" fmla="*/ 59 h 62"/>
                <a:gd name="T46" fmla="*/ 1 w 89"/>
                <a:gd name="T47" fmla="*/ 43 h 62"/>
                <a:gd name="T48" fmla="*/ 10 w 89"/>
                <a:gd name="T49" fmla="*/ 55 h 62"/>
                <a:gd name="T50" fmla="*/ 26 w 89"/>
                <a:gd name="T51" fmla="*/ 42 h 62"/>
                <a:gd name="T52" fmla="*/ 6 w 89"/>
                <a:gd name="T53" fmla="*/ 32 h 62"/>
                <a:gd name="T54" fmla="*/ 3 w 89"/>
                <a:gd name="T55" fmla="*/ 25 h 62"/>
                <a:gd name="T56" fmla="*/ 29 w 89"/>
                <a:gd name="T57" fmla="*/ 39 h 62"/>
                <a:gd name="T58" fmla="*/ 41 w 89"/>
                <a:gd name="T59" fmla="*/ 38 h 62"/>
                <a:gd name="T60" fmla="*/ 50 w 89"/>
                <a:gd name="T61" fmla="*/ 37 h 62"/>
                <a:gd name="T62" fmla="*/ 29 w 89"/>
                <a:gd name="T63" fmla="*/ 23 h 62"/>
                <a:gd name="T64" fmla="*/ 51 w 89"/>
                <a:gd name="T65" fmla="*/ 36 h 62"/>
                <a:gd name="T66" fmla="*/ 53 w 89"/>
                <a:gd name="T67" fmla="*/ 34 h 62"/>
                <a:gd name="T68" fmla="*/ 55 w 89"/>
                <a:gd name="T69" fmla="*/ 35 h 62"/>
                <a:gd name="T70" fmla="*/ 80 w 89"/>
                <a:gd name="T71" fmla="*/ 32 h 62"/>
                <a:gd name="T72" fmla="*/ 63 w 89"/>
                <a:gd name="T73" fmla="*/ 24 h 62"/>
                <a:gd name="T74" fmla="*/ 56 w 89"/>
                <a:gd name="T75" fmla="*/ 24 h 62"/>
                <a:gd name="T76" fmla="*/ 54 w 89"/>
                <a:gd name="T77" fmla="*/ 28 h 62"/>
                <a:gd name="T78" fmla="*/ 53 w 89"/>
                <a:gd name="T79" fmla="*/ 24 h 62"/>
                <a:gd name="T80" fmla="*/ 44 w 89"/>
                <a:gd name="T81" fmla="*/ 22 h 62"/>
                <a:gd name="T82" fmla="*/ 54 w 89"/>
                <a:gd name="T83" fmla="*/ 20 h 62"/>
                <a:gd name="T84" fmla="*/ 36 w 89"/>
                <a:gd name="T85" fmla="*/ 19 h 62"/>
                <a:gd name="T86" fmla="*/ 40 w 89"/>
                <a:gd name="T87" fmla="*/ 11 h 62"/>
                <a:gd name="T88" fmla="*/ 44 w 89"/>
                <a:gd name="T89" fmla="*/ 6 h 62"/>
                <a:gd name="T90" fmla="*/ 40 w 89"/>
                <a:gd name="T91" fmla="*/ 16 h 62"/>
                <a:gd name="T92" fmla="*/ 44 w 89"/>
                <a:gd name="T93" fmla="*/ 16 h 62"/>
                <a:gd name="T94" fmla="*/ 55 w 89"/>
                <a:gd name="T95" fmla="*/ 0 h 62"/>
                <a:gd name="T96" fmla="*/ 56 w 89"/>
                <a:gd name="T97" fmla="*/ 0 h 62"/>
                <a:gd name="T98" fmla="*/ 56 w 89"/>
                <a:gd name="T9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9" h="62">
                  <a:moveTo>
                    <a:pt x="56" y="0"/>
                  </a:moveTo>
                  <a:cubicBezTo>
                    <a:pt x="56" y="1"/>
                    <a:pt x="56" y="12"/>
                    <a:pt x="47" y="17"/>
                  </a:cubicBezTo>
                  <a:cubicBezTo>
                    <a:pt x="47" y="17"/>
                    <a:pt x="59" y="20"/>
                    <a:pt x="63" y="21"/>
                  </a:cubicBezTo>
                  <a:cubicBezTo>
                    <a:pt x="63" y="21"/>
                    <a:pt x="67" y="21"/>
                    <a:pt x="60" y="15"/>
                  </a:cubicBezTo>
                  <a:cubicBezTo>
                    <a:pt x="60" y="15"/>
                    <a:pt x="57" y="14"/>
                    <a:pt x="56" y="13"/>
                  </a:cubicBezTo>
                  <a:cubicBezTo>
                    <a:pt x="56" y="13"/>
                    <a:pt x="58" y="13"/>
                    <a:pt x="59" y="12"/>
                  </a:cubicBezTo>
                  <a:cubicBezTo>
                    <a:pt x="59" y="12"/>
                    <a:pt x="57" y="8"/>
                    <a:pt x="60" y="11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4" y="14"/>
                    <a:pt x="67" y="14"/>
                    <a:pt x="78" y="14"/>
                  </a:cubicBezTo>
                  <a:cubicBezTo>
                    <a:pt x="78" y="14"/>
                    <a:pt x="85" y="15"/>
                    <a:pt x="87" y="9"/>
                  </a:cubicBezTo>
                  <a:cubicBezTo>
                    <a:pt x="87" y="9"/>
                    <a:pt x="89" y="18"/>
                    <a:pt x="77" y="16"/>
                  </a:cubicBezTo>
                  <a:cubicBezTo>
                    <a:pt x="77" y="16"/>
                    <a:pt x="71" y="15"/>
                    <a:pt x="66" y="16"/>
                  </a:cubicBezTo>
                  <a:cubicBezTo>
                    <a:pt x="66" y="16"/>
                    <a:pt x="69" y="21"/>
                    <a:pt x="68" y="23"/>
                  </a:cubicBezTo>
                  <a:cubicBezTo>
                    <a:pt x="68" y="23"/>
                    <a:pt x="88" y="31"/>
                    <a:pt x="85" y="36"/>
                  </a:cubicBezTo>
                  <a:cubicBezTo>
                    <a:pt x="85" y="36"/>
                    <a:pt x="74" y="38"/>
                    <a:pt x="57" y="38"/>
                  </a:cubicBezTo>
                  <a:cubicBezTo>
                    <a:pt x="57" y="38"/>
                    <a:pt x="61" y="45"/>
                    <a:pt x="53" y="45"/>
                  </a:cubicBezTo>
                  <a:cubicBezTo>
                    <a:pt x="53" y="45"/>
                    <a:pt x="35" y="38"/>
                    <a:pt x="33" y="39"/>
                  </a:cubicBezTo>
                  <a:cubicBezTo>
                    <a:pt x="33" y="39"/>
                    <a:pt x="32" y="39"/>
                    <a:pt x="30" y="40"/>
                  </a:cubicBezTo>
                  <a:cubicBezTo>
                    <a:pt x="30" y="40"/>
                    <a:pt x="44" y="50"/>
                    <a:pt x="39" y="54"/>
                  </a:cubicBezTo>
                  <a:cubicBezTo>
                    <a:pt x="39" y="54"/>
                    <a:pt x="30" y="52"/>
                    <a:pt x="26" y="48"/>
                  </a:cubicBezTo>
                  <a:cubicBezTo>
                    <a:pt x="26" y="48"/>
                    <a:pt x="40" y="54"/>
                    <a:pt x="35" y="47"/>
                  </a:cubicBezTo>
                  <a:cubicBezTo>
                    <a:pt x="35" y="47"/>
                    <a:pt x="29" y="42"/>
                    <a:pt x="28" y="43"/>
                  </a:cubicBezTo>
                  <a:cubicBezTo>
                    <a:pt x="28" y="43"/>
                    <a:pt x="11" y="62"/>
                    <a:pt x="7" y="59"/>
                  </a:cubicBezTo>
                  <a:cubicBezTo>
                    <a:pt x="7" y="59"/>
                    <a:pt x="0" y="49"/>
                    <a:pt x="1" y="43"/>
                  </a:cubicBezTo>
                  <a:cubicBezTo>
                    <a:pt x="1" y="43"/>
                    <a:pt x="4" y="55"/>
                    <a:pt x="10" y="55"/>
                  </a:cubicBezTo>
                  <a:cubicBezTo>
                    <a:pt x="10" y="55"/>
                    <a:pt x="22" y="47"/>
                    <a:pt x="26" y="42"/>
                  </a:cubicBezTo>
                  <a:cubicBezTo>
                    <a:pt x="26" y="42"/>
                    <a:pt x="8" y="32"/>
                    <a:pt x="6" y="32"/>
                  </a:cubicBezTo>
                  <a:cubicBezTo>
                    <a:pt x="6" y="32"/>
                    <a:pt x="0" y="25"/>
                    <a:pt x="3" y="25"/>
                  </a:cubicBezTo>
                  <a:cubicBezTo>
                    <a:pt x="3" y="25"/>
                    <a:pt x="25" y="36"/>
                    <a:pt x="29" y="39"/>
                  </a:cubicBezTo>
                  <a:cubicBezTo>
                    <a:pt x="29" y="39"/>
                    <a:pt x="30" y="37"/>
                    <a:pt x="41" y="38"/>
                  </a:cubicBezTo>
                  <a:cubicBezTo>
                    <a:pt x="41" y="38"/>
                    <a:pt x="58" y="40"/>
                    <a:pt x="50" y="37"/>
                  </a:cubicBezTo>
                  <a:cubicBezTo>
                    <a:pt x="50" y="37"/>
                    <a:pt x="33" y="28"/>
                    <a:pt x="29" y="23"/>
                  </a:cubicBezTo>
                  <a:cubicBezTo>
                    <a:pt x="29" y="23"/>
                    <a:pt x="49" y="33"/>
                    <a:pt x="51" y="36"/>
                  </a:cubicBezTo>
                  <a:cubicBezTo>
                    <a:pt x="51" y="36"/>
                    <a:pt x="54" y="35"/>
                    <a:pt x="53" y="34"/>
                  </a:cubicBezTo>
                  <a:cubicBezTo>
                    <a:pt x="53" y="34"/>
                    <a:pt x="54" y="34"/>
                    <a:pt x="55" y="35"/>
                  </a:cubicBezTo>
                  <a:cubicBezTo>
                    <a:pt x="55" y="35"/>
                    <a:pt x="85" y="36"/>
                    <a:pt x="80" y="32"/>
                  </a:cubicBezTo>
                  <a:cubicBezTo>
                    <a:pt x="80" y="32"/>
                    <a:pt x="66" y="24"/>
                    <a:pt x="63" y="24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3" y="24"/>
                    <a:pt x="45" y="24"/>
                    <a:pt x="44" y="22"/>
                  </a:cubicBezTo>
                  <a:cubicBezTo>
                    <a:pt x="44" y="22"/>
                    <a:pt x="62" y="23"/>
                    <a:pt x="54" y="20"/>
                  </a:cubicBezTo>
                  <a:cubicBezTo>
                    <a:pt x="54" y="20"/>
                    <a:pt x="40" y="16"/>
                    <a:pt x="36" y="19"/>
                  </a:cubicBezTo>
                  <a:cubicBezTo>
                    <a:pt x="36" y="19"/>
                    <a:pt x="36" y="15"/>
                    <a:pt x="40" y="11"/>
                  </a:cubicBezTo>
                  <a:cubicBezTo>
                    <a:pt x="40" y="11"/>
                    <a:pt x="42" y="9"/>
                    <a:pt x="44" y="6"/>
                  </a:cubicBezTo>
                  <a:cubicBezTo>
                    <a:pt x="44" y="6"/>
                    <a:pt x="44" y="13"/>
                    <a:pt x="40" y="1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6"/>
                    <a:pt x="52" y="11"/>
                    <a:pt x="55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56"/>
            <p:cNvSpPr/>
            <p:nvPr/>
          </p:nvSpPr>
          <p:spPr bwMode="auto">
            <a:xfrm>
              <a:off x="-6653213" y="2271713"/>
              <a:ext cx="55563" cy="22225"/>
            </a:xfrm>
            <a:custGeom>
              <a:avLst/>
              <a:gdLst>
                <a:gd name="T0" fmla="*/ 15 w 15"/>
                <a:gd name="T1" fmla="*/ 0 h 6"/>
                <a:gd name="T2" fmla="*/ 5 w 15"/>
                <a:gd name="T3" fmla="*/ 5 h 6"/>
                <a:gd name="T4" fmla="*/ 0 w 15"/>
                <a:gd name="T5" fmla="*/ 3 h 6"/>
                <a:gd name="T6" fmla="*/ 14 w 15"/>
                <a:gd name="T7" fmla="*/ 0 h 6"/>
                <a:gd name="T8" fmla="*/ 15 w 1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6">
                  <a:moveTo>
                    <a:pt x="15" y="0"/>
                  </a:moveTo>
                  <a:cubicBezTo>
                    <a:pt x="15" y="0"/>
                    <a:pt x="13" y="6"/>
                    <a:pt x="5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9" y="4"/>
                    <a:pt x="14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57"/>
            <p:cNvSpPr/>
            <p:nvPr/>
          </p:nvSpPr>
          <p:spPr bwMode="auto">
            <a:xfrm>
              <a:off x="-7348538" y="1785938"/>
              <a:ext cx="180975" cy="233363"/>
            </a:xfrm>
            <a:custGeom>
              <a:avLst/>
              <a:gdLst>
                <a:gd name="T0" fmla="*/ 40 w 48"/>
                <a:gd name="T1" fmla="*/ 12 h 62"/>
                <a:gd name="T2" fmla="*/ 45 w 48"/>
                <a:gd name="T3" fmla="*/ 14 h 62"/>
                <a:gd name="T4" fmla="*/ 31 w 48"/>
                <a:gd name="T5" fmla="*/ 38 h 62"/>
                <a:gd name="T6" fmla="*/ 45 w 48"/>
                <a:gd name="T7" fmla="*/ 34 h 62"/>
                <a:gd name="T8" fmla="*/ 46 w 48"/>
                <a:gd name="T9" fmla="*/ 27 h 62"/>
                <a:gd name="T10" fmla="*/ 47 w 48"/>
                <a:gd name="T11" fmla="*/ 37 h 62"/>
                <a:gd name="T12" fmla="*/ 28 w 48"/>
                <a:gd name="T13" fmla="*/ 43 h 62"/>
                <a:gd name="T14" fmla="*/ 0 w 48"/>
                <a:gd name="T15" fmla="*/ 62 h 62"/>
                <a:gd name="T16" fmla="*/ 21 w 48"/>
                <a:gd name="T17" fmla="*/ 43 h 62"/>
                <a:gd name="T18" fmla="*/ 13 w 48"/>
                <a:gd name="T19" fmla="*/ 44 h 62"/>
                <a:gd name="T20" fmla="*/ 12 w 48"/>
                <a:gd name="T21" fmla="*/ 41 h 62"/>
                <a:gd name="T22" fmla="*/ 26 w 48"/>
                <a:gd name="T23" fmla="*/ 39 h 62"/>
                <a:gd name="T24" fmla="*/ 39 w 48"/>
                <a:gd name="T25" fmla="*/ 14 h 62"/>
                <a:gd name="T26" fmla="*/ 40 w 48"/>
                <a:gd name="T27" fmla="*/ 1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2">
                  <a:moveTo>
                    <a:pt x="40" y="12"/>
                  </a:moveTo>
                  <a:cubicBezTo>
                    <a:pt x="40" y="12"/>
                    <a:pt x="48" y="0"/>
                    <a:pt x="45" y="14"/>
                  </a:cubicBezTo>
                  <a:cubicBezTo>
                    <a:pt x="45" y="14"/>
                    <a:pt x="35" y="34"/>
                    <a:pt x="31" y="38"/>
                  </a:cubicBezTo>
                  <a:cubicBezTo>
                    <a:pt x="31" y="38"/>
                    <a:pt x="41" y="37"/>
                    <a:pt x="45" y="34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8" y="35"/>
                    <a:pt x="47" y="37"/>
                  </a:cubicBezTo>
                  <a:cubicBezTo>
                    <a:pt x="47" y="37"/>
                    <a:pt x="36" y="43"/>
                    <a:pt x="28" y="43"/>
                  </a:cubicBezTo>
                  <a:cubicBezTo>
                    <a:pt x="28" y="43"/>
                    <a:pt x="14" y="62"/>
                    <a:pt x="0" y="62"/>
                  </a:cubicBezTo>
                  <a:cubicBezTo>
                    <a:pt x="0" y="62"/>
                    <a:pt x="18" y="56"/>
                    <a:pt x="21" y="43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9" y="42"/>
                    <a:pt x="12" y="41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39" y="14"/>
                    <a:pt x="39" y="14"/>
                    <a:pt x="39" y="14"/>
                  </a:cubicBezTo>
                  <a:lnTo>
                    <a:pt x="4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58"/>
            <p:cNvSpPr/>
            <p:nvPr/>
          </p:nvSpPr>
          <p:spPr bwMode="auto">
            <a:xfrm>
              <a:off x="-7246938" y="1963738"/>
              <a:ext cx="93663" cy="104775"/>
            </a:xfrm>
            <a:custGeom>
              <a:avLst/>
              <a:gdLst>
                <a:gd name="T0" fmla="*/ 1 w 25"/>
                <a:gd name="T1" fmla="*/ 0 h 28"/>
                <a:gd name="T2" fmla="*/ 23 w 25"/>
                <a:gd name="T3" fmla="*/ 25 h 28"/>
                <a:gd name="T4" fmla="*/ 17 w 25"/>
                <a:gd name="T5" fmla="*/ 27 h 28"/>
                <a:gd name="T6" fmla="*/ 9 w 25"/>
                <a:gd name="T7" fmla="*/ 21 h 28"/>
                <a:gd name="T8" fmla="*/ 1 w 25"/>
                <a:gd name="T9" fmla="*/ 2 h 28"/>
                <a:gd name="T10" fmla="*/ 0 w 25"/>
                <a:gd name="T11" fmla="*/ 1 h 28"/>
                <a:gd name="T12" fmla="*/ 1 w 25"/>
                <a:gd name="T1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28">
                  <a:moveTo>
                    <a:pt x="1" y="0"/>
                  </a:moveTo>
                  <a:cubicBezTo>
                    <a:pt x="1" y="0"/>
                    <a:pt x="12" y="22"/>
                    <a:pt x="23" y="25"/>
                  </a:cubicBezTo>
                  <a:cubicBezTo>
                    <a:pt x="23" y="25"/>
                    <a:pt x="25" y="28"/>
                    <a:pt x="17" y="27"/>
                  </a:cubicBezTo>
                  <a:cubicBezTo>
                    <a:pt x="17" y="27"/>
                    <a:pt x="11" y="26"/>
                    <a:pt x="9" y="21"/>
                  </a:cubicBezTo>
                  <a:cubicBezTo>
                    <a:pt x="9" y="21"/>
                    <a:pt x="4" y="6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59"/>
            <p:cNvSpPr/>
            <p:nvPr/>
          </p:nvSpPr>
          <p:spPr bwMode="auto">
            <a:xfrm>
              <a:off x="-8602663" y="2290763"/>
              <a:ext cx="71438" cy="55563"/>
            </a:xfrm>
            <a:custGeom>
              <a:avLst/>
              <a:gdLst>
                <a:gd name="T0" fmla="*/ 0 w 19"/>
                <a:gd name="T1" fmla="*/ 1 h 15"/>
                <a:gd name="T2" fmla="*/ 19 w 19"/>
                <a:gd name="T3" fmla="*/ 15 h 15"/>
                <a:gd name="T4" fmla="*/ 13 w 19"/>
                <a:gd name="T5" fmla="*/ 3 h 15"/>
                <a:gd name="T6" fmla="*/ 1 w 19"/>
                <a:gd name="T7" fmla="*/ 1 h 15"/>
                <a:gd name="T8" fmla="*/ 0 w 19"/>
                <a:gd name="T9" fmla="*/ 1 h 15"/>
                <a:gd name="T10" fmla="*/ 0 w 19"/>
                <a:gd name="T1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5">
                  <a:moveTo>
                    <a:pt x="0" y="1"/>
                  </a:moveTo>
                  <a:cubicBezTo>
                    <a:pt x="0" y="1"/>
                    <a:pt x="17" y="9"/>
                    <a:pt x="19" y="15"/>
                  </a:cubicBezTo>
                  <a:cubicBezTo>
                    <a:pt x="19" y="15"/>
                    <a:pt x="18" y="9"/>
                    <a:pt x="13" y="3"/>
                  </a:cubicBezTo>
                  <a:cubicBezTo>
                    <a:pt x="13" y="3"/>
                    <a:pt x="8" y="0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60"/>
            <p:cNvSpPr/>
            <p:nvPr/>
          </p:nvSpPr>
          <p:spPr bwMode="auto">
            <a:xfrm>
              <a:off x="-8418513" y="2268538"/>
              <a:ext cx="165100" cy="165100"/>
            </a:xfrm>
            <a:custGeom>
              <a:avLst/>
              <a:gdLst>
                <a:gd name="T0" fmla="*/ 12 w 44"/>
                <a:gd name="T1" fmla="*/ 34 h 44"/>
                <a:gd name="T2" fmla="*/ 7 w 44"/>
                <a:gd name="T3" fmla="*/ 36 h 44"/>
                <a:gd name="T4" fmla="*/ 7 w 44"/>
                <a:gd name="T5" fmla="*/ 33 h 44"/>
                <a:gd name="T6" fmla="*/ 6 w 44"/>
                <a:gd name="T7" fmla="*/ 16 h 44"/>
                <a:gd name="T8" fmla="*/ 12 w 44"/>
                <a:gd name="T9" fmla="*/ 21 h 44"/>
                <a:gd name="T10" fmla="*/ 12 w 44"/>
                <a:gd name="T11" fmla="*/ 18 h 44"/>
                <a:gd name="T12" fmla="*/ 5 w 44"/>
                <a:gd name="T13" fmla="*/ 5 h 44"/>
                <a:gd name="T14" fmla="*/ 8 w 44"/>
                <a:gd name="T15" fmla="*/ 3 h 44"/>
                <a:gd name="T16" fmla="*/ 16 w 44"/>
                <a:gd name="T17" fmla="*/ 10 h 44"/>
                <a:gd name="T18" fmla="*/ 42 w 44"/>
                <a:gd name="T19" fmla="*/ 39 h 44"/>
                <a:gd name="T20" fmla="*/ 33 w 44"/>
                <a:gd name="T21" fmla="*/ 40 h 44"/>
                <a:gd name="T22" fmla="*/ 35 w 44"/>
                <a:gd name="T23" fmla="*/ 35 h 44"/>
                <a:gd name="T24" fmla="*/ 11 w 44"/>
                <a:gd name="T25" fmla="*/ 10 h 44"/>
                <a:gd name="T26" fmla="*/ 20 w 44"/>
                <a:gd name="T27" fmla="*/ 31 h 44"/>
                <a:gd name="T28" fmla="*/ 15 w 44"/>
                <a:gd name="T29" fmla="*/ 31 h 44"/>
                <a:gd name="T30" fmla="*/ 5 w 44"/>
                <a:gd name="T31" fmla="*/ 22 h 44"/>
                <a:gd name="T32" fmla="*/ 11 w 44"/>
                <a:gd name="T33" fmla="*/ 33 h 44"/>
                <a:gd name="T34" fmla="*/ 11 w 44"/>
                <a:gd name="T35" fmla="*/ 34 h 44"/>
                <a:gd name="T36" fmla="*/ 12 w 44"/>
                <a:gd name="T37" fmla="*/ 3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" h="44">
                  <a:moveTo>
                    <a:pt x="12" y="34"/>
                  </a:moveTo>
                  <a:cubicBezTo>
                    <a:pt x="12" y="34"/>
                    <a:pt x="12" y="39"/>
                    <a:pt x="7" y="36"/>
                  </a:cubicBezTo>
                  <a:cubicBezTo>
                    <a:pt x="7" y="36"/>
                    <a:pt x="6" y="35"/>
                    <a:pt x="7" y="33"/>
                  </a:cubicBezTo>
                  <a:cubicBezTo>
                    <a:pt x="7" y="33"/>
                    <a:pt x="0" y="16"/>
                    <a:pt x="6" y="16"/>
                  </a:cubicBezTo>
                  <a:cubicBezTo>
                    <a:pt x="6" y="16"/>
                    <a:pt x="9" y="18"/>
                    <a:pt x="12" y="21"/>
                  </a:cubicBezTo>
                  <a:cubicBezTo>
                    <a:pt x="12" y="21"/>
                    <a:pt x="14" y="20"/>
                    <a:pt x="12" y="18"/>
                  </a:cubicBezTo>
                  <a:cubicBezTo>
                    <a:pt x="12" y="18"/>
                    <a:pt x="8" y="8"/>
                    <a:pt x="5" y="5"/>
                  </a:cubicBezTo>
                  <a:cubicBezTo>
                    <a:pt x="5" y="5"/>
                    <a:pt x="5" y="0"/>
                    <a:pt x="8" y="3"/>
                  </a:cubicBezTo>
                  <a:cubicBezTo>
                    <a:pt x="8" y="3"/>
                    <a:pt x="13" y="9"/>
                    <a:pt x="16" y="10"/>
                  </a:cubicBezTo>
                  <a:cubicBezTo>
                    <a:pt x="16" y="10"/>
                    <a:pt x="39" y="30"/>
                    <a:pt x="42" y="39"/>
                  </a:cubicBezTo>
                  <a:cubicBezTo>
                    <a:pt x="42" y="39"/>
                    <a:pt x="44" y="44"/>
                    <a:pt x="33" y="40"/>
                  </a:cubicBezTo>
                  <a:cubicBezTo>
                    <a:pt x="33" y="40"/>
                    <a:pt x="40" y="39"/>
                    <a:pt x="35" y="35"/>
                  </a:cubicBezTo>
                  <a:cubicBezTo>
                    <a:pt x="35" y="35"/>
                    <a:pt x="14" y="11"/>
                    <a:pt x="11" y="10"/>
                  </a:cubicBezTo>
                  <a:cubicBezTo>
                    <a:pt x="11" y="10"/>
                    <a:pt x="18" y="26"/>
                    <a:pt x="20" y="31"/>
                  </a:cubicBezTo>
                  <a:cubicBezTo>
                    <a:pt x="20" y="31"/>
                    <a:pt x="18" y="34"/>
                    <a:pt x="15" y="31"/>
                  </a:cubicBezTo>
                  <a:cubicBezTo>
                    <a:pt x="15" y="31"/>
                    <a:pt x="5" y="13"/>
                    <a:pt x="5" y="22"/>
                  </a:cubicBezTo>
                  <a:cubicBezTo>
                    <a:pt x="5" y="22"/>
                    <a:pt x="9" y="30"/>
                    <a:pt x="11" y="33"/>
                  </a:cubicBezTo>
                  <a:cubicBezTo>
                    <a:pt x="11" y="34"/>
                    <a:pt x="11" y="34"/>
                    <a:pt x="11" y="34"/>
                  </a:cubicBezTo>
                  <a:lnTo>
                    <a:pt x="1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61"/>
            <p:cNvSpPr/>
            <p:nvPr/>
          </p:nvSpPr>
          <p:spPr bwMode="auto">
            <a:xfrm>
              <a:off x="-8432800" y="2139950"/>
              <a:ext cx="209550" cy="203200"/>
            </a:xfrm>
            <a:custGeom>
              <a:avLst/>
              <a:gdLst>
                <a:gd name="T0" fmla="*/ 1 w 56"/>
                <a:gd name="T1" fmla="*/ 32 h 54"/>
                <a:gd name="T2" fmla="*/ 4 w 56"/>
                <a:gd name="T3" fmla="*/ 15 h 54"/>
                <a:gd name="T4" fmla="*/ 6 w 56"/>
                <a:gd name="T5" fmla="*/ 13 h 54"/>
                <a:gd name="T6" fmla="*/ 47 w 56"/>
                <a:gd name="T7" fmla="*/ 48 h 54"/>
                <a:gd name="T8" fmla="*/ 35 w 56"/>
                <a:gd name="T9" fmla="*/ 54 h 54"/>
                <a:gd name="T10" fmla="*/ 55 w 56"/>
                <a:gd name="T11" fmla="*/ 49 h 54"/>
                <a:gd name="T12" fmla="*/ 51 w 56"/>
                <a:gd name="T13" fmla="*/ 45 h 54"/>
                <a:gd name="T14" fmla="*/ 11 w 56"/>
                <a:gd name="T15" fmla="*/ 10 h 54"/>
                <a:gd name="T16" fmla="*/ 1 w 56"/>
                <a:gd name="T17" fmla="*/ 9 h 54"/>
                <a:gd name="T18" fmla="*/ 1 w 56"/>
                <a:gd name="T19" fmla="*/ 31 h 54"/>
                <a:gd name="T20" fmla="*/ 0 w 56"/>
                <a:gd name="T21" fmla="*/ 32 h 54"/>
                <a:gd name="T22" fmla="*/ 1 w 56"/>
                <a:gd name="T23" fmla="*/ 3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54">
                  <a:moveTo>
                    <a:pt x="1" y="32"/>
                  </a:moveTo>
                  <a:cubicBezTo>
                    <a:pt x="1" y="32"/>
                    <a:pt x="6" y="22"/>
                    <a:pt x="4" y="15"/>
                  </a:cubicBezTo>
                  <a:cubicBezTo>
                    <a:pt x="4" y="15"/>
                    <a:pt x="4" y="11"/>
                    <a:pt x="6" y="13"/>
                  </a:cubicBezTo>
                  <a:cubicBezTo>
                    <a:pt x="6" y="13"/>
                    <a:pt x="19" y="30"/>
                    <a:pt x="47" y="48"/>
                  </a:cubicBezTo>
                  <a:cubicBezTo>
                    <a:pt x="47" y="48"/>
                    <a:pt x="37" y="54"/>
                    <a:pt x="35" y="54"/>
                  </a:cubicBezTo>
                  <a:cubicBezTo>
                    <a:pt x="35" y="54"/>
                    <a:pt x="51" y="51"/>
                    <a:pt x="55" y="49"/>
                  </a:cubicBezTo>
                  <a:cubicBezTo>
                    <a:pt x="55" y="49"/>
                    <a:pt x="56" y="48"/>
                    <a:pt x="51" y="45"/>
                  </a:cubicBezTo>
                  <a:cubicBezTo>
                    <a:pt x="51" y="45"/>
                    <a:pt x="15" y="20"/>
                    <a:pt x="11" y="10"/>
                  </a:cubicBezTo>
                  <a:cubicBezTo>
                    <a:pt x="11" y="10"/>
                    <a:pt x="6" y="0"/>
                    <a:pt x="1" y="9"/>
                  </a:cubicBezTo>
                  <a:cubicBezTo>
                    <a:pt x="1" y="9"/>
                    <a:pt x="1" y="29"/>
                    <a:pt x="1" y="31"/>
                  </a:cubicBezTo>
                  <a:cubicBezTo>
                    <a:pt x="0" y="32"/>
                    <a:pt x="0" y="32"/>
                    <a:pt x="0" y="32"/>
                  </a:cubicBezTo>
                  <a:lnTo>
                    <a:pt x="1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62"/>
            <p:cNvSpPr/>
            <p:nvPr/>
          </p:nvSpPr>
          <p:spPr bwMode="auto">
            <a:xfrm>
              <a:off x="-8418513" y="2244725"/>
              <a:ext cx="93663" cy="65088"/>
            </a:xfrm>
            <a:custGeom>
              <a:avLst/>
              <a:gdLst>
                <a:gd name="T0" fmla="*/ 0 w 25"/>
                <a:gd name="T1" fmla="*/ 6 h 17"/>
                <a:gd name="T2" fmla="*/ 14 w 25"/>
                <a:gd name="T3" fmla="*/ 5 h 17"/>
                <a:gd name="T4" fmla="*/ 17 w 25"/>
                <a:gd name="T5" fmla="*/ 12 h 17"/>
                <a:gd name="T6" fmla="*/ 25 w 25"/>
                <a:gd name="T7" fmla="*/ 14 h 17"/>
                <a:gd name="T8" fmla="*/ 19 w 25"/>
                <a:gd name="T9" fmla="*/ 16 h 17"/>
                <a:gd name="T10" fmla="*/ 14 w 25"/>
                <a:gd name="T11" fmla="*/ 10 h 17"/>
                <a:gd name="T12" fmla="*/ 0 w 25"/>
                <a:gd name="T13" fmla="*/ 6 h 17"/>
                <a:gd name="T14" fmla="*/ 0 w 25"/>
                <a:gd name="T15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17">
                  <a:moveTo>
                    <a:pt x="0" y="6"/>
                  </a:moveTo>
                  <a:cubicBezTo>
                    <a:pt x="0" y="6"/>
                    <a:pt x="8" y="0"/>
                    <a:pt x="14" y="5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21" y="14"/>
                    <a:pt x="25" y="14"/>
                  </a:cubicBezTo>
                  <a:cubicBezTo>
                    <a:pt x="25" y="14"/>
                    <a:pt x="23" y="17"/>
                    <a:pt x="19" y="16"/>
                  </a:cubicBezTo>
                  <a:cubicBezTo>
                    <a:pt x="19" y="16"/>
                    <a:pt x="14" y="13"/>
                    <a:pt x="14" y="10"/>
                  </a:cubicBezTo>
                  <a:cubicBezTo>
                    <a:pt x="14" y="10"/>
                    <a:pt x="11" y="3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63"/>
            <p:cNvSpPr>
              <a:spLocks noEditPoints="1"/>
            </p:cNvSpPr>
            <p:nvPr/>
          </p:nvSpPr>
          <p:spPr bwMode="auto">
            <a:xfrm>
              <a:off x="-8537575" y="2225675"/>
              <a:ext cx="187325" cy="301625"/>
            </a:xfrm>
            <a:custGeom>
              <a:avLst/>
              <a:gdLst>
                <a:gd name="T0" fmla="*/ 19 w 50"/>
                <a:gd name="T1" fmla="*/ 54 h 80"/>
                <a:gd name="T2" fmla="*/ 34 w 50"/>
                <a:gd name="T3" fmla="*/ 57 h 80"/>
                <a:gd name="T4" fmla="*/ 22 w 50"/>
                <a:gd name="T5" fmla="*/ 44 h 80"/>
                <a:gd name="T6" fmla="*/ 19 w 50"/>
                <a:gd name="T7" fmla="*/ 39 h 80"/>
                <a:gd name="T8" fmla="*/ 19 w 50"/>
                <a:gd name="T9" fmla="*/ 21 h 80"/>
                <a:gd name="T10" fmla="*/ 16 w 50"/>
                <a:gd name="T11" fmla="*/ 18 h 80"/>
                <a:gd name="T12" fmla="*/ 16 w 50"/>
                <a:gd name="T13" fmla="*/ 10 h 80"/>
                <a:gd name="T14" fmla="*/ 19 w 50"/>
                <a:gd name="T15" fmla="*/ 13 h 80"/>
                <a:gd name="T16" fmla="*/ 21 w 50"/>
                <a:gd name="T17" fmla="*/ 7 h 80"/>
                <a:gd name="T18" fmla="*/ 18 w 50"/>
                <a:gd name="T19" fmla="*/ 4 h 80"/>
                <a:gd name="T20" fmla="*/ 16 w 50"/>
                <a:gd name="T21" fmla="*/ 4 h 80"/>
                <a:gd name="T22" fmla="*/ 16 w 50"/>
                <a:gd name="T23" fmla="*/ 2 h 80"/>
                <a:gd name="T24" fmla="*/ 20 w 50"/>
                <a:gd name="T25" fmla="*/ 2 h 80"/>
                <a:gd name="T26" fmla="*/ 26 w 50"/>
                <a:gd name="T27" fmla="*/ 4 h 80"/>
                <a:gd name="T28" fmla="*/ 26 w 50"/>
                <a:gd name="T29" fmla="*/ 32 h 80"/>
                <a:gd name="T30" fmla="*/ 23 w 50"/>
                <a:gd name="T31" fmla="*/ 38 h 80"/>
                <a:gd name="T32" fmla="*/ 26 w 50"/>
                <a:gd name="T33" fmla="*/ 41 h 80"/>
                <a:gd name="T34" fmla="*/ 38 w 50"/>
                <a:gd name="T35" fmla="*/ 58 h 80"/>
                <a:gd name="T36" fmla="*/ 50 w 50"/>
                <a:gd name="T37" fmla="*/ 76 h 80"/>
                <a:gd name="T38" fmla="*/ 43 w 50"/>
                <a:gd name="T39" fmla="*/ 76 h 80"/>
                <a:gd name="T40" fmla="*/ 29 w 50"/>
                <a:gd name="T41" fmla="*/ 64 h 80"/>
                <a:gd name="T42" fmla="*/ 20 w 50"/>
                <a:gd name="T43" fmla="*/ 56 h 80"/>
                <a:gd name="T44" fmla="*/ 19 w 50"/>
                <a:gd name="T45" fmla="*/ 54 h 80"/>
                <a:gd name="T46" fmla="*/ 16 w 50"/>
                <a:gd name="T47" fmla="*/ 18 h 80"/>
                <a:gd name="T48" fmla="*/ 6 w 50"/>
                <a:gd name="T49" fmla="*/ 2 h 80"/>
                <a:gd name="T50" fmla="*/ 8 w 50"/>
                <a:gd name="T51" fmla="*/ 3 h 80"/>
                <a:gd name="T52" fmla="*/ 16 w 50"/>
                <a:gd name="T53" fmla="*/ 2 h 80"/>
                <a:gd name="T54" fmla="*/ 16 w 50"/>
                <a:gd name="T55" fmla="*/ 4 h 80"/>
                <a:gd name="T56" fmla="*/ 10 w 50"/>
                <a:gd name="T57" fmla="*/ 4 h 80"/>
                <a:gd name="T58" fmla="*/ 11 w 50"/>
                <a:gd name="T59" fmla="*/ 6 h 80"/>
                <a:gd name="T60" fmla="*/ 16 w 50"/>
                <a:gd name="T61" fmla="*/ 10 h 80"/>
                <a:gd name="T62" fmla="*/ 16 w 50"/>
                <a:gd name="T63" fmla="*/ 1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0" h="80">
                  <a:moveTo>
                    <a:pt x="19" y="54"/>
                  </a:moveTo>
                  <a:cubicBezTo>
                    <a:pt x="19" y="54"/>
                    <a:pt x="42" y="67"/>
                    <a:pt x="34" y="57"/>
                  </a:cubicBezTo>
                  <a:cubicBezTo>
                    <a:pt x="34" y="57"/>
                    <a:pt x="25" y="45"/>
                    <a:pt x="22" y="44"/>
                  </a:cubicBezTo>
                  <a:cubicBezTo>
                    <a:pt x="22" y="44"/>
                    <a:pt x="20" y="44"/>
                    <a:pt x="19" y="39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9" y="21"/>
                    <a:pt x="18" y="20"/>
                    <a:pt x="16" y="18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21" y="15"/>
                    <a:pt x="21" y="7"/>
                    <a:pt x="21" y="7"/>
                  </a:cubicBezTo>
                  <a:cubicBezTo>
                    <a:pt x="21" y="6"/>
                    <a:pt x="18" y="4"/>
                    <a:pt x="18" y="4"/>
                  </a:cubicBezTo>
                  <a:cubicBezTo>
                    <a:pt x="17" y="4"/>
                    <a:pt x="17" y="4"/>
                    <a:pt x="16" y="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2" y="0"/>
                    <a:pt x="26" y="4"/>
                  </a:cubicBezTo>
                  <a:cubicBezTo>
                    <a:pt x="26" y="4"/>
                    <a:pt x="23" y="25"/>
                    <a:pt x="26" y="32"/>
                  </a:cubicBezTo>
                  <a:cubicBezTo>
                    <a:pt x="26" y="32"/>
                    <a:pt x="26" y="34"/>
                    <a:pt x="23" y="38"/>
                  </a:cubicBezTo>
                  <a:cubicBezTo>
                    <a:pt x="23" y="38"/>
                    <a:pt x="22" y="39"/>
                    <a:pt x="26" y="41"/>
                  </a:cubicBezTo>
                  <a:cubicBezTo>
                    <a:pt x="26" y="41"/>
                    <a:pt x="35" y="53"/>
                    <a:pt x="38" y="58"/>
                  </a:cubicBezTo>
                  <a:cubicBezTo>
                    <a:pt x="38" y="58"/>
                    <a:pt x="50" y="73"/>
                    <a:pt x="50" y="76"/>
                  </a:cubicBezTo>
                  <a:cubicBezTo>
                    <a:pt x="50" y="76"/>
                    <a:pt x="46" y="80"/>
                    <a:pt x="43" y="76"/>
                  </a:cubicBezTo>
                  <a:cubicBezTo>
                    <a:pt x="43" y="76"/>
                    <a:pt x="32" y="66"/>
                    <a:pt x="29" y="64"/>
                  </a:cubicBezTo>
                  <a:cubicBezTo>
                    <a:pt x="20" y="56"/>
                    <a:pt x="20" y="56"/>
                    <a:pt x="20" y="56"/>
                  </a:cubicBezTo>
                  <a:lnTo>
                    <a:pt x="19" y="54"/>
                  </a:lnTo>
                  <a:close/>
                  <a:moveTo>
                    <a:pt x="16" y="18"/>
                  </a:moveTo>
                  <a:cubicBezTo>
                    <a:pt x="10" y="12"/>
                    <a:pt x="0" y="1"/>
                    <a:pt x="6" y="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4"/>
                    <a:pt x="10" y="4"/>
                    <a:pt x="10" y="4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6" y="10"/>
                    <a:pt x="16" y="10"/>
                    <a:pt x="16" y="10"/>
                  </a:cubicBez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64"/>
            <p:cNvSpPr/>
            <p:nvPr/>
          </p:nvSpPr>
          <p:spPr bwMode="auto">
            <a:xfrm>
              <a:off x="-8012113" y="1827213"/>
              <a:ext cx="134938" cy="139700"/>
            </a:xfrm>
            <a:custGeom>
              <a:avLst/>
              <a:gdLst>
                <a:gd name="T0" fmla="*/ 1 w 36"/>
                <a:gd name="T1" fmla="*/ 35 h 37"/>
                <a:gd name="T2" fmla="*/ 20 w 36"/>
                <a:gd name="T3" fmla="*/ 20 h 37"/>
                <a:gd name="T4" fmla="*/ 22 w 36"/>
                <a:gd name="T5" fmla="*/ 0 h 37"/>
                <a:gd name="T6" fmla="*/ 25 w 36"/>
                <a:gd name="T7" fmla="*/ 16 h 37"/>
                <a:gd name="T8" fmla="*/ 32 w 36"/>
                <a:gd name="T9" fmla="*/ 9 h 37"/>
                <a:gd name="T10" fmla="*/ 32 w 36"/>
                <a:gd name="T11" fmla="*/ 7 h 37"/>
                <a:gd name="T12" fmla="*/ 35 w 36"/>
                <a:gd name="T13" fmla="*/ 10 h 37"/>
                <a:gd name="T14" fmla="*/ 8 w 36"/>
                <a:gd name="T15" fmla="*/ 35 h 37"/>
                <a:gd name="T16" fmla="*/ 0 w 36"/>
                <a:gd name="T17" fmla="*/ 36 h 37"/>
                <a:gd name="T18" fmla="*/ 1 w 36"/>
                <a:gd name="T19" fmla="*/ 3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7">
                  <a:moveTo>
                    <a:pt x="1" y="35"/>
                  </a:moveTo>
                  <a:cubicBezTo>
                    <a:pt x="1" y="36"/>
                    <a:pt x="3" y="37"/>
                    <a:pt x="20" y="20"/>
                  </a:cubicBezTo>
                  <a:cubicBezTo>
                    <a:pt x="20" y="20"/>
                    <a:pt x="18" y="2"/>
                    <a:pt x="22" y="0"/>
                  </a:cubicBezTo>
                  <a:cubicBezTo>
                    <a:pt x="22" y="0"/>
                    <a:pt x="26" y="9"/>
                    <a:pt x="25" y="16"/>
                  </a:cubicBezTo>
                  <a:cubicBezTo>
                    <a:pt x="25" y="16"/>
                    <a:pt x="29" y="16"/>
                    <a:pt x="32" y="9"/>
                  </a:cubicBezTo>
                  <a:cubicBezTo>
                    <a:pt x="32" y="9"/>
                    <a:pt x="30" y="5"/>
                    <a:pt x="32" y="7"/>
                  </a:cubicBezTo>
                  <a:cubicBezTo>
                    <a:pt x="32" y="7"/>
                    <a:pt x="36" y="9"/>
                    <a:pt x="35" y="10"/>
                  </a:cubicBezTo>
                  <a:cubicBezTo>
                    <a:pt x="35" y="10"/>
                    <a:pt x="20" y="31"/>
                    <a:pt x="8" y="35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1" y="35"/>
                    <a:pt x="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65"/>
            <p:cNvSpPr>
              <a:spLocks noEditPoints="1"/>
            </p:cNvSpPr>
            <p:nvPr/>
          </p:nvSpPr>
          <p:spPr bwMode="auto">
            <a:xfrm>
              <a:off x="-7986713" y="1879600"/>
              <a:ext cx="195263" cy="211138"/>
            </a:xfrm>
            <a:custGeom>
              <a:avLst/>
              <a:gdLst>
                <a:gd name="T0" fmla="*/ 24 w 52"/>
                <a:gd name="T1" fmla="*/ 9 h 56"/>
                <a:gd name="T2" fmla="*/ 30 w 52"/>
                <a:gd name="T3" fmla="*/ 5 h 56"/>
                <a:gd name="T4" fmla="*/ 36 w 52"/>
                <a:gd name="T5" fmla="*/ 2 h 56"/>
                <a:gd name="T6" fmla="*/ 39 w 52"/>
                <a:gd name="T7" fmla="*/ 10 h 56"/>
                <a:gd name="T8" fmla="*/ 50 w 52"/>
                <a:gd name="T9" fmla="*/ 45 h 56"/>
                <a:gd name="T10" fmla="*/ 40 w 52"/>
                <a:gd name="T11" fmla="*/ 50 h 56"/>
                <a:gd name="T12" fmla="*/ 47 w 52"/>
                <a:gd name="T13" fmla="*/ 45 h 56"/>
                <a:gd name="T14" fmla="*/ 36 w 52"/>
                <a:gd name="T15" fmla="*/ 8 h 56"/>
                <a:gd name="T16" fmla="*/ 29 w 52"/>
                <a:gd name="T17" fmla="*/ 8 h 56"/>
                <a:gd name="T18" fmla="*/ 24 w 52"/>
                <a:gd name="T19" fmla="*/ 12 h 56"/>
                <a:gd name="T20" fmla="*/ 24 w 52"/>
                <a:gd name="T21" fmla="*/ 9 h 56"/>
                <a:gd name="T22" fmla="*/ 24 w 52"/>
                <a:gd name="T23" fmla="*/ 21 h 56"/>
                <a:gd name="T24" fmla="*/ 24 w 52"/>
                <a:gd name="T25" fmla="*/ 23 h 56"/>
                <a:gd name="T26" fmla="*/ 25 w 52"/>
                <a:gd name="T27" fmla="*/ 22 h 56"/>
                <a:gd name="T28" fmla="*/ 24 w 52"/>
                <a:gd name="T29" fmla="*/ 21 h 56"/>
                <a:gd name="T30" fmla="*/ 24 w 52"/>
                <a:gd name="T31" fmla="*/ 32 h 56"/>
                <a:gd name="T32" fmla="*/ 24 w 52"/>
                <a:gd name="T33" fmla="*/ 35 h 56"/>
                <a:gd name="T34" fmla="*/ 26 w 52"/>
                <a:gd name="T35" fmla="*/ 40 h 56"/>
                <a:gd name="T36" fmla="*/ 24 w 52"/>
                <a:gd name="T37" fmla="*/ 42 h 56"/>
                <a:gd name="T38" fmla="*/ 24 w 52"/>
                <a:gd name="T39" fmla="*/ 45 h 56"/>
                <a:gd name="T40" fmla="*/ 26 w 52"/>
                <a:gd name="T41" fmla="*/ 43 h 56"/>
                <a:gd name="T42" fmla="*/ 30 w 52"/>
                <a:gd name="T43" fmla="*/ 51 h 56"/>
                <a:gd name="T44" fmla="*/ 28 w 52"/>
                <a:gd name="T45" fmla="*/ 40 h 56"/>
                <a:gd name="T46" fmla="*/ 24 w 52"/>
                <a:gd name="T47" fmla="*/ 32 h 56"/>
                <a:gd name="T48" fmla="*/ 5 w 52"/>
                <a:gd name="T49" fmla="*/ 52 h 56"/>
                <a:gd name="T50" fmla="*/ 2 w 52"/>
                <a:gd name="T51" fmla="*/ 51 h 56"/>
                <a:gd name="T52" fmla="*/ 5 w 52"/>
                <a:gd name="T53" fmla="*/ 30 h 56"/>
                <a:gd name="T54" fmla="*/ 24 w 52"/>
                <a:gd name="T55" fmla="*/ 9 h 56"/>
                <a:gd name="T56" fmla="*/ 24 w 52"/>
                <a:gd name="T57" fmla="*/ 12 h 56"/>
                <a:gd name="T58" fmla="*/ 11 w 52"/>
                <a:gd name="T59" fmla="*/ 28 h 56"/>
                <a:gd name="T60" fmla="*/ 20 w 52"/>
                <a:gd name="T61" fmla="*/ 22 h 56"/>
                <a:gd name="T62" fmla="*/ 24 w 52"/>
                <a:gd name="T63" fmla="*/ 21 h 56"/>
                <a:gd name="T64" fmla="*/ 24 w 52"/>
                <a:gd name="T65" fmla="*/ 23 h 56"/>
                <a:gd name="T66" fmla="*/ 23 w 52"/>
                <a:gd name="T67" fmla="*/ 32 h 56"/>
                <a:gd name="T68" fmla="*/ 24 w 52"/>
                <a:gd name="T69" fmla="*/ 32 h 56"/>
                <a:gd name="T70" fmla="*/ 24 w 52"/>
                <a:gd name="T71" fmla="*/ 35 h 56"/>
                <a:gd name="T72" fmla="*/ 24 w 52"/>
                <a:gd name="T73" fmla="*/ 35 h 56"/>
                <a:gd name="T74" fmla="*/ 23 w 52"/>
                <a:gd name="T75" fmla="*/ 36 h 56"/>
                <a:gd name="T76" fmla="*/ 22 w 52"/>
                <a:gd name="T77" fmla="*/ 42 h 56"/>
                <a:gd name="T78" fmla="*/ 24 w 52"/>
                <a:gd name="T79" fmla="*/ 42 h 56"/>
                <a:gd name="T80" fmla="*/ 24 w 52"/>
                <a:gd name="T81" fmla="*/ 45 h 56"/>
                <a:gd name="T82" fmla="*/ 20 w 52"/>
                <a:gd name="T83" fmla="*/ 45 h 56"/>
                <a:gd name="T84" fmla="*/ 22 w 52"/>
                <a:gd name="T85" fmla="*/ 35 h 56"/>
                <a:gd name="T86" fmla="*/ 20 w 52"/>
                <a:gd name="T87" fmla="*/ 30 h 56"/>
                <a:gd name="T88" fmla="*/ 19 w 52"/>
                <a:gd name="T89" fmla="*/ 27 h 56"/>
                <a:gd name="T90" fmla="*/ 17 w 52"/>
                <a:gd name="T91" fmla="*/ 32 h 56"/>
                <a:gd name="T92" fmla="*/ 13 w 52"/>
                <a:gd name="T93" fmla="*/ 32 h 56"/>
                <a:gd name="T94" fmla="*/ 6 w 52"/>
                <a:gd name="T95" fmla="*/ 35 h 56"/>
                <a:gd name="T96" fmla="*/ 4 w 52"/>
                <a:gd name="T97" fmla="*/ 51 h 56"/>
                <a:gd name="T98" fmla="*/ 5 w 52"/>
                <a:gd name="T99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2" h="56">
                  <a:moveTo>
                    <a:pt x="24" y="9"/>
                  </a:moveTo>
                  <a:cubicBezTo>
                    <a:pt x="26" y="7"/>
                    <a:pt x="28" y="6"/>
                    <a:pt x="30" y="5"/>
                  </a:cubicBezTo>
                  <a:cubicBezTo>
                    <a:pt x="30" y="5"/>
                    <a:pt x="33" y="0"/>
                    <a:pt x="36" y="2"/>
                  </a:cubicBezTo>
                  <a:cubicBezTo>
                    <a:pt x="36" y="2"/>
                    <a:pt x="37" y="1"/>
                    <a:pt x="39" y="10"/>
                  </a:cubicBezTo>
                  <a:cubicBezTo>
                    <a:pt x="39" y="10"/>
                    <a:pt x="45" y="36"/>
                    <a:pt x="50" y="45"/>
                  </a:cubicBezTo>
                  <a:cubicBezTo>
                    <a:pt x="50" y="45"/>
                    <a:pt x="52" y="56"/>
                    <a:pt x="40" y="50"/>
                  </a:cubicBezTo>
                  <a:cubicBezTo>
                    <a:pt x="40" y="50"/>
                    <a:pt x="49" y="51"/>
                    <a:pt x="47" y="45"/>
                  </a:cubicBezTo>
                  <a:cubicBezTo>
                    <a:pt x="47" y="45"/>
                    <a:pt x="36" y="17"/>
                    <a:pt x="36" y="8"/>
                  </a:cubicBezTo>
                  <a:cubicBezTo>
                    <a:pt x="36" y="8"/>
                    <a:pt x="35" y="4"/>
                    <a:pt x="29" y="8"/>
                  </a:cubicBezTo>
                  <a:cubicBezTo>
                    <a:pt x="29" y="8"/>
                    <a:pt x="27" y="9"/>
                    <a:pt x="24" y="12"/>
                  </a:cubicBezTo>
                  <a:cubicBezTo>
                    <a:pt x="24" y="9"/>
                    <a:pt x="24" y="9"/>
                    <a:pt x="24" y="9"/>
                  </a:cubicBezTo>
                  <a:close/>
                  <a:moveTo>
                    <a:pt x="24" y="21"/>
                  </a:move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5" y="22"/>
                    <a:pt x="25" y="22"/>
                  </a:cubicBezTo>
                  <a:cubicBezTo>
                    <a:pt x="25" y="22"/>
                    <a:pt x="24" y="21"/>
                    <a:pt x="24" y="21"/>
                  </a:cubicBezTo>
                  <a:close/>
                  <a:moveTo>
                    <a:pt x="24" y="32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5" y="36"/>
                    <a:pt x="27" y="38"/>
                    <a:pt x="26" y="40"/>
                  </a:cubicBezTo>
                  <a:cubicBezTo>
                    <a:pt x="26" y="40"/>
                    <a:pt x="25" y="41"/>
                    <a:pt x="24" y="42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5" y="44"/>
                    <a:pt x="26" y="43"/>
                    <a:pt x="26" y="43"/>
                  </a:cubicBezTo>
                  <a:cubicBezTo>
                    <a:pt x="29" y="52"/>
                    <a:pt x="30" y="51"/>
                    <a:pt x="30" y="51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30" y="34"/>
                    <a:pt x="26" y="33"/>
                    <a:pt x="24" y="32"/>
                  </a:cubicBezTo>
                  <a:close/>
                  <a:moveTo>
                    <a:pt x="5" y="52"/>
                  </a:moveTo>
                  <a:cubicBezTo>
                    <a:pt x="5" y="52"/>
                    <a:pt x="5" y="56"/>
                    <a:pt x="2" y="51"/>
                  </a:cubicBezTo>
                  <a:cubicBezTo>
                    <a:pt x="2" y="51"/>
                    <a:pt x="0" y="45"/>
                    <a:pt x="5" y="30"/>
                  </a:cubicBezTo>
                  <a:cubicBezTo>
                    <a:pt x="5" y="30"/>
                    <a:pt x="13" y="18"/>
                    <a:pt x="24" y="9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19" y="17"/>
                    <a:pt x="11" y="24"/>
                    <a:pt x="11" y="28"/>
                  </a:cubicBezTo>
                  <a:cubicBezTo>
                    <a:pt x="11" y="28"/>
                    <a:pt x="16" y="33"/>
                    <a:pt x="20" y="22"/>
                  </a:cubicBezTo>
                  <a:cubicBezTo>
                    <a:pt x="20" y="22"/>
                    <a:pt x="23" y="19"/>
                    <a:pt x="24" y="21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3" y="25"/>
                    <a:pt x="20" y="31"/>
                    <a:pt x="23" y="32"/>
                  </a:cubicBezTo>
                  <a:cubicBezTo>
                    <a:pt x="23" y="32"/>
                    <a:pt x="23" y="32"/>
                    <a:pt x="24" y="32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3" y="43"/>
                    <a:pt x="23" y="43"/>
                    <a:pt x="24" y="42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3" y="47"/>
                    <a:pt x="21" y="48"/>
                    <a:pt x="20" y="4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2" y="35"/>
                    <a:pt x="18" y="34"/>
                    <a:pt x="20" y="30"/>
                  </a:cubicBezTo>
                  <a:cubicBezTo>
                    <a:pt x="20" y="30"/>
                    <a:pt x="18" y="28"/>
                    <a:pt x="19" y="27"/>
                  </a:cubicBezTo>
                  <a:cubicBezTo>
                    <a:pt x="19" y="27"/>
                    <a:pt x="16" y="30"/>
                    <a:pt x="17" y="32"/>
                  </a:cubicBezTo>
                  <a:cubicBezTo>
                    <a:pt x="17" y="32"/>
                    <a:pt x="15" y="34"/>
                    <a:pt x="13" y="32"/>
                  </a:cubicBezTo>
                  <a:cubicBezTo>
                    <a:pt x="13" y="32"/>
                    <a:pt x="8" y="29"/>
                    <a:pt x="6" y="35"/>
                  </a:cubicBezTo>
                  <a:cubicBezTo>
                    <a:pt x="6" y="35"/>
                    <a:pt x="2" y="43"/>
                    <a:pt x="4" y="51"/>
                  </a:cubicBezTo>
                  <a:cubicBezTo>
                    <a:pt x="5" y="52"/>
                    <a:pt x="5" y="52"/>
                    <a:pt x="5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66"/>
            <p:cNvSpPr>
              <a:spLocks noEditPoints="1"/>
            </p:cNvSpPr>
            <p:nvPr/>
          </p:nvSpPr>
          <p:spPr bwMode="auto">
            <a:xfrm>
              <a:off x="-8421688" y="2046288"/>
              <a:ext cx="1787525" cy="1790700"/>
            </a:xfrm>
            <a:custGeom>
              <a:avLst/>
              <a:gdLst>
                <a:gd name="T0" fmla="*/ 449 w 476"/>
                <a:gd name="T1" fmla="*/ 179 h 476"/>
                <a:gd name="T2" fmla="*/ 391 w 476"/>
                <a:gd name="T3" fmla="*/ 137 h 476"/>
                <a:gd name="T4" fmla="*/ 430 w 476"/>
                <a:gd name="T5" fmla="*/ 193 h 476"/>
                <a:gd name="T6" fmla="*/ 359 w 476"/>
                <a:gd name="T7" fmla="*/ 434 h 476"/>
                <a:gd name="T8" fmla="*/ 359 w 476"/>
                <a:gd name="T9" fmla="*/ 99 h 476"/>
                <a:gd name="T10" fmla="*/ 338 w 476"/>
                <a:gd name="T11" fmla="*/ 219 h 476"/>
                <a:gd name="T12" fmla="*/ 311 w 476"/>
                <a:gd name="T13" fmla="*/ 21 h 476"/>
                <a:gd name="T14" fmla="*/ 328 w 476"/>
                <a:gd name="T15" fmla="*/ 193 h 476"/>
                <a:gd name="T16" fmla="*/ 311 w 476"/>
                <a:gd name="T17" fmla="*/ 176 h 476"/>
                <a:gd name="T18" fmla="*/ 293 w 476"/>
                <a:gd name="T19" fmla="*/ 6 h 476"/>
                <a:gd name="T20" fmla="*/ 311 w 476"/>
                <a:gd name="T21" fmla="*/ 136 h 476"/>
                <a:gd name="T22" fmla="*/ 293 w 476"/>
                <a:gd name="T23" fmla="*/ 228 h 476"/>
                <a:gd name="T24" fmla="*/ 303 w 476"/>
                <a:gd name="T25" fmla="*/ 399 h 476"/>
                <a:gd name="T26" fmla="*/ 311 w 476"/>
                <a:gd name="T27" fmla="*/ 223 h 476"/>
                <a:gd name="T28" fmla="*/ 293 w 476"/>
                <a:gd name="T29" fmla="*/ 64 h 476"/>
                <a:gd name="T30" fmla="*/ 293 w 476"/>
                <a:gd name="T31" fmla="*/ 246 h 476"/>
                <a:gd name="T32" fmla="*/ 293 w 476"/>
                <a:gd name="T33" fmla="*/ 379 h 476"/>
                <a:gd name="T34" fmla="*/ 266 w 476"/>
                <a:gd name="T35" fmla="*/ 2 h 476"/>
                <a:gd name="T36" fmla="*/ 275 w 476"/>
                <a:gd name="T37" fmla="*/ 78 h 476"/>
                <a:gd name="T38" fmla="*/ 266 w 476"/>
                <a:gd name="T39" fmla="*/ 331 h 476"/>
                <a:gd name="T40" fmla="*/ 266 w 476"/>
                <a:gd name="T41" fmla="*/ 391 h 476"/>
                <a:gd name="T42" fmla="*/ 266 w 476"/>
                <a:gd name="T43" fmla="*/ 10 h 476"/>
                <a:gd name="T44" fmla="*/ 265 w 476"/>
                <a:gd name="T45" fmla="*/ 158 h 476"/>
                <a:gd name="T46" fmla="*/ 248 w 476"/>
                <a:gd name="T47" fmla="*/ 158 h 476"/>
                <a:gd name="T48" fmla="*/ 248 w 476"/>
                <a:gd name="T49" fmla="*/ 391 h 476"/>
                <a:gd name="T50" fmla="*/ 248 w 476"/>
                <a:gd name="T51" fmla="*/ 9 h 476"/>
                <a:gd name="T52" fmla="*/ 242 w 476"/>
                <a:gd name="T53" fmla="*/ 158 h 476"/>
                <a:gd name="T54" fmla="*/ 238 w 476"/>
                <a:gd name="T55" fmla="*/ 362 h 476"/>
                <a:gd name="T56" fmla="*/ 238 w 476"/>
                <a:gd name="T57" fmla="*/ 419 h 476"/>
                <a:gd name="T58" fmla="*/ 228 w 476"/>
                <a:gd name="T59" fmla="*/ 61 h 476"/>
                <a:gd name="T60" fmla="*/ 228 w 476"/>
                <a:gd name="T61" fmla="*/ 348 h 476"/>
                <a:gd name="T62" fmla="*/ 228 w 476"/>
                <a:gd name="T63" fmla="*/ 409 h 476"/>
                <a:gd name="T64" fmla="*/ 228 w 476"/>
                <a:gd name="T65" fmla="*/ 0 h 476"/>
                <a:gd name="T66" fmla="*/ 223 w 476"/>
                <a:gd name="T67" fmla="*/ 238 h 476"/>
                <a:gd name="T68" fmla="*/ 228 w 476"/>
                <a:gd name="T69" fmla="*/ 348 h 476"/>
                <a:gd name="T70" fmla="*/ 228 w 476"/>
                <a:gd name="T71" fmla="*/ 409 h 476"/>
                <a:gd name="T72" fmla="*/ 209 w 476"/>
                <a:gd name="T73" fmla="*/ 2 h 476"/>
                <a:gd name="T74" fmla="*/ 209 w 476"/>
                <a:gd name="T75" fmla="*/ 246 h 476"/>
                <a:gd name="T76" fmla="*/ 196 w 476"/>
                <a:gd name="T77" fmla="*/ 339 h 476"/>
                <a:gd name="T78" fmla="*/ 196 w 476"/>
                <a:gd name="T79" fmla="*/ 399 h 476"/>
                <a:gd name="T80" fmla="*/ 182 w 476"/>
                <a:gd name="T81" fmla="*/ 16 h 476"/>
                <a:gd name="T82" fmla="*/ 186 w 476"/>
                <a:gd name="T83" fmla="*/ 147 h 476"/>
                <a:gd name="T84" fmla="*/ 196 w 476"/>
                <a:gd name="T85" fmla="*/ 325 h 476"/>
                <a:gd name="T86" fmla="*/ 196 w 476"/>
                <a:gd name="T87" fmla="*/ 399 h 476"/>
                <a:gd name="T88" fmla="*/ 163 w 476"/>
                <a:gd name="T89" fmla="*/ 12 h 476"/>
                <a:gd name="T90" fmla="*/ 163 w 476"/>
                <a:gd name="T91" fmla="*/ 136 h 476"/>
                <a:gd name="T92" fmla="*/ 168 w 476"/>
                <a:gd name="T93" fmla="*/ 419 h 476"/>
                <a:gd name="T94" fmla="*/ 182 w 476"/>
                <a:gd name="T95" fmla="*/ 333 h 476"/>
                <a:gd name="T96" fmla="*/ 163 w 476"/>
                <a:gd name="T97" fmla="*/ 21 h 476"/>
                <a:gd name="T98" fmla="*/ 156 w 476"/>
                <a:gd name="T99" fmla="*/ 229 h 476"/>
                <a:gd name="T100" fmla="*/ 163 w 476"/>
                <a:gd name="T101" fmla="*/ 384 h 476"/>
                <a:gd name="T102" fmla="*/ 136 w 476"/>
                <a:gd name="T103" fmla="*/ 79 h 476"/>
                <a:gd name="T104" fmla="*/ 115 w 476"/>
                <a:gd name="T105" fmla="*/ 347 h 476"/>
                <a:gd name="T106" fmla="*/ 64 w 476"/>
                <a:gd name="T107" fmla="*/ 388 h 476"/>
                <a:gd name="T108" fmla="*/ 115 w 476"/>
                <a:gd name="T109" fmla="*/ 202 h 476"/>
                <a:gd name="T110" fmla="*/ 114 w 476"/>
                <a:gd name="T111" fmla="*/ 209 h 476"/>
                <a:gd name="T112" fmla="*/ 21 w 476"/>
                <a:gd name="T113" fmla="*/ 336 h 476"/>
                <a:gd name="T114" fmla="*/ 27 w 476"/>
                <a:gd name="T115" fmla="*/ 146 h 476"/>
                <a:gd name="T116" fmla="*/ 64 w 476"/>
                <a:gd name="T117" fmla="*/ 88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76" h="476">
                  <a:moveTo>
                    <a:pt x="456" y="142"/>
                  </a:moveTo>
                  <a:cubicBezTo>
                    <a:pt x="469" y="171"/>
                    <a:pt x="476" y="204"/>
                    <a:pt x="476" y="238"/>
                  </a:cubicBezTo>
                  <a:cubicBezTo>
                    <a:pt x="476" y="273"/>
                    <a:pt x="469" y="305"/>
                    <a:pt x="456" y="335"/>
                  </a:cubicBezTo>
                  <a:cubicBezTo>
                    <a:pt x="456" y="313"/>
                    <a:pt x="456" y="313"/>
                    <a:pt x="456" y="313"/>
                  </a:cubicBezTo>
                  <a:cubicBezTo>
                    <a:pt x="463" y="291"/>
                    <a:pt x="473" y="248"/>
                    <a:pt x="465" y="204"/>
                  </a:cubicBezTo>
                  <a:cubicBezTo>
                    <a:pt x="456" y="197"/>
                    <a:pt x="456" y="197"/>
                    <a:pt x="456" y="197"/>
                  </a:cubicBezTo>
                  <a:cubicBezTo>
                    <a:pt x="456" y="185"/>
                    <a:pt x="456" y="185"/>
                    <a:pt x="456" y="185"/>
                  </a:cubicBezTo>
                  <a:cubicBezTo>
                    <a:pt x="463" y="190"/>
                    <a:pt x="463" y="190"/>
                    <a:pt x="463" y="190"/>
                  </a:cubicBezTo>
                  <a:cubicBezTo>
                    <a:pt x="463" y="190"/>
                    <a:pt x="459" y="177"/>
                    <a:pt x="456" y="165"/>
                  </a:cubicBezTo>
                  <a:lnTo>
                    <a:pt x="456" y="142"/>
                  </a:lnTo>
                  <a:close/>
                  <a:moveTo>
                    <a:pt x="359" y="33"/>
                  </a:moveTo>
                  <a:cubicBezTo>
                    <a:pt x="401" y="59"/>
                    <a:pt x="435" y="97"/>
                    <a:pt x="456" y="142"/>
                  </a:cubicBezTo>
                  <a:cubicBezTo>
                    <a:pt x="456" y="165"/>
                    <a:pt x="456" y="165"/>
                    <a:pt x="456" y="165"/>
                  </a:cubicBezTo>
                  <a:cubicBezTo>
                    <a:pt x="453" y="159"/>
                    <a:pt x="451" y="152"/>
                    <a:pt x="449" y="148"/>
                  </a:cubicBezTo>
                  <a:cubicBezTo>
                    <a:pt x="449" y="179"/>
                    <a:pt x="449" y="179"/>
                    <a:pt x="449" y="179"/>
                  </a:cubicBezTo>
                  <a:cubicBezTo>
                    <a:pt x="456" y="185"/>
                    <a:pt x="456" y="185"/>
                    <a:pt x="456" y="185"/>
                  </a:cubicBezTo>
                  <a:cubicBezTo>
                    <a:pt x="456" y="197"/>
                    <a:pt x="456" y="197"/>
                    <a:pt x="456" y="197"/>
                  </a:cubicBezTo>
                  <a:cubicBezTo>
                    <a:pt x="439" y="185"/>
                    <a:pt x="439" y="185"/>
                    <a:pt x="439" y="185"/>
                  </a:cubicBezTo>
                  <a:cubicBezTo>
                    <a:pt x="439" y="185"/>
                    <a:pt x="440" y="148"/>
                    <a:pt x="439" y="148"/>
                  </a:cubicBezTo>
                  <a:cubicBezTo>
                    <a:pt x="385" y="148"/>
                    <a:pt x="385" y="148"/>
                    <a:pt x="385" y="148"/>
                  </a:cubicBezTo>
                  <a:cubicBezTo>
                    <a:pt x="399" y="176"/>
                    <a:pt x="399" y="176"/>
                    <a:pt x="399" y="176"/>
                  </a:cubicBezTo>
                  <a:cubicBezTo>
                    <a:pt x="373" y="176"/>
                    <a:pt x="373" y="176"/>
                    <a:pt x="373" y="176"/>
                  </a:cubicBezTo>
                  <a:cubicBezTo>
                    <a:pt x="373" y="204"/>
                    <a:pt x="373" y="204"/>
                    <a:pt x="373" y="204"/>
                  </a:cubicBezTo>
                  <a:cubicBezTo>
                    <a:pt x="359" y="204"/>
                    <a:pt x="359" y="204"/>
                    <a:pt x="359" y="204"/>
                  </a:cubicBezTo>
                  <a:cubicBezTo>
                    <a:pt x="359" y="191"/>
                    <a:pt x="359" y="191"/>
                    <a:pt x="359" y="191"/>
                  </a:cubicBezTo>
                  <a:cubicBezTo>
                    <a:pt x="363" y="191"/>
                    <a:pt x="363" y="191"/>
                    <a:pt x="363" y="191"/>
                  </a:cubicBezTo>
                  <a:cubicBezTo>
                    <a:pt x="363" y="165"/>
                    <a:pt x="363" y="165"/>
                    <a:pt x="363" y="165"/>
                  </a:cubicBezTo>
                  <a:cubicBezTo>
                    <a:pt x="382" y="165"/>
                    <a:pt x="382" y="165"/>
                    <a:pt x="382" y="165"/>
                  </a:cubicBezTo>
                  <a:cubicBezTo>
                    <a:pt x="362" y="124"/>
                    <a:pt x="362" y="124"/>
                    <a:pt x="362" y="124"/>
                  </a:cubicBezTo>
                  <a:cubicBezTo>
                    <a:pt x="391" y="137"/>
                    <a:pt x="391" y="137"/>
                    <a:pt x="391" y="137"/>
                  </a:cubicBezTo>
                  <a:cubicBezTo>
                    <a:pt x="444" y="137"/>
                    <a:pt x="444" y="137"/>
                    <a:pt x="444" y="137"/>
                  </a:cubicBezTo>
                  <a:cubicBezTo>
                    <a:pt x="444" y="136"/>
                    <a:pt x="432" y="116"/>
                    <a:pt x="432" y="116"/>
                  </a:cubicBezTo>
                  <a:cubicBezTo>
                    <a:pt x="416" y="120"/>
                    <a:pt x="386" y="110"/>
                    <a:pt x="359" y="99"/>
                  </a:cubicBezTo>
                  <a:cubicBezTo>
                    <a:pt x="359" y="88"/>
                    <a:pt x="359" y="88"/>
                    <a:pt x="359" y="88"/>
                  </a:cubicBezTo>
                  <a:cubicBezTo>
                    <a:pt x="382" y="98"/>
                    <a:pt x="408" y="106"/>
                    <a:pt x="426" y="107"/>
                  </a:cubicBezTo>
                  <a:cubicBezTo>
                    <a:pt x="426" y="107"/>
                    <a:pt x="405" y="71"/>
                    <a:pt x="359" y="43"/>
                  </a:cubicBezTo>
                  <a:cubicBezTo>
                    <a:pt x="359" y="33"/>
                    <a:pt x="359" y="33"/>
                    <a:pt x="359" y="33"/>
                  </a:cubicBezTo>
                  <a:close/>
                  <a:moveTo>
                    <a:pt x="456" y="335"/>
                  </a:moveTo>
                  <a:cubicBezTo>
                    <a:pt x="456" y="313"/>
                    <a:pt x="456" y="313"/>
                    <a:pt x="456" y="313"/>
                  </a:cubicBezTo>
                  <a:cubicBezTo>
                    <a:pt x="453" y="322"/>
                    <a:pt x="450" y="328"/>
                    <a:pt x="450" y="328"/>
                  </a:cubicBezTo>
                  <a:cubicBezTo>
                    <a:pt x="450" y="210"/>
                    <a:pt x="450" y="210"/>
                    <a:pt x="450" y="210"/>
                  </a:cubicBezTo>
                  <a:cubicBezTo>
                    <a:pt x="426" y="210"/>
                    <a:pt x="426" y="210"/>
                    <a:pt x="426" y="210"/>
                  </a:cubicBezTo>
                  <a:cubicBezTo>
                    <a:pt x="426" y="207"/>
                    <a:pt x="426" y="207"/>
                    <a:pt x="426" y="207"/>
                  </a:cubicBezTo>
                  <a:cubicBezTo>
                    <a:pt x="430" y="207"/>
                    <a:pt x="430" y="207"/>
                    <a:pt x="430" y="207"/>
                  </a:cubicBezTo>
                  <a:cubicBezTo>
                    <a:pt x="430" y="193"/>
                    <a:pt x="430" y="193"/>
                    <a:pt x="430" y="193"/>
                  </a:cubicBezTo>
                  <a:cubicBezTo>
                    <a:pt x="387" y="194"/>
                    <a:pt x="387" y="194"/>
                    <a:pt x="387" y="194"/>
                  </a:cubicBezTo>
                  <a:cubicBezTo>
                    <a:pt x="388" y="207"/>
                    <a:pt x="388" y="207"/>
                    <a:pt x="388" y="207"/>
                  </a:cubicBezTo>
                  <a:cubicBezTo>
                    <a:pt x="391" y="207"/>
                    <a:pt x="391" y="207"/>
                    <a:pt x="391" y="207"/>
                  </a:cubicBezTo>
                  <a:cubicBezTo>
                    <a:pt x="391" y="210"/>
                    <a:pt x="391" y="210"/>
                    <a:pt x="391" y="210"/>
                  </a:cubicBezTo>
                  <a:cubicBezTo>
                    <a:pt x="362" y="210"/>
                    <a:pt x="362" y="210"/>
                    <a:pt x="362" y="210"/>
                  </a:cubicBezTo>
                  <a:cubicBezTo>
                    <a:pt x="362" y="210"/>
                    <a:pt x="362" y="210"/>
                    <a:pt x="362" y="210"/>
                  </a:cubicBezTo>
                  <a:cubicBezTo>
                    <a:pt x="362" y="220"/>
                    <a:pt x="362" y="220"/>
                    <a:pt x="362" y="220"/>
                  </a:cubicBezTo>
                  <a:cubicBezTo>
                    <a:pt x="359" y="220"/>
                    <a:pt x="359" y="220"/>
                    <a:pt x="359" y="220"/>
                  </a:cubicBezTo>
                  <a:cubicBezTo>
                    <a:pt x="359" y="261"/>
                    <a:pt x="359" y="261"/>
                    <a:pt x="359" y="261"/>
                  </a:cubicBezTo>
                  <a:cubicBezTo>
                    <a:pt x="370" y="261"/>
                    <a:pt x="370" y="261"/>
                    <a:pt x="370" y="261"/>
                  </a:cubicBezTo>
                  <a:cubicBezTo>
                    <a:pt x="370" y="297"/>
                    <a:pt x="370" y="297"/>
                    <a:pt x="370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59" y="348"/>
                    <a:pt x="359" y="348"/>
                    <a:pt x="359" y="348"/>
                  </a:cubicBezTo>
                  <a:cubicBezTo>
                    <a:pt x="440" y="347"/>
                    <a:pt x="440" y="347"/>
                    <a:pt x="440" y="347"/>
                  </a:cubicBezTo>
                  <a:cubicBezTo>
                    <a:pt x="412" y="399"/>
                    <a:pt x="372" y="426"/>
                    <a:pt x="359" y="434"/>
                  </a:cubicBezTo>
                  <a:cubicBezTo>
                    <a:pt x="359" y="443"/>
                    <a:pt x="359" y="443"/>
                    <a:pt x="359" y="443"/>
                  </a:cubicBezTo>
                  <a:cubicBezTo>
                    <a:pt x="401" y="418"/>
                    <a:pt x="435" y="380"/>
                    <a:pt x="456" y="335"/>
                  </a:cubicBezTo>
                  <a:close/>
                  <a:moveTo>
                    <a:pt x="338" y="22"/>
                  </a:moveTo>
                  <a:cubicBezTo>
                    <a:pt x="345" y="26"/>
                    <a:pt x="352" y="29"/>
                    <a:pt x="359" y="33"/>
                  </a:cubicBezTo>
                  <a:cubicBezTo>
                    <a:pt x="359" y="43"/>
                    <a:pt x="359" y="43"/>
                    <a:pt x="359" y="43"/>
                  </a:cubicBezTo>
                  <a:cubicBezTo>
                    <a:pt x="353" y="39"/>
                    <a:pt x="346" y="35"/>
                    <a:pt x="338" y="32"/>
                  </a:cubicBezTo>
                  <a:cubicBezTo>
                    <a:pt x="338" y="22"/>
                    <a:pt x="338" y="22"/>
                    <a:pt x="338" y="22"/>
                  </a:cubicBezTo>
                  <a:close/>
                  <a:moveTo>
                    <a:pt x="359" y="443"/>
                  </a:moveTo>
                  <a:cubicBezTo>
                    <a:pt x="352" y="447"/>
                    <a:pt x="345" y="451"/>
                    <a:pt x="338" y="454"/>
                  </a:cubicBezTo>
                  <a:cubicBezTo>
                    <a:pt x="338" y="445"/>
                    <a:pt x="338" y="445"/>
                    <a:pt x="338" y="445"/>
                  </a:cubicBezTo>
                  <a:cubicBezTo>
                    <a:pt x="344" y="442"/>
                    <a:pt x="349" y="440"/>
                    <a:pt x="354" y="436"/>
                  </a:cubicBezTo>
                  <a:cubicBezTo>
                    <a:pt x="354" y="436"/>
                    <a:pt x="356" y="435"/>
                    <a:pt x="359" y="434"/>
                  </a:cubicBezTo>
                  <a:cubicBezTo>
                    <a:pt x="359" y="443"/>
                    <a:pt x="359" y="443"/>
                    <a:pt x="359" y="443"/>
                  </a:cubicBezTo>
                  <a:close/>
                  <a:moveTo>
                    <a:pt x="359" y="88"/>
                  </a:moveTo>
                  <a:cubicBezTo>
                    <a:pt x="359" y="99"/>
                    <a:pt x="359" y="99"/>
                    <a:pt x="359" y="99"/>
                  </a:cubicBezTo>
                  <a:cubicBezTo>
                    <a:pt x="352" y="96"/>
                    <a:pt x="345" y="93"/>
                    <a:pt x="338" y="90"/>
                  </a:cubicBezTo>
                  <a:cubicBezTo>
                    <a:pt x="338" y="79"/>
                    <a:pt x="338" y="79"/>
                    <a:pt x="338" y="79"/>
                  </a:cubicBezTo>
                  <a:cubicBezTo>
                    <a:pt x="345" y="82"/>
                    <a:pt x="352" y="85"/>
                    <a:pt x="359" y="88"/>
                  </a:cubicBezTo>
                  <a:close/>
                  <a:moveTo>
                    <a:pt x="359" y="191"/>
                  </a:moveTo>
                  <a:cubicBezTo>
                    <a:pt x="359" y="204"/>
                    <a:pt x="359" y="204"/>
                    <a:pt x="359" y="204"/>
                  </a:cubicBezTo>
                  <a:cubicBezTo>
                    <a:pt x="355" y="204"/>
                    <a:pt x="355" y="204"/>
                    <a:pt x="355" y="204"/>
                  </a:cubicBezTo>
                  <a:cubicBezTo>
                    <a:pt x="355" y="220"/>
                    <a:pt x="355" y="220"/>
                    <a:pt x="355" y="220"/>
                  </a:cubicBezTo>
                  <a:cubicBezTo>
                    <a:pt x="359" y="220"/>
                    <a:pt x="359" y="220"/>
                    <a:pt x="359" y="220"/>
                  </a:cubicBezTo>
                  <a:cubicBezTo>
                    <a:pt x="359" y="261"/>
                    <a:pt x="359" y="261"/>
                    <a:pt x="359" y="261"/>
                  </a:cubicBezTo>
                  <a:cubicBezTo>
                    <a:pt x="348" y="261"/>
                    <a:pt x="348" y="261"/>
                    <a:pt x="348" y="261"/>
                  </a:cubicBezTo>
                  <a:cubicBezTo>
                    <a:pt x="348" y="297"/>
                    <a:pt x="348" y="297"/>
                    <a:pt x="348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59" y="348"/>
                    <a:pt x="359" y="348"/>
                    <a:pt x="359" y="348"/>
                  </a:cubicBezTo>
                  <a:cubicBezTo>
                    <a:pt x="338" y="348"/>
                    <a:pt x="338" y="348"/>
                    <a:pt x="338" y="348"/>
                  </a:cubicBezTo>
                  <a:cubicBezTo>
                    <a:pt x="338" y="219"/>
                    <a:pt x="338" y="219"/>
                    <a:pt x="338" y="219"/>
                  </a:cubicBezTo>
                  <a:cubicBezTo>
                    <a:pt x="343" y="218"/>
                    <a:pt x="343" y="218"/>
                    <a:pt x="343" y="218"/>
                  </a:cubicBezTo>
                  <a:cubicBezTo>
                    <a:pt x="343" y="211"/>
                    <a:pt x="343" y="211"/>
                    <a:pt x="343" y="211"/>
                  </a:cubicBezTo>
                  <a:cubicBezTo>
                    <a:pt x="338" y="215"/>
                    <a:pt x="338" y="215"/>
                    <a:pt x="338" y="215"/>
                  </a:cubicBezTo>
                  <a:cubicBezTo>
                    <a:pt x="338" y="198"/>
                    <a:pt x="338" y="198"/>
                    <a:pt x="338" y="198"/>
                  </a:cubicBezTo>
                  <a:cubicBezTo>
                    <a:pt x="344" y="201"/>
                    <a:pt x="344" y="201"/>
                    <a:pt x="344" y="201"/>
                  </a:cubicBezTo>
                  <a:cubicBezTo>
                    <a:pt x="344" y="191"/>
                    <a:pt x="344" y="191"/>
                    <a:pt x="344" y="191"/>
                  </a:cubicBezTo>
                  <a:cubicBezTo>
                    <a:pt x="359" y="191"/>
                    <a:pt x="359" y="191"/>
                    <a:pt x="359" y="191"/>
                  </a:cubicBezTo>
                  <a:close/>
                  <a:moveTo>
                    <a:pt x="338" y="176"/>
                  </a:moveTo>
                  <a:cubicBezTo>
                    <a:pt x="338" y="168"/>
                    <a:pt x="338" y="168"/>
                    <a:pt x="338" y="168"/>
                  </a:cubicBezTo>
                  <a:cubicBezTo>
                    <a:pt x="344" y="168"/>
                    <a:pt x="344" y="168"/>
                    <a:pt x="344" y="168"/>
                  </a:cubicBezTo>
                  <a:lnTo>
                    <a:pt x="338" y="176"/>
                  </a:lnTo>
                  <a:close/>
                  <a:moveTo>
                    <a:pt x="311" y="12"/>
                  </a:moveTo>
                  <a:cubicBezTo>
                    <a:pt x="320" y="15"/>
                    <a:pt x="329" y="18"/>
                    <a:pt x="338" y="22"/>
                  </a:cubicBezTo>
                  <a:cubicBezTo>
                    <a:pt x="338" y="32"/>
                    <a:pt x="338" y="32"/>
                    <a:pt x="338" y="32"/>
                  </a:cubicBezTo>
                  <a:cubicBezTo>
                    <a:pt x="330" y="28"/>
                    <a:pt x="321" y="24"/>
                    <a:pt x="311" y="21"/>
                  </a:cubicBezTo>
                  <a:cubicBezTo>
                    <a:pt x="311" y="20"/>
                    <a:pt x="311" y="20"/>
                    <a:pt x="311" y="20"/>
                  </a:cubicBezTo>
                  <a:cubicBezTo>
                    <a:pt x="311" y="12"/>
                    <a:pt x="311" y="12"/>
                    <a:pt x="311" y="12"/>
                  </a:cubicBezTo>
                  <a:close/>
                  <a:moveTo>
                    <a:pt x="338" y="454"/>
                  </a:moveTo>
                  <a:cubicBezTo>
                    <a:pt x="329" y="458"/>
                    <a:pt x="320" y="462"/>
                    <a:pt x="311" y="465"/>
                  </a:cubicBezTo>
                  <a:cubicBezTo>
                    <a:pt x="311" y="456"/>
                    <a:pt x="311" y="456"/>
                    <a:pt x="311" y="456"/>
                  </a:cubicBezTo>
                  <a:cubicBezTo>
                    <a:pt x="320" y="453"/>
                    <a:pt x="329" y="450"/>
                    <a:pt x="338" y="445"/>
                  </a:cubicBezTo>
                  <a:cubicBezTo>
                    <a:pt x="338" y="454"/>
                    <a:pt x="338" y="454"/>
                    <a:pt x="338" y="454"/>
                  </a:cubicBezTo>
                  <a:close/>
                  <a:moveTo>
                    <a:pt x="338" y="79"/>
                  </a:moveTo>
                  <a:cubicBezTo>
                    <a:pt x="338" y="90"/>
                    <a:pt x="338" y="90"/>
                    <a:pt x="338" y="90"/>
                  </a:cubicBezTo>
                  <a:cubicBezTo>
                    <a:pt x="327" y="85"/>
                    <a:pt x="317" y="80"/>
                    <a:pt x="311" y="76"/>
                  </a:cubicBezTo>
                  <a:cubicBezTo>
                    <a:pt x="311" y="65"/>
                    <a:pt x="311" y="65"/>
                    <a:pt x="311" y="65"/>
                  </a:cubicBezTo>
                  <a:cubicBezTo>
                    <a:pt x="317" y="69"/>
                    <a:pt x="327" y="74"/>
                    <a:pt x="338" y="79"/>
                  </a:cubicBezTo>
                  <a:close/>
                  <a:moveTo>
                    <a:pt x="338" y="168"/>
                  </a:moveTo>
                  <a:cubicBezTo>
                    <a:pt x="338" y="176"/>
                    <a:pt x="338" y="176"/>
                    <a:pt x="338" y="176"/>
                  </a:cubicBezTo>
                  <a:cubicBezTo>
                    <a:pt x="328" y="193"/>
                    <a:pt x="328" y="193"/>
                    <a:pt x="328" y="193"/>
                  </a:cubicBezTo>
                  <a:cubicBezTo>
                    <a:pt x="338" y="198"/>
                    <a:pt x="338" y="198"/>
                    <a:pt x="338" y="198"/>
                  </a:cubicBezTo>
                  <a:cubicBezTo>
                    <a:pt x="338" y="215"/>
                    <a:pt x="338" y="215"/>
                    <a:pt x="338" y="215"/>
                  </a:cubicBezTo>
                  <a:cubicBezTo>
                    <a:pt x="334" y="219"/>
                    <a:pt x="334" y="219"/>
                    <a:pt x="334" y="219"/>
                  </a:cubicBezTo>
                  <a:cubicBezTo>
                    <a:pt x="338" y="219"/>
                    <a:pt x="338" y="219"/>
                    <a:pt x="338" y="219"/>
                  </a:cubicBezTo>
                  <a:cubicBezTo>
                    <a:pt x="338" y="348"/>
                    <a:pt x="338" y="348"/>
                    <a:pt x="338" y="348"/>
                  </a:cubicBezTo>
                  <a:cubicBezTo>
                    <a:pt x="311" y="348"/>
                    <a:pt x="311" y="348"/>
                    <a:pt x="311" y="348"/>
                  </a:cubicBezTo>
                  <a:cubicBezTo>
                    <a:pt x="311" y="337"/>
                    <a:pt x="311" y="337"/>
                    <a:pt x="311" y="337"/>
                  </a:cubicBezTo>
                  <a:cubicBezTo>
                    <a:pt x="317" y="336"/>
                    <a:pt x="317" y="336"/>
                    <a:pt x="317" y="336"/>
                  </a:cubicBezTo>
                  <a:cubicBezTo>
                    <a:pt x="317" y="336"/>
                    <a:pt x="317" y="231"/>
                    <a:pt x="316" y="231"/>
                  </a:cubicBezTo>
                  <a:cubicBezTo>
                    <a:pt x="311" y="234"/>
                    <a:pt x="311" y="234"/>
                    <a:pt x="311" y="234"/>
                  </a:cubicBezTo>
                  <a:cubicBezTo>
                    <a:pt x="311" y="223"/>
                    <a:pt x="311" y="223"/>
                    <a:pt x="311" y="223"/>
                  </a:cubicBezTo>
                  <a:cubicBezTo>
                    <a:pt x="333" y="207"/>
                    <a:pt x="333" y="207"/>
                    <a:pt x="333" y="207"/>
                  </a:cubicBezTo>
                  <a:cubicBezTo>
                    <a:pt x="316" y="198"/>
                    <a:pt x="316" y="198"/>
                    <a:pt x="316" y="198"/>
                  </a:cubicBezTo>
                  <a:cubicBezTo>
                    <a:pt x="328" y="176"/>
                    <a:pt x="328" y="176"/>
                    <a:pt x="328" y="176"/>
                  </a:cubicBezTo>
                  <a:cubicBezTo>
                    <a:pt x="311" y="176"/>
                    <a:pt x="311" y="176"/>
                    <a:pt x="311" y="176"/>
                  </a:cubicBezTo>
                  <a:cubicBezTo>
                    <a:pt x="311" y="167"/>
                    <a:pt x="311" y="167"/>
                    <a:pt x="311" y="167"/>
                  </a:cubicBezTo>
                  <a:cubicBezTo>
                    <a:pt x="338" y="168"/>
                    <a:pt x="338" y="168"/>
                    <a:pt x="338" y="168"/>
                  </a:cubicBezTo>
                  <a:close/>
                  <a:moveTo>
                    <a:pt x="311" y="428"/>
                  </a:moveTo>
                  <a:cubicBezTo>
                    <a:pt x="311" y="383"/>
                    <a:pt x="311" y="383"/>
                    <a:pt x="311" y="383"/>
                  </a:cubicBezTo>
                  <a:cubicBezTo>
                    <a:pt x="319" y="428"/>
                    <a:pt x="319" y="428"/>
                    <a:pt x="319" y="428"/>
                  </a:cubicBezTo>
                  <a:cubicBezTo>
                    <a:pt x="311" y="428"/>
                    <a:pt x="311" y="428"/>
                    <a:pt x="311" y="428"/>
                  </a:cubicBezTo>
                  <a:close/>
                  <a:moveTo>
                    <a:pt x="311" y="167"/>
                  </a:moveTo>
                  <a:cubicBezTo>
                    <a:pt x="311" y="136"/>
                    <a:pt x="311" y="136"/>
                    <a:pt x="311" y="136"/>
                  </a:cubicBezTo>
                  <a:cubicBezTo>
                    <a:pt x="326" y="129"/>
                    <a:pt x="326" y="129"/>
                    <a:pt x="326" y="129"/>
                  </a:cubicBezTo>
                  <a:lnTo>
                    <a:pt x="311" y="167"/>
                  </a:lnTo>
                  <a:close/>
                  <a:moveTo>
                    <a:pt x="293" y="6"/>
                  </a:moveTo>
                  <a:cubicBezTo>
                    <a:pt x="299" y="8"/>
                    <a:pt x="305" y="10"/>
                    <a:pt x="311" y="12"/>
                  </a:cubicBezTo>
                  <a:cubicBezTo>
                    <a:pt x="311" y="20"/>
                    <a:pt x="311" y="20"/>
                    <a:pt x="311" y="20"/>
                  </a:cubicBezTo>
                  <a:cubicBezTo>
                    <a:pt x="309" y="20"/>
                    <a:pt x="302" y="17"/>
                    <a:pt x="293" y="15"/>
                  </a:cubicBezTo>
                  <a:cubicBezTo>
                    <a:pt x="293" y="6"/>
                    <a:pt x="293" y="6"/>
                    <a:pt x="293" y="6"/>
                  </a:cubicBezTo>
                  <a:close/>
                  <a:moveTo>
                    <a:pt x="311" y="465"/>
                  </a:moveTo>
                  <a:cubicBezTo>
                    <a:pt x="305" y="467"/>
                    <a:pt x="299" y="469"/>
                    <a:pt x="293" y="470"/>
                  </a:cubicBezTo>
                  <a:cubicBezTo>
                    <a:pt x="293" y="461"/>
                    <a:pt x="293" y="461"/>
                    <a:pt x="293" y="461"/>
                  </a:cubicBezTo>
                  <a:cubicBezTo>
                    <a:pt x="298" y="460"/>
                    <a:pt x="304" y="458"/>
                    <a:pt x="311" y="456"/>
                  </a:cubicBezTo>
                  <a:cubicBezTo>
                    <a:pt x="311" y="465"/>
                    <a:pt x="311" y="465"/>
                    <a:pt x="311" y="465"/>
                  </a:cubicBezTo>
                  <a:close/>
                  <a:moveTo>
                    <a:pt x="311" y="65"/>
                  </a:moveTo>
                  <a:cubicBezTo>
                    <a:pt x="311" y="76"/>
                    <a:pt x="311" y="76"/>
                    <a:pt x="311" y="76"/>
                  </a:cubicBezTo>
                  <a:cubicBezTo>
                    <a:pt x="306" y="74"/>
                    <a:pt x="304" y="73"/>
                    <a:pt x="304" y="73"/>
                  </a:cubicBezTo>
                  <a:cubicBezTo>
                    <a:pt x="302" y="71"/>
                    <a:pt x="298" y="72"/>
                    <a:pt x="298" y="72"/>
                  </a:cubicBezTo>
                  <a:cubicBezTo>
                    <a:pt x="293" y="76"/>
                    <a:pt x="293" y="76"/>
                    <a:pt x="293" y="76"/>
                  </a:cubicBezTo>
                  <a:cubicBezTo>
                    <a:pt x="293" y="64"/>
                    <a:pt x="293" y="64"/>
                    <a:pt x="293" y="64"/>
                  </a:cubicBezTo>
                  <a:cubicBezTo>
                    <a:pt x="296" y="61"/>
                    <a:pt x="296" y="61"/>
                    <a:pt x="296" y="61"/>
                  </a:cubicBezTo>
                  <a:cubicBezTo>
                    <a:pt x="296" y="61"/>
                    <a:pt x="298" y="59"/>
                    <a:pt x="302" y="61"/>
                  </a:cubicBezTo>
                  <a:cubicBezTo>
                    <a:pt x="302" y="61"/>
                    <a:pt x="305" y="62"/>
                    <a:pt x="311" y="65"/>
                  </a:cubicBezTo>
                  <a:close/>
                  <a:moveTo>
                    <a:pt x="311" y="136"/>
                  </a:moveTo>
                  <a:cubicBezTo>
                    <a:pt x="311" y="167"/>
                    <a:pt x="311" y="167"/>
                    <a:pt x="311" y="167"/>
                  </a:cubicBezTo>
                  <a:cubicBezTo>
                    <a:pt x="310" y="167"/>
                    <a:pt x="310" y="167"/>
                    <a:pt x="310" y="167"/>
                  </a:cubicBezTo>
                  <a:cubicBezTo>
                    <a:pt x="311" y="167"/>
                    <a:pt x="311" y="167"/>
                    <a:pt x="311" y="167"/>
                  </a:cubicBezTo>
                  <a:cubicBezTo>
                    <a:pt x="311" y="176"/>
                    <a:pt x="311" y="176"/>
                    <a:pt x="311" y="176"/>
                  </a:cubicBezTo>
                  <a:cubicBezTo>
                    <a:pt x="299" y="176"/>
                    <a:pt x="299" y="176"/>
                    <a:pt x="299" y="176"/>
                  </a:cubicBezTo>
                  <a:cubicBezTo>
                    <a:pt x="299" y="176"/>
                    <a:pt x="309" y="148"/>
                    <a:pt x="308" y="149"/>
                  </a:cubicBezTo>
                  <a:cubicBezTo>
                    <a:pt x="293" y="155"/>
                    <a:pt x="293" y="155"/>
                    <a:pt x="293" y="155"/>
                  </a:cubicBezTo>
                  <a:cubicBezTo>
                    <a:pt x="293" y="145"/>
                    <a:pt x="293" y="145"/>
                    <a:pt x="293" y="145"/>
                  </a:cubicBezTo>
                  <a:cubicBezTo>
                    <a:pt x="311" y="136"/>
                    <a:pt x="311" y="136"/>
                    <a:pt x="311" y="136"/>
                  </a:cubicBezTo>
                  <a:close/>
                  <a:moveTo>
                    <a:pt x="311" y="223"/>
                  </a:moveTo>
                  <a:cubicBezTo>
                    <a:pt x="302" y="228"/>
                    <a:pt x="302" y="228"/>
                    <a:pt x="302" y="228"/>
                  </a:cubicBezTo>
                  <a:cubicBezTo>
                    <a:pt x="293" y="159"/>
                    <a:pt x="293" y="159"/>
                    <a:pt x="293" y="159"/>
                  </a:cubicBezTo>
                  <a:cubicBezTo>
                    <a:pt x="293" y="225"/>
                    <a:pt x="293" y="225"/>
                    <a:pt x="293" y="225"/>
                  </a:cubicBezTo>
                  <a:cubicBezTo>
                    <a:pt x="293" y="228"/>
                    <a:pt x="293" y="228"/>
                    <a:pt x="293" y="228"/>
                  </a:cubicBezTo>
                  <a:cubicBezTo>
                    <a:pt x="293" y="228"/>
                    <a:pt x="293" y="228"/>
                    <a:pt x="293" y="228"/>
                  </a:cubicBezTo>
                  <a:cubicBezTo>
                    <a:pt x="293" y="246"/>
                    <a:pt x="293" y="246"/>
                    <a:pt x="293" y="246"/>
                  </a:cubicBezTo>
                  <a:cubicBezTo>
                    <a:pt x="294" y="246"/>
                    <a:pt x="294" y="246"/>
                    <a:pt x="294" y="246"/>
                  </a:cubicBezTo>
                  <a:cubicBezTo>
                    <a:pt x="294" y="246"/>
                    <a:pt x="294" y="333"/>
                    <a:pt x="294" y="333"/>
                  </a:cubicBezTo>
                  <a:cubicBezTo>
                    <a:pt x="293" y="333"/>
                    <a:pt x="293" y="333"/>
                    <a:pt x="293" y="333"/>
                  </a:cubicBezTo>
                  <a:cubicBezTo>
                    <a:pt x="293" y="348"/>
                    <a:pt x="293" y="348"/>
                    <a:pt x="293" y="348"/>
                  </a:cubicBezTo>
                  <a:cubicBezTo>
                    <a:pt x="295" y="348"/>
                    <a:pt x="295" y="348"/>
                    <a:pt x="295" y="348"/>
                  </a:cubicBezTo>
                  <a:cubicBezTo>
                    <a:pt x="296" y="361"/>
                    <a:pt x="296" y="361"/>
                    <a:pt x="296" y="361"/>
                  </a:cubicBezTo>
                  <a:cubicBezTo>
                    <a:pt x="293" y="361"/>
                    <a:pt x="293" y="361"/>
                    <a:pt x="293" y="361"/>
                  </a:cubicBezTo>
                  <a:cubicBezTo>
                    <a:pt x="293" y="372"/>
                    <a:pt x="293" y="372"/>
                    <a:pt x="293" y="372"/>
                  </a:cubicBezTo>
                  <a:cubicBezTo>
                    <a:pt x="297" y="372"/>
                    <a:pt x="297" y="372"/>
                    <a:pt x="297" y="372"/>
                  </a:cubicBezTo>
                  <a:cubicBezTo>
                    <a:pt x="300" y="379"/>
                    <a:pt x="300" y="379"/>
                    <a:pt x="300" y="379"/>
                  </a:cubicBezTo>
                  <a:cubicBezTo>
                    <a:pt x="293" y="379"/>
                    <a:pt x="293" y="379"/>
                    <a:pt x="293" y="379"/>
                  </a:cubicBezTo>
                  <a:cubicBezTo>
                    <a:pt x="293" y="391"/>
                    <a:pt x="293" y="391"/>
                    <a:pt x="293" y="391"/>
                  </a:cubicBezTo>
                  <a:cubicBezTo>
                    <a:pt x="303" y="391"/>
                    <a:pt x="303" y="391"/>
                    <a:pt x="303" y="391"/>
                  </a:cubicBezTo>
                  <a:cubicBezTo>
                    <a:pt x="303" y="399"/>
                    <a:pt x="303" y="399"/>
                    <a:pt x="303" y="399"/>
                  </a:cubicBezTo>
                  <a:cubicBezTo>
                    <a:pt x="293" y="399"/>
                    <a:pt x="293" y="399"/>
                    <a:pt x="293" y="399"/>
                  </a:cubicBezTo>
                  <a:cubicBezTo>
                    <a:pt x="293" y="409"/>
                    <a:pt x="293" y="409"/>
                    <a:pt x="293" y="409"/>
                  </a:cubicBezTo>
                  <a:cubicBezTo>
                    <a:pt x="306" y="409"/>
                    <a:pt x="306" y="409"/>
                    <a:pt x="306" y="409"/>
                  </a:cubicBezTo>
                  <a:cubicBezTo>
                    <a:pt x="306" y="419"/>
                    <a:pt x="306" y="419"/>
                    <a:pt x="306" y="419"/>
                  </a:cubicBezTo>
                  <a:cubicBezTo>
                    <a:pt x="293" y="419"/>
                    <a:pt x="293" y="419"/>
                    <a:pt x="293" y="419"/>
                  </a:cubicBezTo>
                  <a:cubicBezTo>
                    <a:pt x="293" y="428"/>
                    <a:pt x="293" y="428"/>
                    <a:pt x="293" y="428"/>
                  </a:cubicBezTo>
                  <a:cubicBezTo>
                    <a:pt x="311" y="428"/>
                    <a:pt x="311" y="428"/>
                    <a:pt x="311" y="428"/>
                  </a:cubicBezTo>
                  <a:cubicBezTo>
                    <a:pt x="311" y="383"/>
                    <a:pt x="311" y="383"/>
                    <a:pt x="311" y="383"/>
                  </a:cubicBezTo>
                  <a:cubicBezTo>
                    <a:pt x="304" y="348"/>
                    <a:pt x="304" y="348"/>
                    <a:pt x="304" y="348"/>
                  </a:cubicBezTo>
                  <a:cubicBezTo>
                    <a:pt x="311" y="348"/>
                    <a:pt x="311" y="348"/>
                    <a:pt x="311" y="348"/>
                  </a:cubicBezTo>
                  <a:cubicBezTo>
                    <a:pt x="311" y="337"/>
                    <a:pt x="311" y="337"/>
                    <a:pt x="311" y="337"/>
                  </a:cubicBezTo>
                  <a:cubicBezTo>
                    <a:pt x="304" y="337"/>
                    <a:pt x="304" y="337"/>
                    <a:pt x="304" y="337"/>
                  </a:cubicBezTo>
                  <a:cubicBezTo>
                    <a:pt x="304" y="238"/>
                    <a:pt x="304" y="238"/>
                    <a:pt x="304" y="238"/>
                  </a:cubicBezTo>
                  <a:cubicBezTo>
                    <a:pt x="311" y="234"/>
                    <a:pt x="311" y="234"/>
                    <a:pt x="311" y="234"/>
                  </a:cubicBezTo>
                  <a:lnTo>
                    <a:pt x="311" y="223"/>
                  </a:lnTo>
                  <a:close/>
                  <a:moveTo>
                    <a:pt x="278" y="4"/>
                  </a:moveTo>
                  <a:cubicBezTo>
                    <a:pt x="283" y="4"/>
                    <a:pt x="288" y="5"/>
                    <a:pt x="293" y="6"/>
                  </a:cubicBezTo>
                  <a:cubicBezTo>
                    <a:pt x="293" y="15"/>
                    <a:pt x="293" y="15"/>
                    <a:pt x="293" y="15"/>
                  </a:cubicBezTo>
                  <a:cubicBezTo>
                    <a:pt x="288" y="14"/>
                    <a:pt x="284" y="13"/>
                    <a:pt x="278" y="12"/>
                  </a:cubicBezTo>
                  <a:cubicBezTo>
                    <a:pt x="278" y="4"/>
                    <a:pt x="278" y="4"/>
                    <a:pt x="278" y="4"/>
                  </a:cubicBezTo>
                  <a:close/>
                  <a:moveTo>
                    <a:pt x="293" y="470"/>
                  </a:moveTo>
                  <a:cubicBezTo>
                    <a:pt x="288" y="471"/>
                    <a:pt x="283" y="472"/>
                    <a:pt x="278" y="473"/>
                  </a:cubicBezTo>
                  <a:cubicBezTo>
                    <a:pt x="278" y="464"/>
                    <a:pt x="278" y="464"/>
                    <a:pt x="278" y="464"/>
                  </a:cubicBezTo>
                  <a:cubicBezTo>
                    <a:pt x="283" y="464"/>
                    <a:pt x="288" y="463"/>
                    <a:pt x="293" y="461"/>
                  </a:cubicBezTo>
                  <a:cubicBezTo>
                    <a:pt x="293" y="470"/>
                    <a:pt x="293" y="470"/>
                    <a:pt x="293" y="470"/>
                  </a:cubicBezTo>
                  <a:close/>
                  <a:moveTo>
                    <a:pt x="293" y="64"/>
                  </a:moveTo>
                  <a:cubicBezTo>
                    <a:pt x="293" y="76"/>
                    <a:pt x="293" y="76"/>
                    <a:pt x="293" y="76"/>
                  </a:cubicBezTo>
                  <a:cubicBezTo>
                    <a:pt x="278" y="87"/>
                    <a:pt x="278" y="87"/>
                    <a:pt x="278" y="87"/>
                  </a:cubicBezTo>
                  <a:cubicBezTo>
                    <a:pt x="278" y="75"/>
                    <a:pt x="278" y="75"/>
                    <a:pt x="278" y="75"/>
                  </a:cubicBezTo>
                  <a:cubicBezTo>
                    <a:pt x="293" y="64"/>
                    <a:pt x="293" y="64"/>
                    <a:pt x="293" y="64"/>
                  </a:cubicBezTo>
                  <a:close/>
                  <a:moveTo>
                    <a:pt x="293" y="145"/>
                  </a:moveTo>
                  <a:cubicBezTo>
                    <a:pt x="293" y="155"/>
                    <a:pt x="293" y="155"/>
                    <a:pt x="293" y="155"/>
                  </a:cubicBezTo>
                  <a:cubicBezTo>
                    <a:pt x="292" y="156"/>
                    <a:pt x="292" y="156"/>
                    <a:pt x="292" y="156"/>
                  </a:cubicBezTo>
                  <a:cubicBezTo>
                    <a:pt x="293" y="159"/>
                    <a:pt x="293" y="159"/>
                    <a:pt x="293" y="159"/>
                  </a:cubicBezTo>
                  <a:cubicBezTo>
                    <a:pt x="293" y="225"/>
                    <a:pt x="293" y="225"/>
                    <a:pt x="293" y="225"/>
                  </a:cubicBezTo>
                  <a:cubicBezTo>
                    <a:pt x="283" y="158"/>
                    <a:pt x="283" y="158"/>
                    <a:pt x="283" y="158"/>
                  </a:cubicBezTo>
                  <a:cubicBezTo>
                    <a:pt x="278" y="158"/>
                    <a:pt x="278" y="158"/>
                    <a:pt x="278" y="158"/>
                  </a:cubicBezTo>
                  <a:cubicBezTo>
                    <a:pt x="278" y="147"/>
                    <a:pt x="278" y="147"/>
                    <a:pt x="278" y="147"/>
                  </a:cubicBezTo>
                  <a:cubicBezTo>
                    <a:pt x="289" y="147"/>
                    <a:pt x="289" y="147"/>
                    <a:pt x="289" y="147"/>
                  </a:cubicBezTo>
                  <a:cubicBezTo>
                    <a:pt x="293" y="145"/>
                    <a:pt x="293" y="145"/>
                    <a:pt x="293" y="145"/>
                  </a:cubicBezTo>
                  <a:close/>
                  <a:moveTo>
                    <a:pt x="293" y="228"/>
                  </a:moveTo>
                  <a:cubicBezTo>
                    <a:pt x="282" y="228"/>
                    <a:pt x="282" y="228"/>
                    <a:pt x="282" y="228"/>
                  </a:cubicBezTo>
                  <a:cubicBezTo>
                    <a:pt x="278" y="193"/>
                    <a:pt x="278" y="193"/>
                    <a:pt x="278" y="193"/>
                  </a:cubicBezTo>
                  <a:cubicBezTo>
                    <a:pt x="278" y="246"/>
                    <a:pt x="278" y="246"/>
                    <a:pt x="278" y="246"/>
                  </a:cubicBezTo>
                  <a:cubicBezTo>
                    <a:pt x="293" y="246"/>
                    <a:pt x="293" y="246"/>
                    <a:pt x="293" y="246"/>
                  </a:cubicBezTo>
                  <a:cubicBezTo>
                    <a:pt x="293" y="228"/>
                    <a:pt x="293" y="228"/>
                    <a:pt x="293" y="228"/>
                  </a:cubicBezTo>
                  <a:close/>
                  <a:moveTo>
                    <a:pt x="293" y="333"/>
                  </a:moveTo>
                  <a:cubicBezTo>
                    <a:pt x="293" y="348"/>
                    <a:pt x="293" y="348"/>
                    <a:pt x="293" y="348"/>
                  </a:cubicBezTo>
                  <a:cubicBezTo>
                    <a:pt x="278" y="348"/>
                    <a:pt x="278" y="348"/>
                    <a:pt x="278" y="348"/>
                  </a:cubicBezTo>
                  <a:cubicBezTo>
                    <a:pt x="278" y="339"/>
                    <a:pt x="278" y="339"/>
                    <a:pt x="278" y="339"/>
                  </a:cubicBezTo>
                  <a:cubicBezTo>
                    <a:pt x="281" y="339"/>
                    <a:pt x="281" y="339"/>
                    <a:pt x="281" y="339"/>
                  </a:cubicBezTo>
                  <a:cubicBezTo>
                    <a:pt x="278" y="337"/>
                    <a:pt x="278" y="337"/>
                    <a:pt x="278" y="337"/>
                  </a:cubicBezTo>
                  <a:cubicBezTo>
                    <a:pt x="278" y="325"/>
                    <a:pt x="278" y="325"/>
                    <a:pt x="278" y="325"/>
                  </a:cubicBezTo>
                  <a:cubicBezTo>
                    <a:pt x="293" y="333"/>
                    <a:pt x="293" y="333"/>
                    <a:pt x="293" y="333"/>
                  </a:cubicBezTo>
                  <a:close/>
                  <a:moveTo>
                    <a:pt x="293" y="361"/>
                  </a:moveTo>
                  <a:cubicBezTo>
                    <a:pt x="293" y="372"/>
                    <a:pt x="293" y="372"/>
                    <a:pt x="293" y="372"/>
                  </a:cubicBezTo>
                  <a:cubicBezTo>
                    <a:pt x="278" y="372"/>
                    <a:pt x="278" y="372"/>
                    <a:pt x="278" y="372"/>
                  </a:cubicBezTo>
                  <a:cubicBezTo>
                    <a:pt x="278" y="362"/>
                    <a:pt x="278" y="362"/>
                    <a:pt x="278" y="362"/>
                  </a:cubicBezTo>
                  <a:cubicBezTo>
                    <a:pt x="293" y="361"/>
                    <a:pt x="293" y="361"/>
                    <a:pt x="293" y="361"/>
                  </a:cubicBezTo>
                  <a:close/>
                  <a:moveTo>
                    <a:pt x="293" y="379"/>
                  </a:moveTo>
                  <a:cubicBezTo>
                    <a:pt x="293" y="391"/>
                    <a:pt x="293" y="391"/>
                    <a:pt x="293" y="391"/>
                  </a:cubicBezTo>
                  <a:cubicBezTo>
                    <a:pt x="278" y="391"/>
                    <a:pt x="278" y="391"/>
                    <a:pt x="278" y="391"/>
                  </a:cubicBezTo>
                  <a:cubicBezTo>
                    <a:pt x="278" y="379"/>
                    <a:pt x="278" y="379"/>
                    <a:pt x="278" y="379"/>
                  </a:cubicBezTo>
                  <a:cubicBezTo>
                    <a:pt x="293" y="379"/>
                    <a:pt x="293" y="379"/>
                    <a:pt x="293" y="379"/>
                  </a:cubicBezTo>
                  <a:close/>
                  <a:moveTo>
                    <a:pt x="293" y="399"/>
                  </a:moveTo>
                  <a:cubicBezTo>
                    <a:pt x="293" y="409"/>
                    <a:pt x="293" y="409"/>
                    <a:pt x="293" y="409"/>
                  </a:cubicBezTo>
                  <a:cubicBezTo>
                    <a:pt x="278" y="409"/>
                    <a:pt x="278" y="409"/>
                    <a:pt x="278" y="409"/>
                  </a:cubicBezTo>
                  <a:cubicBezTo>
                    <a:pt x="278" y="399"/>
                    <a:pt x="278" y="399"/>
                    <a:pt x="278" y="399"/>
                  </a:cubicBezTo>
                  <a:cubicBezTo>
                    <a:pt x="293" y="399"/>
                    <a:pt x="293" y="399"/>
                    <a:pt x="293" y="399"/>
                  </a:cubicBezTo>
                  <a:close/>
                  <a:moveTo>
                    <a:pt x="293" y="419"/>
                  </a:moveTo>
                  <a:cubicBezTo>
                    <a:pt x="293" y="428"/>
                    <a:pt x="293" y="428"/>
                    <a:pt x="293" y="428"/>
                  </a:cubicBezTo>
                  <a:cubicBezTo>
                    <a:pt x="278" y="428"/>
                    <a:pt x="278" y="428"/>
                    <a:pt x="278" y="428"/>
                  </a:cubicBezTo>
                  <a:cubicBezTo>
                    <a:pt x="278" y="419"/>
                    <a:pt x="278" y="419"/>
                    <a:pt x="278" y="419"/>
                  </a:cubicBezTo>
                  <a:lnTo>
                    <a:pt x="293" y="419"/>
                  </a:lnTo>
                  <a:close/>
                  <a:moveTo>
                    <a:pt x="266" y="2"/>
                  </a:moveTo>
                  <a:cubicBezTo>
                    <a:pt x="270" y="2"/>
                    <a:pt x="274" y="3"/>
                    <a:pt x="278" y="4"/>
                  </a:cubicBezTo>
                  <a:cubicBezTo>
                    <a:pt x="278" y="12"/>
                    <a:pt x="278" y="12"/>
                    <a:pt x="278" y="12"/>
                  </a:cubicBezTo>
                  <a:cubicBezTo>
                    <a:pt x="275" y="12"/>
                    <a:pt x="271" y="11"/>
                    <a:pt x="266" y="10"/>
                  </a:cubicBezTo>
                  <a:cubicBezTo>
                    <a:pt x="266" y="2"/>
                    <a:pt x="266" y="2"/>
                    <a:pt x="266" y="2"/>
                  </a:cubicBezTo>
                  <a:close/>
                  <a:moveTo>
                    <a:pt x="278" y="473"/>
                  </a:moveTo>
                  <a:cubicBezTo>
                    <a:pt x="274" y="474"/>
                    <a:pt x="270" y="474"/>
                    <a:pt x="266" y="475"/>
                  </a:cubicBezTo>
                  <a:cubicBezTo>
                    <a:pt x="266" y="466"/>
                    <a:pt x="266" y="466"/>
                    <a:pt x="266" y="466"/>
                  </a:cubicBezTo>
                  <a:cubicBezTo>
                    <a:pt x="270" y="466"/>
                    <a:pt x="274" y="465"/>
                    <a:pt x="278" y="464"/>
                  </a:cubicBezTo>
                  <a:cubicBezTo>
                    <a:pt x="278" y="473"/>
                    <a:pt x="278" y="473"/>
                    <a:pt x="278" y="473"/>
                  </a:cubicBezTo>
                  <a:close/>
                  <a:moveTo>
                    <a:pt x="278" y="75"/>
                  </a:moveTo>
                  <a:cubicBezTo>
                    <a:pt x="278" y="87"/>
                    <a:pt x="278" y="87"/>
                    <a:pt x="278" y="87"/>
                  </a:cubicBezTo>
                  <a:cubicBezTo>
                    <a:pt x="274" y="90"/>
                    <a:pt x="274" y="90"/>
                    <a:pt x="274" y="90"/>
                  </a:cubicBezTo>
                  <a:cubicBezTo>
                    <a:pt x="266" y="82"/>
                    <a:pt x="266" y="82"/>
                    <a:pt x="266" y="82"/>
                  </a:cubicBezTo>
                  <a:cubicBezTo>
                    <a:pt x="266" y="68"/>
                    <a:pt x="266" y="68"/>
                    <a:pt x="266" y="68"/>
                  </a:cubicBezTo>
                  <a:cubicBezTo>
                    <a:pt x="275" y="78"/>
                    <a:pt x="275" y="78"/>
                    <a:pt x="275" y="78"/>
                  </a:cubicBezTo>
                  <a:cubicBezTo>
                    <a:pt x="278" y="75"/>
                    <a:pt x="278" y="75"/>
                    <a:pt x="278" y="75"/>
                  </a:cubicBezTo>
                  <a:close/>
                  <a:moveTo>
                    <a:pt x="278" y="147"/>
                  </a:moveTo>
                  <a:cubicBezTo>
                    <a:pt x="278" y="158"/>
                    <a:pt x="278" y="158"/>
                    <a:pt x="278" y="158"/>
                  </a:cubicBezTo>
                  <a:cubicBezTo>
                    <a:pt x="274" y="158"/>
                    <a:pt x="274" y="158"/>
                    <a:pt x="274" y="158"/>
                  </a:cubicBezTo>
                  <a:cubicBezTo>
                    <a:pt x="278" y="193"/>
                    <a:pt x="278" y="193"/>
                    <a:pt x="278" y="193"/>
                  </a:cubicBezTo>
                  <a:cubicBezTo>
                    <a:pt x="278" y="246"/>
                    <a:pt x="278" y="246"/>
                    <a:pt x="278" y="246"/>
                  </a:cubicBezTo>
                  <a:cubicBezTo>
                    <a:pt x="266" y="246"/>
                    <a:pt x="266" y="246"/>
                    <a:pt x="266" y="246"/>
                  </a:cubicBezTo>
                  <a:cubicBezTo>
                    <a:pt x="266" y="228"/>
                    <a:pt x="266" y="228"/>
                    <a:pt x="266" y="228"/>
                  </a:cubicBezTo>
                  <a:cubicBezTo>
                    <a:pt x="273" y="228"/>
                    <a:pt x="273" y="228"/>
                    <a:pt x="273" y="228"/>
                  </a:cubicBezTo>
                  <a:cubicBezTo>
                    <a:pt x="266" y="167"/>
                    <a:pt x="266" y="167"/>
                    <a:pt x="266" y="167"/>
                  </a:cubicBezTo>
                  <a:cubicBezTo>
                    <a:pt x="266" y="147"/>
                    <a:pt x="266" y="147"/>
                    <a:pt x="266" y="147"/>
                  </a:cubicBezTo>
                  <a:cubicBezTo>
                    <a:pt x="278" y="147"/>
                    <a:pt x="278" y="147"/>
                    <a:pt x="278" y="147"/>
                  </a:cubicBezTo>
                  <a:close/>
                  <a:moveTo>
                    <a:pt x="278" y="325"/>
                  </a:moveTo>
                  <a:cubicBezTo>
                    <a:pt x="278" y="337"/>
                    <a:pt x="278" y="337"/>
                    <a:pt x="278" y="337"/>
                  </a:cubicBezTo>
                  <a:cubicBezTo>
                    <a:pt x="266" y="331"/>
                    <a:pt x="266" y="331"/>
                    <a:pt x="266" y="331"/>
                  </a:cubicBezTo>
                  <a:cubicBezTo>
                    <a:pt x="266" y="319"/>
                    <a:pt x="266" y="319"/>
                    <a:pt x="266" y="319"/>
                  </a:cubicBezTo>
                  <a:cubicBezTo>
                    <a:pt x="278" y="325"/>
                    <a:pt x="278" y="325"/>
                    <a:pt x="278" y="325"/>
                  </a:cubicBezTo>
                  <a:close/>
                  <a:moveTo>
                    <a:pt x="278" y="339"/>
                  </a:moveTo>
                  <a:cubicBezTo>
                    <a:pt x="278" y="348"/>
                    <a:pt x="278" y="348"/>
                    <a:pt x="278" y="348"/>
                  </a:cubicBezTo>
                  <a:cubicBezTo>
                    <a:pt x="266" y="348"/>
                    <a:pt x="266" y="348"/>
                    <a:pt x="266" y="348"/>
                  </a:cubicBezTo>
                  <a:cubicBezTo>
                    <a:pt x="266" y="339"/>
                    <a:pt x="266" y="339"/>
                    <a:pt x="266" y="339"/>
                  </a:cubicBezTo>
                  <a:cubicBezTo>
                    <a:pt x="278" y="339"/>
                    <a:pt x="278" y="339"/>
                    <a:pt x="278" y="339"/>
                  </a:cubicBezTo>
                  <a:close/>
                  <a:moveTo>
                    <a:pt x="278" y="362"/>
                  </a:moveTo>
                  <a:cubicBezTo>
                    <a:pt x="278" y="372"/>
                    <a:pt x="278" y="372"/>
                    <a:pt x="278" y="372"/>
                  </a:cubicBezTo>
                  <a:cubicBezTo>
                    <a:pt x="266" y="372"/>
                    <a:pt x="266" y="372"/>
                    <a:pt x="266" y="372"/>
                  </a:cubicBezTo>
                  <a:cubicBezTo>
                    <a:pt x="266" y="362"/>
                    <a:pt x="266" y="362"/>
                    <a:pt x="266" y="362"/>
                  </a:cubicBezTo>
                  <a:cubicBezTo>
                    <a:pt x="278" y="362"/>
                    <a:pt x="278" y="362"/>
                    <a:pt x="278" y="362"/>
                  </a:cubicBezTo>
                  <a:close/>
                  <a:moveTo>
                    <a:pt x="278" y="379"/>
                  </a:moveTo>
                  <a:cubicBezTo>
                    <a:pt x="278" y="391"/>
                    <a:pt x="278" y="391"/>
                    <a:pt x="278" y="391"/>
                  </a:cubicBezTo>
                  <a:cubicBezTo>
                    <a:pt x="266" y="391"/>
                    <a:pt x="266" y="391"/>
                    <a:pt x="266" y="391"/>
                  </a:cubicBezTo>
                  <a:cubicBezTo>
                    <a:pt x="266" y="379"/>
                    <a:pt x="266" y="379"/>
                    <a:pt x="266" y="379"/>
                  </a:cubicBezTo>
                  <a:cubicBezTo>
                    <a:pt x="278" y="379"/>
                    <a:pt x="278" y="379"/>
                    <a:pt x="278" y="379"/>
                  </a:cubicBezTo>
                  <a:close/>
                  <a:moveTo>
                    <a:pt x="278" y="399"/>
                  </a:moveTo>
                  <a:cubicBezTo>
                    <a:pt x="278" y="409"/>
                    <a:pt x="278" y="409"/>
                    <a:pt x="278" y="409"/>
                  </a:cubicBezTo>
                  <a:cubicBezTo>
                    <a:pt x="266" y="409"/>
                    <a:pt x="266" y="409"/>
                    <a:pt x="266" y="409"/>
                  </a:cubicBezTo>
                  <a:cubicBezTo>
                    <a:pt x="266" y="399"/>
                    <a:pt x="266" y="399"/>
                    <a:pt x="266" y="399"/>
                  </a:cubicBezTo>
                  <a:cubicBezTo>
                    <a:pt x="278" y="399"/>
                    <a:pt x="278" y="399"/>
                    <a:pt x="278" y="399"/>
                  </a:cubicBezTo>
                  <a:close/>
                  <a:moveTo>
                    <a:pt x="278" y="419"/>
                  </a:moveTo>
                  <a:cubicBezTo>
                    <a:pt x="278" y="428"/>
                    <a:pt x="278" y="428"/>
                    <a:pt x="278" y="428"/>
                  </a:cubicBezTo>
                  <a:cubicBezTo>
                    <a:pt x="266" y="428"/>
                    <a:pt x="266" y="428"/>
                    <a:pt x="266" y="428"/>
                  </a:cubicBezTo>
                  <a:cubicBezTo>
                    <a:pt x="266" y="419"/>
                    <a:pt x="266" y="419"/>
                    <a:pt x="266" y="419"/>
                  </a:cubicBezTo>
                  <a:lnTo>
                    <a:pt x="278" y="419"/>
                  </a:lnTo>
                  <a:close/>
                  <a:moveTo>
                    <a:pt x="248" y="0"/>
                  </a:moveTo>
                  <a:cubicBezTo>
                    <a:pt x="254" y="1"/>
                    <a:pt x="260" y="1"/>
                    <a:pt x="266" y="2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0" y="10"/>
                    <a:pt x="254" y="9"/>
                    <a:pt x="248" y="9"/>
                  </a:cubicBezTo>
                  <a:cubicBezTo>
                    <a:pt x="248" y="0"/>
                    <a:pt x="248" y="0"/>
                    <a:pt x="248" y="0"/>
                  </a:cubicBezTo>
                  <a:close/>
                  <a:moveTo>
                    <a:pt x="266" y="475"/>
                  </a:moveTo>
                  <a:cubicBezTo>
                    <a:pt x="260" y="476"/>
                    <a:pt x="254" y="476"/>
                    <a:pt x="248" y="476"/>
                  </a:cubicBezTo>
                  <a:cubicBezTo>
                    <a:pt x="248" y="468"/>
                    <a:pt x="248" y="468"/>
                    <a:pt x="248" y="468"/>
                  </a:cubicBezTo>
                  <a:cubicBezTo>
                    <a:pt x="253" y="468"/>
                    <a:pt x="259" y="467"/>
                    <a:pt x="266" y="466"/>
                  </a:cubicBezTo>
                  <a:cubicBezTo>
                    <a:pt x="266" y="475"/>
                    <a:pt x="266" y="475"/>
                    <a:pt x="266" y="475"/>
                  </a:cubicBezTo>
                  <a:close/>
                  <a:moveTo>
                    <a:pt x="266" y="68"/>
                  </a:moveTo>
                  <a:cubicBezTo>
                    <a:pt x="266" y="82"/>
                    <a:pt x="266" y="82"/>
                    <a:pt x="266" y="82"/>
                  </a:cubicBezTo>
                  <a:cubicBezTo>
                    <a:pt x="248" y="62"/>
                    <a:pt x="248" y="62"/>
                    <a:pt x="248" y="62"/>
                  </a:cubicBezTo>
                  <a:cubicBezTo>
                    <a:pt x="248" y="48"/>
                    <a:pt x="248" y="48"/>
                    <a:pt x="248" y="48"/>
                  </a:cubicBezTo>
                  <a:cubicBezTo>
                    <a:pt x="266" y="68"/>
                    <a:pt x="266" y="68"/>
                    <a:pt x="266" y="68"/>
                  </a:cubicBezTo>
                  <a:close/>
                  <a:moveTo>
                    <a:pt x="266" y="147"/>
                  </a:moveTo>
                  <a:cubicBezTo>
                    <a:pt x="266" y="167"/>
                    <a:pt x="266" y="167"/>
                    <a:pt x="266" y="167"/>
                  </a:cubicBezTo>
                  <a:cubicBezTo>
                    <a:pt x="265" y="158"/>
                    <a:pt x="265" y="158"/>
                    <a:pt x="265" y="158"/>
                  </a:cubicBezTo>
                  <a:cubicBezTo>
                    <a:pt x="260" y="158"/>
                    <a:pt x="260" y="158"/>
                    <a:pt x="260" y="158"/>
                  </a:cubicBezTo>
                  <a:cubicBezTo>
                    <a:pt x="262" y="228"/>
                    <a:pt x="262" y="228"/>
                    <a:pt x="262" y="228"/>
                  </a:cubicBezTo>
                  <a:cubicBezTo>
                    <a:pt x="266" y="228"/>
                    <a:pt x="266" y="228"/>
                    <a:pt x="266" y="228"/>
                  </a:cubicBezTo>
                  <a:cubicBezTo>
                    <a:pt x="266" y="246"/>
                    <a:pt x="266" y="246"/>
                    <a:pt x="266" y="246"/>
                  </a:cubicBezTo>
                  <a:cubicBezTo>
                    <a:pt x="263" y="246"/>
                    <a:pt x="263" y="246"/>
                    <a:pt x="263" y="246"/>
                  </a:cubicBezTo>
                  <a:cubicBezTo>
                    <a:pt x="263" y="317"/>
                    <a:pt x="263" y="317"/>
                    <a:pt x="263" y="317"/>
                  </a:cubicBezTo>
                  <a:cubicBezTo>
                    <a:pt x="266" y="319"/>
                    <a:pt x="266" y="319"/>
                    <a:pt x="266" y="319"/>
                  </a:cubicBezTo>
                  <a:cubicBezTo>
                    <a:pt x="266" y="331"/>
                    <a:pt x="266" y="331"/>
                    <a:pt x="266" y="331"/>
                  </a:cubicBezTo>
                  <a:cubicBezTo>
                    <a:pt x="253" y="324"/>
                    <a:pt x="253" y="324"/>
                    <a:pt x="253" y="324"/>
                  </a:cubicBezTo>
                  <a:cubicBezTo>
                    <a:pt x="252" y="238"/>
                    <a:pt x="252" y="238"/>
                    <a:pt x="252" y="238"/>
                  </a:cubicBezTo>
                  <a:cubicBezTo>
                    <a:pt x="248" y="238"/>
                    <a:pt x="248" y="238"/>
                    <a:pt x="248" y="238"/>
                  </a:cubicBezTo>
                  <a:cubicBezTo>
                    <a:pt x="248" y="228"/>
                    <a:pt x="248" y="228"/>
                    <a:pt x="248" y="228"/>
                  </a:cubicBezTo>
                  <a:cubicBezTo>
                    <a:pt x="253" y="228"/>
                    <a:pt x="253" y="228"/>
                    <a:pt x="253" y="228"/>
                  </a:cubicBezTo>
                  <a:cubicBezTo>
                    <a:pt x="249" y="158"/>
                    <a:pt x="249" y="158"/>
                    <a:pt x="249" y="158"/>
                  </a:cubicBezTo>
                  <a:cubicBezTo>
                    <a:pt x="248" y="158"/>
                    <a:pt x="248" y="158"/>
                    <a:pt x="248" y="158"/>
                  </a:cubicBezTo>
                  <a:cubicBezTo>
                    <a:pt x="248" y="147"/>
                    <a:pt x="248" y="147"/>
                    <a:pt x="248" y="147"/>
                  </a:cubicBezTo>
                  <a:cubicBezTo>
                    <a:pt x="266" y="147"/>
                    <a:pt x="266" y="147"/>
                    <a:pt x="266" y="147"/>
                  </a:cubicBezTo>
                  <a:close/>
                  <a:moveTo>
                    <a:pt x="266" y="339"/>
                  </a:moveTo>
                  <a:cubicBezTo>
                    <a:pt x="266" y="348"/>
                    <a:pt x="266" y="348"/>
                    <a:pt x="266" y="348"/>
                  </a:cubicBezTo>
                  <a:cubicBezTo>
                    <a:pt x="248" y="348"/>
                    <a:pt x="248" y="348"/>
                    <a:pt x="248" y="348"/>
                  </a:cubicBezTo>
                  <a:cubicBezTo>
                    <a:pt x="248" y="339"/>
                    <a:pt x="248" y="339"/>
                    <a:pt x="248" y="339"/>
                  </a:cubicBezTo>
                  <a:cubicBezTo>
                    <a:pt x="266" y="339"/>
                    <a:pt x="266" y="339"/>
                    <a:pt x="266" y="339"/>
                  </a:cubicBezTo>
                  <a:close/>
                  <a:moveTo>
                    <a:pt x="266" y="362"/>
                  </a:moveTo>
                  <a:cubicBezTo>
                    <a:pt x="266" y="372"/>
                    <a:pt x="266" y="372"/>
                    <a:pt x="266" y="372"/>
                  </a:cubicBezTo>
                  <a:cubicBezTo>
                    <a:pt x="248" y="372"/>
                    <a:pt x="248" y="372"/>
                    <a:pt x="248" y="372"/>
                  </a:cubicBezTo>
                  <a:cubicBezTo>
                    <a:pt x="248" y="362"/>
                    <a:pt x="248" y="362"/>
                    <a:pt x="248" y="362"/>
                  </a:cubicBezTo>
                  <a:cubicBezTo>
                    <a:pt x="266" y="362"/>
                    <a:pt x="266" y="362"/>
                    <a:pt x="266" y="362"/>
                  </a:cubicBezTo>
                  <a:close/>
                  <a:moveTo>
                    <a:pt x="266" y="379"/>
                  </a:moveTo>
                  <a:cubicBezTo>
                    <a:pt x="266" y="391"/>
                    <a:pt x="266" y="391"/>
                    <a:pt x="266" y="391"/>
                  </a:cubicBezTo>
                  <a:cubicBezTo>
                    <a:pt x="248" y="391"/>
                    <a:pt x="248" y="391"/>
                    <a:pt x="248" y="391"/>
                  </a:cubicBezTo>
                  <a:cubicBezTo>
                    <a:pt x="248" y="379"/>
                    <a:pt x="248" y="379"/>
                    <a:pt x="248" y="379"/>
                  </a:cubicBezTo>
                  <a:cubicBezTo>
                    <a:pt x="266" y="379"/>
                    <a:pt x="266" y="379"/>
                    <a:pt x="266" y="379"/>
                  </a:cubicBezTo>
                  <a:close/>
                  <a:moveTo>
                    <a:pt x="266" y="399"/>
                  </a:moveTo>
                  <a:cubicBezTo>
                    <a:pt x="266" y="409"/>
                    <a:pt x="266" y="409"/>
                    <a:pt x="266" y="409"/>
                  </a:cubicBezTo>
                  <a:cubicBezTo>
                    <a:pt x="248" y="409"/>
                    <a:pt x="248" y="409"/>
                    <a:pt x="248" y="409"/>
                  </a:cubicBezTo>
                  <a:cubicBezTo>
                    <a:pt x="248" y="399"/>
                    <a:pt x="248" y="399"/>
                    <a:pt x="248" y="399"/>
                  </a:cubicBezTo>
                  <a:cubicBezTo>
                    <a:pt x="266" y="399"/>
                    <a:pt x="266" y="399"/>
                    <a:pt x="266" y="399"/>
                  </a:cubicBezTo>
                  <a:close/>
                  <a:moveTo>
                    <a:pt x="266" y="419"/>
                  </a:moveTo>
                  <a:cubicBezTo>
                    <a:pt x="266" y="428"/>
                    <a:pt x="266" y="428"/>
                    <a:pt x="266" y="428"/>
                  </a:cubicBezTo>
                  <a:cubicBezTo>
                    <a:pt x="248" y="428"/>
                    <a:pt x="248" y="428"/>
                    <a:pt x="248" y="428"/>
                  </a:cubicBezTo>
                  <a:cubicBezTo>
                    <a:pt x="248" y="419"/>
                    <a:pt x="248" y="419"/>
                    <a:pt x="248" y="419"/>
                  </a:cubicBezTo>
                  <a:lnTo>
                    <a:pt x="266" y="419"/>
                  </a:lnTo>
                  <a:close/>
                  <a:moveTo>
                    <a:pt x="238" y="0"/>
                  </a:moveTo>
                  <a:cubicBezTo>
                    <a:pt x="241" y="0"/>
                    <a:pt x="244" y="0"/>
                    <a:pt x="248" y="0"/>
                  </a:cubicBezTo>
                  <a:cubicBezTo>
                    <a:pt x="248" y="9"/>
                    <a:pt x="248" y="9"/>
                    <a:pt x="248" y="9"/>
                  </a:cubicBezTo>
                  <a:cubicBezTo>
                    <a:pt x="244" y="9"/>
                    <a:pt x="241" y="9"/>
                    <a:pt x="238" y="9"/>
                  </a:cubicBezTo>
                  <a:cubicBezTo>
                    <a:pt x="238" y="0"/>
                    <a:pt x="238" y="0"/>
                    <a:pt x="238" y="0"/>
                  </a:cubicBezTo>
                  <a:close/>
                  <a:moveTo>
                    <a:pt x="248" y="476"/>
                  </a:moveTo>
                  <a:cubicBezTo>
                    <a:pt x="244" y="476"/>
                    <a:pt x="241" y="476"/>
                    <a:pt x="238" y="476"/>
                  </a:cubicBezTo>
                  <a:cubicBezTo>
                    <a:pt x="238" y="468"/>
                    <a:pt x="238" y="468"/>
                    <a:pt x="238" y="468"/>
                  </a:cubicBezTo>
                  <a:cubicBezTo>
                    <a:pt x="241" y="468"/>
                    <a:pt x="244" y="468"/>
                    <a:pt x="248" y="468"/>
                  </a:cubicBezTo>
                  <a:cubicBezTo>
                    <a:pt x="248" y="476"/>
                    <a:pt x="248" y="476"/>
                    <a:pt x="248" y="476"/>
                  </a:cubicBezTo>
                  <a:close/>
                  <a:moveTo>
                    <a:pt x="248" y="48"/>
                  </a:moveTo>
                  <a:cubicBezTo>
                    <a:pt x="248" y="62"/>
                    <a:pt x="248" y="62"/>
                    <a:pt x="248" y="62"/>
                  </a:cubicBezTo>
                  <a:cubicBezTo>
                    <a:pt x="238" y="51"/>
                    <a:pt x="238" y="51"/>
                    <a:pt x="238" y="51"/>
                  </a:cubicBezTo>
                  <a:cubicBezTo>
                    <a:pt x="238" y="37"/>
                    <a:pt x="238" y="37"/>
                    <a:pt x="238" y="37"/>
                  </a:cubicBezTo>
                  <a:cubicBezTo>
                    <a:pt x="248" y="48"/>
                    <a:pt x="248" y="48"/>
                    <a:pt x="248" y="48"/>
                  </a:cubicBezTo>
                  <a:close/>
                  <a:moveTo>
                    <a:pt x="248" y="147"/>
                  </a:moveTo>
                  <a:cubicBezTo>
                    <a:pt x="248" y="158"/>
                    <a:pt x="248" y="158"/>
                    <a:pt x="248" y="158"/>
                  </a:cubicBezTo>
                  <a:cubicBezTo>
                    <a:pt x="242" y="158"/>
                    <a:pt x="242" y="158"/>
                    <a:pt x="242" y="158"/>
                  </a:cubicBezTo>
                  <a:cubicBezTo>
                    <a:pt x="242" y="159"/>
                    <a:pt x="243" y="228"/>
                    <a:pt x="243" y="228"/>
                  </a:cubicBezTo>
                  <a:cubicBezTo>
                    <a:pt x="248" y="228"/>
                    <a:pt x="248" y="228"/>
                    <a:pt x="248" y="228"/>
                  </a:cubicBezTo>
                  <a:cubicBezTo>
                    <a:pt x="248" y="238"/>
                    <a:pt x="248" y="238"/>
                    <a:pt x="248" y="238"/>
                  </a:cubicBezTo>
                  <a:cubicBezTo>
                    <a:pt x="238" y="238"/>
                    <a:pt x="238" y="238"/>
                    <a:pt x="238" y="238"/>
                  </a:cubicBezTo>
                  <a:cubicBezTo>
                    <a:pt x="238" y="147"/>
                    <a:pt x="238" y="147"/>
                    <a:pt x="238" y="147"/>
                  </a:cubicBezTo>
                  <a:cubicBezTo>
                    <a:pt x="248" y="147"/>
                    <a:pt x="248" y="147"/>
                    <a:pt x="248" y="147"/>
                  </a:cubicBezTo>
                  <a:close/>
                  <a:moveTo>
                    <a:pt x="248" y="339"/>
                  </a:moveTo>
                  <a:cubicBezTo>
                    <a:pt x="248" y="348"/>
                    <a:pt x="248" y="348"/>
                    <a:pt x="248" y="348"/>
                  </a:cubicBezTo>
                  <a:cubicBezTo>
                    <a:pt x="238" y="348"/>
                    <a:pt x="238" y="348"/>
                    <a:pt x="238" y="348"/>
                  </a:cubicBezTo>
                  <a:cubicBezTo>
                    <a:pt x="238" y="339"/>
                    <a:pt x="238" y="339"/>
                    <a:pt x="238" y="339"/>
                  </a:cubicBezTo>
                  <a:cubicBezTo>
                    <a:pt x="248" y="339"/>
                    <a:pt x="248" y="339"/>
                    <a:pt x="248" y="339"/>
                  </a:cubicBezTo>
                  <a:close/>
                  <a:moveTo>
                    <a:pt x="248" y="362"/>
                  </a:moveTo>
                  <a:cubicBezTo>
                    <a:pt x="248" y="372"/>
                    <a:pt x="248" y="372"/>
                    <a:pt x="248" y="372"/>
                  </a:cubicBezTo>
                  <a:cubicBezTo>
                    <a:pt x="238" y="372"/>
                    <a:pt x="238" y="372"/>
                    <a:pt x="238" y="372"/>
                  </a:cubicBezTo>
                  <a:cubicBezTo>
                    <a:pt x="238" y="362"/>
                    <a:pt x="238" y="362"/>
                    <a:pt x="238" y="362"/>
                  </a:cubicBezTo>
                  <a:cubicBezTo>
                    <a:pt x="248" y="362"/>
                    <a:pt x="248" y="362"/>
                    <a:pt x="248" y="362"/>
                  </a:cubicBezTo>
                  <a:close/>
                  <a:moveTo>
                    <a:pt x="248" y="379"/>
                  </a:moveTo>
                  <a:cubicBezTo>
                    <a:pt x="248" y="391"/>
                    <a:pt x="248" y="391"/>
                    <a:pt x="248" y="391"/>
                  </a:cubicBezTo>
                  <a:cubicBezTo>
                    <a:pt x="238" y="391"/>
                    <a:pt x="238" y="391"/>
                    <a:pt x="238" y="391"/>
                  </a:cubicBezTo>
                  <a:cubicBezTo>
                    <a:pt x="238" y="379"/>
                    <a:pt x="238" y="379"/>
                    <a:pt x="238" y="379"/>
                  </a:cubicBezTo>
                  <a:cubicBezTo>
                    <a:pt x="248" y="379"/>
                    <a:pt x="248" y="379"/>
                    <a:pt x="248" y="379"/>
                  </a:cubicBezTo>
                  <a:close/>
                  <a:moveTo>
                    <a:pt x="248" y="399"/>
                  </a:moveTo>
                  <a:cubicBezTo>
                    <a:pt x="248" y="409"/>
                    <a:pt x="248" y="409"/>
                    <a:pt x="248" y="409"/>
                  </a:cubicBezTo>
                  <a:cubicBezTo>
                    <a:pt x="238" y="409"/>
                    <a:pt x="238" y="409"/>
                    <a:pt x="238" y="409"/>
                  </a:cubicBezTo>
                  <a:cubicBezTo>
                    <a:pt x="238" y="399"/>
                    <a:pt x="238" y="399"/>
                    <a:pt x="238" y="399"/>
                  </a:cubicBezTo>
                  <a:cubicBezTo>
                    <a:pt x="248" y="399"/>
                    <a:pt x="248" y="399"/>
                    <a:pt x="248" y="399"/>
                  </a:cubicBezTo>
                  <a:close/>
                  <a:moveTo>
                    <a:pt x="248" y="419"/>
                  </a:moveTo>
                  <a:cubicBezTo>
                    <a:pt x="248" y="428"/>
                    <a:pt x="248" y="428"/>
                    <a:pt x="248" y="428"/>
                  </a:cubicBezTo>
                  <a:cubicBezTo>
                    <a:pt x="238" y="428"/>
                    <a:pt x="238" y="428"/>
                    <a:pt x="238" y="428"/>
                  </a:cubicBezTo>
                  <a:cubicBezTo>
                    <a:pt x="238" y="419"/>
                    <a:pt x="238" y="419"/>
                    <a:pt x="238" y="419"/>
                  </a:cubicBezTo>
                  <a:lnTo>
                    <a:pt x="248" y="419"/>
                  </a:lnTo>
                  <a:close/>
                  <a:moveTo>
                    <a:pt x="238" y="476"/>
                  </a:moveTo>
                  <a:cubicBezTo>
                    <a:pt x="234" y="476"/>
                    <a:pt x="231" y="476"/>
                    <a:pt x="228" y="476"/>
                  </a:cubicBezTo>
                  <a:cubicBezTo>
                    <a:pt x="228" y="468"/>
                    <a:pt x="228" y="468"/>
                    <a:pt x="228" y="468"/>
                  </a:cubicBezTo>
                  <a:cubicBezTo>
                    <a:pt x="228" y="468"/>
                    <a:pt x="232" y="468"/>
                    <a:pt x="238" y="468"/>
                  </a:cubicBezTo>
                  <a:cubicBezTo>
                    <a:pt x="238" y="476"/>
                    <a:pt x="238" y="476"/>
                    <a:pt x="238" y="476"/>
                  </a:cubicBezTo>
                  <a:close/>
                  <a:moveTo>
                    <a:pt x="228" y="0"/>
                  </a:moveTo>
                  <a:cubicBezTo>
                    <a:pt x="231" y="0"/>
                    <a:pt x="234" y="0"/>
                    <a:pt x="238" y="0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5" y="9"/>
                    <a:pt x="231" y="9"/>
                    <a:pt x="228" y="9"/>
                  </a:cubicBezTo>
                  <a:cubicBezTo>
                    <a:pt x="228" y="0"/>
                    <a:pt x="228" y="0"/>
                    <a:pt x="228" y="0"/>
                  </a:cubicBezTo>
                  <a:close/>
                  <a:moveTo>
                    <a:pt x="238" y="37"/>
                  </a:moveTo>
                  <a:cubicBezTo>
                    <a:pt x="238" y="51"/>
                    <a:pt x="238" y="51"/>
                    <a:pt x="238" y="51"/>
                  </a:cubicBezTo>
                  <a:cubicBezTo>
                    <a:pt x="237" y="51"/>
                    <a:pt x="237" y="51"/>
                    <a:pt x="237" y="51"/>
                  </a:cubicBezTo>
                  <a:cubicBezTo>
                    <a:pt x="228" y="61"/>
                    <a:pt x="228" y="61"/>
                    <a:pt x="228" y="61"/>
                  </a:cubicBezTo>
                  <a:cubicBezTo>
                    <a:pt x="228" y="47"/>
                    <a:pt x="228" y="47"/>
                    <a:pt x="228" y="47"/>
                  </a:cubicBezTo>
                  <a:cubicBezTo>
                    <a:pt x="237" y="37"/>
                    <a:pt x="237" y="37"/>
                    <a:pt x="237" y="37"/>
                  </a:cubicBezTo>
                  <a:cubicBezTo>
                    <a:pt x="238" y="37"/>
                    <a:pt x="238" y="37"/>
                    <a:pt x="238" y="37"/>
                  </a:cubicBezTo>
                  <a:close/>
                  <a:moveTo>
                    <a:pt x="238" y="147"/>
                  </a:moveTo>
                  <a:cubicBezTo>
                    <a:pt x="238" y="238"/>
                    <a:pt x="238" y="238"/>
                    <a:pt x="238" y="238"/>
                  </a:cubicBezTo>
                  <a:cubicBezTo>
                    <a:pt x="228" y="238"/>
                    <a:pt x="228" y="238"/>
                    <a:pt x="228" y="238"/>
                  </a:cubicBezTo>
                  <a:cubicBezTo>
                    <a:pt x="228" y="228"/>
                    <a:pt x="228" y="228"/>
                    <a:pt x="228" y="228"/>
                  </a:cubicBezTo>
                  <a:cubicBezTo>
                    <a:pt x="233" y="228"/>
                    <a:pt x="233" y="228"/>
                    <a:pt x="233" y="228"/>
                  </a:cubicBezTo>
                  <a:cubicBezTo>
                    <a:pt x="233" y="158"/>
                    <a:pt x="233" y="158"/>
                    <a:pt x="233" y="158"/>
                  </a:cubicBezTo>
                  <a:cubicBezTo>
                    <a:pt x="233" y="158"/>
                    <a:pt x="230" y="158"/>
                    <a:pt x="228" y="158"/>
                  </a:cubicBezTo>
                  <a:cubicBezTo>
                    <a:pt x="228" y="147"/>
                    <a:pt x="228" y="147"/>
                    <a:pt x="228" y="147"/>
                  </a:cubicBezTo>
                  <a:cubicBezTo>
                    <a:pt x="238" y="147"/>
                    <a:pt x="238" y="147"/>
                    <a:pt x="238" y="147"/>
                  </a:cubicBezTo>
                  <a:close/>
                  <a:moveTo>
                    <a:pt x="238" y="339"/>
                  </a:moveTo>
                  <a:cubicBezTo>
                    <a:pt x="238" y="348"/>
                    <a:pt x="238" y="348"/>
                    <a:pt x="238" y="348"/>
                  </a:cubicBezTo>
                  <a:cubicBezTo>
                    <a:pt x="228" y="348"/>
                    <a:pt x="228" y="348"/>
                    <a:pt x="228" y="348"/>
                  </a:cubicBezTo>
                  <a:cubicBezTo>
                    <a:pt x="228" y="339"/>
                    <a:pt x="228" y="339"/>
                    <a:pt x="228" y="339"/>
                  </a:cubicBezTo>
                  <a:cubicBezTo>
                    <a:pt x="238" y="339"/>
                    <a:pt x="238" y="339"/>
                    <a:pt x="238" y="339"/>
                  </a:cubicBezTo>
                  <a:close/>
                  <a:moveTo>
                    <a:pt x="238" y="362"/>
                  </a:moveTo>
                  <a:cubicBezTo>
                    <a:pt x="238" y="372"/>
                    <a:pt x="238" y="372"/>
                    <a:pt x="238" y="372"/>
                  </a:cubicBezTo>
                  <a:cubicBezTo>
                    <a:pt x="228" y="372"/>
                    <a:pt x="228" y="372"/>
                    <a:pt x="228" y="372"/>
                  </a:cubicBezTo>
                  <a:cubicBezTo>
                    <a:pt x="228" y="362"/>
                    <a:pt x="228" y="362"/>
                    <a:pt x="228" y="362"/>
                  </a:cubicBezTo>
                  <a:cubicBezTo>
                    <a:pt x="238" y="362"/>
                    <a:pt x="238" y="362"/>
                    <a:pt x="238" y="362"/>
                  </a:cubicBezTo>
                  <a:close/>
                  <a:moveTo>
                    <a:pt x="238" y="379"/>
                  </a:moveTo>
                  <a:cubicBezTo>
                    <a:pt x="238" y="391"/>
                    <a:pt x="238" y="391"/>
                    <a:pt x="238" y="391"/>
                  </a:cubicBezTo>
                  <a:cubicBezTo>
                    <a:pt x="228" y="391"/>
                    <a:pt x="228" y="391"/>
                    <a:pt x="228" y="391"/>
                  </a:cubicBezTo>
                  <a:cubicBezTo>
                    <a:pt x="228" y="379"/>
                    <a:pt x="228" y="379"/>
                    <a:pt x="228" y="379"/>
                  </a:cubicBezTo>
                  <a:cubicBezTo>
                    <a:pt x="238" y="379"/>
                    <a:pt x="238" y="379"/>
                    <a:pt x="238" y="379"/>
                  </a:cubicBezTo>
                  <a:close/>
                  <a:moveTo>
                    <a:pt x="238" y="399"/>
                  </a:moveTo>
                  <a:cubicBezTo>
                    <a:pt x="238" y="409"/>
                    <a:pt x="238" y="409"/>
                    <a:pt x="238" y="409"/>
                  </a:cubicBezTo>
                  <a:cubicBezTo>
                    <a:pt x="228" y="409"/>
                    <a:pt x="228" y="409"/>
                    <a:pt x="228" y="409"/>
                  </a:cubicBezTo>
                  <a:cubicBezTo>
                    <a:pt x="228" y="399"/>
                    <a:pt x="228" y="399"/>
                    <a:pt x="228" y="399"/>
                  </a:cubicBezTo>
                  <a:cubicBezTo>
                    <a:pt x="238" y="399"/>
                    <a:pt x="238" y="399"/>
                    <a:pt x="238" y="399"/>
                  </a:cubicBezTo>
                  <a:close/>
                  <a:moveTo>
                    <a:pt x="238" y="419"/>
                  </a:moveTo>
                  <a:cubicBezTo>
                    <a:pt x="238" y="428"/>
                    <a:pt x="238" y="428"/>
                    <a:pt x="238" y="428"/>
                  </a:cubicBezTo>
                  <a:cubicBezTo>
                    <a:pt x="228" y="428"/>
                    <a:pt x="228" y="428"/>
                    <a:pt x="228" y="428"/>
                  </a:cubicBezTo>
                  <a:cubicBezTo>
                    <a:pt x="228" y="419"/>
                    <a:pt x="228" y="419"/>
                    <a:pt x="228" y="419"/>
                  </a:cubicBezTo>
                  <a:lnTo>
                    <a:pt x="238" y="419"/>
                  </a:lnTo>
                  <a:close/>
                  <a:moveTo>
                    <a:pt x="228" y="476"/>
                  </a:moveTo>
                  <a:cubicBezTo>
                    <a:pt x="221" y="476"/>
                    <a:pt x="215" y="475"/>
                    <a:pt x="209" y="475"/>
                  </a:cubicBezTo>
                  <a:cubicBezTo>
                    <a:pt x="209" y="466"/>
                    <a:pt x="209" y="466"/>
                    <a:pt x="209" y="466"/>
                  </a:cubicBezTo>
                  <a:cubicBezTo>
                    <a:pt x="215" y="467"/>
                    <a:pt x="221" y="468"/>
                    <a:pt x="228" y="468"/>
                  </a:cubicBezTo>
                  <a:cubicBezTo>
                    <a:pt x="228" y="468"/>
                    <a:pt x="228" y="468"/>
                    <a:pt x="228" y="468"/>
                  </a:cubicBezTo>
                  <a:cubicBezTo>
                    <a:pt x="228" y="476"/>
                    <a:pt x="228" y="476"/>
                    <a:pt x="228" y="476"/>
                  </a:cubicBezTo>
                  <a:close/>
                  <a:moveTo>
                    <a:pt x="209" y="2"/>
                  </a:moveTo>
                  <a:cubicBezTo>
                    <a:pt x="215" y="1"/>
                    <a:pt x="221" y="1"/>
                    <a:pt x="228" y="0"/>
                  </a:cubicBezTo>
                  <a:cubicBezTo>
                    <a:pt x="228" y="9"/>
                    <a:pt x="228" y="9"/>
                    <a:pt x="228" y="9"/>
                  </a:cubicBezTo>
                  <a:cubicBezTo>
                    <a:pt x="222" y="9"/>
                    <a:pt x="215" y="10"/>
                    <a:pt x="209" y="11"/>
                  </a:cubicBezTo>
                  <a:cubicBezTo>
                    <a:pt x="209" y="2"/>
                    <a:pt x="209" y="2"/>
                    <a:pt x="209" y="2"/>
                  </a:cubicBezTo>
                  <a:close/>
                  <a:moveTo>
                    <a:pt x="228" y="47"/>
                  </a:moveTo>
                  <a:cubicBezTo>
                    <a:pt x="228" y="61"/>
                    <a:pt x="228" y="61"/>
                    <a:pt x="228" y="61"/>
                  </a:cubicBezTo>
                  <a:cubicBezTo>
                    <a:pt x="209" y="81"/>
                    <a:pt x="209" y="81"/>
                    <a:pt x="209" y="81"/>
                  </a:cubicBezTo>
                  <a:cubicBezTo>
                    <a:pt x="209" y="66"/>
                    <a:pt x="209" y="66"/>
                    <a:pt x="209" y="66"/>
                  </a:cubicBezTo>
                  <a:cubicBezTo>
                    <a:pt x="228" y="47"/>
                    <a:pt x="228" y="47"/>
                    <a:pt x="228" y="47"/>
                  </a:cubicBezTo>
                  <a:close/>
                  <a:moveTo>
                    <a:pt x="228" y="147"/>
                  </a:moveTo>
                  <a:cubicBezTo>
                    <a:pt x="228" y="158"/>
                    <a:pt x="228" y="158"/>
                    <a:pt x="228" y="158"/>
                  </a:cubicBezTo>
                  <a:cubicBezTo>
                    <a:pt x="227" y="158"/>
                    <a:pt x="227" y="158"/>
                    <a:pt x="227" y="158"/>
                  </a:cubicBezTo>
                  <a:cubicBezTo>
                    <a:pt x="223" y="228"/>
                    <a:pt x="223" y="228"/>
                    <a:pt x="223" y="228"/>
                  </a:cubicBezTo>
                  <a:cubicBezTo>
                    <a:pt x="228" y="228"/>
                    <a:pt x="228" y="228"/>
                    <a:pt x="228" y="228"/>
                  </a:cubicBezTo>
                  <a:cubicBezTo>
                    <a:pt x="228" y="238"/>
                    <a:pt x="228" y="238"/>
                    <a:pt x="228" y="238"/>
                  </a:cubicBezTo>
                  <a:cubicBezTo>
                    <a:pt x="223" y="238"/>
                    <a:pt x="223" y="238"/>
                    <a:pt x="223" y="238"/>
                  </a:cubicBezTo>
                  <a:cubicBezTo>
                    <a:pt x="223" y="324"/>
                    <a:pt x="223" y="324"/>
                    <a:pt x="223" y="324"/>
                  </a:cubicBezTo>
                  <a:cubicBezTo>
                    <a:pt x="209" y="331"/>
                    <a:pt x="209" y="331"/>
                    <a:pt x="209" y="331"/>
                  </a:cubicBezTo>
                  <a:cubicBezTo>
                    <a:pt x="209" y="319"/>
                    <a:pt x="209" y="319"/>
                    <a:pt x="209" y="319"/>
                  </a:cubicBezTo>
                  <a:cubicBezTo>
                    <a:pt x="212" y="317"/>
                    <a:pt x="212" y="317"/>
                    <a:pt x="212" y="317"/>
                  </a:cubicBezTo>
                  <a:cubicBezTo>
                    <a:pt x="211" y="246"/>
                    <a:pt x="211" y="246"/>
                    <a:pt x="211" y="246"/>
                  </a:cubicBezTo>
                  <a:cubicBezTo>
                    <a:pt x="209" y="246"/>
                    <a:pt x="209" y="246"/>
                    <a:pt x="209" y="246"/>
                  </a:cubicBezTo>
                  <a:cubicBezTo>
                    <a:pt x="209" y="228"/>
                    <a:pt x="209" y="228"/>
                    <a:pt x="209" y="228"/>
                  </a:cubicBezTo>
                  <a:cubicBezTo>
                    <a:pt x="213" y="228"/>
                    <a:pt x="213" y="228"/>
                    <a:pt x="213" y="228"/>
                  </a:cubicBezTo>
                  <a:cubicBezTo>
                    <a:pt x="215" y="158"/>
                    <a:pt x="215" y="158"/>
                    <a:pt x="215" y="158"/>
                  </a:cubicBezTo>
                  <a:cubicBezTo>
                    <a:pt x="210" y="158"/>
                    <a:pt x="210" y="158"/>
                    <a:pt x="210" y="158"/>
                  </a:cubicBezTo>
                  <a:cubicBezTo>
                    <a:pt x="209" y="167"/>
                    <a:pt x="209" y="167"/>
                    <a:pt x="209" y="167"/>
                  </a:cubicBezTo>
                  <a:cubicBezTo>
                    <a:pt x="209" y="147"/>
                    <a:pt x="209" y="147"/>
                    <a:pt x="209" y="147"/>
                  </a:cubicBezTo>
                  <a:cubicBezTo>
                    <a:pt x="228" y="147"/>
                    <a:pt x="228" y="147"/>
                    <a:pt x="228" y="147"/>
                  </a:cubicBezTo>
                  <a:close/>
                  <a:moveTo>
                    <a:pt x="228" y="339"/>
                  </a:moveTo>
                  <a:cubicBezTo>
                    <a:pt x="228" y="348"/>
                    <a:pt x="228" y="348"/>
                    <a:pt x="228" y="348"/>
                  </a:cubicBezTo>
                  <a:cubicBezTo>
                    <a:pt x="209" y="348"/>
                    <a:pt x="209" y="348"/>
                    <a:pt x="209" y="348"/>
                  </a:cubicBezTo>
                  <a:cubicBezTo>
                    <a:pt x="209" y="339"/>
                    <a:pt x="209" y="339"/>
                    <a:pt x="209" y="339"/>
                  </a:cubicBezTo>
                  <a:cubicBezTo>
                    <a:pt x="228" y="339"/>
                    <a:pt x="228" y="339"/>
                    <a:pt x="228" y="339"/>
                  </a:cubicBezTo>
                  <a:close/>
                  <a:moveTo>
                    <a:pt x="228" y="362"/>
                  </a:moveTo>
                  <a:cubicBezTo>
                    <a:pt x="228" y="372"/>
                    <a:pt x="228" y="372"/>
                    <a:pt x="228" y="372"/>
                  </a:cubicBezTo>
                  <a:cubicBezTo>
                    <a:pt x="209" y="372"/>
                    <a:pt x="209" y="372"/>
                    <a:pt x="209" y="372"/>
                  </a:cubicBezTo>
                  <a:cubicBezTo>
                    <a:pt x="209" y="362"/>
                    <a:pt x="209" y="362"/>
                    <a:pt x="209" y="362"/>
                  </a:cubicBezTo>
                  <a:cubicBezTo>
                    <a:pt x="228" y="362"/>
                    <a:pt x="228" y="362"/>
                    <a:pt x="228" y="362"/>
                  </a:cubicBezTo>
                  <a:close/>
                  <a:moveTo>
                    <a:pt x="228" y="379"/>
                  </a:moveTo>
                  <a:cubicBezTo>
                    <a:pt x="228" y="391"/>
                    <a:pt x="228" y="391"/>
                    <a:pt x="228" y="391"/>
                  </a:cubicBezTo>
                  <a:cubicBezTo>
                    <a:pt x="221" y="391"/>
                    <a:pt x="215" y="391"/>
                    <a:pt x="209" y="391"/>
                  </a:cubicBezTo>
                  <a:cubicBezTo>
                    <a:pt x="209" y="379"/>
                    <a:pt x="209" y="379"/>
                    <a:pt x="209" y="379"/>
                  </a:cubicBezTo>
                  <a:cubicBezTo>
                    <a:pt x="228" y="379"/>
                    <a:pt x="228" y="379"/>
                    <a:pt x="228" y="379"/>
                  </a:cubicBezTo>
                  <a:close/>
                  <a:moveTo>
                    <a:pt x="228" y="399"/>
                  </a:moveTo>
                  <a:cubicBezTo>
                    <a:pt x="228" y="409"/>
                    <a:pt x="228" y="409"/>
                    <a:pt x="228" y="409"/>
                  </a:cubicBezTo>
                  <a:cubicBezTo>
                    <a:pt x="209" y="409"/>
                    <a:pt x="209" y="409"/>
                    <a:pt x="209" y="409"/>
                  </a:cubicBezTo>
                  <a:cubicBezTo>
                    <a:pt x="209" y="399"/>
                    <a:pt x="209" y="399"/>
                    <a:pt x="209" y="399"/>
                  </a:cubicBezTo>
                  <a:cubicBezTo>
                    <a:pt x="228" y="399"/>
                    <a:pt x="228" y="399"/>
                    <a:pt x="228" y="399"/>
                  </a:cubicBezTo>
                  <a:close/>
                  <a:moveTo>
                    <a:pt x="228" y="419"/>
                  </a:moveTo>
                  <a:cubicBezTo>
                    <a:pt x="228" y="428"/>
                    <a:pt x="228" y="428"/>
                    <a:pt x="228" y="428"/>
                  </a:cubicBezTo>
                  <a:cubicBezTo>
                    <a:pt x="209" y="428"/>
                    <a:pt x="209" y="428"/>
                    <a:pt x="209" y="428"/>
                  </a:cubicBezTo>
                  <a:cubicBezTo>
                    <a:pt x="209" y="419"/>
                    <a:pt x="209" y="419"/>
                    <a:pt x="209" y="419"/>
                  </a:cubicBezTo>
                  <a:lnTo>
                    <a:pt x="228" y="419"/>
                  </a:lnTo>
                  <a:close/>
                  <a:moveTo>
                    <a:pt x="209" y="475"/>
                  </a:moveTo>
                  <a:cubicBezTo>
                    <a:pt x="205" y="474"/>
                    <a:pt x="200" y="474"/>
                    <a:pt x="196" y="473"/>
                  </a:cubicBezTo>
                  <a:cubicBezTo>
                    <a:pt x="196" y="464"/>
                    <a:pt x="196" y="464"/>
                    <a:pt x="196" y="464"/>
                  </a:cubicBezTo>
                  <a:cubicBezTo>
                    <a:pt x="200" y="465"/>
                    <a:pt x="204" y="466"/>
                    <a:pt x="209" y="466"/>
                  </a:cubicBezTo>
                  <a:cubicBezTo>
                    <a:pt x="209" y="475"/>
                    <a:pt x="209" y="475"/>
                    <a:pt x="209" y="475"/>
                  </a:cubicBezTo>
                  <a:close/>
                  <a:moveTo>
                    <a:pt x="196" y="4"/>
                  </a:moveTo>
                  <a:cubicBezTo>
                    <a:pt x="200" y="3"/>
                    <a:pt x="205" y="2"/>
                    <a:pt x="209" y="2"/>
                  </a:cubicBezTo>
                  <a:cubicBezTo>
                    <a:pt x="209" y="11"/>
                    <a:pt x="209" y="11"/>
                    <a:pt x="209" y="11"/>
                  </a:cubicBezTo>
                  <a:cubicBezTo>
                    <a:pt x="205" y="11"/>
                    <a:pt x="200" y="12"/>
                    <a:pt x="196" y="13"/>
                  </a:cubicBezTo>
                  <a:cubicBezTo>
                    <a:pt x="196" y="4"/>
                    <a:pt x="196" y="4"/>
                    <a:pt x="196" y="4"/>
                  </a:cubicBezTo>
                  <a:close/>
                  <a:moveTo>
                    <a:pt x="209" y="66"/>
                  </a:moveTo>
                  <a:cubicBezTo>
                    <a:pt x="209" y="81"/>
                    <a:pt x="209" y="81"/>
                    <a:pt x="209" y="81"/>
                  </a:cubicBezTo>
                  <a:cubicBezTo>
                    <a:pt x="200" y="90"/>
                    <a:pt x="200" y="90"/>
                    <a:pt x="200" y="90"/>
                  </a:cubicBezTo>
                  <a:cubicBezTo>
                    <a:pt x="196" y="87"/>
                    <a:pt x="196" y="87"/>
                    <a:pt x="196" y="87"/>
                  </a:cubicBezTo>
                  <a:cubicBezTo>
                    <a:pt x="196" y="75"/>
                    <a:pt x="196" y="75"/>
                    <a:pt x="196" y="75"/>
                  </a:cubicBezTo>
                  <a:cubicBezTo>
                    <a:pt x="199" y="77"/>
                    <a:pt x="199" y="77"/>
                    <a:pt x="199" y="77"/>
                  </a:cubicBezTo>
                  <a:cubicBezTo>
                    <a:pt x="209" y="66"/>
                    <a:pt x="209" y="66"/>
                    <a:pt x="209" y="66"/>
                  </a:cubicBezTo>
                  <a:close/>
                  <a:moveTo>
                    <a:pt x="209" y="147"/>
                  </a:moveTo>
                  <a:cubicBezTo>
                    <a:pt x="209" y="167"/>
                    <a:pt x="209" y="167"/>
                    <a:pt x="209" y="167"/>
                  </a:cubicBezTo>
                  <a:cubicBezTo>
                    <a:pt x="202" y="228"/>
                    <a:pt x="202" y="228"/>
                    <a:pt x="202" y="228"/>
                  </a:cubicBezTo>
                  <a:cubicBezTo>
                    <a:pt x="209" y="228"/>
                    <a:pt x="209" y="228"/>
                    <a:pt x="209" y="228"/>
                  </a:cubicBezTo>
                  <a:cubicBezTo>
                    <a:pt x="209" y="246"/>
                    <a:pt x="209" y="246"/>
                    <a:pt x="209" y="246"/>
                  </a:cubicBezTo>
                  <a:cubicBezTo>
                    <a:pt x="196" y="246"/>
                    <a:pt x="196" y="246"/>
                    <a:pt x="196" y="246"/>
                  </a:cubicBezTo>
                  <a:cubicBezTo>
                    <a:pt x="196" y="198"/>
                    <a:pt x="196" y="198"/>
                    <a:pt x="196" y="198"/>
                  </a:cubicBezTo>
                  <a:cubicBezTo>
                    <a:pt x="201" y="158"/>
                    <a:pt x="201" y="158"/>
                    <a:pt x="201" y="158"/>
                  </a:cubicBezTo>
                  <a:cubicBezTo>
                    <a:pt x="196" y="158"/>
                    <a:pt x="196" y="158"/>
                    <a:pt x="196" y="158"/>
                  </a:cubicBezTo>
                  <a:cubicBezTo>
                    <a:pt x="196" y="147"/>
                    <a:pt x="196" y="147"/>
                    <a:pt x="196" y="147"/>
                  </a:cubicBezTo>
                  <a:cubicBezTo>
                    <a:pt x="209" y="147"/>
                    <a:pt x="209" y="147"/>
                    <a:pt x="209" y="147"/>
                  </a:cubicBezTo>
                  <a:close/>
                  <a:moveTo>
                    <a:pt x="209" y="319"/>
                  </a:moveTo>
                  <a:cubicBezTo>
                    <a:pt x="209" y="331"/>
                    <a:pt x="209" y="331"/>
                    <a:pt x="209" y="331"/>
                  </a:cubicBezTo>
                  <a:cubicBezTo>
                    <a:pt x="196" y="338"/>
                    <a:pt x="196" y="338"/>
                    <a:pt x="196" y="338"/>
                  </a:cubicBezTo>
                  <a:cubicBezTo>
                    <a:pt x="196" y="325"/>
                    <a:pt x="196" y="325"/>
                    <a:pt x="196" y="325"/>
                  </a:cubicBezTo>
                  <a:cubicBezTo>
                    <a:pt x="209" y="319"/>
                    <a:pt x="209" y="319"/>
                    <a:pt x="209" y="319"/>
                  </a:cubicBezTo>
                  <a:close/>
                  <a:moveTo>
                    <a:pt x="209" y="339"/>
                  </a:moveTo>
                  <a:cubicBezTo>
                    <a:pt x="209" y="348"/>
                    <a:pt x="209" y="348"/>
                    <a:pt x="209" y="348"/>
                  </a:cubicBezTo>
                  <a:cubicBezTo>
                    <a:pt x="196" y="348"/>
                    <a:pt x="196" y="348"/>
                    <a:pt x="196" y="348"/>
                  </a:cubicBezTo>
                  <a:cubicBezTo>
                    <a:pt x="196" y="339"/>
                    <a:pt x="196" y="339"/>
                    <a:pt x="196" y="339"/>
                  </a:cubicBezTo>
                  <a:cubicBezTo>
                    <a:pt x="209" y="339"/>
                    <a:pt x="209" y="339"/>
                    <a:pt x="209" y="339"/>
                  </a:cubicBezTo>
                  <a:close/>
                  <a:moveTo>
                    <a:pt x="209" y="362"/>
                  </a:moveTo>
                  <a:cubicBezTo>
                    <a:pt x="209" y="372"/>
                    <a:pt x="209" y="372"/>
                    <a:pt x="209" y="372"/>
                  </a:cubicBezTo>
                  <a:cubicBezTo>
                    <a:pt x="196" y="372"/>
                    <a:pt x="196" y="372"/>
                    <a:pt x="196" y="372"/>
                  </a:cubicBezTo>
                  <a:cubicBezTo>
                    <a:pt x="196" y="362"/>
                    <a:pt x="196" y="362"/>
                    <a:pt x="196" y="362"/>
                  </a:cubicBezTo>
                  <a:cubicBezTo>
                    <a:pt x="209" y="362"/>
                    <a:pt x="209" y="362"/>
                    <a:pt x="209" y="362"/>
                  </a:cubicBezTo>
                  <a:close/>
                  <a:moveTo>
                    <a:pt x="209" y="379"/>
                  </a:moveTo>
                  <a:cubicBezTo>
                    <a:pt x="209" y="391"/>
                    <a:pt x="209" y="391"/>
                    <a:pt x="209" y="391"/>
                  </a:cubicBezTo>
                  <a:cubicBezTo>
                    <a:pt x="204" y="391"/>
                    <a:pt x="200" y="391"/>
                    <a:pt x="196" y="391"/>
                  </a:cubicBezTo>
                  <a:cubicBezTo>
                    <a:pt x="196" y="379"/>
                    <a:pt x="196" y="379"/>
                    <a:pt x="196" y="379"/>
                  </a:cubicBezTo>
                  <a:cubicBezTo>
                    <a:pt x="209" y="379"/>
                    <a:pt x="209" y="379"/>
                    <a:pt x="209" y="379"/>
                  </a:cubicBezTo>
                  <a:close/>
                  <a:moveTo>
                    <a:pt x="209" y="399"/>
                  </a:moveTo>
                  <a:cubicBezTo>
                    <a:pt x="209" y="409"/>
                    <a:pt x="209" y="409"/>
                    <a:pt x="209" y="409"/>
                  </a:cubicBezTo>
                  <a:cubicBezTo>
                    <a:pt x="196" y="409"/>
                    <a:pt x="196" y="409"/>
                    <a:pt x="196" y="409"/>
                  </a:cubicBezTo>
                  <a:cubicBezTo>
                    <a:pt x="196" y="399"/>
                    <a:pt x="196" y="399"/>
                    <a:pt x="196" y="399"/>
                  </a:cubicBezTo>
                  <a:cubicBezTo>
                    <a:pt x="209" y="399"/>
                    <a:pt x="209" y="399"/>
                    <a:pt x="209" y="399"/>
                  </a:cubicBezTo>
                  <a:close/>
                  <a:moveTo>
                    <a:pt x="209" y="419"/>
                  </a:moveTo>
                  <a:cubicBezTo>
                    <a:pt x="209" y="428"/>
                    <a:pt x="209" y="428"/>
                    <a:pt x="209" y="428"/>
                  </a:cubicBezTo>
                  <a:cubicBezTo>
                    <a:pt x="196" y="428"/>
                    <a:pt x="196" y="428"/>
                    <a:pt x="196" y="428"/>
                  </a:cubicBezTo>
                  <a:cubicBezTo>
                    <a:pt x="196" y="419"/>
                    <a:pt x="196" y="419"/>
                    <a:pt x="196" y="419"/>
                  </a:cubicBezTo>
                  <a:lnTo>
                    <a:pt x="209" y="419"/>
                  </a:lnTo>
                  <a:close/>
                  <a:moveTo>
                    <a:pt x="196" y="473"/>
                  </a:moveTo>
                  <a:cubicBezTo>
                    <a:pt x="191" y="472"/>
                    <a:pt x="187" y="471"/>
                    <a:pt x="182" y="470"/>
                  </a:cubicBezTo>
                  <a:cubicBezTo>
                    <a:pt x="182" y="461"/>
                    <a:pt x="182" y="461"/>
                    <a:pt x="182" y="461"/>
                  </a:cubicBezTo>
                  <a:cubicBezTo>
                    <a:pt x="187" y="463"/>
                    <a:pt x="191" y="464"/>
                    <a:pt x="196" y="464"/>
                  </a:cubicBezTo>
                  <a:cubicBezTo>
                    <a:pt x="196" y="473"/>
                    <a:pt x="196" y="473"/>
                    <a:pt x="196" y="473"/>
                  </a:cubicBezTo>
                  <a:close/>
                  <a:moveTo>
                    <a:pt x="182" y="7"/>
                  </a:moveTo>
                  <a:cubicBezTo>
                    <a:pt x="187" y="6"/>
                    <a:pt x="191" y="5"/>
                    <a:pt x="196" y="4"/>
                  </a:cubicBezTo>
                  <a:cubicBezTo>
                    <a:pt x="196" y="13"/>
                    <a:pt x="196" y="13"/>
                    <a:pt x="196" y="13"/>
                  </a:cubicBezTo>
                  <a:cubicBezTo>
                    <a:pt x="192" y="13"/>
                    <a:pt x="187" y="14"/>
                    <a:pt x="182" y="16"/>
                  </a:cubicBezTo>
                  <a:cubicBezTo>
                    <a:pt x="182" y="7"/>
                    <a:pt x="182" y="7"/>
                    <a:pt x="182" y="7"/>
                  </a:cubicBezTo>
                  <a:close/>
                  <a:moveTo>
                    <a:pt x="196" y="75"/>
                  </a:moveTo>
                  <a:cubicBezTo>
                    <a:pt x="196" y="87"/>
                    <a:pt x="196" y="87"/>
                    <a:pt x="196" y="87"/>
                  </a:cubicBezTo>
                  <a:cubicBezTo>
                    <a:pt x="182" y="75"/>
                    <a:pt x="182" y="75"/>
                    <a:pt x="182" y="75"/>
                  </a:cubicBezTo>
                  <a:cubicBezTo>
                    <a:pt x="182" y="63"/>
                    <a:pt x="182" y="63"/>
                    <a:pt x="182" y="63"/>
                  </a:cubicBezTo>
                  <a:cubicBezTo>
                    <a:pt x="196" y="75"/>
                    <a:pt x="196" y="75"/>
                    <a:pt x="196" y="75"/>
                  </a:cubicBezTo>
                  <a:close/>
                  <a:moveTo>
                    <a:pt x="196" y="147"/>
                  </a:moveTo>
                  <a:cubicBezTo>
                    <a:pt x="196" y="158"/>
                    <a:pt x="196" y="158"/>
                    <a:pt x="196" y="158"/>
                  </a:cubicBezTo>
                  <a:cubicBezTo>
                    <a:pt x="192" y="158"/>
                    <a:pt x="192" y="158"/>
                    <a:pt x="192" y="158"/>
                  </a:cubicBezTo>
                  <a:cubicBezTo>
                    <a:pt x="182" y="226"/>
                    <a:pt x="182" y="226"/>
                    <a:pt x="182" y="226"/>
                  </a:cubicBezTo>
                  <a:cubicBezTo>
                    <a:pt x="182" y="157"/>
                    <a:pt x="182" y="157"/>
                    <a:pt x="182" y="157"/>
                  </a:cubicBezTo>
                  <a:cubicBezTo>
                    <a:pt x="183" y="155"/>
                    <a:pt x="183" y="155"/>
                    <a:pt x="183" y="155"/>
                  </a:cubicBezTo>
                  <a:cubicBezTo>
                    <a:pt x="182" y="155"/>
                    <a:pt x="182" y="155"/>
                    <a:pt x="182" y="155"/>
                  </a:cubicBezTo>
                  <a:cubicBezTo>
                    <a:pt x="182" y="145"/>
                    <a:pt x="182" y="145"/>
                    <a:pt x="182" y="145"/>
                  </a:cubicBezTo>
                  <a:cubicBezTo>
                    <a:pt x="186" y="147"/>
                    <a:pt x="186" y="147"/>
                    <a:pt x="186" y="147"/>
                  </a:cubicBezTo>
                  <a:cubicBezTo>
                    <a:pt x="196" y="147"/>
                    <a:pt x="196" y="147"/>
                    <a:pt x="196" y="147"/>
                  </a:cubicBezTo>
                  <a:close/>
                  <a:moveTo>
                    <a:pt x="196" y="198"/>
                  </a:moveTo>
                  <a:cubicBezTo>
                    <a:pt x="193" y="228"/>
                    <a:pt x="193" y="228"/>
                    <a:pt x="193" y="228"/>
                  </a:cubicBezTo>
                  <a:cubicBezTo>
                    <a:pt x="182" y="228"/>
                    <a:pt x="182" y="228"/>
                    <a:pt x="182" y="228"/>
                  </a:cubicBezTo>
                  <a:cubicBezTo>
                    <a:pt x="182" y="246"/>
                    <a:pt x="182" y="246"/>
                    <a:pt x="182" y="246"/>
                  </a:cubicBezTo>
                  <a:cubicBezTo>
                    <a:pt x="196" y="246"/>
                    <a:pt x="196" y="246"/>
                    <a:pt x="196" y="246"/>
                  </a:cubicBezTo>
                  <a:cubicBezTo>
                    <a:pt x="196" y="198"/>
                    <a:pt x="196" y="198"/>
                    <a:pt x="196" y="198"/>
                  </a:cubicBezTo>
                  <a:close/>
                  <a:moveTo>
                    <a:pt x="196" y="325"/>
                  </a:moveTo>
                  <a:cubicBezTo>
                    <a:pt x="196" y="338"/>
                    <a:pt x="196" y="338"/>
                    <a:pt x="196" y="338"/>
                  </a:cubicBezTo>
                  <a:cubicBezTo>
                    <a:pt x="194" y="339"/>
                    <a:pt x="194" y="339"/>
                    <a:pt x="194" y="339"/>
                  </a:cubicBezTo>
                  <a:cubicBezTo>
                    <a:pt x="196" y="339"/>
                    <a:pt x="196" y="339"/>
                    <a:pt x="196" y="339"/>
                  </a:cubicBezTo>
                  <a:cubicBezTo>
                    <a:pt x="196" y="348"/>
                    <a:pt x="196" y="348"/>
                    <a:pt x="196" y="348"/>
                  </a:cubicBezTo>
                  <a:cubicBezTo>
                    <a:pt x="182" y="348"/>
                    <a:pt x="182" y="348"/>
                    <a:pt x="182" y="348"/>
                  </a:cubicBezTo>
                  <a:cubicBezTo>
                    <a:pt x="182" y="333"/>
                    <a:pt x="182" y="333"/>
                    <a:pt x="182" y="333"/>
                  </a:cubicBezTo>
                  <a:cubicBezTo>
                    <a:pt x="196" y="325"/>
                    <a:pt x="196" y="325"/>
                    <a:pt x="196" y="325"/>
                  </a:cubicBezTo>
                  <a:close/>
                  <a:moveTo>
                    <a:pt x="196" y="362"/>
                  </a:moveTo>
                  <a:cubicBezTo>
                    <a:pt x="196" y="372"/>
                    <a:pt x="196" y="372"/>
                    <a:pt x="196" y="372"/>
                  </a:cubicBezTo>
                  <a:cubicBezTo>
                    <a:pt x="182" y="372"/>
                    <a:pt x="182" y="372"/>
                    <a:pt x="182" y="372"/>
                  </a:cubicBezTo>
                  <a:cubicBezTo>
                    <a:pt x="182" y="362"/>
                    <a:pt x="182" y="362"/>
                    <a:pt x="182" y="362"/>
                  </a:cubicBezTo>
                  <a:cubicBezTo>
                    <a:pt x="196" y="362"/>
                    <a:pt x="196" y="362"/>
                    <a:pt x="196" y="362"/>
                  </a:cubicBezTo>
                  <a:close/>
                  <a:moveTo>
                    <a:pt x="196" y="379"/>
                  </a:moveTo>
                  <a:cubicBezTo>
                    <a:pt x="196" y="391"/>
                    <a:pt x="196" y="391"/>
                    <a:pt x="196" y="391"/>
                  </a:cubicBezTo>
                  <a:cubicBezTo>
                    <a:pt x="191" y="391"/>
                    <a:pt x="186" y="391"/>
                    <a:pt x="182" y="391"/>
                  </a:cubicBezTo>
                  <a:cubicBezTo>
                    <a:pt x="182" y="379"/>
                    <a:pt x="182" y="379"/>
                    <a:pt x="182" y="379"/>
                  </a:cubicBezTo>
                  <a:cubicBezTo>
                    <a:pt x="196" y="379"/>
                    <a:pt x="196" y="379"/>
                    <a:pt x="196" y="379"/>
                  </a:cubicBezTo>
                  <a:close/>
                  <a:moveTo>
                    <a:pt x="196" y="399"/>
                  </a:moveTo>
                  <a:cubicBezTo>
                    <a:pt x="196" y="409"/>
                    <a:pt x="196" y="409"/>
                    <a:pt x="196" y="409"/>
                  </a:cubicBezTo>
                  <a:cubicBezTo>
                    <a:pt x="182" y="409"/>
                    <a:pt x="182" y="409"/>
                    <a:pt x="182" y="409"/>
                  </a:cubicBezTo>
                  <a:cubicBezTo>
                    <a:pt x="182" y="399"/>
                    <a:pt x="182" y="399"/>
                    <a:pt x="182" y="399"/>
                  </a:cubicBezTo>
                  <a:cubicBezTo>
                    <a:pt x="196" y="399"/>
                    <a:pt x="196" y="399"/>
                    <a:pt x="196" y="399"/>
                  </a:cubicBezTo>
                  <a:close/>
                  <a:moveTo>
                    <a:pt x="196" y="419"/>
                  </a:moveTo>
                  <a:cubicBezTo>
                    <a:pt x="196" y="428"/>
                    <a:pt x="196" y="428"/>
                    <a:pt x="196" y="428"/>
                  </a:cubicBezTo>
                  <a:cubicBezTo>
                    <a:pt x="182" y="428"/>
                    <a:pt x="182" y="428"/>
                    <a:pt x="182" y="428"/>
                  </a:cubicBezTo>
                  <a:cubicBezTo>
                    <a:pt x="182" y="419"/>
                    <a:pt x="182" y="419"/>
                    <a:pt x="182" y="419"/>
                  </a:cubicBezTo>
                  <a:lnTo>
                    <a:pt x="196" y="419"/>
                  </a:lnTo>
                  <a:close/>
                  <a:moveTo>
                    <a:pt x="182" y="470"/>
                  </a:moveTo>
                  <a:cubicBezTo>
                    <a:pt x="176" y="468"/>
                    <a:pt x="170" y="467"/>
                    <a:pt x="163" y="465"/>
                  </a:cubicBezTo>
                  <a:cubicBezTo>
                    <a:pt x="163" y="456"/>
                    <a:pt x="163" y="456"/>
                    <a:pt x="163" y="456"/>
                  </a:cubicBezTo>
                  <a:cubicBezTo>
                    <a:pt x="169" y="458"/>
                    <a:pt x="176" y="460"/>
                    <a:pt x="182" y="461"/>
                  </a:cubicBezTo>
                  <a:cubicBezTo>
                    <a:pt x="182" y="470"/>
                    <a:pt x="182" y="470"/>
                    <a:pt x="182" y="470"/>
                  </a:cubicBezTo>
                  <a:close/>
                  <a:moveTo>
                    <a:pt x="163" y="12"/>
                  </a:moveTo>
                  <a:cubicBezTo>
                    <a:pt x="170" y="10"/>
                    <a:pt x="176" y="8"/>
                    <a:pt x="182" y="7"/>
                  </a:cubicBezTo>
                  <a:cubicBezTo>
                    <a:pt x="182" y="16"/>
                    <a:pt x="182" y="16"/>
                    <a:pt x="182" y="16"/>
                  </a:cubicBezTo>
                  <a:cubicBezTo>
                    <a:pt x="176" y="17"/>
                    <a:pt x="170" y="19"/>
                    <a:pt x="163" y="21"/>
                  </a:cubicBezTo>
                  <a:cubicBezTo>
                    <a:pt x="163" y="12"/>
                    <a:pt x="163" y="12"/>
                    <a:pt x="163" y="12"/>
                  </a:cubicBezTo>
                  <a:close/>
                  <a:moveTo>
                    <a:pt x="182" y="63"/>
                  </a:moveTo>
                  <a:cubicBezTo>
                    <a:pt x="182" y="75"/>
                    <a:pt x="182" y="75"/>
                    <a:pt x="182" y="75"/>
                  </a:cubicBezTo>
                  <a:cubicBezTo>
                    <a:pt x="179" y="73"/>
                    <a:pt x="179" y="73"/>
                    <a:pt x="179" y="73"/>
                  </a:cubicBezTo>
                  <a:cubicBezTo>
                    <a:pt x="175" y="69"/>
                    <a:pt x="171" y="73"/>
                    <a:pt x="171" y="73"/>
                  </a:cubicBezTo>
                  <a:cubicBezTo>
                    <a:pt x="168" y="74"/>
                    <a:pt x="166" y="75"/>
                    <a:pt x="163" y="77"/>
                  </a:cubicBezTo>
                  <a:cubicBezTo>
                    <a:pt x="163" y="66"/>
                    <a:pt x="163" y="66"/>
                    <a:pt x="163" y="66"/>
                  </a:cubicBezTo>
                  <a:cubicBezTo>
                    <a:pt x="167" y="64"/>
                    <a:pt x="171" y="62"/>
                    <a:pt x="174" y="60"/>
                  </a:cubicBezTo>
                  <a:cubicBezTo>
                    <a:pt x="174" y="60"/>
                    <a:pt x="179" y="60"/>
                    <a:pt x="181" y="61"/>
                  </a:cubicBezTo>
                  <a:cubicBezTo>
                    <a:pt x="182" y="63"/>
                    <a:pt x="182" y="63"/>
                    <a:pt x="182" y="63"/>
                  </a:cubicBezTo>
                  <a:close/>
                  <a:moveTo>
                    <a:pt x="182" y="145"/>
                  </a:moveTo>
                  <a:cubicBezTo>
                    <a:pt x="182" y="155"/>
                    <a:pt x="182" y="155"/>
                    <a:pt x="182" y="155"/>
                  </a:cubicBezTo>
                  <a:cubicBezTo>
                    <a:pt x="166" y="148"/>
                    <a:pt x="166" y="148"/>
                    <a:pt x="166" y="148"/>
                  </a:cubicBezTo>
                  <a:cubicBezTo>
                    <a:pt x="166" y="148"/>
                    <a:pt x="176" y="176"/>
                    <a:pt x="176" y="176"/>
                  </a:cubicBezTo>
                  <a:cubicBezTo>
                    <a:pt x="163" y="176"/>
                    <a:pt x="163" y="176"/>
                    <a:pt x="163" y="176"/>
                  </a:cubicBezTo>
                  <a:cubicBezTo>
                    <a:pt x="163" y="136"/>
                    <a:pt x="163" y="136"/>
                    <a:pt x="163" y="136"/>
                  </a:cubicBezTo>
                  <a:cubicBezTo>
                    <a:pt x="182" y="145"/>
                    <a:pt x="182" y="145"/>
                    <a:pt x="182" y="145"/>
                  </a:cubicBezTo>
                  <a:close/>
                  <a:moveTo>
                    <a:pt x="182" y="157"/>
                  </a:moveTo>
                  <a:cubicBezTo>
                    <a:pt x="172" y="228"/>
                    <a:pt x="172" y="228"/>
                    <a:pt x="172" y="228"/>
                  </a:cubicBezTo>
                  <a:cubicBezTo>
                    <a:pt x="163" y="222"/>
                    <a:pt x="163" y="222"/>
                    <a:pt x="163" y="222"/>
                  </a:cubicBezTo>
                  <a:cubicBezTo>
                    <a:pt x="163" y="233"/>
                    <a:pt x="163" y="233"/>
                    <a:pt x="163" y="233"/>
                  </a:cubicBezTo>
                  <a:cubicBezTo>
                    <a:pt x="171" y="238"/>
                    <a:pt x="171" y="238"/>
                    <a:pt x="171" y="238"/>
                  </a:cubicBezTo>
                  <a:cubicBezTo>
                    <a:pt x="171" y="337"/>
                    <a:pt x="171" y="337"/>
                    <a:pt x="171" y="337"/>
                  </a:cubicBezTo>
                  <a:cubicBezTo>
                    <a:pt x="163" y="337"/>
                    <a:pt x="163" y="337"/>
                    <a:pt x="163" y="337"/>
                  </a:cubicBezTo>
                  <a:cubicBezTo>
                    <a:pt x="163" y="348"/>
                    <a:pt x="163" y="348"/>
                    <a:pt x="163" y="348"/>
                  </a:cubicBezTo>
                  <a:cubicBezTo>
                    <a:pt x="171" y="348"/>
                    <a:pt x="171" y="348"/>
                    <a:pt x="171" y="348"/>
                  </a:cubicBezTo>
                  <a:cubicBezTo>
                    <a:pt x="171" y="347"/>
                    <a:pt x="167" y="365"/>
                    <a:pt x="163" y="384"/>
                  </a:cubicBezTo>
                  <a:cubicBezTo>
                    <a:pt x="163" y="428"/>
                    <a:pt x="163" y="428"/>
                    <a:pt x="163" y="428"/>
                  </a:cubicBezTo>
                  <a:cubicBezTo>
                    <a:pt x="182" y="428"/>
                    <a:pt x="182" y="428"/>
                    <a:pt x="182" y="428"/>
                  </a:cubicBezTo>
                  <a:cubicBezTo>
                    <a:pt x="182" y="419"/>
                    <a:pt x="182" y="419"/>
                    <a:pt x="182" y="419"/>
                  </a:cubicBezTo>
                  <a:cubicBezTo>
                    <a:pt x="168" y="419"/>
                    <a:pt x="168" y="419"/>
                    <a:pt x="168" y="419"/>
                  </a:cubicBezTo>
                  <a:cubicBezTo>
                    <a:pt x="168" y="409"/>
                    <a:pt x="168" y="409"/>
                    <a:pt x="168" y="409"/>
                  </a:cubicBezTo>
                  <a:cubicBezTo>
                    <a:pt x="182" y="409"/>
                    <a:pt x="182" y="409"/>
                    <a:pt x="182" y="409"/>
                  </a:cubicBezTo>
                  <a:cubicBezTo>
                    <a:pt x="182" y="399"/>
                    <a:pt x="182" y="399"/>
                    <a:pt x="182" y="399"/>
                  </a:cubicBezTo>
                  <a:cubicBezTo>
                    <a:pt x="171" y="399"/>
                    <a:pt x="171" y="399"/>
                    <a:pt x="171" y="399"/>
                  </a:cubicBezTo>
                  <a:cubicBezTo>
                    <a:pt x="171" y="391"/>
                    <a:pt x="171" y="391"/>
                    <a:pt x="171" y="391"/>
                  </a:cubicBezTo>
                  <a:cubicBezTo>
                    <a:pt x="171" y="391"/>
                    <a:pt x="175" y="391"/>
                    <a:pt x="182" y="391"/>
                  </a:cubicBezTo>
                  <a:cubicBezTo>
                    <a:pt x="182" y="379"/>
                    <a:pt x="182" y="379"/>
                    <a:pt x="182" y="379"/>
                  </a:cubicBezTo>
                  <a:cubicBezTo>
                    <a:pt x="174" y="379"/>
                    <a:pt x="174" y="379"/>
                    <a:pt x="174" y="379"/>
                  </a:cubicBezTo>
                  <a:cubicBezTo>
                    <a:pt x="176" y="372"/>
                    <a:pt x="176" y="372"/>
                    <a:pt x="176" y="372"/>
                  </a:cubicBezTo>
                  <a:cubicBezTo>
                    <a:pt x="182" y="372"/>
                    <a:pt x="182" y="372"/>
                    <a:pt x="182" y="372"/>
                  </a:cubicBezTo>
                  <a:cubicBezTo>
                    <a:pt x="182" y="362"/>
                    <a:pt x="182" y="362"/>
                    <a:pt x="182" y="362"/>
                  </a:cubicBezTo>
                  <a:cubicBezTo>
                    <a:pt x="178" y="362"/>
                    <a:pt x="178" y="362"/>
                    <a:pt x="178" y="362"/>
                  </a:cubicBezTo>
                  <a:cubicBezTo>
                    <a:pt x="178" y="362"/>
                    <a:pt x="181" y="347"/>
                    <a:pt x="181" y="348"/>
                  </a:cubicBezTo>
                  <a:cubicBezTo>
                    <a:pt x="182" y="348"/>
                    <a:pt x="182" y="348"/>
                    <a:pt x="182" y="348"/>
                  </a:cubicBezTo>
                  <a:cubicBezTo>
                    <a:pt x="182" y="333"/>
                    <a:pt x="182" y="333"/>
                    <a:pt x="182" y="333"/>
                  </a:cubicBezTo>
                  <a:cubicBezTo>
                    <a:pt x="181" y="333"/>
                    <a:pt x="181" y="333"/>
                    <a:pt x="181" y="333"/>
                  </a:cubicBezTo>
                  <a:cubicBezTo>
                    <a:pt x="181" y="333"/>
                    <a:pt x="181" y="246"/>
                    <a:pt x="181" y="246"/>
                  </a:cubicBezTo>
                  <a:cubicBezTo>
                    <a:pt x="182" y="246"/>
                    <a:pt x="182" y="246"/>
                    <a:pt x="182" y="246"/>
                  </a:cubicBezTo>
                  <a:cubicBezTo>
                    <a:pt x="182" y="228"/>
                    <a:pt x="182" y="228"/>
                    <a:pt x="182" y="228"/>
                  </a:cubicBezTo>
                  <a:cubicBezTo>
                    <a:pt x="182" y="228"/>
                    <a:pt x="182" y="228"/>
                    <a:pt x="182" y="228"/>
                  </a:cubicBezTo>
                  <a:cubicBezTo>
                    <a:pt x="182" y="226"/>
                    <a:pt x="182" y="226"/>
                    <a:pt x="182" y="226"/>
                  </a:cubicBezTo>
                  <a:lnTo>
                    <a:pt x="182" y="157"/>
                  </a:lnTo>
                  <a:close/>
                  <a:moveTo>
                    <a:pt x="163" y="465"/>
                  </a:moveTo>
                  <a:cubicBezTo>
                    <a:pt x="154" y="461"/>
                    <a:pt x="145" y="458"/>
                    <a:pt x="136" y="454"/>
                  </a:cubicBezTo>
                  <a:cubicBezTo>
                    <a:pt x="136" y="444"/>
                    <a:pt x="136" y="444"/>
                    <a:pt x="136" y="444"/>
                  </a:cubicBezTo>
                  <a:cubicBezTo>
                    <a:pt x="143" y="448"/>
                    <a:pt x="153" y="452"/>
                    <a:pt x="163" y="456"/>
                  </a:cubicBezTo>
                  <a:cubicBezTo>
                    <a:pt x="163" y="465"/>
                    <a:pt x="163" y="465"/>
                    <a:pt x="163" y="465"/>
                  </a:cubicBezTo>
                  <a:close/>
                  <a:moveTo>
                    <a:pt x="136" y="23"/>
                  </a:moveTo>
                  <a:cubicBezTo>
                    <a:pt x="145" y="19"/>
                    <a:pt x="154" y="15"/>
                    <a:pt x="163" y="12"/>
                  </a:cubicBezTo>
                  <a:cubicBezTo>
                    <a:pt x="163" y="21"/>
                    <a:pt x="163" y="21"/>
                    <a:pt x="163" y="21"/>
                  </a:cubicBezTo>
                  <a:cubicBezTo>
                    <a:pt x="154" y="24"/>
                    <a:pt x="145" y="28"/>
                    <a:pt x="136" y="32"/>
                  </a:cubicBezTo>
                  <a:cubicBezTo>
                    <a:pt x="136" y="23"/>
                    <a:pt x="136" y="23"/>
                    <a:pt x="136" y="23"/>
                  </a:cubicBezTo>
                  <a:close/>
                  <a:moveTo>
                    <a:pt x="163" y="66"/>
                  </a:moveTo>
                  <a:cubicBezTo>
                    <a:pt x="163" y="77"/>
                    <a:pt x="163" y="77"/>
                    <a:pt x="163" y="77"/>
                  </a:cubicBezTo>
                  <a:cubicBezTo>
                    <a:pt x="154" y="82"/>
                    <a:pt x="145" y="86"/>
                    <a:pt x="136" y="90"/>
                  </a:cubicBezTo>
                  <a:cubicBezTo>
                    <a:pt x="136" y="79"/>
                    <a:pt x="136" y="79"/>
                    <a:pt x="136" y="79"/>
                  </a:cubicBezTo>
                  <a:cubicBezTo>
                    <a:pt x="145" y="75"/>
                    <a:pt x="154" y="71"/>
                    <a:pt x="163" y="66"/>
                  </a:cubicBezTo>
                  <a:close/>
                  <a:moveTo>
                    <a:pt x="163" y="136"/>
                  </a:moveTo>
                  <a:cubicBezTo>
                    <a:pt x="163" y="176"/>
                    <a:pt x="163" y="176"/>
                    <a:pt x="163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59" y="197"/>
                    <a:pt x="159" y="197"/>
                    <a:pt x="159" y="197"/>
                  </a:cubicBezTo>
                  <a:cubicBezTo>
                    <a:pt x="142" y="207"/>
                    <a:pt x="142" y="207"/>
                    <a:pt x="142" y="207"/>
                  </a:cubicBezTo>
                  <a:cubicBezTo>
                    <a:pt x="163" y="222"/>
                    <a:pt x="163" y="222"/>
                    <a:pt x="163" y="222"/>
                  </a:cubicBezTo>
                  <a:cubicBezTo>
                    <a:pt x="163" y="233"/>
                    <a:pt x="163" y="233"/>
                    <a:pt x="163" y="233"/>
                  </a:cubicBezTo>
                  <a:cubicBezTo>
                    <a:pt x="156" y="229"/>
                    <a:pt x="156" y="229"/>
                    <a:pt x="156" y="229"/>
                  </a:cubicBezTo>
                  <a:cubicBezTo>
                    <a:pt x="156" y="228"/>
                    <a:pt x="156" y="337"/>
                    <a:pt x="156" y="337"/>
                  </a:cubicBezTo>
                  <a:cubicBezTo>
                    <a:pt x="163" y="337"/>
                    <a:pt x="163" y="337"/>
                    <a:pt x="163" y="337"/>
                  </a:cubicBezTo>
                  <a:cubicBezTo>
                    <a:pt x="163" y="348"/>
                    <a:pt x="163" y="348"/>
                    <a:pt x="163" y="348"/>
                  </a:cubicBezTo>
                  <a:cubicBezTo>
                    <a:pt x="136" y="348"/>
                    <a:pt x="136" y="348"/>
                    <a:pt x="136" y="348"/>
                  </a:cubicBezTo>
                  <a:cubicBezTo>
                    <a:pt x="136" y="219"/>
                    <a:pt x="136" y="219"/>
                    <a:pt x="136" y="219"/>
                  </a:cubicBezTo>
                  <a:cubicBezTo>
                    <a:pt x="141" y="219"/>
                    <a:pt x="141" y="219"/>
                    <a:pt x="141" y="219"/>
                  </a:cubicBezTo>
                  <a:cubicBezTo>
                    <a:pt x="136" y="215"/>
                    <a:pt x="136" y="215"/>
                    <a:pt x="136" y="215"/>
                  </a:cubicBezTo>
                  <a:cubicBezTo>
                    <a:pt x="136" y="198"/>
                    <a:pt x="136" y="198"/>
                    <a:pt x="136" y="198"/>
                  </a:cubicBezTo>
                  <a:cubicBezTo>
                    <a:pt x="146" y="193"/>
                    <a:pt x="146" y="193"/>
                    <a:pt x="146" y="193"/>
                  </a:cubicBezTo>
                  <a:cubicBezTo>
                    <a:pt x="136" y="176"/>
                    <a:pt x="136" y="176"/>
                    <a:pt x="136" y="176"/>
                  </a:cubicBezTo>
                  <a:cubicBezTo>
                    <a:pt x="136" y="167"/>
                    <a:pt x="136" y="167"/>
                    <a:pt x="136" y="167"/>
                  </a:cubicBezTo>
                  <a:cubicBezTo>
                    <a:pt x="162" y="167"/>
                    <a:pt x="162" y="167"/>
                    <a:pt x="162" y="167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63" y="136"/>
                    <a:pt x="163" y="136"/>
                    <a:pt x="163" y="136"/>
                  </a:cubicBezTo>
                  <a:close/>
                  <a:moveTo>
                    <a:pt x="163" y="384"/>
                  </a:moveTo>
                  <a:cubicBezTo>
                    <a:pt x="163" y="428"/>
                    <a:pt x="163" y="428"/>
                    <a:pt x="163" y="428"/>
                  </a:cubicBezTo>
                  <a:cubicBezTo>
                    <a:pt x="154" y="427"/>
                    <a:pt x="154" y="427"/>
                    <a:pt x="154" y="427"/>
                  </a:cubicBezTo>
                  <a:cubicBezTo>
                    <a:pt x="154" y="427"/>
                    <a:pt x="159" y="405"/>
                    <a:pt x="163" y="384"/>
                  </a:cubicBezTo>
                  <a:close/>
                  <a:moveTo>
                    <a:pt x="136" y="454"/>
                  </a:moveTo>
                  <a:cubicBezTo>
                    <a:pt x="129" y="450"/>
                    <a:pt x="122" y="447"/>
                    <a:pt x="115" y="443"/>
                  </a:cubicBezTo>
                  <a:cubicBezTo>
                    <a:pt x="115" y="433"/>
                    <a:pt x="115" y="433"/>
                    <a:pt x="115" y="433"/>
                  </a:cubicBezTo>
                  <a:cubicBezTo>
                    <a:pt x="116" y="433"/>
                    <a:pt x="116" y="433"/>
                    <a:pt x="116" y="433"/>
                  </a:cubicBezTo>
                  <a:cubicBezTo>
                    <a:pt x="116" y="433"/>
                    <a:pt x="123" y="438"/>
                    <a:pt x="136" y="444"/>
                  </a:cubicBezTo>
                  <a:cubicBezTo>
                    <a:pt x="136" y="454"/>
                    <a:pt x="136" y="454"/>
                    <a:pt x="136" y="454"/>
                  </a:cubicBezTo>
                  <a:close/>
                  <a:moveTo>
                    <a:pt x="115" y="34"/>
                  </a:moveTo>
                  <a:cubicBezTo>
                    <a:pt x="122" y="30"/>
                    <a:pt x="129" y="26"/>
                    <a:pt x="136" y="23"/>
                  </a:cubicBezTo>
                  <a:cubicBezTo>
                    <a:pt x="136" y="32"/>
                    <a:pt x="136" y="32"/>
                    <a:pt x="136" y="32"/>
                  </a:cubicBezTo>
                  <a:cubicBezTo>
                    <a:pt x="129" y="36"/>
                    <a:pt x="122" y="40"/>
                    <a:pt x="115" y="44"/>
                  </a:cubicBezTo>
                  <a:cubicBezTo>
                    <a:pt x="115" y="34"/>
                    <a:pt x="115" y="34"/>
                    <a:pt x="115" y="34"/>
                  </a:cubicBezTo>
                  <a:close/>
                  <a:moveTo>
                    <a:pt x="136" y="79"/>
                  </a:moveTo>
                  <a:cubicBezTo>
                    <a:pt x="136" y="90"/>
                    <a:pt x="136" y="90"/>
                    <a:pt x="136" y="90"/>
                  </a:cubicBezTo>
                  <a:cubicBezTo>
                    <a:pt x="129" y="93"/>
                    <a:pt x="122" y="96"/>
                    <a:pt x="115" y="98"/>
                  </a:cubicBezTo>
                  <a:cubicBezTo>
                    <a:pt x="115" y="88"/>
                    <a:pt x="115" y="88"/>
                    <a:pt x="115" y="88"/>
                  </a:cubicBezTo>
                  <a:cubicBezTo>
                    <a:pt x="122" y="86"/>
                    <a:pt x="129" y="83"/>
                    <a:pt x="136" y="79"/>
                  </a:cubicBezTo>
                  <a:close/>
                  <a:moveTo>
                    <a:pt x="136" y="167"/>
                  </a:moveTo>
                  <a:cubicBezTo>
                    <a:pt x="136" y="176"/>
                    <a:pt x="136" y="176"/>
                    <a:pt x="136" y="176"/>
                  </a:cubicBezTo>
                  <a:cubicBezTo>
                    <a:pt x="131" y="167"/>
                    <a:pt x="131" y="167"/>
                    <a:pt x="131" y="167"/>
                  </a:cubicBezTo>
                  <a:cubicBezTo>
                    <a:pt x="136" y="167"/>
                    <a:pt x="136" y="167"/>
                    <a:pt x="136" y="167"/>
                  </a:cubicBezTo>
                  <a:close/>
                  <a:moveTo>
                    <a:pt x="136" y="198"/>
                  </a:moveTo>
                  <a:cubicBezTo>
                    <a:pt x="136" y="215"/>
                    <a:pt x="136" y="215"/>
                    <a:pt x="136" y="215"/>
                  </a:cubicBezTo>
                  <a:cubicBezTo>
                    <a:pt x="132" y="211"/>
                    <a:pt x="132" y="211"/>
                    <a:pt x="132" y="211"/>
                  </a:cubicBezTo>
                  <a:cubicBezTo>
                    <a:pt x="132" y="218"/>
                    <a:pt x="132" y="218"/>
                    <a:pt x="132" y="218"/>
                  </a:cubicBezTo>
                  <a:cubicBezTo>
                    <a:pt x="136" y="219"/>
                    <a:pt x="136" y="219"/>
                    <a:pt x="136" y="219"/>
                  </a:cubicBezTo>
                  <a:cubicBezTo>
                    <a:pt x="136" y="348"/>
                    <a:pt x="136" y="348"/>
                    <a:pt x="136" y="348"/>
                  </a:cubicBezTo>
                  <a:cubicBezTo>
                    <a:pt x="115" y="347"/>
                    <a:pt x="115" y="347"/>
                    <a:pt x="115" y="347"/>
                  </a:cubicBezTo>
                  <a:cubicBezTo>
                    <a:pt x="115" y="297"/>
                    <a:pt x="115" y="297"/>
                    <a:pt x="115" y="297"/>
                  </a:cubicBezTo>
                  <a:cubicBezTo>
                    <a:pt x="127" y="297"/>
                    <a:pt x="127" y="297"/>
                    <a:pt x="127" y="297"/>
                  </a:cubicBezTo>
                  <a:cubicBezTo>
                    <a:pt x="127" y="261"/>
                    <a:pt x="127" y="261"/>
                    <a:pt x="127" y="261"/>
                  </a:cubicBezTo>
                  <a:cubicBezTo>
                    <a:pt x="115" y="261"/>
                    <a:pt x="115" y="261"/>
                    <a:pt x="115" y="261"/>
                  </a:cubicBezTo>
                  <a:cubicBezTo>
                    <a:pt x="115" y="218"/>
                    <a:pt x="115" y="218"/>
                    <a:pt x="115" y="218"/>
                  </a:cubicBezTo>
                  <a:cubicBezTo>
                    <a:pt x="120" y="218"/>
                    <a:pt x="120" y="218"/>
                    <a:pt x="120" y="218"/>
                  </a:cubicBezTo>
                  <a:cubicBezTo>
                    <a:pt x="121" y="202"/>
                    <a:pt x="121" y="202"/>
                    <a:pt x="121" y="202"/>
                  </a:cubicBezTo>
                  <a:cubicBezTo>
                    <a:pt x="115" y="202"/>
                    <a:pt x="115" y="202"/>
                    <a:pt x="115" y="202"/>
                  </a:cubicBezTo>
                  <a:cubicBezTo>
                    <a:pt x="115" y="190"/>
                    <a:pt x="115" y="190"/>
                    <a:pt x="115" y="190"/>
                  </a:cubicBezTo>
                  <a:cubicBezTo>
                    <a:pt x="132" y="190"/>
                    <a:pt x="132" y="190"/>
                    <a:pt x="132" y="190"/>
                  </a:cubicBezTo>
                  <a:cubicBezTo>
                    <a:pt x="132" y="200"/>
                    <a:pt x="132" y="200"/>
                    <a:pt x="132" y="200"/>
                  </a:cubicBezTo>
                  <a:lnTo>
                    <a:pt x="136" y="198"/>
                  </a:lnTo>
                  <a:close/>
                  <a:moveTo>
                    <a:pt x="115" y="443"/>
                  </a:moveTo>
                  <a:cubicBezTo>
                    <a:pt x="97" y="431"/>
                    <a:pt x="79" y="417"/>
                    <a:pt x="64" y="401"/>
                  </a:cubicBezTo>
                  <a:cubicBezTo>
                    <a:pt x="64" y="388"/>
                    <a:pt x="64" y="388"/>
                    <a:pt x="64" y="388"/>
                  </a:cubicBezTo>
                  <a:cubicBezTo>
                    <a:pt x="77" y="404"/>
                    <a:pt x="94" y="420"/>
                    <a:pt x="115" y="433"/>
                  </a:cubicBezTo>
                  <a:cubicBezTo>
                    <a:pt x="115" y="443"/>
                    <a:pt x="115" y="443"/>
                    <a:pt x="115" y="443"/>
                  </a:cubicBezTo>
                  <a:close/>
                  <a:moveTo>
                    <a:pt x="64" y="75"/>
                  </a:moveTo>
                  <a:cubicBezTo>
                    <a:pt x="79" y="59"/>
                    <a:pt x="97" y="45"/>
                    <a:pt x="115" y="34"/>
                  </a:cubicBezTo>
                  <a:cubicBezTo>
                    <a:pt x="115" y="44"/>
                    <a:pt x="115" y="44"/>
                    <a:pt x="115" y="44"/>
                  </a:cubicBezTo>
                  <a:cubicBezTo>
                    <a:pt x="111" y="47"/>
                    <a:pt x="107" y="50"/>
                    <a:pt x="102" y="53"/>
                  </a:cubicBezTo>
                  <a:cubicBezTo>
                    <a:pt x="102" y="53"/>
                    <a:pt x="82" y="68"/>
                    <a:pt x="64" y="88"/>
                  </a:cubicBezTo>
                  <a:cubicBezTo>
                    <a:pt x="64" y="75"/>
                    <a:pt x="64" y="75"/>
                    <a:pt x="64" y="75"/>
                  </a:cubicBezTo>
                  <a:close/>
                  <a:moveTo>
                    <a:pt x="115" y="88"/>
                  </a:moveTo>
                  <a:cubicBezTo>
                    <a:pt x="115" y="98"/>
                    <a:pt x="115" y="98"/>
                    <a:pt x="115" y="98"/>
                  </a:cubicBezTo>
                  <a:cubicBezTo>
                    <a:pt x="95" y="106"/>
                    <a:pt x="77" y="111"/>
                    <a:pt x="64" y="114"/>
                  </a:cubicBezTo>
                  <a:cubicBezTo>
                    <a:pt x="64" y="105"/>
                    <a:pt x="64" y="105"/>
                    <a:pt x="64" y="105"/>
                  </a:cubicBezTo>
                  <a:cubicBezTo>
                    <a:pt x="76" y="103"/>
                    <a:pt x="93" y="97"/>
                    <a:pt x="115" y="88"/>
                  </a:cubicBezTo>
                  <a:close/>
                  <a:moveTo>
                    <a:pt x="115" y="190"/>
                  </a:moveTo>
                  <a:cubicBezTo>
                    <a:pt x="115" y="202"/>
                    <a:pt x="115" y="202"/>
                    <a:pt x="115" y="202"/>
                  </a:cubicBezTo>
                  <a:cubicBezTo>
                    <a:pt x="103" y="202"/>
                    <a:pt x="103" y="202"/>
                    <a:pt x="103" y="202"/>
                  </a:cubicBezTo>
                  <a:cubicBezTo>
                    <a:pt x="103" y="174"/>
                    <a:pt x="103" y="174"/>
                    <a:pt x="103" y="174"/>
                  </a:cubicBezTo>
                  <a:cubicBezTo>
                    <a:pt x="77" y="174"/>
                    <a:pt x="77" y="174"/>
                    <a:pt x="77" y="174"/>
                  </a:cubicBezTo>
                  <a:cubicBezTo>
                    <a:pt x="91" y="147"/>
                    <a:pt x="91" y="147"/>
                    <a:pt x="91" y="147"/>
                  </a:cubicBezTo>
                  <a:cubicBezTo>
                    <a:pt x="64" y="147"/>
                    <a:pt x="64" y="147"/>
                    <a:pt x="64" y="147"/>
                  </a:cubicBezTo>
                  <a:cubicBezTo>
                    <a:pt x="64" y="137"/>
                    <a:pt x="64" y="137"/>
                    <a:pt x="64" y="137"/>
                  </a:cubicBezTo>
                  <a:cubicBezTo>
                    <a:pt x="83" y="137"/>
                    <a:pt x="83" y="137"/>
                    <a:pt x="83" y="137"/>
                  </a:cubicBezTo>
                  <a:cubicBezTo>
                    <a:pt x="113" y="124"/>
                    <a:pt x="113" y="124"/>
                    <a:pt x="113" y="124"/>
                  </a:cubicBezTo>
                  <a:cubicBezTo>
                    <a:pt x="92" y="164"/>
                    <a:pt x="92" y="164"/>
                    <a:pt x="92" y="164"/>
                  </a:cubicBezTo>
                  <a:cubicBezTo>
                    <a:pt x="112" y="164"/>
                    <a:pt x="112" y="164"/>
                    <a:pt x="112" y="164"/>
                  </a:cubicBezTo>
                  <a:cubicBezTo>
                    <a:pt x="112" y="191"/>
                    <a:pt x="112" y="191"/>
                    <a:pt x="112" y="191"/>
                  </a:cubicBezTo>
                  <a:cubicBezTo>
                    <a:pt x="115" y="190"/>
                    <a:pt x="115" y="190"/>
                    <a:pt x="115" y="190"/>
                  </a:cubicBezTo>
                  <a:close/>
                  <a:moveTo>
                    <a:pt x="115" y="218"/>
                  </a:moveTo>
                  <a:cubicBezTo>
                    <a:pt x="114" y="218"/>
                    <a:pt x="114" y="218"/>
                    <a:pt x="114" y="218"/>
                  </a:cubicBezTo>
                  <a:cubicBezTo>
                    <a:pt x="114" y="209"/>
                    <a:pt x="114" y="209"/>
                    <a:pt x="114" y="209"/>
                  </a:cubicBezTo>
                  <a:cubicBezTo>
                    <a:pt x="114" y="209"/>
                    <a:pt x="114" y="209"/>
                    <a:pt x="114" y="209"/>
                  </a:cubicBezTo>
                  <a:cubicBezTo>
                    <a:pt x="85" y="209"/>
                    <a:pt x="85" y="209"/>
                    <a:pt x="85" y="209"/>
                  </a:cubicBezTo>
                  <a:cubicBezTo>
                    <a:pt x="84" y="205"/>
                    <a:pt x="84" y="205"/>
                    <a:pt x="84" y="205"/>
                  </a:cubicBezTo>
                  <a:cubicBezTo>
                    <a:pt x="88" y="205"/>
                    <a:pt x="88" y="205"/>
                    <a:pt x="88" y="205"/>
                  </a:cubicBezTo>
                  <a:cubicBezTo>
                    <a:pt x="88" y="192"/>
                    <a:pt x="88" y="192"/>
                    <a:pt x="88" y="192"/>
                  </a:cubicBezTo>
                  <a:cubicBezTo>
                    <a:pt x="64" y="192"/>
                    <a:pt x="64" y="192"/>
                    <a:pt x="64" y="192"/>
                  </a:cubicBezTo>
                  <a:cubicBezTo>
                    <a:pt x="64" y="347"/>
                    <a:pt x="64" y="347"/>
                    <a:pt x="64" y="347"/>
                  </a:cubicBezTo>
                  <a:cubicBezTo>
                    <a:pt x="115" y="347"/>
                    <a:pt x="115" y="347"/>
                    <a:pt x="115" y="347"/>
                  </a:cubicBezTo>
                  <a:cubicBezTo>
                    <a:pt x="115" y="297"/>
                    <a:pt x="115" y="297"/>
                    <a:pt x="115" y="297"/>
                  </a:cubicBezTo>
                  <a:cubicBezTo>
                    <a:pt x="104" y="297"/>
                    <a:pt x="104" y="297"/>
                    <a:pt x="104" y="297"/>
                  </a:cubicBezTo>
                  <a:cubicBezTo>
                    <a:pt x="104" y="261"/>
                    <a:pt x="104" y="261"/>
                    <a:pt x="104" y="261"/>
                  </a:cubicBezTo>
                  <a:cubicBezTo>
                    <a:pt x="115" y="261"/>
                    <a:pt x="115" y="261"/>
                    <a:pt x="115" y="261"/>
                  </a:cubicBezTo>
                  <a:lnTo>
                    <a:pt x="115" y="218"/>
                  </a:lnTo>
                  <a:close/>
                  <a:moveTo>
                    <a:pt x="64" y="401"/>
                  </a:moveTo>
                  <a:cubicBezTo>
                    <a:pt x="46" y="382"/>
                    <a:pt x="32" y="360"/>
                    <a:pt x="21" y="336"/>
                  </a:cubicBezTo>
                  <a:cubicBezTo>
                    <a:pt x="21" y="312"/>
                    <a:pt x="21" y="312"/>
                    <a:pt x="21" y="312"/>
                  </a:cubicBezTo>
                  <a:cubicBezTo>
                    <a:pt x="23" y="321"/>
                    <a:pt x="26" y="326"/>
                    <a:pt x="26" y="326"/>
                  </a:cubicBezTo>
                  <a:cubicBezTo>
                    <a:pt x="26" y="209"/>
                    <a:pt x="26" y="209"/>
                    <a:pt x="26" y="209"/>
                  </a:cubicBezTo>
                  <a:cubicBezTo>
                    <a:pt x="50" y="209"/>
                    <a:pt x="50" y="209"/>
                    <a:pt x="50" y="209"/>
                  </a:cubicBezTo>
                  <a:cubicBezTo>
                    <a:pt x="50" y="205"/>
                    <a:pt x="50" y="205"/>
                    <a:pt x="50" y="205"/>
                  </a:cubicBezTo>
                  <a:cubicBezTo>
                    <a:pt x="46" y="205"/>
                    <a:pt x="46" y="205"/>
                    <a:pt x="46" y="205"/>
                  </a:cubicBezTo>
                  <a:cubicBezTo>
                    <a:pt x="46" y="192"/>
                    <a:pt x="46" y="192"/>
                    <a:pt x="46" y="192"/>
                  </a:cubicBezTo>
                  <a:cubicBezTo>
                    <a:pt x="64" y="192"/>
                    <a:pt x="64" y="192"/>
                    <a:pt x="64" y="192"/>
                  </a:cubicBezTo>
                  <a:cubicBezTo>
                    <a:pt x="64" y="347"/>
                    <a:pt x="64" y="347"/>
                    <a:pt x="64" y="347"/>
                  </a:cubicBezTo>
                  <a:cubicBezTo>
                    <a:pt x="35" y="347"/>
                    <a:pt x="35" y="347"/>
                    <a:pt x="35" y="347"/>
                  </a:cubicBezTo>
                  <a:cubicBezTo>
                    <a:pt x="35" y="347"/>
                    <a:pt x="45" y="366"/>
                    <a:pt x="64" y="388"/>
                  </a:cubicBezTo>
                  <a:cubicBezTo>
                    <a:pt x="64" y="401"/>
                    <a:pt x="64" y="401"/>
                    <a:pt x="64" y="401"/>
                  </a:cubicBezTo>
                  <a:close/>
                  <a:moveTo>
                    <a:pt x="21" y="141"/>
                  </a:moveTo>
                  <a:cubicBezTo>
                    <a:pt x="21" y="163"/>
                    <a:pt x="21" y="163"/>
                    <a:pt x="21" y="163"/>
                  </a:cubicBezTo>
                  <a:cubicBezTo>
                    <a:pt x="23" y="157"/>
                    <a:pt x="25" y="150"/>
                    <a:pt x="27" y="146"/>
                  </a:cubicBezTo>
                  <a:cubicBezTo>
                    <a:pt x="28" y="178"/>
                    <a:pt x="28" y="178"/>
                    <a:pt x="28" y="178"/>
                  </a:cubicBezTo>
                  <a:cubicBezTo>
                    <a:pt x="21" y="183"/>
                    <a:pt x="21" y="183"/>
                    <a:pt x="21" y="183"/>
                  </a:cubicBezTo>
                  <a:cubicBezTo>
                    <a:pt x="21" y="195"/>
                    <a:pt x="21" y="195"/>
                    <a:pt x="21" y="195"/>
                  </a:cubicBezTo>
                  <a:cubicBezTo>
                    <a:pt x="37" y="183"/>
                    <a:pt x="37" y="183"/>
                    <a:pt x="37" y="183"/>
                  </a:cubicBezTo>
                  <a:cubicBezTo>
                    <a:pt x="37" y="183"/>
                    <a:pt x="36" y="147"/>
                    <a:pt x="37" y="147"/>
                  </a:cubicBezTo>
                  <a:cubicBezTo>
                    <a:pt x="64" y="147"/>
                    <a:pt x="64" y="147"/>
                    <a:pt x="64" y="147"/>
                  </a:cubicBezTo>
                  <a:cubicBezTo>
                    <a:pt x="64" y="137"/>
                    <a:pt x="64" y="137"/>
                    <a:pt x="64" y="137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32" y="137"/>
                    <a:pt x="36" y="128"/>
                    <a:pt x="42" y="119"/>
                  </a:cubicBezTo>
                  <a:cubicBezTo>
                    <a:pt x="42" y="119"/>
                    <a:pt x="50" y="118"/>
                    <a:pt x="64" y="114"/>
                  </a:cubicBezTo>
                  <a:cubicBezTo>
                    <a:pt x="64" y="105"/>
                    <a:pt x="64" y="105"/>
                    <a:pt x="64" y="105"/>
                  </a:cubicBezTo>
                  <a:cubicBezTo>
                    <a:pt x="54" y="108"/>
                    <a:pt x="49" y="109"/>
                    <a:pt x="49" y="109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50" y="107"/>
                    <a:pt x="50" y="107"/>
                    <a:pt x="50" y="107"/>
                  </a:cubicBezTo>
                  <a:cubicBezTo>
                    <a:pt x="54" y="100"/>
                    <a:pt x="59" y="94"/>
                    <a:pt x="64" y="88"/>
                  </a:cubicBezTo>
                  <a:cubicBezTo>
                    <a:pt x="64" y="75"/>
                    <a:pt x="64" y="75"/>
                    <a:pt x="64" y="75"/>
                  </a:cubicBezTo>
                  <a:cubicBezTo>
                    <a:pt x="46" y="95"/>
                    <a:pt x="32" y="117"/>
                    <a:pt x="21" y="141"/>
                  </a:cubicBezTo>
                  <a:close/>
                  <a:moveTo>
                    <a:pt x="21" y="336"/>
                  </a:moveTo>
                  <a:cubicBezTo>
                    <a:pt x="7" y="306"/>
                    <a:pt x="0" y="273"/>
                    <a:pt x="0" y="238"/>
                  </a:cubicBezTo>
                  <a:cubicBezTo>
                    <a:pt x="0" y="204"/>
                    <a:pt x="7" y="171"/>
                    <a:pt x="21" y="141"/>
                  </a:cubicBezTo>
                  <a:cubicBezTo>
                    <a:pt x="21" y="163"/>
                    <a:pt x="21" y="163"/>
                    <a:pt x="21" y="163"/>
                  </a:cubicBezTo>
                  <a:cubicBezTo>
                    <a:pt x="17" y="175"/>
                    <a:pt x="14" y="189"/>
                    <a:pt x="14" y="189"/>
                  </a:cubicBezTo>
                  <a:cubicBezTo>
                    <a:pt x="21" y="183"/>
                    <a:pt x="21" y="183"/>
                    <a:pt x="21" y="183"/>
                  </a:cubicBezTo>
                  <a:cubicBezTo>
                    <a:pt x="21" y="195"/>
                    <a:pt x="21" y="195"/>
                    <a:pt x="21" y="195"/>
                  </a:cubicBezTo>
                  <a:cubicBezTo>
                    <a:pt x="11" y="203"/>
                    <a:pt x="11" y="203"/>
                    <a:pt x="11" y="203"/>
                  </a:cubicBezTo>
                  <a:cubicBezTo>
                    <a:pt x="3" y="247"/>
                    <a:pt x="14" y="291"/>
                    <a:pt x="21" y="312"/>
                  </a:cubicBezTo>
                  <a:lnTo>
                    <a:pt x="21" y="3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67"/>
            <p:cNvSpPr>
              <a:spLocks noEditPoints="1"/>
            </p:cNvSpPr>
            <p:nvPr/>
          </p:nvSpPr>
          <p:spPr bwMode="auto">
            <a:xfrm>
              <a:off x="-8435975" y="3946525"/>
              <a:ext cx="1809750" cy="409575"/>
            </a:xfrm>
            <a:custGeom>
              <a:avLst/>
              <a:gdLst>
                <a:gd name="T0" fmla="*/ 482 w 482"/>
                <a:gd name="T1" fmla="*/ 38 h 109"/>
                <a:gd name="T2" fmla="*/ 418 w 482"/>
                <a:gd name="T3" fmla="*/ 2 h 109"/>
                <a:gd name="T4" fmla="*/ 402 w 482"/>
                <a:gd name="T5" fmla="*/ 24 h 109"/>
                <a:gd name="T6" fmla="*/ 409 w 482"/>
                <a:gd name="T7" fmla="*/ 47 h 109"/>
                <a:gd name="T8" fmla="*/ 402 w 482"/>
                <a:gd name="T9" fmla="*/ 77 h 109"/>
                <a:gd name="T10" fmla="*/ 353 w 482"/>
                <a:gd name="T11" fmla="*/ 106 h 109"/>
                <a:gd name="T12" fmla="*/ 402 w 482"/>
                <a:gd name="T13" fmla="*/ 77 h 109"/>
                <a:gd name="T14" fmla="*/ 353 w 482"/>
                <a:gd name="T15" fmla="*/ 106 h 109"/>
                <a:gd name="T16" fmla="*/ 402 w 482"/>
                <a:gd name="T17" fmla="*/ 24 h 109"/>
                <a:gd name="T18" fmla="*/ 356 w 482"/>
                <a:gd name="T19" fmla="*/ 49 h 109"/>
                <a:gd name="T20" fmla="*/ 353 w 482"/>
                <a:gd name="T21" fmla="*/ 94 h 109"/>
                <a:gd name="T22" fmla="*/ 355 w 482"/>
                <a:gd name="T23" fmla="*/ 81 h 109"/>
                <a:gd name="T24" fmla="*/ 353 w 482"/>
                <a:gd name="T25" fmla="*/ 71 h 109"/>
                <a:gd name="T26" fmla="*/ 402 w 482"/>
                <a:gd name="T27" fmla="*/ 12 h 109"/>
                <a:gd name="T28" fmla="*/ 339 w 482"/>
                <a:gd name="T29" fmla="*/ 96 h 109"/>
                <a:gd name="T30" fmla="*/ 353 w 482"/>
                <a:gd name="T31" fmla="*/ 106 h 109"/>
                <a:gd name="T32" fmla="*/ 351 w 482"/>
                <a:gd name="T33" fmla="*/ 97 h 109"/>
                <a:gd name="T34" fmla="*/ 353 w 482"/>
                <a:gd name="T35" fmla="*/ 94 h 109"/>
                <a:gd name="T36" fmla="*/ 241 w 482"/>
                <a:gd name="T37" fmla="*/ 100 h 109"/>
                <a:gd name="T38" fmla="*/ 353 w 482"/>
                <a:gd name="T39" fmla="*/ 34 h 109"/>
                <a:gd name="T40" fmla="*/ 348 w 482"/>
                <a:gd name="T41" fmla="*/ 24 h 109"/>
                <a:gd name="T42" fmla="*/ 241 w 482"/>
                <a:gd name="T43" fmla="*/ 53 h 109"/>
                <a:gd name="T44" fmla="*/ 353 w 482"/>
                <a:gd name="T45" fmla="*/ 71 h 109"/>
                <a:gd name="T46" fmla="*/ 129 w 482"/>
                <a:gd name="T47" fmla="*/ 106 h 109"/>
                <a:gd name="T48" fmla="*/ 142 w 482"/>
                <a:gd name="T49" fmla="*/ 98 h 109"/>
                <a:gd name="T50" fmla="*/ 241 w 482"/>
                <a:gd name="T51" fmla="*/ 100 h 109"/>
                <a:gd name="T52" fmla="*/ 129 w 482"/>
                <a:gd name="T53" fmla="*/ 93 h 109"/>
                <a:gd name="T54" fmla="*/ 132 w 482"/>
                <a:gd name="T55" fmla="*/ 97 h 109"/>
                <a:gd name="T56" fmla="*/ 129 w 482"/>
                <a:gd name="T57" fmla="*/ 106 h 109"/>
                <a:gd name="T58" fmla="*/ 135 w 482"/>
                <a:gd name="T59" fmla="*/ 25 h 109"/>
                <a:gd name="T60" fmla="*/ 129 w 482"/>
                <a:gd name="T61" fmla="*/ 36 h 109"/>
                <a:gd name="T62" fmla="*/ 140 w 482"/>
                <a:gd name="T63" fmla="*/ 36 h 109"/>
                <a:gd name="T64" fmla="*/ 142 w 482"/>
                <a:gd name="T65" fmla="*/ 36 h 109"/>
                <a:gd name="T66" fmla="*/ 241 w 482"/>
                <a:gd name="T67" fmla="*/ 42 h 109"/>
                <a:gd name="T68" fmla="*/ 129 w 482"/>
                <a:gd name="T69" fmla="*/ 106 h 109"/>
                <a:gd name="T70" fmla="*/ 81 w 482"/>
                <a:gd name="T71" fmla="*/ 78 h 109"/>
                <a:gd name="T72" fmla="*/ 129 w 482"/>
                <a:gd name="T73" fmla="*/ 36 h 109"/>
                <a:gd name="T74" fmla="*/ 126 w 482"/>
                <a:gd name="T75" fmla="*/ 81 h 109"/>
                <a:gd name="T76" fmla="*/ 129 w 482"/>
                <a:gd name="T77" fmla="*/ 93 h 109"/>
                <a:gd name="T78" fmla="*/ 127 w 482"/>
                <a:gd name="T79" fmla="*/ 45 h 109"/>
                <a:gd name="T80" fmla="*/ 81 w 482"/>
                <a:gd name="T81" fmla="*/ 12 h 109"/>
                <a:gd name="T82" fmla="*/ 63 w 482"/>
                <a:gd name="T83" fmla="*/ 0 h 109"/>
                <a:gd name="T84" fmla="*/ 0 w 482"/>
                <a:gd name="T85" fmla="*/ 38 h 109"/>
                <a:gd name="T86" fmla="*/ 81 w 482"/>
                <a:gd name="T87" fmla="*/ 78 h 109"/>
                <a:gd name="T88" fmla="*/ 72 w 482"/>
                <a:gd name="T89" fmla="*/ 48 h 109"/>
                <a:gd name="T90" fmla="*/ 71 w 482"/>
                <a:gd name="T91" fmla="*/ 18 h 109"/>
                <a:gd name="T92" fmla="*/ 81 w 482"/>
                <a:gd name="T93" fmla="*/ 24 h 109"/>
                <a:gd name="T94" fmla="*/ 63 w 482"/>
                <a:gd name="T9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2" h="109">
                  <a:moveTo>
                    <a:pt x="402" y="88"/>
                  </a:moveTo>
                  <a:cubicBezTo>
                    <a:pt x="427" y="76"/>
                    <a:pt x="457" y="60"/>
                    <a:pt x="482" y="38"/>
                  </a:cubicBezTo>
                  <a:cubicBezTo>
                    <a:pt x="419" y="38"/>
                    <a:pt x="419" y="38"/>
                    <a:pt x="419" y="38"/>
                  </a:cubicBezTo>
                  <a:cubicBezTo>
                    <a:pt x="418" y="2"/>
                    <a:pt x="418" y="2"/>
                    <a:pt x="418" y="2"/>
                  </a:cubicBezTo>
                  <a:cubicBezTo>
                    <a:pt x="418" y="2"/>
                    <a:pt x="412" y="6"/>
                    <a:pt x="402" y="12"/>
                  </a:cubicBezTo>
                  <a:cubicBezTo>
                    <a:pt x="402" y="24"/>
                    <a:pt x="402" y="24"/>
                    <a:pt x="402" y="24"/>
                  </a:cubicBezTo>
                  <a:cubicBezTo>
                    <a:pt x="405" y="22"/>
                    <a:pt x="407" y="20"/>
                    <a:pt x="409" y="18"/>
                  </a:cubicBezTo>
                  <a:cubicBezTo>
                    <a:pt x="409" y="47"/>
                    <a:pt x="409" y="47"/>
                    <a:pt x="409" y="47"/>
                  </a:cubicBezTo>
                  <a:cubicBezTo>
                    <a:pt x="453" y="47"/>
                    <a:pt x="453" y="47"/>
                    <a:pt x="453" y="47"/>
                  </a:cubicBezTo>
                  <a:cubicBezTo>
                    <a:pt x="453" y="47"/>
                    <a:pt x="432" y="62"/>
                    <a:pt x="402" y="77"/>
                  </a:cubicBezTo>
                  <a:lnTo>
                    <a:pt x="402" y="88"/>
                  </a:lnTo>
                  <a:close/>
                  <a:moveTo>
                    <a:pt x="353" y="106"/>
                  </a:moveTo>
                  <a:cubicBezTo>
                    <a:pt x="364" y="103"/>
                    <a:pt x="381" y="97"/>
                    <a:pt x="402" y="88"/>
                  </a:cubicBezTo>
                  <a:cubicBezTo>
                    <a:pt x="402" y="77"/>
                    <a:pt x="402" y="77"/>
                    <a:pt x="402" y="77"/>
                  </a:cubicBezTo>
                  <a:cubicBezTo>
                    <a:pt x="387" y="85"/>
                    <a:pt x="370" y="92"/>
                    <a:pt x="353" y="97"/>
                  </a:cubicBezTo>
                  <a:cubicBezTo>
                    <a:pt x="353" y="106"/>
                    <a:pt x="353" y="106"/>
                    <a:pt x="353" y="106"/>
                  </a:cubicBezTo>
                  <a:close/>
                  <a:moveTo>
                    <a:pt x="402" y="12"/>
                  </a:moveTo>
                  <a:cubicBezTo>
                    <a:pt x="402" y="24"/>
                    <a:pt x="402" y="24"/>
                    <a:pt x="402" y="24"/>
                  </a:cubicBezTo>
                  <a:cubicBezTo>
                    <a:pt x="385" y="33"/>
                    <a:pt x="354" y="45"/>
                    <a:pt x="354" y="45"/>
                  </a:cubicBezTo>
                  <a:cubicBezTo>
                    <a:pt x="355" y="45"/>
                    <a:pt x="356" y="49"/>
                    <a:pt x="356" y="49"/>
                  </a:cubicBezTo>
                  <a:cubicBezTo>
                    <a:pt x="369" y="87"/>
                    <a:pt x="369" y="87"/>
                    <a:pt x="369" y="87"/>
                  </a:cubicBezTo>
                  <a:cubicBezTo>
                    <a:pt x="368" y="88"/>
                    <a:pt x="358" y="92"/>
                    <a:pt x="353" y="94"/>
                  </a:cubicBezTo>
                  <a:cubicBezTo>
                    <a:pt x="353" y="82"/>
                    <a:pt x="353" y="82"/>
                    <a:pt x="353" y="82"/>
                  </a:cubicBezTo>
                  <a:cubicBezTo>
                    <a:pt x="354" y="82"/>
                    <a:pt x="354" y="82"/>
                    <a:pt x="355" y="81"/>
                  </a:cubicBezTo>
                  <a:cubicBezTo>
                    <a:pt x="356" y="81"/>
                    <a:pt x="356" y="81"/>
                    <a:pt x="356" y="81"/>
                  </a:cubicBezTo>
                  <a:cubicBezTo>
                    <a:pt x="353" y="71"/>
                    <a:pt x="353" y="71"/>
                    <a:pt x="353" y="71"/>
                  </a:cubicBezTo>
                  <a:cubicBezTo>
                    <a:pt x="353" y="34"/>
                    <a:pt x="353" y="34"/>
                    <a:pt x="353" y="34"/>
                  </a:cubicBezTo>
                  <a:cubicBezTo>
                    <a:pt x="368" y="30"/>
                    <a:pt x="388" y="20"/>
                    <a:pt x="402" y="12"/>
                  </a:cubicBezTo>
                  <a:close/>
                  <a:moveTo>
                    <a:pt x="241" y="108"/>
                  </a:moveTo>
                  <a:cubicBezTo>
                    <a:pt x="272" y="108"/>
                    <a:pt x="307" y="105"/>
                    <a:pt x="339" y="96"/>
                  </a:cubicBezTo>
                  <a:cubicBezTo>
                    <a:pt x="343" y="109"/>
                    <a:pt x="343" y="109"/>
                    <a:pt x="343" y="109"/>
                  </a:cubicBezTo>
                  <a:cubicBezTo>
                    <a:pt x="343" y="109"/>
                    <a:pt x="347" y="108"/>
                    <a:pt x="353" y="106"/>
                  </a:cubicBezTo>
                  <a:cubicBezTo>
                    <a:pt x="353" y="97"/>
                    <a:pt x="353" y="97"/>
                    <a:pt x="353" y="97"/>
                  </a:cubicBezTo>
                  <a:cubicBezTo>
                    <a:pt x="353" y="97"/>
                    <a:pt x="352" y="97"/>
                    <a:pt x="351" y="97"/>
                  </a:cubicBezTo>
                  <a:cubicBezTo>
                    <a:pt x="350" y="95"/>
                    <a:pt x="350" y="95"/>
                    <a:pt x="350" y="95"/>
                  </a:cubicBezTo>
                  <a:cubicBezTo>
                    <a:pt x="350" y="95"/>
                    <a:pt x="351" y="94"/>
                    <a:pt x="353" y="94"/>
                  </a:cubicBezTo>
                  <a:cubicBezTo>
                    <a:pt x="353" y="82"/>
                    <a:pt x="353" y="82"/>
                    <a:pt x="353" y="82"/>
                  </a:cubicBezTo>
                  <a:cubicBezTo>
                    <a:pt x="313" y="95"/>
                    <a:pt x="274" y="100"/>
                    <a:pt x="241" y="100"/>
                  </a:cubicBezTo>
                  <a:cubicBezTo>
                    <a:pt x="241" y="108"/>
                    <a:pt x="241" y="108"/>
                    <a:pt x="241" y="108"/>
                  </a:cubicBezTo>
                  <a:close/>
                  <a:moveTo>
                    <a:pt x="353" y="34"/>
                  </a:moveTo>
                  <a:cubicBezTo>
                    <a:pt x="353" y="34"/>
                    <a:pt x="352" y="34"/>
                    <a:pt x="352" y="34"/>
                  </a:cubicBezTo>
                  <a:cubicBezTo>
                    <a:pt x="348" y="24"/>
                    <a:pt x="348" y="24"/>
                    <a:pt x="348" y="24"/>
                  </a:cubicBezTo>
                  <a:cubicBezTo>
                    <a:pt x="348" y="24"/>
                    <a:pt x="304" y="42"/>
                    <a:pt x="241" y="42"/>
                  </a:cubicBezTo>
                  <a:cubicBezTo>
                    <a:pt x="241" y="53"/>
                    <a:pt x="241" y="53"/>
                    <a:pt x="241" y="53"/>
                  </a:cubicBezTo>
                  <a:cubicBezTo>
                    <a:pt x="297" y="52"/>
                    <a:pt x="342" y="37"/>
                    <a:pt x="342" y="37"/>
                  </a:cubicBezTo>
                  <a:cubicBezTo>
                    <a:pt x="353" y="71"/>
                    <a:pt x="353" y="71"/>
                    <a:pt x="353" y="71"/>
                  </a:cubicBezTo>
                  <a:lnTo>
                    <a:pt x="353" y="34"/>
                  </a:lnTo>
                  <a:close/>
                  <a:moveTo>
                    <a:pt x="129" y="106"/>
                  </a:moveTo>
                  <a:cubicBezTo>
                    <a:pt x="132" y="107"/>
                    <a:pt x="135" y="108"/>
                    <a:pt x="139" y="108"/>
                  </a:cubicBezTo>
                  <a:cubicBezTo>
                    <a:pt x="142" y="98"/>
                    <a:pt x="142" y="98"/>
                    <a:pt x="142" y="98"/>
                  </a:cubicBezTo>
                  <a:cubicBezTo>
                    <a:pt x="142" y="98"/>
                    <a:pt x="186" y="107"/>
                    <a:pt x="241" y="108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183" y="100"/>
                    <a:pt x="140" y="87"/>
                    <a:pt x="129" y="83"/>
                  </a:cubicBezTo>
                  <a:cubicBezTo>
                    <a:pt x="129" y="93"/>
                    <a:pt x="129" y="93"/>
                    <a:pt x="129" y="93"/>
                  </a:cubicBezTo>
                  <a:cubicBezTo>
                    <a:pt x="131" y="94"/>
                    <a:pt x="132" y="94"/>
                    <a:pt x="132" y="94"/>
                  </a:cubicBezTo>
                  <a:cubicBezTo>
                    <a:pt x="132" y="97"/>
                    <a:pt x="132" y="97"/>
                    <a:pt x="132" y="97"/>
                  </a:cubicBezTo>
                  <a:cubicBezTo>
                    <a:pt x="131" y="96"/>
                    <a:pt x="130" y="96"/>
                    <a:pt x="129" y="96"/>
                  </a:cubicBezTo>
                  <a:cubicBezTo>
                    <a:pt x="129" y="106"/>
                    <a:pt x="129" y="106"/>
                    <a:pt x="129" y="106"/>
                  </a:cubicBezTo>
                  <a:close/>
                  <a:moveTo>
                    <a:pt x="241" y="42"/>
                  </a:moveTo>
                  <a:cubicBezTo>
                    <a:pt x="210" y="42"/>
                    <a:pt x="173" y="38"/>
                    <a:pt x="135" y="2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9" y="36"/>
                    <a:pt x="129" y="36"/>
                    <a:pt x="129" y="36"/>
                  </a:cubicBezTo>
                  <a:cubicBezTo>
                    <a:pt x="129" y="71"/>
                    <a:pt x="129" y="71"/>
                    <a:pt x="129" y="71"/>
                  </a:cubicBezTo>
                  <a:cubicBezTo>
                    <a:pt x="140" y="36"/>
                    <a:pt x="140" y="36"/>
                    <a:pt x="140" y="36"/>
                  </a:cubicBezTo>
                  <a:cubicBezTo>
                    <a:pt x="140" y="35"/>
                    <a:pt x="140" y="35"/>
                    <a:pt x="140" y="35"/>
                  </a:cubicBezTo>
                  <a:cubicBezTo>
                    <a:pt x="142" y="36"/>
                    <a:pt x="142" y="36"/>
                    <a:pt x="142" y="36"/>
                  </a:cubicBezTo>
                  <a:cubicBezTo>
                    <a:pt x="174" y="49"/>
                    <a:pt x="209" y="53"/>
                    <a:pt x="241" y="53"/>
                  </a:cubicBezTo>
                  <a:lnTo>
                    <a:pt x="241" y="42"/>
                  </a:lnTo>
                  <a:close/>
                  <a:moveTo>
                    <a:pt x="81" y="88"/>
                  </a:moveTo>
                  <a:cubicBezTo>
                    <a:pt x="96" y="96"/>
                    <a:pt x="113" y="102"/>
                    <a:pt x="129" y="106"/>
                  </a:cubicBezTo>
                  <a:cubicBezTo>
                    <a:pt x="129" y="96"/>
                    <a:pt x="129" y="96"/>
                    <a:pt x="129" y="96"/>
                  </a:cubicBezTo>
                  <a:cubicBezTo>
                    <a:pt x="110" y="90"/>
                    <a:pt x="94" y="84"/>
                    <a:pt x="81" y="78"/>
                  </a:cubicBezTo>
                  <a:cubicBezTo>
                    <a:pt x="81" y="88"/>
                    <a:pt x="81" y="88"/>
                    <a:pt x="81" y="88"/>
                  </a:cubicBezTo>
                  <a:close/>
                  <a:moveTo>
                    <a:pt x="129" y="36"/>
                  </a:moveTo>
                  <a:cubicBezTo>
                    <a:pt x="129" y="71"/>
                    <a:pt x="129" y="71"/>
                    <a:pt x="129" y="71"/>
                  </a:cubicBezTo>
                  <a:cubicBezTo>
                    <a:pt x="126" y="81"/>
                    <a:pt x="126" y="81"/>
                    <a:pt x="126" y="81"/>
                  </a:cubicBezTo>
                  <a:cubicBezTo>
                    <a:pt x="126" y="81"/>
                    <a:pt x="127" y="82"/>
                    <a:pt x="129" y="83"/>
                  </a:cubicBezTo>
                  <a:cubicBezTo>
                    <a:pt x="129" y="93"/>
                    <a:pt x="129" y="93"/>
                    <a:pt x="129" y="93"/>
                  </a:cubicBezTo>
                  <a:cubicBezTo>
                    <a:pt x="124" y="91"/>
                    <a:pt x="115" y="88"/>
                    <a:pt x="114" y="87"/>
                  </a:cubicBezTo>
                  <a:cubicBezTo>
                    <a:pt x="114" y="87"/>
                    <a:pt x="128" y="46"/>
                    <a:pt x="127" y="45"/>
                  </a:cubicBezTo>
                  <a:cubicBezTo>
                    <a:pt x="127" y="45"/>
                    <a:pt x="103" y="36"/>
                    <a:pt x="81" y="2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99" y="22"/>
                    <a:pt x="124" y="34"/>
                    <a:pt x="129" y="36"/>
                  </a:cubicBezTo>
                  <a:close/>
                  <a:moveTo>
                    <a:pt x="63" y="0"/>
                  </a:moveTo>
                  <a:cubicBezTo>
                    <a:pt x="63" y="37"/>
                    <a:pt x="63" y="37"/>
                    <a:pt x="63" y="37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37" y="67"/>
                    <a:pt x="81" y="88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47" y="63"/>
                    <a:pt x="30" y="48"/>
                    <a:pt x="30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71" y="19"/>
                    <a:pt x="71" y="18"/>
                    <a:pt x="71" y="18"/>
                  </a:cubicBezTo>
                  <a:cubicBezTo>
                    <a:pt x="73" y="19"/>
                    <a:pt x="73" y="19"/>
                    <a:pt x="73" y="19"/>
                  </a:cubicBezTo>
                  <a:cubicBezTo>
                    <a:pt x="75" y="21"/>
                    <a:pt x="78" y="22"/>
                    <a:pt x="81" y="2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72" y="7"/>
                    <a:pt x="64" y="2"/>
                    <a:pt x="6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68"/>
            <p:cNvSpPr/>
            <p:nvPr/>
          </p:nvSpPr>
          <p:spPr bwMode="auto">
            <a:xfrm>
              <a:off x="-5745163" y="3965575"/>
              <a:ext cx="412750" cy="368300"/>
            </a:xfrm>
            <a:custGeom>
              <a:avLst/>
              <a:gdLst>
                <a:gd name="T0" fmla="*/ 38 w 110"/>
                <a:gd name="T1" fmla="*/ 51 h 98"/>
                <a:gd name="T2" fmla="*/ 38 w 110"/>
                <a:gd name="T3" fmla="*/ 81 h 98"/>
                <a:gd name="T4" fmla="*/ 39 w 110"/>
                <a:gd name="T5" fmla="*/ 91 h 98"/>
                <a:gd name="T6" fmla="*/ 42 w 110"/>
                <a:gd name="T7" fmla="*/ 94 h 98"/>
                <a:gd name="T8" fmla="*/ 48 w 110"/>
                <a:gd name="T9" fmla="*/ 95 h 98"/>
                <a:gd name="T10" fmla="*/ 52 w 110"/>
                <a:gd name="T11" fmla="*/ 95 h 98"/>
                <a:gd name="T12" fmla="*/ 52 w 110"/>
                <a:gd name="T13" fmla="*/ 98 h 98"/>
                <a:gd name="T14" fmla="*/ 0 w 110"/>
                <a:gd name="T15" fmla="*/ 98 h 98"/>
                <a:gd name="T16" fmla="*/ 0 w 110"/>
                <a:gd name="T17" fmla="*/ 95 h 98"/>
                <a:gd name="T18" fmla="*/ 4 w 110"/>
                <a:gd name="T19" fmla="*/ 95 h 98"/>
                <a:gd name="T20" fmla="*/ 11 w 110"/>
                <a:gd name="T21" fmla="*/ 94 h 98"/>
                <a:gd name="T22" fmla="*/ 13 w 110"/>
                <a:gd name="T23" fmla="*/ 90 h 98"/>
                <a:gd name="T24" fmla="*/ 14 w 110"/>
                <a:gd name="T25" fmla="*/ 81 h 98"/>
                <a:gd name="T26" fmla="*/ 14 w 110"/>
                <a:gd name="T27" fmla="*/ 17 h 98"/>
                <a:gd name="T28" fmla="*/ 13 w 110"/>
                <a:gd name="T29" fmla="*/ 7 h 98"/>
                <a:gd name="T30" fmla="*/ 10 w 110"/>
                <a:gd name="T31" fmla="*/ 4 h 98"/>
                <a:gd name="T32" fmla="*/ 4 w 110"/>
                <a:gd name="T33" fmla="*/ 3 h 98"/>
                <a:gd name="T34" fmla="*/ 0 w 110"/>
                <a:gd name="T35" fmla="*/ 3 h 98"/>
                <a:gd name="T36" fmla="*/ 0 w 110"/>
                <a:gd name="T37" fmla="*/ 0 h 98"/>
                <a:gd name="T38" fmla="*/ 52 w 110"/>
                <a:gd name="T39" fmla="*/ 0 h 98"/>
                <a:gd name="T40" fmla="*/ 52 w 110"/>
                <a:gd name="T41" fmla="*/ 3 h 98"/>
                <a:gd name="T42" fmla="*/ 48 w 110"/>
                <a:gd name="T43" fmla="*/ 3 h 98"/>
                <a:gd name="T44" fmla="*/ 42 w 110"/>
                <a:gd name="T45" fmla="*/ 4 h 98"/>
                <a:gd name="T46" fmla="*/ 39 w 110"/>
                <a:gd name="T47" fmla="*/ 8 h 98"/>
                <a:gd name="T48" fmla="*/ 38 w 110"/>
                <a:gd name="T49" fmla="*/ 17 h 98"/>
                <a:gd name="T50" fmla="*/ 38 w 110"/>
                <a:gd name="T51" fmla="*/ 45 h 98"/>
                <a:gd name="T52" fmla="*/ 72 w 110"/>
                <a:gd name="T53" fmla="*/ 45 h 98"/>
                <a:gd name="T54" fmla="*/ 72 w 110"/>
                <a:gd name="T55" fmla="*/ 17 h 98"/>
                <a:gd name="T56" fmla="*/ 72 w 110"/>
                <a:gd name="T57" fmla="*/ 7 h 98"/>
                <a:gd name="T58" fmla="*/ 68 w 110"/>
                <a:gd name="T59" fmla="*/ 4 h 98"/>
                <a:gd name="T60" fmla="*/ 62 w 110"/>
                <a:gd name="T61" fmla="*/ 3 h 98"/>
                <a:gd name="T62" fmla="*/ 59 w 110"/>
                <a:gd name="T63" fmla="*/ 3 h 98"/>
                <a:gd name="T64" fmla="*/ 59 w 110"/>
                <a:gd name="T65" fmla="*/ 0 h 98"/>
                <a:gd name="T66" fmla="*/ 110 w 110"/>
                <a:gd name="T67" fmla="*/ 0 h 98"/>
                <a:gd name="T68" fmla="*/ 110 w 110"/>
                <a:gd name="T69" fmla="*/ 3 h 98"/>
                <a:gd name="T70" fmla="*/ 107 w 110"/>
                <a:gd name="T71" fmla="*/ 3 h 98"/>
                <a:gd name="T72" fmla="*/ 100 w 110"/>
                <a:gd name="T73" fmla="*/ 4 h 98"/>
                <a:gd name="T74" fmla="*/ 97 w 110"/>
                <a:gd name="T75" fmla="*/ 8 h 98"/>
                <a:gd name="T76" fmla="*/ 96 w 110"/>
                <a:gd name="T77" fmla="*/ 17 h 98"/>
                <a:gd name="T78" fmla="*/ 96 w 110"/>
                <a:gd name="T79" fmla="*/ 81 h 98"/>
                <a:gd name="T80" fmla="*/ 97 w 110"/>
                <a:gd name="T81" fmla="*/ 91 h 98"/>
                <a:gd name="T82" fmla="*/ 100 w 110"/>
                <a:gd name="T83" fmla="*/ 94 h 98"/>
                <a:gd name="T84" fmla="*/ 107 w 110"/>
                <a:gd name="T85" fmla="*/ 95 h 98"/>
                <a:gd name="T86" fmla="*/ 110 w 110"/>
                <a:gd name="T87" fmla="*/ 95 h 98"/>
                <a:gd name="T88" fmla="*/ 110 w 110"/>
                <a:gd name="T89" fmla="*/ 98 h 98"/>
                <a:gd name="T90" fmla="*/ 59 w 110"/>
                <a:gd name="T91" fmla="*/ 98 h 98"/>
                <a:gd name="T92" fmla="*/ 59 w 110"/>
                <a:gd name="T93" fmla="*/ 95 h 98"/>
                <a:gd name="T94" fmla="*/ 62 w 110"/>
                <a:gd name="T95" fmla="*/ 95 h 98"/>
                <a:gd name="T96" fmla="*/ 69 w 110"/>
                <a:gd name="T97" fmla="*/ 94 h 98"/>
                <a:gd name="T98" fmla="*/ 72 w 110"/>
                <a:gd name="T99" fmla="*/ 90 h 98"/>
                <a:gd name="T100" fmla="*/ 72 w 110"/>
                <a:gd name="T101" fmla="*/ 81 h 98"/>
                <a:gd name="T102" fmla="*/ 72 w 110"/>
                <a:gd name="T103" fmla="*/ 51 h 98"/>
                <a:gd name="T104" fmla="*/ 38 w 110"/>
                <a:gd name="T105" fmla="*/ 51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0" h="98">
                  <a:moveTo>
                    <a:pt x="38" y="51"/>
                  </a:moveTo>
                  <a:cubicBezTo>
                    <a:pt x="38" y="81"/>
                    <a:pt x="38" y="81"/>
                    <a:pt x="38" y="81"/>
                  </a:cubicBezTo>
                  <a:cubicBezTo>
                    <a:pt x="38" y="86"/>
                    <a:pt x="38" y="89"/>
                    <a:pt x="39" y="91"/>
                  </a:cubicBezTo>
                  <a:cubicBezTo>
                    <a:pt x="39" y="92"/>
                    <a:pt x="40" y="93"/>
                    <a:pt x="42" y="94"/>
                  </a:cubicBezTo>
                  <a:cubicBezTo>
                    <a:pt x="44" y="95"/>
                    <a:pt x="46" y="95"/>
                    <a:pt x="48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2" y="98"/>
                    <a:pt x="52" y="98"/>
                    <a:pt x="52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4" y="95"/>
                    <a:pt x="4" y="95"/>
                    <a:pt x="4" y="95"/>
                  </a:cubicBezTo>
                  <a:cubicBezTo>
                    <a:pt x="7" y="95"/>
                    <a:pt x="9" y="95"/>
                    <a:pt x="11" y="94"/>
                  </a:cubicBezTo>
                  <a:cubicBezTo>
                    <a:pt x="12" y="93"/>
                    <a:pt x="13" y="92"/>
                    <a:pt x="13" y="90"/>
                  </a:cubicBezTo>
                  <a:cubicBezTo>
                    <a:pt x="14" y="89"/>
                    <a:pt x="14" y="86"/>
                    <a:pt x="14" y="81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2"/>
                    <a:pt x="14" y="9"/>
                    <a:pt x="13" y="7"/>
                  </a:cubicBezTo>
                  <a:cubicBezTo>
                    <a:pt x="13" y="6"/>
                    <a:pt x="12" y="5"/>
                    <a:pt x="10" y="4"/>
                  </a:cubicBezTo>
                  <a:cubicBezTo>
                    <a:pt x="9" y="3"/>
                    <a:pt x="6" y="3"/>
                    <a:pt x="4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6" y="3"/>
                    <a:pt x="43" y="3"/>
                    <a:pt x="42" y="4"/>
                  </a:cubicBezTo>
                  <a:cubicBezTo>
                    <a:pt x="40" y="5"/>
                    <a:pt x="39" y="6"/>
                    <a:pt x="39" y="8"/>
                  </a:cubicBezTo>
                  <a:cubicBezTo>
                    <a:pt x="38" y="9"/>
                    <a:pt x="38" y="12"/>
                    <a:pt x="38" y="17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2" y="17"/>
                    <a:pt x="72" y="17"/>
                    <a:pt x="72" y="17"/>
                  </a:cubicBezTo>
                  <a:cubicBezTo>
                    <a:pt x="72" y="12"/>
                    <a:pt x="72" y="9"/>
                    <a:pt x="72" y="7"/>
                  </a:cubicBezTo>
                  <a:cubicBezTo>
                    <a:pt x="71" y="6"/>
                    <a:pt x="70" y="5"/>
                    <a:pt x="68" y="4"/>
                  </a:cubicBezTo>
                  <a:cubicBezTo>
                    <a:pt x="67" y="3"/>
                    <a:pt x="65" y="3"/>
                    <a:pt x="62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4" y="3"/>
                    <a:pt x="101" y="3"/>
                    <a:pt x="100" y="4"/>
                  </a:cubicBezTo>
                  <a:cubicBezTo>
                    <a:pt x="98" y="5"/>
                    <a:pt x="97" y="6"/>
                    <a:pt x="97" y="8"/>
                  </a:cubicBezTo>
                  <a:cubicBezTo>
                    <a:pt x="96" y="9"/>
                    <a:pt x="96" y="12"/>
                    <a:pt x="96" y="17"/>
                  </a:cubicBezTo>
                  <a:cubicBezTo>
                    <a:pt x="96" y="81"/>
                    <a:pt x="96" y="81"/>
                    <a:pt x="96" y="81"/>
                  </a:cubicBezTo>
                  <a:cubicBezTo>
                    <a:pt x="96" y="86"/>
                    <a:pt x="96" y="89"/>
                    <a:pt x="97" y="91"/>
                  </a:cubicBezTo>
                  <a:cubicBezTo>
                    <a:pt x="97" y="92"/>
                    <a:pt x="98" y="93"/>
                    <a:pt x="100" y="94"/>
                  </a:cubicBezTo>
                  <a:cubicBezTo>
                    <a:pt x="102" y="95"/>
                    <a:pt x="104" y="95"/>
                    <a:pt x="107" y="95"/>
                  </a:cubicBezTo>
                  <a:cubicBezTo>
                    <a:pt x="110" y="95"/>
                    <a:pt x="110" y="95"/>
                    <a:pt x="110" y="95"/>
                  </a:cubicBezTo>
                  <a:cubicBezTo>
                    <a:pt x="110" y="98"/>
                    <a:pt x="110" y="98"/>
                    <a:pt x="110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5" y="95"/>
                    <a:pt x="67" y="95"/>
                    <a:pt x="69" y="94"/>
                  </a:cubicBezTo>
                  <a:cubicBezTo>
                    <a:pt x="70" y="93"/>
                    <a:pt x="71" y="92"/>
                    <a:pt x="72" y="90"/>
                  </a:cubicBezTo>
                  <a:cubicBezTo>
                    <a:pt x="72" y="89"/>
                    <a:pt x="72" y="86"/>
                    <a:pt x="72" y="81"/>
                  </a:cubicBezTo>
                  <a:cubicBezTo>
                    <a:pt x="72" y="51"/>
                    <a:pt x="72" y="51"/>
                    <a:pt x="72" y="51"/>
                  </a:cubicBezTo>
                  <a:lnTo>
                    <a:pt x="38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69"/>
            <p:cNvSpPr/>
            <p:nvPr/>
          </p:nvSpPr>
          <p:spPr bwMode="auto">
            <a:xfrm>
              <a:off x="-5308600" y="3965575"/>
              <a:ext cx="379413" cy="376238"/>
            </a:xfrm>
            <a:custGeom>
              <a:avLst/>
              <a:gdLst>
                <a:gd name="T0" fmla="*/ 0 w 101"/>
                <a:gd name="T1" fmla="*/ 0 h 100"/>
                <a:gd name="T2" fmla="*/ 51 w 101"/>
                <a:gd name="T3" fmla="*/ 0 h 100"/>
                <a:gd name="T4" fmla="*/ 51 w 101"/>
                <a:gd name="T5" fmla="*/ 3 h 100"/>
                <a:gd name="T6" fmla="*/ 48 w 101"/>
                <a:gd name="T7" fmla="*/ 3 h 100"/>
                <a:gd name="T8" fmla="*/ 40 w 101"/>
                <a:gd name="T9" fmla="*/ 4 h 100"/>
                <a:gd name="T10" fmla="*/ 37 w 101"/>
                <a:gd name="T11" fmla="*/ 7 h 100"/>
                <a:gd name="T12" fmla="*/ 36 w 101"/>
                <a:gd name="T13" fmla="*/ 18 h 100"/>
                <a:gd name="T14" fmla="*/ 36 w 101"/>
                <a:gd name="T15" fmla="*/ 66 h 100"/>
                <a:gd name="T16" fmla="*/ 38 w 101"/>
                <a:gd name="T17" fmla="*/ 83 h 100"/>
                <a:gd name="T18" fmla="*/ 45 w 101"/>
                <a:gd name="T19" fmla="*/ 90 h 100"/>
                <a:gd name="T20" fmla="*/ 56 w 101"/>
                <a:gd name="T21" fmla="*/ 93 h 100"/>
                <a:gd name="T22" fmla="*/ 70 w 101"/>
                <a:gd name="T23" fmla="*/ 89 h 100"/>
                <a:gd name="T24" fmla="*/ 78 w 101"/>
                <a:gd name="T25" fmla="*/ 80 h 100"/>
                <a:gd name="T26" fmla="*/ 81 w 101"/>
                <a:gd name="T27" fmla="*/ 58 h 100"/>
                <a:gd name="T28" fmla="*/ 81 w 101"/>
                <a:gd name="T29" fmla="*/ 18 h 100"/>
                <a:gd name="T30" fmla="*/ 80 w 101"/>
                <a:gd name="T31" fmla="*/ 8 h 100"/>
                <a:gd name="T32" fmla="*/ 76 w 101"/>
                <a:gd name="T33" fmla="*/ 4 h 100"/>
                <a:gd name="T34" fmla="*/ 67 w 101"/>
                <a:gd name="T35" fmla="*/ 3 h 100"/>
                <a:gd name="T36" fmla="*/ 67 w 101"/>
                <a:gd name="T37" fmla="*/ 0 h 100"/>
                <a:gd name="T38" fmla="*/ 101 w 101"/>
                <a:gd name="T39" fmla="*/ 0 h 100"/>
                <a:gd name="T40" fmla="*/ 101 w 101"/>
                <a:gd name="T41" fmla="*/ 3 h 100"/>
                <a:gd name="T42" fmla="*/ 99 w 101"/>
                <a:gd name="T43" fmla="*/ 3 h 100"/>
                <a:gd name="T44" fmla="*/ 92 w 101"/>
                <a:gd name="T45" fmla="*/ 4 h 100"/>
                <a:gd name="T46" fmla="*/ 88 w 101"/>
                <a:gd name="T47" fmla="*/ 9 h 100"/>
                <a:gd name="T48" fmla="*/ 87 w 101"/>
                <a:gd name="T49" fmla="*/ 18 h 100"/>
                <a:gd name="T50" fmla="*/ 87 w 101"/>
                <a:gd name="T51" fmla="*/ 55 h 100"/>
                <a:gd name="T52" fmla="*/ 85 w 101"/>
                <a:gd name="T53" fmla="*/ 80 h 100"/>
                <a:gd name="T54" fmla="*/ 74 w 101"/>
                <a:gd name="T55" fmla="*/ 94 h 100"/>
                <a:gd name="T56" fmla="*/ 50 w 101"/>
                <a:gd name="T57" fmla="*/ 100 h 100"/>
                <a:gd name="T58" fmla="*/ 30 w 101"/>
                <a:gd name="T59" fmla="*/ 97 h 100"/>
                <a:gd name="T60" fmla="*/ 17 w 101"/>
                <a:gd name="T61" fmla="*/ 85 h 100"/>
                <a:gd name="T62" fmla="*/ 13 w 101"/>
                <a:gd name="T63" fmla="*/ 66 h 100"/>
                <a:gd name="T64" fmla="*/ 13 w 101"/>
                <a:gd name="T65" fmla="*/ 18 h 100"/>
                <a:gd name="T66" fmla="*/ 12 w 101"/>
                <a:gd name="T67" fmla="*/ 7 h 100"/>
                <a:gd name="T68" fmla="*/ 8 w 101"/>
                <a:gd name="T69" fmla="*/ 4 h 100"/>
                <a:gd name="T70" fmla="*/ 0 w 101"/>
                <a:gd name="T71" fmla="*/ 3 h 100"/>
                <a:gd name="T72" fmla="*/ 0 w 101"/>
                <a:gd name="T7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1" h="100">
                  <a:moveTo>
                    <a:pt x="0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4" y="3"/>
                    <a:pt x="42" y="3"/>
                    <a:pt x="40" y="4"/>
                  </a:cubicBezTo>
                  <a:cubicBezTo>
                    <a:pt x="39" y="5"/>
                    <a:pt x="38" y="6"/>
                    <a:pt x="37" y="7"/>
                  </a:cubicBezTo>
                  <a:cubicBezTo>
                    <a:pt x="37" y="9"/>
                    <a:pt x="36" y="12"/>
                    <a:pt x="36" y="18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74"/>
                    <a:pt x="37" y="80"/>
                    <a:pt x="38" y="83"/>
                  </a:cubicBezTo>
                  <a:cubicBezTo>
                    <a:pt x="40" y="86"/>
                    <a:pt x="42" y="88"/>
                    <a:pt x="45" y="90"/>
                  </a:cubicBezTo>
                  <a:cubicBezTo>
                    <a:pt x="48" y="92"/>
                    <a:pt x="52" y="93"/>
                    <a:pt x="56" y="93"/>
                  </a:cubicBezTo>
                  <a:cubicBezTo>
                    <a:pt x="62" y="93"/>
                    <a:pt x="66" y="92"/>
                    <a:pt x="70" y="89"/>
                  </a:cubicBezTo>
                  <a:cubicBezTo>
                    <a:pt x="74" y="87"/>
                    <a:pt x="76" y="84"/>
                    <a:pt x="78" y="80"/>
                  </a:cubicBezTo>
                  <a:cubicBezTo>
                    <a:pt x="80" y="75"/>
                    <a:pt x="81" y="68"/>
                    <a:pt x="81" y="58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81" y="13"/>
                    <a:pt x="80" y="10"/>
                    <a:pt x="80" y="8"/>
                  </a:cubicBezTo>
                  <a:cubicBezTo>
                    <a:pt x="79" y="6"/>
                    <a:pt x="77" y="5"/>
                    <a:pt x="76" y="4"/>
                  </a:cubicBezTo>
                  <a:cubicBezTo>
                    <a:pt x="74" y="3"/>
                    <a:pt x="71" y="3"/>
                    <a:pt x="67" y="3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99" y="3"/>
                    <a:pt x="99" y="3"/>
                    <a:pt x="99" y="3"/>
                  </a:cubicBezTo>
                  <a:cubicBezTo>
                    <a:pt x="96" y="3"/>
                    <a:pt x="94" y="3"/>
                    <a:pt x="92" y="4"/>
                  </a:cubicBezTo>
                  <a:cubicBezTo>
                    <a:pt x="90" y="5"/>
                    <a:pt x="89" y="7"/>
                    <a:pt x="88" y="9"/>
                  </a:cubicBezTo>
                  <a:cubicBezTo>
                    <a:pt x="87" y="11"/>
                    <a:pt x="87" y="14"/>
                    <a:pt x="87" y="18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66"/>
                    <a:pt x="86" y="75"/>
                    <a:pt x="85" y="80"/>
                  </a:cubicBezTo>
                  <a:cubicBezTo>
                    <a:pt x="83" y="85"/>
                    <a:pt x="80" y="90"/>
                    <a:pt x="74" y="94"/>
                  </a:cubicBezTo>
                  <a:cubicBezTo>
                    <a:pt x="68" y="98"/>
                    <a:pt x="60" y="100"/>
                    <a:pt x="50" y="100"/>
                  </a:cubicBezTo>
                  <a:cubicBezTo>
                    <a:pt x="41" y="100"/>
                    <a:pt x="35" y="99"/>
                    <a:pt x="30" y="97"/>
                  </a:cubicBezTo>
                  <a:cubicBezTo>
                    <a:pt x="24" y="94"/>
                    <a:pt x="19" y="90"/>
                    <a:pt x="17" y="85"/>
                  </a:cubicBezTo>
                  <a:cubicBezTo>
                    <a:pt x="14" y="80"/>
                    <a:pt x="13" y="74"/>
                    <a:pt x="13" y="66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2"/>
                    <a:pt x="12" y="9"/>
                    <a:pt x="12" y="7"/>
                  </a:cubicBezTo>
                  <a:cubicBezTo>
                    <a:pt x="11" y="6"/>
                    <a:pt x="10" y="5"/>
                    <a:pt x="8" y="4"/>
                  </a:cubicBezTo>
                  <a:cubicBezTo>
                    <a:pt x="7" y="3"/>
                    <a:pt x="4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70"/>
            <p:cNvSpPr/>
            <p:nvPr/>
          </p:nvSpPr>
          <p:spPr bwMode="auto">
            <a:xfrm>
              <a:off x="-4914900" y="3965575"/>
              <a:ext cx="382588" cy="376238"/>
            </a:xfrm>
            <a:custGeom>
              <a:avLst/>
              <a:gdLst>
                <a:gd name="T0" fmla="*/ 35 w 102"/>
                <a:gd name="T1" fmla="*/ 0 h 100"/>
                <a:gd name="T2" fmla="*/ 84 w 102"/>
                <a:gd name="T3" fmla="*/ 61 h 100"/>
                <a:gd name="T4" fmla="*/ 84 w 102"/>
                <a:gd name="T5" fmla="*/ 19 h 100"/>
                <a:gd name="T6" fmla="*/ 81 w 102"/>
                <a:gd name="T7" fmla="*/ 7 h 100"/>
                <a:gd name="T8" fmla="*/ 69 w 102"/>
                <a:gd name="T9" fmla="*/ 3 h 100"/>
                <a:gd name="T10" fmla="*/ 69 w 102"/>
                <a:gd name="T11" fmla="*/ 0 h 100"/>
                <a:gd name="T12" fmla="*/ 102 w 102"/>
                <a:gd name="T13" fmla="*/ 0 h 100"/>
                <a:gd name="T14" fmla="*/ 102 w 102"/>
                <a:gd name="T15" fmla="*/ 3 h 100"/>
                <a:gd name="T16" fmla="*/ 93 w 102"/>
                <a:gd name="T17" fmla="*/ 5 h 100"/>
                <a:gd name="T18" fmla="*/ 90 w 102"/>
                <a:gd name="T19" fmla="*/ 9 h 100"/>
                <a:gd name="T20" fmla="*/ 89 w 102"/>
                <a:gd name="T21" fmla="*/ 19 h 100"/>
                <a:gd name="T22" fmla="*/ 89 w 102"/>
                <a:gd name="T23" fmla="*/ 100 h 100"/>
                <a:gd name="T24" fmla="*/ 86 w 102"/>
                <a:gd name="T25" fmla="*/ 100 h 100"/>
                <a:gd name="T26" fmla="*/ 20 w 102"/>
                <a:gd name="T27" fmla="*/ 19 h 100"/>
                <a:gd name="T28" fmla="*/ 20 w 102"/>
                <a:gd name="T29" fmla="*/ 81 h 100"/>
                <a:gd name="T30" fmla="*/ 24 w 102"/>
                <a:gd name="T31" fmla="*/ 92 h 100"/>
                <a:gd name="T32" fmla="*/ 33 w 102"/>
                <a:gd name="T33" fmla="*/ 95 h 100"/>
                <a:gd name="T34" fmla="*/ 35 w 102"/>
                <a:gd name="T35" fmla="*/ 95 h 100"/>
                <a:gd name="T36" fmla="*/ 35 w 102"/>
                <a:gd name="T37" fmla="*/ 98 h 100"/>
                <a:gd name="T38" fmla="*/ 0 w 102"/>
                <a:gd name="T39" fmla="*/ 98 h 100"/>
                <a:gd name="T40" fmla="*/ 0 w 102"/>
                <a:gd name="T41" fmla="*/ 95 h 100"/>
                <a:gd name="T42" fmla="*/ 12 w 102"/>
                <a:gd name="T43" fmla="*/ 92 h 100"/>
                <a:gd name="T44" fmla="*/ 15 w 102"/>
                <a:gd name="T45" fmla="*/ 81 h 100"/>
                <a:gd name="T46" fmla="*/ 15 w 102"/>
                <a:gd name="T47" fmla="*/ 12 h 100"/>
                <a:gd name="T48" fmla="*/ 13 w 102"/>
                <a:gd name="T49" fmla="*/ 9 h 100"/>
                <a:gd name="T50" fmla="*/ 7 w 102"/>
                <a:gd name="T51" fmla="*/ 4 h 100"/>
                <a:gd name="T52" fmla="*/ 0 w 102"/>
                <a:gd name="T53" fmla="*/ 3 h 100"/>
                <a:gd name="T54" fmla="*/ 0 w 102"/>
                <a:gd name="T55" fmla="*/ 0 h 100"/>
                <a:gd name="T56" fmla="*/ 35 w 102"/>
                <a:gd name="T5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2" h="100">
                  <a:moveTo>
                    <a:pt x="35" y="0"/>
                  </a:moveTo>
                  <a:cubicBezTo>
                    <a:pt x="84" y="61"/>
                    <a:pt x="84" y="61"/>
                    <a:pt x="84" y="61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4" y="13"/>
                    <a:pt x="83" y="9"/>
                    <a:pt x="81" y="7"/>
                  </a:cubicBezTo>
                  <a:cubicBezTo>
                    <a:pt x="79" y="4"/>
                    <a:pt x="75" y="3"/>
                    <a:pt x="69" y="3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3"/>
                    <a:pt x="102" y="3"/>
                    <a:pt x="102" y="3"/>
                  </a:cubicBezTo>
                  <a:cubicBezTo>
                    <a:pt x="98" y="3"/>
                    <a:pt x="95" y="4"/>
                    <a:pt x="93" y="5"/>
                  </a:cubicBezTo>
                  <a:cubicBezTo>
                    <a:pt x="92" y="6"/>
                    <a:pt x="91" y="7"/>
                    <a:pt x="90" y="9"/>
                  </a:cubicBezTo>
                  <a:cubicBezTo>
                    <a:pt x="89" y="11"/>
                    <a:pt x="89" y="14"/>
                    <a:pt x="89" y="19"/>
                  </a:cubicBezTo>
                  <a:cubicBezTo>
                    <a:pt x="89" y="100"/>
                    <a:pt x="89" y="100"/>
                    <a:pt x="89" y="100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7"/>
                    <a:pt x="21" y="90"/>
                    <a:pt x="24" y="92"/>
                  </a:cubicBezTo>
                  <a:cubicBezTo>
                    <a:pt x="27" y="94"/>
                    <a:pt x="30" y="95"/>
                    <a:pt x="33" y="9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6" y="95"/>
                    <a:pt x="10" y="94"/>
                    <a:pt x="12" y="92"/>
                  </a:cubicBezTo>
                  <a:cubicBezTo>
                    <a:pt x="14" y="90"/>
                    <a:pt x="15" y="86"/>
                    <a:pt x="15" y="8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1" y="7"/>
                    <a:pt x="9" y="5"/>
                    <a:pt x="7" y="4"/>
                  </a:cubicBezTo>
                  <a:cubicBezTo>
                    <a:pt x="6" y="3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71"/>
            <p:cNvSpPr>
              <a:spLocks noEditPoints="1"/>
            </p:cNvSpPr>
            <p:nvPr/>
          </p:nvSpPr>
          <p:spPr bwMode="auto">
            <a:xfrm>
              <a:off x="-4516438" y="3957638"/>
              <a:ext cx="390525" cy="376238"/>
            </a:xfrm>
            <a:custGeom>
              <a:avLst/>
              <a:gdLst>
                <a:gd name="T0" fmla="*/ 61 w 104"/>
                <a:gd name="T1" fmla="*/ 72 h 100"/>
                <a:gd name="T2" fmla="*/ 26 w 104"/>
                <a:gd name="T3" fmla="*/ 72 h 100"/>
                <a:gd name="T4" fmla="*/ 22 w 104"/>
                <a:gd name="T5" fmla="*/ 82 h 100"/>
                <a:gd name="T6" fmla="*/ 20 w 104"/>
                <a:gd name="T7" fmla="*/ 90 h 100"/>
                <a:gd name="T8" fmla="*/ 23 w 104"/>
                <a:gd name="T9" fmla="*/ 96 h 100"/>
                <a:gd name="T10" fmla="*/ 33 w 104"/>
                <a:gd name="T11" fmla="*/ 97 h 100"/>
                <a:gd name="T12" fmla="*/ 33 w 104"/>
                <a:gd name="T13" fmla="*/ 100 h 100"/>
                <a:gd name="T14" fmla="*/ 0 w 104"/>
                <a:gd name="T15" fmla="*/ 100 h 100"/>
                <a:gd name="T16" fmla="*/ 0 w 104"/>
                <a:gd name="T17" fmla="*/ 97 h 100"/>
                <a:gd name="T18" fmla="*/ 9 w 104"/>
                <a:gd name="T19" fmla="*/ 93 h 100"/>
                <a:gd name="T20" fmla="*/ 17 w 104"/>
                <a:gd name="T21" fmla="*/ 78 h 100"/>
                <a:gd name="T22" fmla="*/ 52 w 104"/>
                <a:gd name="T23" fmla="*/ 0 h 100"/>
                <a:gd name="T24" fmla="*/ 54 w 104"/>
                <a:gd name="T25" fmla="*/ 0 h 100"/>
                <a:gd name="T26" fmla="*/ 89 w 104"/>
                <a:gd name="T27" fmla="*/ 80 h 100"/>
                <a:gd name="T28" fmla="*/ 98 w 104"/>
                <a:gd name="T29" fmla="*/ 95 h 100"/>
                <a:gd name="T30" fmla="*/ 104 w 104"/>
                <a:gd name="T31" fmla="*/ 97 h 100"/>
                <a:gd name="T32" fmla="*/ 104 w 104"/>
                <a:gd name="T33" fmla="*/ 100 h 100"/>
                <a:gd name="T34" fmla="*/ 57 w 104"/>
                <a:gd name="T35" fmla="*/ 100 h 100"/>
                <a:gd name="T36" fmla="*/ 57 w 104"/>
                <a:gd name="T37" fmla="*/ 97 h 100"/>
                <a:gd name="T38" fmla="*/ 59 w 104"/>
                <a:gd name="T39" fmla="*/ 97 h 100"/>
                <a:gd name="T40" fmla="*/ 67 w 104"/>
                <a:gd name="T41" fmla="*/ 96 h 100"/>
                <a:gd name="T42" fmla="*/ 69 w 104"/>
                <a:gd name="T43" fmla="*/ 92 h 100"/>
                <a:gd name="T44" fmla="*/ 68 w 104"/>
                <a:gd name="T45" fmla="*/ 90 h 100"/>
                <a:gd name="T46" fmla="*/ 66 w 104"/>
                <a:gd name="T47" fmla="*/ 84 h 100"/>
                <a:gd name="T48" fmla="*/ 61 w 104"/>
                <a:gd name="T49" fmla="*/ 72 h 100"/>
                <a:gd name="T50" fmla="*/ 58 w 104"/>
                <a:gd name="T51" fmla="*/ 67 h 100"/>
                <a:gd name="T52" fmla="*/ 44 w 104"/>
                <a:gd name="T53" fmla="*/ 33 h 100"/>
                <a:gd name="T54" fmla="*/ 29 w 104"/>
                <a:gd name="T55" fmla="*/ 67 h 100"/>
                <a:gd name="T56" fmla="*/ 58 w 104"/>
                <a:gd name="T57" fmla="*/ 6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4" h="100">
                  <a:moveTo>
                    <a:pt x="61" y="72"/>
                  </a:moveTo>
                  <a:cubicBezTo>
                    <a:pt x="26" y="72"/>
                    <a:pt x="26" y="72"/>
                    <a:pt x="26" y="72"/>
                  </a:cubicBezTo>
                  <a:cubicBezTo>
                    <a:pt x="22" y="82"/>
                    <a:pt x="22" y="82"/>
                    <a:pt x="22" y="82"/>
                  </a:cubicBezTo>
                  <a:cubicBezTo>
                    <a:pt x="21" y="85"/>
                    <a:pt x="20" y="87"/>
                    <a:pt x="20" y="90"/>
                  </a:cubicBezTo>
                  <a:cubicBezTo>
                    <a:pt x="20" y="92"/>
                    <a:pt x="21" y="94"/>
                    <a:pt x="23" y="96"/>
                  </a:cubicBezTo>
                  <a:cubicBezTo>
                    <a:pt x="25" y="96"/>
                    <a:pt x="28" y="97"/>
                    <a:pt x="33" y="97"/>
                  </a:cubicBezTo>
                  <a:cubicBezTo>
                    <a:pt x="33" y="100"/>
                    <a:pt x="33" y="100"/>
                    <a:pt x="33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4" y="97"/>
                    <a:pt x="7" y="95"/>
                    <a:pt x="9" y="93"/>
                  </a:cubicBezTo>
                  <a:cubicBezTo>
                    <a:pt x="11" y="91"/>
                    <a:pt x="14" y="86"/>
                    <a:pt x="17" y="78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93" y="88"/>
                    <a:pt x="95" y="93"/>
                    <a:pt x="98" y="95"/>
                  </a:cubicBezTo>
                  <a:cubicBezTo>
                    <a:pt x="99" y="96"/>
                    <a:pt x="101" y="97"/>
                    <a:pt x="104" y="97"/>
                  </a:cubicBezTo>
                  <a:cubicBezTo>
                    <a:pt x="104" y="100"/>
                    <a:pt x="104" y="100"/>
                    <a:pt x="104" y="100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63" y="97"/>
                    <a:pt x="65" y="97"/>
                    <a:pt x="67" y="96"/>
                  </a:cubicBezTo>
                  <a:cubicBezTo>
                    <a:pt x="68" y="95"/>
                    <a:pt x="69" y="94"/>
                    <a:pt x="69" y="92"/>
                  </a:cubicBezTo>
                  <a:cubicBezTo>
                    <a:pt x="69" y="92"/>
                    <a:pt x="68" y="91"/>
                    <a:pt x="68" y="90"/>
                  </a:cubicBezTo>
                  <a:cubicBezTo>
                    <a:pt x="68" y="89"/>
                    <a:pt x="67" y="88"/>
                    <a:pt x="66" y="84"/>
                  </a:cubicBezTo>
                  <a:lnTo>
                    <a:pt x="61" y="72"/>
                  </a:lnTo>
                  <a:close/>
                  <a:moveTo>
                    <a:pt x="58" y="67"/>
                  </a:moveTo>
                  <a:cubicBezTo>
                    <a:pt x="44" y="33"/>
                    <a:pt x="44" y="33"/>
                    <a:pt x="44" y="33"/>
                  </a:cubicBezTo>
                  <a:cubicBezTo>
                    <a:pt x="29" y="67"/>
                    <a:pt x="29" y="67"/>
                    <a:pt x="29" y="67"/>
                  </a:cubicBezTo>
                  <a:lnTo>
                    <a:pt x="58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72"/>
            <p:cNvSpPr/>
            <p:nvPr/>
          </p:nvSpPr>
          <p:spPr bwMode="auto">
            <a:xfrm>
              <a:off x="-4111625" y="3965575"/>
              <a:ext cx="382588" cy="376238"/>
            </a:xfrm>
            <a:custGeom>
              <a:avLst/>
              <a:gdLst>
                <a:gd name="T0" fmla="*/ 35 w 102"/>
                <a:gd name="T1" fmla="*/ 0 h 100"/>
                <a:gd name="T2" fmla="*/ 83 w 102"/>
                <a:gd name="T3" fmla="*/ 61 h 100"/>
                <a:gd name="T4" fmla="*/ 83 w 102"/>
                <a:gd name="T5" fmla="*/ 19 h 100"/>
                <a:gd name="T6" fmla="*/ 81 w 102"/>
                <a:gd name="T7" fmla="*/ 7 h 100"/>
                <a:gd name="T8" fmla="*/ 69 w 102"/>
                <a:gd name="T9" fmla="*/ 3 h 100"/>
                <a:gd name="T10" fmla="*/ 69 w 102"/>
                <a:gd name="T11" fmla="*/ 0 h 100"/>
                <a:gd name="T12" fmla="*/ 102 w 102"/>
                <a:gd name="T13" fmla="*/ 0 h 100"/>
                <a:gd name="T14" fmla="*/ 102 w 102"/>
                <a:gd name="T15" fmla="*/ 3 h 100"/>
                <a:gd name="T16" fmla="*/ 93 w 102"/>
                <a:gd name="T17" fmla="*/ 5 h 100"/>
                <a:gd name="T18" fmla="*/ 90 w 102"/>
                <a:gd name="T19" fmla="*/ 9 h 100"/>
                <a:gd name="T20" fmla="*/ 89 w 102"/>
                <a:gd name="T21" fmla="*/ 19 h 100"/>
                <a:gd name="T22" fmla="*/ 89 w 102"/>
                <a:gd name="T23" fmla="*/ 100 h 100"/>
                <a:gd name="T24" fmla="*/ 86 w 102"/>
                <a:gd name="T25" fmla="*/ 100 h 100"/>
                <a:gd name="T26" fmla="*/ 20 w 102"/>
                <a:gd name="T27" fmla="*/ 19 h 100"/>
                <a:gd name="T28" fmla="*/ 20 w 102"/>
                <a:gd name="T29" fmla="*/ 81 h 100"/>
                <a:gd name="T30" fmla="*/ 24 w 102"/>
                <a:gd name="T31" fmla="*/ 92 h 100"/>
                <a:gd name="T32" fmla="*/ 33 w 102"/>
                <a:gd name="T33" fmla="*/ 95 h 100"/>
                <a:gd name="T34" fmla="*/ 35 w 102"/>
                <a:gd name="T35" fmla="*/ 95 h 100"/>
                <a:gd name="T36" fmla="*/ 35 w 102"/>
                <a:gd name="T37" fmla="*/ 98 h 100"/>
                <a:gd name="T38" fmla="*/ 0 w 102"/>
                <a:gd name="T39" fmla="*/ 98 h 100"/>
                <a:gd name="T40" fmla="*/ 0 w 102"/>
                <a:gd name="T41" fmla="*/ 95 h 100"/>
                <a:gd name="T42" fmla="*/ 11 w 102"/>
                <a:gd name="T43" fmla="*/ 92 h 100"/>
                <a:gd name="T44" fmla="*/ 15 w 102"/>
                <a:gd name="T45" fmla="*/ 81 h 100"/>
                <a:gd name="T46" fmla="*/ 15 w 102"/>
                <a:gd name="T47" fmla="*/ 12 h 100"/>
                <a:gd name="T48" fmla="*/ 13 w 102"/>
                <a:gd name="T49" fmla="*/ 9 h 100"/>
                <a:gd name="T50" fmla="*/ 7 w 102"/>
                <a:gd name="T51" fmla="*/ 4 h 100"/>
                <a:gd name="T52" fmla="*/ 0 w 102"/>
                <a:gd name="T53" fmla="*/ 3 h 100"/>
                <a:gd name="T54" fmla="*/ 0 w 102"/>
                <a:gd name="T55" fmla="*/ 0 h 100"/>
                <a:gd name="T56" fmla="*/ 35 w 102"/>
                <a:gd name="T5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2" h="100">
                  <a:moveTo>
                    <a:pt x="35" y="0"/>
                  </a:moveTo>
                  <a:cubicBezTo>
                    <a:pt x="83" y="61"/>
                    <a:pt x="83" y="61"/>
                    <a:pt x="83" y="61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3"/>
                    <a:pt x="82" y="9"/>
                    <a:pt x="81" y="7"/>
                  </a:cubicBezTo>
                  <a:cubicBezTo>
                    <a:pt x="78" y="4"/>
                    <a:pt x="75" y="3"/>
                    <a:pt x="69" y="3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3"/>
                    <a:pt x="102" y="3"/>
                    <a:pt x="102" y="3"/>
                  </a:cubicBezTo>
                  <a:cubicBezTo>
                    <a:pt x="97" y="3"/>
                    <a:pt x="95" y="4"/>
                    <a:pt x="93" y="5"/>
                  </a:cubicBezTo>
                  <a:cubicBezTo>
                    <a:pt x="92" y="6"/>
                    <a:pt x="91" y="7"/>
                    <a:pt x="90" y="9"/>
                  </a:cubicBezTo>
                  <a:cubicBezTo>
                    <a:pt x="89" y="11"/>
                    <a:pt x="89" y="14"/>
                    <a:pt x="89" y="19"/>
                  </a:cubicBezTo>
                  <a:cubicBezTo>
                    <a:pt x="89" y="100"/>
                    <a:pt x="89" y="100"/>
                    <a:pt x="89" y="100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7"/>
                    <a:pt x="21" y="90"/>
                    <a:pt x="24" y="92"/>
                  </a:cubicBezTo>
                  <a:cubicBezTo>
                    <a:pt x="26" y="94"/>
                    <a:pt x="29" y="95"/>
                    <a:pt x="33" y="9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6" y="95"/>
                    <a:pt x="9" y="94"/>
                    <a:pt x="11" y="92"/>
                  </a:cubicBezTo>
                  <a:cubicBezTo>
                    <a:pt x="14" y="90"/>
                    <a:pt x="15" y="86"/>
                    <a:pt x="15" y="8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0" y="7"/>
                    <a:pt x="9" y="5"/>
                    <a:pt x="7" y="4"/>
                  </a:cubicBezTo>
                  <a:cubicBezTo>
                    <a:pt x="5" y="3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73"/>
            <p:cNvSpPr/>
            <p:nvPr/>
          </p:nvSpPr>
          <p:spPr bwMode="auto">
            <a:xfrm>
              <a:off x="-3567113" y="3965575"/>
              <a:ext cx="379413" cy="376238"/>
            </a:xfrm>
            <a:custGeom>
              <a:avLst/>
              <a:gdLst>
                <a:gd name="T0" fmla="*/ 0 w 101"/>
                <a:gd name="T1" fmla="*/ 0 h 100"/>
                <a:gd name="T2" fmla="*/ 51 w 101"/>
                <a:gd name="T3" fmla="*/ 0 h 100"/>
                <a:gd name="T4" fmla="*/ 51 w 101"/>
                <a:gd name="T5" fmla="*/ 3 h 100"/>
                <a:gd name="T6" fmla="*/ 49 w 101"/>
                <a:gd name="T7" fmla="*/ 3 h 100"/>
                <a:gd name="T8" fmla="*/ 41 w 101"/>
                <a:gd name="T9" fmla="*/ 4 h 100"/>
                <a:gd name="T10" fmla="*/ 38 w 101"/>
                <a:gd name="T11" fmla="*/ 7 h 100"/>
                <a:gd name="T12" fmla="*/ 37 w 101"/>
                <a:gd name="T13" fmla="*/ 18 h 100"/>
                <a:gd name="T14" fmla="*/ 37 w 101"/>
                <a:gd name="T15" fmla="*/ 66 h 100"/>
                <a:gd name="T16" fmla="*/ 39 w 101"/>
                <a:gd name="T17" fmla="*/ 83 h 100"/>
                <a:gd name="T18" fmla="*/ 45 w 101"/>
                <a:gd name="T19" fmla="*/ 90 h 100"/>
                <a:gd name="T20" fmla="*/ 57 w 101"/>
                <a:gd name="T21" fmla="*/ 93 h 100"/>
                <a:gd name="T22" fmla="*/ 70 w 101"/>
                <a:gd name="T23" fmla="*/ 89 h 100"/>
                <a:gd name="T24" fmla="*/ 79 w 101"/>
                <a:gd name="T25" fmla="*/ 80 h 100"/>
                <a:gd name="T26" fmla="*/ 81 w 101"/>
                <a:gd name="T27" fmla="*/ 58 h 100"/>
                <a:gd name="T28" fmla="*/ 81 w 101"/>
                <a:gd name="T29" fmla="*/ 18 h 100"/>
                <a:gd name="T30" fmla="*/ 80 w 101"/>
                <a:gd name="T31" fmla="*/ 8 h 100"/>
                <a:gd name="T32" fmla="*/ 77 w 101"/>
                <a:gd name="T33" fmla="*/ 4 h 100"/>
                <a:gd name="T34" fmla="*/ 67 w 101"/>
                <a:gd name="T35" fmla="*/ 3 h 100"/>
                <a:gd name="T36" fmla="*/ 67 w 101"/>
                <a:gd name="T37" fmla="*/ 0 h 100"/>
                <a:gd name="T38" fmla="*/ 101 w 101"/>
                <a:gd name="T39" fmla="*/ 0 h 100"/>
                <a:gd name="T40" fmla="*/ 101 w 101"/>
                <a:gd name="T41" fmla="*/ 3 h 100"/>
                <a:gd name="T42" fmla="*/ 99 w 101"/>
                <a:gd name="T43" fmla="*/ 3 h 100"/>
                <a:gd name="T44" fmla="*/ 92 w 101"/>
                <a:gd name="T45" fmla="*/ 4 h 100"/>
                <a:gd name="T46" fmla="*/ 88 w 101"/>
                <a:gd name="T47" fmla="*/ 9 h 100"/>
                <a:gd name="T48" fmla="*/ 88 w 101"/>
                <a:gd name="T49" fmla="*/ 18 h 100"/>
                <a:gd name="T50" fmla="*/ 88 w 101"/>
                <a:gd name="T51" fmla="*/ 55 h 100"/>
                <a:gd name="T52" fmla="*/ 85 w 101"/>
                <a:gd name="T53" fmla="*/ 80 h 100"/>
                <a:gd name="T54" fmla="*/ 74 w 101"/>
                <a:gd name="T55" fmla="*/ 94 h 100"/>
                <a:gd name="T56" fmla="*/ 50 w 101"/>
                <a:gd name="T57" fmla="*/ 100 h 100"/>
                <a:gd name="T58" fmla="*/ 30 w 101"/>
                <a:gd name="T59" fmla="*/ 97 h 100"/>
                <a:gd name="T60" fmla="*/ 17 w 101"/>
                <a:gd name="T61" fmla="*/ 85 h 100"/>
                <a:gd name="T62" fmla="*/ 13 w 101"/>
                <a:gd name="T63" fmla="*/ 66 h 100"/>
                <a:gd name="T64" fmla="*/ 13 w 101"/>
                <a:gd name="T65" fmla="*/ 18 h 100"/>
                <a:gd name="T66" fmla="*/ 12 w 101"/>
                <a:gd name="T67" fmla="*/ 7 h 100"/>
                <a:gd name="T68" fmla="*/ 9 w 101"/>
                <a:gd name="T69" fmla="*/ 4 h 100"/>
                <a:gd name="T70" fmla="*/ 0 w 101"/>
                <a:gd name="T71" fmla="*/ 3 h 100"/>
                <a:gd name="T72" fmla="*/ 0 w 101"/>
                <a:gd name="T7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1" h="100">
                  <a:moveTo>
                    <a:pt x="0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5" y="3"/>
                    <a:pt x="42" y="3"/>
                    <a:pt x="41" y="4"/>
                  </a:cubicBezTo>
                  <a:cubicBezTo>
                    <a:pt x="39" y="5"/>
                    <a:pt x="38" y="6"/>
                    <a:pt x="38" y="7"/>
                  </a:cubicBezTo>
                  <a:cubicBezTo>
                    <a:pt x="37" y="9"/>
                    <a:pt x="37" y="12"/>
                    <a:pt x="37" y="18"/>
                  </a:cubicBezTo>
                  <a:cubicBezTo>
                    <a:pt x="37" y="66"/>
                    <a:pt x="37" y="66"/>
                    <a:pt x="37" y="66"/>
                  </a:cubicBezTo>
                  <a:cubicBezTo>
                    <a:pt x="37" y="74"/>
                    <a:pt x="37" y="80"/>
                    <a:pt x="39" y="83"/>
                  </a:cubicBezTo>
                  <a:cubicBezTo>
                    <a:pt x="40" y="86"/>
                    <a:pt x="42" y="88"/>
                    <a:pt x="45" y="90"/>
                  </a:cubicBezTo>
                  <a:cubicBezTo>
                    <a:pt x="48" y="92"/>
                    <a:pt x="52" y="93"/>
                    <a:pt x="57" y="93"/>
                  </a:cubicBezTo>
                  <a:cubicBezTo>
                    <a:pt x="62" y="93"/>
                    <a:pt x="67" y="92"/>
                    <a:pt x="70" y="89"/>
                  </a:cubicBezTo>
                  <a:cubicBezTo>
                    <a:pt x="74" y="87"/>
                    <a:pt x="77" y="84"/>
                    <a:pt x="79" y="80"/>
                  </a:cubicBezTo>
                  <a:cubicBezTo>
                    <a:pt x="81" y="75"/>
                    <a:pt x="81" y="68"/>
                    <a:pt x="81" y="58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81" y="13"/>
                    <a:pt x="81" y="10"/>
                    <a:pt x="80" y="8"/>
                  </a:cubicBezTo>
                  <a:cubicBezTo>
                    <a:pt x="79" y="6"/>
                    <a:pt x="78" y="5"/>
                    <a:pt x="77" y="4"/>
                  </a:cubicBezTo>
                  <a:cubicBezTo>
                    <a:pt x="74" y="3"/>
                    <a:pt x="71" y="3"/>
                    <a:pt x="67" y="3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99" y="3"/>
                    <a:pt x="99" y="3"/>
                    <a:pt x="99" y="3"/>
                  </a:cubicBezTo>
                  <a:cubicBezTo>
                    <a:pt x="97" y="3"/>
                    <a:pt x="94" y="3"/>
                    <a:pt x="92" y="4"/>
                  </a:cubicBezTo>
                  <a:cubicBezTo>
                    <a:pt x="91" y="5"/>
                    <a:pt x="89" y="7"/>
                    <a:pt x="88" y="9"/>
                  </a:cubicBezTo>
                  <a:cubicBezTo>
                    <a:pt x="88" y="11"/>
                    <a:pt x="88" y="14"/>
                    <a:pt x="88" y="18"/>
                  </a:cubicBezTo>
                  <a:cubicBezTo>
                    <a:pt x="88" y="55"/>
                    <a:pt x="88" y="55"/>
                    <a:pt x="88" y="55"/>
                  </a:cubicBezTo>
                  <a:cubicBezTo>
                    <a:pt x="88" y="66"/>
                    <a:pt x="87" y="75"/>
                    <a:pt x="85" y="80"/>
                  </a:cubicBezTo>
                  <a:cubicBezTo>
                    <a:pt x="84" y="85"/>
                    <a:pt x="80" y="90"/>
                    <a:pt x="74" y="94"/>
                  </a:cubicBezTo>
                  <a:cubicBezTo>
                    <a:pt x="68" y="98"/>
                    <a:pt x="60" y="100"/>
                    <a:pt x="50" y="100"/>
                  </a:cubicBezTo>
                  <a:cubicBezTo>
                    <a:pt x="42" y="100"/>
                    <a:pt x="35" y="99"/>
                    <a:pt x="30" y="97"/>
                  </a:cubicBezTo>
                  <a:cubicBezTo>
                    <a:pt x="24" y="94"/>
                    <a:pt x="20" y="90"/>
                    <a:pt x="17" y="85"/>
                  </a:cubicBezTo>
                  <a:cubicBezTo>
                    <a:pt x="14" y="80"/>
                    <a:pt x="13" y="74"/>
                    <a:pt x="13" y="66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2"/>
                    <a:pt x="13" y="9"/>
                    <a:pt x="12" y="7"/>
                  </a:cubicBezTo>
                  <a:cubicBezTo>
                    <a:pt x="12" y="6"/>
                    <a:pt x="11" y="5"/>
                    <a:pt x="9" y="4"/>
                  </a:cubicBezTo>
                  <a:cubicBezTo>
                    <a:pt x="7" y="3"/>
                    <a:pt x="5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74"/>
            <p:cNvSpPr/>
            <p:nvPr/>
          </p:nvSpPr>
          <p:spPr bwMode="auto">
            <a:xfrm>
              <a:off x="-3168650" y="3965575"/>
              <a:ext cx="379413" cy="376238"/>
            </a:xfrm>
            <a:custGeom>
              <a:avLst/>
              <a:gdLst>
                <a:gd name="T0" fmla="*/ 35 w 101"/>
                <a:gd name="T1" fmla="*/ 0 h 100"/>
                <a:gd name="T2" fmla="*/ 83 w 101"/>
                <a:gd name="T3" fmla="*/ 61 h 100"/>
                <a:gd name="T4" fmla="*/ 83 w 101"/>
                <a:gd name="T5" fmla="*/ 19 h 100"/>
                <a:gd name="T6" fmla="*/ 81 w 101"/>
                <a:gd name="T7" fmla="*/ 7 h 100"/>
                <a:gd name="T8" fmla="*/ 69 w 101"/>
                <a:gd name="T9" fmla="*/ 3 h 100"/>
                <a:gd name="T10" fmla="*/ 69 w 101"/>
                <a:gd name="T11" fmla="*/ 0 h 100"/>
                <a:gd name="T12" fmla="*/ 101 w 101"/>
                <a:gd name="T13" fmla="*/ 0 h 100"/>
                <a:gd name="T14" fmla="*/ 101 w 101"/>
                <a:gd name="T15" fmla="*/ 3 h 100"/>
                <a:gd name="T16" fmla="*/ 93 w 101"/>
                <a:gd name="T17" fmla="*/ 5 h 100"/>
                <a:gd name="T18" fmla="*/ 90 w 101"/>
                <a:gd name="T19" fmla="*/ 9 h 100"/>
                <a:gd name="T20" fmla="*/ 88 w 101"/>
                <a:gd name="T21" fmla="*/ 19 h 100"/>
                <a:gd name="T22" fmla="*/ 88 w 101"/>
                <a:gd name="T23" fmla="*/ 100 h 100"/>
                <a:gd name="T24" fmla="*/ 86 w 101"/>
                <a:gd name="T25" fmla="*/ 100 h 100"/>
                <a:gd name="T26" fmla="*/ 20 w 101"/>
                <a:gd name="T27" fmla="*/ 19 h 100"/>
                <a:gd name="T28" fmla="*/ 20 w 101"/>
                <a:gd name="T29" fmla="*/ 81 h 100"/>
                <a:gd name="T30" fmla="*/ 24 w 101"/>
                <a:gd name="T31" fmla="*/ 92 h 100"/>
                <a:gd name="T32" fmla="*/ 32 w 101"/>
                <a:gd name="T33" fmla="*/ 95 h 100"/>
                <a:gd name="T34" fmla="*/ 35 w 101"/>
                <a:gd name="T35" fmla="*/ 95 h 100"/>
                <a:gd name="T36" fmla="*/ 35 w 101"/>
                <a:gd name="T37" fmla="*/ 98 h 100"/>
                <a:gd name="T38" fmla="*/ 0 w 101"/>
                <a:gd name="T39" fmla="*/ 98 h 100"/>
                <a:gd name="T40" fmla="*/ 0 w 101"/>
                <a:gd name="T41" fmla="*/ 95 h 100"/>
                <a:gd name="T42" fmla="*/ 11 w 101"/>
                <a:gd name="T43" fmla="*/ 92 h 100"/>
                <a:gd name="T44" fmla="*/ 14 w 101"/>
                <a:gd name="T45" fmla="*/ 81 h 100"/>
                <a:gd name="T46" fmla="*/ 14 w 101"/>
                <a:gd name="T47" fmla="*/ 12 h 100"/>
                <a:gd name="T48" fmla="*/ 12 w 101"/>
                <a:gd name="T49" fmla="*/ 9 h 100"/>
                <a:gd name="T50" fmla="*/ 7 w 101"/>
                <a:gd name="T51" fmla="*/ 4 h 100"/>
                <a:gd name="T52" fmla="*/ 0 w 101"/>
                <a:gd name="T53" fmla="*/ 3 h 100"/>
                <a:gd name="T54" fmla="*/ 0 w 101"/>
                <a:gd name="T55" fmla="*/ 0 h 100"/>
                <a:gd name="T56" fmla="*/ 35 w 101"/>
                <a:gd name="T5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1" h="100">
                  <a:moveTo>
                    <a:pt x="35" y="0"/>
                  </a:moveTo>
                  <a:cubicBezTo>
                    <a:pt x="83" y="61"/>
                    <a:pt x="83" y="61"/>
                    <a:pt x="83" y="61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3"/>
                    <a:pt x="82" y="9"/>
                    <a:pt x="81" y="7"/>
                  </a:cubicBezTo>
                  <a:cubicBezTo>
                    <a:pt x="78" y="4"/>
                    <a:pt x="74" y="3"/>
                    <a:pt x="69" y="3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97" y="3"/>
                    <a:pt x="94" y="4"/>
                    <a:pt x="93" y="5"/>
                  </a:cubicBezTo>
                  <a:cubicBezTo>
                    <a:pt x="92" y="6"/>
                    <a:pt x="90" y="7"/>
                    <a:pt x="90" y="9"/>
                  </a:cubicBezTo>
                  <a:cubicBezTo>
                    <a:pt x="89" y="11"/>
                    <a:pt x="88" y="14"/>
                    <a:pt x="88" y="19"/>
                  </a:cubicBezTo>
                  <a:cubicBezTo>
                    <a:pt x="88" y="100"/>
                    <a:pt x="88" y="100"/>
                    <a:pt x="88" y="100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7"/>
                    <a:pt x="21" y="90"/>
                    <a:pt x="24" y="92"/>
                  </a:cubicBezTo>
                  <a:cubicBezTo>
                    <a:pt x="26" y="94"/>
                    <a:pt x="29" y="95"/>
                    <a:pt x="32" y="9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5" y="95"/>
                    <a:pt x="9" y="94"/>
                    <a:pt x="11" y="92"/>
                  </a:cubicBezTo>
                  <a:cubicBezTo>
                    <a:pt x="13" y="90"/>
                    <a:pt x="14" y="86"/>
                    <a:pt x="14" y="81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0" y="7"/>
                    <a:pt x="8" y="5"/>
                    <a:pt x="7" y="4"/>
                  </a:cubicBezTo>
                  <a:cubicBezTo>
                    <a:pt x="5" y="3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75"/>
            <p:cNvSpPr/>
            <p:nvPr/>
          </p:nvSpPr>
          <p:spPr bwMode="auto">
            <a:xfrm>
              <a:off x="-2763838" y="3965575"/>
              <a:ext cx="192088" cy="368300"/>
            </a:xfrm>
            <a:custGeom>
              <a:avLst/>
              <a:gdLst>
                <a:gd name="T0" fmla="*/ 51 w 51"/>
                <a:gd name="T1" fmla="*/ 95 h 98"/>
                <a:gd name="T2" fmla="*/ 51 w 51"/>
                <a:gd name="T3" fmla="*/ 98 h 98"/>
                <a:gd name="T4" fmla="*/ 0 w 51"/>
                <a:gd name="T5" fmla="*/ 98 h 98"/>
                <a:gd name="T6" fmla="*/ 0 w 51"/>
                <a:gd name="T7" fmla="*/ 95 h 98"/>
                <a:gd name="T8" fmla="*/ 3 w 51"/>
                <a:gd name="T9" fmla="*/ 95 h 98"/>
                <a:gd name="T10" fmla="*/ 10 w 51"/>
                <a:gd name="T11" fmla="*/ 94 h 98"/>
                <a:gd name="T12" fmla="*/ 13 w 51"/>
                <a:gd name="T13" fmla="*/ 90 h 98"/>
                <a:gd name="T14" fmla="*/ 14 w 51"/>
                <a:gd name="T15" fmla="*/ 81 h 98"/>
                <a:gd name="T16" fmla="*/ 14 w 51"/>
                <a:gd name="T17" fmla="*/ 17 h 98"/>
                <a:gd name="T18" fmla="*/ 13 w 51"/>
                <a:gd name="T19" fmla="*/ 7 h 98"/>
                <a:gd name="T20" fmla="*/ 10 w 51"/>
                <a:gd name="T21" fmla="*/ 4 h 98"/>
                <a:gd name="T22" fmla="*/ 3 w 51"/>
                <a:gd name="T23" fmla="*/ 3 h 98"/>
                <a:gd name="T24" fmla="*/ 0 w 51"/>
                <a:gd name="T25" fmla="*/ 3 h 98"/>
                <a:gd name="T26" fmla="*/ 0 w 51"/>
                <a:gd name="T27" fmla="*/ 0 h 98"/>
                <a:gd name="T28" fmla="*/ 51 w 51"/>
                <a:gd name="T29" fmla="*/ 0 h 98"/>
                <a:gd name="T30" fmla="*/ 51 w 51"/>
                <a:gd name="T31" fmla="*/ 3 h 98"/>
                <a:gd name="T32" fmla="*/ 48 w 51"/>
                <a:gd name="T33" fmla="*/ 3 h 98"/>
                <a:gd name="T34" fmla="*/ 41 w 51"/>
                <a:gd name="T35" fmla="*/ 4 h 98"/>
                <a:gd name="T36" fmla="*/ 38 w 51"/>
                <a:gd name="T37" fmla="*/ 8 h 98"/>
                <a:gd name="T38" fmla="*/ 37 w 51"/>
                <a:gd name="T39" fmla="*/ 17 h 98"/>
                <a:gd name="T40" fmla="*/ 37 w 51"/>
                <a:gd name="T41" fmla="*/ 81 h 98"/>
                <a:gd name="T42" fmla="*/ 38 w 51"/>
                <a:gd name="T43" fmla="*/ 91 h 98"/>
                <a:gd name="T44" fmla="*/ 41 w 51"/>
                <a:gd name="T45" fmla="*/ 94 h 98"/>
                <a:gd name="T46" fmla="*/ 48 w 51"/>
                <a:gd name="T47" fmla="*/ 95 h 98"/>
                <a:gd name="T48" fmla="*/ 51 w 51"/>
                <a:gd name="T49" fmla="*/ 9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" h="98">
                  <a:moveTo>
                    <a:pt x="51" y="95"/>
                  </a:moveTo>
                  <a:cubicBezTo>
                    <a:pt x="51" y="98"/>
                    <a:pt x="51" y="98"/>
                    <a:pt x="51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6" y="95"/>
                    <a:pt x="8" y="95"/>
                    <a:pt x="10" y="94"/>
                  </a:cubicBezTo>
                  <a:cubicBezTo>
                    <a:pt x="11" y="93"/>
                    <a:pt x="12" y="92"/>
                    <a:pt x="13" y="90"/>
                  </a:cubicBezTo>
                  <a:cubicBezTo>
                    <a:pt x="13" y="89"/>
                    <a:pt x="14" y="86"/>
                    <a:pt x="14" y="81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2"/>
                    <a:pt x="13" y="9"/>
                    <a:pt x="13" y="7"/>
                  </a:cubicBezTo>
                  <a:cubicBezTo>
                    <a:pt x="12" y="6"/>
                    <a:pt x="11" y="5"/>
                    <a:pt x="10" y="4"/>
                  </a:cubicBezTo>
                  <a:cubicBezTo>
                    <a:pt x="8" y="3"/>
                    <a:pt x="6" y="3"/>
                    <a:pt x="3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5" y="3"/>
                    <a:pt x="43" y="3"/>
                    <a:pt x="41" y="4"/>
                  </a:cubicBezTo>
                  <a:cubicBezTo>
                    <a:pt x="40" y="5"/>
                    <a:pt x="39" y="6"/>
                    <a:pt x="38" y="8"/>
                  </a:cubicBezTo>
                  <a:cubicBezTo>
                    <a:pt x="37" y="9"/>
                    <a:pt x="37" y="12"/>
                    <a:pt x="37" y="17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37" y="86"/>
                    <a:pt x="37" y="89"/>
                    <a:pt x="38" y="91"/>
                  </a:cubicBezTo>
                  <a:cubicBezTo>
                    <a:pt x="38" y="92"/>
                    <a:pt x="40" y="93"/>
                    <a:pt x="41" y="94"/>
                  </a:cubicBezTo>
                  <a:cubicBezTo>
                    <a:pt x="43" y="95"/>
                    <a:pt x="45" y="95"/>
                    <a:pt x="48" y="95"/>
                  </a:cubicBezTo>
                  <a:lnTo>
                    <a:pt x="51" y="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76"/>
            <p:cNvSpPr/>
            <p:nvPr/>
          </p:nvSpPr>
          <p:spPr bwMode="auto">
            <a:xfrm>
              <a:off x="-2552700" y="3965575"/>
              <a:ext cx="390525" cy="376238"/>
            </a:xfrm>
            <a:custGeom>
              <a:avLst/>
              <a:gdLst>
                <a:gd name="T0" fmla="*/ 104 w 104"/>
                <a:gd name="T1" fmla="*/ 0 h 100"/>
                <a:gd name="T2" fmla="*/ 104 w 104"/>
                <a:gd name="T3" fmla="*/ 3 h 100"/>
                <a:gd name="T4" fmla="*/ 94 w 104"/>
                <a:gd name="T5" fmla="*/ 8 h 100"/>
                <a:gd name="T6" fmla="*/ 85 w 104"/>
                <a:gd name="T7" fmla="*/ 25 h 100"/>
                <a:gd name="T8" fmla="*/ 51 w 104"/>
                <a:gd name="T9" fmla="*/ 100 h 100"/>
                <a:gd name="T10" fmla="*/ 49 w 104"/>
                <a:gd name="T11" fmla="*/ 100 h 100"/>
                <a:gd name="T12" fmla="*/ 15 w 104"/>
                <a:gd name="T13" fmla="*/ 22 h 100"/>
                <a:gd name="T14" fmla="*/ 7 w 104"/>
                <a:gd name="T15" fmla="*/ 6 h 100"/>
                <a:gd name="T16" fmla="*/ 0 w 104"/>
                <a:gd name="T17" fmla="*/ 3 h 100"/>
                <a:gd name="T18" fmla="*/ 0 w 104"/>
                <a:gd name="T19" fmla="*/ 0 h 100"/>
                <a:gd name="T20" fmla="*/ 46 w 104"/>
                <a:gd name="T21" fmla="*/ 0 h 100"/>
                <a:gd name="T22" fmla="*/ 46 w 104"/>
                <a:gd name="T23" fmla="*/ 3 h 100"/>
                <a:gd name="T24" fmla="*/ 45 w 104"/>
                <a:gd name="T25" fmla="*/ 3 h 100"/>
                <a:gd name="T26" fmla="*/ 36 w 104"/>
                <a:gd name="T27" fmla="*/ 4 h 100"/>
                <a:gd name="T28" fmla="*/ 35 w 104"/>
                <a:gd name="T29" fmla="*/ 7 h 100"/>
                <a:gd name="T30" fmla="*/ 35 w 104"/>
                <a:gd name="T31" fmla="*/ 11 h 100"/>
                <a:gd name="T32" fmla="*/ 39 w 104"/>
                <a:gd name="T33" fmla="*/ 20 h 100"/>
                <a:gd name="T34" fmla="*/ 60 w 104"/>
                <a:gd name="T35" fmla="*/ 69 h 100"/>
                <a:gd name="T36" fmla="*/ 79 w 104"/>
                <a:gd name="T37" fmla="*/ 25 h 100"/>
                <a:gd name="T38" fmla="*/ 84 w 104"/>
                <a:gd name="T39" fmla="*/ 15 h 100"/>
                <a:gd name="T40" fmla="*/ 84 w 104"/>
                <a:gd name="T41" fmla="*/ 10 h 100"/>
                <a:gd name="T42" fmla="*/ 83 w 104"/>
                <a:gd name="T43" fmla="*/ 6 h 100"/>
                <a:gd name="T44" fmla="*/ 80 w 104"/>
                <a:gd name="T45" fmla="*/ 4 h 100"/>
                <a:gd name="T46" fmla="*/ 72 w 104"/>
                <a:gd name="T47" fmla="*/ 3 h 100"/>
                <a:gd name="T48" fmla="*/ 72 w 104"/>
                <a:gd name="T49" fmla="*/ 0 h 100"/>
                <a:gd name="T50" fmla="*/ 104 w 104"/>
                <a:gd name="T5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4" h="100">
                  <a:moveTo>
                    <a:pt x="104" y="0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0" y="3"/>
                    <a:pt x="97" y="5"/>
                    <a:pt x="94" y="8"/>
                  </a:cubicBezTo>
                  <a:cubicBezTo>
                    <a:pt x="92" y="11"/>
                    <a:pt x="89" y="16"/>
                    <a:pt x="85" y="25"/>
                  </a:cubicBezTo>
                  <a:cubicBezTo>
                    <a:pt x="51" y="100"/>
                    <a:pt x="51" y="100"/>
                    <a:pt x="51" y="100"/>
                  </a:cubicBezTo>
                  <a:cubicBezTo>
                    <a:pt x="49" y="100"/>
                    <a:pt x="49" y="100"/>
                    <a:pt x="49" y="100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1" y="13"/>
                    <a:pt x="9" y="7"/>
                    <a:pt x="7" y="6"/>
                  </a:cubicBezTo>
                  <a:cubicBezTo>
                    <a:pt x="6" y="4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1" y="3"/>
                    <a:pt x="38" y="3"/>
                    <a:pt x="36" y="4"/>
                  </a:cubicBezTo>
                  <a:cubicBezTo>
                    <a:pt x="35" y="5"/>
                    <a:pt x="35" y="6"/>
                    <a:pt x="35" y="7"/>
                  </a:cubicBezTo>
                  <a:cubicBezTo>
                    <a:pt x="35" y="8"/>
                    <a:pt x="35" y="9"/>
                    <a:pt x="35" y="11"/>
                  </a:cubicBezTo>
                  <a:cubicBezTo>
                    <a:pt x="36" y="12"/>
                    <a:pt x="37" y="15"/>
                    <a:pt x="39" y="20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82" y="20"/>
                    <a:pt x="83" y="17"/>
                    <a:pt x="84" y="15"/>
                  </a:cubicBezTo>
                  <a:cubicBezTo>
                    <a:pt x="84" y="13"/>
                    <a:pt x="84" y="12"/>
                    <a:pt x="84" y="10"/>
                  </a:cubicBezTo>
                  <a:cubicBezTo>
                    <a:pt x="84" y="9"/>
                    <a:pt x="84" y="8"/>
                    <a:pt x="83" y="6"/>
                  </a:cubicBezTo>
                  <a:cubicBezTo>
                    <a:pt x="82" y="5"/>
                    <a:pt x="81" y="5"/>
                    <a:pt x="80" y="4"/>
                  </a:cubicBezTo>
                  <a:cubicBezTo>
                    <a:pt x="78" y="3"/>
                    <a:pt x="75" y="3"/>
                    <a:pt x="72" y="3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1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77"/>
            <p:cNvSpPr/>
            <p:nvPr/>
          </p:nvSpPr>
          <p:spPr bwMode="auto">
            <a:xfrm>
              <a:off x="-2147888" y="3965575"/>
              <a:ext cx="334963" cy="368300"/>
            </a:xfrm>
            <a:custGeom>
              <a:avLst/>
              <a:gdLst>
                <a:gd name="T0" fmla="*/ 38 w 89"/>
                <a:gd name="T1" fmla="*/ 6 h 98"/>
                <a:gd name="T2" fmla="*/ 38 w 89"/>
                <a:gd name="T3" fmla="*/ 46 h 98"/>
                <a:gd name="T4" fmla="*/ 40 w 89"/>
                <a:gd name="T5" fmla="*/ 46 h 98"/>
                <a:gd name="T6" fmla="*/ 53 w 89"/>
                <a:gd name="T7" fmla="*/ 40 h 98"/>
                <a:gd name="T8" fmla="*/ 58 w 89"/>
                <a:gd name="T9" fmla="*/ 22 h 98"/>
                <a:gd name="T10" fmla="*/ 61 w 89"/>
                <a:gd name="T11" fmla="*/ 22 h 98"/>
                <a:gd name="T12" fmla="*/ 61 w 89"/>
                <a:gd name="T13" fmla="*/ 74 h 98"/>
                <a:gd name="T14" fmla="*/ 58 w 89"/>
                <a:gd name="T15" fmla="*/ 74 h 98"/>
                <a:gd name="T16" fmla="*/ 55 w 89"/>
                <a:gd name="T17" fmla="*/ 60 h 98"/>
                <a:gd name="T18" fmla="*/ 48 w 89"/>
                <a:gd name="T19" fmla="*/ 53 h 98"/>
                <a:gd name="T20" fmla="*/ 38 w 89"/>
                <a:gd name="T21" fmla="*/ 51 h 98"/>
                <a:gd name="T22" fmla="*/ 38 w 89"/>
                <a:gd name="T23" fmla="*/ 79 h 98"/>
                <a:gd name="T24" fmla="*/ 38 w 89"/>
                <a:gd name="T25" fmla="*/ 88 h 98"/>
                <a:gd name="T26" fmla="*/ 41 w 89"/>
                <a:gd name="T27" fmla="*/ 91 h 98"/>
                <a:gd name="T28" fmla="*/ 47 w 89"/>
                <a:gd name="T29" fmla="*/ 93 h 98"/>
                <a:gd name="T30" fmla="*/ 53 w 89"/>
                <a:gd name="T31" fmla="*/ 93 h 98"/>
                <a:gd name="T32" fmla="*/ 75 w 89"/>
                <a:gd name="T33" fmla="*/ 86 h 98"/>
                <a:gd name="T34" fmla="*/ 87 w 89"/>
                <a:gd name="T35" fmla="*/ 67 h 98"/>
                <a:gd name="T36" fmla="*/ 89 w 89"/>
                <a:gd name="T37" fmla="*/ 67 h 98"/>
                <a:gd name="T38" fmla="*/ 85 w 89"/>
                <a:gd name="T39" fmla="*/ 98 h 98"/>
                <a:gd name="T40" fmla="*/ 0 w 89"/>
                <a:gd name="T41" fmla="*/ 98 h 98"/>
                <a:gd name="T42" fmla="*/ 0 w 89"/>
                <a:gd name="T43" fmla="*/ 95 h 98"/>
                <a:gd name="T44" fmla="*/ 3 w 89"/>
                <a:gd name="T45" fmla="*/ 95 h 98"/>
                <a:gd name="T46" fmla="*/ 10 w 89"/>
                <a:gd name="T47" fmla="*/ 94 h 98"/>
                <a:gd name="T48" fmla="*/ 13 w 89"/>
                <a:gd name="T49" fmla="*/ 90 h 98"/>
                <a:gd name="T50" fmla="*/ 14 w 89"/>
                <a:gd name="T51" fmla="*/ 81 h 98"/>
                <a:gd name="T52" fmla="*/ 14 w 89"/>
                <a:gd name="T53" fmla="*/ 17 h 98"/>
                <a:gd name="T54" fmla="*/ 14 w 89"/>
                <a:gd name="T55" fmla="*/ 9 h 98"/>
                <a:gd name="T56" fmla="*/ 11 w 89"/>
                <a:gd name="T57" fmla="*/ 5 h 98"/>
                <a:gd name="T58" fmla="*/ 3 w 89"/>
                <a:gd name="T59" fmla="*/ 3 h 98"/>
                <a:gd name="T60" fmla="*/ 0 w 89"/>
                <a:gd name="T61" fmla="*/ 3 h 98"/>
                <a:gd name="T62" fmla="*/ 0 w 89"/>
                <a:gd name="T63" fmla="*/ 0 h 98"/>
                <a:gd name="T64" fmla="*/ 82 w 89"/>
                <a:gd name="T65" fmla="*/ 0 h 98"/>
                <a:gd name="T66" fmla="*/ 82 w 89"/>
                <a:gd name="T67" fmla="*/ 29 h 98"/>
                <a:gd name="T68" fmla="*/ 79 w 89"/>
                <a:gd name="T69" fmla="*/ 29 h 98"/>
                <a:gd name="T70" fmla="*/ 74 w 89"/>
                <a:gd name="T71" fmla="*/ 14 h 98"/>
                <a:gd name="T72" fmla="*/ 63 w 89"/>
                <a:gd name="T73" fmla="*/ 7 h 98"/>
                <a:gd name="T74" fmla="*/ 48 w 89"/>
                <a:gd name="T75" fmla="*/ 6 h 98"/>
                <a:gd name="T76" fmla="*/ 38 w 89"/>
                <a:gd name="T77" fmla="*/ 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9" h="98">
                  <a:moveTo>
                    <a:pt x="38" y="6"/>
                  </a:moveTo>
                  <a:cubicBezTo>
                    <a:pt x="38" y="46"/>
                    <a:pt x="38" y="46"/>
                    <a:pt x="38" y="46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46" y="46"/>
                    <a:pt x="50" y="44"/>
                    <a:pt x="53" y="40"/>
                  </a:cubicBezTo>
                  <a:cubicBezTo>
                    <a:pt x="56" y="36"/>
                    <a:pt x="58" y="30"/>
                    <a:pt x="58" y="22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1" y="74"/>
                    <a:pt x="61" y="74"/>
                    <a:pt x="61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8" y="68"/>
                    <a:pt x="57" y="64"/>
                    <a:pt x="55" y="60"/>
                  </a:cubicBezTo>
                  <a:cubicBezTo>
                    <a:pt x="53" y="56"/>
                    <a:pt x="51" y="54"/>
                    <a:pt x="48" y="53"/>
                  </a:cubicBezTo>
                  <a:cubicBezTo>
                    <a:pt x="46" y="52"/>
                    <a:pt x="42" y="51"/>
                    <a:pt x="38" y="51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8" y="84"/>
                    <a:pt x="38" y="87"/>
                    <a:pt x="38" y="88"/>
                  </a:cubicBezTo>
                  <a:cubicBezTo>
                    <a:pt x="39" y="90"/>
                    <a:pt x="40" y="91"/>
                    <a:pt x="41" y="91"/>
                  </a:cubicBezTo>
                  <a:cubicBezTo>
                    <a:pt x="42" y="92"/>
                    <a:pt x="44" y="93"/>
                    <a:pt x="47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62" y="93"/>
                    <a:pt x="69" y="90"/>
                    <a:pt x="75" y="86"/>
                  </a:cubicBezTo>
                  <a:cubicBezTo>
                    <a:pt x="80" y="82"/>
                    <a:pt x="84" y="76"/>
                    <a:pt x="87" y="67"/>
                  </a:cubicBezTo>
                  <a:cubicBezTo>
                    <a:pt x="89" y="67"/>
                    <a:pt x="89" y="67"/>
                    <a:pt x="89" y="67"/>
                  </a:cubicBezTo>
                  <a:cubicBezTo>
                    <a:pt x="85" y="98"/>
                    <a:pt x="85" y="98"/>
                    <a:pt x="85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6" y="95"/>
                    <a:pt x="9" y="95"/>
                    <a:pt x="10" y="94"/>
                  </a:cubicBezTo>
                  <a:cubicBezTo>
                    <a:pt x="12" y="93"/>
                    <a:pt x="13" y="92"/>
                    <a:pt x="13" y="90"/>
                  </a:cubicBezTo>
                  <a:cubicBezTo>
                    <a:pt x="14" y="89"/>
                    <a:pt x="14" y="86"/>
                    <a:pt x="14" y="81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2"/>
                    <a:pt x="14" y="10"/>
                    <a:pt x="14" y="9"/>
                  </a:cubicBezTo>
                  <a:cubicBezTo>
                    <a:pt x="13" y="7"/>
                    <a:pt x="12" y="6"/>
                    <a:pt x="11" y="5"/>
                  </a:cubicBezTo>
                  <a:cubicBezTo>
                    <a:pt x="9" y="3"/>
                    <a:pt x="7" y="3"/>
                    <a:pt x="3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78" y="22"/>
                    <a:pt x="76" y="17"/>
                    <a:pt x="74" y="14"/>
                  </a:cubicBezTo>
                  <a:cubicBezTo>
                    <a:pt x="71" y="11"/>
                    <a:pt x="67" y="8"/>
                    <a:pt x="63" y="7"/>
                  </a:cubicBezTo>
                  <a:cubicBezTo>
                    <a:pt x="60" y="6"/>
                    <a:pt x="55" y="6"/>
                    <a:pt x="48" y="6"/>
                  </a:cubicBezTo>
                  <a:lnTo>
                    <a:pt x="3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78"/>
            <p:cNvSpPr>
              <a:spLocks noEditPoints="1"/>
            </p:cNvSpPr>
            <p:nvPr/>
          </p:nvSpPr>
          <p:spPr bwMode="auto">
            <a:xfrm>
              <a:off x="-1776413" y="3965575"/>
              <a:ext cx="395288" cy="368300"/>
            </a:xfrm>
            <a:custGeom>
              <a:avLst/>
              <a:gdLst>
                <a:gd name="T0" fmla="*/ 36 w 105"/>
                <a:gd name="T1" fmla="*/ 53 h 98"/>
                <a:gd name="T2" fmla="*/ 36 w 105"/>
                <a:gd name="T3" fmla="*/ 81 h 98"/>
                <a:gd name="T4" fmla="*/ 37 w 105"/>
                <a:gd name="T5" fmla="*/ 91 h 98"/>
                <a:gd name="T6" fmla="*/ 41 w 105"/>
                <a:gd name="T7" fmla="*/ 94 h 98"/>
                <a:gd name="T8" fmla="*/ 50 w 105"/>
                <a:gd name="T9" fmla="*/ 95 h 98"/>
                <a:gd name="T10" fmla="*/ 50 w 105"/>
                <a:gd name="T11" fmla="*/ 98 h 98"/>
                <a:gd name="T12" fmla="*/ 0 w 105"/>
                <a:gd name="T13" fmla="*/ 98 h 98"/>
                <a:gd name="T14" fmla="*/ 0 w 105"/>
                <a:gd name="T15" fmla="*/ 95 h 98"/>
                <a:gd name="T16" fmla="*/ 9 w 105"/>
                <a:gd name="T17" fmla="*/ 94 h 98"/>
                <a:gd name="T18" fmla="*/ 12 w 105"/>
                <a:gd name="T19" fmla="*/ 91 h 98"/>
                <a:gd name="T20" fmla="*/ 13 w 105"/>
                <a:gd name="T21" fmla="*/ 81 h 98"/>
                <a:gd name="T22" fmla="*/ 13 w 105"/>
                <a:gd name="T23" fmla="*/ 17 h 98"/>
                <a:gd name="T24" fmla="*/ 12 w 105"/>
                <a:gd name="T25" fmla="*/ 7 h 98"/>
                <a:gd name="T26" fmla="*/ 9 w 105"/>
                <a:gd name="T27" fmla="*/ 4 h 98"/>
                <a:gd name="T28" fmla="*/ 0 w 105"/>
                <a:gd name="T29" fmla="*/ 3 h 98"/>
                <a:gd name="T30" fmla="*/ 0 w 105"/>
                <a:gd name="T31" fmla="*/ 0 h 98"/>
                <a:gd name="T32" fmla="*/ 45 w 105"/>
                <a:gd name="T33" fmla="*/ 0 h 98"/>
                <a:gd name="T34" fmla="*/ 71 w 105"/>
                <a:gd name="T35" fmla="*/ 3 h 98"/>
                <a:gd name="T36" fmla="*/ 85 w 105"/>
                <a:gd name="T37" fmla="*/ 12 h 98"/>
                <a:gd name="T38" fmla="*/ 90 w 105"/>
                <a:gd name="T39" fmla="*/ 27 h 98"/>
                <a:gd name="T40" fmla="*/ 82 w 105"/>
                <a:gd name="T41" fmla="*/ 45 h 98"/>
                <a:gd name="T42" fmla="*/ 68 w 105"/>
                <a:gd name="T43" fmla="*/ 52 h 98"/>
                <a:gd name="T44" fmla="*/ 92 w 105"/>
                <a:gd name="T45" fmla="*/ 85 h 98"/>
                <a:gd name="T46" fmla="*/ 98 w 105"/>
                <a:gd name="T47" fmla="*/ 93 h 98"/>
                <a:gd name="T48" fmla="*/ 105 w 105"/>
                <a:gd name="T49" fmla="*/ 95 h 98"/>
                <a:gd name="T50" fmla="*/ 105 w 105"/>
                <a:gd name="T51" fmla="*/ 98 h 98"/>
                <a:gd name="T52" fmla="*/ 74 w 105"/>
                <a:gd name="T53" fmla="*/ 98 h 98"/>
                <a:gd name="T54" fmla="*/ 43 w 105"/>
                <a:gd name="T55" fmla="*/ 53 h 98"/>
                <a:gd name="T56" fmla="*/ 36 w 105"/>
                <a:gd name="T57" fmla="*/ 53 h 98"/>
                <a:gd name="T58" fmla="*/ 36 w 105"/>
                <a:gd name="T59" fmla="*/ 5 h 98"/>
                <a:gd name="T60" fmla="*/ 36 w 105"/>
                <a:gd name="T61" fmla="*/ 48 h 98"/>
                <a:gd name="T62" fmla="*/ 40 w 105"/>
                <a:gd name="T63" fmla="*/ 48 h 98"/>
                <a:gd name="T64" fmla="*/ 55 w 105"/>
                <a:gd name="T65" fmla="*/ 46 h 98"/>
                <a:gd name="T66" fmla="*/ 63 w 105"/>
                <a:gd name="T67" fmla="*/ 40 h 98"/>
                <a:gd name="T68" fmla="*/ 66 w 105"/>
                <a:gd name="T69" fmla="*/ 27 h 98"/>
                <a:gd name="T70" fmla="*/ 61 w 105"/>
                <a:gd name="T71" fmla="*/ 11 h 98"/>
                <a:gd name="T72" fmla="*/ 44 w 105"/>
                <a:gd name="T73" fmla="*/ 5 h 98"/>
                <a:gd name="T74" fmla="*/ 36 w 105"/>
                <a:gd name="T75" fmla="*/ 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5" h="98">
                  <a:moveTo>
                    <a:pt x="36" y="53"/>
                  </a:moveTo>
                  <a:cubicBezTo>
                    <a:pt x="36" y="81"/>
                    <a:pt x="36" y="81"/>
                    <a:pt x="36" y="81"/>
                  </a:cubicBezTo>
                  <a:cubicBezTo>
                    <a:pt x="36" y="86"/>
                    <a:pt x="37" y="89"/>
                    <a:pt x="37" y="91"/>
                  </a:cubicBezTo>
                  <a:cubicBezTo>
                    <a:pt x="38" y="92"/>
                    <a:pt x="39" y="93"/>
                    <a:pt x="41" y="94"/>
                  </a:cubicBezTo>
                  <a:cubicBezTo>
                    <a:pt x="42" y="95"/>
                    <a:pt x="45" y="95"/>
                    <a:pt x="50" y="95"/>
                  </a:cubicBezTo>
                  <a:cubicBezTo>
                    <a:pt x="50" y="98"/>
                    <a:pt x="50" y="98"/>
                    <a:pt x="5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4" y="95"/>
                    <a:pt x="7" y="95"/>
                    <a:pt x="9" y="94"/>
                  </a:cubicBezTo>
                  <a:cubicBezTo>
                    <a:pt x="11" y="93"/>
                    <a:pt x="12" y="92"/>
                    <a:pt x="12" y="91"/>
                  </a:cubicBezTo>
                  <a:cubicBezTo>
                    <a:pt x="13" y="89"/>
                    <a:pt x="13" y="86"/>
                    <a:pt x="13" y="81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2"/>
                    <a:pt x="13" y="9"/>
                    <a:pt x="12" y="7"/>
                  </a:cubicBezTo>
                  <a:cubicBezTo>
                    <a:pt x="12" y="6"/>
                    <a:pt x="11" y="5"/>
                    <a:pt x="9" y="4"/>
                  </a:cubicBezTo>
                  <a:cubicBezTo>
                    <a:pt x="7" y="3"/>
                    <a:pt x="4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7" y="0"/>
                    <a:pt x="66" y="1"/>
                    <a:pt x="71" y="3"/>
                  </a:cubicBezTo>
                  <a:cubicBezTo>
                    <a:pt x="77" y="4"/>
                    <a:pt x="81" y="7"/>
                    <a:pt x="85" y="12"/>
                  </a:cubicBezTo>
                  <a:cubicBezTo>
                    <a:pt x="88" y="16"/>
                    <a:pt x="90" y="21"/>
                    <a:pt x="90" y="27"/>
                  </a:cubicBezTo>
                  <a:cubicBezTo>
                    <a:pt x="90" y="34"/>
                    <a:pt x="87" y="40"/>
                    <a:pt x="82" y="45"/>
                  </a:cubicBezTo>
                  <a:cubicBezTo>
                    <a:pt x="79" y="48"/>
                    <a:pt x="74" y="50"/>
                    <a:pt x="68" y="52"/>
                  </a:cubicBezTo>
                  <a:cubicBezTo>
                    <a:pt x="92" y="85"/>
                    <a:pt x="92" y="85"/>
                    <a:pt x="92" y="85"/>
                  </a:cubicBezTo>
                  <a:cubicBezTo>
                    <a:pt x="95" y="89"/>
                    <a:pt x="97" y="92"/>
                    <a:pt x="98" y="93"/>
                  </a:cubicBezTo>
                  <a:cubicBezTo>
                    <a:pt x="100" y="94"/>
                    <a:pt x="103" y="95"/>
                    <a:pt x="105" y="95"/>
                  </a:cubicBezTo>
                  <a:cubicBezTo>
                    <a:pt x="105" y="98"/>
                    <a:pt x="105" y="98"/>
                    <a:pt x="105" y="98"/>
                  </a:cubicBezTo>
                  <a:cubicBezTo>
                    <a:pt x="74" y="98"/>
                    <a:pt x="74" y="98"/>
                    <a:pt x="74" y="98"/>
                  </a:cubicBezTo>
                  <a:cubicBezTo>
                    <a:pt x="43" y="53"/>
                    <a:pt x="43" y="53"/>
                    <a:pt x="43" y="53"/>
                  </a:cubicBezTo>
                  <a:lnTo>
                    <a:pt x="36" y="53"/>
                  </a:lnTo>
                  <a:close/>
                  <a:moveTo>
                    <a:pt x="36" y="5"/>
                  </a:moveTo>
                  <a:cubicBezTo>
                    <a:pt x="36" y="48"/>
                    <a:pt x="36" y="48"/>
                    <a:pt x="36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7" y="48"/>
                    <a:pt x="52" y="48"/>
                    <a:pt x="55" y="46"/>
                  </a:cubicBezTo>
                  <a:cubicBezTo>
                    <a:pt x="59" y="45"/>
                    <a:pt x="61" y="43"/>
                    <a:pt x="63" y="40"/>
                  </a:cubicBezTo>
                  <a:cubicBezTo>
                    <a:pt x="65" y="37"/>
                    <a:pt x="66" y="32"/>
                    <a:pt x="66" y="27"/>
                  </a:cubicBezTo>
                  <a:cubicBezTo>
                    <a:pt x="66" y="20"/>
                    <a:pt x="64" y="14"/>
                    <a:pt x="61" y="11"/>
                  </a:cubicBezTo>
                  <a:cubicBezTo>
                    <a:pt x="57" y="7"/>
                    <a:pt x="52" y="5"/>
                    <a:pt x="44" y="5"/>
                  </a:cubicBezTo>
                  <a:lnTo>
                    <a:pt x="36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79"/>
            <p:cNvSpPr/>
            <p:nvPr/>
          </p:nvSpPr>
          <p:spPr bwMode="auto">
            <a:xfrm>
              <a:off x="-1358900" y="3957638"/>
              <a:ext cx="258763" cy="384175"/>
            </a:xfrm>
            <a:custGeom>
              <a:avLst/>
              <a:gdLst>
                <a:gd name="T0" fmla="*/ 62 w 69"/>
                <a:gd name="T1" fmla="*/ 0 h 102"/>
                <a:gd name="T2" fmla="*/ 63 w 69"/>
                <a:gd name="T3" fmla="*/ 32 h 102"/>
                <a:gd name="T4" fmla="*/ 60 w 69"/>
                <a:gd name="T5" fmla="*/ 32 h 102"/>
                <a:gd name="T6" fmla="*/ 50 w 69"/>
                <a:gd name="T7" fmla="*/ 13 h 102"/>
                <a:gd name="T8" fmla="*/ 32 w 69"/>
                <a:gd name="T9" fmla="*/ 5 h 102"/>
                <a:gd name="T10" fmla="*/ 20 w 69"/>
                <a:gd name="T11" fmla="*/ 9 h 102"/>
                <a:gd name="T12" fmla="*/ 16 w 69"/>
                <a:gd name="T13" fmla="*/ 18 h 102"/>
                <a:gd name="T14" fmla="*/ 18 w 69"/>
                <a:gd name="T15" fmla="*/ 24 h 102"/>
                <a:gd name="T16" fmla="*/ 24 w 69"/>
                <a:gd name="T17" fmla="*/ 31 h 102"/>
                <a:gd name="T18" fmla="*/ 40 w 69"/>
                <a:gd name="T19" fmla="*/ 39 h 102"/>
                <a:gd name="T20" fmla="*/ 63 w 69"/>
                <a:gd name="T21" fmla="*/ 55 h 102"/>
                <a:gd name="T22" fmla="*/ 69 w 69"/>
                <a:gd name="T23" fmla="*/ 72 h 102"/>
                <a:gd name="T24" fmla="*/ 60 w 69"/>
                <a:gd name="T25" fmla="*/ 93 h 102"/>
                <a:gd name="T26" fmla="*/ 35 w 69"/>
                <a:gd name="T27" fmla="*/ 102 h 102"/>
                <a:gd name="T28" fmla="*/ 27 w 69"/>
                <a:gd name="T29" fmla="*/ 101 h 102"/>
                <a:gd name="T30" fmla="*/ 16 w 69"/>
                <a:gd name="T31" fmla="*/ 98 h 102"/>
                <a:gd name="T32" fmla="*/ 11 w 69"/>
                <a:gd name="T33" fmla="*/ 96 h 102"/>
                <a:gd name="T34" fmla="*/ 7 w 69"/>
                <a:gd name="T35" fmla="*/ 98 h 102"/>
                <a:gd name="T36" fmla="*/ 3 w 69"/>
                <a:gd name="T37" fmla="*/ 102 h 102"/>
                <a:gd name="T38" fmla="*/ 0 w 69"/>
                <a:gd name="T39" fmla="*/ 102 h 102"/>
                <a:gd name="T40" fmla="*/ 0 w 69"/>
                <a:gd name="T41" fmla="*/ 65 h 102"/>
                <a:gd name="T42" fmla="*/ 3 w 69"/>
                <a:gd name="T43" fmla="*/ 65 h 102"/>
                <a:gd name="T44" fmla="*/ 15 w 69"/>
                <a:gd name="T45" fmla="*/ 89 h 102"/>
                <a:gd name="T46" fmla="*/ 35 w 69"/>
                <a:gd name="T47" fmla="*/ 97 h 102"/>
                <a:gd name="T48" fmla="*/ 48 w 69"/>
                <a:gd name="T49" fmla="*/ 93 h 102"/>
                <a:gd name="T50" fmla="*/ 53 w 69"/>
                <a:gd name="T51" fmla="*/ 83 h 102"/>
                <a:gd name="T52" fmla="*/ 51 w 69"/>
                <a:gd name="T53" fmla="*/ 76 h 102"/>
                <a:gd name="T54" fmla="*/ 45 w 69"/>
                <a:gd name="T55" fmla="*/ 70 h 102"/>
                <a:gd name="T56" fmla="*/ 32 w 69"/>
                <a:gd name="T57" fmla="*/ 62 h 102"/>
                <a:gd name="T58" fmla="*/ 13 w 69"/>
                <a:gd name="T59" fmla="*/ 51 h 102"/>
                <a:gd name="T60" fmla="*/ 4 w 69"/>
                <a:gd name="T61" fmla="*/ 41 h 102"/>
                <a:gd name="T62" fmla="*/ 1 w 69"/>
                <a:gd name="T63" fmla="*/ 28 h 102"/>
                <a:gd name="T64" fmla="*/ 9 w 69"/>
                <a:gd name="T65" fmla="*/ 8 h 102"/>
                <a:gd name="T66" fmla="*/ 31 w 69"/>
                <a:gd name="T67" fmla="*/ 0 h 102"/>
                <a:gd name="T68" fmla="*/ 40 w 69"/>
                <a:gd name="T69" fmla="*/ 1 h 102"/>
                <a:gd name="T70" fmla="*/ 48 w 69"/>
                <a:gd name="T71" fmla="*/ 4 h 102"/>
                <a:gd name="T72" fmla="*/ 55 w 69"/>
                <a:gd name="T73" fmla="*/ 7 h 102"/>
                <a:gd name="T74" fmla="*/ 58 w 69"/>
                <a:gd name="T75" fmla="*/ 5 h 102"/>
                <a:gd name="T76" fmla="*/ 60 w 69"/>
                <a:gd name="T77" fmla="*/ 0 h 102"/>
                <a:gd name="T78" fmla="*/ 62 w 69"/>
                <a:gd name="T7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9" h="102">
                  <a:moveTo>
                    <a:pt x="62" y="0"/>
                  </a:moveTo>
                  <a:cubicBezTo>
                    <a:pt x="63" y="32"/>
                    <a:pt x="63" y="32"/>
                    <a:pt x="63" y="32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59" y="24"/>
                    <a:pt x="55" y="18"/>
                    <a:pt x="50" y="13"/>
                  </a:cubicBezTo>
                  <a:cubicBezTo>
                    <a:pt x="44" y="8"/>
                    <a:pt x="38" y="5"/>
                    <a:pt x="32" y="5"/>
                  </a:cubicBezTo>
                  <a:cubicBezTo>
                    <a:pt x="27" y="5"/>
                    <a:pt x="23" y="7"/>
                    <a:pt x="20" y="9"/>
                  </a:cubicBezTo>
                  <a:cubicBezTo>
                    <a:pt x="18" y="12"/>
                    <a:pt x="16" y="15"/>
                    <a:pt x="16" y="18"/>
                  </a:cubicBezTo>
                  <a:cubicBezTo>
                    <a:pt x="16" y="20"/>
                    <a:pt x="17" y="22"/>
                    <a:pt x="18" y="24"/>
                  </a:cubicBezTo>
                  <a:cubicBezTo>
                    <a:pt x="19" y="26"/>
                    <a:pt x="21" y="29"/>
                    <a:pt x="24" y="31"/>
                  </a:cubicBezTo>
                  <a:cubicBezTo>
                    <a:pt x="27" y="32"/>
                    <a:pt x="32" y="35"/>
                    <a:pt x="40" y="39"/>
                  </a:cubicBezTo>
                  <a:cubicBezTo>
                    <a:pt x="52" y="45"/>
                    <a:pt x="59" y="50"/>
                    <a:pt x="63" y="55"/>
                  </a:cubicBezTo>
                  <a:cubicBezTo>
                    <a:pt x="67" y="60"/>
                    <a:pt x="69" y="66"/>
                    <a:pt x="69" y="72"/>
                  </a:cubicBezTo>
                  <a:cubicBezTo>
                    <a:pt x="69" y="81"/>
                    <a:pt x="66" y="88"/>
                    <a:pt x="60" y="93"/>
                  </a:cubicBezTo>
                  <a:cubicBezTo>
                    <a:pt x="53" y="99"/>
                    <a:pt x="45" y="102"/>
                    <a:pt x="35" y="102"/>
                  </a:cubicBezTo>
                  <a:cubicBezTo>
                    <a:pt x="32" y="102"/>
                    <a:pt x="29" y="102"/>
                    <a:pt x="27" y="101"/>
                  </a:cubicBezTo>
                  <a:cubicBezTo>
                    <a:pt x="24" y="101"/>
                    <a:pt x="20" y="100"/>
                    <a:pt x="16" y="98"/>
                  </a:cubicBezTo>
                  <a:cubicBezTo>
                    <a:pt x="14" y="97"/>
                    <a:pt x="12" y="96"/>
                    <a:pt x="11" y="96"/>
                  </a:cubicBezTo>
                  <a:cubicBezTo>
                    <a:pt x="9" y="96"/>
                    <a:pt x="8" y="97"/>
                    <a:pt x="7" y="98"/>
                  </a:cubicBezTo>
                  <a:cubicBezTo>
                    <a:pt x="5" y="99"/>
                    <a:pt x="4" y="100"/>
                    <a:pt x="3" y="10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5" y="76"/>
                    <a:pt x="9" y="84"/>
                    <a:pt x="15" y="89"/>
                  </a:cubicBezTo>
                  <a:cubicBezTo>
                    <a:pt x="21" y="95"/>
                    <a:pt x="28" y="97"/>
                    <a:pt x="35" y="97"/>
                  </a:cubicBezTo>
                  <a:cubicBezTo>
                    <a:pt x="40" y="97"/>
                    <a:pt x="45" y="96"/>
                    <a:pt x="48" y="93"/>
                  </a:cubicBezTo>
                  <a:cubicBezTo>
                    <a:pt x="51" y="90"/>
                    <a:pt x="53" y="87"/>
                    <a:pt x="53" y="83"/>
                  </a:cubicBezTo>
                  <a:cubicBezTo>
                    <a:pt x="53" y="80"/>
                    <a:pt x="52" y="78"/>
                    <a:pt x="51" y="76"/>
                  </a:cubicBezTo>
                  <a:cubicBezTo>
                    <a:pt x="50" y="74"/>
                    <a:pt x="48" y="72"/>
                    <a:pt x="45" y="70"/>
                  </a:cubicBezTo>
                  <a:cubicBezTo>
                    <a:pt x="43" y="68"/>
                    <a:pt x="38" y="65"/>
                    <a:pt x="32" y="62"/>
                  </a:cubicBezTo>
                  <a:cubicBezTo>
                    <a:pt x="23" y="58"/>
                    <a:pt x="17" y="54"/>
                    <a:pt x="13" y="51"/>
                  </a:cubicBezTo>
                  <a:cubicBezTo>
                    <a:pt x="9" y="48"/>
                    <a:pt x="6" y="44"/>
                    <a:pt x="4" y="41"/>
                  </a:cubicBezTo>
                  <a:cubicBezTo>
                    <a:pt x="2" y="37"/>
                    <a:pt x="1" y="33"/>
                    <a:pt x="1" y="28"/>
                  </a:cubicBezTo>
                  <a:cubicBezTo>
                    <a:pt x="1" y="20"/>
                    <a:pt x="3" y="14"/>
                    <a:pt x="9" y="8"/>
                  </a:cubicBezTo>
                  <a:cubicBezTo>
                    <a:pt x="15" y="3"/>
                    <a:pt x="22" y="0"/>
                    <a:pt x="31" y="0"/>
                  </a:cubicBezTo>
                  <a:cubicBezTo>
                    <a:pt x="34" y="0"/>
                    <a:pt x="37" y="0"/>
                    <a:pt x="40" y="1"/>
                  </a:cubicBezTo>
                  <a:cubicBezTo>
                    <a:pt x="42" y="2"/>
                    <a:pt x="45" y="3"/>
                    <a:pt x="48" y="4"/>
                  </a:cubicBezTo>
                  <a:cubicBezTo>
                    <a:pt x="52" y="6"/>
                    <a:pt x="54" y="7"/>
                    <a:pt x="55" y="7"/>
                  </a:cubicBezTo>
                  <a:cubicBezTo>
                    <a:pt x="56" y="7"/>
                    <a:pt x="57" y="6"/>
                    <a:pt x="58" y="5"/>
                  </a:cubicBezTo>
                  <a:cubicBezTo>
                    <a:pt x="59" y="5"/>
                    <a:pt x="60" y="3"/>
                    <a:pt x="60" y="0"/>
                  </a:cubicBezTo>
                  <a:lnTo>
                    <a:pt x="6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80"/>
            <p:cNvSpPr/>
            <p:nvPr/>
          </p:nvSpPr>
          <p:spPr bwMode="auto">
            <a:xfrm>
              <a:off x="-1066800" y="3965575"/>
              <a:ext cx="192088" cy="368300"/>
            </a:xfrm>
            <a:custGeom>
              <a:avLst/>
              <a:gdLst>
                <a:gd name="T0" fmla="*/ 51 w 51"/>
                <a:gd name="T1" fmla="*/ 95 h 98"/>
                <a:gd name="T2" fmla="*/ 51 w 51"/>
                <a:gd name="T3" fmla="*/ 98 h 98"/>
                <a:gd name="T4" fmla="*/ 0 w 51"/>
                <a:gd name="T5" fmla="*/ 98 h 98"/>
                <a:gd name="T6" fmla="*/ 0 w 51"/>
                <a:gd name="T7" fmla="*/ 95 h 98"/>
                <a:gd name="T8" fmla="*/ 3 w 51"/>
                <a:gd name="T9" fmla="*/ 95 h 98"/>
                <a:gd name="T10" fmla="*/ 10 w 51"/>
                <a:gd name="T11" fmla="*/ 94 h 98"/>
                <a:gd name="T12" fmla="*/ 13 w 51"/>
                <a:gd name="T13" fmla="*/ 90 h 98"/>
                <a:gd name="T14" fmla="*/ 14 w 51"/>
                <a:gd name="T15" fmla="*/ 81 h 98"/>
                <a:gd name="T16" fmla="*/ 14 w 51"/>
                <a:gd name="T17" fmla="*/ 17 h 98"/>
                <a:gd name="T18" fmla="*/ 13 w 51"/>
                <a:gd name="T19" fmla="*/ 7 h 98"/>
                <a:gd name="T20" fmla="*/ 10 w 51"/>
                <a:gd name="T21" fmla="*/ 4 h 98"/>
                <a:gd name="T22" fmla="*/ 3 w 51"/>
                <a:gd name="T23" fmla="*/ 3 h 98"/>
                <a:gd name="T24" fmla="*/ 0 w 51"/>
                <a:gd name="T25" fmla="*/ 3 h 98"/>
                <a:gd name="T26" fmla="*/ 0 w 51"/>
                <a:gd name="T27" fmla="*/ 0 h 98"/>
                <a:gd name="T28" fmla="*/ 51 w 51"/>
                <a:gd name="T29" fmla="*/ 0 h 98"/>
                <a:gd name="T30" fmla="*/ 51 w 51"/>
                <a:gd name="T31" fmla="*/ 3 h 98"/>
                <a:gd name="T32" fmla="*/ 48 w 51"/>
                <a:gd name="T33" fmla="*/ 3 h 98"/>
                <a:gd name="T34" fmla="*/ 41 w 51"/>
                <a:gd name="T35" fmla="*/ 4 h 98"/>
                <a:gd name="T36" fmla="*/ 38 w 51"/>
                <a:gd name="T37" fmla="*/ 8 h 98"/>
                <a:gd name="T38" fmla="*/ 37 w 51"/>
                <a:gd name="T39" fmla="*/ 17 h 98"/>
                <a:gd name="T40" fmla="*/ 37 w 51"/>
                <a:gd name="T41" fmla="*/ 81 h 98"/>
                <a:gd name="T42" fmla="*/ 38 w 51"/>
                <a:gd name="T43" fmla="*/ 91 h 98"/>
                <a:gd name="T44" fmla="*/ 42 w 51"/>
                <a:gd name="T45" fmla="*/ 94 h 98"/>
                <a:gd name="T46" fmla="*/ 48 w 51"/>
                <a:gd name="T47" fmla="*/ 95 h 98"/>
                <a:gd name="T48" fmla="*/ 51 w 51"/>
                <a:gd name="T49" fmla="*/ 9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" h="98">
                  <a:moveTo>
                    <a:pt x="51" y="95"/>
                  </a:moveTo>
                  <a:cubicBezTo>
                    <a:pt x="51" y="98"/>
                    <a:pt x="51" y="98"/>
                    <a:pt x="51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6" y="95"/>
                    <a:pt x="8" y="95"/>
                    <a:pt x="10" y="94"/>
                  </a:cubicBezTo>
                  <a:cubicBezTo>
                    <a:pt x="11" y="93"/>
                    <a:pt x="12" y="92"/>
                    <a:pt x="13" y="90"/>
                  </a:cubicBezTo>
                  <a:cubicBezTo>
                    <a:pt x="14" y="89"/>
                    <a:pt x="14" y="86"/>
                    <a:pt x="14" y="81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2"/>
                    <a:pt x="14" y="9"/>
                    <a:pt x="13" y="7"/>
                  </a:cubicBezTo>
                  <a:cubicBezTo>
                    <a:pt x="13" y="6"/>
                    <a:pt x="12" y="5"/>
                    <a:pt x="10" y="4"/>
                  </a:cubicBezTo>
                  <a:cubicBezTo>
                    <a:pt x="8" y="3"/>
                    <a:pt x="6" y="3"/>
                    <a:pt x="3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5" y="3"/>
                    <a:pt x="43" y="3"/>
                    <a:pt x="41" y="4"/>
                  </a:cubicBezTo>
                  <a:cubicBezTo>
                    <a:pt x="40" y="5"/>
                    <a:pt x="39" y="6"/>
                    <a:pt x="38" y="8"/>
                  </a:cubicBezTo>
                  <a:cubicBezTo>
                    <a:pt x="38" y="9"/>
                    <a:pt x="37" y="12"/>
                    <a:pt x="37" y="17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37" y="86"/>
                    <a:pt x="38" y="89"/>
                    <a:pt x="38" y="91"/>
                  </a:cubicBezTo>
                  <a:cubicBezTo>
                    <a:pt x="39" y="92"/>
                    <a:pt x="40" y="93"/>
                    <a:pt x="42" y="94"/>
                  </a:cubicBezTo>
                  <a:cubicBezTo>
                    <a:pt x="43" y="95"/>
                    <a:pt x="45" y="95"/>
                    <a:pt x="48" y="95"/>
                  </a:cubicBezTo>
                  <a:lnTo>
                    <a:pt x="51" y="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81"/>
            <p:cNvSpPr/>
            <p:nvPr/>
          </p:nvSpPr>
          <p:spPr bwMode="auto">
            <a:xfrm>
              <a:off x="-841375" y="3965575"/>
              <a:ext cx="330200" cy="368300"/>
            </a:xfrm>
            <a:custGeom>
              <a:avLst/>
              <a:gdLst>
                <a:gd name="T0" fmla="*/ 88 w 88"/>
                <a:gd name="T1" fmla="*/ 0 h 98"/>
                <a:gd name="T2" fmla="*/ 88 w 88"/>
                <a:gd name="T3" fmla="*/ 27 h 98"/>
                <a:gd name="T4" fmla="*/ 85 w 88"/>
                <a:gd name="T5" fmla="*/ 27 h 98"/>
                <a:gd name="T6" fmla="*/ 80 w 88"/>
                <a:gd name="T7" fmla="*/ 13 h 98"/>
                <a:gd name="T8" fmla="*/ 73 w 88"/>
                <a:gd name="T9" fmla="*/ 7 h 98"/>
                <a:gd name="T10" fmla="*/ 63 w 88"/>
                <a:gd name="T11" fmla="*/ 6 h 98"/>
                <a:gd name="T12" fmla="*/ 56 w 88"/>
                <a:gd name="T13" fmla="*/ 6 h 98"/>
                <a:gd name="T14" fmla="*/ 56 w 88"/>
                <a:gd name="T15" fmla="*/ 81 h 98"/>
                <a:gd name="T16" fmla="*/ 57 w 88"/>
                <a:gd name="T17" fmla="*/ 91 h 98"/>
                <a:gd name="T18" fmla="*/ 60 w 88"/>
                <a:gd name="T19" fmla="*/ 94 h 98"/>
                <a:gd name="T20" fmla="*/ 66 w 88"/>
                <a:gd name="T21" fmla="*/ 95 h 98"/>
                <a:gd name="T22" fmla="*/ 70 w 88"/>
                <a:gd name="T23" fmla="*/ 95 h 98"/>
                <a:gd name="T24" fmla="*/ 70 w 88"/>
                <a:gd name="T25" fmla="*/ 98 h 98"/>
                <a:gd name="T26" fmla="*/ 18 w 88"/>
                <a:gd name="T27" fmla="*/ 98 h 98"/>
                <a:gd name="T28" fmla="*/ 18 w 88"/>
                <a:gd name="T29" fmla="*/ 95 h 98"/>
                <a:gd name="T30" fmla="*/ 22 w 88"/>
                <a:gd name="T31" fmla="*/ 95 h 98"/>
                <a:gd name="T32" fmla="*/ 28 w 88"/>
                <a:gd name="T33" fmla="*/ 94 h 98"/>
                <a:gd name="T34" fmla="*/ 31 w 88"/>
                <a:gd name="T35" fmla="*/ 90 h 98"/>
                <a:gd name="T36" fmla="*/ 32 w 88"/>
                <a:gd name="T37" fmla="*/ 81 h 98"/>
                <a:gd name="T38" fmla="*/ 32 w 88"/>
                <a:gd name="T39" fmla="*/ 6 h 98"/>
                <a:gd name="T40" fmla="*/ 25 w 88"/>
                <a:gd name="T41" fmla="*/ 6 h 98"/>
                <a:gd name="T42" fmla="*/ 11 w 88"/>
                <a:gd name="T43" fmla="*/ 10 h 98"/>
                <a:gd name="T44" fmla="*/ 3 w 88"/>
                <a:gd name="T45" fmla="*/ 27 h 98"/>
                <a:gd name="T46" fmla="*/ 0 w 88"/>
                <a:gd name="T47" fmla="*/ 27 h 98"/>
                <a:gd name="T48" fmla="*/ 0 w 88"/>
                <a:gd name="T49" fmla="*/ 0 h 98"/>
                <a:gd name="T50" fmla="*/ 88 w 88"/>
                <a:gd name="T5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8" h="98">
                  <a:moveTo>
                    <a:pt x="88" y="0"/>
                  </a:moveTo>
                  <a:cubicBezTo>
                    <a:pt x="88" y="27"/>
                    <a:pt x="88" y="27"/>
                    <a:pt x="88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4" y="20"/>
                    <a:pt x="82" y="16"/>
                    <a:pt x="80" y="13"/>
                  </a:cubicBezTo>
                  <a:cubicBezTo>
                    <a:pt x="78" y="11"/>
                    <a:pt x="76" y="9"/>
                    <a:pt x="73" y="7"/>
                  </a:cubicBezTo>
                  <a:cubicBezTo>
                    <a:pt x="71" y="6"/>
                    <a:pt x="68" y="6"/>
                    <a:pt x="63" y="6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6" y="86"/>
                    <a:pt x="56" y="89"/>
                    <a:pt x="57" y="91"/>
                  </a:cubicBezTo>
                  <a:cubicBezTo>
                    <a:pt x="57" y="92"/>
                    <a:pt x="58" y="93"/>
                    <a:pt x="60" y="94"/>
                  </a:cubicBezTo>
                  <a:cubicBezTo>
                    <a:pt x="61" y="95"/>
                    <a:pt x="64" y="95"/>
                    <a:pt x="66" y="95"/>
                  </a:cubicBezTo>
                  <a:cubicBezTo>
                    <a:pt x="70" y="95"/>
                    <a:pt x="70" y="95"/>
                    <a:pt x="70" y="95"/>
                  </a:cubicBezTo>
                  <a:cubicBezTo>
                    <a:pt x="70" y="98"/>
                    <a:pt x="70" y="98"/>
                    <a:pt x="70" y="98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95"/>
                    <a:pt x="18" y="95"/>
                    <a:pt x="18" y="95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24" y="95"/>
                    <a:pt x="27" y="95"/>
                    <a:pt x="28" y="94"/>
                  </a:cubicBezTo>
                  <a:cubicBezTo>
                    <a:pt x="30" y="93"/>
                    <a:pt x="31" y="92"/>
                    <a:pt x="31" y="90"/>
                  </a:cubicBezTo>
                  <a:cubicBezTo>
                    <a:pt x="32" y="89"/>
                    <a:pt x="32" y="86"/>
                    <a:pt x="32" y="81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9" y="6"/>
                    <a:pt x="14" y="7"/>
                    <a:pt x="11" y="10"/>
                  </a:cubicBezTo>
                  <a:cubicBezTo>
                    <a:pt x="7" y="14"/>
                    <a:pt x="4" y="19"/>
                    <a:pt x="3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82"/>
            <p:cNvSpPr/>
            <p:nvPr/>
          </p:nvSpPr>
          <p:spPr bwMode="auto">
            <a:xfrm>
              <a:off x="-484188" y="3965575"/>
              <a:ext cx="390525" cy="368300"/>
            </a:xfrm>
            <a:custGeom>
              <a:avLst/>
              <a:gdLst>
                <a:gd name="T0" fmla="*/ 104 w 104"/>
                <a:gd name="T1" fmla="*/ 0 h 98"/>
                <a:gd name="T2" fmla="*/ 104 w 104"/>
                <a:gd name="T3" fmla="*/ 3 h 98"/>
                <a:gd name="T4" fmla="*/ 96 w 104"/>
                <a:gd name="T5" fmla="*/ 6 h 98"/>
                <a:gd name="T6" fmla="*/ 85 w 104"/>
                <a:gd name="T7" fmla="*/ 22 h 98"/>
                <a:gd name="T8" fmla="*/ 64 w 104"/>
                <a:gd name="T9" fmla="*/ 58 h 98"/>
                <a:gd name="T10" fmla="*/ 64 w 104"/>
                <a:gd name="T11" fmla="*/ 81 h 98"/>
                <a:gd name="T12" fmla="*/ 64 w 104"/>
                <a:gd name="T13" fmla="*/ 91 h 98"/>
                <a:gd name="T14" fmla="*/ 67 w 104"/>
                <a:gd name="T15" fmla="*/ 94 h 98"/>
                <a:gd name="T16" fmla="*/ 74 w 104"/>
                <a:gd name="T17" fmla="*/ 95 h 98"/>
                <a:gd name="T18" fmla="*/ 79 w 104"/>
                <a:gd name="T19" fmla="*/ 95 h 98"/>
                <a:gd name="T20" fmla="*/ 79 w 104"/>
                <a:gd name="T21" fmla="*/ 98 h 98"/>
                <a:gd name="T22" fmla="*/ 24 w 104"/>
                <a:gd name="T23" fmla="*/ 98 h 98"/>
                <a:gd name="T24" fmla="*/ 24 w 104"/>
                <a:gd name="T25" fmla="*/ 95 h 98"/>
                <a:gd name="T26" fmla="*/ 29 w 104"/>
                <a:gd name="T27" fmla="*/ 95 h 98"/>
                <a:gd name="T28" fmla="*/ 36 w 104"/>
                <a:gd name="T29" fmla="*/ 94 h 98"/>
                <a:gd name="T30" fmla="*/ 39 w 104"/>
                <a:gd name="T31" fmla="*/ 90 h 98"/>
                <a:gd name="T32" fmla="*/ 40 w 104"/>
                <a:gd name="T33" fmla="*/ 81 h 98"/>
                <a:gd name="T34" fmla="*/ 40 w 104"/>
                <a:gd name="T35" fmla="*/ 62 h 98"/>
                <a:gd name="T36" fmla="*/ 17 w 104"/>
                <a:gd name="T37" fmla="*/ 20 h 98"/>
                <a:gd name="T38" fmla="*/ 7 w 104"/>
                <a:gd name="T39" fmla="*/ 5 h 98"/>
                <a:gd name="T40" fmla="*/ 0 w 104"/>
                <a:gd name="T41" fmla="*/ 3 h 98"/>
                <a:gd name="T42" fmla="*/ 0 w 104"/>
                <a:gd name="T43" fmla="*/ 0 h 98"/>
                <a:gd name="T44" fmla="*/ 47 w 104"/>
                <a:gd name="T45" fmla="*/ 0 h 98"/>
                <a:gd name="T46" fmla="*/ 47 w 104"/>
                <a:gd name="T47" fmla="*/ 3 h 98"/>
                <a:gd name="T48" fmla="*/ 45 w 104"/>
                <a:gd name="T49" fmla="*/ 3 h 98"/>
                <a:gd name="T50" fmla="*/ 39 w 104"/>
                <a:gd name="T51" fmla="*/ 4 h 98"/>
                <a:gd name="T52" fmla="*/ 37 w 104"/>
                <a:gd name="T53" fmla="*/ 7 h 98"/>
                <a:gd name="T54" fmla="*/ 43 w 104"/>
                <a:gd name="T55" fmla="*/ 20 h 98"/>
                <a:gd name="T56" fmla="*/ 60 w 104"/>
                <a:gd name="T57" fmla="*/ 52 h 98"/>
                <a:gd name="T58" fmla="*/ 78 w 104"/>
                <a:gd name="T59" fmla="*/ 23 h 98"/>
                <a:gd name="T60" fmla="*/ 85 w 104"/>
                <a:gd name="T61" fmla="*/ 8 h 98"/>
                <a:gd name="T62" fmla="*/ 83 w 104"/>
                <a:gd name="T63" fmla="*/ 5 h 98"/>
                <a:gd name="T64" fmla="*/ 74 w 104"/>
                <a:gd name="T65" fmla="*/ 3 h 98"/>
                <a:gd name="T66" fmla="*/ 74 w 104"/>
                <a:gd name="T67" fmla="*/ 0 h 98"/>
                <a:gd name="T68" fmla="*/ 104 w 104"/>
                <a:gd name="T6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98">
                  <a:moveTo>
                    <a:pt x="104" y="0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0" y="3"/>
                    <a:pt x="98" y="4"/>
                    <a:pt x="96" y="6"/>
                  </a:cubicBezTo>
                  <a:cubicBezTo>
                    <a:pt x="94" y="8"/>
                    <a:pt x="90" y="13"/>
                    <a:pt x="85" y="22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64" y="81"/>
                    <a:pt x="64" y="81"/>
                    <a:pt x="64" y="81"/>
                  </a:cubicBezTo>
                  <a:cubicBezTo>
                    <a:pt x="64" y="86"/>
                    <a:pt x="64" y="89"/>
                    <a:pt x="64" y="91"/>
                  </a:cubicBezTo>
                  <a:cubicBezTo>
                    <a:pt x="65" y="92"/>
                    <a:pt x="66" y="93"/>
                    <a:pt x="67" y="94"/>
                  </a:cubicBezTo>
                  <a:cubicBezTo>
                    <a:pt x="69" y="95"/>
                    <a:pt x="71" y="95"/>
                    <a:pt x="74" y="95"/>
                  </a:cubicBezTo>
                  <a:cubicBezTo>
                    <a:pt x="79" y="95"/>
                    <a:pt x="79" y="95"/>
                    <a:pt x="79" y="95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24" y="98"/>
                    <a:pt x="24" y="98"/>
                    <a:pt x="24" y="98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29" y="95"/>
                    <a:pt x="29" y="95"/>
                    <a:pt x="29" y="95"/>
                  </a:cubicBezTo>
                  <a:cubicBezTo>
                    <a:pt x="32" y="95"/>
                    <a:pt x="35" y="95"/>
                    <a:pt x="36" y="94"/>
                  </a:cubicBezTo>
                  <a:cubicBezTo>
                    <a:pt x="37" y="93"/>
                    <a:pt x="38" y="92"/>
                    <a:pt x="39" y="90"/>
                  </a:cubicBezTo>
                  <a:cubicBezTo>
                    <a:pt x="40" y="89"/>
                    <a:pt x="40" y="86"/>
                    <a:pt x="40" y="81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2" y="11"/>
                    <a:pt x="9" y="6"/>
                    <a:pt x="7" y="5"/>
                  </a:cubicBezTo>
                  <a:cubicBezTo>
                    <a:pt x="5" y="4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2" y="3"/>
                    <a:pt x="40" y="3"/>
                    <a:pt x="39" y="4"/>
                  </a:cubicBezTo>
                  <a:cubicBezTo>
                    <a:pt x="38" y="5"/>
                    <a:pt x="37" y="6"/>
                    <a:pt x="37" y="7"/>
                  </a:cubicBezTo>
                  <a:cubicBezTo>
                    <a:pt x="37" y="8"/>
                    <a:pt x="39" y="13"/>
                    <a:pt x="43" y="20"/>
                  </a:cubicBezTo>
                  <a:cubicBezTo>
                    <a:pt x="60" y="52"/>
                    <a:pt x="60" y="52"/>
                    <a:pt x="60" y="52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82" y="15"/>
                    <a:pt x="85" y="10"/>
                    <a:pt x="85" y="8"/>
                  </a:cubicBezTo>
                  <a:cubicBezTo>
                    <a:pt x="85" y="7"/>
                    <a:pt x="84" y="6"/>
                    <a:pt x="83" y="5"/>
                  </a:cubicBezTo>
                  <a:cubicBezTo>
                    <a:pt x="81" y="4"/>
                    <a:pt x="78" y="3"/>
                    <a:pt x="74" y="3"/>
                  </a:cubicBezTo>
                  <a:cubicBezTo>
                    <a:pt x="74" y="0"/>
                    <a:pt x="74" y="0"/>
                    <a:pt x="74" y="0"/>
                  </a:cubicBezTo>
                  <a:lnTo>
                    <a:pt x="1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508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683568" y="843558"/>
            <a:ext cx="59105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Low temperature processing of the top layer in M3D causes the top</a:t>
            </a:r>
          </a:p>
          <a:p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layer to have lower performance than the bottom one. As indicated</a:t>
            </a:r>
          </a:p>
          <a:p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in Section 2.4.2, Shi et al. [45] found that the delay of an inverter in</a:t>
            </a:r>
          </a:p>
          <a:p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the top layer is 17% higher than in the bottom one. 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864" y="2571750"/>
            <a:ext cx="4203262" cy="126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010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243066" y="915566"/>
            <a:ext cx="587532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In storage structures, the critical path spans the entire array.</a:t>
            </a:r>
          </a:p>
          <a:p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Hence, we cannot use the same approach as for the logic. Instead,</a:t>
            </a:r>
          </a:p>
          <a:p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we use two separate techniques based on the partitioning strategy</a:t>
            </a:r>
          </a:p>
          <a:p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applied in Section 3.2. </a:t>
            </a:r>
          </a:p>
        </p:txBody>
      </p:sp>
      <p:sp>
        <p:nvSpPr>
          <p:cNvPr id="7" name="Google Shape;1219;p45"/>
          <p:cNvSpPr txBox="1">
            <a:spLocks noGrp="1"/>
          </p:cNvSpPr>
          <p:nvPr>
            <p:ph type="title"/>
          </p:nvPr>
        </p:nvSpPr>
        <p:spPr>
          <a:xfrm>
            <a:off x="1547664" y="2355726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Logic Stages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243066" y="3219822"/>
            <a:ext cx="57919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Partitioning an Integer Execution Unit. Figure 5 shows a 64-</a:t>
            </a:r>
          </a:p>
          <a:p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bit carry skip adder. The critical path is shown shaded. It consists</a:t>
            </a:r>
          </a:p>
          <a:p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of a carry propagate block, a sum block, 15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mixes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and a final sum</a:t>
            </a:r>
          </a:p>
          <a:p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block</a:t>
            </a:r>
          </a:p>
        </p:txBody>
      </p:sp>
    </p:spTree>
    <p:extLst>
      <p:ext uri="{BB962C8B-B14F-4D97-AF65-F5344CB8AC3E}">
        <p14:creationId xmlns:p14="http://schemas.microsoft.com/office/powerpoint/2010/main" val="19596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34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 OF </a:t>
            </a:r>
            <a:r>
              <a:rPr lang="en" dirty="0" smtClean="0"/>
              <a:t>THIS PRSENTATION</a:t>
            </a:r>
            <a:endParaRPr dirty="0"/>
          </a:p>
        </p:txBody>
      </p:sp>
      <p:sp>
        <p:nvSpPr>
          <p:cNvPr id="902" name="Google Shape;902;p34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fr-FR" sz="2500" dirty="0" smtClean="0"/>
              <a:t>BRIEF INTRODUCTION ABOUT THE PAPER</a:t>
            </a:r>
          </a:p>
          <a:p>
            <a:pPr marL="228600" lvl="0" indent="-228600">
              <a:buFont typeface="+mj-lt"/>
              <a:buAutoNum type="arabicPeriod"/>
            </a:pPr>
            <a:r>
              <a:rPr lang="fr-FR" sz="2500" dirty="0"/>
              <a:t>3D MONOLITHIC </a:t>
            </a:r>
            <a:r>
              <a:rPr lang="fr-FR" sz="2500" dirty="0" smtClean="0"/>
              <a:t>INTEGRATION AND COMPARISON M3D </a:t>
            </a:r>
            <a:r>
              <a:rPr lang="fr-FR" sz="2500" dirty="0"/>
              <a:t>to </a:t>
            </a:r>
            <a:r>
              <a:rPr lang="fr-FR" sz="2500" dirty="0" smtClean="0"/>
              <a:t>TSV3D</a:t>
            </a:r>
          </a:p>
          <a:p>
            <a:pPr marL="228600" lvl="0" indent="-228600">
              <a:buFont typeface="+mj-lt"/>
              <a:buAutoNum type="arabicPeriod"/>
            </a:pPr>
            <a:r>
              <a:rPr lang="it-IT" sz="2500" dirty="0"/>
              <a:t>PARTITIONING A CORE IN </a:t>
            </a:r>
            <a:r>
              <a:rPr lang="it-IT" sz="2500" dirty="0" smtClean="0"/>
              <a:t>M3D</a:t>
            </a:r>
          </a:p>
          <a:p>
            <a:pPr marL="228600" lvl="0" indent="-228600">
              <a:buFont typeface="+mj-lt"/>
              <a:buAutoNum type="arabicPeriod"/>
            </a:pPr>
            <a:r>
              <a:rPr lang="fr-FR" sz="2500" dirty="0"/>
              <a:t>HETERO-LAYER </a:t>
            </a:r>
            <a:r>
              <a:rPr lang="fr-FR" sz="2500" dirty="0" smtClean="0"/>
              <a:t>PARTITIONING</a:t>
            </a:r>
          </a:p>
          <a:p>
            <a:pPr marL="228600" lvl="0" indent="-228600">
              <a:buFont typeface="+mj-lt"/>
              <a:buAutoNum type="arabicPeriod"/>
            </a:pPr>
            <a:r>
              <a:rPr lang="fr-FR" sz="2500" dirty="0" smtClean="0"/>
              <a:t>ARCHITECTURES ENABLED BY M3D</a:t>
            </a:r>
          </a:p>
          <a:p>
            <a:pPr marL="228600" lvl="0" indent="-228600">
              <a:buFont typeface="+mj-lt"/>
              <a:buAutoNum type="arabicPeriod"/>
            </a:pPr>
            <a:r>
              <a:rPr lang="fr-FR" sz="2500" dirty="0" smtClean="0"/>
              <a:t>EVALUATION </a:t>
            </a:r>
            <a:r>
              <a:rPr lang="fr-FR" sz="2500" dirty="0"/>
              <a:t>SETUP</a:t>
            </a:r>
            <a:endParaRPr sz="2500" dirty="0"/>
          </a:p>
        </p:txBody>
      </p:sp>
      <p:sp>
        <p:nvSpPr>
          <p:cNvPr id="903" name="Google Shape;903;p3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5" name="组合 98"/>
          <p:cNvGrpSpPr/>
          <p:nvPr/>
        </p:nvGrpSpPr>
        <p:grpSpPr>
          <a:xfrm>
            <a:off x="667019" y="4547190"/>
            <a:ext cx="1729160" cy="540000"/>
            <a:chOff x="-8974138" y="1552575"/>
            <a:chExt cx="8977313" cy="2803525"/>
          </a:xfrm>
          <a:solidFill>
            <a:schemeClr val="tx1"/>
          </a:solidFill>
        </p:grpSpPr>
        <p:sp>
          <p:nvSpPr>
            <p:cNvPr id="6" name="Freeform 5"/>
            <p:cNvSpPr/>
            <p:nvPr/>
          </p:nvSpPr>
          <p:spPr bwMode="auto">
            <a:xfrm>
              <a:off x="-5613400" y="1725613"/>
              <a:ext cx="146050" cy="477838"/>
            </a:xfrm>
            <a:custGeom>
              <a:avLst/>
              <a:gdLst>
                <a:gd name="T0" fmla="*/ 1 w 39"/>
                <a:gd name="T1" fmla="*/ 0 h 127"/>
                <a:gd name="T2" fmla="*/ 7 w 39"/>
                <a:gd name="T3" fmla="*/ 127 h 127"/>
                <a:gd name="T4" fmla="*/ 39 w 39"/>
                <a:gd name="T5" fmla="*/ 60 h 127"/>
                <a:gd name="T6" fmla="*/ 5 w 39"/>
                <a:gd name="T7" fmla="*/ 2 h 127"/>
                <a:gd name="T8" fmla="*/ 3 w 39"/>
                <a:gd name="T9" fmla="*/ 1 h 127"/>
                <a:gd name="T10" fmla="*/ 1 w 39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27">
                  <a:moveTo>
                    <a:pt x="1" y="0"/>
                  </a:moveTo>
                  <a:cubicBezTo>
                    <a:pt x="0" y="0"/>
                    <a:pt x="30" y="102"/>
                    <a:pt x="7" y="127"/>
                  </a:cubicBezTo>
                  <a:cubicBezTo>
                    <a:pt x="7" y="127"/>
                    <a:pt x="32" y="106"/>
                    <a:pt x="39" y="60"/>
                  </a:cubicBezTo>
                  <a:cubicBezTo>
                    <a:pt x="39" y="60"/>
                    <a:pt x="36" y="31"/>
                    <a:pt x="5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-5368925" y="2532063"/>
              <a:ext cx="574675" cy="1192213"/>
            </a:xfrm>
            <a:custGeom>
              <a:avLst/>
              <a:gdLst>
                <a:gd name="T0" fmla="*/ 25 w 153"/>
                <a:gd name="T1" fmla="*/ 144 h 317"/>
                <a:gd name="T2" fmla="*/ 2 w 153"/>
                <a:gd name="T3" fmla="*/ 131 h 317"/>
                <a:gd name="T4" fmla="*/ 14 w 153"/>
                <a:gd name="T5" fmla="*/ 121 h 317"/>
                <a:gd name="T6" fmla="*/ 84 w 153"/>
                <a:gd name="T7" fmla="*/ 57 h 317"/>
                <a:gd name="T8" fmla="*/ 84 w 153"/>
                <a:gd name="T9" fmla="*/ 99 h 317"/>
                <a:gd name="T10" fmla="*/ 97 w 153"/>
                <a:gd name="T11" fmla="*/ 91 h 317"/>
                <a:gd name="T12" fmla="*/ 129 w 153"/>
                <a:gd name="T13" fmla="*/ 17 h 317"/>
                <a:gd name="T14" fmla="*/ 153 w 153"/>
                <a:gd name="T15" fmla="*/ 22 h 317"/>
                <a:gd name="T16" fmla="*/ 143 w 153"/>
                <a:gd name="T17" fmla="*/ 81 h 317"/>
                <a:gd name="T18" fmla="*/ 109 w 153"/>
                <a:gd name="T19" fmla="*/ 292 h 317"/>
                <a:gd name="T20" fmla="*/ 70 w 153"/>
                <a:gd name="T21" fmla="*/ 257 h 317"/>
                <a:gd name="T22" fmla="*/ 103 w 153"/>
                <a:gd name="T23" fmla="*/ 250 h 317"/>
                <a:gd name="T24" fmla="*/ 127 w 153"/>
                <a:gd name="T25" fmla="*/ 57 h 317"/>
                <a:gd name="T26" fmla="*/ 70 w 153"/>
                <a:gd name="T27" fmla="*/ 170 h 317"/>
                <a:gd name="T28" fmla="*/ 48 w 153"/>
                <a:gd name="T29" fmla="*/ 149 h 317"/>
                <a:gd name="T30" fmla="*/ 57 w 153"/>
                <a:gd name="T31" fmla="*/ 73 h 317"/>
                <a:gd name="T32" fmla="*/ 27 w 153"/>
                <a:gd name="T33" fmla="*/ 136 h 317"/>
                <a:gd name="T34" fmla="*/ 26 w 153"/>
                <a:gd name="T35" fmla="*/ 140 h 317"/>
                <a:gd name="T36" fmla="*/ 25 w 153"/>
                <a:gd name="T37" fmla="*/ 144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3" h="317">
                  <a:moveTo>
                    <a:pt x="25" y="144"/>
                  </a:moveTo>
                  <a:cubicBezTo>
                    <a:pt x="25" y="144"/>
                    <a:pt x="8" y="162"/>
                    <a:pt x="2" y="131"/>
                  </a:cubicBezTo>
                  <a:cubicBezTo>
                    <a:pt x="2" y="131"/>
                    <a:pt x="0" y="121"/>
                    <a:pt x="14" y="121"/>
                  </a:cubicBezTo>
                  <a:cubicBezTo>
                    <a:pt x="14" y="121"/>
                    <a:pt x="65" y="32"/>
                    <a:pt x="84" y="57"/>
                  </a:cubicBezTo>
                  <a:cubicBezTo>
                    <a:pt x="84" y="57"/>
                    <a:pt x="89" y="79"/>
                    <a:pt x="84" y="99"/>
                  </a:cubicBezTo>
                  <a:cubicBezTo>
                    <a:pt x="84" y="99"/>
                    <a:pt x="95" y="103"/>
                    <a:pt x="97" y="91"/>
                  </a:cubicBezTo>
                  <a:cubicBezTo>
                    <a:pt x="97" y="91"/>
                    <a:pt x="128" y="42"/>
                    <a:pt x="129" y="17"/>
                  </a:cubicBezTo>
                  <a:cubicBezTo>
                    <a:pt x="129" y="17"/>
                    <a:pt x="153" y="0"/>
                    <a:pt x="153" y="22"/>
                  </a:cubicBezTo>
                  <a:cubicBezTo>
                    <a:pt x="153" y="22"/>
                    <a:pt x="143" y="65"/>
                    <a:pt x="143" y="81"/>
                  </a:cubicBezTo>
                  <a:cubicBezTo>
                    <a:pt x="143" y="81"/>
                    <a:pt x="136" y="249"/>
                    <a:pt x="109" y="292"/>
                  </a:cubicBezTo>
                  <a:cubicBezTo>
                    <a:pt x="109" y="292"/>
                    <a:pt x="95" y="317"/>
                    <a:pt x="70" y="257"/>
                  </a:cubicBezTo>
                  <a:cubicBezTo>
                    <a:pt x="70" y="257"/>
                    <a:pt x="101" y="287"/>
                    <a:pt x="103" y="250"/>
                  </a:cubicBezTo>
                  <a:cubicBezTo>
                    <a:pt x="103" y="250"/>
                    <a:pt x="134" y="75"/>
                    <a:pt x="127" y="57"/>
                  </a:cubicBezTo>
                  <a:cubicBezTo>
                    <a:pt x="127" y="57"/>
                    <a:pt x="80" y="145"/>
                    <a:pt x="70" y="170"/>
                  </a:cubicBezTo>
                  <a:cubicBezTo>
                    <a:pt x="70" y="170"/>
                    <a:pt x="47" y="171"/>
                    <a:pt x="48" y="149"/>
                  </a:cubicBezTo>
                  <a:cubicBezTo>
                    <a:pt x="48" y="149"/>
                    <a:pt x="94" y="43"/>
                    <a:pt x="57" y="73"/>
                  </a:cubicBezTo>
                  <a:cubicBezTo>
                    <a:pt x="57" y="73"/>
                    <a:pt x="35" y="117"/>
                    <a:pt x="27" y="136"/>
                  </a:cubicBezTo>
                  <a:cubicBezTo>
                    <a:pt x="26" y="140"/>
                    <a:pt x="26" y="140"/>
                    <a:pt x="26" y="140"/>
                  </a:cubicBezTo>
                  <a:lnTo>
                    <a:pt x="25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-4881563" y="2038350"/>
              <a:ext cx="593725" cy="1441450"/>
            </a:xfrm>
            <a:custGeom>
              <a:avLst/>
              <a:gdLst>
                <a:gd name="T0" fmla="*/ 2 w 158"/>
                <a:gd name="T1" fmla="*/ 86 h 383"/>
                <a:gd name="T2" fmla="*/ 88 w 158"/>
                <a:gd name="T3" fmla="*/ 41 h 383"/>
                <a:gd name="T4" fmla="*/ 105 w 158"/>
                <a:gd name="T5" fmla="*/ 47 h 383"/>
                <a:gd name="T6" fmla="*/ 91 w 158"/>
                <a:gd name="T7" fmla="*/ 341 h 383"/>
                <a:gd name="T8" fmla="*/ 27 w 158"/>
                <a:gd name="T9" fmla="*/ 312 h 383"/>
                <a:gd name="T10" fmla="*/ 111 w 158"/>
                <a:gd name="T11" fmla="*/ 383 h 383"/>
                <a:gd name="T12" fmla="*/ 116 w 158"/>
                <a:gd name="T13" fmla="*/ 352 h 383"/>
                <a:gd name="T14" fmla="*/ 131 w 158"/>
                <a:gd name="T15" fmla="*/ 56 h 383"/>
                <a:gd name="T16" fmla="*/ 106 w 158"/>
                <a:gd name="T17" fmla="*/ 9 h 383"/>
                <a:gd name="T18" fmla="*/ 8 w 158"/>
                <a:gd name="T19" fmla="*/ 81 h 383"/>
                <a:gd name="T20" fmla="*/ 0 w 158"/>
                <a:gd name="T21" fmla="*/ 84 h 383"/>
                <a:gd name="T22" fmla="*/ 2 w 158"/>
                <a:gd name="T23" fmla="*/ 86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383">
                  <a:moveTo>
                    <a:pt x="2" y="86"/>
                  </a:moveTo>
                  <a:cubicBezTo>
                    <a:pt x="2" y="86"/>
                    <a:pt x="62" y="75"/>
                    <a:pt x="88" y="41"/>
                  </a:cubicBezTo>
                  <a:cubicBezTo>
                    <a:pt x="88" y="41"/>
                    <a:pt x="107" y="26"/>
                    <a:pt x="105" y="47"/>
                  </a:cubicBezTo>
                  <a:cubicBezTo>
                    <a:pt x="105" y="47"/>
                    <a:pt x="75" y="157"/>
                    <a:pt x="91" y="341"/>
                  </a:cubicBezTo>
                  <a:cubicBezTo>
                    <a:pt x="91" y="341"/>
                    <a:pt x="32" y="321"/>
                    <a:pt x="27" y="312"/>
                  </a:cubicBezTo>
                  <a:cubicBezTo>
                    <a:pt x="27" y="312"/>
                    <a:pt x="92" y="372"/>
                    <a:pt x="111" y="383"/>
                  </a:cubicBezTo>
                  <a:cubicBezTo>
                    <a:pt x="111" y="383"/>
                    <a:pt x="121" y="383"/>
                    <a:pt x="116" y="352"/>
                  </a:cubicBezTo>
                  <a:cubicBezTo>
                    <a:pt x="116" y="352"/>
                    <a:pt x="104" y="106"/>
                    <a:pt x="131" y="56"/>
                  </a:cubicBezTo>
                  <a:cubicBezTo>
                    <a:pt x="131" y="56"/>
                    <a:pt x="158" y="0"/>
                    <a:pt x="106" y="9"/>
                  </a:cubicBezTo>
                  <a:cubicBezTo>
                    <a:pt x="106" y="9"/>
                    <a:pt x="16" y="79"/>
                    <a:pt x="8" y="81"/>
                  </a:cubicBezTo>
                  <a:cubicBezTo>
                    <a:pt x="0" y="84"/>
                    <a:pt x="0" y="84"/>
                    <a:pt x="0" y="84"/>
                  </a:cubicBezTo>
                  <a:lnTo>
                    <a:pt x="2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-4865688" y="2444750"/>
              <a:ext cx="214313" cy="527050"/>
            </a:xfrm>
            <a:custGeom>
              <a:avLst/>
              <a:gdLst>
                <a:gd name="T0" fmla="*/ 4 w 57"/>
                <a:gd name="T1" fmla="*/ 1 h 140"/>
                <a:gd name="T2" fmla="*/ 52 w 57"/>
                <a:gd name="T3" fmla="*/ 60 h 140"/>
                <a:gd name="T4" fmla="*/ 34 w 57"/>
                <a:gd name="T5" fmla="*/ 93 h 140"/>
                <a:gd name="T6" fmla="*/ 53 w 57"/>
                <a:gd name="T7" fmla="*/ 136 h 140"/>
                <a:gd name="T8" fmla="*/ 23 w 57"/>
                <a:gd name="T9" fmla="*/ 115 h 140"/>
                <a:gd name="T10" fmla="*/ 31 w 57"/>
                <a:gd name="T11" fmla="*/ 71 h 140"/>
                <a:gd name="T12" fmla="*/ 0 w 57"/>
                <a:gd name="T13" fmla="*/ 0 h 140"/>
                <a:gd name="T14" fmla="*/ 3 w 57"/>
                <a:gd name="T15" fmla="*/ 1 h 140"/>
                <a:gd name="T16" fmla="*/ 4 w 57"/>
                <a:gd name="T17" fmla="*/ 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140">
                  <a:moveTo>
                    <a:pt x="4" y="1"/>
                  </a:moveTo>
                  <a:cubicBezTo>
                    <a:pt x="4" y="1"/>
                    <a:pt x="57" y="15"/>
                    <a:pt x="52" y="60"/>
                  </a:cubicBezTo>
                  <a:cubicBezTo>
                    <a:pt x="34" y="93"/>
                    <a:pt x="34" y="93"/>
                    <a:pt x="34" y="93"/>
                  </a:cubicBezTo>
                  <a:cubicBezTo>
                    <a:pt x="34" y="93"/>
                    <a:pt x="36" y="119"/>
                    <a:pt x="53" y="136"/>
                  </a:cubicBezTo>
                  <a:cubicBezTo>
                    <a:pt x="53" y="136"/>
                    <a:pt x="31" y="140"/>
                    <a:pt x="23" y="115"/>
                  </a:cubicBezTo>
                  <a:cubicBezTo>
                    <a:pt x="23" y="115"/>
                    <a:pt x="19" y="87"/>
                    <a:pt x="31" y="71"/>
                  </a:cubicBezTo>
                  <a:cubicBezTo>
                    <a:pt x="31" y="71"/>
                    <a:pt x="52" y="35"/>
                    <a:pt x="0" y="0"/>
                  </a:cubicBezTo>
                  <a:cubicBezTo>
                    <a:pt x="3" y="1"/>
                    <a:pt x="3" y="1"/>
                    <a:pt x="3" y="1"/>
                  </a:cubicBezTo>
                  <a:lnTo>
                    <a:pt x="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-5805488" y="1744663"/>
              <a:ext cx="1011238" cy="1825625"/>
            </a:xfrm>
            <a:custGeom>
              <a:avLst/>
              <a:gdLst>
                <a:gd name="T0" fmla="*/ 216 w 269"/>
                <a:gd name="T1" fmla="*/ 65 h 485"/>
                <a:gd name="T2" fmla="*/ 251 w 269"/>
                <a:gd name="T3" fmla="*/ 102 h 485"/>
                <a:gd name="T4" fmla="*/ 263 w 269"/>
                <a:gd name="T5" fmla="*/ 134 h 485"/>
                <a:gd name="T6" fmla="*/ 216 w 269"/>
                <a:gd name="T7" fmla="*/ 164 h 485"/>
                <a:gd name="T8" fmla="*/ 216 w 269"/>
                <a:gd name="T9" fmla="*/ 136 h 485"/>
                <a:gd name="T10" fmla="*/ 231 w 269"/>
                <a:gd name="T11" fmla="*/ 126 h 485"/>
                <a:gd name="T12" fmla="*/ 234 w 269"/>
                <a:gd name="T13" fmla="*/ 98 h 485"/>
                <a:gd name="T14" fmla="*/ 216 w 269"/>
                <a:gd name="T15" fmla="*/ 74 h 485"/>
                <a:gd name="T16" fmla="*/ 216 w 269"/>
                <a:gd name="T17" fmla="*/ 65 h 485"/>
                <a:gd name="T18" fmla="*/ 18 w 269"/>
                <a:gd name="T19" fmla="*/ 275 h 485"/>
                <a:gd name="T20" fmla="*/ 55 w 269"/>
                <a:gd name="T21" fmla="*/ 349 h 485"/>
                <a:gd name="T22" fmla="*/ 75 w 269"/>
                <a:gd name="T23" fmla="*/ 252 h 485"/>
                <a:gd name="T24" fmla="*/ 85 w 269"/>
                <a:gd name="T25" fmla="*/ 223 h 485"/>
                <a:gd name="T26" fmla="*/ 163 w 269"/>
                <a:gd name="T27" fmla="*/ 164 h 485"/>
                <a:gd name="T28" fmla="*/ 200 w 269"/>
                <a:gd name="T29" fmla="*/ 41 h 485"/>
                <a:gd name="T30" fmla="*/ 206 w 269"/>
                <a:gd name="T31" fmla="*/ 53 h 485"/>
                <a:gd name="T32" fmla="*/ 216 w 269"/>
                <a:gd name="T33" fmla="*/ 65 h 485"/>
                <a:gd name="T34" fmla="*/ 216 w 269"/>
                <a:gd name="T35" fmla="*/ 74 h 485"/>
                <a:gd name="T36" fmla="*/ 207 w 269"/>
                <a:gd name="T37" fmla="*/ 65 h 485"/>
                <a:gd name="T38" fmla="*/ 202 w 269"/>
                <a:gd name="T39" fmla="*/ 73 h 485"/>
                <a:gd name="T40" fmla="*/ 198 w 269"/>
                <a:gd name="T41" fmla="*/ 138 h 485"/>
                <a:gd name="T42" fmla="*/ 216 w 269"/>
                <a:gd name="T43" fmla="*/ 136 h 485"/>
                <a:gd name="T44" fmla="*/ 216 w 269"/>
                <a:gd name="T45" fmla="*/ 164 h 485"/>
                <a:gd name="T46" fmla="*/ 137 w 269"/>
                <a:gd name="T47" fmla="*/ 231 h 485"/>
                <a:gd name="T48" fmla="*/ 104 w 269"/>
                <a:gd name="T49" fmla="*/ 237 h 485"/>
                <a:gd name="T50" fmla="*/ 98 w 269"/>
                <a:gd name="T51" fmla="*/ 261 h 485"/>
                <a:gd name="T52" fmla="*/ 67 w 269"/>
                <a:gd name="T53" fmla="*/ 372 h 485"/>
                <a:gd name="T54" fmla="*/ 29 w 269"/>
                <a:gd name="T55" fmla="*/ 485 h 485"/>
                <a:gd name="T56" fmla="*/ 5 w 269"/>
                <a:gd name="T57" fmla="*/ 454 h 485"/>
                <a:gd name="T58" fmla="*/ 9 w 269"/>
                <a:gd name="T59" fmla="*/ 356 h 485"/>
                <a:gd name="T60" fmla="*/ 16 w 269"/>
                <a:gd name="T61" fmla="*/ 287 h 485"/>
                <a:gd name="T62" fmla="*/ 18 w 269"/>
                <a:gd name="T63" fmla="*/ 27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9" h="485">
                  <a:moveTo>
                    <a:pt x="216" y="65"/>
                  </a:moveTo>
                  <a:cubicBezTo>
                    <a:pt x="251" y="102"/>
                    <a:pt x="251" y="102"/>
                    <a:pt x="251" y="102"/>
                  </a:cubicBezTo>
                  <a:cubicBezTo>
                    <a:pt x="251" y="102"/>
                    <a:pt x="269" y="105"/>
                    <a:pt x="263" y="134"/>
                  </a:cubicBezTo>
                  <a:cubicBezTo>
                    <a:pt x="263" y="134"/>
                    <a:pt x="242" y="147"/>
                    <a:pt x="216" y="164"/>
                  </a:cubicBezTo>
                  <a:cubicBezTo>
                    <a:pt x="216" y="136"/>
                    <a:pt x="216" y="136"/>
                    <a:pt x="216" y="136"/>
                  </a:cubicBezTo>
                  <a:cubicBezTo>
                    <a:pt x="224" y="132"/>
                    <a:pt x="231" y="126"/>
                    <a:pt x="231" y="126"/>
                  </a:cubicBezTo>
                  <a:cubicBezTo>
                    <a:pt x="237" y="120"/>
                    <a:pt x="234" y="98"/>
                    <a:pt x="234" y="98"/>
                  </a:cubicBezTo>
                  <a:cubicBezTo>
                    <a:pt x="234" y="93"/>
                    <a:pt x="224" y="82"/>
                    <a:pt x="216" y="74"/>
                  </a:cubicBezTo>
                  <a:lnTo>
                    <a:pt x="216" y="65"/>
                  </a:lnTo>
                  <a:close/>
                  <a:moveTo>
                    <a:pt x="18" y="275"/>
                  </a:moveTo>
                  <a:cubicBezTo>
                    <a:pt x="18" y="275"/>
                    <a:pt x="39" y="421"/>
                    <a:pt x="55" y="349"/>
                  </a:cubicBezTo>
                  <a:cubicBezTo>
                    <a:pt x="55" y="349"/>
                    <a:pt x="82" y="271"/>
                    <a:pt x="75" y="252"/>
                  </a:cubicBezTo>
                  <a:cubicBezTo>
                    <a:pt x="75" y="252"/>
                    <a:pt x="65" y="245"/>
                    <a:pt x="85" y="223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63" y="164"/>
                    <a:pt x="185" y="0"/>
                    <a:pt x="200" y="41"/>
                  </a:cubicBezTo>
                  <a:cubicBezTo>
                    <a:pt x="206" y="53"/>
                    <a:pt x="206" y="53"/>
                    <a:pt x="206" y="53"/>
                  </a:cubicBezTo>
                  <a:cubicBezTo>
                    <a:pt x="216" y="65"/>
                    <a:pt x="216" y="65"/>
                    <a:pt x="216" y="65"/>
                  </a:cubicBezTo>
                  <a:cubicBezTo>
                    <a:pt x="216" y="74"/>
                    <a:pt x="216" y="74"/>
                    <a:pt x="216" y="74"/>
                  </a:cubicBezTo>
                  <a:cubicBezTo>
                    <a:pt x="211" y="69"/>
                    <a:pt x="207" y="65"/>
                    <a:pt x="207" y="65"/>
                  </a:cubicBezTo>
                  <a:cubicBezTo>
                    <a:pt x="202" y="73"/>
                    <a:pt x="202" y="73"/>
                    <a:pt x="202" y="73"/>
                  </a:cubicBezTo>
                  <a:cubicBezTo>
                    <a:pt x="198" y="138"/>
                    <a:pt x="198" y="138"/>
                    <a:pt x="198" y="138"/>
                  </a:cubicBezTo>
                  <a:cubicBezTo>
                    <a:pt x="198" y="144"/>
                    <a:pt x="208" y="141"/>
                    <a:pt x="216" y="136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186" y="185"/>
                    <a:pt x="149" y="212"/>
                    <a:pt x="137" y="231"/>
                  </a:cubicBezTo>
                  <a:cubicBezTo>
                    <a:pt x="137" y="231"/>
                    <a:pt x="131" y="237"/>
                    <a:pt x="104" y="237"/>
                  </a:cubicBezTo>
                  <a:cubicBezTo>
                    <a:pt x="104" y="237"/>
                    <a:pt x="98" y="237"/>
                    <a:pt x="98" y="261"/>
                  </a:cubicBezTo>
                  <a:cubicBezTo>
                    <a:pt x="98" y="261"/>
                    <a:pt x="76" y="341"/>
                    <a:pt x="67" y="372"/>
                  </a:cubicBezTo>
                  <a:cubicBezTo>
                    <a:pt x="67" y="372"/>
                    <a:pt x="42" y="478"/>
                    <a:pt x="29" y="485"/>
                  </a:cubicBezTo>
                  <a:cubicBezTo>
                    <a:pt x="29" y="485"/>
                    <a:pt x="0" y="483"/>
                    <a:pt x="5" y="454"/>
                  </a:cubicBezTo>
                  <a:cubicBezTo>
                    <a:pt x="5" y="454"/>
                    <a:pt x="10" y="373"/>
                    <a:pt x="9" y="356"/>
                  </a:cubicBezTo>
                  <a:cubicBezTo>
                    <a:pt x="16" y="287"/>
                    <a:pt x="16" y="287"/>
                    <a:pt x="16" y="287"/>
                  </a:cubicBezTo>
                  <a:lnTo>
                    <a:pt x="18" y="2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-4013200" y="1966913"/>
              <a:ext cx="852488" cy="579438"/>
            </a:xfrm>
            <a:custGeom>
              <a:avLst/>
              <a:gdLst>
                <a:gd name="T0" fmla="*/ 6 w 227"/>
                <a:gd name="T1" fmla="*/ 142 h 154"/>
                <a:gd name="T2" fmla="*/ 126 w 227"/>
                <a:gd name="T3" fmla="*/ 99 h 154"/>
                <a:gd name="T4" fmla="*/ 170 w 227"/>
                <a:gd name="T5" fmla="*/ 0 h 154"/>
                <a:gd name="T6" fmla="*/ 161 w 227"/>
                <a:gd name="T7" fmla="*/ 84 h 154"/>
                <a:gd name="T8" fmla="*/ 206 w 227"/>
                <a:gd name="T9" fmla="*/ 64 h 154"/>
                <a:gd name="T10" fmla="*/ 209 w 227"/>
                <a:gd name="T11" fmla="*/ 53 h 154"/>
                <a:gd name="T12" fmla="*/ 219 w 227"/>
                <a:gd name="T13" fmla="*/ 73 h 154"/>
                <a:gd name="T14" fmla="*/ 43 w 227"/>
                <a:gd name="T15" fmla="*/ 151 h 154"/>
                <a:gd name="T16" fmla="*/ 0 w 227"/>
                <a:gd name="T17" fmla="*/ 144 h 154"/>
                <a:gd name="T18" fmla="*/ 6 w 227"/>
                <a:gd name="T19" fmla="*/ 1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154">
                  <a:moveTo>
                    <a:pt x="6" y="142"/>
                  </a:moveTo>
                  <a:cubicBezTo>
                    <a:pt x="6" y="143"/>
                    <a:pt x="11" y="154"/>
                    <a:pt x="126" y="99"/>
                  </a:cubicBezTo>
                  <a:cubicBezTo>
                    <a:pt x="126" y="99"/>
                    <a:pt x="148" y="3"/>
                    <a:pt x="170" y="0"/>
                  </a:cubicBezTo>
                  <a:cubicBezTo>
                    <a:pt x="170" y="0"/>
                    <a:pt x="177" y="56"/>
                    <a:pt x="161" y="84"/>
                  </a:cubicBezTo>
                  <a:cubicBezTo>
                    <a:pt x="161" y="84"/>
                    <a:pt x="179" y="90"/>
                    <a:pt x="206" y="64"/>
                  </a:cubicBezTo>
                  <a:cubicBezTo>
                    <a:pt x="206" y="64"/>
                    <a:pt x="201" y="41"/>
                    <a:pt x="209" y="53"/>
                  </a:cubicBezTo>
                  <a:cubicBezTo>
                    <a:pt x="209" y="53"/>
                    <a:pt x="227" y="68"/>
                    <a:pt x="219" y="73"/>
                  </a:cubicBezTo>
                  <a:cubicBezTo>
                    <a:pt x="219" y="73"/>
                    <a:pt x="109" y="149"/>
                    <a:pt x="43" y="151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44"/>
                    <a:pt x="6" y="140"/>
                    <a:pt x="6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-4021138" y="2351088"/>
              <a:ext cx="965200" cy="1166813"/>
            </a:xfrm>
            <a:custGeom>
              <a:avLst/>
              <a:gdLst>
                <a:gd name="T0" fmla="*/ 130 w 257"/>
                <a:gd name="T1" fmla="*/ 50 h 310"/>
                <a:gd name="T2" fmla="*/ 218 w 257"/>
                <a:gd name="T3" fmla="*/ 16 h 310"/>
                <a:gd name="T4" fmla="*/ 254 w 257"/>
                <a:gd name="T5" fmla="*/ 13 h 310"/>
                <a:gd name="T6" fmla="*/ 254 w 257"/>
                <a:gd name="T7" fmla="*/ 60 h 310"/>
                <a:gd name="T8" fmla="*/ 255 w 257"/>
                <a:gd name="T9" fmla="*/ 249 h 310"/>
                <a:gd name="T10" fmla="*/ 195 w 257"/>
                <a:gd name="T11" fmla="*/ 256 h 310"/>
                <a:gd name="T12" fmla="*/ 239 w 257"/>
                <a:gd name="T13" fmla="*/ 243 h 310"/>
                <a:gd name="T14" fmla="*/ 242 w 257"/>
                <a:gd name="T15" fmla="*/ 46 h 310"/>
                <a:gd name="T16" fmla="*/ 210 w 257"/>
                <a:gd name="T17" fmla="*/ 30 h 310"/>
                <a:gd name="T18" fmla="*/ 130 w 257"/>
                <a:gd name="T19" fmla="*/ 64 h 310"/>
                <a:gd name="T20" fmla="*/ 130 w 257"/>
                <a:gd name="T21" fmla="*/ 50 h 310"/>
                <a:gd name="T22" fmla="*/ 130 w 257"/>
                <a:gd name="T23" fmla="*/ 97 h 310"/>
                <a:gd name="T24" fmla="*/ 130 w 257"/>
                <a:gd name="T25" fmla="*/ 160 h 310"/>
                <a:gd name="T26" fmla="*/ 130 w 257"/>
                <a:gd name="T27" fmla="*/ 159 h 310"/>
                <a:gd name="T28" fmla="*/ 137 w 257"/>
                <a:gd name="T29" fmla="*/ 156 h 310"/>
                <a:gd name="T30" fmla="*/ 139 w 257"/>
                <a:gd name="T31" fmla="*/ 187 h 310"/>
                <a:gd name="T32" fmla="*/ 130 w 257"/>
                <a:gd name="T33" fmla="*/ 191 h 310"/>
                <a:gd name="T34" fmla="*/ 130 w 257"/>
                <a:gd name="T35" fmla="*/ 205 h 310"/>
                <a:gd name="T36" fmla="*/ 135 w 257"/>
                <a:gd name="T37" fmla="*/ 202 h 310"/>
                <a:gd name="T38" fmla="*/ 144 w 257"/>
                <a:gd name="T39" fmla="*/ 246 h 310"/>
                <a:gd name="T40" fmla="*/ 151 w 257"/>
                <a:gd name="T41" fmla="*/ 190 h 310"/>
                <a:gd name="T42" fmla="*/ 137 w 257"/>
                <a:gd name="T43" fmla="*/ 139 h 310"/>
                <a:gd name="T44" fmla="*/ 161 w 257"/>
                <a:gd name="T45" fmla="*/ 96 h 310"/>
                <a:gd name="T46" fmla="*/ 138 w 257"/>
                <a:gd name="T47" fmla="*/ 87 h 310"/>
                <a:gd name="T48" fmla="*/ 130 w 257"/>
                <a:gd name="T49" fmla="*/ 97 h 310"/>
                <a:gd name="T50" fmla="*/ 13 w 257"/>
                <a:gd name="T51" fmla="*/ 213 h 310"/>
                <a:gd name="T52" fmla="*/ 0 w 257"/>
                <a:gd name="T53" fmla="*/ 201 h 310"/>
                <a:gd name="T54" fmla="*/ 47 w 257"/>
                <a:gd name="T55" fmla="*/ 102 h 310"/>
                <a:gd name="T56" fmla="*/ 130 w 257"/>
                <a:gd name="T57" fmla="*/ 50 h 310"/>
                <a:gd name="T58" fmla="*/ 130 w 257"/>
                <a:gd name="T59" fmla="*/ 64 h 310"/>
                <a:gd name="T60" fmla="*/ 85 w 257"/>
                <a:gd name="T61" fmla="*/ 100 h 310"/>
                <a:gd name="T62" fmla="*/ 130 w 257"/>
                <a:gd name="T63" fmla="*/ 97 h 310"/>
                <a:gd name="T64" fmla="*/ 130 w 257"/>
                <a:gd name="T65" fmla="*/ 160 h 310"/>
                <a:gd name="T66" fmla="*/ 117 w 257"/>
                <a:gd name="T67" fmla="*/ 188 h 310"/>
                <a:gd name="T68" fmla="*/ 130 w 257"/>
                <a:gd name="T69" fmla="*/ 191 h 310"/>
                <a:gd name="T70" fmla="*/ 130 w 257"/>
                <a:gd name="T71" fmla="*/ 205 h 310"/>
                <a:gd name="T72" fmla="*/ 100 w 257"/>
                <a:gd name="T73" fmla="*/ 203 h 310"/>
                <a:gd name="T74" fmla="*/ 126 w 257"/>
                <a:gd name="T75" fmla="*/ 154 h 310"/>
                <a:gd name="T76" fmla="*/ 122 w 257"/>
                <a:gd name="T77" fmla="*/ 126 h 310"/>
                <a:gd name="T78" fmla="*/ 127 w 257"/>
                <a:gd name="T79" fmla="*/ 110 h 310"/>
                <a:gd name="T80" fmla="*/ 105 w 257"/>
                <a:gd name="T81" fmla="*/ 131 h 310"/>
                <a:gd name="T82" fmla="*/ 88 w 257"/>
                <a:gd name="T83" fmla="*/ 124 h 310"/>
                <a:gd name="T84" fmla="*/ 45 w 257"/>
                <a:gd name="T85" fmla="*/ 125 h 310"/>
                <a:gd name="T86" fmla="*/ 11 w 257"/>
                <a:gd name="T87" fmla="*/ 203 h 310"/>
                <a:gd name="T88" fmla="*/ 11 w 257"/>
                <a:gd name="T89" fmla="*/ 208 h 310"/>
                <a:gd name="T90" fmla="*/ 13 w 257"/>
                <a:gd name="T91" fmla="*/ 213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7" h="310">
                  <a:moveTo>
                    <a:pt x="130" y="50"/>
                  </a:moveTo>
                  <a:cubicBezTo>
                    <a:pt x="156" y="36"/>
                    <a:pt x="186" y="24"/>
                    <a:pt x="218" y="16"/>
                  </a:cubicBezTo>
                  <a:cubicBezTo>
                    <a:pt x="218" y="16"/>
                    <a:pt x="239" y="0"/>
                    <a:pt x="254" y="13"/>
                  </a:cubicBezTo>
                  <a:cubicBezTo>
                    <a:pt x="254" y="13"/>
                    <a:pt x="257" y="12"/>
                    <a:pt x="254" y="60"/>
                  </a:cubicBezTo>
                  <a:cubicBezTo>
                    <a:pt x="254" y="60"/>
                    <a:pt x="243" y="195"/>
                    <a:pt x="255" y="249"/>
                  </a:cubicBezTo>
                  <a:cubicBezTo>
                    <a:pt x="255" y="249"/>
                    <a:pt x="245" y="310"/>
                    <a:pt x="195" y="256"/>
                  </a:cubicBezTo>
                  <a:cubicBezTo>
                    <a:pt x="195" y="256"/>
                    <a:pt x="239" y="279"/>
                    <a:pt x="239" y="243"/>
                  </a:cubicBezTo>
                  <a:cubicBezTo>
                    <a:pt x="239" y="243"/>
                    <a:pt x="229" y="87"/>
                    <a:pt x="242" y="46"/>
                  </a:cubicBezTo>
                  <a:cubicBezTo>
                    <a:pt x="242" y="46"/>
                    <a:pt x="245" y="24"/>
                    <a:pt x="210" y="30"/>
                  </a:cubicBezTo>
                  <a:cubicBezTo>
                    <a:pt x="210" y="30"/>
                    <a:pt x="166" y="45"/>
                    <a:pt x="130" y="64"/>
                  </a:cubicBezTo>
                  <a:cubicBezTo>
                    <a:pt x="130" y="50"/>
                    <a:pt x="130" y="50"/>
                    <a:pt x="130" y="50"/>
                  </a:cubicBezTo>
                  <a:close/>
                  <a:moveTo>
                    <a:pt x="130" y="97"/>
                  </a:moveTo>
                  <a:cubicBezTo>
                    <a:pt x="130" y="160"/>
                    <a:pt x="130" y="160"/>
                    <a:pt x="130" y="160"/>
                  </a:cubicBezTo>
                  <a:cubicBezTo>
                    <a:pt x="130" y="159"/>
                    <a:pt x="130" y="159"/>
                    <a:pt x="130" y="159"/>
                  </a:cubicBezTo>
                  <a:cubicBezTo>
                    <a:pt x="137" y="156"/>
                    <a:pt x="137" y="156"/>
                    <a:pt x="137" y="156"/>
                  </a:cubicBezTo>
                  <a:cubicBezTo>
                    <a:pt x="137" y="156"/>
                    <a:pt x="148" y="171"/>
                    <a:pt x="139" y="187"/>
                  </a:cubicBezTo>
                  <a:cubicBezTo>
                    <a:pt x="139" y="187"/>
                    <a:pt x="135" y="189"/>
                    <a:pt x="130" y="191"/>
                  </a:cubicBezTo>
                  <a:cubicBezTo>
                    <a:pt x="130" y="205"/>
                    <a:pt x="130" y="205"/>
                    <a:pt x="130" y="205"/>
                  </a:cubicBezTo>
                  <a:cubicBezTo>
                    <a:pt x="133" y="203"/>
                    <a:pt x="135" y="202"/>
                    <a:pt x="135" y="202"/>
                  </a:cubicBezTo>
                  <a:cubicBezTo>
                    <a:pt x="136" y="253"/>
                    <a:pt x="144" y="246"/>
                    <a:pt x="144" y="24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76" y="156"/>
                    <a:pt x="137" y="139"/>
                    <a:pt x="137" y="139"/>
                  </a:cubicBezTo>
                  <a:cubicBezTo>
                    <a:pt x="121" y="127"/>
                    <a:pt x="161" y="96"/>
                    <a:pt x="161" y="96"/>
                  </a:cubicBezTo>
                  <a:cubicBezTo>
                    <a:pt x="167" y="75"/>
                    <a:pt x="138" y="87"/>
                    <a:pt x="138" y="87"/>
                  </a:cubicBezTo>
                  <a:cubicBezTo>
                    <a:pt x="135" y="91"/>
                    <a:pt x="133" y="94"/>
                    <a:pt x="130" y="97"/>
                  </a:cubicBezTo>
                  <a:close/>
                  <a:moveTo>
                    <a:pt x="13" y="213"/>
                  </a:moveTo>
                  <a:cubicBezTo>
                    <a:pt x="13" y="213"/>
                    <a:pt x="8" y="230"/>
                    <a:pt x="0" y="201"/>
                  </a:cubicBezTo>
                  <a:cubicBezTo>
                    <a:pt x="0" y="201"/>
                    <a:pt x="0" y="165"/>
                    <a:pt x="47" y="102"/>
                  </a:cubicBezTo>
                  <a:cubicBezTo>
                    <a:pt x="47" y="102"/>
                    <a:pt x="82" y="75"/>
                    <a:pt x="130" y="50"/>
                  </a:cubicBezTo>
                  <a:cubicBezTo>
                    <a:pt x="130" y="64"/>
                    <a:pt x="130" y="64"/>
                    <a:pt x="130" y="64"/>
                  </a:cubicBezTo>
                  <a:cubicBezTo>
                    <a:pt x="106" y="76"/>
                    <a:pt x="86" y="89"/>
                    <a:pt x="85" y="100"/>
                  </a:cubicBezTo>
                  <a:cubicBezTo>
                    <a:pt x="85" y="100"/>
                    <a:pt x="98" y="128"/>
                    <a:pt x="130" y="97"/>
                  </a:cubicBezTo>
                  <a:cubicBezTo>
                    <a:pt x="130" y="160"/>
                    <a:pt x="130" y="160"/>
                    <a:pt x="130" y="160"/>
                  </a:cubicBezTo>
                  <a:cubicBezTo>
                    <a:pt x="117" y="188"/>
                    <a:pt x="117" y="188"/>
                    <a:pt x="117" y="188"/>
                  </a:cubicBezTo>
                  <a:cubicBezTo>
                    <a:pt x="117" y="194"/>
                    <a:pt x="124" y="193"/>
                    <a:pt x="130" y="191"/>
                  </a:cubicBezTo>
                  <a:cubicBezTo>
                    <a:pt x="130" y="205"/>
                    <a:pt x="130" y="205"/>
                    <a:pt x="130" y="205"/>
                  </a:cubicBezTo>
                  <a:cubicBezTo>
                    <a:pt x="120" y="210"/>
                    <a:pt x="100" y="219"/>
                    <a:pt x="100" y="203"/>
                  </a:cubicBezTo>
                  <a:cubicBezTo>
                    <a:pt x="126" y="154"/>
                    <a:pt x="126" y="154"/>
                    <a:pt x="126" y="154"/>
                  </a:cubicBezTo>
                  <a:cubicBezTo>
                    <a:pt x="126" y="154"/>
                    <a:pt x="107" y="140"/>
                    <a:pt x="122" y="126"/>
                  </a:cubicBezTo>
                  <a:cubicBezTo>
                    <a:pt x="122" y="126"/>
                    <a:pt x="121" y="111"/>
                    <a:pt x="127" y="110"/>
                  </a:cubicBezTo>
                  <a:cubicBezTo>
                    <a:pt x="127" y="110"/>
                    <a:pt x="105" y="119"/>
                    <a:pt x="105" y="131"/>
                  </a:cubicBezTo>
                  <a:cubicBezTo>
                    <a:pt x="105" y="131"/>
                    <a:pt x="93" y="136"/>
                    <a:pt x="88" y="124"/>
                  </a:cubicBezTo>
                  <a:cubicBezTo>
                    <a:pt x="88" y="124"/>
                    <a:pt x="67" y="103"/>
                    <a:pt x="45" y="125"/>
                  </a:cubicBezTo>
                  <a:cubicBezTo>
                    <a:pt x="45" y="125"/>
                    <a:pt x="10" y="159"/>
                    <a:pt x="11" y="203"/>
                  </a:cubicBezTo>
                  <a:cubicBezTo>
                    <a:pt x="11" y="208"/>
                    <a:pt x="11" y="208"/>
                    <a:pt x="11" y="208"/>
                  </a:cubicBezTo>
                  <a:lnTo>
                    <a:pt x="13" y="2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-2598738" y="1789113"/>
              <a:ext cx="706438" cy="1490663"/>
            </a:xfrm>
            <a:custGeom>
              <a:avLst/>
              <a:gdLst>
                <a:gd name="T0" fmla="*/ 101 w 188"/>
                <a:gd name="T1" fmla="*/ 71 h 396"/>
                <a:gd name="T2" fmla="*/ 131 w 188"/>
                <a:gd name="T3" fmla="*/ 71 h 396"/>
                <a:gd name="T4" fmla="*/ 107 w 188"/>
                <a:gd name="T5" fmla="*/ 220 h 396"/>
                <a:gd name="T6" fmla="*/ 171 w 188"/>
                <a:gd name="T7" fmla="*/ 173 h 396"/>
                <a:gd name="T8" fmla="*/ 161 w 188"/>
                <a:gd name="T9" fmla="*/ 139 h 396"/>
                <a:gd name="T10" fmla="*/ 184 w 188"/>
                <a:gd name="T11" fmla="*/ 187 h 396"/>
                <a:gd name="T12" fmla="*/ 101 w 188"/>
                <a:gd name="T13" fmla="*/ 251 h 396"/>
                <a:gd name="T14" fmla="*/ 0 w 188"/>
                <a:gd name="T15" fmla="*/ 396 h 396"/>
                <a:gd name="T16" fmla="*/ 66 w 188"/>
                <a:gd name="T17" fmla="*/ 267 h 396"/>
                <a:gd name="T18" fmla="*/ 27 w 188"/>
                <a:gd name="T19" fmla="*/ 283 h 396"/>
                <a:gd name="T20" fmla="*/ 20 w 188"/>
                <a:gd name="T21" fmla="*/ 271 h 396"/>
                <a:gd name="T22" fmla="*/ 83 w 188"/>
                <a:gd name="T23" fmla="*/ 234 h 396"/>
                <a:gd name="T24" fmla="*/ 102 w 188"/>
                <a:gd name="T25" fmla="*/ 83 h 396"/>
                <a:gd name="T26" fmla="*/ 101 w 188"/>
                <a:gd name="T27" fmla="*/ 7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8" h="396">
                  <a:moveTo>
                    <a:pt x="101" y="71"/>
                  </a:moveTo>
                  <a:cubicBezTo>
                    <a:pt x="101" y="71"/>
                    <a:pt x="118" y="0"/>
                    <a:pt x="131" y="71"/>
                  </a:cubicBezTo>
                  <a:cubicBezTo>
                    <a:pt x="131" y="71"/>
                    <a:pt x="120" y="194"/>
                    <a:pt x="107" y="220"/>
                  </a:cubicBezTo>
                  <a:cubicBezTo>
                    <a:pt x="107" y="220"/>
                    <a:pt x="153" y="197"/>
                    <a:pt x="171" y="173"/>
                  </a:cubicBezTo>
                  <a:cubicBezTo>
                    <a:pt x="161" y="139"/>
                    <a:pt x="161" y="139"/>
                    <a:pt x="161" y="139"/>
                  </a:cubicBezTo>
                  <a:cubicBezTo>
                    <a:pt x="161" y="139"/>
                    <a:pt x="188" y="171"/>
                    <a:pt x="184" y="187"/>
                  </a:cubicBezTo>
                  <a:cubicBezTo>
                    <a:pt x="184" y="187"/>
                    <a:pt x="141" y="233"/>
                    <a:pt x="101" y="251"/>
                  </a:cubicBezTo>
                  <a:cubicBezTo>
                    <a:pt x="101" y="251"/>
                    <a:pt x="67" y="371"/>
                    <a:pt x="0" y="396"/>
                  </a:cubicBezTo>
                  <a:cubicBezTo>
                    <a:pt x="0" y="396"/>
                    <a:pt x="74" y="333"/>
                    <a:pt x="66" y="267"/>
                  </a:cubicBezTo>
                  <a:cubicBezTo>
                    <a:pt x="27" y="283"/>
                    <a:pt x="27" y="283"/>
                    <a:pt x="27" y="283"/>
                  </a:cubicBezTo>
                  <a:cubicBezTo>
                    <a:pt x="27" y="283"/>
                    <a:pt x="6" y="283"/>
                    <a:pt x="20" y="271"/>
                  </a:cubicBezTo>
                  <a:cubicBezTo>
                    <a:pt x="83" y="234"/>
                    <a:pt x="83" y="234"/>
                    <a:pt x="83" y="234"/>
                  </a:cubicBezTo>
                  <a:cubicBezTo>
                    <a:pt x="102" y="83"/>
                    <a:pt x="102" y="83"/>
                    <a:pt x="102" y="83"/>
                  </a:cubicBezTo>
                  <a:lnTo>
                    <a:pt x="101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3"/>
            <p:cNvSpPr/>
            <p:nvPr/>
          </p:nvSpPr>
          <p:spPr bwMode="auto">
            <a:xfrm>
              <a:off x="-2197100" y="2817813"/>
              <a:ext cx="657225" cy="414338"/>
            </a:xfrm>
            <a:custGeom>
              <a:avLst/>
              <a:gdLst>
                <a:gd name="T0" fmla="*/ 2 w 175"/>
                <a:gd name="T1" fmla="*/ 0 h 110"/>
                <a:gd name="T2" fmla="*/ 159 w 175"/>
                <a:gd name="T3" fmla="*/ 82 h 110"/>
                <a:gd name="T4" fmla="*/ 135 w 175"/>
                <a:gd name="T5" fmla="*/ 101 h 110"/>
                <a:gd name="T6" fmla="*/ 82 w 175"/>
                <a:gd name="T7" fmla="*/ 85 h 110"/>
                <a:gd name="T8" fmla="*/ 4 w 175"/>
                <a:gd name="T9" fmla="*/ 7 h 110"/>
                <a:gd name="T10" fmla="*/ 0 w 175"/>
                <a:gd name="T11" fmla="*/ 4 h 110"/>
                <a:gd name="T12" fmla="*/ 2 w 175"/>
                <a:gd name="T13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110">
                  <a:moveTo>
                    <a:pt x="2" y="0"/>
                  </a:moveTo>
                  <a:cubicBezTo>
                    <a:pt x="2" y="0"/>
                    <a:pt x="101" y="87"/>
                    <a:pt x="159" y="82"/>
                  </a:cubicBezTo>
                  <a:cubicBezTo>
                    <a:pt x="159" y="82"/>
                    <a:pt x="175" y="93"/>
                    <a:pt x="135" y="101"/>
                  </a:cubicBezTo>
                  <a:cubicBezTo>
                    <a:pt x="135" y="101"/>
                    <a:pt x="102" y="110"/>
                    <a:pt x="82" y="85"/>
                  </a:cubicBezTo>
                  <a:cubicBezTo>
                    <a:pt x="82" y="85"/>
                    <a:pt x="26" y="21"/>
                    <a:pt x="4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4"/>
            <p:cNvSpPr/>
            <p:nvPr/>
          </p:nvSpPr>
          <p:spPr bwMode="auto">
            <a:xfrm>
              <a:off x="-1273175" y="1552575"/>
              <a:ext cx="1276350" cy="2085975"/>
            </a:xfrm>
            <a:custGeom>
              <a:avLst/>
              <a:gdLst>
                <a:gd name="T0" fmla="*/ 71 w 340"/>
                <a:gd name="T1" fmla="*/ 122 h 554"/>
                <a:gd name="T2" fmla="*/ 119 w 340"/>
                <a:gd name="T3" fmla="*/ 219 h 554"/>
                <a:gd name="T4" fmla="*/ 196 w 340"/>
                <a:gd name="T5" fmla="*/ 158 h 554"/>
                <a:gd name="T6" fmla="*/ 155 w 340"/>
                <a:gd name="T7" fmla="*/ 147 h 554"/>
                <a:gd name="T8" fmla="*/ 132 w 340"/>
                <a:gd name="T9" fmla="*/ 159 h 554"/>
                <a:gd name="T10" fmla="*/ 140 w 340"/>
                <a:gd name="T11" fmla="*/ 145 h 554"/>
                <a:gd name="T12" fmla="*/ 137 w 340"/>
                <a:gd name="T13" fmla="*/ 134 h 554"/>
                <a:gd name="T14" fmla="*/ 165 w 340"/>
                <a:gd name="T15" fmla="*/ 130 h 554"/>
                <a:gd name="T16" fmla="*/ 211 w 340"/>
                <a:gd name="T17" fmla="*/ 58 h 554"/>
                <a:gd name="T18" fmla="*/ 221 w 340"/>
                <a:gd name="T19" fmla="*/ 0 h 554"/>
                <a:gd name="T20" fmla="*/ 218 w 340"/>
                <a:gd name="T21" fmla="*/ 74 h 554"/>
                <a:gd name="T22" fmla="*/ 179 w 340"/>
                <a:gd name="T23" fmla="*/ 124 h 554"/>
                <a:gd name="T24" fmla="*/ 218 w 340"/>
                <a:gd name="T25" fmla="*/ 141 h 554"/>
                <a:gd name="T26" fmla="*/ 340 w 340"/>
                <a:gd name="T27" fmla="*/ 104 h 554"/>
                <a:gd name="T28" fmla="*/ 253 w 340"/>
                <a:gd name="T29" fmla="*/ 243 h 554"/>
                <a:gd name="T30" fmla="*/ 273 w 340"/>
                <a:gd name="T31" fmla="*/ 287 h 554"/>
                <a:gd name="T32" fmla="*/ 179 w 340"/>
                <a:gd name="T33" fmla="*/ 357 h 554"/>
                <a:gd name="T34" fmla="*/ 176 w 340"/>
                <a:gd name="T35" fmla="*/ 379 h 554"/>
                <a:gd name="T36" fmla="*/ 273 w 340"/>
                <a:gd name="T37" fmla="*/ 385 h 554"/>
                <a:gd name="T38" fmla="*/ 199 w 340"/>
                <a:gd name="T39" fmla="*/ 423 h 554"/>
                <a:gd name="T40" fmla="*/ 225 w 340"/>
                <a:gd name="T41" fmla="*/ 377 h 554"/>
                <a:gd name="T42" fmla="*/ 178 w 340"/>
                <a:gd name="T43" fmla="*/ 398 h 554"/>
                <a:gd name="T44" fmla="*/ 185 w 340"/>
                <a:gd name="T45" fmla="*/ 553 h 554"/>
                <a:gd name="T46" fmla="*/ 91 w 340"/>
                <a:gd name="T47" fmla="*/ 526 h 554"/>
                <a:gd name="T48" fmla="*/ 179 w 340"/>
                <a:gd name="T49" fmla="*/ 522 h 554"/>
                <a:gd name="T50" fmla="*/ 169 w 340"/>
                <a:gd name="T51" fmla="*/ 403 h 554"/>
                <a:gd name="T52" fmla="*/ 57 w 340"/>
                <a:gd name="T53" fmla="*/ 465 h 554"/>
                <a:gd name="T54" fmla="*/ 12 w 340"/>
                <a:gd name="T55" fmla="*/ 457 h 554"/>
                <a:gd name="T56" fmla="*/ 166 w 340"/>
                <a:gd name="T57" fmla="*/ 379 h 554"/>
                <a:gd name="T58" fmla="*/ 205 w 340"/>
                <a:gd name="T59" fmla="*/ 319 h 554"/>
                <a:gd name="T60" fmla="*/ 229 w 340"/>
                <a:gd name="T61" fmla="*/ 273 h 554"/>
                <a:gd name="T62" fmla="*/ 88 w 340"/>
                <a:gd name="T63" fmla="*/ 326 h 554"/>
                <a:gd name="T64" fmla="*/ 226 w 340"/>
                <a:gd name="T65" fmla="*/ 266 h 554"/>
                <a:gd name="T66" fmla="*/ 222 w 340"/>
                <a:gd name="T67" fmla="*/ 246 h 554"/>
                <a:gd name="T68" fmla="*/ 235 w 340"/>
                <a:gd name="T69" fmla="*/ 242 h 554"/>
                <a:gd name="T70" fmla="*/ 304 w 340"/>
                <a:gd name="T71" fmla="*/ 114 h 554"/>
                <a:gd name="T72" fmla="*/ 209 w 340"/>
                <a:gd name="T73" fmla="*/ 166 h 554"/>
                <a:gd name="T74" fmla="*/ 185 w 340"/>
                <a:gd name="T75" fmla="*/ 203 h 554"/>
                <a:gd name="T76" fmla="*/ 198 w 340"/>
                <a:gd name="T77" fmla="*/ 221 h 554"/>
                <a:gd name="T78" fmla="*/ 176 w 340"/>
                <a:gd name="T79" fmla="*/ 213 h 554"/>
                <a:gd name="T80" fmla="*/ 135 w 340"/>
                <a:gd name="T81" fmla="*/ 253 h 554"/>
                <a:gd name="T82" fmla="*/ 161 w 340"/>
                <a:gd name="T83" fmla="*/ 196 h 554"/>
                <a:gd name="T84" fmla="*/ 94 w 340"/>
                <a:gd name="T85" fmla="*/ 279 h 554"/>
                <a:gd name="T86" fmla="*/ 68 w 340"/>
                <a:gd name="T87" fmla="*/ 231 h 554"/>
                <a:gd name="T88" fmla="*/ 61 w 340"/>
                <a:gd name="T89" fmla="*/ 197 h 554"/>
                <a:gd name="T90" fmla="*/ 92 w 340"/>
                <a:gd name="T91" fmla="*/ 247 h 554"/>
                <a:gd name="T92" fmla="*/ 109 w 340"/>
                <a:gd name="T93" fmla="*/ 230 h 554"/>
                <a:gd name="T94" fmla="*/ 66 w 340"/>
                <a:gd name="T95" fmla="*/ 121 h 554"/>
                <a:gd name="T96" fmla="*/ 69 w 340"/>
                <a:gd name="T97" fmla="*/ 122 h 554"/>
                <a:gd name="T98" fmla="*/ 71 w 340"/>
                <a:gd name="T99" fmla="*/ 122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0" h="554">
                  <a:moveTo>
                    <a:pt x="71" y="122"/>
                  </a:moveTo>
                  <a:cubicBezTo>
                    <a:pt x="71" y="123"/>
                    <a:pt x="126" y="161"/>
                    <a:pt x="119" y="219"/>
                  </a:cubicBezTo>
                  <a:cubicBezTo>
                    <a:pt x="119" y="219"/>
                    <a:pt x="177" y="171"/>
                    <a:pt x="196" y="158"/>
                  </a:cubicBezTo>
                  <a:cubicBezTo>
                    <a:pt x="196" y="158"/>
                    <a:pt x="207" y="136"/>
                    <a:pt x="155" y="147"/>
                  </a:cubicBezTo>
                  <a:cubicBezTo>
                    <a:pt x="155" y="147"/>
                    <a:pt x="143" y="160"/>
                    <a:pt x="132" y="159"/>
                  </a:cubicBezTo>
                  <a:cubicBezTo>
                    <a:pt x="132" y="159"/>
                    <a:pt x="139" y="151"/>
                    <a:pt x="140" y="145"/>
                  </a:cubicBezTo>
                  <a:cubicBezTo>
                    <a:pt x="140" y="145"/>
                    <a:pt x="115" y="142"/>
                    <a:pt x="137" y="134"/>
                  </a:cubicBezTo>
                  <a:cubicBezTo>
                    <a:pt x="165" y="130"/>
                    <a:pt x="165" y="130"/>
                    <a:pt x="165" y="130"/>
                  </a:cubicBezTo>
                  <a:cubicBezTo>
                    <a:pt x="165" y="130"/>
                    <a:pt x="171" y="114"/>
                    <a:pt x="211" y="58"/>
                  </a:cubicBezTo>
                  <a:cubicBezTo>
                    <a:pt x="211" y="58"/>
                    <a:pt x="241" y="31"/>
                    <a:pt x="221" y="0"/>
                  </a:cubicBezTo>
                  <a:cubicBezTo>
                    <a:pt x="221" y="0"/>
                    <a:pt x="268" y="19"/>
                    <a:pt x="218" y="74"/>
                  </a:cubicBezTo>
                  <a:cubicBezTo>
                    <a:pt x="218" y="74"/>
                    <a:pt x="190" y="99"/>
                    <a:pt x="179" y="124"/>
                  </a:cubicBezTo>
                  <a:cubicBezTo>
                    <a:pt x="179" y="124"/>
                    <a:pt x="217" y="126"/>
                    <a:pt x="218" y="141"/>
                  </a:cubicBezTo>
                  <a:cubicBezTo>
                    <a:pt x="218" y="141"/>
                    <a:pt x="325" y="73"/>
                    <a:pt x="340" y="104"/>
                  </a:cubicBezTo>
                  <a:cubicBezTo>
                    <a:pt x="340" y="104"/>
                    <a:pt x="313" y="163"/>
                    <a:pt x="253" y="243"/>
                  </a:cubicBezTo>
                  <a:cubicBezTo>
                    <a:pt x="253" y="243"/>
                    <a:pt x="300" y="248"/>
                    <a:pt x="273" y="287"/>
                  </a:cubicBezTo>
                  <a:cubicBezTo>
                    <a:pt x="273" y="287"/>
                    <a:pt x="182" y="350"/>
                    <a:pt x="179" y="357"/>
                  </a:cubicBezTo>
                  <a:cubicBezTo>
                    <a:pt x="179" y="357"/>
                    <a:pt x="176" y="364"/>
                    <a:pt x="176" y="379"/>
                  </a:cubicBezTo>
                  <a:cubicBezTo>
                    <a:pt x="176" y="379"/>
                    <a:pt x="268" y="347"/>
                    <a:pt x="273" y="385"/>
                  </a:cubicBezTo>
                  <a:cubicBezTo>
                    <a:pt x="273" y="385"/>
                    <a:pt x="234" y="418"/>
                    <a:pt x="199" y="423"/>
                  </a:cubicBezTo>
                  <a:cubicBezTo>
                    <a:pt x="199" y="423"/>
                    <a:pt x="277" y="376"/>
                    <a:pt x="225" y="377"/>
                  </a:cubicBezTo>
                  <a:cubicBezTo>
                    <a:pt x="225" y="377"/>
                    <a:pt x="178" y="389"/>
                    <a:pt x="178" y="398"/>
                  </a:cubicBezTo>
                  <a:cubicBezTo>
                    <a:pt x="178" y="398"/>
                    <a:pt x="213" y="542"/>
                    <a:pt x="185" y="553"/>
                  </a:cubicBezTo>
                  <a:cubicBezTo>
                    <a:pt x="185" y="553"/>
                    <a:pt x="116" y="550"/>
                    <a:pt x="91" y="526"/>
                  </a:cubicBezTo>
                  <a:cubicBezTo>
                    <a:pt x="91" y="526"/>
                    <a:pt x="155" y="554"/>
                    <a:pt x="179" y="522"/>
                  </a:cubicBezTo>
                  <a:cubicBezTo>
                    <a:pt x="179" y="522"/>
                    <a:pt x="179" y="438"/>
                    <a:pt x="169" y="403"/>
                  </a:cubicBezTo>
                  <a:cubicBezTo>
                    <a:pt x="169" y="403"/>
                    <a:pt x="61" y="457"/>
                    <a:pt x="57" y="465"/>
                  </a:cubicBezTo>
                  <a:cubicBezTo>
                    <a:pt x="57" y="465"/>
                    <a:pt x="0" y="468"/>
                    <a:pt x="12" y="457"/>
                  </a:cubicBezTo>
                  <a:cubicBezTo>
                    <a:pt x="12" y="457"/>
                    <a:pt x="138" y="388"/>
                    <a:pt x="166" y="379"/>
                  </a:cubicBezTo>
                  <a:cubicBezTo>
                    <a:pt x="166" y="379"/>
                    <a:pt x="158" y="366"/>
                    <a:pt x="205" y="319"/>
                  </a:cubicBezTo>
                  <a:cubicBezTo>
                    <a:pt x="205" y="319"/>
                    <a:pt x="271" y="244"/>
                    <a:pt x="229" y="273"/>
                  </a:cubicBezTo>
                  <a:cubicBezTo>
                    <a:pt x="229" y="273"/>
                    <a:pt x="128" y="325"/>
                    <a:pt x="88" y="326"/>
                  </a:cubicBezTo>
                  <a:cubicBezTo>
                    <a:pt x="88" y="326"/>
                    <a:pt x="205" y="264"/>
                    <a:pt x="226" y="266"/>
                  </a:cubicBezTo>
                  <a:cubicBezTo>
                    <a:pt x="226" y="266"/>
                    <a:pt x="231" y="247"/>
                    <a:pt x="222" y="246"/>
                  </a:cubicBezTo>
                  <a:cubicBezTo>
                    <a:pt x="222" y="246"/>
                    <a:pt x="226" y="240"/>
                    <a:pt x="235" y="242"/>
                  </a:cubicBezTo>
                  <a:cubicBezTo>
                    <a:pt x="235" y="242"/>
                    <a:pt x="340" y="104"/>
                    <a:pt x="304" y="114"/>
                  </a:cubicBezTo>
                  <a:cubicBezTo>
                    <a:pt x="304" y="114"/>
                    <a:pt x="216" y="150"/>
                    <a:pt x="209" y="166"/>
                  </a:cubicBezTo>
                  <a:cubicBezTo>
                    <a:pt x="185" y="203"/>
                    <a:pt x="185" y="203"/>
                    <a:pt x="185" y="203"/>
                  </a:cubicBezTo>
                  <a:cubicBezTo>
                    <a:pt x="198" y="221"/>
                    <a:pt x="198" y="221"/>
                    <a:pt x="198" y="221"/>
                  </a:cubicBezTo>
                  <a:cubicBezTo>
                    <a:pt x="176" y="213"/>
                    <a:pt x="176" y="213"/>
                    <a:pt x="176" y="213"/>
                  </a:cubicBezTo>
                  <a:cubicBezTo>
                    <a:pt x="176" y="213"/>
                    <a:pt x="147" y="251"/>
                    <a:pt x="135" y="253"/>
                  </a:cubicBezTo>
                  <a:cubicBezTo>
                    <a:pt x="135" y="253"/>
                    <a:pt x="202" y="169"/>
                    <a:pt x="161" y="196"/>
                  </a:cubicBezTo>
                  <a:cubicBezTo>
                    <a:pt x="161" y="196"/>
                    <a:pt x="94" y="249"/>
                    <a:pt x="94" y="279"/>
                  </a:cubicBezTo>
                  <a:cubicBezTo>
                    <a:pt x="94" y="279"/>
                    <a:pt x="74" y="263"/>
                    <a:pt x="68" y="231"/>
                  </a:cubicBezTo>
                  <a:cubicBezTo>
                    <a:pt x="68" y="231"/>
                    <a:pt x="67" y="214"/>
                    <a:pt x="61" y="197"/>
                  </a:cubicBezTo>
                  <a:cubicBezTo>
                    <a:pt x="61" y="197"/>
                    <a:pt x="91" y="221"/>
                    <a:pt x="92" y="247"/>
                  </a:cubicBezTo>
                  <a:cubicBezTo>
                    <a:pt x="109" y="230"/>
                    <a:pt x="109" y="230"/>
                    <a:pt x="109" y="230"/>
                  </a:cubicBezTo>
                  <a:cubicBezTo>
                    <a:pt x="109" y="230"/>
                    <a:pt x="108" y="176"/>
                    <a:pt x="66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2"/>
                    <a:pt x="71" y="122"/>
                    <a:pt x="71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5"/>
            <p:cNvSpPr/>
            <p:nvPr/>
          </p:nvSpPr>
          <p:spPr bwMode="auto">
            <a:xfrm>
              <a:off x="-544513" y="2189163"/>
              <a:ext cx="217488" cy="296863"/>
            </a:xfrm>
            <a:custGeom>
              <a:avLst/>
              <a:gdLst>
                <a:gd name="T0" fmla="*/ 36 w 58"/>
                <a:gd name="T1" fmla="*/ 1 h 79"/>
                <a:gd name="T2" fmla="*/ 24 w 58"/>
                <a:gd name="T3" fmla="*/ 63 h 79"/>
                <a:gd name="T4" fmla="*/ 0 w 58"/>
                <a:gd name="T5" fmla="*/ 79 h 79"/>
                <a:gd name="T6" fmla="*/ 34 w 58"/>
                <a:gd name="T7" fmla="*/ 0 h 79"/>
                <a:gd name="T8" fmla="*/ 35 w 58"/>
                <a:gd name="T9" fmla="*/ 1 h 79"/>
                <a:gd name="T10" fmla="*/ 36 w 58"/>
                <a:gd name="T11" fmla="*/ 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79">
                  <a:moveTo>
                    <a:pt x="36" y="1"/>
                  </a:moveTo>
                  <a:cubicBezTo>
                    <a:pt x="36" y="1"/>
                    <a:pt x="58" y="24"/>
                    <a:pt x="24" y="63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9"/>
                    <a:pt x="34" y="42"/>
                    <a:pt x="34" y="0"/>
                  </a:cubicBezTo>
                  <a:cubicBezTo>
                    <a:pt x="35" y="1"/>
                    <a:pt x="35" y="1"/>
                    <a:pt x="35" y="1"/>
                  </a:cubicBezTo>
                  <a:lnTo>
                    <a:pt x="36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6"/>
            <p:cNvSpPr/>
            <p:nvPr/>
          </p:nvSpPr>
          <p:spPr bwMode="auto">
            <a:xfrm>
              <a:off x="-6361113" y="2417763"/>
              <a:ext cx="161925" cy="246063"/>
            </a:xfrm>
            <a:custGeom>
              <a:avLst/>
              <a:gdLst>
                <a:gd name="T0" fmla="*/ 21 w 43"/>
                <a:gd name="T1" fmla="*/ 58 h 65"/>
                <a:gd name="T2" fmla="*/ 8 w 43"/>
                <a:gd name="T3" fmla="*/ 14 h 65"/>
                <a:gd name="T4" fmla="*/ 22 w 43"/>
                <a:gd name="T5" fmla="*/ 8 h 65"/>
                <a:gd name="T6" fmla="*/ 27 w 43"/>
                <a:gd name="T7" fmla="*/ 22 h 65"/>
                <a:gd name="T8" fmla="*/ 22 w 43"/>
                <a:gd name="T9" fmla="*/ 24 h 65"/>
                <a:gd name="T10" fmla="*/ 19 w 43"/>
                <a:gd name="T11" fmla="*/ 15 h 65"/>
                <a:gd name="T12" fmla="*/ 14 w 43"/>
                <a:gd name="T13" fmla="*/ 18 h 65"/>
                <a:gd name="T14" fmla="*/ 18 w 43"/>
                <a:gd name="T15" fmla="*/ 31 h 65"/>
                <a:gd name="T16" fmla="*/ 34 w 43"/>
                <a:gd name="T17" fmla="*/ 26 h 65"/>
                <a:gd name="T18" fmla="*/ 25 w 43"/>
                <a:gd name="T19" fmla="*/ 0 h 65"/>
                <a:gd name="T20" fmla="*/ 0 w 43"/>
                <a:gd name="T21" fmla="*/ 10 h 65"/>
                <a:gd name="T22" fmla="*/ 17 w 43"/>
                <a:gd name="T23" fmla="*/ 65 h 65"/>
                <a:gd name="T24" fmla="*/ 43 w 43"/>
                <a:gd name="T25" fmla="*/ 58 h 65"/>
                <a:gd name="T26" fmla="*/ 36 w 43"/>
                <a:gd name="T27" fmla="*/ 34 h 65"/>
                <a:gd name="T28" fmla="*/ 21 w 43"/>
                <a:gd name="T29" fmla="*/ 38 h 65"/>
                <a:gd name="T30" fmla="*/ 25 w 43"/>
                <a:gd name="T31" fmla="*/ 52 h 65"/>
                <a:gd name="T32" fmla="*/ 31 w 43"/>
                <a:gd name="T33" fmla="*/ 50 h 65"/>
                <a:gd name="T34" fmla="*/ 28 w 43"/>
                <a:gd name="T35" fmla="*/ 41 h 65"/>
                <a:gd name="T36" fmla="*/ 33 w 43"/>
                <a:gd name="T37" fmla="*/ 40 h 65"/>
                <a:gd name="T38" fmla="*/ 36 w 43"/>
                <a:gd name="T39" fmla="*/ 55 h 65"/>
                <a:gd name="T40" fmla="*/ 25 w 43"/>
                <a:gd name="T41" fmla="*/ 58 h 65"/>
                <a:gd name="T42" fmla="*/ 21 w 43"/>
                <a:gd name="T43" fmla="*/ 5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3" h="65">
                  <a:moveTo>
                    <a:pt x="21" y="58"/>
                  </a:moveTo>
                  <a:cubicBezTo>
                    <a:pt x="21" y="58"/>
                    <a:pt x="9" y="16"/>
                    <a:pt x="8" y="1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0" y="9"/>
                    <a:pt x="25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7" y="62"/>
                    <a:pt x="17" y="65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3" y="58"/>
                    <a:pt x="38" y="36"/>
                    <a:pt x="36" y="34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6" y="53"/>
                    <a:pt x="36" y="55"/>
                  </a:cubicBezTo>
                  <a:cubicBezTo>
                    <a:pt x="25" y="58"/>
                    <a:pt x="25" y="58"/>
                    <a:pt x="25" y="58"/>
                  </a:cubicBezTo>
                  <a:lnTo>
                    <a:pt x="21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7"/>
            <p:cNvSpPr/>
            <p:nvPr/>
          </p:nvSpPr>
          <p:spPr bwMode="auto">
            <a:xfrm>
              <a:off x="-6480175" y="2189163"/>
              <a:ext cx="195263" cy="244475"/>
            </a:xfrm>
            <a:custGeom>
              <a:avLst/>
              <a:gdLst>
                <a:gd name="T0" fmla="*/ 32 w 52"/>
                <a:gd name="T1" fmla="*/ 57 h 65"/>
                <a:gd name="T2" fmla="*/ 9 w 52"/>
                <a:gd name="T3" fmla="*/ 16 h 65"/>
                <a:gd name="T4" fmla="*/ 21 w 52"/>
                <a:gd name="T5" fmla="*/ 8 h 65"/>
                <a:gd name="T6" fmla="*/ 29 w 52"/>
                <a:gd name="T7" fmla="*/ 21 h 65"/>
                <a:gd name="T8" fmla="*/ 25 w 52"/>
                <a:gd name="T9" fmla="*/ 23 h 65"/>
                <a:gd name="T10" fmla="*/ 20 w 52"/>
                <a:gd name="T11" fmla="*/ 16 h 65"/>
                <a:gd name="T12" fmla="*/ 16 w 52"/>
                <a:gd name="T13" fmla="*/ 19 h 65"/>
                <a:gd name="T14" fmla="*/ 23 w 52"/>
                <a:gd name="T15" fmla="*/ 31 h 65"/>
                <a:gd name="T16" fmla="*/ 37 w 52"/>
                <a:gd name="T17" fmla="*/ 23 h 65"/>
                <a:gd name="T18" fmla="*/ 22 w 52"/>
                <a:gd name="T19" fmla="*/ 0 h 65"/>
                <a:gd name="T20" fmla="*/ 0 w 52"/>
                <a:gd name="T21" fmla="*/ 15 h 65"/>
                <a:gd name="T22" fmla="*/ 28 w 52"/>
                <a:gd name="T23" fmla="*/ 65 h 65"/>
                <a:gd name="T24" fmla="*/ 52 w 52"/>
                <a:gd name="T25" fmla="*/ 53 h 65"/>
                <a:gd name="T26" fmla="*/ 41 w 52"/>
                <a:gd name="T27" fmla="*/ 30 h 65"/>
                <a:gd name="T28" fmla="*/ 27 w 52"/>
                <a:gd name="T29" fmla="*/ 38 h 65"/>
                <a:gd name="T30" fmla="*/ 34 w 52"/>
                <a:gd name="T31" fmla="*/ 50 h 65"/>
                <a:gd name="T32" fmla="*/ 39 w 52"/>
                <a:gd name="T33" fmla="*/ 47 h 65"/>
                <a:gd name="T34" fmla="*/ 35 w 52"/>
                <a:gd name="T35" fmla="*/ 39 h 65"/>
                <a:gd name="T36" fmla="*/ 39 w 52"/>
                <a:gd name="T37" fmla="*/ 37 h 65"/>
                <a:gd name="T38" fmla="*/ 45 w 52"/>
                <a:gd name="T39" fmla="*/ 51 h 65"/>
                <a:gd name="T40" fmla="*/ 35 w 52"/>
                <a:gd name="T41" fmla="*/ 56 h 65"/>
                <a:gd name="T42" fmla="*/ 32 w 52"/>
                <a:gd name="T43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" h="65">
                  <a:moveTo>
                    <a:pt x="32" y="57"/>
                  </a:moveTo>
                  <a:cubicBezTo>
                    <a:pt x="32" y="57"/>
                    <a:pt x="11" y="19"/>
                    <a:pt x="9" y="16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3"/>
                    <a:pt x="30" y="8"/>
                    <a:pt x="22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28" y="62"/>
                    <a:pt x="28" y="65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43" y="32"/>
                    <a:pt x="41" y="3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34" y="50"/>
                    <a:pt x="34" y="50"/>
                    <a:pt x="34" y="50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9" y="37"/>
                    <a:pt x="45" y="49"/>
                    <a:pt x="45" y="51"/>
                  </a:cubicBezTo>
                  <a:cubicBezTo>
                    <a:pt x="35" y="56"/>
                    <a:pt x="35" y="56"/>
                    <a:pt x="35" y="56"/>
                  </a:cubicBezTo>
                  <a:lnTo>
                    <a:pt x="32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8"/>
            <p:cNvSpPr/>
            <p:nvPr/>
          </p:nvSpPr>
          <p:spPr bwMode="auto">
            <a:xfrm>
              <a:off x="-6634163" y="1981200"/>
              <a:ext cx="220663" cy="233363"/>
            </a:xfrm>
            <a:custGeom>
              <a:avLst/>
              <a:gdLst>
                <a:gd name="T0" fmla="*/ 39 w 59"/>
                <a:gd name="T1" fmla="*/ 54 h 62"/>
                <a:gd name="T2" fmla="*/ 9 w 59"/>
                <a:gd name="T3" fmla="*/ 19 h 62"/>
                <a:gd name="T4" fmla="*/ 20 w 59"/>
                <a:gd name="T5" fmla="*/ 8 h 62"/>
                <a:gd name="T6" fmla="*/ 30 w 59"/>
                <a:gd name="T7" fmla="*/ 19 h 62"/>
                <a:gd name="T8" fmla="*/ 26 w 59"/>
                <a:gd name="T9" fmla="*/ 23 h 62"/>
                <a:gd name="T10" fmla="*/ 20 w 59"/>
                <a:gd name="T11" fmla="*/ 16 h 62"/>
                <a:gd name="T12" fmla="*/ 16 w 59"/>
                <a:gd name="T13" fmla="*/ 20 h 62"/>
                <a:gd name="T14" fmla="*/ 26 w 59"/>
                <a:gd name="T15" fmla="*/ 31 h 62"/>
                <a:gd name="T16" fmla="*/ 38 w 59"/>
                <a:gd name="T17" fmla="*/ 19 h 62"/>
                <a:gd name="T18" fmla="*/ 19 w 59"/>
                <a:gd name="T19" fmla="*/ 0 h 62"/>
                <a:gd name="T20" fmla="*/ 0 w 59"/>
                <a:gd name="T21" fmla="*/ 19 h 62"/>
                <a:gd name="T22" fmla="*/ 38 w 59"/>
                <a:gd name="T23" fmla="*/ 62 h 62"/>
                <a:gd name="T24" fmla="*/ 59 w 59"/>
                <a:gd name="T25" fmla="*/ 46 h 62"/>
                <a:gd name="T26" fmla="*/ 43 w 59"/>
                <a:gd name="T27" fmla="*/ 26 h 62"/>
                <a:gd name="T28" fmla="*/ 31 w 59"/>
                <a:gd name="T29" fmla="*/ 36 h 62"/>
                <a:gd name="T30" fmla="*/ 41 w 59"/>
                <a:gd name="T31" fmla="*/ 47 h 62"/>
                <a:gd name="T32" fmla="*/ 45 w 59"/>
                <a:gd name="T33" fmla="*/ 43 h 62"/>
                <a:gd name="T34" fmla="*/ 39 w 59"/>
                <a:gd name="T35" fmla="*/ 36 h 62"/>
                <a:gd name="T36" fmla="*/ 43 w 59"/>
                <a:gd name="T37" fmla="*/ 33 h 62"/>
                <a:gd name="T38" fmla="*/ 52 w 59"/>
                <a:gd name="T39" fmla="*/ 45 h 62"/>
                <a:gd name="T40" fmla="*/ 43 w 59"/>
                <a:gd name="T41" fmla="*/ 52 h 62"/>
                <a:gd name="T42" fmla="*/ 39 w 59"/>
                <a:gd name="T43" fmla="*/ 5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62">
                  <a:moveTo>
                    <a:pt x="39" y="54"/>
                  </a:moveTo>
                  <a:cubicBezTo>
                    <a:pt x="39" y="54"/>
                    <a:pt x="12" y="21"/>
                    <a:pt x="9" y="19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19"/>
                    <a:pt x="28" y="6"/>
                    <a:pt x="19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37" y="60"/>
                    <a:pt x="38" y="62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46" y="27"/>
                    <a:pt x="43" y="2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51" y="44"/>
                    <a:pt x="52" y="45"/>
                  </a:cubicBezTo>
                  <a:cubicBezTo>
                    <a:pt x="43" y="52"/>
                    <a:pt x="43" y="52"/>
                    <a:pt x="43" y="52"/>
                  </a:cubicBezTo>
                  <a:lnTo>
                    <a:pt x="39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9"/>
            <p:cNvSpPr/>
            <p:nvPr/>
          </p:nvSpPr>
          <p:spPr bwMode="auto">
            <a:xfrm>
              <a:off x="-6821488" y="1812925"/>
              <a:ext cx="231775" cy="222250"/>
            </a:xfrm>
            <a:custGeom>
              <a:avLst/>
              <a:gdLst>
                <a:gd name="T0" fmla="*/ 44 w 62"/>
                <a:gd name="T1" fmla="*/ 50 h 59"/>
                <a:gd name="T2" fmla="*/ 8 w 62"/>
                <a:gd name="T3" fmla="*/ 21 h 59"/>
                <a:gd name="T4" fmla="*/ 17 w 62"/>
                <a:gd name="T5" fmla="*/ 8 h 59"/>
                <a:gd name="T6" fmla="*/ 29 w 62"/>
                <a:gd name="T7" fmla="*/ 17 h 59"/>
                <a:gd name="T8" fmla="*/ 26 w 62"/>
                <a:gd name="T9" fmla="*/ 21 h 59"/>
                <a:gd name="T10" fmla="*/ 19 w 62"/>
                <a:gd name="T11" fmla="*/ 16 h 59"/>
                <a:gd name="T12" fmla="*/ 16 w 62"/>
                <a:gd name="T13" fmla="*/ 21 h 59"/>
                <a:gd name="T14" fmla="*/ 27 w 62"/>
                <a:gd name="T15" fmla="*/ 29 h 59"/>
                <a:gd name="T16" fmla="*/ 37 w 62"/>
                <a:gd name="T17" fmla="*/ 16 h 59"/>
                <a:gd name="T18" fmla="*/ 15 w 62"/>
                <a:gd name="T19" fmla="*/ 0 h 59"/>
                <a:gd name="T20" fmla="*/ 0 w 62"/>
                <a:gd name="T21" fmla="*/ 22 h 59"/>
                <a:gd name="T22" fmla="*/ 44 w 62"/>
                <a:gd name="T23" fmla="*/ 59 h 59"/>
                <a:gd name="T24" fmla="*/ 62 w 62"/>
                <a:gd name="T25" fmla="*/ 39 h 59"/>
                <a:gd name="T26" fmla="*/ 43 w 62"/>
                <a:gd name="T27" fmla="*/ 22 h 59"/>
                <a:gd name="T28" fmla="*/ 33 w 62"/>
                <a:gd name="T29" fmla="*/ 34 h 59"/>
                <a:gd name="T30" fmla="*/ 44 w 62"/>
                <a:gd name="T31" fmla="*/ 43 h 59"/>
                <a:gd name="T32" fmla="*/ 48 w 62"/>
                <a:gd name="T33" fmla="*/ 39 h 59"/>
                <a:gd name="T34" fmla="*/ 41 w 62"/>
                <a:gd name="T35" fmla="*/ 32 h 59"/>
                <a:gd name="T36" fmla="*/ 44 w 62"/>
                <a:gd name="T37" fmla="*/ 29 h 59"/>
                <a:gd name="T38" fmla="*/ 55 w 62"/>
                <a:gd name="T39" fmla="*/ 39 h 59"/>
                <a:gd name="T40" fmla="*/ 47 w 62"/>
                <a:gd name="T41" fmla="*/ 48 h 59"/>
                <a:gd name="T42" fmla="*/ 44 w 62"/>
                <a:gd name="T43" fmla="*/ 5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2" h="59">
                  <a:moveTo>
                    <a:pt x="44" y="50"/>
                  </a:moveTo>
                  <a:cubicBezTo>
                    <a:pt x="44" y="50"/>
                    <a:pt x="11" y="22"/>
                    <a:pt x="8" y="21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6"/>
                    <a:pt x="25" y="5"/>
                    <a:pt x="15" y="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43" y="56"/>
                    <a:pt x="44" y="59"/>
                  </a:cubicBezTo>
                  <a:cubicBezTo>
                    <a:pt x="62" y="39"/>
                    <a:pt x="62" y="39"/>
                    <a:pt x="62" y="39"/>
                  </a:cubicBezTo>
                  <a:cubicBezTo>
                    <a:pt x="62" y="39"/>
                    <a:pt x="46" y="23"/>
                    <a:pt x="43" y="22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44" y="43"/>
                    <a:pt x="44" y="43"/>
                    <a:pt x="44" y="43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29"/>
                    <a:pt x="54" y="38"/>
                    <a:pt x="55" y="39"/>
                  </a:cubicBezTo>
                  <a:cubicBezTo>
                    <a:pt x="47" y="48"/>
                    <a:pt x="47" y="48"/>
                    <a:pt x="47" y="48"/>
                  </a:cubicBezTo>
                  <a:lnTo>
                    <a:pt x="44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0"/>
            <p:cNvSpPr/>
            <p:nvPr/>
          </p:nvSpPr>
          <p:spPr bwMode="auto">
            <a:xfrm>
              <a:off x="-7035800" y="1684338"/>
              <a:ext cx="239713" cy="195263"/>
            </a:xfrm>
            <a:custGeom>
              <a:avLst/>
              <a:gdLst>
                <a:gd name="T0" fmla="*/ 49 w 64"/>
                <a:gd name="T1" fmla="*/ 44 h 52"/>
                <a:gd name="T2" fmla="*/ 8 w 64"/>
                <a:gd name="T3" fmla="*/ 22 h 52"/>
                <a:gd name="T4" fmla="*/ 14 w 64"/>
                <a:gd name="T5" fmla="*/ 8 h 52"/>
                <a:gd name="T6" fmla="*/ 28 w 64"/>
                <a:gd name="T7" fmla="*/ 15 h 52"/>
                <a:gd name="T8" fmla="*/ 25 w 64"/>
                <a:gd name="T9" fmla="*/ 19 h 52"/>
                <a:gd name="T10" fmla="*/ 17 w 64"/>
                <a:gd name="T11" fmla="*/ 15 h 52"/>
                <a:gd name="T12" fmla="*/ 16 w 64"/>
                <a:gd name="T13" fmla="*/ 20 h 52"/>
                <a:gd name="T14" fmla="*/ 28 w 64"/>
                <a:gd name="T15" fmla="*/ 27 h 52"/>
                <a:gd name="T16" fmla="*/ 35 w 64"/>
                <a:gd name="T17" fmla="*/ 12 h 52"/>
                <a:gd name="T18" fmla="*/ 11 w 64"/>
                <a:gd name="T19" fmla="*/ 0 h 52"/>
                <a:gd name="T20" fmla="*/ 0 w 64"/>
                <a:gd name="T21" fmla="*/ 25 h 52"/>
                <a:gd name="T22" fmla="*/ 51 w 64"/>
                <a:gd name="T23" fmla="*/ 52 h 52"/>
                <a:gd name="T24" fmla="*/ 64 w 64"/>
                <a:gd name="T25" fmla="*/ 29 h 52"/>
                <a:gd name="T26" fmla="*/ 43 w 64"/>
                <a:gd name="T27" fmla="*/ 16 h 52"/>
                <a:gd name="T28" fmla="*/ 35 w 64"/>
                <a:gd name="T29" fmla="*/ 30 h 52"/>
                <a:gd name="T30" fmla="*/ 48 w 64"/>
                <a:gd name="T31" fmla="*/ 37 h 52"/>
                <a:gd name="T32" fmla="*/ 50 w 64"/>
                <a:gd name="T33" fmla="*/ 32 h 52"/>
                <a:gd name="T34" fmla="*/ 42 w 64"/>
                <a:gd name="T35" fmla="*/ 27 h 52"/>
                <a:gd name="T36" fmla="*/ 45 w 64"/>
                <a:gd name="T37" fmla="*/ 23 h 52"/>
                <a:gd name="T38" fmla="*/ 57 w 64"/>
                <a:gd name="T39" fmla="*/ 31 h 52"/>
                <a:gd name="T40" fmla="*/ 52 w 64"/>
                <a:gd name="T41" fmla="*/ 41 h 52"/>
                <a:gd name="T42" fmla="*/ 49 w 64"/>
                <a:gd name="T43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" h="52">
                  <a:moveTo>
                    <a:pt x="49" y="44"/>
                  </a:moveTo>
                  <a:cubicBezTo>
                    <a:pt x="49" y="44"/>
                    <a:pt x="11" y="23"/>
                    <a:pt x="8" y="22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2"/>
                    <a:pt x="21" y="3"/>
                    <a:pt x="11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49" y="50"/>
                    <a:pt x="51" y="52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64" y="29"/>
                    <a:pt x="46" y="17"/>
                    <a:pt x="43" y="16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56" y="30"/>
                    <a:pt x="57" y="3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49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1"/>
            <p:cNvSpPr/>
            <p:nvPr/>
          </p:nvSpPr>
          <p:spPr bwMode="auto">
            <a:xfrm>
              <a:off x="-7272338" y="1612900"/>
              <a:ext cx="236538" cy="153988"/>
            </a:xfrm>
            <a:custGeom>
              <a:avLst/>
              <a:gdLst>
                <a:gd name="T0" fmla="*/ 51 w 63"/>
                <a:gd name="T1" fmla="*/ 33 h 41"/>
                <a:gd name="T2" fmla="*/ 7 w 63"/>
                <a:gd name="T3" fmla="*/ 21 h 41"/>
                <a:gd name="T4" fmla="*/ 10 w 63"/>
                <a:gd name="T5" fmla="*/ 6 h 41"/>
                <a:gd name="T6" fmla="*/ 24 w 63"/>
                <a:gd name="T7" fmla="*/ 10 h 41"/>
                <a:gd name="T8" fmla="*/ 23 w 63"/>
                <a:gd name="T9" fmla="*/ 15 h 41"/>
                <a:gd name="T10" fmla="*/ 14 w 63"/>
                <a:gd name="T11" fmla="*/ 12 h 41"/>
                <a:gd name="T12" fmla="*/ 14 w 63"/>
                <a:gd name="T13" fmla="*/ 18 h 41"/>
                <a:gd name="T14" fmla="*/ 27 w 63"/>
                <a:gd name="T15" fmla="*/ 22 h 41"/>
                <a:gd name="T16" fmla="*/ 31 w 63"/>
                <a:gd name="T17" fmla="*/ 5 h 41"/>
                <a:gd name="T18" fmla="*/ 5 w 63"/>
                <a:gd name="T19" fmla="*/ 0 h 41"/>
                <a:gd name="T20" fmla="*/ 0 w 63"/>
                <a:gd name="T21" fmla="*/ 26 h 41"/>
                <a:gd name="T22" fmla="*/ 55 w 63"/>
                <a:gd name="T23" fmla="*/ 41 h 41"/>
                <a:gd name="T24" fmla="*/ 63 w 63"/>
                <a:gd name="T25" fmla="*/ 16 h 41"/>
                <a:gd name="T26" fmla="*/ 39 w 63"/>
                <a:gd name="T27" fmla="*/ 8 h 41"/>
                <a:gd name="T28" fmla="*/ 35 w 63"/>
                <a:gd name="T29" fmla="*/ 23 h 41"/>
                <a:gd name="T30" fmla="*/ 48 w 63"/>
                <a:gd name="T31" fmla="*/ 27 h 41"/>
                <a:gd name="T32" fmla="*/ 50 w 63"/>
                <a:gd name="T33" fmla="*/ 22 h 41"/>
                <a:gd name="T34" fmla="*/ 41 w 63"/>
                <a:gd name="T35" fmla="*/ 19 h 41"/>
                <a:gd name="T36" fmla="*/ 43 w 63"/>
                <a:gd name="T37" fmla="*/ 14 h 41"/>
                <a:gd name="T38" fmla="*/ 57 w 63"/>
                <a:gd name="T39" fmla="*/ 19 h 41"/>
                <a:gd name="T40" fmla="*/ 53 w 63"/>
                <a:gd name="T41" fmla="*/ 30 h 41"/>
                <a:gd name="T42" fmla="*/ 51 w 63"/>
                <a:gd name="T43" fmla="*/ 3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" h="41">
                  <a:moveTo>
                    <a:pt x="51" y="33"/>
                  </a:moveTo>
                  <a:cubicBezTo>
                    <a:pt x="51" y="33"/>
                    <a:pt x="10" y="21"/>
                    <a:pt x="7" y="21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15" y="0"/>
                    <a:pt x="5" y="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53" y="40"/>
                    <a:pt x="55" y="41"/>
                  </a:cubicBezTo>
                  <a:cubicBezTo>
                    <a:pt x="63" y="16"/>
                    <a:pt x="63" y="16"/>
                    <a:pt x="63" y="16"/>
                  </a:cubicBezTo>
                  <a:cubicBezTo>
                    <a:pt x="63" y="16"/>
                    <a:pt x="42" y="8"/>
                    <a:pt x="39" y="8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4"/>
                    <a:pt x="56" y="18"/>
                    <a:pt x="57" y="19"/>
                  </a:cubicBezTo>
                  <a:cubicBezTo>
                    <a:pt x="53" y="30"/>
                    <a:pt x="53" y="30"/>
                    <a:pt x="53" y="30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2"/>
            <p:cNvSpPr/>
            <p:nvPr/>
          </p:nvSpPr>
          <p:spPr bwMode="auto">
            <a:xfrm>
              <a:off x="-7516813" y="1579563"/>
              <a:ext cx="225425" cy="120650"/>
            </a:xfrm>
            <a:custGeom>
              <a:avLst/>
              <a:gdLst>
                <a:gd name="T0" fmla="*/ 52 w 60"/>
                <a:gd name="T1" fmla="*/ 25 h 32"/>
                <a:gd name="T2" fmla="*/ 6 w 60"/>
                <a:gd name="T3" fmla="*/ 22 h 32"/>
                <a:gd name="T4" fmla="*/ 6 w 60"/>
                <a:gd name="T5" fmla="*/ 7 h 32"/>
                <a:gd name="T6" fmla="*/ 21 w 60"/>
                <a:gd name="T7" fmla="*/ 8 h 32"/>
                <a:gd name="T8" fmla="*/ 21 w 60"/>
                <a:gd name="T9" fmla="*/ 13 h 32"/>
                <a:gd name="T10" fmla="*/ 12 w 60"/>
                <a:gd name="T11" fmla="*/ 12 h 32"/>
                <a:gd name="T12" fmla="*/ 12 w 60"/>
                <a:gd name="T13" fmla="*/ 18 h 32"/>
                <a:gd name="T14" fmla="*/ 26 w 60"/>
                <a:gd name="T15" fmla="*/ 19 h 32"/>
                <a:gd name="T16" fmla="*/ 27 w 60"/>
                <a:gd name="T17" fmla="*/ 2 h 32"/>
                <a:gd name="T18" fmla="*/ 0 w 60"/>
                <a:gd name="T19" fmla="*/ 1 h 32"/>
                <a:gd name="T20" fmla="*/ 0 w 60"/>
                <a:gd name="T21" fmla="*/ 29 h 32"/>
                <a:gd name="T22" fmla="*/ 57 w 60"/>
                <a:gd name="T23" fmla="*/ 32 h 32"/>
                <a:gd name="T24" fmla="*/ 60 w 60"/>
                <a:gd name="T25" fmla="*/ 6 h 32"/>
                <a:gd name="T26" fmla="*/ 35 w 60"/>
                <a:gd name="T27" fmla="*/ 3 h 32"/>
                <a:gd name="T28" fmla="*/ 34 w 60"/>
                <a:gd name="T29" fmla="*/ 18 h 32"/>
                <a:gd name="T30" fmla="*/ 48 w 60"/>
                <a:gd name="T31" fmla="*/ 19 h 32"/>
                <a:gd name="T32" fmla="*/ 49 w 60"/>
                <a:gd name="T33" fmla="*/ 14 h 32"/>
                <a:gd name="T34" fmla="*/ 39 w 60"/>
                <a:gd name="T35" fmla="*/ 13 h 32"/>
                <a:gd name="T36" fmla="*/ 40 w 60"/>
                <a:gd name="T37" fmla="*/ 8 h 32"/>
                <a:gd name="T38" fmla="*/ 55 w 60"/>
                <a:gd name="T39" fmla="*/ 10 h 32"/>
                <a:gd name="T40" fmla="*/ 54 w 60"/>
                <a:gd name="T41" fmla="*/ 22 h 32"/>
                <a:gd name="T42" fmla="*/ 52 w 60"/>
                <a:gd name="T43" fmla="*/ 2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0" h="32">
                  <a:moveTo>
                    <a:pt x="52" y="25"/>
                  </a:moveTo>
                  <a:cubicBezTo>
                    <a:pt x="52" y="25"/>
                    <a:pt x="9" y="22"/>
                    <a:pt x="6" y="22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2"/>
                    <a:pt x="10" y="0"/>
                    <a:pt x="0" y="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55" y="31"/>
                    <a:pt x="57" y="3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6"/>
                    <a:pt x="38" y="2"/>
                    <a:pt x="35" y="3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53" y="10"/>
                    <a:pt x="55" y="10"/>
                  </a:cubicBezTo>
                  <a:cubicBezTo>
                    <a:pt x="54" y="22"/>
                    <a:pt x="54" y="22"/>
                    <a:pt x="54" y="22"/>
                  </a:cubicBezTo>
                  <a:lnTo>
                    <a:pt x="52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3"/>
            <p:cNvSpPr/>
            <p:nvPr/>
          </p:nvSpPr>
          <p:spPr bwMode="auto">
            <a:xfrm>
              <a:off x="-7780338" y="1582738"/>
              <a:ext cx="233363" cy="117475"/>
            </a:xfrm>
            <a:custGeom>
              <a:avLst/>
              <a:gdLst>
                <a:gd name="T0" fmla="*/ 55 w 62"/>
                <a:gd name="T1" fmla="*/ 20 h 31"/>
                <a:gd name="T2" fmla="*/ 10 w 62"/>
                <a:gd name="T3" fmla="*/ 24 h 31"/>
                <a:gd name="T4" fmla="*/ 7 w 62"/>
                <a:gd name="T5" fmla="*/ 9 h 31"/>
                <a:gd name="T6" fmla="*/ 22 w 62"/>
                <a:gd name="T7" fmla="*/ 8 h 31"/>
                <a:gd name="T8" fmla="*/ 22 w 62"/>
                <a:gd name="T9" fmla="*/ 13 h 31"/>
                <a:gd name="T10" fmla="*/ 14 w 62"/>
                <a:gd name="T11" fmla="*/ 14 h 31"/>
                <a:gd name="T12" fmla="*/ 15 w 62"/>
                <a:gd name="T13" fmla="*/ 19 h 31"/>
                <a:gd name="T14" fmla="*/ 29 w 62"/>
                <a:gd name="T15" fmla="*/ 18 h 31"/>
                <a:gd name="T16" fmla="*/ 27 w 62"/>
                <a:gd name="T17" fmla="*/ 1 h 31"/>
                <a:gd name="T18" fmla="*/ 0 w 62"/>
                <a:gd name="T19" fmla="*/ 5 h 31"/>
                <a:gd name="T20" fmla="*/ 4 w 62"/>
                <a:gd name="T21" fmla="*/ 31 h 31"/>
                <a:gd name="T22" fmla="*/ 62 w 62"/>
                <a:gd name="T23" fmla="*/ 27 h 31"/>
                <a:gd name="T24" fmla="*/ 61 w 62"/>
                <a:gd name="T25" fmla="*/ 0 h 31"/>
                <a:gd name="T26" fmla="*/ 35 w 62"/>
                <a:gd name="T27" fmla="*/ 1 h 31"/>
                <a:gd name="T28" fmla="*/ 36 w 62"/>
                <a:gd name="T29" fmla="*/ 16 h 31"/>
                <a:gd name="T30" fmla="*/ 50 w 62"/>
                <a:gd name="T31" fmla="*/ 15 h 31"/>
                <a:gd name="T32" fmla="*/ 50 w 62"/>
                <a:gd name="T33" fmla="*/ 10 h 31"/>
                <a:gd name="T34" fmla="*/ 41 w 62"/>
                <a:gd name="T35" fmla="*/ 10 h 31"/>
                <a:gd name="T36" fmla="*/ 41 w 62"/>
                <a:gd name="T37" fmla="*/ 5 h 31"/>
                <a:gd name="T38" fmla="*/ 56 w 62"/>
                <a:gd name="T39" fmla="*/ 5 h 31"/>
                <a:gd name="T40" fmla="*/ 56 w 62"/>
                <a:gd name="T41" fmla="*/ 17 h 31"/>
                <a:gd name="T42" fmla="*/ 55 w 62"/>
                <a:gd name="T43" fmla="*/ 2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2" h="31">
                  <a:moveTo>
                    <a:pt x="55" y="20"/>
                  </a:moveTo>
                  <a:cubicBezTo>
                    <a:pt x="55" y="20"/>
                    <a:pt x="12" y="23"/>
                    <a:pt x="10" y="24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10" y="2"/>
                    <a:pt x="0" y="5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59" y="26"/>
                    <a:pt x="62" y="27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38" y="0"/>
                    <a:pt x="35" y="1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54" y="5"/>
                    <a:pt x="56" y="5"/>
                  </a:cubicBezTo>
                  <a:cubicBezTo>
                    <a:pt x="56" y="17"/>
                    <a:pt x="56" y="17"/>
                    <a:pt x="56" y="17"/>
                  </a:cubicBezTo>
                  <a:lnTo>
                    <a:pt x="55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4"/>
            <p:cNvSpPr/>
            <p:nvPr/>
          </p:nvSpPr>
          <p:spPr bwMode="auto">
            <a:xfrm>
              <a:off x="-8034338" y="1612900"/>
              <a:ext cx="242888" cy="158750"/>
            </a:xfrm>
            <a:custGeom>
              <a:avLst/>
              <a:gdLst>
                <a:gd name="T0" fmla="*/ 57 w 65"/>
                <a:gd name="T1" fmla="*/ 21 h 42"/>
                <a:gd name="T2" fmla="*/ 13 w 65"/>
                <a:gd name="T3" fmla="*/ 34 h 42"/>
                <a:gd name="T4" fmla="*/ 8 w 65"/>
                <a:gd name="T5" fmla="*/ 19 h 42"/>
                <a:gd name="T6" fmla="*/ 22 w 65"/>
                <a:gd name="T7" fmla="*/ 15 h 42"/>
                <a:gd name="T8" fmla="*/ 23 w 65"/>
                <a:gd name="T9" fmla="*/ 20 h 42"/>
                <a:gd name="T10" fmla="*/ 15 w 65"/>
                <a:gd name="T11" fmla="*/ 22 h 42"/>
                <a:gd name="T12" fmla="*/ 17 w 65"/>
                <a:gd name="T13" fmla="*/ 27 h 42"/>
                <a:gd name="T14" fmla="*/ 31 w 65"/>
                <a:gd name="T15" fmla="*/ 23 h 42"/>
                <a:gd name="T16" fmla="*/ 26 w 65"/>
                <a:gd name="T17" fmla="*/ 8 h 42"/>
                <a:gd name="T18" fmla="*/ 0 w 65"/>
                <a:gd name="T19" fmla="*/ 16 h 42"/>
                <a:gd name="T20" fmla="*/ 10 w 65"/>
                <a:gd name="T21" fmla="*/ 42 h 42"/>
                <a:gd name="T22" fmla="*/ 65 w 65"/>
                <a:gd name="T23" fmla="*/ 26 h 42"/>
                <a:gd name="T24" fmla="*/ 58 w 65"/>
                <a:gd name="T25" fmla="*/ 0 h 42"/>
                <a:gd name="T26" fmla="*/ 34 w 65"/>
                <a:gd name="T27" fmla="*/ 6 h 42"/>
                <a:gd name="T28" fmla="*/ 38 w 65"/>
                <a:gd name="T29" fmla="*/ 20 h 42"/>
                <a:gd name="T30" fmla="*/ 52 w 65"/>
                <a:gd name="T31" fmla="*/ 17 h 42"/>
                <a:gd name="T32" fmla="*/ 50 w 65"/>
                <a:gd name="T33" fmla="*/ 11 h 42"/>
                <a:gd name="T34" fmla="*/ 41 w 65"/>
                <a:gd name="T35" fmla="*/ 14 h 42"/>
                <a:gd name="T36" fmla="*/ 40 w 65"/>
                <a:gd name="T37" fmla="*/ 9 h 42"/>
                <a:gd name="T38" fmla="*/ 55 w 65"/>
                <a:gd name="T39" fmla="*/ 6 h 42"/>
                <a:gd name="T40" fmla="*/ 57 w 65"/>
                <a:gd name="T41" fmla="*/ 17 h 42"/>
                <a:gd name="T42" fmla="*/ 57 w 65"/>
                <a:gd name="T43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5" h="42">
                  <a:moveTo>
                    <a:pt x="57" y="21"/>
                  </a:moveTo>
                  <a:cubicBezTo>
                    <a:pt x="57" y="21"/>
                    <a:pt x="16" y="32"/>
                    <a:pt x="13" y="34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8"/>
                    <a:pt x="9" y="11"/>
                    <a:pt x="0" y="16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62" y="25"/>
                    <a:pt x="65" y="26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36" y="4"/>
                    <a:pt x="34" y="6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9"/>
                    <a:pt x="53" y="6"/>
                    <a:pt x="55" y="6"/>
                  </a:cubicBezTo>
                  <a:cubicBezTo>
                    <a:pt x="57" y="17"/>
                    <a:pt x="57" y="17"/>
                    <a:pt x="57" y="17"/>
                  </a:cubicBezTo>
                  <a:lnTo>
                    <a:pt x="57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5"/>
            <p:cNvSpPr/>
            <p:nvPr/>
          </p:nvSpPr>
          <p:spPr bwMode="auto">
            <a:xfrm>
              <a:off x="-8267700" y="1692275"/>
              <a:ext cx="244475" cy="192088"/>
            </a:xfrm>
            <a:custGeom>
              <a:avLst/>
              <a:gdLst>
                <a:gd name="T0" fmla="*/ 57 w 65"/>
                <a:gd name="T1" fmla="*/ 21 h 51"/>
                <a:gd name="T2" fmla="*/ 17 w 65"/>
                <a:gd name="T3" fmla="*/ 43 h 51"/>
                <a:gd name="T4" fmla="*/ 8 w 65"/>
                <a:gd name="T5" fmla="*/ 30 h 51"/>
                <a:gd name="T6" fmla="*/ 21 w 65"/>
                <a:gd name="T7" fmla="*/ 22 h 51"/>
                <a:gd name="T8" fmla="*/ 24 w 65"/>
                <a:gd name="T9" fmla="*/ 27 h 51"/>
                <a:gd name="T10" fmla="*/ 16 w 65"/>
                <a:gd name="T11" fmla="*/ 31 h 51"/>
                <a:gd name="T12" fmla="*/ 19 w 65"/>
                <a:gd name="T13" fmla="*/ 36 h 51"/>
                <a:gd name="T14" fmla="*/ 32 w 65"/>
                <a:gd name="T15" fmla="*/ 29 h 51"/>
                <a:gd name="T16" fmla="*/ 23 w 65"/>
                <a:gd name="T17" fmla="*/ 15 h 51"/>
                <a:gd name="T18" fmla="*/ 0 w 65"/>
                <a:gd name="T19" fmla="*/ 29 h 51"/>
                <a:gd name="T20" fmla="*/ 15 w 65"/>
                <a:gd name="T21" fmla="*/ 51 h 51"/>
                <a:gd name="T22" fmla="*/ 65 w 65"/>
                <a:gd name="T23" fmla="*/ 24 h 51"/>
                <a:gd name="T24" fmla="*/ 54 w 65"/>
                <a:gd name="T25" fmla="*/ 0 h 51"/>
                <a:gd name="T26" fmla="*/ 31 w 65"/>
                <a:gd name="T27" fmla="*/ 11 h 51"/>
                <a:gd name="T28" fmla="*/ 38 w 65"/>
                <a:gd name="T29" fmla="*/ 25 h 51"/>
                <a:gd name="T30" fmla="*/ 51 w 65"/>
                <a:gd name="T31" fmla="*/ 18 h 51"/>
                <a:gd name="T32" fmla="*/ 48 w 65"/>
                <a:gd name="T33" fmla="*/ 13 h 51"/>
                <a:gd name="T34" fmla="*/ 40 w 65"/>
                <a:gd name="T35" fmla="*/ 17 h 51"/>
                <a:gd name="T36" fmla="*/ 37 w 65"/>
                <a:gd name="T37" fmla="*/ 13 h 51"/>
                <a:gd name="T38" fmla="*/ 51 w 65"/>
                <a:gd name="T39" fmla="*/ 7 h 51"/>
                <a:gd name="T40" fmla="*/ 56 w 65"/>
                <a:gd name="T41" fmla="*/ 17 h 51"/>
                <a:gd name="T42" fmla="*/ 57 w 65"/>
                <a:gd name="T43" fmla="*/ 2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5" h="51">
                  <a:moveTo>
                    <a:pt x="57" y="21"/>
                  </a:moveTo>
                  <a:cubicBezTo>
                    <a:pt x="57" y="21"/>
                    <a:pt x="19" y="41"/>
                    <a:pt x="17" y="43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8" y="22"/>
                    <a:pt x="0" y="29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63" y="24"/>
                    <a:pt x="65" y="24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33" y="9"/>
                    <a:pt x="31" y="11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50" y="7"/>
                    <a:pt x="51" y="7"/>
                  </a:cubicBezTo>
                  <a:cubicBezTo>
                    <a:pt x="56" y="17"/>
                    <a:pt x="56" y="17"/>
                    <a:pt x="56" y="17"/>
                  </a:cubicBezTo>
                  <a:lnTo>
                    <a:pt x="57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6"/>
            <p:cNvSpPr/>
            <p:nvPr/>
          </p:nvSpPr>
          <p:spPr bwMode="auto">
            <a:xfrm>
              <a:off x="-8478838" y="1819275"/>
              <a:ext cx="238125" cy="219075"/>
            </a:xfrm>
            <a:custGeom>
              <a:avLst/>
              <a:gdLst>
                <a:gd name="T0" fmla="*/ 54 w 63"/>
                <a:gd name="T1" fmla="*/ 20 h 58"/>
                <a:gd name="T2" fmla="*/ 19 w 63"/>
                <a:gd name="T3" fmla="*/ 50 h 58"/>
                <a:gd name="T4" fmla="*/ 8 w 63"/>
                <a:gd name="T5" fmla="*/ 39 h 58"/>
                <a:gd name="T6" fmla="*/ 20 w 63"/>
                <a:gd name="T7" fmla="*/ 29 h 58"/>
                <a:gd name="T8" fmla="*/ 23 w 63"/>
                <a:gd name="T9" fmla="*/ 33 h 58"/>
                <a:gd name="T10" fmla="*/ 16 w 63"/>
                <a:gd name="T11" fmla="*/ 38 h 58"/>
                <a:gd name="T12" fmla="*/ 20 w 63"/>
                <a:gd name="T13" fmla="*/ 42 h 58"/>
                <a:gd name="T14" fmla="*/ 31 w 63"/>
                <a:gd name="T15" fmla="*/ 33 h 58"/>
                <a:gd name="T16" fmla="*/ 20 w 63"/>
                <a:gd name="T17" fmla="*/ 21 h 58"/>
                <a:gd name="T18" fmla="*/ 0 w 63"/>
                <a:gd name="T19" fmla="*/ 39 h 58"/>
                <a:gd name="T20" fmla="*/ 19 w 63"/>
                <a:gd name="T21" fmla="*/ 58 h 58"/>
                <a:gd name="T22" fmla="*/ 63 w 63"/>
                <a:gd name="T23" fmla="*/ 21 h 58"/>
                <a:gd name="T24" fmla="*/ 47 w 63"/>
                <a:gd name="T25" fmla="*/ 0 h 58"/>
                <a:gd name="T26" fmla="*/ 27 w 63"/>
                <a:gd name="T27" fmla="*/ 15 h 58"/>
                <a:gd name="T28" fmla="*/ 36 w 63"/>
                <a:gd name="T29" fmla="*/ 27 h 58"/>
                <a:gd name="T30" fmla="*/ 47 w 63"/>
                <a:gd name="T31" fmla="*/ 19 h 58"/>
                <a:gd name="T32" fmla="*/ 44 w 63"/>
                <a:gd name="T33" fmla="*/ 14 h 58"/>
                <a:gd name="T34" fmla="*/ 37 w 63"/>
                <a:gd name="T35" fmla="*/ 20 h 58"/>
                <a:gd name="T36" fmla="*/ 33 w 63"/>
                <a:gd name="T37" fmla="*/ 16 h 58"/>
                <a:gd name="T38" fmla="*/ 46 w 63"/>
                <a:gd name="T39" fmla="*/ 7 h 58"/>
                <a:gd name="T40" fmla="*/ 53 w 63"/>
                <a:gd name="T41" fmla="*/ 16 h 58"/>
                <a:gd name="T42" fmla="*/ 54 w 63"/>
                <a:gd name="T43" fmla="*/ 2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" h="58">
                  <a:moveTo>
                    <a:pt x="54" y="20"/>
                  </a:moveTo>
                  <a:cubicBezTo>
                    <a:pt x="54" y="20"/>
                    <a:pt x="21" y="47"/>
                    <a:pt x="19" y="50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21"/>
                    <a:pt x="7" y="31"/>
                    <a:pt x="0" y="39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9" y="58"/>
                    <a:pt x="60" y="22"/>
                    <a:pt x="63" y="2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28" y="13"/>
                    <a:pt x="27" y="15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44" y="8"/>
                    <a:pt x="46" y="7"/>
                  </a:cubicBezTo>
                  <a:cubicBezTo>
                    <a:pt x="53" y="16"/>
                    <a:pt x="53" y="16"/>
                    <a:pt x="53" y="16"/>
                  </a:cubicBezTo>
                  <a:lnTo>
                    <a:pt x="54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7"/>
            <p:cNvSpPr/>
            <p:nvPr/>
          </p:nvSpPr>
          <p:spPr bwMode="auto">
            <a:xfrm>
              <a:off x="-8650288" y="1989138"/>
              <a:ext cx="220663" cy="233363"/>
            </a:xfrm>
            <a:custGeom>
              <a:avLst/>
              <a:gdLst>
                <a:gd name="T0" fmla="*/ 50 w 59"/>
                <a:gd name="T1" fmla="*/ 19 h 62"/>
                <a:gd name="T2" fmla="*/ 20 w 59"/>
                <a:gd name="T3" fmla="*/ 54 h 62"/>
                <a:gd name="T4" fmla="*/ 8 w 59"/>
                <a:gd name="T5" fmla="*/ 45 h 62"/>
                <a:gd name="T6" fmla="*/ 17 w 59"/>
                <a:gd name="T7" fmla="*/ 33 h 62"/>
                <a:gd name="T8" fmla="*/ 21 w 59"/>
                <a:gd name="T9" fmla="*/ 36 h 62"/>
                <a:gd name="T10" fmla="*/ 16 w 59"/>
                <a:gd name="T11" fmla="*/ 43 h 62"/>
                <a:gd name="T12" fmla="*/ 20 w 59"/>
                <a:gd name="T13" fmla="*/ 46 h 62"/>
                <a:gd name="T14" fmla="*/ 29 w 59"/>
                <a:gd name="T15" fmla="*/ 36 h 62"/>
                <a:gd name="T16" fmla="*/ 16 w 59"/>
                <a:gd name="T17" fmla="*/ 25 h 62"/>
                <a:gd name="T18" fmla="*/ 0 w 59"/>
                <a:gd name="T19" fmla="*/ 46 h 62"/>
                <a:gd name="T20" fmla="*/ 22 w 59"/>
                <a:gd name="T21" fmla="*/ 62 h 62"/>
                <a:gd name="T22" fmla="*/ 59 w 59"/>
                <a:gd name="T23" fmla="*/ 19 h 62"/>
                <a:gd name="T24" fmla="*/ 39 w 59"/>
                <a:gd name="T25" fmla="*/ 0 h 62"/>
                <a:gd name="T26" fmla="*/ 22 w 59"/>
                <a:gd name="T27" fmla="*/ 19 h 62"/>
                <a:gd name="T28" fmla="*/ 34 w 59"/>
                <a:gd name="T29" fmla="*/ 29 h 62"/>
                <a:gd name="T30" fmla="*/ 43 w 59"/>
                <a:gd name="T31" fmla="*/ 18 h 62"/>
                <a:gd name="T32" fmla="*/ 39 w 59"/>
                <a:gd name="T33" fmla="*/ 15 h 62"/>
                <a:gd name="T34" fmla="*/ 33 w 59"/>
                <a:gd name="T35" fmla="*/ 21 h 62"/>
                <a:gd name="T36" fmla="*/ 29 w 59"/>
                <a:gd name="T37" fmla="*/ 18 h 62"/>
                <a:gd name="T38" fmla="*/ 40 w 59"/>
                <a:gd name="T39" fmla="*/ 8 h 62"/>
                <a:gd name="T40" fmla="*/ 48 w 59"/>
                <a:gd name="T41" fmla="*/ 15 h 62"/>
                <a:gd name="T42" fmla="*/ 50 w 59"/>
                <a:gd name="T43" fmla="*/ 1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62">
                  <a:moveTo>
                    <a:pt x="50" y="19"/>
                  </a:moveTo>
                  <a:cubicBezTo>
                    <a:pt x="50" y="19"/>
                    <a:pt x="22" y="51"/>
                    <a:pt x="20" y="54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5"/>
                    <a:pt x="5" y="37"/>
                    <a:pt x="0" y="46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2" y="62"/>
                    <a:pt x="57" y="20"/>
                    <a:pt x="59" y="19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23" y="16"/>
                    <a:pt x="22" y="1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39" y="8"/>
                    <a:pt x="40" y="8"/>
                  </a:cubicBezTo>
                  <a:cubicBezTo>
                    <a:pt x="48" y="15"/>
                    <a:pt x="48" y="15"/>
                    <a:pt x="48" y="15"/>
                  </a:cubicBezTo>
                  <a:lnTo>
                    <a:pt x="5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8"/>
            <p:cNvSpPr/>
            <p:nvPr/>
          </p:nvSpPr>
          <p:spPr bwMode="auto">
            <a:xfrm>
              <a:off x="-8782050" y="2192338"/>
              <a:ext cx="198438" cy="244475"/>
            </a:xfrm>
            <a:custGeom>
              <a:avLst/>
              <a:gdLst>
                <a:gd name="T0" fmla="*/ 44 w 53"/>
                <a:gd name="T1" fmla="*/ 16 h 65"/>
                <a:gd name="T2" fmla="*/ 22 w 53"/>
                <a:gd name="T3" fmla="*/ 56 h 65"/>
                <a:gd name="T4" fmla="*/ 8 w 53"/>
                <a:gd name="T5" fmla="*/ 50 h 65"/>
                <a:gd name="T6" fmla="*/ 15 w 53"/>
                <a:gd name="T7" fmla="*/ 37 h 65"/>
                <a:gd name="T8" fmla="*/ 19 w 53"/>
                <a:gd name="T9" fmla="*/ 39 h 65"/>
                <a:gd name="T10" fmla="*/ 15 w 53"/>
                <a:gd name="T11" fmla="*/ 47 h 65"/>
                <a:gd name="T12" fmla="*/ 20 w 53"/>
                <a:gd name="T13" fmla="*/ 49 h 65"/>
                <a:gd name="T14" fmla="*/ 27 w 53"/>
                <a:gd name="T15" fmla="*/ 37 h 65"/>
                <a:gd name="T16" fmla="*/ 12 w 53"/>
                <a:gd name="T17" fmla="*/ 29 h 65"/>
                <a:gd name="T18" fmla="*/ 0 w 53"/>
                <a:gd name="T19" fmla="*/ 53 h 65"/>
                <a:gd name="T20" fmla="*/ 25 w 53"/>
                <a:gd name="T21" fmla="*/ 65 h 65"/>
                <a:gd name="T22" fmla="*/ 53 w 53"/>
                <a:gd name="T23" fmla="*/ 14 h 65"/>
                <a:gd name="T24" fmla="*/ 30 w 53"/>
                <a:gd name="T25" fmla="*/ 0 h 65"/>
                <a:gd name="T26" fmla="*/ 17 w 53"/>
                <a:gd name="T27" fmla="*/ 22 h 65"/>
                <a:gd name="T28" fmla="*/ 30 w 53"/>
                <a:gd name="T29" fmla="*/ 29 h 65"/>
                <a:gd name="T30" fmla="*/ 37 w 53"/>
                <a:gd name="T31" fmla="*/ 17 h 65"/>
                <a:gd name="T32" fmla="*/ 32 w 53"/>
                <a:gd name="T33" fmla="*/ 14 h 65"/>
                <a:gd name="T34" fmla="*/ 27 w 53"/>
                <a:gd name="T35" fmla="*/ 22 h 65"/>
                <a:gd name="T36" fmla="*/ 23 w 53"/>
                <a:gd name="T37" fmla="*/ 20 h 65"/>
                <a:gd name="T38" fmla="*/ 32 w 53"/>
                <a:gd name="T39" fmla="*/ 7 h 65"/>
                <a:gd name="T40" fmla="*/ 41 w 53"/>
                <a:gd name="T41" fmla="*/ 13 h 65"/>
                <a:gd name="T42" fmla="*/ 44 w 53"/>
                <a:gd name="T43" fmla="*/ 1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3" h="65">
                  <a:moveTo>
                    <a:pt x="44" y="16"/>
                  </a:moveTo>
                  <a:cubicBezTo>
                    <a:pt x="44" y="16"/>
                    <a:pt x="22" y="53"/>
                    <a:pt x="22" y="56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29"/>
                    <a:pt x="3" y="43"/>
                    <a:pt x="0" y="53"/>
                  </a:cubicBezTo>
                  <a:cubicBezTo>
                    <a:pt x="25" y="65"/>
                    <a:pt x="25" y="65"/>
                    <a:pt x="25" y="65"/>
                  </a:cubicBezTo>
                  <a:cubicBezTo>
                    <a:pt x="25" y="65"/>
                    <a:pt x="51" y="16"/>
                    <a:pt x="53" y="1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17" y="19"/>
                    <a:pt x="17" y="22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20"/>
                    <a:pt x="31" y="8"/>
                    <a:pt x="32" y="7"/>
                  </a:cubicBezTo>
                  <a:cubicBezTo>
                    <a:pt x="41" y="13"/>
                    <a:pt x="41" y="13"/>
                    <a:pt x="41" y="13"/>
                  </a:cubicBezTo>
                  <a:lnTo>
                    <a:pt x="44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9"/>
            <p:cNvSpPr/>
            <p:nvPr/>
          </p:nvSpPr>
          <p:spPr bwMode="auto">
            <a:xfrm>
              <a:off x="-8861425" y="2433638"/>
              <a:ext cx="161925" cy="241300"/>
            </a:xfrm>
            <a:custGeom>
              <a:avLst/>
              <a:gdLst>
                <a:gd name="T0" fmla="*/ 35 w 43"/>
                <a:gd name="T1" fmla="*/ 12 h 64"/>
                <a:gd name="T2" fmla="*/ 21 w 43"/>
                <a:gd name="T3" fmla="*/ 56 h 64"/>
                <a:gd name="T4" fmla="*/ 6 w 43"/>
                <a:gd name="T5" fmla="*/ 53 h 64"/>
                <a:gd name="T6" fmla="*/ 11 w 43"/>
                <a:gd name="T7" fmla="*/ 38 h 64"/>
                <a:gd name="T8" fmla="*/ 15 w 43"/>
                <a:gd name="T9" fmla="*/ 40 h 64"/>
                <a:gd name="T10" fmla="*/ 13 w 43"/>
                <a:gd name="T11" fmla="*/ 48 h 64"/>
                <a:gd name="T12" fmla="*/ 18 w 43"/>
                <a:gd name="T13" fmla="*/ 49 h 64"/>
                <a:gd name="T14" fmla="*/ 23 w 43"/>
                <a:gd name="T15" fmla="*/ 36 h 64"/>
                <a:gd name="T16" fmla="*/ 7 w 43"/>
                <a:gd name="T17" fmla="*/ 31 h 64"/>
                <a:gd name="T18" fmla="*/ 0 w 43"/>
                <a:gd name="T19" fmla="*/ 57 h 64"/>
                <a:gd name="T20" fmla="*/ 26 w 43"/>
                <a:gd name="T21" fmla="*/ 64 h 64"/>
                <a:gd name="T22" fmla="*/ 43 w 43"/>
                <a:gd name="T23" fmla="*/ 9 h 64"/>
                <a:gd name="T24" fmla="*/ 18 w 43"/>
                <a:gd name="T25" fmla="*/ 0 h 64"/>
                <a:gd name="T26" fmla="*/ 10 w 43"/>
                <a:gd name="T27" fmla="*/ 23 h 64"/>
                <a:gd name="T28" fmla="*/ 24 w 43"/>
                <a:gd name="T29" fmla="*/ 28 h 64"/>
                <a:gd name="T30" fmla="*/ 29 w 43"/>
                <a:gd name="T31" fmla="*/ 15 h 64"/>
                <a:gd name="T32" fmla="*/ 24 w 43"/>
                <a:gd name="T33" fmla="*/ 13 h 64"/>
                <a:gd name="T34" fmla="*/ 20 w 43"/>
                <a:gd name="T35" fmla="*/ 22 h 64"/>
                <a:gd name="T36" fmla="*/ 16 w 43"/>
                <a:gd name="T37" fmla="*/ 20 h 64"/>
                <a:gd name="T38" fmla="*/ 22 w 43"/>
                <a:gd name="T39" fmla="*/ 6 h 64"/>
                <a:gd name="T40" fmla="*/ 32 w 43"/>
                <a:gd name="T41" fmla="*/ 10 h 64"/>
                <a:gd name="T42" fmla="*/ 35 w 43"/>
                <a:gd name="T43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3" h="64">
                  <a:moveTo>
                    <a:pt x="35" y="12"/>
                  </a:moveTo>
                  <a:cubicBezTo>
                    <a:pt x="35" y="12"/>
                    <a:pt x="21" y="53"/>
                    <a:pt x="21" y="56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1" y="47"/>
                    <a:pt x="0" y="57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64"/>
                    <a:pt x="42" y="11"/>
                    <a:pt x="43" y="9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9" y="20"/>
                    <a:pt x="10" y="23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21" y="7"/>
                    <a:pt x="22" y="6"/>
                  </a:cubicBezTo>
                  <a:cubicBezTo>
                    <a:pt x="32" y="10"/>
                    <a:pt x="32" y="10"/>
                    <a:pt x="32" y="10"/>
                  </a:cubicBezTo>
                  <a:lnTo>
                    <a:pt x="35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30"/>
            <p:cNvSpPr/>
            <p:nvPr/>
          </p:nvSpPr>
          <p:spPr bwMode="auto">
            <a:xfrm>
              <a:off x="-8974138" y="2655888"/>
              <a:ext cx="766763" cy="1436688"/>
            </a:xfrm>
            <a:custGeom>
              <a:avLst/>
              <a:gdLst>
                <a:gd name="T0" fmla="*/ 30 w 204"/>
                <a:gd name="T1" fmla="*/ 15 h 382"/>
                <a:gd name="T2" fmla="*/ 49 w 204"/>
                <a:gd name="T3" fmla="*/ 18 h 382"/>
                <a:gd name="T4" fmla="*/ 59 w 204"/>
                <a:gd name="T5" fmla="*/ 31 h 382"/>
                <a:gd name="T6" fmla="*/ 38 w 204"/>
                <a:gd name="T7" fmla="*/ 68 h 382"/>
                <a:gd name="T8" fmla="*/ 70 w 204"/>
                <a:gd name="T9" fmla="*/ 69 h 382"/>
                <a:gd name="T10" fmla="*/ 39 w 204"/>
                <a:gd name="T11" fmla="*/ 122 h 382"/>
                <a:gd name="T12" fmla="*/ 48 w 204"/>
                <a:gd name="T13" fmla="*/ 137 h 382"/>
                <a:gd name="T14" fmla="*/ 62 w 204"/>
                <a:gd name="T15" fmla="*/ 159 h 382"/>
                <a:gd name="T16" fmla="*/ 53 w 204"/>
                <a:gd name="T17" fmla="*/ 187 h 382"/>
                <a:gd name="T18" fmla="*/ 86 w 204"/>
                <a:gd name="T19" fmla="*/ 178 h 382"/>
                <a:gd name="T20" fmla="*/ 76 w 204"/>
                <a:gd name="T21" fmla="*/ 238 h 382"/>
                <a:gd name="T22" fmla="*/ 89 w 204"/>
                <a:gd name="T23" fmla="*/ 250 h 382"/>
                <a:gd name="T24" fmla="*/ 111 w 204"/>
                <a:gd name="T25" fmla="*/ 264 h 382"/>
                <a:gd name="T26" fmla="*/ 113 w 204"/>
                <a:gd name="T27" fmla="*/ 294 h 382"/>
                <a:gd name="T28" fmla="*/ 138 w 204"/>
                <a:gd name="T29" fmla="*/ 274 h 382"/>
                <a:gd name="T30" fmla="*/ 150 w 204"/>
                <a:gd name="T31" fmla="*/ 334 h 382"/>
                <a:gd name="T32" fmla="*/ 165 w 204"/>
                <a:gd name="T33" fmla="*/ 340 h 382"/>
                <a:gd name="T34" fmla="*/ 188 w 204"/>
                <a:gd name="T35" fmla="*/ 343 h 382"/>
                <a:gd name="T36" fmla="*/ 202 w 204"/>
                <a:gd name="T37" fmla="*/ 375 h 382"/>
                <a:gd name="T38" fmla="*/ 193 w 204"/>
                <a:gd name="T39" fmla="*/ 375 h 382"/>
                <a:gd name="T40" fmla="*/ 129 w 204"/>
                <a:gd name="T41" fmla="*/ 366 h 382"/>
                <a:gd name="T42" fmla="*/ 151 w 204"/>
                <a:gd name="T43" fmla="*/ 343 h 382"/>
                <a:gd name="T44" fmla="*/ 113 w 204"/>
                <a:gd name="T45" fmla="*/ 331 h 382"/>
                <a:gd name="T46" fmla="*/ 109 w 204"/>
                <a:gd name="T47" fmla="*/ 309 h 382"/>
                <a:gd name="T48" fmla="*/ 103 w 204"/>
                <a:gd name="T49" fmla="*/ 291 h 382"/>
                <a:gd name="T50" fmla="*/ 46 w 204"/>
                <a:gd name="T51" fmla="*/ 260 h 382"/>
                <a:gd name="T52" fmla="*/ 73 w 204"/>
                <a:gd name="T53" fmla="*/ 246 h 382"/>
                <a:gd name="T54" fmla="*/ 42 w 204"/>
                <a:gd name="T55" fmla="*/ 222 h 382"/>
                <a:gd name="T56" fmla="*/ 47 w 204"/>
                <a:gd name="T57" fmla="*/ 201 h 382"/>
                <a:gd name="T58" fmla="*/ 48 w 204"/>
                <a:gd name="T59" fmla="*/ 182 h 382"/>
                <a:gd name="T60" fmla="*/ 3 w 204"/>
                <a:gd name="T61" fmla="*/ 134 h 382"/>
                <a:gd name="T62" fmla="*/ 35 w 204"/>
                <a:gd name="T63" fmla="*/ 131 h 382"/>
                <a:gd name="T64" fmla="*/ 15 w 204"/>
                <a:gd name="T65" fmla="*/ 99 h 382"/>
                <a:gd name="T66" fmla="*/ 25 w 204"/>
                <a:gd name="T67" fmla="*/ 77 h 382"/>
                <a:gd name="T68" fmla="*/ 31 w 204"/>
                <a:gd name="T69" fmla="*/ 60 h 382"/>
                <a:gd name="T70" fmla="*/ 7 w 204"/>
                <a:gd name="T71" fmla="*/ 2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4" h="382">
                  <a:moveTo>
                    <a:pt x="6" y="0"/>
                  </a:moveTo>
                  <a:cubicBezTo>
                    <a:pt x="6" y="0"/>
                    <a:pt x="24" y="5"/>
                    <a:pt x="30" y="15"/>
                  </a:cubicBezTo>
                  <a:cubicBezTo>
                    <a:pt x="30" y="15"/>
                    <a:pt x="40" y="0"/>
                    <a:pt x="46" y="10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49" y="18"/>
                    <a:pt x="68" y="9"/>
                    <a:pt x="77" y="15"/>
                  </a:cubicBezTo>
                  <a:cubicBezTo>
                    <a:pt x="77" y="15"/>
                    <a:pt x="63" y="16"/>
                    <a:pt x="59" y="31"/>
                  </a:cubicBezTo>
                  <a:cubicBezTo>
                    <a:pt x="59" y="31"/>
                    <a:pt x="54" y="53"/>
                    <a:pt x="38" y="61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8"/>
                    <a:pt x="43" y="73"/>
                    <a:pt x="44" y="77"/>
                  </a:cubicBezTo>
                  <a:cubicBezTo>
                    <a:pt x="44" y="77"/>
                    <a:pt x="55" y="67"/>
                    <a:pt x="70" y="69"/>
                  </a:cubicBezTo>
                  <a:cubicBezTo>
                    <a:pt x="70" y="69"/>
                    <a:pt x="54" y="77"/>
                    <a:pt x="54" y="99"/>
                  </a:cubicBezTo>
                  <a:cubicBezTo>
                    <a:pt x="54" y="99"/>
                    <a:pt x="52" y="118"/>
                    <a:pt x="39" y="122"/>
                  </a:cubicBezTo>
                  <a:cubicBezTo>
                    <a:pt x="39" y="130"/>
                    <a:pt x="39" y="130"/>
                    <a:pt x="39" y="130"/>
                  </a:cubicBezTo>
                  <a:cubicBezTo>
                    <a:pt x="39" y="130"/>
                    <a:pt x="46" y="132"/>
                    <a:pt x="48" y="137"/>
                  </a:cubicBezTo>
                  <a:cubicBezTo>
                    <a:pt x="48" y="137"/>
                    <a:pt x="57" y="125"/>
                    <a:pt x="73" y="124"/>
                  </a:cubicBezTo>
                  <a:cubicBezTo>
                    <a:pt x="73" y="124"/>
                    <a:pt x="60" y="132"/>
                    <a:pt x="62" y="159"/>
                  </a:cubicBezTo>
                  <a:cubicBezTo>
                    <a:pt x="62" y="159"/>
                    <a:pt x="59" y="174"/>
                    <a:pt x="52" y="181"/>
                  </a:cubicBezTo>
                  <a:cubicBezTo>
                    <a:pt x="53" y="187"/>
                    <a:pt x="53" y="187"/>
                    <a:pt x="53" y="187"/>
                  </a:cubicBezTo>
                  <a:cubicBezTo>
                    <a:pt x="53" y="187"/>
                    <a:pt x="61" y="190"/>
                    <a:pt x="63" y="194"/>
                  </a:cubicBezTo>
                  <a:cubicBezTo>
                    <a:pt x="63" y="194"/>
                    <a:pt x="76" y="176"/>
                    <a:pt x="86" y="178"/>
                  </a:cubicBezTo>
                  <a:cubicBezTo>
                    <a:pt x="86" y="178"/>
                    <a:pt x="73" y="189"/>
                    <a:pt x="81" y="206"/>
                  </a:cubicBezTo>
                  <a:cubicBezTo>
                    <a:pt x="81" y="206"/>
                    <a:pt x="85" y="223"/>
                    <a:pt x="76" y="238"/>
                  </a:cubicBezTo>
                  <a:cubicBezTo>
                    <a:pt x="79" y="243"/>
                    <a:pt x="79" y="243"/>
                    <a:pt x="79" y="243"/>
                  </a:cubicBezTo>
                  <a:cubicBezTo>
                    <a:pt x="79" y="243"/>
                    <a:pt x="86" y="244"/>
                    <a:pt x="89" y="250"/>
                  </a:cubicBezTo>
                  <a:cubicBezTo>
                    <a:pt x="89" y="250"/>
                    <a:pt x="90" y="234"/>
                    <a:pt x="108" y="228"/>
                  </a:cubicBezTo>
                  <a:cubicBezTo>
                    <a:pt x="108" y="228"/>
                    <a:pt x="96" y="244"/>
                    <a:pt x="111" y="264"/>
                  </a:cubicBezTo>
                  <a:cubicBezTo>
                    <a:pt x="111" y="264"/>
                    <a:pt x="114" y="275"/>
                    <a:pt x="108" y="288"/>
                  </a:cubicBezTo>
                  <a:cubicBezTo>
                    <a:pt x="113" y="294"/>
                    <a:pt x="113" y="294"/>
                    <a:pt x="113" y="294"/>
                  </a:cubicBezTo>
                  <a:cubicBezTo>
                    <a:pt x="113" y="294"/>
                    <a:pt x="121" y="295"/>
                    <a:pt x="122" y="298"/>
                  </a:cubicBezTo>
                  <a:cubicBezTo>
                    <a:pt x="122" y="298"/>
                    <a:pt x="126" y="276"/>
                    <a:pt x="138" y="274"/>
                  </a:cubicBezTo>
                  <a:cubicBezTo>
                    <a:pt x="138" y="274"/>
                    <a:pt x="130" y="292"/>
                    <a:pt x="141" y="300"/>
                  </a:cubicBezTo>
                  <a:cubicBezTo>
                    <a:pt x="141" y="300"/>
                    <a:pt x="155" y="316"/>
                    <a:pt x="150" y="334"/>
                  </a:cubicBezTo>
                  <a:cubicBezTo>
                    <a:pt x="154" y="339"/>
                    <a:pt x="154" y="339"/>
                    <a:pt x="154" y="339"/>
                  </a:cubicBezTo>
                  <a:cubicBezTo>
                    <a:pt x="154" y="339"/>
                    <a:pt x="162" y="337"/>
                    <a:pt x="165" y="340"/>
                  </a:cubicBezTo>
                  <a:cubicBezTo>
                    <a:pt x="165" y="340"/>
                    <a:pt x="164" y="323"/>
                    <a:pt x="176" y="313"/>
                  </a:cubicBezTo>
                  <a:cubicBezTo>
                    <a:pt x="176" y="313"/>
                    <a:pt x="171" y="333"/>
                    <a:pt x="188" y="343"/>
                  </a:cubicBezTo>
                  <a:cubicBezTo>
                    <a:pt x="188" y="343"/>
                    <a:pt x="199" y="356"/>
                    <a:pt x="197" y="371"/>
                  </a:cubicBezTo>
                  <a:cubicBezTo>
                    <a:pt x="202" y="375"/>
                    <a:pt x="202" y="375"/>
                    <a:pt x="202" y="375"/>
                  </a:cubicBezTo>
                  <a:cubicBezTo>
                    <a:pt x="202" y="375"/>
                    <a:pt x="204" y="378"/>
                    <a:pt x="199" y="377"/>
                  </a:cubicBezTo>
                  <a:cubicBezTo>
                    <a:pt x="193" y="375"/>
                    <a:pt x="193" y="375"/>
                    <a:pt x="193" y="375"/>
                  </a:cubicBezTo>
                  <a:cubicBezTo>
                    <a:pt x="193" y="375"/>
                    <a:pt x="176" y="382"/>
                    <a:pt x="165" y="375"/>
                  </a:cubicBezTo>
                  <a:cubicBezTo>
                    <a:pt x="165" y="375"/>
                    <a:pt x="151" y="364"/>
                    <a:pt x="129" y="366"/>
                  </a:cubicBezTo>
                  <a:cubicBezTo>
                    <a:pt x="129" y="366"/>
                    <a:pt x="134" y="356"/>
                    <a:pt x="152" y="354"/>
                  </a:cubicBezTo>
                  <a:cubicBezTo>
                    <a:pt x="152" y="354"/>
                    <a:pt x="150" y="348"/>
                    <a:pt x="151" y="343"/>
                  </a:cubicBezTo>
                  <a:cubicBezTo>
                    <a:pt x="147" y="338"/>
                    <a:pt x="147" y="338"/>
                    <a:pt x="147" y="338"/>
                  </a:cubicBezTo>
                  <a:cubicBezTo>
                    <a:pt x="147" y="338"/>
                    <a:pt x="122" y="340"/>
                    <a:pt x="113" y="331"/>
                  </a:cubicBezTo>
                  <a:cubicBezTo>
                    <a:pt x="113" y="331"/>
                    <a:pt x="104" y="316"/>
                    <a:pt x="84" y="318"/>
                  </a:cubicBezTo>
                  <a:cubicBezTo>
                    <a:pt x="84" y="318"/>
                    <a:pt x="86" y="311"/>
                    <a:pt x="109" y="309"/>
                  </a:cubicBezTo>
                  <a:cubicBezTo>
                    <a:pt x="109" y="309"/>
                    <a:pt x="107" y="303"/>
                    <a:pt x="108" y="298"/>
                  </a:cubicBezTo>
                  <a:cubicBezTo>
                    <a:pt x="103" y="291"/>
                    <a:pt x="103" y="291"/>
                    <a:pt x="103" y="291"/>
                  </a:cubicBezTo>
                  <a:cubicBezTo>
                    <a:pt x="103" y="291"/>
                    <a:pt x="87" y="295"/>
                    <a:pt x="74" y="280"/>
                  </a:cubicBezTo>
                  <a:cubicBezTo>
                    <a:pt x="74" y="280"/>
                    <a:pt x="64" y="264"/>
                    <a:pt x="46" y="260"/>
                  </a:cubicBezTo>
                  <a:cubicBezTo>
                    <a:pt x="46" y="260"/>
                    <a:pt x="59" y="255"/>
                    <a:pt x="73" y="257"/>
                  </a:cubicBezTo>
                  <a:cubicBezTo>
                    <a:pt x="73" y="257"/>
                    <a:pt x="72" y="250"/>
                    <a:pt x="73" y="246"/>
                  </a:cubicBezTo>
                  <a:cubicBezTo>
                    <a:pt x="70" y="240"/>
                    <a:pt x="70" y="240"/>
                    <a:pt x="70" y="240"/>
                  </a:cubicBezTo>
                  <a:cubicBezTo>
                    <a:pt x="70" y="240"/>
                    <a:pt x="53" y="241"/>
                    <a:pt x="42" y="222"/>
                  </a:cubicBezTo>
                  <a:cubicBezTo>
                    <a:pt x="42" y="222"/>
                    <a:pt x="33" y="203"/>
                    <a:pt x="18" y="199"/>
                  </a:cubicBezTo>
                  <a:cubicBezTo>
                    <a:pt x="18" y="199"/>
                    <a:pt x="33" y="195"/>
                    <a:pt x="47" y="201"/>
                  </a:cubicBezTo>
                  <a:cubicBezTo>
                    <a:pt x="47" y="201"/>
                    <a:pt x="47" y="194"/>
                    <a:pt x="49" y="189"/>
                  </a:cubicBezTo>
                  <a:cubicBezTo>
                    <a:pt x="48" y="182"/>
                    <a:pt x="48" y="182"/>
                    <a:pt x="48" y="182"/>
                  </a:cubicBezTo>
                  <a:cubicBezTo>
                    <a:pt x="48" y="182"/>
                    <a:pt x="27" y="176"/>
                    <a:pt x="23" y="159"/>
                  </a:cubicBezTo>
                  <a:cubicBezTo>
                    <a:pt x="23" y="159"/>
                    <a:pt x="17" y="142"/>
                    <a:pt x="3" y="134"/>
                  </a:cubicBezTo>
                  <a:cubicBezTo>
                    <a:pt x="3" y="134"/>
                    <a:pt x="17" y="133"/>
                    <a:pt x="31" y="139"/>
                  </a:cubicBezTo>
                  <a:cubicBezTo>
                    <a:pt x="31" y="139"/>
                    <a:pt x="32" y="133"/>
                    <a:pt x="35" y="131"/>
                  </a:cubicBezTo>
                  <a:cubicBezTo>
                    <a:pt x="34" y="122"/>
                    <a:pt x="34" y="122"/>
                    <a:pt x="34" y="122"/>
                  </a:cubicBezTo>
                  <a:cubicBezTo>
                    <a:pt x="34" y="122"/>
                    <a:pt x="19" y="119"/>
                    <a:pt x="15" y="99"/>
                  </a:cubicBezTo>
                  <a:cubicBezTo>
                    <a:pt x="15" y="99"/>
                    <a:pt x="14" y="80"/>
                    <a:pt x="0" y="67"/>
                  </a:cubicBezTo>
                  <a:cubicBezTo>
                    <a:pt x="0" y="67"/>
                    <a:pt x="15" y="67"/>
                    <a:pt x="25" y="77"/>
                  </a:cubicBezTo>
                  <a:cubicBezTo>
                    <a:pt x="25" y="77"/>
                    <a:pt x="29" y="70"/>
                    <a:pt x="31" y="69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1" y="60"/>
                    <a:pt x="19" y="55"/>
                    <a:pt x="17" y="37"/>
                  </a:cubicBezTo>
                  <a:cubicBezTo>
                    <a:pt x="17" y="37"/>
                    <a:pt x="19" y="10"/>
                    <a:pt x="7" y="2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1"/>
            <p:cNvSpPr/>
            <p:nvPr/>
          </p:nvSpPr>
          <p:spPr bwMode="auto">
            <a:xfrm>
              <a:off x="-6848475" y="2655888"/>
              <a:ext cx="762000" cy="1436688"/>
            </a:xfrm>
            <a:custGeom>
              <a:avLst/>
              <a:gdLst>
                <a:gd name="T0" fmla="*/ 173 w 203"/>
                <a:gd name="T1" fmla="*/ 15 h 382"/>
                <a:gd name="T2" fmla="*/ 154 w 203"/>
                <a:gd name="T3" fmla="*/ 18 h 382"/>
                <a:gd name="T4" fmla="*/ 144 w 203"/>
                <a:gd name="T5" fmla="*/ 31 h 382"/>
                <a:gd name="T6" fmla="*/ 165 w 203"/>
                <a:gd name="T7" fmla="*/ 68 h 382"/>
                <a:gd name="T8" fmla="*/ 133 w 203"/>
                <a:gd name="T9" fmla="*/ 69 h 382"/>
                <a:gd name="T10" fmla="*/ 164 w 203"/>
                <a:gd name="T11" fmla="*/ 122 h 382"/>
                <a:gd name="T12" fmla="*/ 156 w 203"/>
                <a:gd name="T13" fmla="*/ 137 h 382"/>
                <a:gd name="T14" fmla="*/ 142 w 203"/>
                <a:gd name="T15" fmla="*/ 159 h 382"/>
                <a:gd name="T16" fmla="*/ 150 w 203"/>
                <a:gd name="T17" fmla="*/ 187 h 382"/>
                <a:gd name="T18" fmla="*/ 117 w 203"/>
                <a:gd name="T19" fmla="*/ 178 h 382"/>
                <a:gd name="T20" fmla="*/ 127 w 203"/>
                <a:gd name="T21" fmla="*/ 238 h 382"/>
                <a:gd name="T22" fmla="*/ 114 w 203"/>
                <a:gd name="T23" fmla="*/ 250 h 382"/>
                <a:gd name="T24" fmla="*/ 92 w 203"/>
                <a:gd name="T25" fmla="*/ 264 h 382"/>
                <a:gd name="T26" fmla="*/ 90 w 203"/>
                <a:gd name="T27" fmla="*/ 294 h 382"/>
                <a:gd name="T28" fmla="*/ 65 w 203"/>
                <a:gd name="T29" fmla="*/ 274 h 382"/>
                <a:gd name="T30" fmla="*/ 54 w 203"/>
                <a:gd name="T31" fmla="*/ 334 h 382"/>
                <a:gd name="T32" fmla="*/ 38 w 203"/>
                <a:gd name="T33" fmla="*/ 340 h 382"/>
                <a:gd name="T34" fmla="*/ 16 w 203"/>
                <a:gd name="T35" fmla="*/ 343 h 382"/>
                <a:gd name="T36" fmla="*/ 1 w 203"/>
                <a:gd name="T37" fmla="*/ 375 h 382"/>
                <a:gd name="T38" fmla="*/ 10 w 203"/>
                <a:gd name="T39" fmla="*/ 375 h 382"/>
                <a:gd name="T40" fmla="*/ 74 w 203"/>
                <a:gd name="T41" fmla="*/ 366 h 382"/>
                <a:gd name="T42" fmla="*/ 52 w 203"/>
                <a:gd name="T43" fmla="*/ 343 h 382"/>
                <a:gd name="T44" fmla="*/ 90 w 203"/>
                <a:gd name="T45" fmla="*/ 331 h 382"/>
                <a:gd name="T46" fmla="*/ 94 w 203"/>
                <a:gd name="T47" fmla="*/ 309 h 382"/>
                <a:gd name="T48" fmla="*/ 100 w 203"/>
                <a:gd name="T49" fmla="*/ 291 h 382"/>
                <a:gd name="T50" fmla="*/ 157 w 203"/>
                <a:gd name="T51" fmla="*/ 260 h 382"/>
                <a:gd name="T52" fmla="*/ 130 w 203"/>
                <a:gd name="T53" fmla="*/ 246 h 382"/>
                <a:gd name="T54" fmla="*/ 161 w 203"/>
                <a:gd name="T55" fmla="*/ 222 h 382"/>
                <a:gd name="T56" fmla="*/ 156 w 203"/>
                <a:gd name="T57" fmla="*/ 201 h 382"/>
                <a:gd name="T58" fmla="*/ 156 w 203"/>
                <a:gd name="T59" fmla="*/ 182 h 382"/>
                <a:gd name="T60" fmla="*/ 200 w 203"/>
                <a:gd name="T61" fmla="*/ 134 h 382"/>
                <a:gd name="T62" fmla="*/ 168 w 203"/>
                <a:gd name="T63" fmla="*/ 131 h 382"/>
                <a:gd name="T64" fmla="*/ 189 w 203"/>
                <a:gd name="T65" fmla="*/ 99 h 382"/>
                <a:gd name="T66" fmla="*/ 178 w 203"/>
                <a:gd name="T67" fmla="*/ 77 h 382"/>
                <a:gd name="T68" fmla="*/ 172 w 203"/>
                <a:gd name="T69" fmla="*/ 60 h 382"/>
                <a:gd name="T70" fmla="*/ 196 w 203"/>
                <a:gd name="T71" fmla="*/ 2 h 382"/>
                <a:gd name="T72" fmla="*/ 197 w 203"/>
                <a:gd name="T73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3" h="382">
                  <a:moveTo>
                    <a:pt x="197" y="0"/>
                  </a:moveTo>
                  <a:cubicBezTo>
                    <a:pt x="197" y="0"/>
                    <a:pt x="180" y="5"/>
                    <a:pt x="173" y="15"/>
                  </a:cubicBezTo>
                  <a:cubicBezTo>
                    <a:pt x="173" y="15"/>
                    <a:pt x="163" y="0"/>
                    <a:pt x="158" y="10"/>
                  </a:cubicBezTo>
                  <a:cubicBezTo>
                    <a:pt x="154" y="18"/>
                    <a:pt x="154" y="18"/>
                    <a:pt x="154" y="18"/>
                  </a:cubicBezTo>
                  <a:cubicBezTo>
                    <a:pt x="154" y="18"/>
                    <a:pt x="135" y="9"/>
                    <a:pt x="126" y="15"/>
                  </a:cubicBezTo>
                  <a:cubicBezTo>
                    <a:pt x="126" y="15"/>
                    <a:pt x="140" y="16"/>
                    <a:pt x="144" y="31"/>
                  </a:cubicBezTo>
                  <a:cubicBezTo>
                    <a:pt x="144" y="31"/>
                    <a:pt x="149" y="53"/>
                    <a:pt x="165" y="61"/>
                  </a:cubicBezTo>
                  <a:cubicBezTo>
                    <a:pt x="165" y="68"/>
                    <a:pt x="165" y="68"/>
                    <a:pt x="165" y="68"/>
                  </a:cubicBezTo>
                  <a:cubicBezTo>
                    <a:pt x="165" y="68"/>
                    <a:pt x="160" y="73"/>
                    <a:pt x="159" y="77"/>
                  </a:cubicBezTo>
                  <a:cubicBezTo>
                    <a:pt x="159" y="77"/>
                    <a:pt x="148" y="67"/>
                    <a:pt x="133" y="69"/>
                  </a:cubicBezTo>
                  <a:cubicBezTo>
                    <a:pt x="133" y="69"/>
                    <a:pt x="149" y="77"/>
                    <a:pt x="149" y="99"/>
                  </a:cubicBezTo>
                  <a:cubicBezTo>
                    <a:pt x="149" y="99"/>
                    <a:pt x="151" y="118"/>
                    <a:pt x="164" y="122"/>
                  </a:cubicBezTo>
                  <a:cubicBezTo>
                    <a:pt x="164" y="130"/>
                    <a:pt x="164" y="130"/>
                    <a:pt x="164" y="130"/>
                  </a:cubicBezTo>
                  <a:cubicBezTo>
                    <a:pt x="164" y="130"/>
                    <a:pt x="157" y="132"/>
                    <a:pt x="156" y="137"/>
                  </a:cubicBezTo>
                  <a:cubicBezTo>
                    <a:pt x="156" y="137"/>
                    <a:pt x="147" y="125"/>
                    <a:pt x="130" y="124"/>
                  </a:cubicBezTo>
                  <a:cubicBezTo>
                    <a:pt x="130" y="124"/>
                    <a:pt x="144" y="132"/>
                    <a:pt x="142" y="159"/>
                  </a:cubicBezTo>
                  <a:cubicBezTo>
                    <a:pt x="142" y="159"/>
                    <a:pt x="144" y="174"/>
                    <a:pt x="151" y="181"/>
                  </a:cubicBezTo>
                  <a:cubicBezTo>
                    <a:pt x="150" y="187"/>
                    <a:pt x="150" y="187"/>
                    <a:pt x="150" y="187"/>
                  </a:cubicBezTo>
                  <a:cubicBezTo>
                    <a:pt x="150" y="187"/>
                    <a:pt x="142" y="190"/>
                    <a:pt x="141" y="194"/>
                  </a:cubicBezTo>
                  <a:cubicBezTo>
                    <a:pt x="141" y="194"/>
                    <a:pt x="127" y="176"/>
                    <a:pt x="117" y="178"/>
                  </a:cubicBezTo>
                  <a:cubicBezTo>
                    <a:pt x="117" y="178"/>
                    <a:pt x="130" y="189"/>
                    <a:pt x="122" y="206"/>
                  </a:cubicBezTo>
                  <a:cubicBezTo>
                    <a:pt x="122" y="206"/>
                    <a:pt x="118" y="223"/>
                    <a:pt x="127" y="238"/>
                  </a:cubicBezTo>
                  <a:cubicBezTo>
                    <a:pt x="124" y="243"/>
                    <a:pt x="124" y="243"/>
                    <a:pt x="124" y="243"/>
                  </a:cubicBezTo>
                  <a:cubicBezTo>
                    <a:pt x="124" y="243"/>
                    <a:pt x="117" y="244"/>
                    <a:pt x="114" y="250"/>
                  </a:cubicBezTo>
                  <a:cubicBezTo>
                    <a:pt x="114" y="250"/>
                    <a:pt x="113" y="234"/>
                    <a:pt x="95" y="228"/>
                  </a:cubicBezTo>
                  <a:cubicBezTo>
                    <a:pt x="95" y="228"/>
                    <a:pt x="107" y="244"/>
                    <a:pt x="92" y="264"/>
                  </a:cubicBezTo>
                  <a:cubicBezTo>
                    <a:pt x="92" y="264"/>
                    <a:pt x="89" y="275"/>
                    <a:pt x="95" y="288"/>
                  </a:cubicBezTo>
                  <a:cubicBezTo>
                    <a:pt x="90" y="294"/>
                    <a:pt x="90" y="294"/>
                    <a:pt x="90" y="294"/>
                  </a:cubicBezTo>
                  <a:cubicBezTo>
                    <a:pt x="90" y="294"/>
                    <a:pt x="83" y="295"/>
                    <a:pt x="81" y="298"/>
                  </a:cubicBezTo>
                  <a:cubicBezTo>
                    <a:pt x="81" y="298"/>
                    <a:pt x="78" y="276"/>
                    <a:pt x="65" y="274"/>
                  </a:cubicBezTo>
                  <a:cubicBezTo>
                    <a:pt x="65" y="274"/>
                    <a:pt x="74" y="292"/>
                    <a:pt x="62" y="300"/>
                  </a:cubicBezTo>
                  <a:cubicBezTo>
                    <a:pt x="62" y="300"/>
                    <a:pt x="48" y="316"/>
                    <a:pt x="54" y="334"/>
                  </a:cubicBezTo>
                  <a:cubicBezTo>
                    <a:pt x="49" y="339"/>
                    <a:pt x="49" y="339"/>
                    <a:pt x="49" y="339"/>
                  </a:cubicBezTo>
                  <a:cubicBezTo>
                    <a:pt x="49" y="339"/>
                    <a:pt x="41" y="337"/>
                    <a:pt x="38" y="340"/>
                  </a:cubicBezTo>
                  <a:cubicBezTo>
                    <a:pt x="38" y="340"/>
                    <a:pt x="40" y="323"/>
                    <a:pt x="27" y="313"/>
                  </a:cubicBezTo>
                  <a:cubicBezTo>
                    <a:pt x="27" y="313"/>
                    <a:pt x="33" y="333"/>
                    <a:pt x="16" y="343"/>
                  </a:cubicBezTo>
                  <a:cubicBezTo>
                    <a:pt x="16" y="343"/>
                    <a:pt x="4" y="356"/>
                    <a:pt x="6" y="371"/>
                  </a:cubicBezTo>
                  <a:cubicBezTo>
                    <a:pt x="1" y="375"/>
                    <a:pt x="1" y="375"/>
                    <a:pt x="1" y="375"/>
                  </a:cubicBezTo>
                  <a:cubicBezTo>
                    <a:pt x="1" y="375"/>
                    <a:pt x="0" y="378"/>
                    <a:pt x="5" y="377"/>
                  </a:cubicBezTo>
                  <a:cubicBezTo>
                    <a:pt x="10" y="375"/>
                    <a:pt x="10" y="375"/>
                    <a:pt x="10" y="375"/>
                  </a:cubicBezTo>
                  <a:cubicBezTo>
                    <a:pt x="10" y="375"/>
                    <a:pt x="27" y="382"/>
                    <a:pt x="38" y="375"/>
                  </a:cubicBezTo>
                  <a:cubicBezTo>
                    <a:pt x="38" y="375"/>
                    <a:pt x="53" y="364"/>
                    <a:pt x="74" y="366"/>
                  </a:cubicBezTo>
                  <a:cubicBezTo>
                    <a:pt x="74" y="366"/>
                    <a:pt x="69" y="356"/>
                    <a:pt x="51" y="354"/>
                  </a:cubicBezTo>
                  <a:cubicBezTo>
                    <a:pt x="51" y="354"/>
                    <a:pt x="53" y="348"/>
                    <a:pt x="52" y="343"/>
                  </a:cubicBezTo>
                  <a:cubicBezTo>
                    <a:pt x="57" y="338"/>
                    <a:pt x="57" y="338"/>
                    <a:pt x="57" y="338"/>
                  </a:cubicBezTo>
                  <a:cubicBezTo>
                    <a:pt x="57" y="338"/>
                    <a:pt x="81" y="340"/>
                    <a:pt x="90" y="331"/>
                  </a:cubicBezTo>
                  <a:cubicBezTo>
                    <a:pt x="90" y="331"/>
                    <a:pt x="99" y="316"/>
                    <a:pt x="120" y="318"/>
                  </a:cubicBezTo>
                  <a:cubicBezTo>
                    <a:pt x="120" y="318"/>
                    <a:pt x="117" y="311"/>
                    <a:pt x="94" y="309"/>
                  </a:cubicBezTo>
                  <a:cubicBezTo>
                    <a:pt x="94" y="309"/>
                    <a:pt x="96" y="303"/>
                    <a:pt x="95" y="298"/>
                  </a:cubicBezTo>
                  <a:cubicBezTo>
                    <a:pt x="100" y="291"/>
                    <a:pt x="100" y="291"/>
                    <a:pt x="100" y="291"/>
                  </a:cubicBezTo>
                  <a:cubicBezTo>
                    <a:pt x="100" y="291"/>
                    <a:pt x="117" y="295"/>
                    <a:pt x="129" y="280"/>
                  </a:cubicBezTo>
                  <a:cubicBezTo>
                    <a:pt x="129" y="280"/>
                    <a:pt x="140" y="264"/>
                    <a:pt x="157" y="260"/>
                  </a:cubicBezTo>
                  <a:cubicBezTo>
                    <a:pt x="157" y="260"/>
                    <a:pt x="144" y="255"/>
                    <a:pt x="130" y="257"/>
                  </a:cubicBezTo>
                  <a:cubicBezTo>
                    <a:pt x="130" y="257"/>
                    <a:pt x="131" y="250"/>
                    <a:pt x="130" y="246"/>
                  </a:cubicBezTo>
                  <a:cubicBezTo>
                    <a:pt x="133" y="240"/>
                    <a:pt x="133" y="240"/>
                    <a:pt x="133" y="240"/>
                  </a:cubicBezTo>
                  <a:cubicBezTo>
                    <a:pt x="133" y="240"/>
                    <a:pt x="151" y="241"/>
                    <a:pt x="161" y="222"/>
                  </a:cubicBezTo>
                  <a:cubicBezTo>
                    <a:pt x="161" y="222"/>
                    <a:pt x="170" y="203"/>
                    <a:pt x="185" y="199"/>
                  </a:cubicBezTo>
                  <a:cubicBezTo>
                    <a:pt x="185" y="199"/>
                    <a:pt x="171" y="195"/>
                    <a:pt x="156" y="201"/>
                  </a:cubicBezTo>
                  <a:cubicBezTo>
                    <a:pt x="156" y="201"/>
                    <a:pt x="157" y="194"/>
                    <a:pt x="154" y="189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56" y="182"/>
                    <a:pt x="176" y="176"/>
                    <a:pt x="180" y="159"/>
                  </a:cubicBezTo>
                  <a:cubicBezTo>
                    <a:pt x="180" y="159"/>
                    <a:pt x="186" y="142"/>
                    <a:pt x="200" y="134"/>
                  </a:cubicBezTo>
                  <a:cubicBezTo>
                    <a:pt x="200" y="134"/>
                    <a:pt x="186" y="133"/>
                    <a:pt x="172" y="139"/>
                  </a:cubicBezTo>
                  <a:cubicBezTo>
                    <a:pt x="172" y="139"/>
                    <a:pt x="172" y="133"/>
                    <a:pt x="168" y="131"/>
                  </a:cubicBezTo>
                  <a:cubicBezTo>
                    <a:pt x="169" y="122"/>
                    <a:pt x="169" y="122"/>
                    <a:pt x="169" y="122"/>
                  </a:cubicBezTo>
                  <a:cubicBezTo>
                    <a:pt x="169" y="122"/>
                    <a:pt x="185" y="119"/>
                    <a:pt x="189" y="99"/>
                  </a:cubicBezTo>
                  <a:cubicBezTo>
                    <a:pt x="189" y="99"/>
                    <a:pt x="189" y="80"/>
                    <a:pt x="203" y="67"/>
                  </a:cubicBezTo>
                  <a:cubicBezTo>
                    <a:pt x="203" y="67"/>
                    <a:pt x="188" y="67"/>
                    <a:pt x="178" y="77"/>
                  </a:cubicBezTo>
                  <a:cubicBezTo>
                    <a:pt x="178" y="77"/>
                    <a:pt x="175" y="70"/>
                    <a:pt x="172" y="69"/>
                  </a:cubicBezTo>
                  <a:cubicBezTo>
                    <a:pt x="172" y="60"/>
                    <a:pt x="172" y="60"/>
                    <a:pt x="172" y="60"/>
                  </a:cubicBezTo>
                  <a:cubicBezTo>
                    <a:pt x="172" y="60"/>
                    <a:pt x="185" y="55"/>
                    <a:pt x="186" y="37"/>
                  </a:cubicBezTo>
                  <a:cubicBezTo>
                    <a:pt x="186" y="37"/>
                    <a:pt x="184" y="10"/>
                    <a:pt x="196" y="2"/>
                  </a:cubicBezTo>
                  <a:cubicBezTo>
                    <a:pt x="198" y="0"/>
                    <a:pt x="198" y="0"/>
                    <a:pt x="198" y="0"/>
                  </a:cubicBezTo>
                  <a:lnTo>
                    <a:pt x="1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2"/>
            <p:cNvSpPr/>
            <p:nvPr/>
          </p:nvSpPr>
          <p:spPr bwMode="auto">
            <a:xfrm>
              <a:off x="-8575675" y="3249613"/>
              <a:ext cx="198438" cy="185738"/>
            </a:xfrm>
            <a:custGeom>
              <a:avLst/>
              <a:gdLst>
                <a:gd name="T0" fmla="*/ 15 w 53"/>
                <a:gd name="T1" fmla="*/ 49 h 49"/>
                <a:gd name="T2" fmla="*/ 9 w 53"/>
                <a:gd name="T3" fmla="*/ 37 h 49"/>
                <a:gd name="T4" fmla="*/ 11 w 53"/>
                <a:gd name="T5" fmla="*/ 36 h 49"/>
                <a:gd name="T6" fmla="*/ 12 w 53"/>
                <a:gd name="T7" fmla="*/ 37 h 49"/>
                <a:gd name="T8" fmla="*/ 13 w 53"/>
                <a:gd name="T9" fmla="*/ 38 h 49"/>
                <a:gd name="T10" fmla="*/ 14 w 53"/>
                <a:gd name="T11" fmla="*/ 39 h 49"/>
                <a:gd name="T12" fmla="*/ 16 w 53"/>
                <a:gd name="T13" fmla="*/ 38 h 49"/>
                <a:gd name="T14" fmla="*/ 30 w 53"/>
                <a:gd name="T15" fmla="*/ 32 h 49"/>
                <a:gd name="T16" fmla="*/ 23 w 53"/>
                <a:gd name="T17" fmla="*/ 18 h 49"/>
                <a:gd name="T18" fmla="*/ 10 w 53"/>
                <a:gd name="T19" fmla="*/ 24 h 49"/>
                <a:gd name="T20" fmla="*/ 8 w 53"/>
                <a:gd name="T21" fmla="*/ 25 h 49"/>
                <a:gd name="T22" fmla="*/ 8 w 53"/>
                <a:gd name="T23" fmla="*/ 27 h 49"/>
                <a:gd name="T24" fmla="*/ 8 w 53"/>
                <a:gd name="T25" fmla="*/ 28 h 49"/>
                <a:gd name="T26" fmla="*/ 8 w 53"/>
                <a:gd name="T27" fmla="*/ 30 h 49"/>
                <a:gd name="T28" fmla="*/ 6 w 53"/>
                <a:gd name="T29" fmla="*/ 31 h 49"/>
                <a:gd name="T30" fmla="*/ 0 w 53"/>
                <a:gd name="T31" fmla="*/ 19 h 49"/>
                <a:gd name="T32" fmla="*/ 2 w 53"/>
                <a:gd name="T33" fmla="*/ 18 h 49"/>
                <a:gd name="T34" fmla="*/ 3 w 53"/>
                <a:gd name="T35" fmla="*/ 19 h 49"/>
                <a:gd name="T36" fmla="*/ 4 w 53"/>
                <a:gd name="T37" fmla="*/ 20 h 49"/>
                <a:gd name="T38" fmla="*/ 6 w 53"/>
                <a:gd name="T39" fmla="*/ 21 h 49"/>
                <a:gd name="T40" fmla="*/ 7 w 53"/>
                <a:gd name="T41" fmla="*/ 20 h 49"/>
                <a:gd name="T42" fmla="*/ 35 w 53"/>
                <a:gd name="T43" fmla="*/ 7 h 49"/>
                <a:gd name="T44" fmla="*/ 36 w 53"/>
                <a:gd name="T45" fmla="*/ 6 h 49"/>
                <a:gd name="T46" fmla="*/ 37 w 53"/>
                <a:gd name="T47" fmla="*/ 5 h 49"/>
                <a:gd name="T48" fmla="*/ 37 w 53"/>
                <a:gd name="T49" fmla="*/ 3 h 49"/>
                <a:gd name="T50" fmla="*/ 37 w 53"/>
                <a:gd name="T51" fmla="*/ 1 h 49"/>
                <a:gd name="T52" fmla="*/ 38 w 53"/>
                <a:gd name="T53" fmla="*/ 0 h 49"/>
                <a:gd name="T54" fmla="*/ 44 w 53"/>
                <a:gd name="T55" fmla="*/ 13 h 49"/>
                <a:gd name="T56" fmla="*/ 42 w 53"/>
                <a:gd name="T57" fmla="*/ 14 h 49"/>
                <a:gd name="T58" fmla="*/ 41 w 53"/>
                <a:gd name="T59" fmla="*/ 12 h 49"/>
                <a:gd name="T60" fmla="*/ 40 w 53"/>
                <a:gd name="T61" fmla="*/ 11 h 49"/>
                <a:gd name="T62" fmla="*/ 39 w 53"/>
                <a:gd name="T63" fmla="*/ 11 h 49"/>
                <a:gd name="T64" fmla="*/ 37 w 53"/>
                <a:gd name="T65" fmla="*/ 11 h 49"/>
                <a:gd name="T66" fmla="*/ 25 w 53"/>
                <a:gd name="T67" fmla="*/ 17 h 49"/>
                <a:gd name="T68" fmla="*/ 32 w 53"/>
                <a:gd name="T69" fmla="*/ 31 h 49"/>
                <a:gd name="T70" fmla="*/ 44 w 53"/>
                <a:gd name="T71" fmla="*/ 25 h 49"/>
                <a:gd name="T72" fmla="*/ 45 w 53"/>
                <a:gd name="T73" fmla="*/ 24 h 49"/>
                <a:gd name="T74" fmla="*/ 46 w 53"/>
                <a:gd name="T75" fmla="*/ 23 h 49"/>
                <a:gd name="T76" fmla="*/ 46 w 53"/>
                <a:gd name="T77" fmla="*/ 21 h 49"/>
                <a:gd name="T78" fmla="*/ 45 w 53"/>
                <a:gd name="T79" fmla="*/ 20 h 49"/>
                <a:gd name="T80" fmla="*/ 47 w 53"/>
                <a:gd name="T81" fmla="*/ 19 h 49"/>
                <a:gd name="T82" fmla="*/ 53 w 53"/>
                <a:gd name="T83" fmla="*/ 31 h 49"/>
                <a:gd name="T84" fmla="*/ 51 w 53"/>
                <a:gd name="T85" fmla="*/ 32 h 49"/>
                <a:gd name="T86" fmla="*/ 50 w 53"/>
                <a:gd name="T87" fmla="*/ 31 h 49"/>
                <a:gd name="T88" fmla="*/ 49 w 53"/>
                <a:gd name="T89" fmla="*/ 29 h 49"/>
                <a:gd name="T90" fmla="*/ 48 w 53"/>
                <a:gd name="T91" fmla="*/ 29 h 49"/>
                <a:gd name="T92" fmla="*/ 46 w 53"/>
                <a:gd name="T93" fmla="*/ 30 h 49"/>
                <a:gd name="T94" fmla="*/ 18 w 53"/>
                <a:gd name="T95" fmla="*/ 43 h 49"/>
                <a:gd name="T96" fmla="*/ 17 w 53"/>
                <a:gd name="T97" fmla="*/ 44 h 49"/>
                <a:gd name="T98" fmla="*/ 16 w 53"/>
                <a:gd name="T99" fmla="*/ 45 h 49"/>
                <a:gd name="T100" fmla="*/ 16 w 53"/>
                <a:gd name="T101" fmla="*/ 47 h 49"/>
                <a:gd name="T102" fmla="*/ 17 w 53"/>
                <a:gd name="T103" fmla="*/ 48 h 49"/>
                <a:gd name="T104" fmla="*/ 15 w 53"/>
                <a:gd name="T10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3" h="49">
                  <a:moveTo>
                    <a:pt x="15" y="49"/>
                  </a:moveTo>
                  <a:cubicBezTo>
                    <a:pt x="9" y="37"/>
                    <a:pt x="9" y="37"/>
                    <a:pt x="9" y="3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7"/>
                    <a:pt x="12" y="37"/>
                  </a:cubicBezTo>
                  <a:cubicBezTo>
                    <a:pt x="12" y="38"/>
                    <a:pt x="13" y="38"/>
                    <a:pt x="13" y="38"/>
                  </a:cubicBezTo>
                  <a:cubicBezTo>
                    <a:pt x="13" y="39"/>
                    <a:pt x="14" y="39"/>
                    <a:pt x="14" y="39"/>
                  </a:cubicBezTo>
                  <a:cubicBezTo>
                    <a:pt x="15" y="39"/>
                    <a:pt x="15" y="39"/>
                    <a:pt x="16" y="38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9" y="25"/>
                    <a:pt x="9" y="25"/>
                    <a:pt x="8" y="25"/>
                  </a:cubicBezTo>
                  <a:cubicBezTo>
                    <a:pt x="8" y="26"/>
                    <a:pt x="8" y="26"/>
                    <a:pt x="8" y="27"/>
                  </a:cubicBezTo>
                  <a:cubicBezTo>
                    <a:pt x="8" y="27"/>
                    <a:pt x="8" y="28"/>
                    <a:pt x="8" y="28"/>
                  </a:cubicBezTo>
                  <a:cubicBezTo>
                    <a:pt x="8" y="29"/>
                    <a:pt x="8" y="30"/>
                    <a:pt x="8" y="30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3" y="18"/>
                    <a:pt x="3" y="18"/>
                    <a:pt x="3" y="19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5" y="20"/>
                    <a:pt x="5" y="21"/>
                    <a:pt x="6" y="21"/>
                  </a:cubicBezTo>
                  <a:cubicBezTo>
                    <a:pt x="6" y="21"/>
                    <a:pt x="7" y="20"/>
                    <a:pt x="7" y="20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6" y="6"/>
                    <a:pt x="36" y="6"/>
                  </a:cubicBezTo>
                  <a:cubicBezTo>
                    <a:pt x="37" y="6"/>
                    <a:pt x="37" y="5"/>
                    <a:pt x="37" y="5"/>
                  </a:cubicBezTo>
                  <a:cubicBezTo>
                    <a:pt x="37" y="4"/>
                    <a:pt x="37" y="4"/>
                    <a:pt x="37" y="3"/>
                  </a:cubicBezTo>
                  <a:cubicBezTo>
                    <a:pt x="37" y="2"/>
                    <a:pt x="37" y="2"/>
                    <a:pt x="37" y="1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2" y="13"/>
                    <a:pt x="42" y="13"/>
                    <a:pt x="41" y="12"/>
                  </a:cubicBezTo>
                  <a:cubicBezTo>
                    <a:pt x="41" y="12"/>
                    <a:pt x="41" y="11"/>
                    <a:pt x="40" y="11"/>
                  </a:cubicBezTo>
                  <a:cubicBezTo>
                    <a:pt x="40" y="11"/>
                    <a:pt x="40" y="11"/>
                    <a:pt x="39" y="11"/>
                  </a:cubicBezTo>
                  <a:cubicBezTo>
                    <a:pt x="38" y="11"/>
                    <a:pt x="38" y="11"/>
                    <a:pt x="37" y="11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5" y="25"/>
                    <a:pt x="45" y="24"/>
                  </a:cubicBezTo>
                  <a:cubicBezTo>
                    <a:pt x="45" y="24"/>
                    <a:pt x="46" y="23"/>
                    <a:pt x="46" y="23"/>
                  </a:cubicBezTo>
                  <a:cubicBezTo>
                    <a:pt x="46" y="22"/>
                    <a:pt x="46" y="22"/>
                    <a:pt x="46" y="21"/>
                  </a:cubicBezTo>
                  <a:cubicBezTo>
                    <a:pt x="46" y="21"/>
                    <a:pt x="45" y="20"/>
                    <a:pt x="45" y="20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1" y="31"/>
                    <a:pt x="51" y="31"/>
                    <a:pt x="50" y="31"/>
                  </a:cubicBezTo>
                  <a:cubicBezTo>
                    <a:pt x="50" y="30"/>
                    <a:pt x="49" y="30"/>
                    <a:pt x="49" y="29"/>
                  </a:cubicBezTo>
                  <a:cubicBezTo>
                    <a:pt x="49" y="29"/>
                    <a:pt x="48" y="29"/>
                    <a:pt x="48" y="29"/>
                  </a:cubicBezTo>
                  <a:cubicBezTo>
                    <a:pt x="47" y="29"/>
                    <a:pt x="46" y="29"/>
                    <a:pt x="46" y="30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4"/>
                    <a:pt x="16" y="44"/>
                    <a:pt x="16" y="45"/>
                  </a:cubicBezTo>
                  <a:cubicBezTo>
                    <a:pt x="16" y="45"/>
                    <a:pt x="16" y="46"/>
                    <a:pt x="16" y="47"/>
                  </a:cubicBezTo>
                  <a:cubicBezTo>
                    <a:pt x="17" y="47"/>
                    <a:pt x="17" y="48"/>
                    <a:pt x="17" y="48"/>
                  </a:cubicBezTo>
                  <a:lnTo>
                    <a:pt x="15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3"/>
            <p:cNvSpPr/>
            <p:nvPr/>
          </p:nvSpPr>
          <p:spPr bwMode="auto">
            <a:xfrm>
              <a:off x="-8466138" y="3405188"/>
              <a:ext cx="176213" cy="161925"/>
            </a:xfrm>
            <a:custGeom>
              <a:avLst/>
              <a:gdLst>
                <a:gd name="T0" fmla="*/ 46 w 47"/>
                <a:gd name="T1" fmla="*/ 29 h 43"/>
                <a:gd name="T2" fmla="*/ 44 w 47"/>
                <a:gd name="T3" fmla="*/ 27 h 43"/>
                <a:gd name="T4" fmla="*/ 42 w 47"/>
                <a:gd name="T5" fmla="*/ 26 h 43"/>
                <a:gd name="T6" fmla="*/ 39 w 47"/>
                <a:gd name="T7" fmla="*/ 27 h 43"/>
                <a:gd name="T8" fmla="*/ 35 w 47"/>
                <a:gd name="T9" fmla="*/ 30 h 43"/>
                <a:gd name="T10" fmla="*/ 20 w 47"/>
                <a:gd name="T11" fmla="*/ 40 h 43"/>
                <a:gd name="T12" fmla="*/ 14 w 47"/>
                <a:gd name="T13" fmla="*/ 42 h 43"/>
                <a:gd name="T14" fmla="*/ 9 w 47"/>
                <a:gd name="T15" fmla="*/ 42 h 43"/>
                <a:gd name="T16" fmla="*/ 5 w 47"/>
                <a:gd name="T17" fmla="*/ 40 h 43"/>
                <a:gd name="T18" fmla="*/ 2 w 47"/>
                <a:gd name="T19" fmla="*/ 37 h 43"/>
                <a:gd name="T20" fmla="*/ 0 w 47"/>
                <a:gd name="T21" fmla="*/ 32 h 43"/>
                <a:gd name="T22" fmla="*/ 0 w 47"/>
                <a:gd name="T23" fmla="*/ 28 h 43"/>
                <a:gd name="T24" fmla="*/ 2 w 47"/>
                <a:gd name="T25" fmla="*/ 24 h 43"/>
                <a:gd name="T26" fmla="*/ 5 w 47"/>
                <a:gd name="T27" fmla="*/ 21 h 43"/>
                <a:gd name="T28" fmla="*/ 26 w 47"/>
                <a:gd name="T29" fmla="*/ 7 h 43"/>
                <a:gd name="T30" fmla="*/ 27 w 47"/>
                <a:gd name="T31" fmla="*/ 6 h 43"/>
                <a:gd name="T32" fmla="*/ 28 w 47"/>
                <a:gd name="T33" fmla="*/ 4 h 43"/>
                <a:gd name="T34" fmla="*/ 28 w 47"/>
                <a:gd name="T35" fmla="*/ 2 h 43"/>
                <a:gd name="T36" fmla="*/ 27 w 47"/>
                <a:gd name="T37" fmla="*/ 1 h 43"/>
                <a:gd name="T38" fmla="*/ 29 w 47"/>
                <a:gd name="T39" fmla="*/ 0 h 43"/>
                <a:gd name="T40" fmla="*/ 36 w 47"/>
                <a:gd name="T41" fmla="*/ 11 h 43"/>
                <a:gd name="T42" fmla="*/ 35 w 47"/>
                <a:gd name="T43" fmla="*/ 12 h 43"/>
                <a:gd name="T44" fmla="*/ 34 w 47"/>
                <a:gd name="T45" fmla="*/ 11 h 43"/>
                <a:gd name="T46" fmla="*/ 32 w 47"/>
                <a:gd name="T47" fmla="*/ 10 h 43"/>
                <a:gd name="T48" fmla="*/ 31 w 47"/>
                <a:gd name="T49" fmla="*/ 10 h 43"/>
                <a:gd name="T50" fmla="*/ 29 w 47"/>
                <a:gd name="T51" fmla="*/ 11 h 43"/>
                <a:gd name="T52" fmla="*/ 10 w 47"/>
                <a:gd name="T53" fmla="*/ 24 h 43"/>
                <a:gd name="T54" fmla="*/ 7 w 47"/>
                <a:gd name="T55" fmla="*/ 26 h 43"/>
                <a:gd name="T56" fmla="*/ 5 w 47"/>
                <a:gd name="T57" fmla="*/ 29 h 43"/>
                <a:gd name="T58" fmla="*/ 4 w 47"/>
                <a:gd name="T59" fmla="*/ 32 h 43"/>
                <a:gd name="T60" fmla="*/ 5 w 47"/>
                <a:gd name="T61" fmla="*/ 36 h 43"/>
                <a:gd name="T62" fmla="*/ 9 w 47"/>
                <a:gd name="T63" fmla="*/ 39 h 43"/>
                <a:gd name="T64" fmla="*/ 12 w 47"/>
                <a:gd name="T65" fmla="*/ 40 h 43"/>
                <a:gd name="T66" fmla="*/ 16 w 47"/>
                <a:gd name="T67" fmla="*/ 39 h 43"/>
                <a:gd name="T68" fmla="*/ 19 w 47"/>
                <a:gd name="T69" fmla="*/ 38 h 43"/>
                <a:gd name="T70" fmla="*/ 33 w 47"/>
                <a:gd name="T71" fmla="*/ 28 h 43"/>
                <a:gd name="T72" fmla="*/ 38 w 47"/>
                <a:gd name="T73" fmla="*/ 25 h 43"/>
                <a:gd name="T74" fmla="*/ 39 w 47"/>
                <a:gd name="T75" fmla="*/ 22 h 43"/>
                <a:gd name="T76" fmla="*/ 39 w 47"/>
                <a:gd name="T77" fmla="*/ 20 h 43"/>
                <a:gd name="T78" fmla="*/ 38 w 47"/>
                <a:gd name="T79" fmla="*/ 18 h 43"/>
                <a:gd name="T80" fmla="*/ 40 w 47"/>
                <a:gd name="T81" fmla="*/ 17 h 43"/>
                <a:gd name="T82" fmla="*/ 47 w 47"/>
                <a:gd name="T83" fmla="*/ 28 h 43"/>
                <a:gd name="T84" fmla="*/ 46 w 47"/>
                <a:gd name="T85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7" h="43">
                  <a:moveTo>
                    <a:pt x="46" y="29"/>
                  </a:moveTo>
                  <a:cubicBezTo>
                    <a:pt x="45" y="28"/>
                    <a:pt x="45" y="28"/>
                    <a:pt x="44" y="27"/>
                  </a:cubicBezTo>
                  <a:cubicBezTo>
                    <a:pt x="44" y="27"/>
                    <a:pt x="43" y="26"/>
                    <a:pt x="42" y="26"/>
                  </a:cubicBezTo>
                  <a:cubicBezTo>
                    <a:pt x="42" y="26"/>
                    <a:pt x="41" y="26"/>
                    <a:pt x="39" y="27"/>
                  </a:cubicBezTo>
                  <a:cubicBezTo>
                    <a:pt x="38" y="28"/>
                    <a:pt x="37" y="28"/>
                    <a:pt x="35" y="3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1"/>
                    <a:pt x="16" y="42"/>
                    <a:pt x="14" y="42"/>
                  </a:cubicBezTo>
                  <a:cubicBezTo>
                    <a:pt x="12" y="43"/>
                    <a:pt x="10" y="42"/>
                    <a:pt x="9" y="42"/>
                  </a:cubicBezTo>
                  <a:cubicBezTo>
                    <a:pt x="7" y="42"/>
                    <a:pt x="6" y="41"/>
                    <a:pt x="5" y="40"/>
                  </a:cubicBezTo>
                  <a:cubicBezTo>
                    <a:pt x="4" y="39"/>
                    <a:pt x="3" y="38"/>
                    <a:pt x="2" y="37"/>
                  </a:cubicBezTo>
                  <a:cubicBezTo>
                    <a:pt x="1" y="36"/>
                    <a:pt x="0" y="34"/>
                    <a:pt x="0" y="32"/>
                  </a:cubicBezTo>
                  <a:cubicBezTo>
                    <a:pt x="0" y="31"/>
                    <a:pt x="0" y="29"/>
                    <a:pt x="0" y="28"/>
                  </a:cubicBezTo>
                  <a:cubicBezTo>
                    <a:pt x="0" y="26"/>
                    <a:pt x="1" y="25"/>
                    <a:pt x="2" y="24"/>
                  </a:cubicBezTo>
                  <a:cubicBezTo>
                    <a:pt x="3" y="22"/>
                    <a:pt x="4" y="21"/>
                    <a:pt x="5" y="21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8" y="5"/>
                    <a:pt x="28" y="5"/>
                    <a:pt x="28" y="4"/>
                  </a:cubicBezTo>
                  <a:cubicBezTo>
                    <a:pt x="28" y="3"/>
                    <a:pt x="28" y="3"/>
                    <a:pt x="28" y="2"/>
                  </a:cubicBezTo>
                  <a:cubicBezTo>
                    <a:pt x="27" y="2"/>
                    <a:pt x="27" y="1"/>
                    <a:pt x="27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4" y="12"/>
                    <a:pt x="34" y="11"/>
                    <a:pt x="34" y="11"/>
                  </a:cubicBezTo>
                  <a:cubicBezTo>
                    <a:pt x="33" y="11"/>
                    <a:pt x="33" y="10"/>
                    <a:pt x="32" y="10"/>
                  </a:cubicBezTo>
                  <a:cubicBezTo>
                    <a:pt x="32" y="10"/>
                    <a:pt x="31" y="10"/>
                    <a:pt x="31" y="10"/>
                  </a:cubicBezTo>
                  <a:cubicBezTo>
                    <a:pt x="30" y="10"/>
                    <a:pt x="30" y="10"/>
                    <a:pt x="29" y="11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9" y="24"/>
                    <a:pt x="8" y="25"/>
                    <a:pt x="7" y="26"/>
                  </a:cubicBezTo>
                  <a:cubicBezTo>
                    <a:pt x="6" y="27"/>
                    <a:pt x="5" y="28"/>
                    <a:pt x="5" y="29"/>
                  </a:cubicBezTo>
                  <a:cubicBezTo>
                    <a:pt x="4" y="30"/>
                    <a:pt x="4" y="31"/>
                    <a:pt x="4" y="32"/>
                  </a:cubicBezTo>
                  <a:cubicBezTo>
                    <a:pt x="4" y="33"/>
                    <a:pt x="4" y="35"/>
                    <a:pt x="5" y="36"/>
                  </a:cubicBezTo>
                  <a:cubicBezTo>
                    <a:pt x="6" y="38"/>
                    <a:pt x="7" y="39"/>
                    <a:pt x="9" y="39"/>
                  </a:cubicBezTo>
                  <a:cubicBezTo>
                    <a:pt x="10" y="40"/>
                    <a:pt x="11" y="40"/>
                    <a:pt x="12" y="40"/>
                  </a:cubicBezTo>
                  <a:cubicBezTo>
                    <a:pt x="14" y="40"/>
                    <a:pt x="15" y="40"/>
                    <a:pt x="16" y="39"/>
                  </a:cubicBezTo>
                  <a:cubicBezTo>
                    <a:pt x="17" y="39"/>
                    <a:pt x="18" y="38"/>
                    <a:pt x="19" y="3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5" y="27"/>
                    <a:pt x="37" y="26"/>
                    <a:pt x="38" y="25"/>
                  </a:cubicBezTo>
                  <a:cubicBezTo>
                    <a:pt x="39" y="24"/>
                    <a:pt x="39" y="23"/>
                    <a:pt x="39" y="22"/>
                  </a:cubicBezTo>
                  <a:cubicBezTo>
                    <a:pt x="39" y="21"/>
                    <a:pt x="39" y="21"/>
                    <a:pt x="39" y="20"/>
                  </a:cubicBezTo>
                  <a:cubicBezTo>
                    <a:pt x="39" y="19"/>
                    <a:pt x="39" y="18"/>
                    <a:pt x="38" y="18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7" y="28"/>
                    <a:pt x="47" y="28"/>
                    <a:pt x="47" y="28"/>
                  </a:cubicBezTo>
                  <a:lnTo>
                    <a:pt x="46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4"/>
            <p:cNvSpPr/>
            <p:nvPr/>
          </p:nvSpPr>
          <p:spPr bwMode="auto">
            <a:xfrm>
              <a:off x="-8388350" y="3532188"/>
              <a:ext cx="203200" cy="192088"/>
            </a:xfrm>
            <a:custGeom>
              <a:avLst/>
              <a:gdLst>
                <a:gd name="T0" fmla="*/ 53 w 54"/>
                <a:gd name="T1" fmla="*/ 28 h 51"/>
                <a:gd name="T2" fmla="*/ 51 w 54"/>
                <a:gd name="T3" fmla="*/ 26 h 51"/>
                <a:gd name="T4" fmla="*/ 49 w 54"/>
                <a:gd name="T5" fmla="*/ 26 h 51"/>
                <a:gd name="T6" fmla="*/ 46 w 54"/>
                <a:gd name="T7" fmla="*/ 27 h 51"/>
                <a:gd name="T8" fmla="*/ 42 w 54"/>
                <a:gd name="T9" fmla="*/ 30 h 51"/>
                <a:gd name="T10" fmla="*/ 19 w 54"/>
                <a:gd name="T11" fmla="*/ 51 h 51"/>
                <a:gd name="T12" fmla="*/ 18 w 54"/>
                <a:gd name="T13" fmla="*/ 49 h 51"/>
                <a:gd name="T14" fmla="*/ 30 w 54"/>
                <a:gd name="T15" fmla="*/ 12 h 51"/>
                <a:gd name="T16" fmla="*/ 14 w 54"/>
                <a:gd name="T17" fmla="*/ 26 h 51"/>
                <a:gd name="T18" fmla="*/ 10 w 54"/>
                <a:gd name="T19" fmla="*/ 30 h 51"/>
                <a:gd name="T20" fmla="*/ 9 w 54"/>
                <a:gd name="T21" fmla="*/ 33 h 51"/>
                <a:gd name="T22" fmla="*/ 9 w 54"/>
                <a:gd name="T23" fmla="*/ 35 h 51"/>
                <a:gd name="T24" fmla="*/ 10 w 54"/>
                <a:gd name="T25" fmla="*/ 37 h 51"/>
                <a:gd name="T26" fmla="*/ 9 w 54"/>
                <a:gd name="T27" fmla="*/ 39 h 51"/>
                <a:gd name="T28" fmla="*/ 0 w 54"/>
                <a:gd name="T29" fmla="*/ 29 h 51"/>
                <a:gd name="T30" fmla="*/ 1 w 54"/>
                <a:gd name="T31" fmla="*/ 27 h 51"/>
                <a:gd name="T32" fmla="*/ 3 w 54"/>
                <a:gd name="T33" fmla="*/ 28 h 51"/>
                <a:gd name="T34" fmla="*/ 5 w 54"/>
                <a:gd name="T35" fmla="*/ 29 h 51"/>
                <a:gd name="T36" fmla="*/ 8 w 54"/>
                <a:gd name="T37" fmla="*/ 28 h 51"/>
                <a:gd name="T38" fmla="*/ 12 w 54"/>
                <a:gd name="T39" fmla="*/ 25 h 51"/>
                <a:gd name="T40" fmla="*/ 28 w 54"/>
                <a:gd name="T41" fmla="*/ 11 h 51"/>
                <a:gd name="T42" fmla="*/ 29 w 54"/>
                <a:gd name="T43" fmla="*/ 9 h 51"/>
                <a:gd name="T44" fmla="*/ 30 w 54"/>
                <a:gd name="T45" fmla="*/ 7 h 51"/>
                <a:gd name="T46" fmla="*/ 30 w 54"/>
                <a:gd name="T47" fmla="*/ 4 h 51"/>
                <a:gd name="T48" fmla="*/ 29 w 54"/>
                <a:gd name="T49" fmla="*/ 2 h 51"/>
                <a:gd name="T50" fmla="*/ 31 w 54"/>
                <a:gd name="T51" fmla="*/ 0 h 51"/>
                <a:gd name="T52" fmla="*/ 37 w 54"/>
                <a:gd name="T53" fmla="*/ 7 h 51"/>
                <a:gd name="T54" fmla="*/ 25 w 54"/>
                <a:gd name="T55" fmla="*/ 42 h 51"/>
                <a:gd name="T56" fmla="*/ 40 w 54"/>
                <a:gd name="T57" fmla="*/ 29 h 51"/>
                <a:gd name="T58" fmla="*/ 44 w 54"/>
                <a:gd name="T59" fmla="*/ 25 h 51"/>
                <a:gd name="T60" fmla="*/ 45 w 54"/>
                <a:gd name="T61" fmla="*/ 22 h 51"/>
                <a:gd name="T62" fmla="*/ 45 w 54"/>
                <a:gd name="T63" fmla="*/ 20 h 51"/>
                <a:gd name="T64" fmla="*/ 44 w 54"/>
                <a:gd name="T65" fmla="*/ 18 h 51"/>
                <a:gd name="T66" fmla="*/ 45 w 54"/>
                <a:gd name="T67" fmla="*/ 16 h 51"/>
                <a:gd name="T68" fmla="*/ 54 w 54"/>
                <a:gd name="T69" fmla="*/ 26 h 51"/>
                <a:gd name="T70" fmla="*/ 53 w 54"/>
                <a:gd name="T71" fmla="*/ 2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" h="51">
                  <a:moveTo>
                    <a:pt x="53" y="28"/>
                  </a:moveTo>
                  <a:cubicBezTo>
                    <a:pt x="52" y="27"/>
                    <a:pt x="52" y="27"/>
                    <a:pt x="51" y="26"/>
                  </a:cubicBezTo>
                  <a:cubicBezTo>
                    <a:pt x="50" y="26"/>
                    <a:pt x="49" y="26"/>
                    <a:pt x="49" y="26"/>
                  </a:cubicBezTo>
                  <a:cubicBezTo>
                    <a:pt x="48" y="26"/>
                    <a:pt x="47" y="26"/>
                    <a:pt x="46" y="27"/>
                  </a:cubicBezTo>
                  <a:cubicBezTo>
                    <a:pt x="45" y="28"/>
                    <a:pt x="43" y="29"/>
                    <a:pt x="42" y="30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2" y="28"/>
                    <a:pt x="11" y="29"/>
                    <a:pt x="10" y="30"/>
                  </a:cubicBezTo>
                  <a:cubicBezTo>
                    <a:pt x="9" y="31"/>
                    <a:pt x="9" y="32"/>
                    <a:pt x="9" y="33"/>
                  </a:cubicBezTo>
                  <a:cubicBezTo>
                    <a:pt x="8" y="33"/>
                    <a:pt x="9" y="34"/>
                    <a:pt x="9" y="35"/>
                  </a:cubicBezTo>
                  <a:cubicBezTo>
                    <a:pt x="10" y="36"/>
                    <a:pt x="10" y="37"/>
                    <a:pt x="10" y="37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4" y="29"/>
                    <a:pt x="5" y="29"/>
                    <a:pt x="5" y="29"/>
                  </a:cubicBezTo>
                  <a:cubicBezTo>
                    <a:pt x="6" y="29"/>
                    <a:pt x="7" y="29"/>
                    <a:pt x="8" y="28"/>
                  </a:cubicBezTo>
                  <a:cubicBezTo>
                    <a:pt x="9" y="28"/>
                    <a:pt x="10" y="26"/>
                    <a:pt x="12" y="25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0"/>
                    <a:pt x="29" y="9"/>
                    <a:pt x="29" y="9"/>
                  </a:cubicBezTo>
                  <a:cubicBezTo>
                    <a:pt x="30" y="8"/>
                    <a:pt x="30" y="7"/>
                    <a:pt x="30" y="7"/>
                  </a:cubicBezTo>
                  <a:cubicBezTo>
                    <a:pt x="30" y="6"/>
                    <a:pt x="30" y="5"/>
                    <a:pt x="30" y="4"/>
                  </a:cubicBezTo>
                  <a:cubicBezTo>
                    <a:pt x="30" y="3"/>
                    <a:pt x="29" y="2"/>
                    <a:pt x="29" y="2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2" y="27"/>
                    <a:pt x="43" y="26"/>
                    <a:pt x="44" y="25"/>
                  </a:cubicBezTo>
                  <a:cubicBezTo>
                    <a:pt x="45" y="24"/>
                    <a:pt x="45" y="23"/>
                    <a:pt x="45" y="22"/>
                  </a:cubicBezTo>
                  <a:cubicBezTo>
                    <a:pt x="45" y="22"/>
                    <a:pt x="45" y="21"/>
                    <a:pt x="45" y="20"/>
                  </a:cubicBezTo>
                  <a:cubicBezTo>
                    <a:pt x="44" y="19"/>
                    <a:pt x="44" y="18"/>
                    <a:pt x="44" y="18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54" y="26"/>
                    <a:pt x="54" y="26"/>
                    <a:pt x="54" y="26"/>
                  </a:cubicBezTo>
                  <a:lnTo>
                    <a:pt x="53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5"/>
            <p:cNvSpPr>
              <a:spLocks noEditPoints="1"/>
            </p:cNvSpPr>
            <p:nvPr/>
          </p:nvSpPr>
          <p:spPr bwMode="auto">
            <a:xfrm>
              <a:off x="-8267700" y="3683000"/>
              <a:ext cx="150813" cy="165100"/>
            </a:xfrm>
            <a:custGeom>
              <a:avLst/>
              <a:gdLst>
                <a:gd name="T0" fmla="*/ 26 w 40"/>
                <a:gd name="T1" fmla="*/ 44 h 44"/>
                <a:gd name="T2" fmla="*/ 26 w 40"/>
                <a:gd name="T3" fmla="*/ 44 h 44"/>
                <a:gd name="T4" fmla="*/ 26 w 40"/>
                <a:gd name="T5" fmla="*/ 22 h 44"/>
                <a:gd name="T6" fmla="*/ 26 w 40"/>
                <a:gd name="T7" fmla="*/ 23 h 44"/>
                <a:gd name="T8" fmla="*/ 32 w 40"/>
                <a:gd name="T9" fmla="*/ 7 h 44"/>
                <a:gd name="T10" fmla="*/ 26 w 40"/>
                <a:gd name="T11" fmla="*/ 12 h 44"/>
                <a:gd name="T12" fmla="*/ 26 w 40"/>
                <a:gd name="T13" fmla="*/ 9 h 44"/>
                <a:gd name="T14" fmla="*/ 38 w 40"/>
                <a:gd name="T15" fmla="*/ 0 h 44"/>
                <a:gd name="T16" fmla="*/ 40 w 40"/>
                <a:gd name="T17" fmla="*/ 1 h 44"/>
                <a:gd name="T18" fmla="*/ 27 w 40"/>
                <a:gd name="T19" fmla="*/ 36 h 44"/>
                <a:gd name="T20" fmla="*/ 26 w 40"/>
                <a:gd name="T21" fmla="*/ 38 h 44"/>
                <a:gd name="T22" fmla="*/ 26 w 40"/>
                <a:gd name="T23" fmla="*/ 40 h 44"/>
                <a:gd name="T24" fmla="*/ 27 w 40"/>
                <a:gd name="T25" fmla="*/ 41 h 44"/>
                <a:gd name="T26" fmla="*/ 28 w 40"/>
                <a:gd name="T27" fmla="*/ 43 h 44"/>
                <a:gd name="T28" fmla="*/ 26 w 40"/>
                <a:gd name="T29" fmla="*/ 44 h 44"/>
                <a:gd name="T30" fmla="*/ 26 w 40"/>
                <a:gd name="T31" fmla="*/ 44 h 44"/>
                <a:gd name="T32" fmla="*/ 16 w 40"/>
                <a:gd name="T33" fmla="*/ 36 h 44"/>
                <a:gd name="T34" fmla="*/ 17 w 40"/>
                <a:gd name="T35" fmla="*/ 34 h 44"/>
                <a:gd name="T36" fmla="*/ 20 w 40"/>
                <a:gd name="T37" fmla="*/ 36 h 44"/>
                <a:gd name="T38" fmla="*/ 21 w 40"/>
                <a:gd name="T39" fmla="*/ 36 h 44"/>
                <a:gd name="T40" fmla="*/ 22 w 40"/>
                <a:gd name="T41" fmla="*/ 35 h 44"/>
                <a:gd name="T42" fmla="*/ 22 w 40"/>
                <a:gd name="T43" fmla="*/ 34 h 44"/>
                <a:gd name="T44" fmla="*/ 25 w 40"/>
                <a:gd name="T45" fmla="*/ 25 h 44"/>
                <a:gd name="T46" fmla="*/ 16 w 40"/>
                <a:gd name="T47" fmla="*/ 18 h 44"/>
                <a:gd name="T48" fmla="*/ 13 w 40"/>
                <a:gd name="T49" fmla="*/ 21 h 44"/>
                <a:gd name="T50" fmla="*/ 11 w 40"/>
                <a:gd name="T51" fmla="*/ 22 h 44"/>
                <a:gd name="T52" fmla="*/ 9 w 40"/>
                <a:gd name="T53" fmla="*/ 24 h 44"/>
                <a:gd name="T54" fmla="*/ 9 w 40"/>
                <a:gd name="T55" fmla="*/ 25 h 44"/>
                <a:gd name="T56" fmla="*/ 9 w 40"/>
                <a:gd name="T57" fmla="*/ 27 h 44"/>
                <a:gd name="T58" fmla="*/ 11 w 40"/>
                <a:gd name="T59" fmla="*/ 30 h 44"/>
                <a:gd name="T60" fmla="*/ 9 w 40"/>
                <a:gd name="T61" fmla="*/ 31 h 44"/>
                <a:gd name="T62" fmla="*/ 0 w 40"/>
                <a:gd name="T63" fmla="*/ 24 h 44"/>
                <a:gd name="T64" fmla="*/ 1 w 40"/>
                <a:gd name="T65" fmla="*/ 22 h 44"/>
                <a:gd name="T66" fmla="*/ 2 w 40"/>
                <a:gd name="T67" fmla="*/ 23 h 44"/>
                <a:gd name="T68" fmla="*/ 4 w 40"/>
                <a:gd name="T69" fmla="*/ 23 h 44"/>
                <a:gd name="T70" fmla="*/ 6 w 40"/>
                <a:gd name="T71" fmla="*/ 23 h 44"/>
                <a:gd name="T72" fmla="*/ 8 w 40"/>
                <a:gd name="T73" fmla="*/ 21 h 44"/>
                <a:gd name="T74" fmla="*/ 24 w 40"/>
                <a:gd name="T75" fmla="*/ 10 h 44"/>
                <a:gd name="T76" fmla="*/ 26 w 40"/>
                <a:gd name="T77" fmla="*/ 9 h 44"/>
                <a:gd name="T78" fmla="*/ 26 w 40"/>
                <a:gd name="T79" fmla="*/ 12 h 44"/>
                <a:gd name="T80" fmla="*/ 19 w 40"/>
                <a:gd name="T81" fmla="*/ 17 h 44"/>
                <a:gd name="T82" fmla="*/ 26 w 40"/>
                <a:gd name="T83" fmla="*/ 22 h 44"/>
                <a:gd name="T84" fmla="*/ 26 w 40"/>
                <a:gd name="T8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" h="44">
                  <a:moveTo>
                    <a:pt x="26" y="44"/>
                  </a:moveTo>
                  <a:cubicBezTo>
                    <a:pt x="26" y="44"/>
                    <a:pt x="26" y="44"/>
                    <a:pt x="26" y="44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30" y="6"/>
                    <a:pt x="35" y="2"/>
                    <a:pt x="38" y="0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9"/>
                    <a:pt x="26" y="39"/>
                    <a:pt x="26" y="40"/>
                  </a:cubicBezTo>
                  <a:cubicBezTo>
                    <a:pt x="26" y="41"/>
                    <a:pt x="26" y="41"/>
                    <a:pt x="27" y="41"/>
                  </a:cubicBezTo>
                  <a:cubicBezTo>
                    <a:pt x="27" y="42"/>
                    <a:pt x="27" y="42"/>
                    <a:pt x="28" y="43"/>
                  </a:cubicBezTo>
                  <a:lnTo>
                    <a:pt x="26" y="44"/>
                  </a:lnTo>
                  <a:close/>
                  <a:moveTo>
                    <a:pt x="26" y="44"/>
                  </a:moveTo>
                  <a:cubicBezTo>
                    <a:pt x="16" y="36"/>
                    <a:pt x="16" y="36"/>
                    <a:pt x="16" y="36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8" y="35"/>
                    <a:pt x="19" y="35"/>
                    <a:pt x="20" y="36"/>
                  </a:cubicBezTo>
                  <a:cubicBezTo>
                    <a:pt x="20" y="36"/>
                    <a:pt x="21" y="36"/>
                    <a:pt x="21" y="36"/>
                  </a:cubicBezTo>
                  <a:cubicBezTo>
                    <a:pt x="21" y="35"/>
                    <a:pt x="22" y="35"/>
                    <a:pt x="22" y="35"/>
                  </a:cubicBezTo>
                  <a:cubicBezTo>
                    <a:pt x="22" y="35"/>
                    <a:pt x="22" y="35"/>
                    <a:pt x="22" y="34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5" y="19"/>
                    <a:pt x="14" y="20"/>
                    <a:pt x="13" y="21"/>
                  </a:cubicBezTo>
                  <a:cubicBezTo>
                    <a:pt x="13" y="21"/>
                    <a:pt x="12" y="22"/>
                    <a:pt x="11" y="22"/>
                  </a:cubicBezTo>
                  <a:cubicBezTo>
                    <a:pt x="10" y="23"/>
                    <a:pt x="10" y="23"/>
                    <a:pt x="9" y="24"/>
                  </a:cubicBezTo>
                  <a:cubicBezTo>
                    <a:pt x="9" y="24"/>
                    <a:pt x="9" y="25"/>
                    <a:pt x="9" y="25"/>
                  </a:cubicBezTo>
                  <a:cubicBezTo>
                    <a:pt x="8" y="25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2" y="23"/>
                    <a:pt x="2" y="23"/>
                  </a:cubicBezTo>
                  <a:cubicBezTo>
                    <a:pt x="3" y="23"/>
                    <a:pt x="4" y="23"/>
                    <a:pt x="4" y="23"/>
                  </a:cubicBezTo>
                  <a:cubicBezTo>
                    <a:pt x="5" y="23"/>
                    <a:pt x="6" y="23"/>
                    <a:pt x="6" y="23"/>
                  </a:cubicBezTo>
                  <a:cubicBezTo>
                    <a:pt x="7" y="22"/>
                    <a:pt x="8" y="22"/>
                    <a:pt x="8" y="21"/>
                  </a:cubicBezTo>
                  <a:cubicBezTo>
                    <a:pt x="13" y="18"/>
                    <a:pt x="18" y="15"/>
                    <a:pt x="24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26" y="22"/>
                    <a:pt x="26" y="22"/>
                    <a:pt x="26" y="22"/>
                  </a:cubicBezTo>
                  <a:lnTo>
                    <a:pt x="2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6"/>
            <p:cNvSpPr/>
            <p:nvPr/>
          </p:nvSpPr>
          <p:spPr bwMode="auto">
            <a:xfrm>
              <a:off x="-8116888" y="3743325"/>
              <a:ext cx="190500" cy="195263"/>
            </a:xfrm>
            <a:custGeom>
              <a:avLst/>
              <a:gdLst>
                <a:gd name="T0" fmla="*/ 50 w 51"/>
                <a:gd name="T1" fmla="*/ 19 h 52"/>
                <a:gd name="T2" fmla="*/ 48 w 51"/>
                <a:gd name="T3" fmla="*/ 19 h 52"/>
                <a:gd name="T4" fmla="*/ 46 w 51"/>
                <a:gd name="T5" fmla="*/ 18 h 52"/>
                <a:gd name="T6" fmla="*/ 44 w 51"/>
                <a:gd name="T7" fmla="*/ 20 h 52"/>
                <a:gd name="T8" fmla="*/ 41 w 51"/>
                <a:gd name="T9" fmla="*/ 25 h 52"/>
                <a:gd name="T10" fmla="*/ 25 w 51"/>
                <a:gd name="T11" fmla="*/ 52 h 52"/>
                <a:gd name="T12" fmla="*/ 24 w 51"/>
                <a:gd name="T13" fmla="*/ 51 h 52"/>
                <a:gd name="T14" fmla="*/ 23 w 51"/>
                <a:gd name="T15" fmla="*/ 11 h 52"/>
                <a:gd name="T16" fmla="*/ 13 w 51"/>
                <a:gd name="T17" fmla="*/ 30 h 52"/>
                <a:gd name="T18" fmla="*/ 10 w 51"/>
                <a:gd name="T19" fmla="*/ 35 h 52"/>
                <a:gd name="T20" fmla="*/ 10 w 51"/>
                <a:gd name="T21" fmla="*/ 38 h 52"/>
                <a:gd name="T22" fmla="*/ 11 w 51"/>
                <a:gd name="T23" fmla="*/ 40 h 52"/>
                <a:gd name="T24" fmla="*/ 13 w 51"/>
                <a:gd name="T25" fmla="*/ 42 h 52"/>
                <a:gd name="T26" fmla="*/ 12 w 51"/>
                <a:gd name="T27" fmla="*/ 44 h 52"/>
                <a:gd name="T28" fmla="*/ 0 w 51"/>
                <a:gd name="T29" fmla="*/ 37 h 52"/>
                <a:gd name="T30" fmla="*/ 1 w 51"/>
                <a:gd name="T31" fmla="*/ 35 h 52"/>
                <a:gd name="T32" fmla="*/ 3 w 51"/>
                <a:gd name="T33" fmla="*/ 36 h 52"/>
                <a:gd name="T34" fmla="*/ 5 w 51"/>
                <a:gd name="T35" fmla="*/ 36 h 52"/>
                <a:gd name="T36" fmla="*/ 8 w 51"/>
                <a:gd name="T37" fmla="*/ 34 h 52"/>
                <a:gd name="T38" fmla="*/ 11 w 51"/>
                <a:gd name="T39" fmla="*/ 29 h 52"/>
                <a:gd name="T40" fmla="*/ 21 w 51"/>
                <a:gd name="T41" fmla="*/ 11 h 52"/>
                <a:gd name="T42" fmla="*/ 22 w 51"/>
                <a:gd name="T43" fmla="*/ 9 h 52"/>
                <a:gd name="T44" fmla="*/ 22 w 51"/>
                <a:gd name="T45" fmla="*/ 6 h 52"/>
                <a:gd name="T46" fmla="*/ 21 w 51"/>
                <a:gd name="T47" fmla="*/ 4 h 52"/>
                <a:gd name="T48" fmla="*/ 19 w 51"/>
                <a:gd name="T49" fmla="*/ 2 h 52"/>
                <a:gd name="T50" fmla="*/ 20 w 51"/>
                <a:gd name="T51" fmla="*/ 0 h 52"/>
                <a:gd name="T52" fmla="*/ 29 w 51"/>
                <a:gd name="T53" fmla="*/ 5 h 52"/>
                <a:gd name="T54" fmla="*/ 29 w 51"/>
                <a:gd name="T55" fmla="*/ 42 h 52"/>
                <a:gd name="T56" fmla="*/ 39 w 51"/>
                <a:gd name="T57" fmla="*/ 24 h 52"/>
                <a:gd name="T58" fmla="*/ 41 w 51"/>
                <a:gd name="T59" fmla="*/ 19 h 52"/>
                <a:gd name="T60" fmla="*/ 41 w 51"/>
                <a:gd name="T61" fmla="*/ 16 h 52"/>
                <a:gd name="T62" fmla="*/ 40 w 51"/>
                <a:gd name="T63" fmla="*/ 14 h 52"/>
                <a:gd name="T64" fmla="*/ 38 w 51"/>
                <a:gd name="T65" fmla="*/ 13 h 52"/>
                <a:gd name="T66" fmla="*/ 39 w 51"/>
                <a:gd name="T67" fmla="*/ 11 h 52"/>
                <a:gd name="T68" fmla="*/ 51 w 51"/>
                <a:gd name="T69" fmla="*/ 17 h 52"/>
                <a:gd name="T70" fmla="*/ 50 w 51"/>
                <a:gd name="T71" fmla="*/ 1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1" h="52">
                  <a:moveTo>
                    <a:pt x="50" y="19"/>
                  </a:moveTo>
                  <a:cubicBezTo>
                    <a:pt x="50" y="19"/>
                    <a:pt x="49" y="19"/>
                    <a:pt x="48" y="19"/>
                  </a:cubicBezTo>
                  <a:cubicBezTo>
                    <a:pt x="47" y="18"/>
                    <a:pt x="46" y="18"/>
                    <a:pt x="46" y="18"/>
                  </a:cubicBezTo>
                  <a:cubicBezTo>
                    <a:pt x="45" y="19"/>
                    <a:pt x="44" y="19"/>
                    <a:pt x="44" y="20"/>
                  </a:cubicBezTo>
                  <a:cubicBezTo>
                    <a:pt x="43" y="22"/>
                    <a:pt x="42" y="23"/>
                    <a:pt x="41" y="25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2" y="32"/>
                    <a:pt x="11" y="34"/>
                    <a:pt x="10" y="35"/>
                  </a:cubicBezTo>
                  <a:cubicBezTo>
                    <a:pt x="10" y="36"/>
                    <a:pt x="10" y="37"/>
                    <a:pt x="10" y="38"/>
                  </a:cubicBezTo>
                  <a:cubicBezTo>
                    <a:pt x="10" y="39"/>
                    <a:pt x="10" y="39"/>
                    <a:pt x="11" y="40"/>
                  </a:cubicBezTo>
                  <a:cubicBezTo>
                    <a:pt x="12" y="41"/>
                    <a:pt x="13" y="42"/>
                    <a:pt x="13" y="42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2" y="35"/>
                    <a:pt x="2" y="36"/>
                    <a:pt x="3" y="36"/>
                  </a:cubicBezTo>
                  <a:cubicBezTo>
                    <a:pt x="4" y="36"/>
                    <a:pt x="5" y="36"/>
                    <a:pt x="5" y="36"/>
                  </a:cubicBezTo>
                  <a:cubicBezTo>
                    <a:pt x="6" y="36"/>
                    <a:pt x="7" y="35"/>
                    <a:pt x="8" y="34"/>
                  </a:cubicBezTo>
                  <a:cubicBezTo>
                    <a:pt x="8" y="33"/>
                    <a:pt x="9" y="32"/>
                    <a:pt x="11" y="29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2" y="9"/>
                    <a:pt x="22" y="9"/>
                  </a:cubicBezTo>
                  <a:cubicBezTo>
                    <a:pt x="22" y="8"/>
                    <a:pt x="22" y="7"/>
                    <a:pt x="22" y="6"/>
                  </a:cubicBezTo>
                  <a:cubicBezTo>
                    <a:pt x="22" y="5"/>
                    <a:pt x="22" y="5"/>
                    <a:pt x="21" y="4"/>
                  </a:cubicBezTo>
                  <a:cubicBezTo>
                    <a:pt x="20" y="3"/>
                    <a:pt x="20" y="2"/>
                    <a:pt x="19" y="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40" y="22"/>
                    <a:pt x="41" y="20"/>
                    <a:pt x="41" y="19"/>
                  </a:cubicBezTo>
                  <a:cubicBezTo>
                    <a:pt x="41" y="18"/>
                    <a:pt x="42" y="17"/>
                    <a:pt x="41" y="16"/>
                  </a:cubicBezTo>
                  <a:cubicBezTo>
                    <a:pt x="41" y="16"/>
                    <a:pt x="41" y="15"/>
                    <a:pt x="40" y="14"/>
                  </a:cubicBezTo>
                  <a:cubicBezTo>
                    <a:pt x="39" y="13"/>
                    <a:pt x="39" y="13"/>
                    <a:pt x="38" y="13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51" y="17"/>
                    <a:pt x="51" y="17"/>
                    <a:pt x="51" y="17"/>
                  </a:cubicBezTo>
                  <a:lnTo>
                    <a:pt x="5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7"/>
            <p:cNvSpPr/>
            <p:nvPr/>
          </p:nvSpPr>
          <p:spPr bwMode="auto">
            <a:xfrm>
              <a:off x="-7756525" y="3875088"/>
              <a:ext cx="123825" cy="165100"/>
            </a:xfrm>
            <a:custGeom>
              <a:avLst/>
              <a:gdLst>
                <a:gd name="T0" fmla="*/ 33 w 33"/>
                <a:gd name="T1" fmla="*/ 5 h 44"/>
                <a:gd name="T2" fmla="*/ 31 w 33"/>
                <a:gd name="T3" fmla="*/ 5 h 44"/>
                <a:gd name="T4" fmla="*/ 29 w 33"/>
                <a:gd name="T5" fmla="*/ 6 h 44"/>
                <a:gd name="T6" fmla="*/ 28 w 33"/>
                <a:gd name="T7" fmla="*/ 9 h 44"/>
                <a:gd name="T8" fmla="*/ 27 w 33"/>
                <a:gd name="T9" fmla="*/ 14 h 44"/>
                <a:gd name="T10" fmla="*/ 25 w 33"/>
                <a:gd name="T11" fmla="*/ 32 h 44"/>
                <a:gd name="T12" fmla="*/ 24 w 33"/>
                <a:gd name="T13" fmla="*/ 38 h 44"/>
                <a:gd name="T14" fmla="*/ 20 w 33"/>
                <a:gd name="T15" fmla="*/ 42 h 44"/>
                <a:gd name="T16" fmla="*/ 16 w 33"/>
                <a:gd name="T17" fmla="*/ 44 h 44"/>
                <a:gd name="T18" fmla="*/ 12 w 33"/>
                <a:gd name="T19" fmla="*/ 44 h 44"/>
                <a:gd name="T20" fmla="*/ 7 w 33"/>
                <a:gd name="T21" fmla="*/ 43 h 44"/>
                <a:gd name="T22" fmla="*/ 4 w 33"/>
                <a:gd name="T23" fmla="*/ 40 h 44"/>
                <a:gd name="T24" fmla="*/ 2 w 33"/>
                <a:gd name="T25" fmla="*/ 36 h 44"/>
                <a:gd name="T26" fmla="*/ 1 w 33"/>
                <a:gd name="T27" fmla="*/ 31 h 44"/>
                <a:gd name="T28" fmla="*/ 4 w 33"/>
                <a:gd name="T29" fmla="*/ 6 h 44"/>
                <a:gd name="T30" fmla="*/ 4 w 33"/>
                <a:gd name="T31" fmla="*/ 4 h 44"/>
                <a:gd name="T32" fmla="*/ 3 w 33"/>
                <a:gd name="T33" fmla="*/ 3 h 44"/>
                <a:gd name="T34" fmla="*/ 1 w 33"/>
                <a:gd name="T35" fmla="*/ 2 h 44"/>
                <a:gd name="T36" fmla="*/ 0 w 33"/>
                <a:gd name="T37" fmla="*/ 2 h 44"/>
                <a:gd name="T38" fmla="*/ 0 w 33"/>
                <a:gd name="T39" fmla="*/ 0 h 44"/>
                <a:gd name="T40" fmla="*/ 14 w 33"/>
                <a:gd name="T41" fmla="*/ 1 h 44"/>
                <a:gd name="T42" fmla="*/ 13 w 33"/>
                <a:gd name="T43" fmla="*/ 3 h 44"/>
                <a:gd name="T44" fmla="*/ 12 w 33"/>
                <a:gd name="T45" fmla="*/ 3 h 44"/>
                <a:gd name="T46" fmla="*/ 10 w 33"/>
                <a:gd name="T47" fmla="*/ 4 h 44"/>
                <a:gd name="T48" fmla="*/ 9 w 33"/>
                <a:gd name="T49" fmla="*/ 5 h 44"/>
                <a:gd name="T50" fmla="*/ 9 w 33"/>
                <a:gd name="T51" fmla="*/ 6 h 44"/>
                <a:gd name="T52" fmla="*/ 6 w 33"/>
                <a:gd name="T53" fmla="*/ 30 h 44"/>
                <a:gd name="T54" fmla="*/ 6 w 33"/>
                <a:gd name="T55" fmla="*/ 33 h 44"/>
                <a:gd name="T56" fmla="*/ 7 w 33"/>
                <a:gd name="T57" fmla="*/ 37 h 44"/>
                <a:gd name="T58" fmla="*/ 9 w 33"/>
                <a:gd name="T59" fmla="*/ 40 h 44"/>
                <a:gd name="T60" fmla="*/ 13 w 33"/>
                <a:gd name="T61" fmla="*/ 41 h 44"/>
                <a:gd name="T62" fmla="*/ 18 w 33"/>
                <a:gd name="T63" fmla="*/ 40 h 44"/>
                <a:gd name="T64" fmla="*/ 21 w 33"/>
                <a:gd name="T65" fmla="*/ 38 h 44"/>
                <a:gd name="T66" fmla="*/ 22 w 33"/>
                <a:gd name="T67" fmla="*/ 35 h 44"/>
                <a:gd name="T68" fmla="*/ 23 w 33"/>
                <a:gd name="T69" fmla="*/ 31 h 44"/>
                <a:gd name="T70" fmla="*/ 25 w 33"/>
                <a:gd name="T71" fmla="*/ 14 h 44"/>
                <a:gd name="T72" fmla="*/ 25 w 33"/>
                <a:gd name="T73" fmla="*/ 9 h 44"/>
                <a:gd name="T74" fmla="*/ 24 w 33"/>
                <a:gd name="T75" fmla="*/ 6 h 44"/>
                <a:gd name="T76" fmla="*/ 22 w 33"/>
                <a:gd name="T77" fmla="*/ 4 h 44"/>
                <a:gd name="T78" fmla="*/ 20 w 33"/>
                <a:gd name="T79" fmla="*/ 4 h 44"/>
                <a:gd name="T80" fmla="*/ 20 w 33"/>
                <a:gd name="T81" fmla="*/ 2 h 44"/>
                <a:gd name="T82" fmla="*/ 33 w 33"/>
                <a:gd name="T83" fmla="*/ 3 h 44"/>
                <a:gd name="T84" fmla="*/ 33 w 33"/>
                <a:gd name="T85" fmla="*/ 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" h="44">
                  <a:moveTo>
                    <a:pt x="33" y="5"/>
                  </a:moveTo>
                  <a:cubicBezTo>
                    <a:pt x="33" y="5"/>
                    <a:pt x="32" y="5"/>
                    <a:pt x="31" y="5"/>
                  </a:cubicBezTo>
                  <a:cubicBezTo>
                    <a:pt x="30" y="5"/>
                    <a:pt x="30" y="6"/>
                    <a:pt x="29" y="6"/>
                  </a:cubicBezTo>
                  <a:cubicBezTo>
                    <a:pt x="29" y="6"/>
                    <a:pt x="28" y="7"/>
                    <a:pt x="28" y="9"/>
                  </a:cubicBezTo>
                  <a:cubicBezTo>
                    <a:pt x="28" y="10"/>
                    <a:pt x="27" y="12"/>
                    <a:pt x="27" y="14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4"/>
                    <a:pt x="25" y="36"/>
                    <a:pt x="24" y="38"/>
                  </a:cubicBezTo>
                  <a:cubicBezTo>
                    <a:pt x="23" y="40"/>
                    <a:pt x="22" y="41"/>
                    <a:pt x="20" y="42"/>
                  </a:cubicBezTo>
                  <a:cubicBezTo>
                    <a:pt x="19" y="43"/>
                    <a:pt x="18" y="44"/>
                    <a:pt x="16" y="44"/>
                  </a:cubicBezTo>
                  <a:cubicBezTo>
                    <a:pt x="15" y="44"/>
                    <a:pt x="14" y="44"/>
                    <a:pt x="12" y="44"/>
                  </a:cubicBezTo>
                  <a:cubicBezTo>
                    <a:pt x="10" y="44"/>
                    <a:pt x="9" y="44"/>
                    <a:pt x="7" y="43"/>
                  </a:cubicBezTo>
                  <a:cubicBezTo>
                    <a:pt x="6" y="42"/>
                    <a:pt x="5" y="41"/>
                    <a:pt x="4" y="40"/>
                  </a:cubicBezTo>
                  <a:cubicBezTo>
                    <a:pt x="3" y="38"/>
                    <a:pt x="2" y="37"/>
                    <a:pt x="2" y="36"/>
                  </a:cubicBezTo>
                  <a:cubicBezTo>
                    <a:pt x="1" y="34"/>
                    <a:pt x="1" y="33"/>
                    <a:pt x="1" y="31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5"/>
                    <a:pt x="4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2" y="3"/>
                    <a:pt x="12" y="3"/>
                  </a:cubicBezTo>
                  <a:cubicBezTo>
                    <a:pt x="11" y="3"/>
                    <a:pt x="11" y="3"/>
                    <a:pt x="10" y="4"/>
                  </a:cubicBezTo>
                  <a:cubicBezTo>
                    <a:pt x="10" y="4"/>
                    <a:pt x="9" y="4"/>
                    <a:pt x="9" y="5"/>
                  </a:cubicBezTo>
                  <a:cubicBezTo>
                    <a:pt x="9" y="5"/>
                    <a:pt x="9" y="6"/>
                    <a:pt x="9" y="6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1"/>
                    <a:pt x="6" y="32"/>
                    <a:pt x="6" y="33"/>
                  </a:cubicBezTo>
                  <a:cubicBezTo>
                    <a:pt x="6" y="34"/>
                    <a:pt x="7" y="36"/>
                    <a:pt x="7" y="37"/>
                  </a:cubicBezTo>
                  <a:cubicBezTo>
                    <a:pt x="8" y="38"/>
                    <a:pt x="8" y="39"/>
                    <a:pt x="9" y="40"/>
                  </a:cubicBezTo>
                  <a:cubicBezTo>
                    <a:pt x="10" y="40"/>
                    <a:pt x="12" y="41"/>
                    <a:pt x="13" y="41"/>
                  </a:cubicBezTo>
                  <a:cubicBezTo>
                    <a:pt x="15" y="41"/>
                    <a:pt x="17" y="41"/>
                    <a:pt x="18" y="40"/>
                  </a:cubicBezTo>
                  <a:cubicBezTo>
                    <a:pt x="19" y="40"/>
                    <a:pt x="20" y="39"/>
                    <a:pt x="21" y="38"/>
                  </a:cubicBezTo>
                  <a:cubicBezTo>
                    <a:pt x="21" y="37"/>
                    <a:pt x="22" y="36"/>
                    <a:pt x="22" y="35"/>
                  </a:cubicBezTo>
                  <a:cubicBezTo>
                    <a:pt x="23" y="34"/>
                    <a:pt x="23" y="32"/>
                    <a:pt x="23" y="31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2"/>
                    <a:pt x="25" y="10"/>
                    <a:pt x="25" y="9"/>
                  </a:cubicBezTo>
                  <a:cubicBezTo>
                    <a:pt x="25" y="7"/>
                    <a:pt x="25" y="6"/>
                    <a:pt x="24" y="6"/>
                  </a:cubicBezTo>
                  <a:cubicBezTo>
                    <a:pt x="24" y="5"/>
                    <a:pt x="23" y="5"/>
                    <a:pt x="22" y="4"/>
                  </a:cubicBezTo>
                  <a:cubicBezTo>
                    <a:pt x="21" y="4"/>
                    <a:pt x="20" y="4"/>
                    <a:pt x="20" y="4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33" y="3"/>
                    <a:pt x="33" y="3"/>
                    <a:pt x="33" y="3"/>
                  </a:cubicBezTo>
                  <a:lnTo>
                    <a:pt x="33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8"/>
            <p:cNvSpPr/>
            <p:nvPr/>
          </p:nvSpPr>
          <p:spPr bwMode="auto">
            <a:xfrm>
              <a:off x="-7599363" y="3889375"/>
              <a:ext cx="131763" cy="161925"/>
            </a:xfrm>
            <a:custGeom>
              <a:avLst/>
              <a:gdLst>
                <a:gd name="T0" fmla="*/ 35 w 35"/>
                <a:gd name="T1" fmla="*/ 2 h 43"/>
                <a:gd name="T2" fmla="*/ 33 w 35"/>
                <a:gd name="T3" fmla="*/ 3 h 43"/>
                <a:gd name="T4" fmla="*/ 31 w 35"/>
                <a:gd name="T5" fmla="*/ 4 h 43"/>
                <a:gd name="T6" fmla="*/ 30 w 35"/>
                <a:gd name="T7" fmla="*/ 7 h 43"/>
                <a:gd name="T8" fmla="*/ 30 w 35"/>
                <a:gd name="T9" fmla="*/ 12 h 43"/>
                <a:gd name="T10" fmla="*/ 30 w 35"/>
                <a:gd name="T11" fmla="*/ 43 h 43"/>
                <a:gd name="T12" fmla="*/ 28 w 35"/>
                <a:gd name="T13" fmla="*/ 43 h 43"/>
                <a:gd name="T14" fmla="*/ 8 w 35"/>
                <a:gd name="T15" fmla="*/ 8 h 43"/>
                <a:gd name="T16" fmla="*/ 8 w 35"/>
                <a:gd name="T17" fmla="*/ 30 h 43"/>
                <a:gd name="T18" fmla="*/ 8 w 35"/>
                <a:gd name="T19" fmla="*/ 35 h 43"/>
                <a:gd name="T20" fmla="*/ 9 w 35"/>
                <a:gd name="T21" fmla="*/ 38 h 43"/>
                <a:gd name="T22" fmla="*/ 11 w 35"/>
                <a:gd name="T23" fmla="*/ 39 h 43"/>
                <a:gd name="T24" fmla="*/ 14 w 35"/>
                <a:gd name="T25" fmla="*/ 40 h 43"/>
                <a:gd name="T26" fmla="*/ 14 w 35"/>
                <a:gd name="T27" fmla="*/ 42 h 43"/>
                <a:gd name="T28" fmla="*/ 0 w 35"/>
                <a:gd name="T29" fmla="*/ 42 h 43"/>
                <a:gd name="T30" fmla="*/ 0 w 35"/>
                <a:gd name="T31" fmla="*/ 40 h 43"/>
                <a:gd name="T32" fmla="*/ 2 w 35"/>
                <a:gd name="T33" fmla="*/ 39 h 43"/>
                <a:gd name="T34" fmla="*/ 4 w 35"/>
                <a:gd name="T35" fmla="*/ 39 h 43"/>
                <a:gd name="T36" fmla="*/ 5 w 35"/>
                <a:gd name="T37" fmla="*/ 36 h 43"/>
                <a:gd name="T38" fmla="*/ 6 w 35"/>
                <a:gd name="T39" fmla="*/ 30 h 43"/>
                <a:gd name="T40" fmla="*/ 6 w 35"/>
                <a:gd name="T41" fmla="*/ 9 h 43"/>
                <a:gd name="T42" fmla="*/ 6 w 35"/>
                <a:gd name="T43" fmla="*/ 7 h 43"/>
                <a:gd name="T44" fmla="*/ 5 w 35"/>
                <a:gd name="T45" fmla="*/ 5 h 43"/>
                <a:gd name="T46" fmla="*/ 2 w 35"/>
                <a:gd name="T47" fmla="*/ 3 h 43"/>
                <a:gd name="T48" fmla="*/ 0 w 35"/>
                <a:gd name="T49" fmla="*/ 2 h 43"/>
                <a:gd name="T50" fmla="*/ 0 w 35"/>
                <a:gd name="T51" fmla="*/ 0 h 43"/>
                <a:gd name="T52" fmla="*/ 9 w 35"/>
                <a:gd name="T53" fmla="*/ 0 h 43"/>
                <a:gd name="T54" fmla="*/ 27 w 35"/>
                <a:gd name="T55" fmla="*/ 32 h 43"/>
                <a:gd name="T56" fmla="*/ 28 w 35"/>
                <a:gd name="T57" fmla="*/ 12 h 43"/>
                <a:gd name="T58" fmla="*/ 27 w 35"/>
                <a:gd name="T59" fmla="*/ 7 h 43"/>
                <a:gd name="T60" fmla="*/ 26 w 35"/>
                <a:gd name="T61" fmla="*/ 4 h 43"/>
                <a:gd name="T62" fmla="*/ 24 w 35"/>
                <a:gd name="T63" fmla="*/ 3 h 43"/>
                <a:gd name="T64" fmla="*/ 22 w 35"/>
                <a:gd name="T65" fmla="*/ 2 h 43"/>
                <a:gd name="T66" fmla="*/ 22 w 35"/>
                <a:gd name="T67" fmla="*/ 0 h 43"/>
                <a:gd name="T68" fmla="*/ 35 w 35"/>
                <a:gd name="T69" fmla="*/ 0 h 43"/>
                <a:gd name="T70" fmla="*/ 35 w 35"/>
                <a:gd name="T71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" h="43">
                  <a:moveTo>
                    <a:pt x="35" y="2"/>
                  </a:moveTo>
                  <a:cubicBezTo>
                    <a:pt x="35" y="2"/>
                    <a:pt x="34" y="3"/>
                    <a:pt x="33" y="3"/>
                  </a:cubicBezTo>
                  <a:cubicBezTo>
                    <a:pt x="32" y="3"/>
                    <a:pt x="32" y="3"/>
                    <a:pt x="31" y="4"/>
                  </a:cubicBezTo>
                  <a:cubicBezTo>
                    <a:pt x="31" y="4"/>
                    <a:pt x="30" y="5"/>
                    <a:pt x="30" y="7"/>
                  </a:cubicBezTo>
                  <a:cubicBezTo>
                    <a:pt x="30" y="8"/>
                    <a:pt x="30" y="10"/>
                    <a:pt x="30" y="12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2"/>
                    <a:pt x="8" y="34"/>
                    <a:pt x="8" y="35"/>
                  </a:cubicBezTo>
                  <a:cubicBezTo>
                    <a:pt x="8" y="37"/>
                    <a:pt x="9" y="38"/>
                    <a:pt x="9" y="38"/>
                  </a:cubicBezTo>
                  <a:cubicBezTo>
                    <a:pt x="10" y="39"/>
                    <a:pt x="10" y="39"/>
                    <a:pt x="11" y="39"/>
                  </a:cubicBezTo>
                  <a:cubicBezTo>
                    <a:pt x="13" y="40"/>
                    <a:pt x="13" y="40"/>
                    <a:pt x="14" y="40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" y="40"/>
                    <a:pt x="1" y="40"/>
                    <a:pt x="2" y="39"/>
                  </a:cubicBezTo>
                  <a:cubicBezTo>
                    <a:pt x="3" y="39"/>
                    <a:pt x="4" y="39"/>
                    <a:pt x="4" y="39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6" y="35"/>
                    <a:pt x="6" y="33"/>
                    <a:pt x="6" y="3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8"/>
                    <a:pt x="6" y="8"/>
                    <a:pt x="6" y="7"/>
                  </a:cubicBezTo>
                  <a:cubicBezTo>
                    <a:pt x="5" y="6"/>
                    <a:pt x="5" y="5"/>
                    <a:pt x="5" y="5"/>
                  </a:cubicBezTo>
                  <a:cubicBezTo>
                    <a:pt x="4" y="4"/>
                    <a:pt x="3" y="3"/>
                    <a:pt x="2" y="3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0"/>
                    <a:pt x="28" y="8"/>
                    <a:pt x="27" y="7"/>
                  </a:cubicBezTo>
                  <a:cubicBezTo>
                    <a:pt x="27" y="5"/>
                    <a:pt x="27" y="4"/>
                    <a:pt x="26" y="4"/>
                  </a:cubicBezTo>
                  <a:cubicBezTo>
                    <a:pt x="26" y="4"/>
                    <a:pt x="25" y="3"/>
                    <a:pt x="24" y="3"/>
                  </a:cubicBezTo>
                  <a:cubicBezTo>
                    <a:pt x="23" y="2"/>
                    <a:pt x="22" y="2"/>
                    <a:pt x="22" y="2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35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9"/>
            <p:cNvSpPr/>
            <p:nvPr/>
          </p:nvSpPr>
          <p:spPr bwMode="auto">
            <a:xfrm>
              <a:off x="-7426325" y="3883025"/>
              <a:ext cx="66675" cy="161925"/>
            </a:xfrm>
            <a:custGeom>
              <a:avLst/>
              <a:gdLst>
                <a:gd name="T0" fmla="*/ 18 w 18"/>
                <a:gd name="T1" fmla="*/ 42 h 43"/>
                <a:gd name="T2" fmla="*/ 3 w 18"/>
                <a:gd name="T3" fmla="*/ 43 h 43"/>
                <a:gd name="T4" fmla="*/ 3 w 18"/>
                <a:gd name="T5" fmla="*/ 41 h 43"/>
                <a:gd name="T6" fmla="*/ 5 w 18"/>
                <a:gd name="T7" fmla="*/ 41 h 43"/>
                <a:gd name="T8" fmla="*/ 7 w 18"/>
                <a:gd name="T9" fmla="*/ 40 h 43"/>
                <a:gd name="T10" fmla="*/ 8 w 18"/>
                <a:gd name="T11" fmla="*/ 39 h 43"/>
                <a:gd name="T12" fmla="*/ 8 w 18"/>
                <a:gd name="T13" fmla="*/ 37 h 43"/>
                <a:gd name="T14" fmla="*/ 5 w 18"/>
                <a:gd name="T15" fmla="*/ 7 h 43"/>
                <a:gd name="T16" fmla="*/ 5 w 18"/>
                <a:gd name="T17" fmla="*/ 5 h 43"/>
                <a:gd name="T18" fmla="*/ 4 w 18"/>
                <a:gd name="T19" fmla="*/ 4 h 43"/>
                <a:gd name="T20" fmla="*/ 2 w 18"/>
                <a:gd name="T21" fmla="*/ 3 h 43"/>
                <a:gd name="T22" fmla="*/ 0 w 18"/>
                <a:gd name="T23" fmla="*/ 3 h 43"/>
                <a:gd name="T24" fmla="*/ 0 w 18"/>
                <a:gd name="T25" fmla="*/ 1 h 43"/>
                <a:gd name="T26" fmla="*/ 15 w 18"/>
                <a:gd name="T27" fmla="*/ 0 h 43"/>
                <a:gd name="T28" fmla="*/ 15 w 18"/>
                <a:gd name="T29" fmla="*/ 2 h 43"/>
                <a:gd name="T30" fmla="*/ 13 w 18"/>
                <a:gd name="T31" fmla="*/ 2 h 43"/>
                <a:gd name="T32" fmla="*/ 11 w 18"/>
                <a:gd name="T33" fmla="*/ 3 h 43"/>
                <a:gd name="T34" fmla="*/ 10 w 18"/>
                <a:gd name="T35" fmla="*/ 4 h 43"/>
                <a:gd name="T36" fmla="*/ 10 w 18"/>
                <a:gd name="T37" fmla="*/ 6 h 43"/>
                <a:gd name="T38" fmla="*/ 13 w 18"/>
                <a:gd name="T39" fmla="*/ 36 h 43"/>
                <a:gd name="T40" fmla="*/ 13 w 18"/>
                <a:gd name="T41" fmla="*/ 38 h 43"/>
                <a:gd name="T42" fmla="*/ 14 w 18"/>
                <a:gd name="T43" fmla="*/ 39 h 43"/>
                <a:gd name="T44" fmla="*/ 16 w 18"/>
                <a:gd name="T45" fmla="*/ 40 h 43"/>
                <a:gd name="T46" fmla="*/ 18 w 18"/>
                <a:gd name="T47" fmla="*/ 40 h 43"/>
                <a:gd name="T48" fmla="*/ 18 w 18"/>
                <a:gd name="T49" fmla="*/ 4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43">
                  <a:moveTo>
                    <a:pt x="18" y="42"/>
                  </a:moveTo>
                  <a:cubicBezTo>
                    <a:pt x="3" y="43"/>
                    <a:pt x="3" y="43"/>
                    <a:pt x="3" y="43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4" y="41"/>
                    <a:pt x="4" y="41"/>
                    <a:pt x="5" y="41"/>
                  </a:cubicBezTo>
                  <a:cubicBezTo>
                    <a:pt x="6" y="40"/>
                    <a:pt x="6" y="40"/>
                    <a:pt x="7" y="40"/>
                  </a:cubicBezTo>
                  <a:cubicBezTo>
                    <a:pt x="7" y="40"/>
                    <a:pt x="7" y="39"/>
                    <a:pt x="8" y="39"/>
                  </a:cubicBezTo>
                  <a:cubicBezTo>
                    <a:pt x="8" y="39"/>
                    <a:pt x="8" y="38"/>
                    <a:pt x="8" y="3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5" y="5"/>
                    <a:pt x="5" y="5"/>
                  </a:cubicBezTo>
                  <a:cubicBezTo>
                    <a:pt x="5" y="5"/>
                    <a:pt x="4" y="4"/>
                    <a:pt x="4" y="4"/>
                  </a:cubicBezTo>
                  <a:cubicBezTo>
                    <a:pt x="3" y="4"/>
                    <a:pt x="3" y="4"/>
                    <a:pt x="2" y="3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13" y="2"/>
                    <a:pt x="12" y="3"/>
                    <a:pt x="11" y="3"/>
                  </a:cubicBezTo>
                  <a:cubicBezTo>
                    <a:pt x="11" y="3"/>
                    <a:pt x="11" y="4"/>
                    <a:pt x="10" y="4"/>
                  </a:cubicBezTo>
                  <a:cubicBezTo>
                    <a:pt x="10" y="5"/>
                    <a:pt x="10" y="5"/>
                    <a:pt x="10" y="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7"/>
                    <a:pt x="13" y="38"/>
                    <a:pt x="13" y="38"/>
                  </a:cubicBezTo>
                  <a:cubicBezTo>
                    <a:pt x="13" y="39"/>
                    <a:pt x="14" y="39"/>
                    <a:pt x="14" y="39"/>
                  </a:cubicBezTo>
                  <a:cubicBezTo>
                    <a:pt x="15" y="39"/>
                    <a:pt x="15" y="39"/>
                    <a:pt x="16" y="40"/>
                  </a:cubicBezTo>
                  <a:cubicBezTo>
                    <a:pt x="17" y="40"/>
                    <a:pt x="17" y="40"/>
                    <a:pt x="18" y="40"/>
                  </a:cubicBezTo>
                  <a:lnTo>
                    <a:pt x="18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0"/>
            <p:cNvSpPr/>
            <p:nvPr/>
          </p:nvSpPr>
          <p:spPr bwMode="auto">
            <a:xfrm>
              <a:off x="-7340600" y="3836988"/>
              <a:ext cx="120650" cy="177800"/>
            </a:xfrm>
            <a:custGeom>
              <a:avLst/>
              <a:gdLst>
                <a:gd name="T0" fmla="*/ 32 w 32"/>
                <a:gd name="T1" fmla="*/ 2 h 47"/>
                <a:gd name="T2" fmla="*/ 31 w 32"/>
                <a:gd name="T3" fmla="*/ 3 h 47"/>
                <a:gd name="T4" fmla="*/ 30 w 32"/>
                <a:gd name="T5" fmla="*/ 4 h 47"/>
                <a:gd name="T6" fmla="*/ 29 w 32"/>
                <a:gd name="T7" fmla="*/ 6 h 47"/>
                <a:gd name="T8" fmla="*/ 29 w 32"/>
                <a:gd name="T9" fmla="*/ 9 h 47"/>
                <a:gd name="T10" fmla="*/ 29 w 32"/>
                <a:gd name="T11" fmla="*/ 24 h 47"/>
                <a:gd name="T12" fmla="*/ 30 w 32"/>
                <a:gd name="T13" fmla="*/ 46 h 47"/>
                <a:gd name="T14" fmla="*/ 28 w 32"/>
                <a:gd name="T15" fmla="*/ 47 h 47"/>
                <a:gd name="T16" fmla="*/ 15 w 32"/>
                <a:gd name="T17" fmla="*/ 27 h 47"/>
                <a:gd name="T18" fmla="*/ 6 w 32"/>
                <a:gd name="T19" fmla="*/ 15 h 47"/>
                <a:gd name="T20" fmla="*/ 5 w 32"/>
                <a:gd name="T21" fmla="*/ 14 h 47"/>
                <a:gd name="T22" fmla="*/ 4 w 32"/>
                <a:gd name="T23" fmla="*/ 13 h 47"/>
                <a:gd name="T24" fmla="*/ 2 w 32"/>
                <a:gd name="T25" fmla="*/ 13 h 47"/>
                <a:gd name="T26" fmla="*/ 1 w 32"/>
                <a:gd name="T27" fmla="*/ 13 h 47"/>
                <a:gd name="T28" fmla="*/ 0 w 32"/>
                <a:gd name="T29" fmla="*/ 11 h 47"/>
                <a:gd name="T30" fmla="*/ 13 w 32"/>
                <a:gd name="T31" fmla="*/ 7 h 47"/>
                <a:gd name="T32" fmla="*/ 14 w 32"/>
                <a:gd name="T33" fmla="*/ 9 h 47"/>
                <a:gd name="T34" fmla="*/ 11 w 32"/>
                <a:gd name="T35" fmla="*/ 10 h 47"/>
                <a:gd name="T36" fmla="*/ 10 w 32"/>
                <a:gd name="T37" fmla="*/ 11 h 47"/>
                <a:gd name="T38" fmla="*/ 10 w 32"/>
                <a:gd name="T39" fmla="*/ 12 h 47"/>
                <a:gd name="T40" fmla="*/ 11 w 32"/>
                <a:gd name="T41" fmla="*/ 13 h 47"/>
                <a:gd name="T42" fmla="*/ 16 w 32"/>
                <a:gd name="T43" fmla="*/ 21 h 47"/>
                <a:gd name="T44" fmla="*/ 27 w 32"/>
                <a:gd name="T45" fmla="*/ 37 h 47"/>
                <a:gd name="T46" fmla="*/ 27 w 32"/>
                <a:gd name="T47" fmla="*/ 23 h 47"/>
                <a:gd name="T48" fmla="*/ 27 w 32"/>
                <a:gd name="T49" fmla="*/ 13 h 47"/>
                <a:gd name="T50" fmla="*/ 27 w 32"/>
                <a:gd name="T51" fmla="*/ 9 h 47"/>
                <a:gd name="T52" fmla="*/ 26 w 32"/>
                <a:gd name="T53" fmla="*/ 7 h 47"/>
                <a:gd name="T54" fmla="*/ 25 w 32"/>
                <a:gd name="T55" fmla="*/ 6 h 47"/>
                <a:gd name="T56" fmla="*/ 24 w 32"/>
                <a:gd name="T57" fmla="*/ 6 h 47"/>
                <a:gd name="T58" fmla="*/ 22 w 32"/>
                <a:gd name="T59" fmla="*/ 6 h 47"/>
                <a:gd name="T60" fmla="*/ 21 w 32"/>
                <a:gd name="T61" fmla="*/ 6 h 47"/>
                <a:gd name="T62" fmla="*/ 20 w 32"/>
                <a:gd name="T63" fmla="*/ 4 h 47"/>
                <a:gd name="T64" fmla="*/ 32 w 32"/>
                <a:gd name="T65" fmla="*/ 0 h 47"/>
                <a:gd name="T66" fmla="*/ 32 w 32"/>
                <a:gd name="T6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" h="47">
                  <a:moveTo>
                    <a:pt x="32" y="2"/>
                  </a:moveTo>
                  <a:cubicBezTo>
                    <a:pt x="32" y="3"/>
                    <a:pt x="31" y="3"/>
                    <a:pt x="31" y="3"/>
                  </a:cubicBezTo>
                  <a:cubicBezTo>
                    <a:pt x="31" y="4"/>
                    <a:pt x="30" y="4"/>
                    <a:pt x="30" y="4"/>
                  </a:cubicBezTo>
                  <a:cubicBezTo>
                    <a:pt x="30" y="5"/>
                    <a:pt x="29" y="6"/>
                    <a:pt x="29" y="6"/>
                  </a:cubicBezTo>
                  <a:cubicBezTo>
                    <a:pt x="29" y="7"/>
                    <a:pt x="29" y="8"/>
                    <a:pt x="29" y="9"/>
                  </a:cubicBezTo>
                  <a:cubicBezTo>
                    <a:pt x="29" y="12"/>
                    <a:pt x="29" y="17"/>
                    <a:pt x="29" y="24"/>
                  </a:cubicBezTo>
                  <a:cubicBezTo>
                    <a:pt x="29" y="31"/>
                    <a:pt x="29" y="38"/>
                    <a:pt x="30" y="46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3" y="40"/>
                    <a:pt x="19" y="34"/>
                    <a:pt x="15" y="27"/>
                  </a:cubicBezTo>
                  <a:cubicBezTo>
                    <a:pt x="11" y="21"/>
                    <a:pt x="8" y="17"/>
                    <a:pt x="6" y="15"/>
                  </a:cubicBezTo>
                  <a:cubicBezTo>
                    <a:pt x="6" y="15"/>
                    <a:pt x="6" y="14"/>
                    <a:pt x="5" y="14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3" y="13"/>
                    <a:pt x="3" y="13"/>
                    <a:pt x="2" y="13"/>
                  </a:cubicBezTo>
                  <a:cubicBezTo>
                    <a:pt x="2" y="13"/>
                    <a:pt x="1" y="13"/>
                    <a:pt x="1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2" y="9"/>
                    <a:pt x="12" y="9"/>
                    <a:pt x="11" y="10"/>
                  </a:cubicBezTo>
                  <a:cubicBezTo>
                    <a:pt x="10" y="10"/>
                    <a:pt x="10" y="11"/>
                    <a:pt x="10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2"/>
                    <a:pt x="11" y="12"/>
                    <a:pt x="11" y="13"/>
                  </a:cubicBezTo>
                  <a:cubicBezTo>
                    <a:pt x="12" y="14"/>
                    <a:pt x="14" y="17"/>
                    <a:pt x="16" y="21"/>
                  </a:cubicBezTo>
                  <a:cubicBezTo>
                    <a:pt x="19" y="25"/>
                    <a:pt x="23" y="30"/>
                    <a:pt x="27" y="37"/>
                  </a:cubicBezTo>
                  <a:cubicBezTo>
                    <a:pt x="27" y="33"/>
                    <a:pt x="27" y="29"/>
                    <a:pt x="27" y="23"/>
                  </a:cubicBezTo>
                  <a:cubicBezTo>
                    <a:pt x="27" y="18"/>
                    <a:pt x="27" y="15"/>
                    <a:pt x="27" y="13"/>
                  </a:cubicBezTo>
                  <a:cubicBezTo>
                    <a:pt x="27" y="11"/>
                    <a:pt x="27" y="10"/>
                    <a:pt x="27" y="9"/>
                  </a:cubicBezTo>
                  <a:cubicBezTo>
                    <a:pt x="26" y="8"/>
                    <a:pt x="26" y="8"/>
                    <a:pt x="26" y="7"/>
                  </a:cubicBezTo>
                  <a:cubicBezTo>
                    <a:pt x="26" y="7"/>
                    <a:pt x="26" y="6"/>
                    <a:pt x="25" y="6"/>
                  </a:cubicBezTo>
                  <a:cubicBezTo>
                    <a:pt x="25" y="6"/>
                    <a:pt x="24" y="6"/>
                    <a:pt x="24" y="6"/>
                  </a:cubicBezTo>
                  <a:cubicBezTo>
                    <a:pt x="23" y="6"/>
                    <a:pt x="23" y="6"/>
                    <a:pt x="22" y="6"/>
                  </a:cubicBezTo>
                  <a:cubicBezTo>
                    <a:pt x="22" y="6"/>
                    <a:pt x="21" y="6"/>
                    <a:pt x="21" y="6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1"/>
            <p:cNvSpPr/>
            <p:nvPr/>
          </p:nvSpPr>
          <p:spPr bwMode="auto">
            <a:xfrm>
              <a:off x="-7186613" y="3784600"/>
              <a:ext cx="161925" cy="184150"/>
            </a:xfrm>
            <a:custGeom>
              <a:avLst/>
              <a:gdLst>
                <a:gd name="T0" fmla="*/ 38 w 43"/>
                <a:gd name="T1" fmla="*/ 26 h 49"/>
                <a:gd name="T2" fmla="*/ 43 w 43"/>
                <a:gd name="T3" fmla="*/ 37 h 49"/>
                <a:gd name="T4" fmla="*/ 19 w 43"/>
                <a:gd name="T5" fmla="*/ 49 h 49"/>
                <a:gd name="T6" fmla="*/ 18 w 43"/>
                <a:gd name="T7" fmla="*/ 47 h 49"/>
                <a:gd name="T8" fmla="*/ 19 w 43"/>
                <a:gd name="T9" fmla="*/ 46 h 49"/>
                <a:gd name="T10" fmla="*/ 20 w 43"/>
                <a:gd name="T11" fmla="*/ 45 h 49"/>
                <a:gd name="T12" fmla="*/ 21 w 43"/>
                <a:gd name="T13" fmla="*/ 44 h 49"/>
                <a:gd name="T14" fmla="*/ 20 w 43"/>
                <a:gd name="T15" fmla="*/ 42 h 49"/>
                <a:gd name="T16" fmla="*/ 7 w 43"/>
                <a:gd name="T17" fmla="*/ 15 h 49"/>
                <a:gd name="T18" fmla="*/ 6 w 43"/>
                <a:gd name="T19" fmla="*/ 14 h 49"/>
                <a:gd name="T20" fmla="*/ 4 w 43"/>
                <a:gd name="T21" fmla="*/ 13 h 49"/>
                <a:gd name="T22" fmla="*/ 2 w 43"/>
                <a:gd name="T23" fmla="*/ 13 h 49"/>
                <a:gd name="T24" fmla="*/ 1 w 43"/>
                <a:gd name="T25" fmla="*/ 14 h 49"/>
                <a:gd name="T26" fmla="*/ 0 w 43"/>
                <a:gd name="T27" fmla="*/ 12 h 49"/>
                <a:gd name="T28" fmla="*/ 22 w 43"/>
                <a:gd name="T29" fmla="*/ 0 h 49"/>
                <a:gd name="T30" fmla="*/ 27 w 43"/>
                <a:gd name="T31" fmla="*/ 9 h 49"/>
                <a:gd name="T32" fmla="*/ 25 w 43"/>
                <a:gd name="T33" fmla="*/ 10 h 49"/>
                <a:gd name="T34" fmla="*/ 21 w 43"/>
                <a:gd name="T35" fmla="*/ 7 h 49"/>
                <a:gd name="T36" fmla="*/ 17 w 43"/>
                <a:gd name="T37" fmla="*/ 6 h 49"/>
                <a:gd name="T38" fmla="*/ 16 w 43"/>
                <a:gd name="T39" fmla="*/ 6 h 49"/>
                <a:gd name="T40" fmla="*/ 14 w 43"/>
                <a:gd name="T41" fmla="*/ 7 h 49"/>
                <a:gd name="T42" fmla="*/ 9 w 43"/>
                <a:gd name="T43" fmla="*/ 10 h 49"/>
                <a:gd name="T44" fmla="*/ 17 w 43"/>
                <a:gd name="T45" fmla="*/ 24 h 49"/>
                <a:gd name="T46" fmla="*/ 20 w 43"/>
                <a:gd name="T47" fmla="*/ 23 h 49"/>
                <a:gd name="T48" fmla="*/ 22 w 43"/>
                <a:gd name="T49" fmla="*/ 21 h 49"/>
                <a:gd name="T50" fmla="*/ 23 w 43"/>
                <a:gd name="T51" fmla="*/ 19 h 49"/>
                <a:gd name="T52" fmla="*/ 23 w 43"/>
                <a:gd name="T53" fmla="*/ 17 h 49"/>
                <a:gd name="T54" fmla="*/ 22 w 43"/>
                <a:gd name="T55" fmla="*/ 14 h 49"/>
                <a:gd name="T56" fmla="*/ 23 w 43"/>
                <a:gd name="T57" fmla="*/ 13 h 49"/>
                <a:gd name="T58" fmla="*/ 31 w 43"/>
                <a:gd name="T59" fmla="*/ 28 h 49"/>
                <a:gd name="T60" fmla="*/ 29 w 43"/>
                <a:gd name="T61" fmla="*/ 29 h 49"/>
                <a:gd name="T62" fmla="*/ 27 w 43"/>
                <a:gd name="T63" fmla="*/ 26 h 49"/>
                <a:gd name="T64" fmla="*/ 26 w 43"/>
                <a:gd name="T65" fmla="*/ 25 h 49"/>
                <a:gd name="T66" fmla="*/ 23 w 43"/>
                <a:gd name="T67" fmla="*/ 24 h 49"/>
                <a:gd name="T68" fmla="*/ 21 w 43"/>
                <a:gd name="T69" fmla="*/ 25 h 49"/>
                <a:gd name="T70" fmla="*/ 18 w 43"/>
                <a:gd name="T71" fmla="*/ 27 h 49"/>
                <a:gd name="T72" fmla="*/ 24 w 43"/>
                <a:gd name="T73" fmla="*/ 38 h 49"/>
                <a:gd name="T74" fmla="*/ 25 w 43"/>
                <a:gd name="T75" fmla="*/ 41 h 49"/>
                <a:gd name="T76" fmla="*/ 27 w 43"/>
                <a:gd name="T77" fmla="*/ 42 h 49"/>
                <a:gd name="T78" fmla="*/ 28 w 43"/>
                <a:gd name="T79" fmla="*/ 42 h 49"/>
                <a:gd name="T80" fmla="*/ 31 w 43"/>
                <a:gd name="T81" fmla="*/ 40 h 49"/>
                <a:gd name="T82" fmla="*/ 33 w 43"/>
                <a:gd name="T83" fmla="*/ 39 h 49"/>
                <a:gd name="T84" fmla="*/ 35 w 43"/>
                <a:gd name="T85" fmla="*/ 38 h 49"/>
                <a:gd name="T86" fmla="*/ 36 w 43"/>
                <a:gd name="T87" fmla="*/ 37 h 49"/>
                <a:gd name="T88" fmla="*/ 37 w 43"/>
                <a:gd name="T89" fmla="*/ 36 h 49"/>
                <a:gd name="T90" fmla="*/ 37 w 43"/>
                <a:gd name="T91" fmla="*/ 31 h 49"/>
                <a:gd name="T92" fmla="*/ 36 w 43"/>
                <a:gd name="T93" fmla="*/ 27 h 49"/>
                <a:gd name="T94" fmla="*/ 38 w 43"/>
                <a:gd name="T95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" h="49">
                  <a:moveTo>
                    <a:pt x="38" y="26"/>
                  </a:moveTo>
                  <a:cubicBezTo>
                    <a:pt x="43" y="37"/>
                    <a:pt x="43" y="37"/>
                    <a:pt x="43" y="37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9" y="47"/>
                    <a:pt x="19" y="46"/>
                  </a:cubicBezTo>
                  <a:cubicBezTo>
                    <a:pt x="20" y="46"/>
                    <a:pt x="20" y="46"/>
                    <a:pt x="20" y="45"/>
                  </a:cubicBezTo>
                  <a:cubicBezTo>
                    <a:pt x="21" y="45"/>
                    <a:pt x="21" y="44"/>
                    <a:pt x="21" y="44"/>
                  </a:cubicBezTo>
                  <a:cubicBezTo>
                    <a:pt x="21" y="43"/>
                    <a:pt x="21" y="43"/>
                    <a:pt x="20" y="42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3"/>
                    <a:pt x="5" y="13"/>
                    <a:pt x="4" y="13"/>
                  </a:cubicBezTo>
                  <a:cubicBezTo>
                    <a:pt x="4" y="13"/>
                    <a:pt x="3" y="13"/>
                    <a:pt x="2" y="13"/>
                  </a:cubicBezTo>
                  <a:cubicBezTo>
                    <a:pt x="2" y="13"/>
                    <a:pt x="1" y="13"/>
                    <a:pt x="1" y="1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4" y="9"/>
                    <a:pt x="23" y="8"/>
                    <a:pt x="21" y="7"/>
                  </a:cubicBezTo>
                  <a:cubicBezTo>
                    <a:pt x="20" y="6"/>
                    <a:pt x="18" y="5"/>
                    <a:pt x="17" y="6"/>
                  </a:cubicBezTo>
                  <a:cubicBezTo>
                    <a:pt x="17" y="6"/>
                    <a:pt x="16" y="6"/>
                    <a:pt x="16" y="6"/>
                  </a:cubicBezTo>
                  <a:cubicBezTo>
                    <a:pt x="15" y="7"/>
                    <a:pt x="15" y="7"/>
                    <a:pt x="14" y="7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1" y="22"/>
                    <a:pt x="22" y="22"/>
                    <a:pt x="22" y="21"/>
                  </a:cubicBezTo>
                  <a:cubicBezTo>
                    <a:pt x="22" y="21"/>
                    <a:pt x="23" y="20"/>
                    <a:pt x="23" y="19"/>
                  </a:cubicBezTo>
                  <a:cubicBezTo>
                    <a:pt x="23" y="19"/>
                    <a:pt x="23" y="18"/>
                    <a:pt x="23" y="17"/>
                  </a:cubicBezTo>
                  <a:cubicBezTo>
                    <a:pt x="22" y="16"/>
                    <a:pt x="22" y="15"/>
                    <a:pt x="22" y="14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8"/>
                    <a:pt x="28" y="27"/>
                    <a:pt x="27" y="26"/>
                  </a:cubicBezTo>
                  <a:cubicBezTo>
                    <a:pt x="27" y="26"/>
                    <a:pt x="26" y="25"/>
                    <a:pt x="26" y="25"/>
                  </a:cubicBezTo>
                  <a:cubicBezTo>
                    <a:pt x="25" y="24"/>
                    <a:pt x="24" y="24"/>
                    <a:pt x="23" y="24"/>
                  </a:cubicBezTo>
                  <a:cubicBezTo>
                    <a:pt x="23" y="24"/>
                    <a:pt x="22" y="25"/>
                    <a:pt x="21" y="25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9"/>
                    <a:pt x="25" y="40"/>
                    <a:pt x="25" y="41"/>
                  </a:cubicBezTo>
                  <a:cubicBezTo>
                    <a:pt x="26" y="41"/>
                    <a:pt x="26" y="41"/>
                    <a:pt x="27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29" y="41"/>
                    <a:pt x="30" y="41"/>
                    <a:pt x="31" y="40"/>
                  </a:cubicBezTo>
                  <a:cubicBezTo>
                    <a:pt x="31" y="40"/>
                    <a:pt x="32" y="40"/>
                    <a:pt x="33" y="39"/>
                  </a:cubicBezTo>
                  <a:cubicBezTo>
                    <a:pt x="34" y="39"/>
                    <a:pt x="34" y="39"/>
                    <a:pt x="35" y="38"/>
                  </a:cubicBezTo>
                  <a:cubicBezTo>
                    <a:pt x="35" y="38"/>
                    <a:pt x="36" y="38"/>
                    <a:pt x="36" y="37"/>
                  </a:cubicBezTo>
                  <a:cubicBezTo>
                    <a:pt x="36" y="37"/>
                    <a:pt x="37" y="36"/>
                    <a:pt x="37" y="36"/>
                  </a:cubicBezTo>
                  <a:cubicBezTo>
                    <a:pt x="37" y="35"/>
                    <a:pt x="37" y="33"/>
                    <a:pt x="37" y="31"/>
                  </a:cubicBezTo>
                  <a:cubicBezTo>
                    <a:pt x="37" y="29"/>
                    <a:pt x="36" y="27"/>
                    <a:pt x="36" y="27"/>
                  </a:cubicBezTo>
                  <a:lnTo>
                    <a:pt x="38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2"/>
            <p:cNvSpPr>
              <a:spLocks noEditPoints="1"/>
            </p:cNvSpPr>
            <p:nvPr/>
          </p:nvSpPr>
          <p:spPr bwMode="auto">
            <a:xfrm>
              <a:off x="-7051675" y="3721100"/>
              <a:ext cx="192088" cy="168275"/>
            </a:xfrm>
            <a:custGeom>
              <a:avLst/>
              <a:gdLst>
                <a:gd name="T0" fmla="*/ 51 w 51"/>
                <a:gd name="T1" fmla="*/ 26 h 45"/>
                <a:gd name="T2" fmla="*/ 44 w 51"/>
                <a:gd name="T3" fmla="*/ 31 h 45"/>
                <a:gd name="T4" fmla="*/ 34 w 51"/>
                <a:gd name="T5" fmla="*/ 26 h 45"/>
                <a:gd name="T6" fmla="*/ 24 w 51"/>
                <a:gd name="T7" fmla="*/ 22 h 45"/>
                <a:gd name="T8" fmla="*/ 22 w 51"/>
                <a:gd name="T9" fmla="*/ 24 h 45"/>
                <a:gd name="T10" fmla="*/ 29 w 51"/>
                <a:gd name="T11" fmla="*/ 35 h 45"/>
                <a:gd name="T12" fmla="*/ 31 w 51"/>
                <a:gd name="T13" fmla="*/ 36 h 45"/>
                <a:gd name="T14" fmla="*/ 32 w 51"/>
                <a:gd name="T15" fmla="*/ 37 h 45"/>
                <a:gd name="T16" fmla="*/ 34 w 51"/>
                <a:gd name="T17" fmla="*/ 36 h 45"/>
                <a:gd name="T18" fmla="*/ 35 w 51"/>
                <a:gd name="T19" fmla="*/ 35 h 45"/>
                <a:gd name="T20" fmla="*/ 37 w 51"/>
                <a:gd name="T21" fmla="*/ 37 h 45"/>
                <a:gd name="T22" fmla="*/ 25 w 51"/>
                <a:gd name="T23" fmla="*/ 45 h 45"/>
                <a:gd name="T24" fmla="*/ 24 w 51"/>
                <a:gd name="T25" fmla="*/ 43 h 45"/>
                <a:gd name="T26" fmla="*/ 25 w 51"/>
                <a:gd name="T27" fmla="*/ 42 h 45"/>
                <a:gd name="T28" fmla="*/ 26 w 51"/>
                <a:gd name="T29" fmla="*/ 41 h 45"/>
                <a:gd name="T30" fmla="*/ 26 w 51"/>
                <a:gd name="T31" fmla="*/ 40 h 45"/>
                <a:gd name="T32" fmla="*/ 26 w 51"/>
                <a:gd name="T33" fmla="*/ 38 h 45"/>
                <a:gd name="T34" fmla="*/ 17 w 51"/>
                <a:gd name="T35" fmla="*/ 26 h 45"/>
                <a:gd name="T36" fmla="*/ 17 w 51"/>
                <a:gd name="T37" fmla="*/ 18 h 45"/>
                <a:gd name="T38" fmla="*/ 20 w 51"/>
                <a:gd name="T39" fmla="*/ 22 h 45"/>
                <a:gd name="T40" fmla="*/ 22 w 51"/>
                <a:gd name="T41" fmla="*/ 20 h 45"/>
                <a:gd name="T42" fmla="*/ 25 w 51"/>
                <a:gd name="T43" fmla="*/ 15 h 45"/>
                <a:gd name="T44" fmla="*/ 23 w 51"/>
                <a:gd name="T45" fmla="*/ 8 h 45"/>
                <a:gd name="T46" fmla="*/ 18 w 51"/>
                <a:gd name="T47" fmla="*/ 4 h 45"/>
                <a:gd name="T48" fmla="*/ 17 w 51"/>
                <a:gd name="T49" fmla="*/ 4 h 45"/>
                <a:gd name="T50" fmla="*/ 17 w 51"/>
                <a:gd name="T51" fmla="*/ 0 h 45"/>
                <a:gd name="T52" fmla="*/ 20 w 51"/>
                <a:gd name="T53" fmla="*/ 0 h 45"/>
                <a:gd name="T54" fmla="*/ 23 w 51"/>
                <a:gd name="T55" fmla="*/ 1 h 45"/>
                <a:gd name="T56" fmla="*/ 27 w 51"/>
                <a:gd name="T57" fmla="*/ 4 h 45"/>
                <a:gd name="T58" fmla="*/ 29 w 51"/>
                <a:gd name="T59" fmla="*/ 8 h 45"/>
                <a:gd name="T60" fmla="*/ 29 w 51"/>
                <a:gd name="T61" fmla="*/ 12 h 45"/>
                <a:gd name="T62" fmla="*/ 29 w 51"/>
                <a:gd name="T63" fmla="*/ 15 h 45"/>
                <a:gd name="T64" fmla="*/ 27 w 51"/>
                <a:gd name="T65" fmla="*/ 18 h 45"/>
                <a:gd name="T66" fmla="*/ 34 w 51"/>
                <a:gd name="T67" fmla="*/ 21 h 45"/>
                <a:gd name="T68" fmla="*/ 42 w 51"/>
                <a:gd name="T69" fmla="*/ 24 h 45"/>
                <a:gd name="T70" fmla="*/ 45 w 51"/>
                <a:gd name="T71" fmla="*/ 25 h 45"/>
                <a:gd name="T72" fmla="*/ 47 w 51"/>
                <a:gd name="T73" fmla="*/ 25 h 45"/>
                <a:gd name="T74" fmla="*/ 48 w 51"/>
                <a:gd name="T75" fmla="*/ 25 h 45"/>
                <a:gd name="T76" fmla="*/ 50 w 51"/>
                <a:gd name="T77" fmla="*/ 24 h 45"/>
                <a:gd name="T78" fmla="*/ 51 w 51"/>
                <a:gd name="T79" fmla="*/ 26 h 45"/>
                <a:gd name="T80" fmla="*/ 17 w 51"/>
                <a:gd name="T81" fmla="*/ 26 h 45"/>
                <a:gd name="T82" fmla="*/ 7 w 51"/>
                <a:gd name="T83" fmla="*/ 13 h 45"/>
                <a:gd name="T84" fmla="*/ 6 w 51"/>
                <a:gd name="T85" fmla="*/ 12 h 45"/>
                <a:gd name="T86" fmla="*/ 5 w 51"/>
                <a:gd name="T87" fmla="*/ 12 h 45"/>
                <a:gd name="T88" fmla="*/ 3 w 51"/>
                <a:gd name="T89" fmla="*/ 12 h 45"/>
                <a:gd name="T90" fmla="*/ 2 w 51"/>
                <a:gd name="T91" fmla="*/ 13 h 45"/>
                <a:gd name="T92" fmla="*/ 0 w 51"/>
                <a:gd name="T93" fmla="*/ 11 h 45"/>
                <a:gd name="T94" fmla="*/ 12 w 51"/>
                <a:gd name="T95" fmla="*/ 2 h 45"/>
                <a:gd name="T96" fmla="*/ 16 w 51"/>
                <a:gd name="T97" fmla="*/ 0 h 45"/>
                <a:gd name="T98" fmla="*/ 17 w 51"/>
                <a:gd name="T99" fmla="*/ 0 h 45"/>
                <a:gd name="T100" fmla="*/ 17 w 51"/>
                <a:gd name="T101" fmla="*/ 4 h 45"/>
                <a:gd name="T102" fmla="*/ 12 w 51"/>
                <a:gd name="T103" fmla="*/ 5 h 45"/>
                <a:gd name="T104" fmla="*/ 9 w 51"/>
                <a:gd name="T105" fmla="*/ 8 h 45"/>
                <a:gd name="T106" fmla="*/ 17 w 51"/>
                <a:gd name="T107" fmla="*/ 18 h 45"/>
                <a:gd name="T108" fmla="*/ 17 w 51"/>
                <a:gd name="T109" fmla="*/ 2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1" h="45">
                  <a:moveTo>
                    <a:pt x="51" y="26"/>
                  </a:moveTo>
                  <a:cubicBezTo>
                    <a:pt x="44" y="31"/>
                    <a:pt x="44" y="31"/>
                    <a:pt x="44" y="31"/>
                  </a:cubicBezTo>
                  <a:cubicBezTo>
                    <a:pt x="40" y="29"/>
                    <a:pt x="37" y="28"/>
                    <a:pt x="34" y="26"/>
                  </a:cubicBezTo>
                  <a:cubicBezTo>
                    <a:pt x="31" y="25"/>
                    <a:pt x="28" y="24"/>
                    <a:pt x="24" y="22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30" y="35"/>
                    <a:pt x="30" y="36"/>
                    <a:pt x="31" y="36"/>
                  </a:cubicBezTo>
                  <a:cubicBezTo>
                    <a:pt x="31" y="37"/>
                    <a:pt x="32" y="37"/>
                    <a:pt x="32" y="37"/>
                  </a:cubicBezTo>
                  <a:cubicBezTo>
                    <a:pt x="33" y="36"/>
                    <a:pt x="33" y="36"/>
                    <a:pt x="34" y="36"/>
                  </a:cubicBezTo>
                  <a:cubicBezTo>
                    <a:pt x="34" y="36"/>
                    <a:pt x="35" y="35"/>
                    <a:pt x="35" y="35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3"/>
                    <a:pt x="25" y="43"/>
                    <a:pt x="25" y="42"/>
                  </a:cubicBezTo>
                  <a:cubicBezTo>
                    <a:pt x="26" y="42"/>
                    <a:pt x="26" y="41"/>
                    <a:pt x="26" y="41"/>
                  </a:cubicBezTo>
                  <a:cubicBezTo>
                    <a:pt x="27" y="41"/>
                    <a:pt x="27" y="40"/>
                    <a:pt x="26" y="40"/>
                  </a:cubicBezTo>
                  <a:cubicBezTo>
                    <a:pt x="26" y="39"/>
                    <a:pt x="26" y="38"/>
                    <a:pt x="26" y="3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4" y="19"/>
                    <a:pt x="25" y="17"/>
                    <a:pt x="25" y="15"/>
                  </a:cubicBezTo>
                  <a:cubicBezTo>
                    <a:pt x="25" y="13"/>
                    <a:pt x="24" y="10"/>
                    <a:pt x="23" y="8"/>
                  </a:cubicBezTo>
                  <a:cubicBezTo>
                    <a:pt x="21" y="6"/>
                    <a:pt x="19" y="5"/>
                    <a:pt x="18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4" y="2"/>
                    <a:pt x="26" y="3"/>
                    <a:pt x="27" y="4"/>
                  </a:cubicBezTo>
                  <a:cubicBezTo>
                    <a:pt x="28" y="5"/>
                    <a:pt x="28" y="7"/>
                    <a:pt x="29" y="8"/>
                  </a:cubicBezTo>
                  <a:cubicBezTo>
                    <a:pt x="29" y="9"/>
                    <a:pt x="29" y="10"/>
                    <a:pt x="29" y="12"/>
                  </a:cubicBezTo>
                  <a:cubicBezTo>
                    <a:pt x="29" y="13"/>
                    <a:pt x="29" y="14"/>
                    <a:pt x="29" y="15"/>
                  </a:cubicBezTo>
                  <a:cubicBezTo>
                    <a:pt x="28" y="16"/>
                    <a:pt x="28" y="17"/>
                    <a:pt x="27" y="18"/>
                  </a:cubicBezTo>
                  <a:cubicBezTo>
                    <a:pt x="30" y="19"/>
                    <a:pt x="32" y="20"/>
                    <a:pt x="34" y="21"/>
                  </a:cubicBezTo>
                  <a:cubicBezTo>
                    <a:pt x="36" y="22"/>
                    <a:pt x="39" y="23"/>
                    <a:pt x="42" y="24"/>
                  </a:cubicBezTo>
                  <a:cubicBezTo>
                    <a:pt x="43" y="25"/>
                    <a:pt x="44" y="25"/>
                    <a:pt x="45" y="25"/>
                  </a:cubicBezTo>
                  <a:cubicBezTo>
                    <a:pt x="45" y="25"/>
                    <a:pt x="46" y="26"/>
                    <a:pt x="47" y="25"/>
                  </a:cubicBezTo>
                  <a:cubicBezTo>
                    <a:pt x="47" y="25"/>
                    <a:pt x="48" y="25"/>
                    <a:pt x="48" y="25"/>
                  </a:cubicBezTo>
                  <a:cubicBezTo>
                    <a:pt x="49" y="25"/>
                    <a:pt x="49" y="25"/>
                    <a:pt x="50" y="24"/>
                  </a:cubicBezTo>
                  <a:lnTo>
                    <a:pt x="51" y="26"/>
                  </a:lnTo>
                  <a:close/>
                  <a:moveTo>
                    <a:pt x="17" y="26"/>
                  </a:move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2"/>
                    <a:pt x="6" y="12"/>
                  </a:cubicBezTo>
                  <a:cubicBezTo>
                    <a:pt x="6" y="12"/>
                    <a:pt x="5" y="12"/>
                    <a:pt x="5" y="12"/>
                  </a:cubicBezTo>
                  <a:cubicBezTo>
                    <a:pt x="4" y="12"/>
                    <a:pt x="4" y="12"/>
                    <a:pt x="3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4" y="1"/>
                    <a:pt x="15" y="1"/>
                    <a:pt x="16" y="0"/>
                  </a:cubicBezTo>
                  <a:cubicBezTo>
                    <a:pt x="16" y="0"/>
                    <a:pt x="17" y="0"/>
                    <a:pt x="17" y="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4"/>
                    <a:pt x="14" y="4"/>
                    <a:pt x="12" y="5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7" y="18"/>
                    <a:pt x="17" y="18"/>
                    <a:pt x="17" y="18"/>
                  </a:cubicBezTo>
                  <a:lnTo>
                    <a:pt x="1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3"/>
            <p:cNvSpPr/>
            <p:nvPr/>
          </p:nvSpPr>
          <p:spPr bwMode="auto">
            <a:xfrm>
              <a:off x="-6905625" y="3619500"/>
              <a:ext cx="136525" cy="168275"/>
            </a:xfrm>
            <a:custGeom>
              <a:avLst/>
              <a:gdLst>
                <a:gd name="T0" fmla="*/ 26 w 36"/>
                <a:gd name="T1" fmla="*/ 17 h 45"/>
                <a:gd name="T2" fmla="*/ 29 w 36"/>
                <a:gd name="T3" fmla="*/ 18 h 45"/>
                <a:gd name="T4" fmla="*/ 32 w 36"/>
                <a:gd name="T5" fmla="*/ 21 h 45"/>
                <a:gd name="T6" fmla="*/ 36 w 36"/>
                <a:gd name="T7" fmla="*/ 30 h 45"/>
                <a:gd name="T8" fmla="*/ 33 w 36"/>
                <a:gd name="T9" fmla="*/ 38 h 45"/>
                <a:gd name="T10" fmla="*/ 29 w 36"/>
                <a:gd name="T11" fmla="*/ 40 h 45"/>
                <a:gd name="T12" fmla="*/ 25 w 36"/>
                <a:gd name="T13" fmla="*/ 41 h 45"/>
                <a:gd name="T14" fmla="*/ 25 w 36"/>
                <a:gd name="T15" fmla="*/ 44 h 45"/>
                <a:gd name="T16" fmla="*/ 24 w 36"/>
                <a:gd name="T17" fmla="*/ 45 h 45"/>
                <a:gd name="T18" fmla="*/ 14 w 36"/>
                <a:gd name="T19" fmla="*/ 34 h 45"/>
                <a:gd name="T20" fmla="*/ 15 w 36"/>
                <a:gd name="T21" fmla="*/ 33 h 45"/>
                <a:gd name="T22" fmla="*/ 20 w 36"/>
                <a:gd name="T23" fmla="*/ 36 h 45"/>
                <a:gd name="T24" fmla="*/ 24 w 36"/>
                <a:gd name="T25" fmla="*/ 37 h 45"/>
                <a:gd name="T26" fmla="*/ 28 w 36"/>
                <a:gd name="T27" fmla="*/ 38 h 45"/>
                <a:gd name="T28" fmla="*/ 31 w 36"/>
                <a:gd name="T29" fmla="*/ 36 h 45"/>
                <a:gd name="T30" fmla="*/ 33 w 36"/>
                <a:gd name="T31" fmla="*/ 34 h 45"/>
                <a:gd name="T32" fmla="*/ 33 w 36"/>
                <a:gd name="T33" fmla="*/ 31 h 45"/>
                <a:gd name="T34" fmla="*/ 33 w 36"/>
                <a:gd name="T35" fmla="*/ 29 h 45"/>
                <a:gd name="T36" fmla="*/ 31 w 36"/>
                <a:gd name="T37" fmla="*/ 26 h 45"/>
                <a:gd name="T38" fmla="*/ 27 w 36"/>
                <a:gd name="T39" fmla="*/ 24 h 45"/>
                <a:gd name="T40" fmla="*/ 22 w 36"/>
                <a:gd name="T41" fmla="*/ 23 h 45"/>
                <a:gd name="T42" fmla="*/ 18 w 36"/>
                <a:gd name="T43" fmla="*/ 24 h 45"/>
                <a:gd name="T44" fmla="*/ 15 w 36"/>
                <a:gd name="T45" fmla="*/ 25 h 45"/>
                <a:gd name="T46" fmla="*/ 9 w 36"/>
                <a:gd name="T47" fmla="*/ 25 h 45"/>
                <a:gd name="T48" fmla="*/ 3 w 36"/>
                <a:gd name="T49" fmla="*/ 21 h 45"/>
                <a:gd name="T50" fmla="*/ 1 w 36"/>
                <a:gd name="T51" fmla="*/ 17 h 45"/>
                <a:gd name="T52" fmla="*/ 0 w 36"/>
                <a:gd name="T53" fmla="*/ 13 h 45"/>
                <a:gd name="T54" fmla="*/ 0 w 36"/>
                <a:gd name="T55" fmla="*/ 9 h 45"/>
                <a:gd name="T56" fmla="*/ 3 w 36"/>
                <a:gd name="T57" fmla="*/ 6 h 45"/>
                <a:gd name="T58" fmla="*/ 6 w 36"/>
                <a:gd name="T59" fmla="*/ 4 h 45"/>
                <a:gd name="T60" fmla="*/ 10 w 36"/>
                <a:gd name="T61" fmla="*/ 3 h 45"/>
                <a:gd name="T62" fmla="*/ 9 w 36"/>
                <a:gd name="T63" fmla="*/ 1 h 45"/>
                <a:gd name="T64" fmla="*/ 11 w 36"/>
                <a:gd name="T65" fmla="*/ 0 h 45"/>
                <a:gd name="T66" fmla="*/ 20 w 36"/>
                <a:gd name="T67" fmla="*/ 10 h 45"/>
                <a:gd name="T68" fmla="*/ 19 w 36"/>
                <a:gd name="T69" fmla="*/ 11 h 45"/>
                <a:gd name="T70" fmla="*/ 15 w 36"/>
                <a:gd name="T71" fmla="*/ 9 h 45"/>
                <a:gd name="T72" fmla="*/ 11 w 36"/>
                <a:gd name="T73" fmla="*/ 7 h 45"/>
                <a:gd name="T74" fmla="*/ 7 w 36"/>
                <a:gd name="T75" fmla="*/ 7 h 45"/>
                <a:gd name="T76" fmla="*/ 4 w 36"/>
                <a:gd name="T77" fmla="*/ 8 h 45"/>
                <a:gd name="T78" fmla="*/ 3 w 36"/>
                <a:gd name="T79" fmla="*/ 12 h 45"/>
                <a:gd name="T80" fmla="*/ 4 w 36"/>
                <a:gd name="T81" fmla="*/ 16 h 45"/>
                <a:gd name="T82" fmla="*/ 8 w 36"/>
                <a:gd name="T83" fmla="*/ 19 h 45"/>
                <a:gd name="T84" fmla="*/ 12 w 36"/>
                <a:gd name="T85" fmla="*/ 19 h 45"/>
                <a:gd name="T86" fmla="*/ 16 w 36"/>
                <a:gd name="T87" fmla="*/ 18 h 45"/>
                <a:gd name="T88" fmla="*/ 19 w 36"/>
                <a:gd name="T89" fmla="*/ 17 h 45"/>
                <a:gd name="T90" fmla="*/ 23 w 36"/>
                <a:gd name="T91" fmla="*/ 17 h 45"/>
                <a:gd name="T92" fmla="*/ 26 w 36"/>
                <a:gd name="T93" fmla="*/ 1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6" h="45">
                  <a:moveTo>
                    <a:pt x="26" y="17"/>
                  </a:moveTo>
                  <a:cubicBezTo>
                    <a:pt x="27" y="17"/>
                    <a:pt x="28" y="18"/>
                    <a:pt x="29" y="18"/>
                  </a:cubicBezTo>
                  <a:cubicBezTo>
                    <a:pt x="30" y="19"/>
                    <a:pt x="31" y="20"/>
                    <a:pt x="32" y="21"/>
                  </a:cubicBezTo>
                  <a:cubicBezTo>
                    <a:pt x="35" y="24"/>
                    <a:pt x="36" y="27"/>
                    <a:pt x="36" y="30"/>
                  </a:cubicBezTo>
                  <a:cubicBezTo>
                    <a:pt x="36" y="33"/>
                    <a:pt x="35" y="36"/>
                    <a:pt x="33" y="38"/>
                  </a:cubicBezTo>
                  <a:cubicBezTo>
                    <a:pt x="32" y="39"/>
                    <a:pt x="30" y="40"/>
                    <a:pt x="29" y="40"/>
                  </a:cubicBezTo>
                  <a:cubicBezTo>
                    <a:pt x="27" y="41"/>
                    <a:pt x="26" y="41"/>
                    <a:pt x="25" y="41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7" y="34"/>
                    <a:pt x="18" y="35"/>
                    <a:pt x="20" y="36"/>
                  </a:cubicBezTo>
                  <a:cubicBezTo>
                    <a:pt x="21" y="37"/>
                    <a:pt x="22" y="37"/>
                    <a:pt x="24" y="37"/>
                  </a:cubicBezTo>
                  <a:cubicBezTo>
                    <a:pt x="25" y="38"/>
                    <a:pt x="26" y="38"/>
                    <a:pt x="28" y="38"/>
                  </a:cubicBezTo>
                  <a:cubicBezTo>
                    <a:pt x="29" y="37"/>
                    <a:pt x="30" y="37"/>
                    <a:pt x="31" y="36"/>
                  </a:cubicBezTo>
                  <a:cubicBezTo>
                    <a:pt x="32" y="35"/>
                    <a:pt x="33" y="34"/>
                    <a:pt x="33" y="34"/>
                  </a:cubicBezTo>
                  <a:cubicBezTo>
                    <a:pt x="33" y="33"/>
                    <a:pt x="33" y="32"/>
                    <a:pt x="33" y="31"/>
                  </a:cubicBezTo>
                  <a:cubicBezTo>
                    <a:pt x="33" y="30"/>
                    <a:pt x="33" y="30"/>
                    <a:pt x="33" y="29"/>
                  </a:cubicBezTo>
                  <a:cubicBezTo>
                    <a:pt x="32" y="28"/>
                    <a:pt x="32" y="27"/>
                    <a:pt x="31" y="26"/>
                  </a:cubicBezTo>
                  <a:cubicBezTo>
                    <a:pt x="30" y="25"/>
                    <a:pt x="28" y="24"/>
                    <a:pt x="27" y="24"/>
                  </a:cubicBezTo>
                  <a:cubicBezTo>
                    <a:pt x="25" y="23"/>
                    <a:pt x="24" y="23"/>
                    <a:pt x="22" y="23"/>
                  </a:cubicBezTo>
                  <a:cubicBezTo>
                    <a:pt x="21" y="24"/>
                    <a:pt x="20" y="24"/>
                    <a:pt x="18" y="24"/>
                  </a:cubicBezTo>
                  <a:cubicBezTo>
                    <a:pt x="17" y="25"/>
                    <a:pt x="16" y="25"/>
                    <a:pt x="15" y="25"/>
                  </a:cubicBezTo>
                  <a:cubicBezTo>
                    <a:pt x="13" y="26"/>
                    <a:pt x="11" y="26"/>
                    <a:pt x="9" y="25"/>
                  </a:cubicBezTo>
                  <a:cubicBezTo>
                    <a:pt x="7" y="25"/>
                    <a:pt x="5" y="23"/>
                    <a:pt x="3" y="21"/>
                  </a:cubicBezTo>
                  <a:cubicBezTo>
                    <a:pt x="2" y="20"/>
                    <a:pt x="1" y="19"/>
                    <a:pt x="1" y="17"/>
                  </a:cubicBezTo>
                  <a:cubicBezTo>
                    <a:pt x="0" y="16"/>
                    <a:pt x="0" y="15"/>
                    <a:pt x="0" y="13"/>
                  </a:cubicBezTo>
                  <a:cubicBezTo>
                    <a:pt x="0" y="12"/>
                    <a:pt x="0" y="10"/>
                    <a:pt x="0" y="9"/>
                  </a:cubicBezTo>
                  <a:cubicBezTo>
                    <a:pt x="1" y="8"/>
                    <a:pt x="2" y="7"/>
                    <a:pt x="3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7" y="4"/>
                    <a:pt x="9" y="3"/>
                    <a:pt x="10" y="3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8" y="10"/>
                    <a:pt x="16" y="10"/>
                    <a:pt x="15" y="9"/>
                  </a:cubicBezTo>
                  <a:cubicBezTo>
                    <a:pt x="14" y="8"/>
                    <a:pt x="12" y="7"/>
                    <a:pt x="11" y="7"/>
                  </a:cubicBezTo>
                  <a:cubicBezTo>
                    <a:pt x="10" y="7"/>
                    <a:pt x="9" y="6"/>
                    <a:pt x="7" y="7"/>
                  </a:cubicBezTo>
                  <a:cubicBezTo>
                    <a:pt x="6" y="7"/>
                    <a:pt x="5" y="7"/>
                    <a:pt x="4" y="8"/>
                  </a:cubicBezTo>
                  <a:cubicBezTo>
                    <a:pt x="3" y="9"/>
                    <a:pt x="3" y="10"/>
                    <a:pt x="3" y="12"/>
                  </a:cubicBezTo>
                  <a:cubicBezTo>
                    <a:pt x="3" y="14"/>
                    <a:pt x="3" y="15"/>
                    <a:pt x="4" y="16"/>
                  </a:cubicBezTo>
                  <a:cubicBezTo>
                    <a:pt x="6" y="18"/>
                    <a:pt x="7" y="18"/>
                    <a:pt x="8" y="19"/>
                  </a:cubicBezTo>
                  <a:cubicBezTo>
                    <a:pt x="10" y="19"/>
                    <a:pt x="11" y="19"/>
                    <a:pt x="12" y="19"/>
                  </a:cubicBezTo>
                  <a:cubicBezTo>
                    <a:pt x="14" y="19"/>
                    <a:pt x="15" y="19"/>
                    <a:pt x="16" y="18"/>
                  </a:cubicBezTo>
                  <a:cubicBezTo>
                    <a:pt x="17" y="18"/>
                    <a:pt x="18" y="18"/>
                    <a:pt x="19" y="17"/>
                  </a:cubicBezTo>
                  <a:cubicBezTo>
                    <a:pt x="20" y="17"/>
                    <a:pt x="21" y="17"/>
                    <a:pt x="23" y="17"/>
                  </a:cubicBezTo>
                  <a:cubicBezTo>
                    <a:pt x="24" y="17"/>
                    <a:pt x="25" y="17"/>
                    <a:pt x="26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4"/>
            <p:cNvSpPr/>
            <p:nvPr/>
          </p:nvSpPr>
          <p:spPr bwMode="auto">
            <a:xfrm>
              <a:off x="-6829425" y="3536950"/>
              <a:ext cx="157163" cy="142875"/>
            </a:xfrm>
            <a:custGeom>
              <a:avLst/>
              <a:gdLst>
                <a:gd name="T0" fmla="*/ 42 w 42"/>
                <a:gd name="T1" fmla="*/ 26 h 38"/>
                <a:gd name="T2" fmla="*/ 33 w 42"/>
                <a:gd name="T3" fmla="*/ 38 h 38"/>
                <a:gd name="T4" fmla="*/ 31 w 42"/>
                <a:gd name="T5" fmla="*/ 36 h 38"/>
                <a:gd name="T6" fmla="*/ 32 w 42"/>
                <a:gd name="T7" fmla="*/ 35 h 38"/>
                <a:gd name="T8" fmla="*/ 33 w 42"/>
                <a:gd name="T9" fmla="*/ 33 h 38"/>
                <a:gd name="T10" fmla="*/ 33 w 42"/>
                <a:gd name="T11" fmla="*/ 32 h 38"/>
                <a:gd name="T12" fmla="*/ 32 w 42"/>
                <a:gd name="T13" fmla="*/ 30 h 38"/>
                <a:gd name="T14" fmla="*/ 8 w 42"/>
                <a:gd name="T15" fmla="*/ 11 h 38"/>
                <a:gd name="T16" fmla="*/ 7 w 42"/>
                <a:gd name="T17" fmla="*/ 10 h 38"/>
                <a:gd name="T18" fmla="*/ 5 w 42"/>
                <a:gd name="T19" fmla="*/ 11 h 38"/>
                <a:gd name="T20" fmla="*/ 3 w 42"/>
                <a:gd name="T21" fmla="*/ 11 h 38"/>
                <a:gd name="T22" fmla="*/ 2 w 42"/>
                <a:gd name="T23" fmla="*/ 13 h 38"/>
                <a:gd name="T24" fmla="*/ 0 w 42"/>
                <a:gd name="T25" fmla="*/ 11 h 38"/>
                <a:gd name="T26" fmla="*/ 10 w 42"/>
                <a:gd name="T27" fmla="*/ 0 h 38"/>
                <a:gd name="T28" fmla="*/ 11 w 42"/>
                <a:gd name="T29" fmla="*/ 1 h 38"/>
                <a:gd name="T30" fmla="*/ 10 w 42"/>
                <a:gd name="T31" fmla="*/ 3 h 38"/>
                <a:gd name="T32" fmla="*/ 10 w 42"/>
                <a:gd name="T33" fmla="*/ 4 h 38"/>
                <a:gd name="T34" fmla="*/ 10 w 42"/>
                <a:gd name="T35" fmla="*/ 6 h 38"/>
                <a:gd name="T36" fmla="*/ 11 w 42"/>
                <a:gd name="T37" fmla="*/ 7 h 38"/>
                <a:gd name="T38" fmla="*/ 35 w 42"/>
                <a:gd name="T39" fmla="*/ 26 h 38"/>
                <a:gd name="T40" fmla="*/ 36 w 42"/>
                <a:gd name="T41" fmla="*/ 27 h 38"/>
                <a:gd name="T42" fmla="*/ 38 w 42"/>
                <a:gd name="T43" fmla="*/ 27 h 38"/>
                <a:gd name="T44" fmla="*/ 39 w 42"/>
                <a:gd name="T45" fmla="*/ 26 h 38"/>
                <a:gd name="T46" fmla="*/ 41 w 42"/>
                <a:gd name="T47" fmla="*/ 25 h 38"/>
                <a:gd name="T48" fmla="*/ 42 w 42"/>
                <a:gd name="T49" fmla="*/ 2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38">
                  <a:moveTo>
                    <a:pt x="42" y="26"/>
                  </a:moveTo>
                  <a:cubicBezTo>
                    <a:pt x="33" y="38"/>
                    <a:pt x="33" y="38"/>
                    <a:pt x="33" y="38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3" y="34"/>
                    <a:pt x="33" y="34"/>
                    <a:pt x="33" y="33"/>
                  </a:cubicBezTo>
                  <a:cubicBezTo>
                    <a:pt x="33" y="33"/>
                    <a:pt x="33" y="32"/>
                    <a:pt x="33" y="32"/>
                  </a:cubicBezTo>
                  <a:cubicBezTo>
                    <a:pt x="33" y="31"/>
                    <a:pt x="32" y="31"/>
                    <a:pt x="32" y="3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7" y="10"/>
                    <a:pt x="7" y="10"/>
                  </a:cubicBezTo>
                  <a:cubicBezTo>
                    <a:pt x="6" y="10"/>
                    <a:pt x="6" y="10"/>
                    <a:pt x="5" y="11"/>
                  </a:cubicBezTo>
                  <a:cubicBezTo>
                    <a:pt x="5" y="11"/>
                    <a:pt x="4" y="11"/>
                    <a:pt x="3" y="11"/>
                  </a:cubicBezTo>
                  <a:cubicBezTo>
                    <a:pt x="3" y="12"/>
                    <a:pt x="2" y="12"/>
                    <a:pt x="2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2"/>
                    <a:pt x="11" y="2"/>
                    <a:pt x="10" y="3"/>
                  </a:cubicBezTo>
                  <a:cubicBezTo>
                    <a:pt x="10" y="3"/>
                    <a:pt x="10" y="4"/>
                    <a:pt x="10" y="4"/>
                  </a:cubicBezTo>
                  <a:cubicBezTo>
                    <a:pt x="9" y="5"/>
                    <a:pt x="10" y="5"/>
                    <a:pt x="10" y="6"/>
                  </a:cubicBezTo>
                  <a:cubicBezTo>
                    <a:pt x="10" y="6"/>
                    <a:pt x="11" y="7"/>
                    <a:pt x="11" y="7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6" y="27"/>
                    <a:pt x="36" y="27"/>
                  </a:cubicBezTo>
                  <a:cubicBezTo>
                    <a:pt x="37" y="27"/>
                    <a:pt x="37" y="27"/>
                    <a:pt x="38" y="27"/>
                  </a:cubicBezTo>
                  <a:cubicBezTo>
                    <a:pt x="38" y="27"/>
                    <a:pt x="39" y="27"/>
                    <a:pt x="39" y="26"/>
                  </a:cubicBezTo>
                  <a:cubicBezTo>
                    <a:pt x="40" y="26"/>
                    <a:pt x="40" y="25"/>
                    <a:pt x="41" y="25"/>
                  </a:cubicBezTo>
                  <a:lnTo>
                    <a:pt x="4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5"/>
            <p:cNvSpPr/>
            <p:nvPr/>
          </p:nvSpPr>
          <p:spPr bwMode="auto">
            <a:xfrm>
              <a:off x="-6762750" y="3411538"/>
              <a:ext cx="177800" cy="155575"/>
            </a:xfrm>
            <a:custGeom>
              <a:avLst/>
              <a:gdLst>
                <a:gd name="T0" fmla="*/ 25 w 47"/>
                <a:gd name="T1" fmla="*/ 6 h 41"/>
                <a:gd name="T2" fmla="*/ 24 w 47"/>
                <a:gd name="T3" fmla="*/ 7 h 41"/>
                <a:gd name="T4" fmla="*/ 22 w 47"/>
                <a:gd name="T5" fmla="*/ 7 h 41"/>
                <a:gd name="T6" fmla="*/ 19 w 47"/>
                <a:gd name="T7" fmla="*/ 6 h 41"/>
                <a:gd name="T8" fmla="*/ 16 w 47"/>
                <a:gd name="T9" fmla="*/ 6 h 41"/>
                <a:gd name="T10" fmla="*/ 14 w 47"/>
                <a:gd name="T11" fmla="*/ 7 h 41"/>
                <a:gd name="T12" fmla="*/ 13 w 47"/>
                <a:gd name="T13" fmla="*/ 8 h 41"/>
                <a:gd name="T14" fmla="*/ 12 w 47"/>
                <a:gd name="T15" fmla="*/ 10 h 41"/>
                <a:gd name="T16" fmla="*/ 11 w 47"/>
                <a:gd name="T17" fmla="*/ 11 h 41"/>
                <a:gd name="T18" fmla="*/ 39 w 47"/>
                <a:gd name="T19" fmla="*/ 29 h 41"/>
                <a:gd name="T20" fmla="*/ 41 w 47"/>
                <a:gd name="T21" fmla="*/ 30 h 41"/>
                <a:gd name="T22" fmla="*/ 43 w 47"/>
                <a:gd name="T23" fmla="*/ 30 h 41"/>
                <a:gd name="T24" fmla="*/ 44 w 47"/>
                <a:gd name="T25" fmla="*/ 29 h 41"/>
                <a:gd name="T26" fmla="*/ 46 w 47"/>
                <a:gd name="T27" fmla="*/ 27 h 41"/>
                <a:gd name="T28" fmla="*/ 47 w 47"/>
                <a:gd name="T29" fmla="*/ 28 h 41"/>
                <a:gd name="T30" fmla="*/ 39 w 47"/>
                <a:gd name="T31" fmla="*/ 41 h 41"/>
                <a:gd name="T32" fmla="*/ 37 w 47"/>
                <a:gd name="T33" fmla="*/ 40 h 41"/>
                <a:gd name="T34" fmla="*/ 38 w 47"/>
                <a:gd name="T35" fmla="*/ 38 h 41"/>
                <a:gd name="T36" fmla="*/ 39 w 47"/>
                <a:gd name="T37" fmla="*/ 37 h 41"/>
                <a:gd name="T38" fmla="*/ 38 w 47"/>
                <a:gd name="T39" fmla="*/ 35 h 41"/>
                <a:gd name="T40" fmla="*/ 37 w 47"/>
                <a:gd name="T41" fmla="*/ 34 h 41"/>
                <a:gd name="T42" fmla="*/ 9 w 47"/>
                <a:gd name="T43" fmla="*/ 15 h 41"/>
                <a:gd name="T44" fmla="*/ 8 w 47"/>
                <a:gd name="T45" fmla="*/ 16 h 41"/>
                <a:gd name="T46" fmla="*/ 7 w 47"/>
                <a:gd name="T47" fmla="*/ 17 h 41"/>
                <a:gd name="T48" fmla="*/ 6 w 47"/>
                <a:gd name="T49" fmla="*/ 19 h 41"/>
                <a:gd name="T50" fmla="*/ 6 w 47"/>
                <a:gd name="T51" fmla="*/ 21 h 41"/>
                <a:gd name="T52" fmla="*/ 7 w 47"/>
                <a:gd name="T53" fmla="*/ 24 h 41"/>
                <a:gd name="T54" fmla="*/ 9 w 47"/>
                <a:gd name="T55" fmla="*/ 26 h 41"/>
                <a:gd name="T56" fmla="*/ 11 w 47"/>
                <a:gd name="T57" fmla="*/ 28 h 41"/>
                <a:gd name="T58" fmla="*/ 10 w 47"/>
                <a:gd name="T59" fmla="*/ 30 h 41"/>
                <a:gd name="T60" fmla="*/ 0 w 47"/>
                <a:gd name="T61" fmla="*/ 23 h 41"/>
                <a:gd name="T62" fmla="*/ 16 w 47"/>
                <a:gd name="T63" fmla="*/ 0 h 41"/>
                <a:gd name="T64" fmla="*/ 25 w 47"/>
                <a:gd name="T65" fmla="*/ 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" h="41">
                  <a:moveTo>
                    <a:pt x="25" y="6"/>
                  </a:move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3" y="7"/>
                    <a:pt x="22" y="7"/>
                  </a:cubicBezTo>
                  <a:cubicBezTo>
                    <a:pt x="21" y="6"/>
                    <a:pt x="20" y="6"/>
                    <a:pt x="19" y="6"/>
                  </a:cubicBezTo>
                  <a:cubicBezTo>
                    <a:pt x="18" y="6"/>
                    <a:pt x="17" y="6"/>
                    <a:pt x="16" y="6"/>
                  </a:cubicBezTo>
                  <a:cubicBezTo>
                    <a:pt x="15" y="6"/>
                    <a:pt x="15" y="6"/>
                    <a:pt x="14" y="7"/>
                  </a:cubicBezTo>
                  <a:cubicBezTo>
                    <a:pt x="14" y="7"/>
                    <a:pt x="14" y="7"/>
                    <a:pt x="13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40" y="30"/>
                    <a:pt x="40" y="30"/>
                    <a:pt x="41" y="30"/>
                  </a:cubicBezTo>
                  <a:cubicBezTo>
                    <a:pt x="42" y="30"/>
                    <a:pt x="42" y="30"/>
                    <a:pt x="43" y="30"/>
                  </a:cubicBezTo>
                  <a:cubicBezTo>
                    <a:pt x="43" y="30"/>
                    <a:pt x="43" y="29"/>
                    <a:pt x="44" y="29"/>
                  </a:cubicBezTo>
                  <a:cubicBezTo>
                    <a:pt x="45" y="28"/>
                    <a:pt x="45" y="28"/>
                    <a:pt x="46" y="27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7" y="40"/>
                    <a:pt x="38" y="39"/>
                    <a:pt x="38" y="38"/>
                  </a:cubicBezTo>
                  <a:cubicBezTo>
                    <a:pt x="38" y="37"/>
                    <a:pt x="39" y="37"/>
                    <a:pt x="39" y="37"/>
                  </a:cubicBezTo>
                  <a:cubicBezTo>
                    <a:pt x="39" y="36"/>
                    <a:pt x="39" y="35"/>
                    <a:pt x="38" y="35"/>
                  </a:cubicBezTo>
                  <a:cubicBezTo>
                    <a:pt x="38" y="35"/>
                    <a:pt x="38" y="34"/>
                    <a:pt x="37" y="3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7" y="17"/>
                    <a:pt x="7" y="17"/>
                  </a:cubicBezTo>
                  <a:cubicBezTo>
                    <a:pt x="6" y="18"/>
                    <a:pt x="6" y="19"/>
                    <a:pt x="6" y="19"/>
                  </a:cubicBezTo>
                  <a:cubicBezTo>
                    <a:pt x="6" y="20"/>
                    <a:pt x="6" y="20"/>
                    <a:pt x="6" y="21"/>
                  </a:cubicBezTo>
                  <a:cubicBezTo>
                    <a:pt x="6" y="22"/>
                    <a:pt x="7" y="23"/>
                    <a:pt x="7" y="24"/>
                  </a:cubicBezTo>
                  <a:cubicBezTo>
                    <a:pt x="8" y="25"/>
                    <a:pt x="8" y="25"/>
                    <a:pt x="9" y="26"/>
                  </a:cubicBezTo>
                  <a:cubicBezTo>
                    <a:pt x="9" y="27"/>
                    <a:pt x="10" y="28"/>
                    <a:pt x="11" y="28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6" y="0"/>
                    <a:pt x="16" y="0"/>
                    <a:pt x="16" y="0"/>
                  </a:cubicBezTo>
                  <a:lnTo>
                    <a:pt x="2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46"/>
            <p:cNvSpPr/>
            <p:nvPr/>
          </p:nvSpPr>
          <p:spPr bwMode="auto">
            <a:xfrm>
              <a:off x="-6686550" y="3268663"/>
              <a:ext cx="179388" cy="142875"/>
            </a:xfrm>
            <a:custGeom>
              <a:avLst/>
              <a:gdLst>
                <a:gd name="T0" fmla="*/ 14 w 48"/>
                <a:gd name="T1" fmla="*/ 1 h 38"/>
                <a:gd name="T2" fmla="*/ 14 w 48"/>
                <a:gd name="T3" fmla="*/ 2 h 38"/>
                <a:gd name="T4" fmla="*/ 14 w 48"/>
                <a:gd name="T5" fmla="*/ 4 h 38"/>
                <a:gd name="T6" fmla="*/ 14 w 48"/>
                <a:gd name="T7" fmla="*/ 5 h 38"/>
                <a:gd name="T8" fmla="*/ 16 w 48"/>
                <a:gd name="T9" fmla="*/ 7 h 38"/>
                <a:gd name="T10" fmla="*/ 21 w 48"/>
                <a:gd name="T11" fmla="*/ 13 h 38"/>
                <a:gd name="T12" fmla="*/ 27 w 48"/>
                <a:gd name="T13" fmla="*/ 19 h 38"/>
                <a:gd name="T14" fmla="*/ 30 w 48"/>
                <a:gd name="T15" fmla="*/ 22 h 38"/>
                <a:gd name="T16" fmla="*/ 33 w 48"/>
                <a:gd name="T17" fmla="*/ 23 h 38"/>
                <a:gd name="T18" fmla="*/ 40 w 48"/>
                <a:gd name="T19" fmla="*/ 26 h 38"/>
                <a:gd name="T20" fmla="*/ 42 w 48"/>
                <a:gd name="T21" fmla="*/ 26 h 38"/>
                <a:gd name="T22" fmla="*/ 44 w 48"/>
                <a:gd name="T23" fmla="*/ 26 h 38"/>
                <a:gd name="T24" fmla="*/ 45 w 48"/>
                <a:gd name="T25" fmla="*/ 24 h 38"/>
                <a:gd name="T26" fmla="*/ 46 w 48"/>
                <a:gd name="T27" fmla="*/ 23 h 38"/>
                <a:gd name="T28" fmla="*/ 48 w 48"/>
                <a:gd name="T29" fmla="*/ 24 h 38"/>
                <a:gd name="T30" fmla="*/ 42 w 48"/>
                <a:gd name="T31" fmla="*/ 38 h 38"/>
                <a:gd name="T32" fmla="*/ 40 w 48"/>
                <a:gd name="T33" fmla="*/ 37 h 38"/>
                <a:gd name="T34" fmla="*/ 41 w 48"/>
                <a:gd name="T35" fmla="*/ 35 h 38"/>
                <a:gd name="T36" fmla="*/ 41 w 48"/>
                <a:gd name="T37" fmla="*/ 33 h 38"/>
                <a:gd name="T38" fmla="*/ 40 w 48"/>
                <a:gd name="T39" fmla="*/ 32 h 38"/>
                <a:gd name="T40" fmla="*/ 39 w 48"/>
                <a:gd name="T41" fmla="*/ 31 h 38"/>
                <a:gd name="T42" fmla="*/ 29 w 48"/>
                <a:gd name="T43" fmla="*/ 27 h 38"/>
                <a:gd name="T44" fmla="*/ 27 w 48"/>
                <a:gd name="T45" fmla="*/ 27 h 38"/>
                <a:gd name="T46" fmla="*/ 24 w 48"/>
                <a:gd name="T47" fmla="*/ 27 h 38"/>
                <a:gd name="T48" fmla="*/ 16 w 48"/>
                <a:gd name="T49" fmla="*/ 27 h 38"/>
                <a:gd name="T50" fmla="*/ 9 w 48"/>
                <a:gd name="T51" fmla="*/ 27 h 38"/>
                <a:gd name="T52" fmla="*/ 6 w 48"/>
                <a:gd name="T53" fmla="*/ 27 h 38"/>
                <a:gd name="T54" fmla="*/ 4 w 48"/>
                <a:gd name="T55" fmla="*/ 28 h 38"/>
                <a:gd name="T56" fmla="*/ 3 w 48"/>
                <a:gd name="T57" fmla="*/ 29 h 38"/>
                <a:gd name="T58" fmla="*/ 2 w 48"/>
                <a:gd name="T59" fmla="*/ 30 h 38"/>
                <a:gd name="T60" fmla="*/ 0 w 48"/>
                <a:gd name="T61" fmla="*/ 29 h 38"/>
                <a:gd name="T62" fmla="*/ 5 w 48"/>
                <a:gd name="T63" fmla="*/ 16 h 38"/>
                <a:gd name="T64" fmla="*/ 7 w 48"/>
                <a:gd name="T65" fmla="*/ 17 h 38"/>
                <a:gd name="T66" fmla="*/ 6 w 48"/>
                <a:gd name="T67" fmla="*/ 20 h 38"/>
                <a:gd name="T68" fmla="*/ 7 w 48"/>
                <a:gd name="T69" fmla="*/ 21 h 38"/>
                <a:gd name="T70" fmla="*/ 8 w 48"/>
                <a:gd name="T71" fmla="*/ 22 h 38"/>
                <a:gd name="T72" fmla="*/ 9 w 48"/>
                <a:gd name="T73" fmla="*/ 22 h 38"/>
                <a:gd name="T74" fmla="*/ 11 w 48"/>
                <a:gd name="T75" fmla="*/ 22 h 38"/>
                <a:gd name="T76" fmla="*/ 13 w 48"/>
                <a:gd name="T77" fmla="*/ 22 h 38"/>
                <a:gd name="T78" fmla="*/ 18 w 48"/>
                <a:gd name="T79" fmla="*/ 22 h 38"/>
                <a:gd name="T80" fmla="*/ 26 w 48"/>
                <a:gd name="T81" fmla="*/ 21 h 38"/>
                <a:gd name="T82" fmla="*/ 17 w 48"/>
                <a:gd name="T83" fmla="*/ 12 h 38"/>
                <a:gd name="T84" fmla="*/ 13 w 48"/>
                <a:gd name="T85" fmla="*/ 8 h 38"/>
                <a:gd name="T86" fmla="*/ 12 w 48"/>
                <a:gd name="T87" fmla="*/ 8 h 38"/>
                <a:gd name="T88" fmla="*/ 11 w 48"/>
                <a:gd name="T89" fmla="*/ 9 h 38"/>
                <a:gd name="T90" fmla="*/ 10 w 48"/>
                <a:gd name="T91" fmla="*/ 10 h 38"/>
                <a:gd name="T92" fmla="*/ 9 w 48"/>
                <a:gd name="T93" fmla="*/ 11 h 38"/>
                <a:gd name="T94" fmla="*/ 8 w 48"/>
                <a:gd name="T95" fmla="*/ 11 h 38"/>
                <a:gd name="T96" fmla="*/ 12 w 48"/>
                <a:gd name="T97" fmla="*/ 0 h 38"/>
                <a:gd name="T98" fmla="*/ 14 w 48"/>
                <a:gd name="T9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8" h="38">
                  <a:moveTo>
                    <a:pt x="14" y="1"/>
                  </a:moveTo>
                  <a:cubicBezTo>
                    <a:pt x="14" y="1"/>
                    <a:pt x="14" y="2"/>
                    <a:pt x="14" y="2"/>
                  </a:cubicBezTo>
                  <a:cubicBezTo>
                    <a:pt x="14" y="3"/>
                    <a:pt x="14" y="3"/>
                    <a:pt x="14" y="4"/>
                  </a:cubicBezTo>
                  <a:cubicBezTo>
                    <a:pt x="14" y="4"/>
                    <a:pt x="14" y="5"/>
                    <a:pt x="14" y="5"/>
                  </a:cubicBezTo>
                  <a:cubicBezTo>
                    <a:pt x="15" y="5"/>
                    <a:pt x="15" y="6"/>
                    <a:pt x="16" y="7"/>
                  </a:cubicBezTo>
                  <a:cubicBezTo>
                    <a:pt x="17" y="9"/>
                    <a:pt x="19" y="11"/>
                    <a:pt x="21" y="13"/>
                  </a:cubicBezTo>
                  <a:cubicBezTo>
                    <a:pt x="22" y="14"/>
                    <a:pt x="25" y="17"/>
                    <a:pt x="27" y="19"/>
                  </a:cubicBezTo>
                  <a:cubicBezTo>
                    <a:pt x="28" y="20"/>
                    <a:pt x="29" y="21"/>
                    <a:pt x="30" y="22"/>
                  </a:cubicBezTo>
                  <a:cubicBezTo>
                    <a:pt x="30" y="22"/>
                    <a:pt x="31" y="22"/>
                    <a:pt x="33" y="23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2" y="26"/>
                  </a:cubicBezTo>
                  <a:cubicBezTo>
                    <a:pt x="43" y="26"/>
                    <a:pt x="43" y="26"/>
                    <a:pt x="44" y="26"/>
                  </a:cubicBezTo>
                  <a:cubicBezTo>
                    <a:pt x="44" y="26"/>
                    <a:pt x="44" y="25"/>
                    <a:pt x="45" y="24"/>
                  </a:cubicBezTo>
                  <a:cubicBezTo>
                    <a:pt x="45" y="24"/>
                    <a:pt x="46" y="23"/>
                    <a:pt x="46" y="23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6"/>
                    <a:pt x="40" y="36"/>
                    <a:pt x="41" y="35"/>
                  </a:cubicBezTo>
                  <a:cubicBezTo>
                    <a:pt x="41" y="34"/>
                    <a:pt x="41" y="34"/>
                    <a:pt x="41" y="33"/>
                  </a:cubicBezTo>
                  <a:cubicBezTo>
                    <a:pt x="41" y="33"/>
                    <a:pt x="41" y="32"/>
                    <a:pt x="40" y="32"/>
                  </a:cubicBezTo>
                  <a:cubicBezTo>
                    <a:pt x="40" y="31"/>
                    <a:pt x="39" y="31"/>
                    <a:pt x="39" y="31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9" y="27"/>
                    <a:pt x="28" y="27"/>
                    <a:pt x="27" y="27"/>
                  </a:cubicBezTo>
                  <a:cubicBezTo>
                    <a:pt x="26" y="27"/>
                    <a:pt x="25" y="27"/>
                    <a:pt x="24" y="27"/>
                  </a:cubicBezTo>
                  <a:cubicBezTo>
                    <a:pt x="22" y="27"/>
                    <a:pt x="19" y="27"/>
                    <a:pt x="16" y="27"/>
                  </a:cubicBezTo>
                  <a:cubicBezTo>
                    <a:pt x="13" y="27"/>
                    <a:pt x="11" y="27"/>
                    <a:pt x="9" y="27"/>
                  </a:cubicBezTo>
                  <a:cubicBezTo>
                    <a:pt x="8" y="27"/>
                    <a:pt x="7" y="27"/>
                    <a:pt x="6" y="27"/>
                  </a:cubicBezTo>
                  <a:cubicBezTo>
                    <a:pt x="5" y="27"/>
                    <a:pt x="5" y="27"/>
                    <a:pt x="4" y="28"/>
                  </a:cubicBezTo>
                  <a:cubicBezTo>
                    <a:pt x="4" y="28"/>
                    <a:pt x="3" y="28"/>
                    <a:pt x="3" y="29"/>
                  </a:cubicBezTo>
                  <a:cubicBezTo>
                    <a:pt x="2" y="29"/>
                    <a:pt x="2" y="29"/>
                    <a:pt x="2" y="3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8"/>
                    <a:pt x="6" y="19"/>
                    <a:pt x="6" y="20"/>
                  </a:cubicBezTo>
                  <a:cubicBezTo>
                    <a:pt x="6" y="21"/>
                    <a:pt x="7" y="21"/>
                    <a:pt x="7" y="21"/>
                  </a:cubicBezTo>
                  <a:cubicBezTo>
                    <a:pt x="7" y="22"/>
                    <a:pt x="7" y="22"/>
                    <a:pt x="8" y="22"/>
                  </a:cubicBezTo>
                  <a:cubicBezTo>
                    <a:pt x="8" y="22"/>
                    <a:pt x="8" y="22"/>
                    <a:pt x="9" y="22"/>
                  </a:cubicBezTo>
                  <a:cubicBezTo>
                    <a:pt x="9" y="22"/>
                    <a:pt x="10" y="22"/>
                    <a:pt x="11" y="22"/>
                  </a:cubicBezTo>
                  <a:cubicBezTo>
                    <a:pt x="11" y="22"/>
                    <a:pt x="12" y="22"/>
                    <a:pt x="13" y="22"/>
                  </a:cubicBezTo>
                  <a:cubicBezTo>
                    <a:pt x="15" y="22"/>
                    <a:pt x="17" y="22"/>
                    <a:pt x="18" y="22"/>
                  </a:cubicBezTo>
                  <a:cubicBezTo>
                    <a:pt x="20" y="22"/>
                    <a:pt x="23" y="21"/>
                    <a:pt x="26" y="21"/>
                  </a:cubicBezTo>
                  <a:cubicBezTo>
                    <a:pt x="22" y="17"/>
                    <a:pt x="19" y="14"/>
                    <a:pt x="17" y="12"/>
                  </a:cubicBezTo>
                  <a:cubicBezTo>
                    <a:pt x="15" y="10"/>
                    <a:pt x="14" y="8"/>
                    <a:pt x="13" y="8"/>
                  </a:cubicBezTo>
                  <a:cubicBezTo>
                    <a:pt x="13" y="8"/>
                    <a:pt x="12" y="8"/>
                    <a:pt x="12" y="8"/>
                  </a:cubicBezTo>
                  <a:cubicBezTo>
                    <a:pt x="12" y="8"/>
                    <a:pt x="11" y="9"/>
                    <a:pt x="11" y="9"/>
                  </a:cubicBezTo>
                  <a:cubicBezTo>
                    <a:pt x="11" y="9"/>
                    <a:pt x="10" y="10"/>
                    <a:pt x="10" y="10"/>
                  </a:cubicBezTo>
                  <a:cubicBezTo>
                    <a:pt x="10" y="11"/>
                    <a:pt x="10" y="11"/>
                    <a:pt x="9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47"/>
            <p:cNvSpPr>
              <a:spLocks noEditPoints="1"/>
            </p:cNvSpPr>
            <p:nvPr/>
          </p:nvSpPr>
          <p:spPr bwMode="auto">
            <a:xfrm>
              <a:off x="-7880350" y="4138613"/>
              <a:ext cx="63500" cy="98425"/>
            </a:xfrm>
            <a:custGeom>
              <a:avLst/>
              <a:gdLst>
                <a:gd name="T0" fmla="*/ 9 w 17"/>
                <a:gd name="T1" fmla="*/ 24 h 26"/>
                <a:gd name="T2" fmla="*/ 16 w 17"/>
                <a:gd name="T3" fmla="*/ 13 h 26"/>
                <a:gd name="T4" fmla="*/ 10 w 17"/>
                <a:gd name="T5" fmla="*/ 0 h 26"/>
                <a:gd name="T6" fmla="*/ 9 w 17"/>
                <a:gd name="T7" fmla="*/ 0 h 26"/>
                <a:gd name="T8" fmla="*/ 9 w 17"/>
                <a:gd name="T9" fmla="*/ 2 h 26"/>
                <a:gd name="T10" fmla="*/ 10 w 17"/>
                <a:gd name="T11" fmla="*/ 2 h 26"/>
                <a:gd name="T12" fmla="*/ 12 w 17"/>
                <a:gd name="T13" fmla="*/ 10 h 26"/>
                <a:gd name="T14" fmla="*/ 11 w 17"/>
                <a:gd name="T15" fmla="*/ 14 h 26"/>
                <a:gd name="T16" fmla="*/ 9 w 17"/>
                <a:gd name="T17" fmla="*/ 15 h 26"/>
                <a:gd name="T18" fmla="*/ 9 w 17"/>
                <a:gd name="T19" fmla="*/ 17 h 26"/>
                <a:gd name="T20" fmla="*/ 10 w 17"/>
                <a:gd name="T21" fmla="*/ 16 h 26"/>
                <a:gd name="T22" fmla="*/ 9 w 17"/>
                <a:gd name="T23" fmla="*/ 19 h 26"/>
                <a:gd name="T24" fmla="*/ 9 w 17"/>
                <a:gd name="T25" fmla="*/ 24 h 26"/>
                <a:gd name="T26" fmla="*/ 1 w 17"/>
                <a:gd name="T27" fmla="*/ 26 h 26"/>
                <a:gd name="T28" fmla="*/ 9 w 17"/>
                <a:gd name="T29" fmla="*/ 24 h 26"/>
                <a:gd name="T30" fmla="*/ 9 w 17"/>
                <a:gd name="T31" fmla="*/ 19 h 26"/>
                <a:gd name="T32" fmla="*/ 0 w 17"/>
                <a:gd name="T33" fmla="*/ 25 h 26"/>
                <a:gd name="T34" fmla="*/ 1 w 17"/>
                <a:gd name="T35" fmla="*/ 26 h 26"/>
                <a:gd name="T36" fmla="*/ 9 w 17"/>
                <a:gd name="T37" fmla="*/ 0 h 26"/>
                <a:gd name="T38" fmla="*/ 1 w 17"/>
                <a:gd name="T39" fmla="*/ 7 h 26"/>
                <a:gd name="T40" fmla="*/ 6 w 17"/>
                <a:gd name="T41" fmla="*/ 17 h 26"/>
                <a:gd name="T42" fmla="*/ 9 w 17"/>
                <a:gd name="T43" fmla="*/ 17 h 26"/>
                <a:gd name="T44" fmla="*/ 9 w 17"/>
                <a:gd name="T45" fmla="*/ 15 h 26"/>
                <a:gd name="T46" fmla="*/ 7 w 17"/>
                <a:gd name="T47" fmla="*/ 15 h 26"/>
                <a:gd name="T48" fmla="*/ 6 w 17"/>
                <a:gd name="T49" fmla="*/ 8 h 26"/>
                <a:gd name="T50" fmla="*/ 9 w 17"/>
                <a:gd name="T51" fmla="*/ 2 h 26"/>
                <a:gd name="T52" fmla="*/ 9 w 17"/>
                <a:gd name="T5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6">
                  <a:moveTo>
                    <a:pt x="9" y="24"/>
                  </a:moveTo>
                  <a:cubicBezTo>
                    <a:pt x="13" y="22"/>
                    <a:pt x="15" y="18"/>
                    <a:pt x="16" y="13"/>
                  </a:cubicBezTo>
                  <a:cubicBezTo>
                    <a:pt x="17" y="6"/>
                    <a:pt x="15" y="2"/>
                    <a:pt x="10" y="0"/>
                  </a:cubicBezTo>
                  <a:cubicBezTo>
                    <a:pt x="10" y="0"/>
                    <a:pt x="9" y="0"/>
                    <a:pt x="9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2" y="2"/>
                    <a:pt x="13" y="5"/>
                    <a:pt x="12" y="10"/>
                  </a:cubicBezTo>
                  <a:cubicBezTo>
                    <a:pt x="12" y="11"/>
                    <a:pt x="11" y="13"/>
                    <a:pt x="11" y="14"/>
                  </a:cubicBezTo>
                  <a:cubicBezTo>
                    <a:pt x="10" y="15"/>
                    <a:pt x="9" y="15"/>
                    <a:pt x="9" y="15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6"/>
                    <a:pt x="10" y="16"/>
                    <a:pt x="10" y="16"/>
                  </a:cubicBezTo>
                  <a:cubicBezTo>
                    <a:pt x="10" y="17"/>
                    <a:pt x="9" y="18"/>
                    <a:pt x="9" y="19"/>
                  </a:cubicBezTo>
                  <a:lnTo>
                    <a:pt x="9" y="24"/>
                  </a:lnTo>
                  <a:close/>
                  <a:moveTo>
                    <a:pt x="1" y="26"/>
                  </a:moveTo>
                  <a:cubicBezTo>
                    <a:pt x="4" y="26"/>
                    <a:pt x="7" y="25"/>
                    <a:pt x="9" y="24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7" y="22"/>
                    <a:pt x="4" y="24"/>
                    <a:pt x="0" y="25"/>
                  </a:cubicBezTo>
                  <a:cubicBezTo>
                    <a:pt x="1" y="26"/>
                    <a:pt x="1" y="26"/>
                    <a:pt x="1" y="26"/>
                  </a:cubicBezTo>
                  <a:close/>
                  <a:moveTo>
                    <a:pt x="9" y="0"/>
                  </a:moveTo>
                  <a:cubicBezTo>
                    <a:pt x="5" y="0"/>
                    <a:pt x="2" y="3"/>
                    <a:pt x="1" y="7"/>
                  </a:cubicBezTo>
                  <a:cubicBezTo>
                    <a:pt x="0" y="12"/>
                    <a:pt x="2" y="15"/>
                    <a:pt x="6" y="17"/>
                  </a:cubicBezTo>
                  <a:cubicBezTo>
                    <a:pt x="7" y="17"/>
                    <a:pt x="8" y="17"/>
                    <a:pt x="9" y="17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5"/>
                    <a:pt x="8" y="15"/>
                    <a:pt x="7" y="15"/>
                  </a:cubicBezTo>
                  <a:cubicBezTo>
                    <a:pt x="6" y="15"/>
                    <a:pt x="5" y="12"/>
                    <a:pt x="6" y="8"/>
                  </a:cubicBezTo>
                  <a:cubicBezTo>
                    <a:pt x="7" y="4"/>
                    <a:pt x="8" y="2"/>
                    <a:pt x="9" y="2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48"/>
            <p:cNvSpPr/>
            <p:nvPr/>
          </p:nvSpPr>
          <p:spPr bwMode="auto">
            <a:xfrm>
              <a:off x="-7780338" y="4160838"/>
              <a:ext cx="60325" cy="101600"/>
            </a:xfrm>
            <a:custGeom>
              <a:avLst/>
              <a:gdLst>
                <a:gd name="T0" fmla="*/ 2 w 16"/>
                <a:gd name="T1" fmla="*/ 26 h 27"/>
                <a:gd name="T2" fmla="*/ 6 w 16"/>
                <a:gd name="T3" fmla="*/ 27 h 27"/>
                <a:gd name="T4" fmla="*/ 16 w 16"/>
                <a:gd name="T5" fmla="*/ 3 h 27"/>
                <a:gd name="T6" fmla="*/ 16 w 16"/>
                <a:gd name="T7" fmla="*/ 2 h 27"/>
                <a:gd name="T8" fmla="*/ 1 w 16"/>
                <a:gd name="T9" fmla="*/ 0 h 27"/>
                <a:gd name="T10" fmla="*/ 0 w 16"/>
                <a:gd name="T11" fmla="*/ 7 h 27"/>
                <a:gd name="T12" fmla="*/ 1 w 16"/>
                <a:gd name="T13" fmla="*/ 7 h 27"/>
                <a:gd name="T14" fmla="*/ 2 w 16"/>
                <a:gd name="T15" fmla="*/ 5 h 27"/>
                <a:gd name="T16" fmla="*/ 5 w 16"/>
                <a:gd name="T17" fmla="*/ 5 h 27"/>
                <a:gd name="T18" fmla="*/ 12 w 16"/>
                <a:gd name="T19" fmla="*/ 6 h 27"/>
                <a:gd name="T20" fmla="*/ 2 w 16"/>
                <a:gd name="T21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27">
                  <a:moveTo>
                    <a:pt x="2" y="26"/>
                  </a:moveTo>
                  <a:cubicBezTo>
                    <a:pt x="6" y="27"/>
                    <a:pt x="6" y="27"/>
                    <a:pt x="6" y="27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6"/>
                    <a:pt x="2" y="5"/>
                    <a:pt x="2" y="5"/>
                  </a:cubicBezTo>
                  <a:cubicBezTo>
                    <a:pt x="3" y="5"/>
                    <a:pt x="3" y="5"/>
                    <a:pt x="5" y="5"/>
                  </a:cubicBezTo>
                  <a:cubicBezTo>
                    <a:pt x="12" y="6"/>
                    <a:pt x="12" y="6"/>
                    <a:pt x="12" y="6"/>
                  </a:cubicBezTo>
                  <a:lnTo>
                    <a:pt x="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49"/>
            <p:cNvSpPr>
              <a:spLocks noEditPoints="1"/>
            </p:cNvSpPr>
            <p:nvPr/>
          </p:nvSpPr>
          <p:spPr bwMode="auto">
            <a:xfrm>
              <a:off x="-7689850" y="4187825"/>
              <a:ext cx="63500" cy="96838"/>
            </a:xfrm>
            <a:custGeom>
              <a:avLst/>
              <a:gdLst>
                <a:gd name="T0" fmla="*/ 16 w 17"/>
                <a:gd name="T1" fmla="*/ 0 h 26"/>
                <a:gd name="T2" fmla="*/ 8 w 17"/>
                <a:gd name="T3" fmla="*/ 2 h 26"/>
                <a:gd name="T4" fmla="*/ 8 w 17"/>
                <a:gd name="T5" fmla="*/ 7 h 26"/>
                <a:gd name="T6" fmla="*/ 17 w 17"/>
                <a:gd name="T7" fmla="*/ 1 h 26"/>
                <a:gd name="T8" fmla="*/ 16 w 17"/>
                <a:gd name="T9" fmla="*/ 0 h 26"/>
                <a:gd name="T10" fmla="*/ 8 w 17"/>
                <a:gd name="T11" fmla="*/ 25 h 26"/>
                <a:gd name="T12" fmla="*/ 16 w 17"/>
                <a:gd name="T13" fmla="*/ 18 h 26"/>
                <a:gd name="T14" fmla="*/ 11 w 17"/>
                <a:gd name="T15" fmla="*/ 9 h 26"/>
                <a:gd name="T16" fmla="*/ 8 w 17"/>
                <a:gd name="T17" fmla="*/ 9 h 26"/>
                <a:gd name="T18" fmla="*/ 8 w 17"/>
                <a:gd name="T19" fmla="*/ 11 h 26"/>
                <a:gd name="T20" fmla="*/ 9 w 17"/>
                <a:gd name="T21" fmla="*/ 11 h 26"/>
                <a:gd name="T22" fmla="*/ 11 w 17"/>
                <a:gd name="T23" fmla="*/ 18 h 26"/>
                <a:gd name="T24" fmla="*/ 8 w 17"/>
                <a:gd name="T25" fmla="*/ 24 h 26"/>
                <a:gd name="T26" fmla="*/ 8 w 17"/>
                <a:gd name="T27" fmla="*/ 25 h 26"/>
                <a:gd name="T28" fmla="*/ 8 w 17"/>
                <a:gd name="T29" fmla="*/ 2 h 26"/>
                <a:gd name="T30" fmla="*/ 1 w 17"/>
                <a:gd name="T31" fmla="*/ 13 h 26"/>
                <a:gd name="T32" fmla="*/ 7 w 17"/>
                <a:gd name="T33" fmla="*/ 25 h 26"/>
                <a:gd name="T34" fmla="*/ 8 w 17"/>
                <a:gd name="T35" fmla="*/ 25 h 26"/>
                <a:gd name="T36" fmla="*/ 8 w 17"/>
                <a:gd name="T37" fmla="*/ 24 h 26"/>
                <a:gd name="T38" fmla="*/ 7 w 17"/>
                <a:gd name="T39" fmla="*/ 24 h 26"/>
                <a:gd name="T40" fmla="*/ 5 w 17"/>
                <a:gd name="T41" fmla="*/ 15 h 26"/>
                <a:gd name="T42" fmla="*/ 6 w 17"/>
                <a:gd name="T43" fmla="*/ 12 h 26"/>
                <a:gd name="T44" fmla="*/ 6 w 17"/>
                <a:gd name="T45" fmla="*/ 12 h 26"/>
                <a:gd name="T46" fmla="*/ 8 w 17"/>
                <a:gd name="T47" fmla="*/ 11 h 26"/>
                <a:gd name="T48" fmla="*/ 8 w 17"/>
                <a:gd name="T49" fmla="*/ 9 h 26"/>
                <a:gd name="T50" fmla="*/ 7 w 17"/>
                <a:gd name="T51" fmla="*/ 10 h 26"/>
                <a:gd name="T52" fmla="*/ 8 w 17"/>
                <a:gd name="T53" fmla="*/ 7 h 26"/>
                <a:gd name="T54" fmla="*/ 8 w 17"/>
                <a:gd name="T55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" h="26">
                  <a:moveTo>
                    <a:pt x="16" y="0"/>
                  </a:moveTo>
                  <a:cubicBezTo>
                    <a:pt x="13" y="0"/>
                    <a:pt x="10" y="0"/>
                    <a:pt x="8" y="2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0" y="4"/>
                    <a:pt x="13" y="2"/>
                    <a:pt x="17" y="1"/>
                  </a:cubicBezTo>
                  <a:cubicBezTo>
                    <a:pt x="16" y="0"/>
                    <a:pt x="16" y="0"/>
                    <a:pt x="16" y="0"/>
                  </a:cubicBezTo>
                  <a:close/>
                  <a:moveTo>
                    <a:pt x="8" y="25"/>
                  </a:moveTo>
                  <a:cubicBezTo>
                    <a:pt x="12" y="26"/>
                    <a:pt x="15" y="23"/>
                    <a:pt x="16" y="18"/>
                  </a:cubicBezTo>
                  <a:cubicBezTo>
                    <a:pt x="17" y="13"/>
                    <a:pt x="15" y="10"/>
                    <a:pt x="11" y="9"/>
                  </a:cubicBezTo>
                  <a:cubicBezTo>
                    <a:pt x="10" y="9"/>
                    <a:pt x="9" y="9"/>
                    <a:pt x="8" y="9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1" y="11"/>
                    <a:pt x="12" y="13"/>
                    <a:pt x="11" y="18"/>
                  </a:cubicBezTo>
                  <a:cubicBezTo>
                    <a:pt x="10" y="21"/>
                    <a:pt x="10" y="23"/>
                    <a:pt x="8" y="24"/>
                  </a:cubicBezTo>
                  <a:lnTo>
                    <a:pt x="8" y="25"/>
                  </a:lnTo>
                  <a:close/>
                  <a:moveTo>
                    <a:pt x="8" y="2"/>
                  </a:moveTo>
                  <a:cubicBezTo>
                    <a:pt x="4" y="4"/>
                    <a:pt x="2" y="8"/>
                    <a:pt x="1" y="13"/>
                  </a:cubicBezTo>
                  <a:cubicBezTo>
                    <a:pt x="0" y="20"/>
                    <a:pt x="2" y="24"/>
                    <a:pt x="7" y="25"/>
                  </a:cubicBezTo>
                  <a:cubicBezTo>
                    <a:pt x="7" y="25"/>
                    <a:pt x="8" y="25"/>
                    <a:pt x="8" y="25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7" y="24"/>
                    <a:pt x="7" y="24"/>
                  </a:cubicBezTo>
                  <a:cubicBezTo>
                    <a:pt x="5" y="23"/>
                    <a:pt x="4" y="21"/>
                    <a:pt x="5" y="15"/>
                  </a:cubicBezTo>
                  <a:cubicBezTo>
                    <a:pt x="5" y="14"/>
                    <a:pt x="6" y="13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1"/>
                    <a:pt x="7" y="11"/>
                    <a:pt x="8" y="1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7" y="10"/>
                    <a:pt x="7" y="10"/>
                  </a:cubicBezTo>
                  <a:cubicBezTo>
                    <a:pt x="7" y="9"/>
                    <a:pt x="8" y="8"/>
                    <a:pt x="8" y="7"/>
                  </a:cubicBezTo>
                  <a:lnTo>
                    <a:pt x="8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-7599363" y="4254500"/>
              <a:ext cx="22225" cy="1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1"/>
            <p:cNvSpPr/>
            <p:nvPr/>
          </p:nvSpPr>
          <p:spPr bwMode="auto">
            <a:xfrm>
              <a:off x="-7546975" y="4191000"/>
              <a:ext cx="49213" cy="101600"/>
            </a:xfrm>
            <a:custGeom>
              <a:avLst/>
              <a:gdLst>
                <a:gd name="T0" fmla="*/ 10 w 13"/>
                <a:gd name="T1" fmla="*/ 0 h 27"/>
                <a:gd name="T2" fmla="*/ 8 w 13"/>
                <a:gd name="T3" fmla="*/ 0 h 27"/>
                <a:gd name="T4" fmla="*/ 0 w 13"/>
                <a:gd name="T5" fmla="*/ 5 h 27"/>
                <a:gd name="T6" fmla="*/ 0 w 13"/>
                <a:gd name="T7" fmla="*/ 6 h 27"/>
                <a:gd name="T8" fmla="*/ 5 w 13"/>
                <a:gd name="T9" fmla="*/ 5 h 27"/>
                <a:gd name="T10" fmla="*/ 4 w 13"/>
                <a:gd name="T11" fmla="*/ 23 h 27"/>
                <a:gd name="T12" fmla="*/ 3 w 13"/>
                <a:gd name="T13" fmla="*/ 25 h 27"/>
                <a:gd name="T14" fmla="*/ 1 w 13"/>
                <a:gd name="T15" fmla="*/ 24 h 27"/>
                <a:gd name="T16" fmla="*/ 1 w 13"/>
                <a:gd name="T17" fmla="*/ 26 h 27"/>
                <a:gd name="T18" fmla="*/ 13 w 13"/>
                <a:gd name="T19" fmla="*/ 27 h 27"/>
                <a:gd name="T20" fmla="*/ 13 w 13"/>
                <a:gd name="T21" fmla="*/ 25 h 27"/>
                <a:gd name="T22" fmla="*/ 10 w 13"/>
                <a:gd name="T23" fmla="*/ 25 h 27"/>
                <a:gd name="T24" fmla="*/ 9 w 13"/>
                <a:gd name="T25" fmla="*/ 23 h 27"/>
                <a:gd name="T26" fmla="*/ 10 w 13"/>
                <a:gd name="T2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" h="27">
                  <a:moveTo>
                    <a:pt x="10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2"/>
                    <a:pt x="3" y="4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6"/>
                    <a:pt x="3" y="6"/>
                    <a:pt x="5" y="5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4"/>
                    <a:pt x="4" y="24"/>
                    <a:pt x="3" y="25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0" y="25"/>
                    <a:pt x="9" y="24"/>
                    <a:pt x="9" y="23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2"/>
            <p:cNvSpPr>
              <a:spLocks noEditPoints="1"/>
            </p:cNvSpPr>
            <p:nvPr/>
          </p:nvSpPr>
          <p:spPr bwMode="auto">
            <a:xfrm>
              <a:off x="-7456488" y="4191000"/>
              <a:ext cx="60325" cy="98425"/>
            </a:xfrm>
            <a:custGeom>
              <a:avLst/>
              <a:gdLst>
                <a:gd name="T0" fmla="*/ 8 w 16"/>
                <a:gd name="T1" fmla="*/ 25 h 26"/>
                <a:gd name="T2" fmla="*/ 15 w 16"/>
                <a:gd name="T3" fmla="*/ 12 h 26"/>
                <a:gd name="T4" fmla="*/ 8 w 16"/>
                <a:gd name="T5" fmla="*/ 0 h 26"/>
                <a:gd name="T6" fmla="*/ 8 w 16"/>
                <a:gd name="T7" fmla="*/ 0 h 26"/>
                <a:gd name="T8" fmla="*/ 8 w 16"/>
                <a:gd name="T9" fmla="*/ 1 h 26"/>
                <a:gd name="T10" fmla="*/ 8 w 16"/>
                <a:gd name="T11" fmla="*/ 1 h 26"/>
                <a:gd name="T12" fmla="*/ 11 w 16"/>
                <a:gd name="T13" fmla="*/ 9 h 26"/>
                <a:gd name="T14" fmla="*/ 10 w 16"/>
                <a:gd name="T15" fmla="*/ 14 h 26"/>
                <a:gd name="T16" fmla="*/ 8 w 16"/>
                <a:gd name="T17" fmla="*/ 15 h 26"/>
                <a:gd name="T18" fmla="*/ 8 w 16"/>
                <a:gd name="T19" fmla="*/ 16 h 26"/>
                <a:gd name="T20" fmla="*/ 10 w 16"/>
                <a:gd name="T21" fmla="*/ 16 h 26"/>
                <a:gd name="T22" fmla="*/ 8 w 16"/>
                <a:gd name="T23" fmla="*/ 20 h 26"/>
                <a:gd name="T24" fmla="*/ 8 w 16"/>
                <a:gd name="T25" fmla="*/ 25 h 26"/>
                <a:gd name="T26" fmla="*/ 1 w 16"/>
                <a:gd name="T27" fmla="*/ 26 h 26"/>
                <a:gd name="T28" fmla="*/ 8 w 16"/>
                <a:gd name="T29" fmla="*/ 25 h 26"/>
                <a:gd name="T30" fmla="*/ 8 w 16"/>
                <a:gd name="T31" fmla="*/ 20 h 26"/>
                <a:gd name="T32" fmla="*/ 0 w 16"/>
                <a:gd name="T33" fmla="*/ 25 h 26"/>
                <a:gd name="T34" fmla="*/ 1 w 16"/>
                <a:gd name="T35" fmla="*/ 26 h 26"/>
                <a:gd name="T36" fmla="*/ 8 w 16"/>
                <a:gd name="T37" fmla="*/ 0 h 26"/>
                <a:gd name="T38" fmla="*/ 0 w 16"/>
                <a:gd name="T39" fmla="*/ 8 h 26"/>
                <a:gd name="T40" fmla="*/ 6 w 16"/>
                <a:gd name="T41" fmla="*/ 17 h 26"/>
                <a:gd name="T42" fmla="*/ 8 w 16"/>
                <a:gd name="T43" fmla="*/ 16 h 26"/>
                <a:gd name="T44" fmla="*/ 8 w 16"/>
                <a:gd name="T45" fmla="*/ 15 h 26"/>
                <a:gd name="T46" fmla="*/ 7 w 16"/>
                <a:gd name="T47" fmla="*/ 15 h 26"/>
                <a:gd name="T48" fmla="*/ 5 w 16"/>
                <a:gd name="T49" fmla="*/ 8 h 26"/>
                <a:gd name="T50" fmla="*/ 8 w 16"/>
                <a:gd name="T51" fmla="*/ 1 h 26"/>
                <a:gd name="T52" fmla="*/ 8 w 16"/>
                <a:gd name="T5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8" y="25"/>
                  </a:moveTo>
                  <a:cubicBezTo>
                    <a:pt x="12" y="22"/>
                    <a:pt x="15" y="18"/>
                    <a:pt x="15" y="12"/>
                  </a:cubicBezTo>
                  <a:cubicBezTo>
                    <a:pt x="16" y="5"/>
                    <a:pt x="13" y="1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0" y="2"/>
                    <a:pt x="11" y="4"/>
                    <a:pt x="11" y="9"/>
                  </a:cubicBezTo>
                  <a:cubicBezTo>
                    <a:pt x="11" y="11"/>
                    <a:pt x="10" y="12"/>
                    <a:pt x="10" y="14"/>
                  </a:cubicBezTo>
                  <a:cubicBezTo>
                    <a:pt x="9" y="14"/>
                    <a:pt x="8" y="15"/>
                    <a:pt x="8" y="15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9" y="16"/>
                    <a:pt x="10" y="16"/>
                  </a:cubicBezTo>
                  <a:cubicBezTo>
                    <a:pt x="9" y="17"/>
                    <a:pt x="8" y="19"/>
                    <a:pt x="8" y="20"/>
                  </a:cubicBezTo>
                  <a:lnTo>
                    <a:pt x="8" y="25"/>
                  </a:lnTo>
                  <a:close/>
                  <a:moveTo>
                    <a:pt x="1" y="26"/>
                  </a:moveTo>
                  <a:cubicBezTo>
                    <a:pt x="4" y="26"/>
                    <a:pt x="6" y="25"/>
                    <a:pt x="8" y="25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6" y="23"/>
                    <a:pt x="4" y="25"/>
                    <a:pt x="0" y="25"/>
                  </a:cubicBezTo>
                  <a:cubicBezTo>
                    <a:pt x="1" y="26"/>
                    <a:pt x="1" y="26"/>
                    <a:pt x="1" y="26"/>
                  </a:cubicBezTo>
                  <a:close/>
                  <a:moveTo>
                    <a:pt x="8" y="0"/>
                  </a:moveTo>
                  <a:cubicBezTo>
                    <a:pt x="3" y="0"/>
                    <a:pt x="0" y="3"/>
                    <a:pt x="0" y="8"/>
                  </a:cubicBezTo>
                  <a:cubicBezTo>
                    <a:pt x="0" y="13"/>
                    <a:pt x="2" y="16"/>
                    <a:pt x="6" y="17"/>
                  </a:cubicBezTo>
                  <a:cubicBezTo>
                    <a:pt x="6" y="17"/>
                    <a:pt x="7" y="17"/>
                    <a:pt x="8" y="16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5" y="15"/>
                    <a:pt x="4" y="12"/>
                    <a:pt x="5" y="8"/>
                  </a:cubicBezTo>
                  <a:cubicBezTo>
                    <a:pt x="5" y="3"/>
                    <a:pt x="6" y="1"/>
                    <a:pt x="8" y="1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3"/>
            <p:cNvSpPr/>
            <p:nvPr/>
          </p:nvSpPr>
          <p:spPr bwMode="auto">
            <a:xfrm>
              <a:off x="-7366000" y="4168775"/>
              <a:ext cx="66675" cy="104775"/>
            </a:xfrm>
            <a:custGeom>
              <a:avLst/>
              <a:gdLst>
                <a:gd name="T0" fmla="*/ 3 w 18"/>
                <a:gd name="T1" fmla="*/ 28 h 28"/>
                <a:gd name="T2" fmla="*/ 18 w 18"/>
                <a:gd name="T3" fmla="*/ 26 h 28"/>
                <a:gd name="T4" fmla="*/ 17 w 18"/>
                <a:gd name="T5" fmla="*/ 18 h 28"/>
                <a:gd name="T6" fmla="*/ 16 w 18"/>
                <a:gd name="T7" fmla="*/ 19 h 28"/>
                <a:gd name="T8" fmla="*/ 14 w 18"/>
                <a:gd name="T9" fmla="*/ 22 h 28"/>
                <a:gd name="T10" fmla="*/ 7 w 18"/>
                <a:gd name="T11" fmla="*/ 23 h 28"/>
                <a:gd name="T12" fmla="*/ 11 w 18"/>
                <a:gd name="T13" fmla="*/ 17 h 28"/>
                <a:gd name="T14" fmla="*/ 14 w 18"/>
                <a:gd name="T15" fmla="*/ 7 h 28"/>
                <a:gd name="T16" fmla="*/ 6 w 18"/>
                <a:gd name="T17" fmla="*/ 1 h 28"/>
                <a:gd name="T18" fmla="*/ 0 w 18"/>
                <a:gd name="T19" fmla="*/ 10 h 28"/>
                <a:gd name="T20" fmla="*/ 2 w 18"/>
                <a:gd name="T21" fmla="*/ 10 h 28"/>
                <a:gd name="T22" fmla="*/ 5 w 18"/>
                <a:gd name="T23" fmla="*/ 4 h 28"/>
                <a:gd name="T24" fmla="*/ 10 w 18"/>
                <a:gd name="T25" fmla="*/ 9 h 28"/>
                <a:gd name="T26" fmla="*/ 4 w 18"/>
                <a:gd name="T27" fmla="*/ 24 h 28"/>
                <a:gd name="T28" fmla="*/ 3 w 18"/>
                <a:gd name="T29" fmla="*/ 27 h 28"/>
                <a:gd name="T30" fmla="*/ 3 w 18"/>
                <a:gd name="T3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" h="28">
                  <a:moveTo>
                    <a:pt x="3" y="28"/>
                  </a:moveTo>
                  <a:cubicBezTo>
                    <a:pt x="18" y="26"/>
                    <a:pt x="18" y="26"/>
                    <a:pt x="18" y="26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21"/>
                    <a:pt x="16" y="22"/>
                    <a:pt x="14" y="22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8" y="21"/>
                    <a:pt x="9" y="19"/>
                    <a:pt x="11" y="17"/>
                  </a:cubicBezTo>
                  <a:cubicBezTo>
                    <a:pt x="14" y="13"/>
                    <a:pt x="15" y="10"/>
                    <a:pt x="14" y="7"/>
                  </a:cubicBezTo>
                  <a:cubicBezTo>
                    <a:pt x="13" y="2"/>
                    <a:pt x="10" y="0"/>
                    <a:pt x="6" y="1"/>
                  </a:cubicBezTo>
                  <a:cubicBezTo>
                    <a:pt x="2" y="1"/>
                    <a:pt x="0" y="5"/>
                    <a:pt x="0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7"/>
                    <a:pt x="3" y="5"/>
                    <a:pt x="5" y="4"/>
                  </a:cubicBezTo>
                  <a:cubicBezTo>
                    <a:pt x="8" y="4"/>
                    <a:pt x="9" y="6"/>
                    <a:pt x="10" y="9"/>
                  </a:cubicBezTo>
                  <a:cubicBezTo>
                    <a:pt x="11" y="11"/>
                    <a:pt x="9" y="16"/>
                    <a:pt x="4" y="24"/>
                  </a:cubicBezTo>
                  <a:cubicBezTo>
                    <a:pt x="4" y="25"/>
                    <a:pt x="3" y="26"/>
                    <a:pt x="3" y="27"/>
                  </a:cubicBezTo>
                  <a:lnTo>
                    <a:pt x="3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4"/>
            <p:cNvSpPr>
              <a:spLocks noEditPoints="1"/>
            </p:cNvSpPr>
            <p:nvPr/>
          </p:nvSpPr>
          <p:spPr bwMode="auto">
            <a:xfrm>
              <a:off x="-7265988" y="4146550"/>
              <a:ext cx="65088" cy="101600"/>
            </a:xfrm>
            <a:custGeom>
              <a:avLst/>
              <a:gdLst>
                <a:gd name="T0" fmla="*/ 12 w 17"/>
                <a:gd name="T1" fmla="*/ 0 h 27"/>
                <a:gd name="T2" fmla="*/ 9 w 17"/>
                <a:gd name="T3" fmla="*/ 1 h 27"/>
                <a:gd name="T4" fmla="*/ 9 w 17"/>
                <a:gd name="T5" fmla="*/ 4 h 27"/>
                <a:gd name="T6" fmla="*/ 13 w 17"/>
                <a:gd name="T7" fmla="*/ 1 h 27"/>
                <a:gd name="T8" fmla="*/ 12 w 17"/>
                <a:gd name="T9" fmla="*/ 0 h 27"/>
                <a:gd name="T10" fmla="*/ 9 w 17"/>
                <a:gd name="T11" fmla="*/ 27 h 27"/>
                <a:gd name="T12" fmla="*/ 10 w 17"/>
                <a:gd name="T13" fmla="*/ 27 h 27"/>
                <a:gd name="T14" fmla="*/ 17 w 17"/>
                <a:gd name="T15" fmla="*/ 18 h 27"/>
                <a:gd name="T16" fmla="*/ 9 w 17"/>
                <a:gd name="T17" fmla="*/ 10 h 27"/>
                <a:gd name="T18" fmla="*/ 9 w 17"/>
                <a:gd name="T19" fmla="*/ 10 h 27"/>
                <a:gd name="T20" fmla="*/ 9 w 17"/>
                <a:gd name="T21" fmla="*/ 12 h 27"/>
                <a:gd name="T22" fmla="*/ 12 w 17"/>
                <a:gd name="T23" fmla="*/ 19 h 27"/>
                <a:gd name="T24" fmla="*/ 10 w 17"/>
                <a:gd name="T25" fmla="*/ 26 h 27"/>
                <a:gd name="T26" fmla="*/ 9 w 17"/>
                <a:gd name="T27" fmla="*/ 25 h 27"/>
                <a:gd name="T28" fmla="*/ 9 w 17"/>
                <a:gd name="T29" fmla="*/ 27 h 27"/>
                <a:gd name="T30" fmla="*/ 9 w 17"/>
                <a:gd name="T31" fmla="*/ 1 h 27"/>
                <a:gd name="T32" fmla="*/ 1 w 17"/>
                <a:gd name="T33" fmla="*/ 17 h 27"/>
                <a:gd name="T34" fmla="*/ 9 w 17"/>
                <a:gd name="T35" fmla="*/ 27 h 27"/>
                <a:gd name="T36" fmla="*/ 9 w 17"/>
                <a:gd name="T37" fmla="*/ 25 h 27"/>
                <a:gd name="T38" fmla="*/ 6 w 17"/>
                <a:gd name="T39" fmla="*/ 18 h 27"/>
                <a:gd name="T40" fmla="*/ 6 w 17"/>
                <a:gd name="T41" fmla="*/ 15 h 27"/>
                <a:gd name="T42" fmla="*/ 5 w 17"/>
                <a:gd name="T43" fmla="*/ 14 h 27"/>
                <a:gd name="T44" fmla="*/ 8 w 17"/>
                <a:gd name="T45" fmla="*/ 12 h 27"/>
                <a:gd name="T46" fmla="*/ 9 w 17"/>
                <a:gd name="T47" fmla="*/ 12 h 27"/>
                <a:gd name="T48" fmla="*/ 9 w 17"/>
                <a:gd name="T49" fmla="*/ 10 h 27"/>
                <a:gd name="T50" fmla="*/ 6 w 17"/>
                <a:gd name="T51" fmla="*/ 12 h 27"/>
                <a:gd name="T52" fmla="*/ 9 w 17"/>
                <a:gd name="T53" fmla="*/ 4 h 27"/>
                <a:gd name="T54" fmla="*/ 9 w 17"/>
                <a:gd name="T5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" h="27">
                  <a:moveTo>
                    <a:pt x="12" y="0"/>
                  </a:moveTo>
                  <a:cubicBezTo>
                    <a:pt x="11" y="0"/>
                    <a:pt x="10" y="0"/>
                    <a:pt x="9" y="1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3"/>
                    <a:pt x="11" y="2"/>
                    <a:pt x="13" y="1"/>
                  </a:cubicBezTo>
                  <a:cubicBezTo>
                    <a:pt x="12" y="0"/>
                    <a:pt x="12" y="0"/>
                    <a:pt x="12" y="0"/>
                  </a:cubicBezTo>
                  <a:close/>
                  <a:moveTo>
                    <a:pt x="9" y="27"/>
                  </a:moveTo>
                  <a:cubicBezTo>
                    <a:pt x="9" y="27"/>
                    <a:pt x="10" y="27"/>
                    <a:pt x="10" y="27"/>
                  </a:cubicBezTo>
                  <a:cubicBezTo>
                    <a:pt x="15" y="26"/>
                    <a:pt x="17" y="23"/>
                    <a:pt x="17" y="18"/>
                  </a:cubicBezTo>
                  <a:cubicBezTo>
                    <a:pt x="16" y="13"/>
                    <a:pt x="14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1" y="12"/>
                    <a:pt x="12" y="14"/>
                    <a:pt x="12" y="19"/>
                  </a:cubicBezTo>
                  <a:cubicBezTo>
                    <a:pt x="13" y="23"/>
                    <a:pt x="12" y="26"/>
                    <a:pt x="10" y="26"/>
                  </a:cubicBezTo>
                  <a:cubicBezTo>
                    <a:pt x="9" y="26"/>
                    <a:pt x="9" y="26"/>
                    <a:pt x="9" y="25"/>
                  </a:cubicBezTo>
                  <a:lnTo>
                    <a:pt x="9" y="27"/>
                  </a:lnTo>
                  <a:close/>
                  <a:moveTo>
                    <a:pt x="9" y="1"/>
                  </a:moveTo>
                  <a:cubicBezTo>
                    <a:pt x="3" y="4"/>
                    <a:pt x="0" y="9"/>
                    <a:pt x="1" y="17"/>
                  </a:cubicBezTo>
                  <a:cubicBezTo>
                    <a:pt x="2" y="23"/>
                    <a:pt x="4" y="26"/>
                    <a:pt x="9" y="27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7" y="25"/>
                    <a:pt x="6" y="22"/>
                    <a:pt x="6" y="18"/>
                  </a:cubicBezTo>
                  <a:cubicBezTo>
                    <a:pt x="6" y="17"/>
                    <a:pt x="6" y="16"/>
                    <a:pt x="6" y="15"/>
                  </a:cubicBezTo>
                  <a:cubicBezTo>
                    <a:pt x="6" y="14"/>
                    <a:pt x="5" y="14"/>
                    <a:pt x="5" y="14"/>
                  </a:cubicBezTo>
                  <a:cubicBezTo>
                    <a:pt x="6" y="13"/>
                    <a:pt x="7" y="12"/>
                    <a:pt x="8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8" y="11"/>
                    <a:pt x="7" y="11"/>
                    <a:pt x="6" y="12"/>
                  </a:cubicBezTo>
                  <a:cubicBezTo>
                    <a:pt x="6" y="9"/>
                    <a:pt x="7" y="6"/>
                    <a:pt x="9" y="4"/>
                  </a:cubicBezTo>
                  <a:lnTo>
                    <a:pt x="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55"/>
            <p:cNvSpPr/>
            <p:nvPr/>
          </p:nvSpPr>
          <p:spPr bwMode="auto">
            <a:xfrm>
              <a:off x="-6840538" y="2170113"/>
              <a:ext cx="333375" cy="233363"/>
            </a:xfrm>
            <a:custGeom>
              <a:avLst/>
              <a:gdLst>
                <a:gd name="T0" fmla="*/ 56 w 89"/>
                <a:gd name="T1" fmla="*/ 0 h 62"/>
                <a:gd name="T2" fmla="*/ 47 w 89"/>
                <a:gd name="T3" fmla="*/ 17 h 62"/>
                <a:gd name="T4" fmla="*/ 63 w 89"/>
                <a:gd name="T5" fmla="*/ 21 h 62"/>
                <a:gd name="T6" fmla="*/ 60 w 89"/>
                <a:gd name="T7" fmla="*/ 15 h 62"/>
                <a:gd name="T8" fmla="*/ 56 w 89"/>
                <a:gd name="T9" fmla="*/ 13 h 62"/>
                <a:gd name="T10" fmla="*/ 59 w 89"/>
                <a:gd name="T11" fmla="*/ 12 h 62"/>
                <a:gd name="T12" fmla="*/ 60 w 89"/>
                <a:gd name="T13" fmla="*/ 11 h 62"/>
                <a:gd name="T14" fmla="*/ 64 w 89"/>
                <a:gd name="T15" fmla="*/ 14 h 62"/>
                <a:gd name="T16" fmla="*/ 78 w 89"/>
                <a:gd name="T17" fmla="*/ 14 h 62"/>
                <a:gd name="T18" fmla="*/ 87 w 89"/>
                <a:gd name="T19" fmla="*/ 9 h 62"/>
                <a:gd name="T20" fmla="*/ 77 w 89"/>
                <a:gd name="T21" fmla="*/ 16 h 62"/>
                <a:gd name="T22" fmla="*/ 66 w 89"/>
                <a:gd name="T23" fmla="*/ 16 h 62"/>
                <a:gd name="T24" fmla="*/ 68 w 89"/>
                <a:gd name="T25" fmla="*/ 23 h 62"/>
                <a:gd name="T26" fmla="*/ 85 w 89"/>
                <a:gd name="T27" fmla="*/ 36 h 62"/>
                <a:gd name="T28" fmla="*/ 57 w 89"/>
                <a:gd name="T29" fmla="*/ 38 h 62"/>
                <a:gd name="T30" fmla="*/ 53 w 89"/>
                <a:gd name="T31" fmla="*/ 45 h 62"/>
                <a:gd name="T32" fmla="*/ 33 w 89"/>
                <a:gd name="T33" fmla="*/ 39 h 62"/>
                <a:gd name="T34" fmla="*/ 30 w 89"/>
                <a:gd name="T35" fmla="*/ 40 h 62"/>
                <a:gd name="T36" fmla="*/ 39 w 89"/>
                <a:gd name="T37" fmla="*/ 54 h 62"/>
                <a:gd name="T38" fmla="*/ 26 w 89"/>
                <a:gd name="T39" fmla="*/ 48 h 62"/>
                <a:gd name="T40" fmla="*/ 35 w 89"/>
                <a:gd name="T41" fmla="*/ 47 h 62"/>
                <a:gd name="T42" fmla="*/ 28 w 89"/>
                <a:gd name="T43" fmla="*/ 43 h 62"/>
                <a:gd name="T44" fmla="*/ 7 w 89"/>
                <a:gd name="T45" fmla="*/ 59 h 62"/>
                <a:gd name="T46" fmla="*/ 1 w 89"/>
                <a:gd name="T47" fmla="*/ 43 h 62"/>
                <a:gd name="T48" fmla="*/ 10 w 89"/>
                <a:gd name="T49" fmla="*/ 55 h 62"/>
                <a:gd name="T50" fmla="*/ 26 w 89"/>
                <a:gd name="T51" fmla="*/ 42 h 62"/>
                <a:gd name="T52" fmla="*/ 6 w 89"/>
                <a:gd name="T53" fmla="*/ 32 h 62"/>
                <a:gd name="T54" fmla="*/ 3 w 89"/>
                <a:gd name="T55" fmla="*/ 25 h 62"/>
                <a:gd name="T56" fmla="*/ 29 w 89"/>
                <a:gd name="T57" fmla="*/ 39 h 62"/>
                <a:gd name="T58" fmla="*/ 41 w 89"/>
                <a:gd name="T59" fmla="*/ 38 h 62"/>
                <a:gd name="T60" fmla="*/ 50 w 89"/>
                <a:gd name="T61" fmla="*/ 37 h 62"/>
                <a:gd name="T62" fmla="*/ 29 w 89"/>
                <a:gd name="T63" fmla="*/ 23 h 62"/>
                <a:gd name="T64" fmla="*/ 51 w 89"/>
                <a:gd name="T65" fmla="*/ 36 h 62"/>
                <a:gd name="T66" fmla="*/ 53 w 89"/>
                <a:gd name="T67" fmla="*/ 34 h 62"/>
                <a:gd name="T68" fmla="*/ 55 w 89"/>
                <a:gd name="T69" fmla="*/ 35 h 62"/>
                <a:gd name="T70" fmla="*/ 80 w 89"/>
                <a:gd name="T71" fmla="*/ 32 h 62"/>
                <a:gd name="T72" fmla="*/ 63 w 89"/>
                <a:gd name="T73" fmla="*/ 24 h 62"/>
                <a:gd name="T74" fmla="*/ 56 w 89"/>
                <a:gd name="T75" fmla="*/ 24 h 62"/>
                <a:gd name="T76" fmla="*/ 54 w 89"/>
                <a:gd name="T77" fmla="*/ 28 h 62"/>
                <a:gd name="T78" fmla="*/ 53 w 89"/>
                <a:gd name="T79" fmla="*/ 24 h 62"/>
                <a:gd name="T80" fmla="*/ 44 w 89"/>
                <a:gd name="T81" fmla="*/ 22 h 62"/>
                <a:gd name="T82" fmla="*/ 54 w 89"/>
                <a:gd name="T83" fmla="*/ 20 h 62"/>
                <a:gd name="T84" fmla="*/ 36 w 89"/>
                <a:gd name="T85" fmla="*/ 19 h 62"/>
                <a:gd name="T86" fmla="*/ 40 w 89"/>
                <a:gd name="T87" fmla="*/ 11 h 62"/>
                <a:gd name="T88" fmla="*/ 44 w 89"/>
                <a:gd name="T89" fmla="*/ 6 h 62"/>
                <a:gd name="T90" fmla="*/ 40 w 89"/>
                <a:gd name="T91" fmla="*/ 16 h 62"/>
                <a:gd name="T92" fmla="*/ 44 w 89"/>
                <a:gd name="T93" fmla="*/ 16 h 62"/>
                <a:gd name="T94" fmla="*/ 55 w 89"/>
                <a:gd name="T95" fmla="*/ 0 h 62"/>
                <a:gd name="T96" fmla="*/ 56 w 89"/>
                <a:gd name="T97" fmla="*/ 0 h 62"/>
                <a:gd name="T98" fmla="*/ 56 w 89"/>
                <a:gd name="T9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9" h="62">
                  <a:moveTo>
                    <a:pt x="56" y="0"/>
                  </a:moveTo>
                  <a:cubicBezTo>
                    <a:pt x="56" y="1"/>
                    <a:pt x="56" y="12"/>
                    <a:pt x="47" y="17"/>
                  </a:cubicBezTo>
                  <a:cubicBezTo>
                    <a:pt x="47" y="17"/>
                    <a:pt x="59" y="20"/>
                    <a:pt x="63" y="21"/>
                  </a:cubicBezTo>
                  <a:cubicBezTo>
                    <a:pt x="63" y="21"/>
                    <a:pt x="67" y="21"/>
                    <a:pt x="60" y="15"/>
                  </a:cubicBezTo>
                  <a:cubicBezTo>
                    <a:pt x="60" y="15"/>
                    <a:pt x="57" y="14"/>
                    <a:pt x="56" y="13"/>
                  </a:cubicBezTo>
                  <a:cubicBezTo>
                    <a:pt x="56" y="13"/>
                    <a:pt x="58" y="13"/>
                    <a:pt x="59" y="12"/>
                  </a:cubicBezTo>
                  <a:cubicBezTo>
                    <a:pt x="59" y="12"/>
                    <a:pt x="57" y="8"/>
                    <a:pt x="60" y="11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4" y="14"/>
                    <a:pt x="67" y="14"/>
                    <a:pt x="78" y="14"/>
                  </a:cubicBezTo>
                  <a:cubicBezTo>
                    <a:pt x="78" y="14"/>
                    <a:pt x="85" y="15"/>
                    <a:pt x="87" y="9"/>
                  </a:cubicBezTo>
                  <a:cubicBezTo>
                    <a:pt x="87" y="9"/>
                    <a:pt x="89" y="18"/>
                    <a:pt x="77" y="16"/>
                  </a:cubicBezTo>
                  <a:cubicBezTo>
                    <a:pt x="77" y="16"/>
                    <a:pt x="71" y="15"/>
                    <a:pt x="66" y="16"/>
                  </a:cubicBezTo>
                  <a:cubicBezTo>
                    <a:pt x="66" y="16"/>
                    <a:pt x="69" y="21"/>
                    <a:pt x="68" y="23"/>
                  </a:cubicBezTo>
                  <a:cubicBezTo>
                    <a:pt x="68" y="23"/>
                    <a:pt x="88" y="31"/>
                    <a:pt x="85" y="36"/>
                  </a:cubicBezTo>
                  <a:cubicBezTo>
                    <a:pt x="85" y="36"/>
                    <a:pt x="74" y="38"/>
                    <a:pt x="57" y="38"/>
                  </a:cubicBezTo>
                  <a:cubicBezTo>
                    <a:pt x="57" y="38"/>
                    <a:pt x="61" y="45"/>
                    <a:pt x="53" y="45"/>
                  </a:cubicBezTo>
                  <a:cubicBezTo>
                    <a:pt x="53" y="45"/>
                    <a:pt x="35" y="38"/>
                    <a:pt x="33" y="39"/>
                  </a:cubicBezTo>
                  <a:cubicBezTo>
                    <a:pt x="33" y="39"/>
                    <a:pt x="32" y="39"/>
                    <a:pt x="30" y="40"/>
                  </a:cubicBezTo>
                  <a:cubicBezTo>
                    <a:pt x="30" y="40"/>
                    <a:pt x="44" y="50"/>
                    <a:pt x="39" y="54"/>
                  </a:cubicBezTo>
                  <a:cubicBezTo>
                    <a:pt x="39" y="54"/>
                    <a:pt x="30" y="52"/>
                    <a:pt x="26" y="48"/>
                  </a:cubicBezTo>
                  <a:cubicBezTo>
                    <a:pt x="26" y="48"/>
                    <a:pt x="40" y="54"/>
                    <a:pt x="35" y="47"/>
                  </a:cubicBezTo>
                  <a:cubicBezTo>
                    <a:pt x="35" y="47"/>
                    <a:pt x="29" y="42"/>
                    <a:pt x="28" y="43"/>
                  </a:cubicBezTo>
                  <a:cubicBezTo>
                    <a:pt x="28" y="43"/>
                    <a:pt x="11" y="62"/>
                    <a:pt x="7" y="59"/>
                  </a:cubicBezTo>
                  <a:cubicBezTo>
                    <a:pt x="7" y="59"/>
                    <a:pt x="0" y="49"/>
                    <a:pt x="1" y="43"/>
                  </a:cubicBezTo>
                  <a:cubicBezTo>
                    <a:pt x="1" y="43"/>
                    <a:pt x="4" y="55"/>
                    <a:pt x="10" y="55"/>
                  </a:cubicBezTo>
                  <a:cubicBezTo>
                    <a:pt x="10" y="55"/>
                    <a:pt x="22" y="47"/>
                    <a:pt x="26" y="42"/>
                  </a:cubicBezTo>
                  <a:cubicBezTo>
                    <a:pt x="26" y="42"/>
                    <a:pt x="8" y="32"/>
                    <a:pt x="6" y="32"/>
                  </a:cubicBezTo>
                  <a:cubicBezTo>
                    <a:pt x="6" y="32"/>
                    <a:pt x="0" y="25"/>
                    <a:pt x="3" y="25"/>
                  </a:cubicBezTo>
                  <a:cubicBezTo>
                    <a:pt x="3" y="25"/>
                    <a:pt x="25" y="36"/>
                    <a:pt x="29" y="39"/>
                  </a:cubicBezTo>
                  <a:cubicBezTo>
                    <a:pt x="29" y="39"/>
                    <a:pt x="30" y="37"/>
                    <a:pt x="41" y="38"/>
                  </a:cubicBezTo>
                  <a:cubicBezTo>
                    <a:pt x="41" y="38"/>
                    <a:pt x="58" y="40"/>
                    <a:pt x="50" y="37"/>
                  </a:cubicBezTo>
                  <a:cubicBezTo>
                    <a:pt x="50" y="37"/>
                    <a:pt x="33" y="28"/>
                    <a:pt x="29" y="23"/>
                  </a:cubicBezTo>
                  <a:cubicBezTo>
                    <a:pt x="29" y="23"/>
                    <a:pt x="49" y="33"/>
                    <a:pt x="51" y="36"/>
                  </a:cubicBezTo>
                  <a:cubicBezTo>
                    <a:pt x="51" y="36"/>
                    <a:pt x="54" y="35"/>
                    <a:pt x="53" y="34"/>
                  </a:cubicBezTo>
                  <a:cubicBezTo>
                    <a:pt x="53" y="34"/>
                    <a:pt x="54" y="34"/>
                    <a:pt x="55" y="35"/>
                  </a:cubicBezTo>
                  <a:cubicBezTo>
                    <a:pt x="55" y="35"/>
                    <a:pt x="85" y="36"/>
                    <a:pt x="80" y="32"/>
                  </a:cubicBezTo>
                  <a:cubicBezTo>
                    <a:pt x="80" y="32"/>
                    <a:pt x="66" y="24"/>
                    <a:pt x="63" y="24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3" y="24"/>
                    <a:pt x="45" y="24"/>
                    <a:pt x="44" y="22"/>
                  </a:cubicBezTo>
                  <a:cubicBezTo>
                    <a:pt x="44" y="22"/>
                    <a:pt x="62" y="23"/>
                    <a:pt x="54" y="20"/>
                  </a:cubicBezTo>
                  <a:cubicBezTo>
                    <a:pt x="54" y="20"/>
                    <a:pt x="40" y="16"/>
                    <a:pt x="36" y="19"/>
                  </a:cubicBezTo>
                  <a:cubicBezTo>
                    <a:pt x="36" y="19"/>
                    <a:pt x="36" y="15"/>
                    <a:pt x="40" y="11"/>
                  </a:cubicBezTo>
                  <a:cubicBezTo>
                    <a:pt x="40" y="11"/>
                    <a:pt x="42" y="9"/>
                    <a:pt x="44" y="6"/>
                  </a:cubicBezTo>
                  <a:cubicBezTo>
                    <a:pt x="44" y="6"/>
                    <a:pt x="44" y="13"/>
                    <a:pt x="40" y="1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6"/>
                    <a:pt x="52" y="11"/>
                    <a:pt x="55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56"/>
            <p:cNvSpPr/>
            <p:nvPr/>
          </p:nvSpPr>
          <p:spPr bwMode="auto">
            <a:xfrm>
              <a:off x="-6653213" y="2271713"/>
              <a:ext cx="55563" cy="22225"/>
            </a:xfrm>
            <a:custGeom>
              <a:avLst/>
              <a:gdLst>
                <a:gd name="T0" fmla="*/ 15 w 15"/>
                <a:gd name="T1" fmla="*/ 0 h 6"/>
                <a:gd name="T2" fmla="*/ 5 w 15"/>
                <a:gd name="T3" fmla="*/ 5 h 6"/>
                <a:gd name="T4" fmla="*/ 0 w 15"/>
                <a:gd name="T5" fmla="*/ 3 h 6"/>
                <a:gd name="T6" fmla="*/ 14 w 15"/>
                <a:gd name="T7" fmla="*/ 0 h 6"/>
                <a:gd name="T8" fmla="*/ 15 w 1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6">
                  <a:moveTo>
                    <a:pt x="15" y="0"/>
                  </a:moveTo>
                  <a:cubicBezTo>
                    <a:pt x="15" y="0"/>
                    <a:pt x="13" y="6"/>
                    <a:pt x="5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9" y="4"/>
                    <a:pt x="14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57"/>
            <p:cNvSpPr/>
            <p:nvPr/>
          </p:nvSpPr>
          <p:spPr bwMode="auto">
            <a:xfrm>
              <a:off x="-7348538" y="1785938"/>
              <a:ext cx="180975" cy="233363"/>
            </a:xfrm>
            <a:custGeom>
              <a:avLst/>
              <a:gdLst>
                <a:gd name="T0" fmla="*/ 40 w 48"/>
                <a:gd name="T1" fmla="*/ 12 h 62"/>
                <a:gd name="T2" fmla="*/ 45 w 48"/>
                <a:gd name="T3" fmla="*/ 14 h 62"/>
                <a:gd name="T4" fmla="*/ 31 w 48"/>
                <a:gd name="T5" fmla="*/ 38 h 62"/>
                <a:gd name="T6" fmla="*/ 45 w 48"/>
                <a:gd name="T7" fmla="*/ 34 h 62"/>
                <a:gd name="T8" fmla="*/ 46 w 48"/>
                <a:gd name="T9" fmla="*/ 27 h 62"/>
                <a:gd name="T10" fmla="*/ 47 w 48"/>
                <a:gd name="T11" fmla="*/ 37 h 62"/>
                <a:gd name="T12" fmla="*/ 28 w 48"/>
                <a:gd name="T13" fmla="*/ 43 h 62"/>
                <a:gd name="T14" fmla="*/ 0 w 48"/>
                <a:gd name="T15" fmla="*/ 62 h 62"/>
                <a:gd name="T16" fmla="*/ 21 w 48"/>
                <a:gd name="T17" fmla="*/ 43 h 62"/>
                <a:gd name="T18" fmla="*/ 13 w 48"/>
                <a:gd name="T19" fmla="*/ 44 h 62"/>
                <a:gd name="T20" fmla="*/ 12 w 48"/>
                <a:gd name="T21" fmla="*/ 41 h 62"/>
                <a:gd name="T22" fmla="*/ 26 w 48"/>
                <a:gd name="T23" fmla="*/ 39 h 62"/>
                <a:gd name="T24" fmla="*/ 39 w 48"/>
                <a:gd name="T25" fmla="*/ 14 h 62"/>
                <a:gd name="T26" fmla="*/ 40 w 48"/>
                <a:gd name="T27" fmla="*/ 1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2">
                  <a:moveTo>
                    <a:pt x="40" y="12"/>
                  </a:moveTo>
                  <a:cubicBezTo>
                    <a:pt x="40" y="12"/>
                    <a:pt x="48" y="0"/>
                    <a:pt x="45" y="14"/>
                  </a:cubicBezTo>
                  <a:cubicBezTo>
                    <a:pt x="45" y="14"/>
                    <a:pt x="35" y="34"/>
                    <a:pt x="31" y="38"/>
                  </a:cubicBezTo>
                  <a:cubicBezTo>
                    <a:pt x="31" y="38"/>
                    <a:pt x="41" y="37"/>
                    <a:pt x="45" y="34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8" y="35"/>
                    <a:pt x="47" y="37"/>
                  </a:cubicBezTo>
                  <a:cubicBezTo>
                    <a:pt x="47" y="37"/>
                    <a:pt x="36" y="43"/>
                    <a:pt x="28" y="43"/>
                  </a:cubicBezTo>
                  <a:cubicBezTo>
                    <a:pt x="28" y="43"/>
                    <a:pt x="14" y="62"/>
                    <a:pt x="0" y="62"/>
                  </a:cubicBezTo>
                  <a:cubicBezTo>
                    <a:pt x="0" y="62"/>
                    <a:pt x="18" y="56"/>
                    <a:pt x="21" y="43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9" y="42"/>
                    <a:pt x="12" y="41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39" y="14"/>
                    <a:pt x="39" y="14"/>
                    <a:pt x="39" y="14"/>
                  </a:cubicBezTo>
                  <a:lnTo>
                    <a:pt x="4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58"/>
            <p:cNvSpPr/>
            <p:nvPr/>
          </p:nvSpPr>
          <p:spPr bwMode="auto">
            <a:xfrm>
              <a:off x="-7246938" y="1963738"/>
              <a:ext cx="93663" cy="104775"/>
            </a:xfrm>
            <a:custGeom>
              <a:avLst/>
              <a:gdLst>
                <a:gd name="T0" fmla="*/ 1 w 25"/>
                <a:gd name="T1" fmla="*/ 0 h 28"/>
                <a:gd name="T2" fmla="*/ 23 w 25"/>
                <a:gd name="T3" fmla="*/ 25 h 28"/>
                <a:gd name="T4" fmla="*/ 17 w 25"/>
                <a:gd name="T5" fmla="*/ 27 h 28"/>
                <a:gd name="T6" fmla="*/ 9 w 25"/>
                <a:gd name="T7" fmla="*/ 21 h 28"/>
                <a:gd name="T8" fmla="*/ 1 w 25"/>
                <a:gd name="T9" fmla="*/ 2 h 28"/>
                <a:gd name="T10" fmla="*/ 0 w 25"/>
                <a:gd name="T11" fmla="*/ 1 h 28"/>
                <a:gd name="T12" fmla="*/ 1 w 25"/>
                <a:gd name="T1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28">
                  <a:moveTo>
                    <a:pt x="1" y="0"/>
                  </a:moveTo>
                  <a:cubicBezTo>
                    <a:pt x="1" y="0"/>
                    <a:pt x="12" y="22"/>
                    <a:pt x="23" y="25"/>
                  </a:cubicBezTo>
                  <a:cubicBezTo>
                    <a:pt x="23" y="25"/>
                    <a:pt x="25" y="28"/>
                    <a:pt x="17" y="27"/>
                  </a:cubicBezTo>
                  <a:cubicBezTo>
                    <a:pt x="17" y="27"/>
                    <a:pt x="11" y="26"/>
                    <a:pt x="9" y="21"/>
                  </a:cubicBezTo>
                  <a:cubicBezTo>
                    <a:pt x="9" y="21"/>
                    <a:pt x="4" y="6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9"/>
            <p:cNvSpPr/>
            <p:nvPr/>
          </p:nvSpPr>
          <p:spPr bwMode="auto">
            <a:xfrm>
              <a:off x="-8602663" y="2290763"/>
              <a:ext cx="71438" cy="55563"/>
            </a:xfrm>
            <a:custGeom>
              <a:avLst/>
              <a:gdLst>
                <a:gd name="T0" fmla="*/ 0 w 19"/>
                <a:gd name="T1" fmla="*/ 1 h 15"/>
                <a:gd name="T2" fmla="*/ 19 w 19"/>
                <a:gd name="T3" fmla="*/ 15 h 15"/>
                <a:gd name="T4" fmla="*/ 13 w 19"/>
                <a:gd name="T5" fmla="*/ 3 h 15"/>
                <a:gd name="T6" fmla="*/ 1 w 19"/>
                <a:gd name="T7" fmla="*/ 1 h 15"/>
                <a:gd name="T8" fmla="*/ 0 w 19"/>
                <a:gd name="T9" fmla="*/ 1 h 15"/>
                <a:gd name="T10" fmla="*/ 0 w 19"/>
                <a:gd name="T1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5">
                  <a:moveTo>
                    <a:pt x="0" y="1"/>
                  </a:moveTo>
                  <a:cubicBezTo>
                    <a:pt x="0" y="1"/>
                    <a:pt x="17" y="9"/>
                    <a:pt x="19" y="15"/>
                  </a:cubicBezTo>
                  <a:cubicBezTo>
                    <a:pt x="19" y="15"/>
                    <a:pt x="18" y="9"/>
                    <a:pt x="13" y="3"/>
                  </a:cubicBezTo>
                  <a:cubicBezTo>
                    <a:pt x="13" y="3"/>
                    <a:pt x="8" y="0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60"/>
            <p:cNvSpPr/>
            <p:nvPr/>
          </p:nvSpPr>
          <p:spPr bwMode="auto">
            <a:xfrm>
              <a:off x="-8418513" y="2268538"/>
              <a:ext cx="165100" cy="165100"/>
            </a:xfrm>
            <a:custGeom>
              <a:avLst/>
              <a:gdLst>
                <a:gd name="T0" fmla="*/ 12 w 44"/>
                <a:gd name="T1" fmla="*/ 34 h 44"/>
                <a:gd name="T2" fmla="*/ 7 w 44"/>
                <a:gd name="T3" fmla="*/ 36 h 44"/>
                <a:gd name="T4" fmla="*/ 7 w 44"/>
                <a:gd name="T5" fmla="*/ 33 h 44"/>
                <a:gd name="T6" fmla="*/ 6 w 44"/>
                <a:gd name="T7" fmla="*/ 16 h 44"/>
                <a:gd name="T8" fmla="*/ 12 w 44"/>
                <a:gd name="T9" fmla="*/ 21 h 44"/>
                <a:gd name="T10" fmla="*/ 12 w 44"/>
                <a:gd name="T11" fmla="*/ 18 h 44"/>
                <a:gd name="T12" fmla="*/ 5 w 44"/>
                <a:gd name="T13" fmla="*/ 5 h 44"/>
                <a:gd name="T14" fmla="*/ 8 w 44"/>
                <a:gd name="T15" fmla="*/ 3 h 44"/>
                <a:gd name="T16" fmla="*/ 16 w 44"/>
                <a:gd name="T17" fmla="*/ 10 h 44"/>
                <a:gd name="T18" fmla="*/ 42 w 44"/>
                <a:gd name="T19" fmla="*/ 39 h 44"/>
                <a:gd name="T20" fmla="*/ 33 w 44"/>
                <a:gd name="T21" fmla="*/ 40 h 44"/>
                <a:gd name="T22" fmla="*/ 35 w 44"/>
                <a:gd name="T23" fmla="*/ 35 h 44"/>
                <a:gd name="T24" fmla="*/ 11 w 44"/>
                <a:gd name="T25" fmla="*/ 10 h 44"/>
                <a:gd name="T26" fmla="*/ 20 w 44"/>
                <a:gd name="T27" fmla="*/ 31 h 44"/>
                <a:gd name="T28" fmla="*/ 15 w 44"/>
                <a:gd name="T29" fmla="*/ 31 h 44"/>
                <a:gd name="T30" fmla="*/ 5 w 44"/>
                <a:gd name="T31" fmla="*/ 22 h 44"/>
                <a:gd name="T32" fmla="*/ 11 w 44"/>
                <a:gd name="T33" fmla="*/ 33 h 44"/>
                <a:gd name="T34" fmla="*/ 11 w 44"/>
                <a:gd name="T35" fmla="*/ 34 h 44"/>
                <a:gd name="T36" fmla="*/ 12 w 44"/>
                <a:gd name="T37" fmla="*/ 3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" h="44">
                  <a:moveTo>
                    <a:pt x="12" y="34"/>
                  </a:moveTo>
                  <a:cubicBezTo>
                    <a:pt x="12" y="34"/>
                    <a:pt x="12" y="39"/>
                    <a:pt x="7" y="36"/>
                  </a:cubicBezTo>
                  <a:cubicBezTo>
                    <a:pt x="7" y="36"/>
                    <a:pt x="6" y="35"/>
                    <a:pt x="7" y="33"/>
                  </a:cubicBezTo>
                  <a:cubicBezTo>
                    <a:pt x="7" y="33"/>
                    <a:pt x="0" y="16"/>
                    <a:pt x="6" y="16"/>
                  </a:cubicBezTo>
                  <a:cubicBezTo>
                    <a:pt x="6" y="16"/>
                    <a:pt x="9" y="18"/>
                    <a:pt x="12" y="21"/>
                  </a:cubicBezTo>
                  <a:cubicBezTo>
                    <a:pt x="12" y="21"/>
                    <a:pt x="14" y="20"/>
                    <a:pt x="12" y="18"/>
                  </a:cubicBezTo>
                  <a:cubicBezTo>
                    <a:pt x="12" y="18"/>
                    <a:pt x="8" y="8"/>
                    <a:pt x="5" y="5"/>
                  </a:cubicBezTo>
                  <a:cubicBezTo>
                    <a:pt x="5" y="5"/>
                    <a:pt x="5" y="0"/>
                    <a:pt x="8" y="3"/>
                  </a:cubicBezTo>
                  <a:cubicBezTo>
                    <a:pt x="8" y="3"/>
                    <a:pt x="13" y="9"/>
                    <a:pt x="16" y="10"/>
                  </a:cubicBezTo>
                  <a:cubicBezTo>
                    <a:pt x="16" y="10"/>
                    <a:pt x="39" y="30"/>
                    <a:pt x="42" y="39"/>
                  </a:cubicBezTo>
                  <a:cubicBezTo>
                    <a:pt x="42" y="39"/>
                    <a:pt x="44" y="44"/>
                    <a:pt x="33" y="40"/>
                  </a:cubicBezTo>
                  <a:cubicBezTo>
                    <a:pt x="33" y="40"/>
                    <a:pt x="40" y="39"/>
                    <a:pt x="35" y="35"/>
                  </a:cubicBezTo>
                  <a:cubicBezTo>
                    <a:pt x="35" y="35"/>
                    <a:pt x="14" y="11"/>
                    <a:pt x="11" y="10"/>
                  </a:cubicBezTo>
                  <a:cubicBezTo>
                    <a:pt x="11" y="10"/>
                    <a:pt x="18" y="26"/>
                    <a:pt x="20" y="31"/>
                  </a:cubicBezTo>
                  <a:cubicBezTo>
                    <a:pt x="20" y="31"/>
                    <a:pt x="18" y="34"/>
                    <a:pt x="15" y="31"/>
                  </a:cubicBezTo>
                  <a:cubicBezTo>
                    <a:pt x="15" y="31"/>
                    <a:pt x="5" y="13"/>
                    <a:pt x="5" y="22"/>
                  </a:cubicBezTo>
                  <a:cubicBezTo>
                    <a:pt x="5" y="22"/>
                    <a:pt x="9" y="30"/>
                    <a:pt x="11" y="33"/>
                  </a:cubicBezTo>
                  <a:cubicBezTo>
                    <a:pt x="11" y="34"/>
                    <a:pt x="11" y="34"/>
                    <a:pt x="11" y="34"/>
                  </a:cubicBezTo>
                  <a:lnTo>
                    <a:pt x="1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61"/>
            <p:cNvSpPr/>
            <p:nvPr/>
          </p:nvSpPr>
          <p:spPr bwMode="auto">
            <a:xfrm>
              <a:off x="-8432800" y="2139950"/>
              <a:ext cx="209550" cy="203200"/>
            </a:xfrm>
            <a:custGeom>
              <a:avLst/>
              <a:gdLst>
                <a:gd name="T0" fmla="*/ 1 w 56"/>
                <a:gd name="T1" fmla="*/ 32 h 54"/>
                <a:gd name="T2" fmla="*/ 4 w 56"/>
                <a:gd name="T3" fmla="*/ 15 h 54"/>
                <a:gd name="T4" fmla="*/ 6 w 56"/>
                <a:gd name="T5" fmla="*/ 13 h 54"/>
                <a:gd name="T6" fmla="*/ 47 w 56"/>
                <a:gd name="T7" fmla="*/ 48 h 54"/>
                <a:gd name="T8" fmla="*/ 35 w 56"/>
                <a:gd name="T9" fmla="*/ 54 h 54"/>
                <a:gd name="T10" fmla="*/ 55 w 56"/>
                <a:gd name="T11" fmla="*/ 49 h 54"/>
                <a:gd name="T12" fmla="*/ 51 w 56"/>
                <a:gd name="T13" fmla="*/ 45 h 54"/>
                <a:gd name="T14" fmla="*/ 11 w 56"/>
                <a:gd name="T15" fmla="*/ 10 h 54"/>
                <a:gd name="T16" fmla="*/ 1 w 56"/>
                <a:gd name="T17" fmla="*/ 9 h 54"/>
                <a:gd name="T18" fmla="*/ 1 w 56"/>
                <a:gd name="T19" fmla="*/ 31 h 54"/>
                <a:gd name="T20" fmla="*/ 0 w 56"/>
                <a:gd name="T21" fmla="*/ 32 h 54"/>
                <a:gd name="T22" fmla="*/ 1 w 56"/>
                <a:gd name="T23" fmla="*/ 3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54">
                  <a:moveTo>
                    <a:pt x="1" y="32"/>
                  </a:moveTo>
                  <a:cubicBezTo>
                    <a:pt x="1" y="32"/>
                    <a:pt x="6" y="22"/>
                    <a:pt x="4" y="15"/>
                  </a:cubicBezTo>
                  <a:cubicBezTo>
                    <a:pt x="4" y="15"/>
                    <a:pt x="4" y="11"/>
                    <a:pt x="6" y="13"/>
                  </a:cubicBezTo>
                  <a:cubicBezTo>
                    <a:pt x="6" y="13"/>
                    <a:pt x="19" y="30"/>
                    <a:pt x="47" y="48"/>
                  </a:cubicBezTo>
                  <a:cubicBezTo>
                    <a:pt x="47" y="48"/>
                    <a:pt x="37" y="54"/>
                    <a:pt x="35" y="54"/>
                  </a:cubicBezTo>
                  <a:cubicBezTo>
                    <a:pt x="35" y="54"/>
                    <a:pt x="51" y="51"/>
                    <a:pt x="55" y="49"/>
                  </a:cubicBezTo>
                  <a:cubicBezTo>
                    <a:pt x="55" y="49"/>
                    <a:pt x="56" y="48"/>
                    <a:pt x="51" y="45"/>
                  </a:cubicBezTo>
                  <a:cubicBezTo>
                    <a:pt x="51" y="45"/>
                    <a:pt x="15" y="20"/>
                    <a:pt x="11" y="10"/>
                  </a:cubicBezTo>
                  <a:cubicBezTo>
                    <a:pt x="11" y="10"/>
                    <a:pt x="6" y="0"/>
                    <a:pt x="1" y="9"/>
                  </a:cubicBezTo>
                  <a:cubicBezTo>
                    <a:pt x="1" y="9"/>
                    <a:pt x="1" y="29"/>
                    <a:pt x="1" y="31"/>
                  </a:cubicBezTo>
                  <a:cubicBezTo>
                    <a:pt x="0" y="32"/>
                    <a:pt x="0" y="32"/>
                    <a:pt x="0" y="32"/>
                  </a:cubicBezTo>
                  <a:lnTo>
                    <a:pt x="1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62"/>
            <p:cNvSpPr/>
            <p:nvPr/>
          </p:nvSpPr>
          <p:spPr bwMode="auto">
            <a:xfrm>
              <a:off x="-8418513" y="2244725"/>
              <a:ext cx="93663" cy="65088"/>
            </a:xfrm>
            <a:custGeom>
              <a:avLst/>
              <a:gdLst>
                <a:gd name="T0" fmla="*/ 0 w 25"/>
                <a:gd name="T1" fmla="*/ 6 h 17"/>
                <a:gd name="T2" fmla="*/ 14 w 25"/>
                <a:gd name="T3" fmla="*/ 5 h 17"/>
                <a:gd name="T4" fmla="*/ 17 w 25"/>
                <a:gd name="T5" fmla="*/ 12 h 17"/>
                <a:gd name="T6" fmla="*/ 25 w 25"/>
                <a:gd name="T7" fmla="*/ 14 h 17"/>
                <a:gd name="T8" fmla="*/ 19 w 25"/>
                <a:gd name="T9" fmla="*/ 16 h 17"/>
                <a:gd name="T10" fmla="*/ 14 w 25"/>
                <a:gd name="T11" fmla="*/ 10 h 17"/>
                <a:gd name="T12" fmla="*/ 0 w 25"/>
                <a:gd name="T13" fmla="*/ 6 h 17"/>
                <a:gd name="T14" fmla="*/ 0 w 25"/>
                <a:gd name="T15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17">
                  <a:moveTo>
                    <a:pt x="0" y="6"/>
                  </a:moveTo>
                  <a:cubicBezTo>
                    <a:pt x="0" y="6"/>
                    <a:pt x="8" y="0"/>
                    <a:pt x="14" y="5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21" y="14"/>
                    <a:pt x="25" y="14"/>
                  </a:cubicBezTo>
                  <a:cubicBezTo>
                    <a:pt x="25" y="14"/>
                    <a:pt x="23" y="17"/>
                    <a:pt x="19" y="16"/>
                  </a:cubicBezTo>
                  <a:cubicBezTo>
                    <a:pt x="19" y="16"/>
                    <a:pt x="14" y="13"/>
                    <a:pt x="14" y="10"/>
                  </a:cubicBezTo>
                  <a:cubicBezTo>
                    <a:pt x="14" y="10"/>
                    <a:pt x="11" y="3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63"/>
            <p:cNvSpPr>
              <a:spLocks noEditPoints="1"/>
            </p:cNvSpPr>
            <p:nvPr/>
          </p:nvSpPr>
          <p:spPr bwMode="auto">
            <a:xfrm>
              <a:off x="-8537575" y="2225675"/>
              <a:ext cx="187325" cy="301625"/>
            </a:xfrm>
            <a:custGeom>
              <a:avLst/>
              <a:gdLst>
                <a:gd name="T0" fmla="*/ 19 w 50"/>
                <a:gd name="T1" fmla="*/ 54 h 80"/>
                <a:gd name="T2" fmla="*/ 34 w 50"/>
                <a:gd name="T3" fmla="*/ 57 h 80"/>
                <a:gd name="T4" fmla="*/ 22 w 50"/>
                <a:gd name="T5" fmla="*/ 44 h 80"/>
                <a:gd name="T6" fmla="*/ 19 w 50"/>
                <a:gd name="T7" fmla="*/ 39 h 80"/>
                <a:gd name="T8" fmla="*/ 19 w 50"/>
                <a:gd name="T9" fmla="*/ 21 h 80"/>
                <a:gd name="T10" fmla="*/ 16 w 50"/>
                <a:gd name="T11" fmla="*/ 18 h 80"/>
                <a:gd name="T12" fmla="*/ 16 w 50"/>
                <a:gd name="T13" fmla="*/ 10 h 80"/>
                <a:gd name="T14" fmla="*/ 19 w 50"/>
                <a:gd name="T15" fmla="*/ 13 h 80"/>
                <a:gd name="T16" fmla="*/ 21 w 50"/>
                <a:gd name="T17" fmla="*/ 7 h 80"/>
                <a:gd name="T18" fmla="*/ 18 w 50"/>
                <a:gd name="T19" fmla="*/ 4 h 80"/>
                <a:gd name="T20" fmla="*/ 16 w 50"/>
                <a:gd name="T21" fmla="*/ 4 h 80"/>
                <a:gd name="T22" fmla="*/ 16 w 50"/>
                <a:gd name="T23" fmla="*/ 2 h 80"/>
                <a:gd name="T24" fmla="*/ 20 w 50"/>
                <a:gd name="T25" fmla="*/ 2 h 80"/>
                <a:gd name="T26" fmla="*/ 26 w 50"/>
                <a:gd name="T27" fmla="*/ 4 h 80"/>
                <a:gd name="T28" fmla="*/ 26 w 50"/>
                <a:gd name="T29" fmla="*/ 32 h 80"/>
                <a:gd name="T30" fmla="*/ 23 w 50"/>
                <a:gd name="T31" fmla="*/ 38 h 80"/>
                <a:gd name="T32" fmla="*/ 26 w 50"/>
                <a:gd name="T33" fmla="*/ 41 h 80"/>
                <a:gd name="T34" fmla="*/ 38 w 50"/>
                <a:gd name="T35" fmla="*/ 58 h 80"/>
                <a:gd name="T36" fmla="*/ 50 w 50"/>
                <a:gd name="T37" fmla="*/ 76 h 80"/>
                <a:gd name="T38" fmla="*/ 43 w 50"/>
                <a:gd name="T39" fmla="*/ 76 h 80"/>
                <a:gd name="T40" fmla="*/ 29 w 50"/>
                <a:gd name="T41" fmla="*/ 64 h 80"/>
                <a:gd name="T42" fmla="*/ 20 w 50"/>
                <a:gd name="T43" fmla="*/ 56 h 80"/>
                <a:gd name="T44" fmla="*/ 19 w 50"/>
                <a:gd name="T45" fmla="*/ 54 h 80"/>
                <a:gd name="T46" fmla="*/ 16 w 50"/>
                <a:gd name="T47" fmla="*/ 18 h 80"/>
                <a:gd name="T48" fmla="*/ 6 w 50"/>
                <a:gd name="T49" fmla="*/ 2 h 80"/>
                <a:gd name="T50" fmla="*/ 8 w 50"/>
                <a:gd name="T51" fmla="*/ 3 h 80"/>
                <a:gd name="T52" fmla="*/ 16 w 50"/>
                <a:gd name="T53" fmla="*/ 2 h 80"/>
                <a:gd name="T54" fmla="*/ 16 w 50"/>
                <a:gd name="T55" fmla="*/ 4 h 80"/>
                <a:gd name="T56" fmla="*/ 10 w 50"/>
                <a:gd name="T57" fmla="*/ 4 h 80"/>
                <a:gd name="T58" fmla="*/ 11 w 50"/>
                <a:gd name="T59" fmla="*/ 6 h 80"/>
                <a:gd name="T60" fmla="*/ 16 w 50"/>
                <a:gd name="T61" fmla="*/ 10 h 80"/>
                <a:gd name="T62" fmla="*/ 16 w 50"/>
                <a:gd name="T63" fmla="*/ 1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0" h="80">
                  <a:moveTo>
                    <a:pt x="19" y="54"/>
                  </a:moveTo>
                  <a:cubicBezTo>
                    <a:pt x="19" y="54"/>
                    <a:pt x="42" y="67"/>
                    <a:pt x="34" y="57"/>
                  </a:cubicBezTo>
                  <a:cubicBezTo>
                    <a:pt x="34" y="57"/>
                    <a:pt x="25" y="45"/>
                    <a:pt x="22" y="44"/>
                  </a:cubicBezTo>
                  <a:cubicBezTo>
                    <a:pt x="22" y="44"/>
                    <a:pt x="20" y="44"/>
                    <a:pt x="19" y="39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9" y="21"/>
                    <a:pt x="18" y="20"/>
                    <a:pt x="16" y="18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21" y="15"/>
                    <a:pt x="21" y="7"/>
                    <a:pt x="21" y="7"/>
                  </a:cubicBezTo>
                  <a:cubicBezTo>
                    <a:pt x="21" y="6"/>
                    <a:pt x="18" y="4"/>
                    <a:pt x="18" y="4"/>
                  </a:cubicBezTo>
                  <a:cubicBezTo>
                    <a:pt x="17" y="4"/>
                    <a:pt x="17" y="4"/>
                    <a:pt x="16" y="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2" y="0"/>
                    <a:pt x="26" y="4"/>
                  </a:cubicBezTo>
                  <a:cubicBezTo>
                    <a:pt x="26" y="4"/>
                    <a:pt x="23" y="25"/>
                    <a:pt x="26" y="32"/>
                  </a:cubicBezTo>
                  <a:cubicBezTo>
                    <a:pt x="26" y="32"/>
                    <a:pt x="26" y="34"/>
                    <a:pt x="23" y="38"/>
                  </a:cubicBezTo>
                  <a:cubicBezTo>
                    <a:pt x="23" y="38"/>
                    <a:pt x="22" y="39"/>
                    <a:pt x="26" y="41"/>
                  </a:cubicBezTo>
                  <a:cubicBezTo>
                    <a:pt x="26" y="41"/>
                    <a:pt x="35" y="53"/>
                    <a:pt x="38" y="58"/>
                  </a:cubicBezTo>
                  <a:cubicBezTo>
                    <a:pt x="38" y="58"/>
                    <a:pt x="50" y="73"/>
                    <a:pt x="50" y="76"/>
                  </a:cubicBezTo>
                  <a:cubicBezTo>
                    <a:pt x="50" y="76"/>
                    <a:pt x="46" y="80"/>
                    <a:pt x="43" y="76"/>
                  </a:cubicBezTo>
                  <a:cubicBezTo>
                    <a:pt x="43" y="76"/>
                    <a:pt x="32" y="66"/>
                    <a:pt x="29" y="64"/>
                  </a:cubicBezTo>
                  <a:cubicBezTo>
                    <a:pt x="20" y="56"/>
                    <a:pt x="20" y="56"/>
                    <a:pt x="20" y="56"/>
                  </a:cubicBezTo>
                  <a:lnTo>
                    <a:pt x="19" y="54"/>
                  </a:lnTo>
                  <a:close/>
                  <a:moveTo>
                    <a:pt x="16" y="18"/>
                  </a:moveTo>
                  <a:cubicBezTo>
                    <a:pt x="10" y="12"/>
                    <a:pt x="0" y="1"/>
                    <a:pt x="6" y="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4"/>
                    <a:pt x="10" y="4"/>
                    <a:pt x="10" y="4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6" y="10"/>
                    <a:pt x="16" y="10"/>
                    <a:pt x="16" y="10"/>
                  </a:cubicBez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64"/>
            <p:cNvSpPr/>
            <p:nvPr/>
          </p:nvSpPr>
          <p:spPr bwMode="auto">
            <a:xfrm>
              <a:off x="-8012113" y="1827213"/>
              <a:ext cx="134938" cy="139700"/>
            </a:xfrm>
            <a:custGeom>
              <a:avLst/>
              <a:gdLst>
                <a:gd name="T0" fmla="*/ 1 w 36"/>
                <a:gd name="T1" fmla="*/ 35 h 37"/>
                <a:gd name="T2" fmla="*/ 20 w 36"/>
                <a:gd name="T3" fmla="*/ 20 h 37"/>
                <a:gd name="T4" fmla="*/ 22 w 36"/>
                <a:gd name="T5" fmla="*/ 0 h 37"/>
                <a:gd name="T6" fmla="*/ 25 w 36"/>
                <a:gd name="T7" fmla="*/ 16 h 37"/>
                <a:gd name="T8" fmla="*/ 32 w 36"/>
                <a:gd name="T9" fmla="*/ 9 h 37"/>
                <a:gd name="T10" fmla="*/ 32 w 36"/>
                <a:gd name="T11" fmla="*/ 7 h 37"/>
                <a:gd name="T12" fmla="*/ 35 w 36"/>
                <a:gd name="T13" fmla="*/ 10 h 37"/>
                <a:gd name="T14" fmla="*/ 8 w 36"/>
                <a:gd name="T15" fmla="*/ 35 h 37"/>
                <a:gd name="T16" fmla="*/ 0 w 36"/>
                <a:gd name="T17" fmla="*/ 36 h 37"/>
                <a:gd name="T18" fmla="*/ 1 w 36"/>
                <a:gd name="T19" fmla="*/ 3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7">
                  <a:moveTo>
                    <a:pt x="1" y="35"/>
                  </a:moveTo>
                  <a:cubicBezTo>
                    <a:pt x="1" y="36"/>
                    <a:pt x="3" y="37"/>
                    <a:pt x="20" y="20"/>
                  </a:cubicBezTo>
                  <a:cubicBezTo>
                    <a:pt x="20" y="20"/>
                    <a:pt x="18" y="2"/>
                    <a:pt x="22" y="0"/>
                  </a:cubicBezTo>
                  <a:cubicBezTo>
                    <a:pt x="22" y="0"/>
                    <a:pt x="26" y="9"/>
                    <a:pt x="25" y="16"/>
                  </a:cubicBezTo>
                  <a:cubicBezTo>
                    <a:pt x="25" y="16"/>
                    <a:pt x="29" y="16"/>
                    <a:pt x="32" y="9"/>
                  </a:cubicBezTo>
                  <a:cubicBezTo>
                    <a:pt x="32" y="9"/>
                    <a:pt x="30" y="5"/>
                    <a:pt x="32" y="7"/>
                  </a:cubicBezTo>
                  <a:cubicBezTo>
                    <a:pt x="32" y="7"/>
                    <a:pt x="36" y="9"/>
                    <a:pt x="35" y="10"/>
                  </a:cubicBezTo>
                  <a:cubicBezTo>
                    <a:pt x="35" y="10"/>
                    <a:pt x="20" y="31"/>
                    <a:pt x="8" y="35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1" y="35"/>
                    <a:pt x="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65"/>
            <p:cNvSpPr>
              <a:spLocks noEditPoints="1"/>
            </p:cNvSpPr>
            <p:nvPr/>
          </p:nvSpPr>
          <p:spPr bwMode="auto">
            <a:xfrm>
              <a:off x="-7986713" y="1879600"/>
              <a:ext cx="195263" cy="211138"/>
            </a:xfrm>
            <a:custGeom>
              <a:avLst/>
              <a:gdLst>
                <a:gd name="T0" fmla="*/ 24 w 52"/>
                <a:gd name="T1" fmla="*/ 9 h 56"/>
                <a:gd name="T2" fmla="*/ 30 w 52"/>
                <a:gd name="T3" fmla="*/ 5 h 56"/>
                <a:gd name="T4" fmla="*/ 36 w 52"/>
                <a:gd name="T5" fmla="*/ 2 h 56"/>
                <a:gd name="T6" fmla="*/ 39 w 52"/>
                <a:gd name="T7" fmla="*/ 10 h 56"/>
                <a:gd name="T8" fmla="*/ 50 w 52"/>
                <a:gd name="T9" fmla="*/ 45 h 56"/>
                <a:gd name="T10" fmla="*/ 40 w 52"/>
                <a:gd name="T11" fmla="*/ 50 h 56"/>
                <a:gd name="T12" fmla="*/ 47 w 52"/>
                <a:gd name="T13" fmla="*/ 45 h 56"/>
                <a:gd name="T14" fmla="*/ 36 w 52"/>
                <a:gd name="T15" fmla="*/ 8 h 56"/>
                <a:gd name="T16" fmla="*/ 29 w 52"/>
                <a:gd name="T17" fmla="*/ 8 h 56"/>
                <a:gd name="T18" fmla="*/ 24 w 52"/>
                <a:gd name="T19" fmla="*/ 12 h 56"/>
                <a:gd name="T20" fmla="*/ 24 w 52"/>
                <a:gd name="T21" fmla="*/ 9 h 56"/>
                <a:gd name="T22" fmla="*/ 24 w 52"/>
                <a:gd name="T23" fmla="*/ 21 h 56"/>
                <a:gd name="T24" fmla="*/ 24 w 52"/>
                <a:gd name="T25" fmla="*/ 23 h 56"/>
                <a:gd name="T26" fmla="*/ 25 w 52"/>
                <a:gd name="T27" fmla="*/ 22 h 56"/>
                <a:gd name="T28" fmla="*/ 24 w 52"/>
                <a:gd name="T29" fmla="*/ 21 h 56"/>
                <a:gd name="T30" fmla="*/ 24 w 52"/>
                <a:gd name="T31" fmla="*/ 32 h 56"/>
                <a:gd name="T32" fmla="*/ 24 w 52"/>
                <a:gd name="T33" fmla="*/ 35 h 56"/>
                <a:gd name="T34" fmla="*/ 26 w 52"/>
                <a:gd name="T35" fmla="*/ 40 h 56"/>
                <a:gd name="T36" fmla="*/ 24 w 52"/>
                <a:gd name="T37" fmla="*/ 42 h 56"/>
                <a:gd name="T38" fmla="*/ 24 w 52"/>
                <a:gd name="T39" fmla="*/ 45 h 56"/>
                <a:gd name="T40" fmla="*/ 26 w 52"/>
                <a:gd name="T41" fmla="*/ 43 h 56"/>
                <a:gd name="T42" fmla="*/ 30 w 52"/>
                <a:gd name="T43" fmla="*/ 51 h 56"/>
                <a:gd name="T44" fmla="*/ 28 w 52"/>
                <a:gd name="T45" fmla="*/ 40 h 56"/>
                <a:gd name="T46" fmla="*/ 24 w 52"/>
                <a:gd name="T47" fmla="*/ 32 h 56"/>
                <a:gd name="T48" fmla="*/ 5 w 52"/>
                <a:gd name="T49" fmla="*/ 52 h 56"/>
                <a:gd name="T50" fmla="*/ 2 w 52"/>
                <a:gd name="T51" fmla="*/ 51 h 56"/>
                <a:gd name="T52" fmla="*/ 5 w 52"/>
                <a:gd name="T53" fmla="*/ 30 h 56"/>
                <a:gd name="T54" fmla="*/ 24 w 52"/>
                <a:gd name="T55" fmla="*/ 9 h 56"/>
                <a:gd name="T56" fmla="*/ 24 w 52"/>
                <a:gd name="T57" fmla="*/ 12 h 56"/>
                <a:gd name="T58" fmla="*/ 11 w 52"/>
                <a:gd name="T59" fmla="*/ 28 h 56"/>
                <a:gd name="T60" fmla="*/ 20 w 52"/>
                <a:gd name="T61" fmla="*/ 22 h 56"/>
                <a:gd name="T62" fmla="*/ 24 w 52"/>
                <a:gd name="T63" fmla="*/ 21 h 56"/>
                <a:gd name="T64" fmla="*/ 24 w 52"/>
                <a:gd name="T65" fmla="*/ 23 h 56"/>
                <a:gd name="T66" fmla="*/ 23 w 52"/>
                <a:gd name="T67" fmla="*/ 32 h 56"/>
                <a:gd name="T68" fmla="*/ 24 w 52"/>
                <a:gd name="T69" fmla="*/ 32 h 56"/>
                <a:gd name="T70" fmla="*/ 24 w 52"/>
                <a:gd name="T71" fmla="*/ 35 h 56"/>
                <a:gd name="T72" fmla="*/ 24 w 52"/>
                <a:gd name="T73" fmla="*/ 35 h 56"/>
                <a:gd name="T74" fmla="*/ 23 w 52"/>
                <a:gd name="T75" fmla="*/ 36 h 56"/>
                <a:gd name="T76" fmla="*/ 22 w 52"/>
                <a:gd name="T77" fmla="*/ 42 h 56"/>
                <a:gd name="T78" fmla="*/ 24 w 52"/>
                <a:gd name="T79" fmla="*/ 42 h 56"/>
                <a:gd name="T80" fmla="*/ 24 w 52"/>
                <a:gd name="T81" fmla="*/ 45 h 56"/>
                <a:gd name="T82" fmla="*/ 20 w 52"/>
                <a:gd name="T83" fmla="*/ 45 h 56"/>
                <a:gd name="T84" fmla="*/ 22 w 52"/>
                <a:gd name="T85" fmla="*/ 35 h 56"/>
                <a:gd name="T86" fmla="*/ 20 w 52"/>
                <a:gd name="T87" fmla="*/ 30 h 56"/>
                <a:gd name="T88" fmla="*/ 19 w 52"/>
                <a:gd name="T89" fmla="*/ 27 h 56"/>
                <a:gd name="T90" fmla="*/ 17 w 52"/>
                <a:gd name="T91" fmla="*/ 32 h 56"/>
                <a:gd name="T92" fmla="*/ 13 w 52"/>
                <a:gd name="T93" fmla="*/ 32 h 56"/>
                <a:gd name="T94" fmla="*/ 6 w 52"/>
                <a:gd name="T95" fmla="*/ 35 h 56"/>
                <a:gd name="T96" fmla="*/ 4 w 52"/>
                <a:gd name="T97" fmla="*/ 51 h 56"/>
                <a:gd name="T98" fmla="*/ 5 w 52"/>
                <a:gd name="T99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2" h="56">
                  <a:moveTo>
                    <a:pt x="24" y="9"/>
                  </a:moveTo>
                  <a:cubicBezTo>
                    <a:pt x="26" y="7"/>
                    <a:pt x="28" y="6"/>
                    <a:pt x="30" y="5"/>
                  </a:cubicBezTo>
                  <a:cubicBezTo>
                    <a:pt x="30" y="5"/>
                    <a:pt x="33" y="0"/>
                    <a:pt x="36" y="2"/>
                  </a:cubicBezTo>
                  <a:cubicBezTo>
                    <a:pt x="36" y="2"/>
                    <a:pt x="37" y="1"/>
                    <a:pt x="39" y="10"/>
                  </a:cubicBezTo>
                  <a:cubicBezTo>
                    <a:pt x="39" y="10"/>
                    <a:pt x="45" y="36"/>
                    <a:pt x="50" y="45"/>
                  </a:cubicBezTo>
                  <a:cubicBezTo>
                    <a:pt x="50" y="45"/>
                    <a:pt x="52" y="56"/>
                    <a:pt x="40" y="50"/>
                  </a:cubicBezTo>
                  <a:cubicBezTo>
                    <a:pt x="40" y="50"/>
                    <a:pt x="49" y="51"/>
                    <a:pt x="47" y="45"/>
                  </a:cubicBezTo>
                  <a:cubicBezTo>
                    <a:pt x="47" y="45"/>
                    <a:pt x="36" y="17"/>
                    <a:pt x="36" y="8"/>
                  </a:cubicBezTo>
                  <a:cubicBezTo>
                    <a:pt x="36" y="8"/>
                    <a:pt x="35" y="4"/>
                    <a:pt x="29" y="8"/>
                  </a:cubicBezTo>
                  <a:cubicBezTo>
                    <a:pt x="29" y="8"/>
                    <a:pt x="27" y="9"/>
                    <a:pt x="24" y="12"/>
                  </a:cubicBezTo>
                  <a:cubicBezTo>
                    <a:pt x="24" y="9"/>
                    <a:pt x="24" y="9"/>
                    <a:pt x="24" y="9"/>
                  </a:cubicBezTo>
                  <a:close/>
                  <a:moveTo>
                    <a:pt x="24" y="21"/>
                  </a:move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5" y="22"/>
                    <a:pt x="25" y="22"/>
                  </a:cubicBezTo>
                  <a:cubicBezTo>
                    <a:pt x="25" y="22"/>
                    <a:pt x="24" y="21"/>
                    <a:pt x="24" y="21"/>
                  </a:cubicBezTo>
                  <a:close/>
                  <a:moveTo>
                    <a:pt x="24" y="32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5" y="36"/>
                    <a:pt x="27" y="38"/>
                    <a:pt x="26" y="40"/>
                  </a:cubicBezTo>
                  <a:cubicBezTo>
                    <a:pt x="26" y="40"/>
                    <a:pt x="25" y="41"/>
                    <a:pt x="24" y="42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5" y="44"/>
                    <a:pt x="26" y="43"/>
                    <a:pt x="26" y="43"/>
                  </a:cubicBezTo>
                  <a:cubicBezTo>
                    <a:pt x="29" y="52"/>
                    <a:pt x="30" y="51"/>
                    <a:pt x="30" y="51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30" y="34"/>
                    <a:pt x="26" y="33"/>
                    <a:pt x="24" y="32"/>
                  </a:cubicBezTo>
                  <a:close/>
                  <a:moveTo>
                    <a:pt x="5" y="52"/>
                  </a:moveTo>
                  <a:cubicBezTo>
                    <a:pt x="5" y="52"/>
                    <a:pt x="5" y="56"/>
                    <a:pt x="2" y="51"/>
                  </a:cubicBezTo>
                  <a:cubicBezTo>
                    <a:pt x="2" y="51"/>
                    <a:pt x="0" y="45"/>
                    <a:pt x="5" y="30"/>
                  </a:cubicBezTo>
                  <a:cubicBezTo>
                    <a:pt x="5" y="30"/>
                    <a:pt x="13" y="18"/>
                    <a:pt x="24" y="9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19" y="17"/>
                    <a:pt x="11" y="24"/>
                    <a:pt x="11" y="28"/>
                  </a:cubicBezTo>
                  <a:cubicBezTo>
                    <a:pt x="11" y="28"/>
                    <a:pt x="16" y="33"/>
                    <a:pt x="20" y="22"/>
                  </a:cubicBezTo>
                  <a:cubicBezTo>
                    <a:pt x="20" y="22"/>
                    <a:pt x="23" y="19"/>
                    <a:pt x="24" y="21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3" y="25"/>
                    <a:pt x="20" y="31"/>
                    <a:pt x="23" y="32"/>
                  </a:cubicBezTo>
                  <a:cubicBezTo>
                    <a:pt x="23" y="32"/>
                    <a:pt x="23" y="32"/>
                    <a:pt x="24" y="32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3" y="43"/>
                    <a:pt x="23" y="43"/>
                    <a:pt x="24" y="42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3" y="47"/>
                    <a:pt x="21" y="48"/>
                    <a:pt x="20" y="4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2" y="35"/>
                    <a:pt x="18" y="34"/>
                    <a:pt x="20" y="30"/>
                  </a:cubicBezTo>
                  <a:cubicBezTo>
                    <a:pt x="20" y="30"/>
                    <a:pt x="18" y="28"/>
                    <a:pt x="19" y="27"/>
                  </a:cubicBezTo>
                  <a:cubicBezTo>
                    <a:pt x="19" y="27"/>
                    <a:pt x="16" y="30"/>
                    <a:pt x="17" y="32"/>
                  </a:cubicBezTo>
                  <a:cubicBezTo>
                    <a:pt x="17" y="32"/>
                    <a:pt x="15" y="34"/>
                    <a:pt x="13" y="32"/>
                  </a:cubicBezTo>
                  <a:cubicBezTo>
                    <a:pt x="13" y="32"/>
                    <a:pt x="8" y="29"/>
                    <a:pt x="6" y="35"/>
                  </a:cubicBezTo>
                  <a:cubicBezTo>
                    <a:pt x="6" y="35"/>
                    <a:pt x="2" y="43"/>
                    <a:pt x="4" y="51"/>
                  </a:cubicBezTo>
                  <a:cubicBezTo>
                    <a:pt x="5" y="52"/>
                    <a:pt x="5" y="52"/>
                    <a:pt x="5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66"/>
            <p:cNvSpPr>
              <a:spLocks noEditPoints="1"/>
            </p:cNvSpPr>
            <p:nvPr/>
          </p:nvSpPr>
          <p:spPr bwMode="auto">
            <a:xfrm>
              <a:off x="-8421688" y="2046288"/>
              <a:ext cx="1787525" cy="1790700"/>
            </a:xfrm>
            <a:custGeom>
              <a:avLst/>
              <a:gdLst>
                <a:gd name="T0" fmla="*/ 449 w 476"/>
                <a:gd name="T1" fmla="*/ 179 h 476"/>
                <a:gd name="T2" fmla="*/ 391 w 476"/>
                <a:gd name="T3" fmla="*/ 137 h 476"/>
                <a:gd name="T4" fmla="*/ 430 w 476"/>
                <a:gd name="T5" fmla="*/ 193 h 476"/>
                <a:gd name="T6" fmla="*/ 359 w 476"/>
                <a:gd name="T7" fmla="*/ 434 h 476"/>
                <a:gd name="T8" fmla="*/ 359 w 476"/>
                <a:gd name="T9" fmla="*/ 99 h 476"/>
                <a:gd name="T10" fmla="*/ 338 w 476"/>
                <a:gd name="T11" fmla="*/ 219 h 476"/>
                <a:gd name="T12" fmla="*/ 311 w 476"/>
                <a:gd name="T13" fmla="*/ 21 h 476"/>
                <a:gd name="T14" fmla="*/ 328 w 476"/>
                <a:gd name="T15" fmla="*/ 193 h 476"/>
                <a:gd name="T16" fmla="*/ 311 w 476"/>
                <a:gd name="T17" fmla="*/ 176 h 476"/>
                <a:gd name="T18" fmla="*/ 293 w 476"/>
                <a:gd name="T19" fmla="*/ 6 h 476"/>
                <a:gd name="T20" fmla="*/ 311 w 476"/>
                <a:gd name="T21" fmla="*/ 136 h 476"/>
                <a:gd name="T22" fmla="*/ 293 w 476"/>
                <a:gd name="T23" fmla="*/ 228 h 476"/>
                <a:gd name="T24" fmla="*/ 303 w 476"/>
                <a:gd name="T25" fmla="*/ 399 h 476"/>
                <a:gd name="T26" fmla="*/ 311 w 476"/>
                <a:gd name="T27" fmla="*/ 223 h 476"/>
                <a:gd name="T28" fmla="*/ 293 w 476"/>
                <a:gd name="T29" fmla="*/ 64 h 476"/>
                <a:gd name="T30" fmla="*/ 293 w 476"/>
                <a:gd name="T31" fmla="*/ 246 h 476"/>
                <a:gd name="T32" fmla="*/ 293 w 476"/>
                <a:gd name="T33" fmla="*/ 379 h 476"/>
                <a:gd name="T34" fmla="*/ 266 w 476"/>
                <a:gd name="T35" fmla="*/ 2 h 476"/>
                <a:gd name="T36" fmla="*/ 275 w 476"/>
                <a:gd name="T37" fmla="*/ 78 h 476"/>
                <a:gd name="T38" fmla="*/ 266 w 476"/>
                <a:gd name="T39" fmla="*/ 331 h 476"/>
                <a:gd name="T40" fmla="*/ 266 w 476"/>
                <a:gd name="T41" fmla="*/ 391 h 476"/>
                <a:gd name="T42" fmla="*/ 266 w 476"/>
                <a:gd name="T43" fmla="*/ 10 h 476"/>
                <a:gd name="T44" fmla="*/ 265 w 476"/>
                <a:gd name="T45" fmla="*/ 158 h 476"/>
                <a:gd name="T46" fmla="*/ 248 w 476"/>
                <a:gd name="T47" fmla="*/ 158 h 476"/>
                <a:gd name="T48" fmla="*/ 248 w 476"/>
                <a:gd name="T49" fmla="*/ 391 h 476"/>
                <a:gd name="T50" fmla="*/ 248 w 476"/>
                <a:gd name="T51" fmla="*/ 9 h 476"/>
                <a:gd name="T52" fmla="*/ 242 w 476"/>
                <a:gd name="T53" fmla="*/ 158 h 476"/>
                <a:gd name="T54" fmla="*/ 238 w 476"/>
                <a:gd name="T55" fmla="*/ 362 h 476"/>
                <a:gd name="T56" fmla="*/ 238 w 476"/>
                <a:gd name="T57" fmla="*/ 419 h 476"/>
                <a:gd name="T58" fmla="*/ 228 w 476"/>
                <a:gd name="T59" fmla="*/ 61 h 476"/>
                <a:gd name="T60" fmla="*/ 228 w 476"/>
                <a:gd name="T61" fmla="*/ 348 h 476"/>
                <a:gd name="T62" fmla="*/ 228 w 476"/>
                <a:gd name="T63" fmla="*/ 409 h 476"/>
                <a:gd name="T64" fmla="*/ 228 w 476"/>
                <a:gd name="T65" fmla="*/ 0 h 476"/>
                <a:gd name="T66" fmla="*/ 223 w 476"/>
                <a:gd name="T67" fmla="*/ 238 h 476"/>
                <a:gd name="T68" fmla="*/ 228 w 476"/>
                <a:gd name="T69" fmla="*/ 348 h 476"/>
                <a:gd name="T70" fmla="*/ 228 w 476"/>
                <a:gd name="T71" fmla="*/ 409 h 476"/>
                <a:gd name="T72" fmla="*/ 209 w 476"/>
                <a:gd name="T73" fmla="*/ 2 h 476"/>
                <a:gd name="T74" fmla="*/ 209 w 476"/>
                <a:gd name="T75" fmla="*/ 246 h 476"/>
                <a:gd name="T76" fmla="*/ 196 w 476"/>
                <a:gd name="T77" fmla="*/ 339 h 476"/>
                <a:gd name="T78" fmla="*/ 196 w 476"/>
                <a:gd name="T79" fmla="*/ 399 h 476"/>
                <a:gd name="T80" fmla="*/ 182 w 476"/>
                <a:gd name="T81" fmla="*/ 16 h 476"/>
                <a:gd name="T82" fmla="*/ 186 w 476"/>
                <a:gd name="T83" fmla="*/ 147 h 476"/>
                <a:gd name="T84" fmla="*/ 196 w 476"/>
                <a:gd name="T85" fmla="*/ 325 h 476"/>
                <a:gd name="T86" fmla="*/ 196 w 476"/>
                <a:gd name="T87" fmla="*/ 399 h 476"/>
                <a:gd name="T88" fmla="*/ 163 w 476"/>
                <a:gd name="T89" fmla="*/ 12 h 476"/>
                <a:gd name="T90" fmla="*/ 163 w 476"/>
                <a:gd name="T91" fmla="*/ 136 h 476"/>
                <a:gd name="T92" fmla="*/ 168 w 476"/>
                <a:gd name="T93" fmla="*/ 419 h 476"/>
                <a:gd name="T94" fmla="*/ 182 w 476"/>
                <a:gd name="T95" fmla="*/ 333 h 476"/>
                <a:gd name="T96" fmla="*/ 163 w 476"/>
                <a:gd name="T97" fmla="*/ 21 h 476"/>
                <a:gd name="T98" fmla="*/ 156 w 476"/>
                <a:gd name="T99" fmla="*/ 229 h 476"/>
                <a:gd name="T100" fmla="*/ 163 w 476"/>
                <a:gd name="T101" fmla="*/ 384 h 476"/>
                <a:gd name="T102" fmla="*/ 136 w 476"/>
                <a:gd name="T103" fmla="*/ 79 h 476"/>
                <a:gd name="T104" fmla="*/ 115 w 476"/>
                <a:gd name="T105" fmla="*/ 347 h 476"/>
                <a:gd name="T106" fmla="*/ 64 w 476"/>
                <a:gd name="T107" fmla="*/ 388 h 476"/>
                <a:gd name="T108" fmla="*/ 115 w 476"/>
                <a:gd name="T109" fmla="*/ 202 h 476"/>
                <a:gd name="T110" fmla="*/ 114 w 476"/>
                <a:gd name="T111" fmla="*/ 209 h 476"/>
                <a:gd name="T112" fmla="*/ 21 w 476"/>
                <a:gd name="T113" fmla="*/ 336 h 476"/>
                <a:gd name="T114" fmla="*/ 27 w 476"/>
                <a:gd name="T115" fmla="*/ 146 h 476"/>
                <a:gd name="T116" fmla="*/ 64 w 476"/>
                <a:gd name="T117" fmla="*/ 88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76" h="476">
                  <a:moveTo>
                    <a:pt x="456" y="142"/>
                  </a:moveTo>
                  <a:cubicBezTo>
                    <a:pt x="469" y="171"/>
                    <a:pt x="476" y="204"/>
                    <a:pt x="476" y="238"/>
                  </a:cubicBezTo>
                  <a:cubicBezTo>
                    <a:pt x="476" y="273"/>
                    <a:pt x="469" y="305"/>
                    <a:pt x="456" y="335"/>
                  </a:cubicBezTo>
                  <a:cubicBezTo>
                    <a:pt x="456" y="313"/>
                    <a:pt x="456" y="313"/>
                    <a:pt x="456" y="313"/>
                  </a:cubicBezTo>
                  <a:cubicBezTo>
                    <a:pt x="463" y="291"/>
                    <a:pt x="473" y="248"/>
                    <a:pt x="465" y="204"/>
                  </a:cubicBezTo>
                  <a:cubicBezTo>
                    <a:pt x="456" y="197"/>
                    <a:pt x="456" y="197"/>
                    <a:pt x="456" y="197"/>
                  </a:cubicBezTo>
                  <a:cubicBezTo>
                    <a:pt x="456" y="185"/>
                    <a:pt x="456" y="185"/>
                    <a:pt x="456" y="185"/>
                  </a:cubicBezTo>
                  <a:cubicBezTo>
                    <a:pt x="463" y="190"/>
                    <a:pt x="463" y="190"/>
                    <a:pt x="463" y="190"/>
                  </a:cubicBezTo>
                  <a:cubicBezTo>
                    <a:pt x="463" y="190"/>
                    <a:pt x="459" y="177"/>
                    <a:pt x="456" y="165"/>
                  </a:cubicBezTo>
                  <a:lnTo>
                    <a:pt x="456" y="142"/>
                  </a:lnTo>
                  <a:close/>
                  <a:moveTo>
                    <a:pt x="359" y="33"/>
                  </a:moveTo>
                  <a:cubicBezTo>
                    <a:pt x="401" y="59"/>
                    <a:pt x="435" y="97"/>
                    <a:pt x="456" y="142"/>
                  </a:cubicBezTo>
                  <a:cubicBezTo>
                    <a:pt x="456" y="165"/>
                    <a:pt x="456" y="165"/>
                    <a:pt x="456" y="165"/>
                  </a:cubicBezTo>
                  <a:cubicBezTo>
                    <a:pt x="453" y="159"/>
                    <a:pt x="451" y="152"/>
                    <a:pt x="449" y="148"/>
                  </a:cubicBezTo>
                  <a:cubicBezTo>
                    <a:pt x="449" y="179"/>
                    <a:pt x="449" y="179"/>
                    <a:pt x="449" y="179"/>
                  </a:cubicBezTo>
                  <a:cubicBezTo>
                    <a:pt x="456" y="185"/>
                    <a:pt x="456" y="185"/>
                    <a:pt x="456" y="185"/>
                  </a:cubicBezTo>
                  <a:cubicBezTo>
                    <a:pt x="456" y="197"/>
                    <a:pt x="456" y="197"/>
                    <a:pt x="456" y="197"/>
                  </a:cubicBezTo>
                  <a:cubicBezTo>
                    <a:pt x="439" y="185"/>
                    <a:pt x="439" y="185"/>
                    <a:pt x="439" y="185"/>
                  </a:cubicBezTo>
                  <a:cubicBezTo>
                    <a:pt x="439" y="185"/>
                    <a:pt x="440" y="148"/>
                    <a:pt x="439" y="148"/>
                  </a:cubicBezTo>
                  <a:cubicBezTo>
                    <a:pt x="385" y="148"/>
                    <a:pt x="385" y="148"/>
                    <a:pt x="385" y="148"/>
                  </a:cubicBezTo>
                  <a:cubicBezTo>
                    <a:pt x="399" y="176"/>
                    <a:pt x="399" y="176"/>
                    <a:pt x="399" y="176"/>
                  </a:cubicBezTo>
                  <a:cubicBezTo>
                    <a:pt x="373" y="176"/>
                    <a:pt x="373" y="176"/>
                    <a:pt x="373" y="176"/>
                  </a:cubicBezTo>
                  <a:cubicBezTo>
                    <a:pt x="373" y="204"/>
                    <a:pt x="373" y="204"/>
                    <a:pt x="373" y="204"/>
                  </a:cubicBezTo>
                  <a:cubicBezTo>
                    <a:pt x="359" y="204"/>
                    <a:pt x="359" y="204"/>
                    <a:pt x="359" y="204"/>
                  </a:cubicBezTo>
                  <a:cubicBezTo>
                    <a:pt x="359" y="191"/>
                    <a:pt x="359" y="191"/>
                    <a:pt x="359" y="191"/>
                  </a:cubicBezTo>
                  <a:cubicBezTo>
                    <a:pt x="363" y="191"/>
                    <a:pt x="363" y="191"/>
                    <a:pt x="363" y="191"/>
                  </a:cubicBezTo>
                  <a:cubicBezTo>
                    <a:pt x="363" y="165"/>
                    <a:pt x="363" y="165"/>
                    <a:pt x="363" y="165"/>
                  </a:cubicBezTo>
                  <a:cubicBezTo>
                    <a:pt x="382" y="165"/>
                    <a:pt x="382" y="165"/>
                    <a:pt x="382" y="165"/>
                  </a:cubicBezTo>
                  <a:cubicBezTo>
                    <a:pt x="362" y="124"/>
                    <a:pt x="362" y="124"/>
                    <a:pt x="362" y="124"/>
                  </a:cubicBezTo>
                  <a:cubicBezTo>
                    <a:pt x="391" y="137"/>
                    <a:pt x="391" y="137"/>
                    <a:pt x="391" y="137"/>
                  </a:cubicBezTo>
                  <a:cubicBezTo>
                    <a:pt x="444" y="137"/>
                    <a:pt x="444" y="137"/>
                    <a:pt x="444" y="137"/>
                  </a:cubicBezTo>
                  <a:cubicBezTo>
                    <a:pt x="444" y="136"/>
                    <a:pt x="432" y="116"/>
                    <a:pt x="432" y="116"/>
                  </a:cubicBezTo>
                  <a:cubicBezTo>
                    <a:pt x="416" y="120"/>
                    <a:pt x="386" y="110"/>
                    <a:pt x="359" y="99"/>
                  </a:cubicBezTo>
                  <a:cubicBezTo>
                    <a:pt x="359" y="88"/>
                    <a:pt x="359" y="88"/>
                    <a:pt x="359" y="88"/>
                  </a:cubicBezTo>
                  <a:cubicBezTo>
                    <a:pt x="382" y="98"/>
                    <a:pt x="408" y="106"/>
                    <a:pt x="426" y="107"/>
                  </a:cubicBezTo>
                  <a:cubicBezTo>
                    <a:pt x="426" y="107"/>
                    <a:pt x="405" y="71"/>
                    <a:pt x="359" y="43"/>
                  </a:cubicBezTo>
                  <a:cubicBezTo>
                    <a:pt x="359" y="33"/>
                    <a:pt x="359" y="33"/>
                    <a:pt x="359" y="33"/>
                  </a:cubicBezTo>
                  <a:close/>
                  <a:moveTo>
                    <a:pt x="456" y="335"/>
                  </a:moveTo>
                  <a:cubicBezTo>
                    <a:pt x="456" y="313"/>
                    <a:pt x="456" y="313"/>
                    <a:pt x="456" y="313"/>
                  </a:cubicBezTo>
                  <a:cubicBezTo>
                    <a:pt x="453" y="322"/>
                    <a:pt x="450" y="328"/>
                    <a:pt x="450" y="328"/>
                  </a:cubicBezTo>
                  <a:cubicBezTo>
                    <a:pt x="450" y="210"/>
                    <a:pt x="450" y="210"/>
                    <a:pt x="450" y="210"/>
                  </a:cubicBezTo>
                  <a:cubicBezTo>
                    <a:pt x="426" y="210"/>
                    <a:pt x="426" y="210"/>
                    <a:pt x="426" y="210"/>
                  </a:cubicBezTo>
                  <a:cubicBezTo>
                    <a:pt x="426" y="207"/>
                    <a:pt x="426" y="207"/>
                    <a:pt x="426" y="207"/>
                  </a:cubicBezTo>
                  <a:cubicBezTo>
                    <a:pt x="430" y="207"/>
                    <a:pt x="430" y="207"/>
                    <a:pt x="430" y="207"/>
                  </a:cubicBezTo>
                  <a:cubicBezTo>
                    <a:pt x="430" y="193"/>
                    <a:pt x="430" y="193"/>
                    <a:pt x="430" y="193"/>
                  </a:cubicBezTo>
                  <a:cubicBezTo>
                    <a:pt x="387" y="194"/>
                    <a:pt x="387" y="194"/>
                    <a:pt x="387" y="194"/>
                  </a:cubicBezTo>
                  <a:cubicBezTo>
                    <a:pt x="388" y="207"/>
                    <a:pt x="388" y="207"/>
                    <a:pt x="388" y="207"/>
                  </a:cubicBezTo>
                  <a:cubicBezTo>
                    <a:pt x="391" y="207"/>
                    <a:pt x="391" y="207"/>
                    <a:pt x="391" y="207"/>
                  </a:cubicBezTo>
                  <a:cubicBezTo>
                    <a:pt x="391" y="210"/>
                    <a:pt x="391" y="210"/>
                    <a:pt x="391" y="210"/>
                  </a:cubicBezTo>
                  <a:cubicBezTo>
                    <a:pt x="362" y="210"/>
                    <a:pt x="362" y="210"/>
                    <a:pt x="362" y="210"/>
                  </a:cubicBezTo>
                  <a:cubicBezTo>
                    <a:pt x="362" y="210"/>
                    <a:pt x="362" y="210"/>
                    <a:pt x="362" y="210"/>
                  </a:cubicBezTo>
                  <a:cubicBezTo>
                    <a:pt x="362" y="220"/>
                    <a:pt x="362" y="220"/>
                    <a:pt x="362" y="220"/>
                  </a:cubicBezTo>
                  <a:cubicBezTo>
                    <a:pt x="359" y="220"/>
                    <a:pt x="359" y="220"/>
                    <a:pt x="359" y="220"/>
                  </a:cubicBezTo>
                  <a:cubicBezTo>
                    <a:pt x="359" y="261"/>
                    <a:pt x="359" y="261"/>
                    <a:pt x="359" y="261"/>
                  </a:cubicBezTo>
                  <a:cubicBezTo>
                    <a:pt x="370" y="261"/>
                    <a:pt x="370" y="261"/>
                    <a:pt x="370" y="261"/>
                  </a:cubicBezTo>
                  <a:cubicBezTo>
                    <a:pt x="370" y="297"/>
                    <a:pt x="370" y="297"/>
                    <a:pt x="370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59" y="348"/>
                    <a:pt x="359" y="348"/>
                    <a:pt x="359" y="348"/>
                  </a:cubicBezTo>
                  <a:cubicBezTo>
                    <a:pt x="440" y="347"/>
                    <a:pt x="440" y="347"/>
                    <a:pt x="440" y="347"/>
                  </a:cubicBezTo>
                  <a:cubicBezTo>
                    <a:pt x="412" y="399"/>
                    <a:pt x="372" y="426"/>
                    <a:pt x="359" y="434"/>
                  </a:cubicBezTo>
                  <a:cubicBezTo>
                    <a:pt x="359" y="443"/>
                    <a:pt x="359" y="443"/>
                    <a:pt x="359" y="443"/>
                  </a:cubicBezTo>
                  <a:cubicBezTo>
                    <a:pt x="401" y="418"/>
                    <a:pt x="435" y="380"/>
                    <a:pt x="456" y="335"/>
                  </a:cubicBezTo>
                  <a:close/>
                  <a:moveTo>
                    <a:pt x="338" y="22"/>
                  </a:moveTo>
                  <a:cubicBezTo>
                    <a:pt x="345" y="26"/>
                    <a:pt x="352" y="29"/>
                    <a:pt x="359" y="33"/>
                  </a:cubicBezTo>
                  <a:cubicBezTo>
                    <a:pt x="359" y="43"/>
                    <a:pt x="359" y="43"/>
                    <a:pt x="359" y="43"/>
                  </a:cubicBezTo>
                  <a:cubicBezTo>
                    <a:pt x="353" y="39"/>
                    <a:pt x="346" y="35"/>
                    <a:pt x="338" y="32"/>
                  </a:cubicBezTo>
                  <a:cubicBezTo>
                    <a:pt x="338" y="22"/>
                    <a:pt x="338" y="22"/>
                    <a:pt x="338" y="22"/>
                  </a:cubicBezTo>
                  <a:close/>
                  <a:moveTo>
                    <a:pt x="359" y="443"/>
                  </a:moveTo>
                  <a:cubicBezTo>
                    <a:pt x="352" y="447"/>
                    <a:pt x="345" y="451"/>
                    <a:pt x="338" y="454"/>
                  </a:cubicBezTo>
                  <a:cubicBezTo>
                    <a:pt x="338" y="445"/>
                    <a:pt x="338" y="445"/>
                    <a:pt x="338" y="445"/>
                  </a:cubicBezTo>
                  <a:cubicBezTo>
                    <a:pt x="344" y="442"/>
                    <a:pt x="349" y="440"/>
                    <a:pt x="354" y="436"/>
                  </a:cubicBezTo>
                  <a:cubicBezTo>
                    <a:pt x="354" y="436"/>
                    <a:pt x="356" y="435"/>
                    <a:pt x="359" y="434"/>
                  </a:cubicBezTo>
                  <a:cubicBezTo>
                    <a:pt x="359" y="443"/>
                    <a:pt x="359" y="443"/>
                    <a:pt x="359" y="443"/>
                  </a:cubicBezTo>
                  <a:close/>
                  <a:moveTo>
                    <a:pt x="359" y="88"/>
                  </a:moveTo>
                  <a:cubicBezTo>
                    <a:pt x="359" y="99"/>
                    <a:pt x="359" y="99"/>
                    <a:pt x="359" y="99"/>
                  </a:cubicBezTo>
                  <a:cubicBezTo>
                    <a:pt x="352" y="96"/>
                    <a:pt x="345" y="93"/>
                    <a:pt x="338" y="90"/>
                  </a:cubicBezTo>
                  <a:cubicBezTo>
                    <a:pt x="338" y="79"/>
                    <a:pt x="338" y="79"/>
                    <a:pt x="338" y="79"/>
                  </a:cubicBezTo>
                  <a:cubicBezTo>
                    <a:pt x="345" y="82"/>
                    <a:pt x="352" y="85"/>
                    <a:pt x="359" y="88"/>
                  </a:cubicBezTo>
                  <a:close/>
                  <a:moveTo>
                    <a:pt x="359" y="191"/>
                  </a:moveTo>
                  <a:cubicBezTo>
                    <a:pt x="359" y="204"/>
                    <a:pt x="359" y="204"/>
                    <a:pt x="359" y="204"/>
                  </a:cubicBezTo>
                  <a:cubicBezTo>
                    <a:pt x="355" y="204"/>
                    <a:pt x="355" y="204"/>
                    <a:pt x="355" y="204"/>
                  </a:cubicBezTo>
                  <a:cubicBezTo>
                    <a:pt x="355" y="220"/>
                    <a:pt x="355" y="220"/>
                    <a:pt x="355" y="220"/>
                  </a:cubicBezTo>
                  <a:cubicBezTo>
                    <a:pt x="359" y="220"/>
                    <a:pt x="359" y="220"/>
                    <a:pt x="359" y="220"/>
                  </a:cubicBezTo>
                  <a:cubicBezTo>
                    <a:pt x="359" y="261"/>
                    <a:pt x="359" y="261"/>
                    <a:pt x="359" y="261"/>
                  </a:cubicBezTo>
                  <a:cubicBezTo>
                    <a:pt x="348" y="261"/>
                    <a:pt x="348" y="261"/>
                    <a:pt x="348" y="261"/>
                  </a:cubicBezTo>
                  <a:cubicBezTo>
                    <a:pt x="348" y="297"/>
                    <a:pt x="348" y="297"/>
                    <a:pt x="348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59" y="348"/>
                    <a:pt x="359" y="348"/>
                    <a:pt x="359" y="348"/>
                  </a:cubicBezTo>
                  <a:cubicBezTo>
                    <a:pt x="338" y="348"/>
                    <a:pt x="338" y="348"/>
                    <a:pt x="338" y="348"/>
                  </a:cubicBezTo>
                  <a:cubicBezTo>
                    <a:pt x="338" y="219"/>
                    <a:pt x="338" y="219"/>
                    <a:pt x="338" y="219"/>
                  </a:cubicBezTo>
                  <a:cubicBezTo>
                    <a:pt x="343" y="218"/>
                    <a:pt x="343" y="218"/>
                    <a:pt x="343" y="218"/>
                  </a:cubicBezTo>
                  <a:cubicBezTo>
                    <a:pt x="343" y="211"/>
                    <a:pt x="343" y="211"/>
                    <a:pt x="343" y="211"/>
                  </a:cubicBezTo>
                  <a:cubicBezTo>
                    <a:pt x="338" y="215"/>
                    <a:pt x="338" y="215"/>
                    <a:pt x="338" y="215"/>
                  </a:cubicBezTo>
                  <a:cubicBezTo>
                    <a:pt x="338" y="198"/>
                    <a:pt x="338" y="198"/>
                    <a:pt x="338" y="198"/>
                  </a:cubicBezTo>
                  <a:cubicBezTo>
                    <a:pt x="344" y="201"/>
                    <a:pt x="344" y="201"/>
                    <a:pt x="344" y="201"/>
                  </a:cubicBezTo>
                  <a:cubicBezTo>
                    <a:pt x="344" y="191"/>
                    <a:pt x="344" y="191"/>
                    <a:pt x="344" y="191"/>
                  </a:cubicBezTo>
                  <a:cubicBezTo>
                    <a:pt x="359" y="191"/>
                    <a:pt x="359" y="191"/>
                    <a:pt x="359" y="191"/>
                  </a:cubicBezTo>
                  <a:close/>
                  <a:moveTo>
                    <a:pt x="338" y="176"/>
                  </a:moveTo>
                  <a:cubicBezTo>
                    <a:pt x="338" y="168"/>
                    <a:pt x="338" y="168"/>
                    <a:pt x="338" y="168"/>
                  </a:cubicBezTo>
                  <a:cubicBezTo>
                    <a:pt x="344" y="168"/>
                    <a:pt x="344" y="168"/>
                    <a:pt x="344" y="168"/>
                  </a:cubicBezTo>
                  <a:lnTo>
                    <a:pt x="338" y="176"/>
                  </a:lnTo>
                  <a:close/>
                  <a:moveTo>
                    <a:pt x="311" y="12"/>
                  </a:moveTo>
                  <a:cubicBezTo>
                    <a:pt x="320" y="15"/>
                    <a:pt x="329" y="18"/>
                    <a:pt x="338" y="22"/>
                  </a:cubicBezTo>
                  <a:cubicBezTo>
                    <a:pt x="338" y="32"/>
                    <a:pt x="338" y="32"/>
                    <a:pt x="338" y="32"/>
                  </a:cubicBezTo>
                  <a:cubicBezTo>
                    <a:pt x="330" y="28"/>
                    <a:pt x="321" y="24"/>
                    <a:pt x="311" y="21"/>
                  </a:cubicBezTo>
                  <a:cubicBezTo>
                    <a:pt x="311" y="20"/>
                    <a:pt x="311" y="20"/>
                    <a:pt x="311" y="20"/>
                  </a:cubicBezTo>
                  <a:cubicBezTo>
                    <a:pt x="311" y="12"/>
                    <a:pt x="311" y="12"/>
                    <a:pt x="311" y="12"/>
                  </a:cubicBezTo>
                  <a:close/>
                  <a:moveTo>
                    <a:pt x="338" y="454"/>
                  </a:moveTo>
                  <a:cubicBezTo>
                    <a:pt x="329" y="458"/>
                    <a:pt x="320" y="462"/>
                    <a:pt x="311" y="465"/>
                  </a:cubicBezTo>
                  <a:cubicBezTo>
                    <a:pt x="311" y="456"/>
                    <a:pt x="311" y="456"/>
                    <a:pt x="311" y="456"/>
                  </a:cubicBezTo>
                  <a:cubicBezTo>
                    <a:pt x="320" y="453"/>
                    <a:pt x="329" y="450"/>
                    <a:pt x="338" y="445"/>
                  </a:cubicBezTo>
                  <a:cubicBezTo>
                    <a:pt x="338" y="454"/>
                    <a:pt x="338" y="454"/>
                    <a:pt x="338" y="454"/>
                  </a:cubicBezTo>
                  <a:close/>
                  <a:moveTo>
                    <a:pt x="338" y="79"/>
                  </a:moveTo>
                  <a:cubicBezTo>
                    <a:pt x="338" y="90"/>
                    <a:pt x="338" y="90"/>
                    <a:pt x="338" y="90"/>
                  </a:cubicBezTo>
                  <a:cubicBezTo>
                    <a:pt x="327" y="85"/>
                    <a:pt x="317" y="80"/>
                    <a:pt x="311" y="76"/>
                  </a:cubicBezTo>
                  <a:cubicBezTo>
                    <a:pt x="311" y="65"/>
                    <a:pt x="311" y="65"/>
                    <a:pt x="311" y="65"/>
                  </a:cubicBezTo>
                  <a:cubicBezTo>
                    <a:pt x="317" y="69"/>
                    <a:pt x="327" y="74"/>
                    <a:pt x="338" y="79"/>
                  </a:cubicBezTo>
                  <a:close/>
                  <a:moveTo>
                    <a:pt x="338" y="168"/>
                  </a:moveTo>
                  <a:cubicBezTo>
                    <a:pt x="338" y="176"/>
                    <a:pt x="338" y="176"/>
                    <a:pt x="338" y="176"/>
                  </a:cubicBezTo>
                  <a:cubicBezTo>
                    <a:pt x="328" y="193"/>
                    <a:pt x="328" y="193"/>
                    <a:pt x="328" y="193"/>
                  </a:cubicBezTo>
                  <a:cubicBezTo>
                    <a:pt x="338" y="198"/>
                    <a:pt x="338" y="198"/>
                    <a:pt x="338" y="198"/>
                  </a:cubicBezTo>
                  <a:cubicBezTo>
                    <a:pt x="338" y="215"/>
                    <a:pt x="338" y="215"/>
                    <a:pt x="338" y="215"/>
                  </a:cubicBezTo>
                  <a:cubicBezTo>
                    <a:pt x="334" y="219"/>
                    <a:pt x="334" y="219"/>
                    <a:pt x="334" y="219"/>
                  </a:cubicBezTo>
                  <a:cubicBezTo>
                    <a:pt x="338" y="219"/>
                    <a:pt x="338" y="219"/>
                    <a:pt x="338" y="219"/>
                  </a:cubicBezTo>
                  <a:cubicBezTo>
                    <a:pt x="338" y="348"/>
                    <a:pt x="338" y="348"/>
                    <a:pt x="338" y="348"/>
                  </a:cubicBezTo>
                  <a:cubicBezTo>
                    <a:pt x="311" y="348"/>
                    <a:pt x="311" y="348"/>
                    <a:pt x="311" y="348"/>
                  </a:cubicBezTo>
                  <a:cubicBezTo>
                    <a:pt x="311" y="337"/>
                    <a:pt x="311" y="337"/>
                    <a:pt x="311" y="337"/>
                  </a:cubicBezTo>
                  <a:cubicBezTo>
                    <a:pt x="317" y="336"/>
                    <a:pt x="317" y="336"/>
                    <a:pt x="317" y="336"/>
                  </a:cubicBezTo>
                  <a:cubicBezTo>
                    <a:pt x="317" y="336"/>
                    <a:pt x="317" y="231"/>
                    <a:pt x="316" y="231"/>
                  </a:cubicBezTo>
                  <a:cubicBezTo>
                    <a:pt x="311" y="234"/>
                    <a:pt x="311" y="234"/>
                    <a:pt x="311" y="234"/>
                  </a:cubicBezTo>
                  <a:cubicBezTo>
                    <a:pt x="311" y="223"/>
                    <a:pt x="311" y="223"/>
                    <a:pt x="311" y="223"/>
                  </a:cubicBezTo>
                  <a:cubicBezTo>
                    <a:pt x="333" y="207"/>
                    <a:pt x="333" y="207"/>
                    <a:pt x="333" y="207"/>
                  </a:cubicBezTo>
                  <a:cubicBezTo>
                    <a:pt x="316" y="198"/>
                    <a:pt x="316" y="198"/>
                    <a:pt x="316" y="198"/>
                  </a:cubicBezTo>
                  <a:cubicBezTo>
                    <a:pt x="328" y="176"/>
                    <a:pt x="328" y="176"/>
                    <a:pt x="328" y="176"/>
                  </a:cubicBezTo>
                  <a:cubicBezTo>
                    <a:pt x="311" y="176"/>
                    <a:pt x="311" y="176"/>
                    <a:pt x="311" y="176"/>
                  </a:cubicBezTo>
                  <a:cubicBezTo>
                    <a:pt x="311" y="167"/>
                    <a:pt x="311" y="167"/>
                    <a:pt x="311" y="167"/>
                  </a:cubicBezTo>
                  <a:cubicBezTo>
                    <a:pt x="338" y="168"/>
                    <a:pt x="338" y="168"/>
                    <a:pt x="338" y="168"/>
                  </a:cubicBezTo>
                  <a:close/>
                  <a:moveTo>
                    <a:pt x="311" y="428"/>
                  </a:moveTo>
                  <a:cubicBezTo>
                    <a:pt x="311" y="383"/>
                    <a:pt x="311" y="383"/>
                    <a:pt x="311" y="383"/>
                  </a:cubicBezTo>
                  <a:cubicBezTo>
                    <a:pt x="319" y="428"/>
                    <a:pt x="319" y="428"/>
                    <a:pt x="319" y="428"/>
                  </a:cubicBezTo>
                  <a:cubicBezTo>
                    <a:pt x="311" y="428"/>
                    <a:pt x="311" y="428"/>
                    <a:pt x="311" y="428"/>
                  </a:cubicBezTo>
                  <a:close/>
                  <a:moveTo>
                    <a:pt x="311" y="167"/>
                  </a:moveTo>
                  <a:cubicBezTo>
                    <a:pt x="311" y="136"/>
                    <a:pt x="311" y="136"/>
                    <a:pt x="311" y="136"/>
                  </a:cubicBezTo>
                  <a:cubicBezTo>
                    <a:pt x="326" y="129"/>
                    <a:pt x="326" y="129"/>
                    <a:pt x="326" y="129"/>
                  </a:cubicBezTo>
                  <a:lnTo>
                    <a:pt x="311" y="167"/>
                  </a:lnTo>
                  <a:close/>
                  <a:moveTo>
                    <a:pt x="293" y="6"/>
                  </a:moveTo>
                  <a:cubicBezTo>
                    <a:pt x="299" y="8"/>
                    <a:pt x="305" y="10"/>
                    <a:pt x="311" y="12"/>
                  </a:cubicBezTo>
                  <a:cubicBezTo>
                    <a:pt x="311" y="20"/>
                    <a:pt x="311" y="20"/>
                    <a:pt x="311" y="20"/>
                  </a:cubicBezTo>
                  <a:cubicBezTo>
                    <a:pt x="309" y="20"/>
                    <a:pt x="302" y="17"/>
                    <a:pt x="293" y="15"/>
                  </a:cubicBezTo>
                  <a:cubicBezTo>
                    <a:pt x="293" y="6"/>
                    <a:pt x="293" y="6"/>
                    <a:pt x="293" y="6"/>
                  </a:cubicBezTo>
                  <a:close/>
                  <a:moveTo>
                    <a:pt x="311" y="465"/>
                  </a:moveTo>
                  <a:cubicBezTo>
                    <a:pt x="305" y="467"/>
                    <a:pt x="299" y="469"/>
                    <a:pt x="293" y="470"/>
                  </a:cubicBezTo>
                  <a:cubicBezTo>
                    <a:pt x="293" y="461"/>
                    <a:pt x="293" y="461"/>
                    <a:pt x="293" y="461"/>
                  </a:cubicBezTo>
                  <a:cubicBezTo>
                    <a:pt x="298" y="460"/>
                    <a:pt x="304" y="458"/>
                    <a:pt x="311" y="456"/>
                  </a:cubicBezTo>
                  <a:cubicBezTo>
                    <a:pt x="311" y="465"/>
                    <a:pt x="311" y="465"/>
                    <a:pt x="311" y="465"/>
                  </a:cubicBezTo>
                  <a:close/>
                  <a:moveTo>
                    <a:pt x="311" y="65"/>
                  </a:moveTo>
                  <a:cubicBezTo>
                    <a:pt x="311" y="76"/>
                    <a:pt x="311" y="76"/>
                    <a:pt x="311" y="76"/>
                  </a:cubicBezTo>
                  <a:cubicBezTo>
                    <a:pt x="306" y="74"/>
                    <a:pt x="304" y="73"/>
                    <a:pt x="304" y="73"/>
                  </a:cubicBezTo>
                  <a:cubicBezTo>
                    <a:pt x="302" y="71"/>
                    <a:pt x="298" y="72"/>
                    <a:pt x="298" y="72"/>
                  </a:cubicBezTo>
                  <a:cubicBezTo>
                    <a:pt x="293" y="76"/>
                    <a:pt x="293" y="76"/>
                    <a:pt x="293" y="76"/>
                  </a:cubicBezTo>
                  <a:cubicBezTo>
                    <a:pt x="293" y="64"/>
                    <a:pt x="293" y="64"/>
                    <a:pt x="293" y="64"/>
                  </a:cubicBezTo>
                  <a:cubicBezTo>
                    <a:pt x="296" y="61"/>
                    <a:pt x="296" y="61"/>
                    <a:pt x="296" y="61"/>
                  </a:cubicBezTo>
                  <a:cubicBezTo>
                    <a:pt x="296" y="61"/>
                    <a:pt x="298" y="59"/>
                    <a:pt x="302" y="61"/>
                  </a:cubicBezTo>
                  <a:cubicBezTo>
                    <a:pt x="302" y="61"/>
                    <a:pt x="305" y="62"/>
                    <a:pt x="311" y="65"/>
                  </a:cubicBezTo>
                  <a:close/>
                  <a:moveTo>
                    <a:pt x="311" y="136"/>
                  </a:moveTo>
                  <a:cubicBezTo>
                    <a:pt x="311" y="167"/>
                    <a:pt x="311" y="167"/>
                    <a:pt x="311" y="167"/>
                  </a:cubicBezTo>
                  <a:cubicBezTo>
                    <a:pt x="310" y="167"/>
                    <a:pt x="310" y="167"/>
                    <a:pt x="310" y="167"/>
                  </a:cubicBezTo>
                  <a:cubicBezTo>
                    <a:pt x="311" y="167"/>
                    <a:pt x="311" y="167"/>
                    <a:pt x="311" y="167"/>
                  </a:cubicBezTo>
                  <a:cubicBezTo>
                    <a:pt x="311" y="176"/>
                    <a:pt x="311" y="176"/>
                    <a:pt x="311" y="176"/>
                  </a:cubicBezTo>
                  <a:cubicBezTo>
                    <a:pt x="299" y="176"/>
                    <a:pt x="299" y="176"/>
                    <a:pt x="299" y="176"/>
                  </a:cubicBezTo>
                  <a:cubicBezTo>
                    <a:pt x="299" y="176"/>
                    <a:pt x="309" y="148"/>
                    <a:pt x="308" y="149"/>
                  </a:cubicBezTo>
                  <a:cubicBezTo>
                    <a:pt x="293" y="155"/>
                    <a:pt x="293" y="155"/>
                    <a:pt x="293" y="155"/>
                  </a:cubicBezTo>
                  <a:cubicBezTo>
                    <a:pt x="293" y="145"/>
                    <a:pt x="293" y="145"/>
                    <a:pt x="293" y="145"/>
                  </a:cubicBezTo>
                  <a:cubicBezTo>
                    <a:pt x="311" y="136"/>
                    <a:pt x="311" y="136"/>
                    <a:pt x="311" y="136"/>
                  </a:cubicBezTo>
                  <a:close/>
                  <a:moveTo>
                    <a:pt x="311" y="223"/>
                  </a:moveTo>
                  <a:cubicBezTo>
                    <a:pt x="302" y="228"/>
                    <a:pt x="302" y="228"/>
                    <a:pt x="302" y="228"/>
                  </a:cubicBezTo>
                  <a:cubicBezTo>
                    <a:pt x="293" y="159"/>
                    <a:pt x="293" y="159"/>
                    <a:pt x="293" y="159"/>
                  </a:cubicBezTo>
                  <a:cubicBezTo>
                    <a:pt x="293" y="225"/>
                    <a:pt x="293" y="225"/>
                    <a:pt x="293" y="225"/>
                  </a:cubicBezTo>
                  <a:cubicBezTo>
                    <a:pt x="293" y="228"/>
                    <a:pt x="293" y="228"/>
                    <a:pt x="293" y="228"/>
                  </a:cubicBezTo>
                  <a:cubicBezTo>
                    <a:pt x="293" y="228"/>
                    <a:pt x="293" y="228"/>
                    <a:pt x="293" y="228"/>
                  </a:cubicBezTo>
                  <a:cubicBezTo>
                    <a:pt x="293" y="246"/>
                    <a:pt x="293" y="246"/>
                    <a:pt x="293" y="246"/>
                  </a:cubicBezTo>
                  <a:cubicBezTo>
                    <a:pt x="294" y="246"/>
                    <a:pt x="294" y="246"/>
                    <a:pt x="294" y="246"/>
                  </a:cubicBezTo>
                  <a:cubicBezTo>
                    <a:pt x="294" y="246"/>
                    <a:pt x="294" y="333"/>
                    <a:pt x="294" y="333"/>
                  </a:cubicBezTo>
                  <a:cubicBezTo>
                    <a:pt x="293" y="333"/>
                    <a:pt x="293" y="333"/>
                    <a:pt x="293" y="333"/>
                  </a:cubicBezTo>
                  <a:cubicBezTo>
                    <a:pt x="293" y="348"/>
                    <a:pt x="293" y="348"/>
                    <a:pt x="293" y="348"/>
                  </a:cubicBezTo>
                  <a:cubicBezTo>
                    <a:pt x="295" y="348"/>
                    <a:pt x="295" y="348"/>
                    <a:pt x="295" y="348"/>
                  </a:cubicBezTo>
                  <a:cubicBezTo>
                    <a:pt x="296" y="361"/>
                    <a:pt x="296" y="361"/>
                    <a:pt x="296" y="361"/>
                  </a:cubicBezTo>
                  <a:cubicBezTo>
                    <a:pt x="293" y="361"/>
                    <a:pt x="293" y="361"/>
                    <a:pt x="293" y="361"/>
                  </a:cubicBezTo>
                  <a:cubicBezTo>
                    <a:pt x="293" y="372"/>
                    <a:pt x="293" y="372"/>
                    <a:pt x="293" y="372"/>
                  </a:cubicBezTo>
                  <a:cubicBezTo>
                    <a:pt x="297" y="372"/>
                    <a:pt x="297" y="372"/>
                    <a:pt x="297" y="372"/>
                  </a:cubicBezTo>
                  <a:cubicBezTo>
                    <a:pt x="300" y="379"/>
                    <a:pt x="300" y="379"/>
                    <a:pt x="300" y="379"/>
                  </a:cubicBezTo>
                  <a:cubicBezTo>
                    <a:pt x="293" y="379"/>
                    <a:pt x="293" y="379"/>
                    <a:pt x="293" y="379"/>
                  </a:cubicBezTo>
                  <a:cubicBezTo>
                    <a:pt x="293" y="391"/>
                    <a:pt x="293" y="391"/>
                    <a:pt x="293" y="391"/>
                  </a:cubicBezTo>
                  <a:cubicBezTo>
                    <a:pt x="303" y="391"/>
                    <a:pt x="303" y="391"/>
                    <a:pt x="303" y="391"/>
                  </a:cubicBezTo>
                  <a:cubicBezTo>
                    <a:pt x="303" y="399"/>
                    <a:pt x="303" y="399"/>
                    <a:pt x="303" y="399"/>
                  </a:cubicBezTo>
                  <a:cubicBezTo>
                    <a:pt x="293" y="399"/>
                    <a:pt x="293" y="399"/>
                    <a:pt x="293" y="399"/>
                  </a:cubicBezTo>
                  <a:cubicBezTo>
                    <a:pt x="293" y="409"/>
                    <a:pt x="293" y="409"/>
                    <a:pt x="293" y="409"/>
                  </a:cubicBezTo>
                  <a:cubicBezTo>
                    <a:pt x="306" y="409"/>
                    <a:pt x="306" y="409"/>
                    <a:pt x="306" y="409"/>
                  </a:cubicBezTo>
                  <a:cubicBezTo>
                    <a:pt x="306" y="419"/>
                    <a:pt x="306" y="419"/>
                    <a:pt x="306" y="419"/>
                  </a:cubicBezTo>
                  <a:cubicBezTo>
                    <a:pt x="293" y="419"/>
                    <a:pt x="293" y="419"/>
                    <a:pt x="293" y="419"/>
                  </a:cubicBezTo>
                  <a:cubicBezTo>
                    <a:pt x="293" y="428"/>
                    <a:pt x="293" y="428"/>
                    <a:pt x="293" y="428"/>
                  </a:cubicBezTo>
                  <a:cubicBezTo>
                    <a:pt x="311" y="428"/>
                    <a:pt x="311" y="428"/>
                    <a:pt x="311" y="428"/>
                  </a:cubicBezTo>
                  <a:cubicBezTo>
                    <a:pt x="311" y="383"/>
                    <a:pt x="311" y="383"/>
                    <a:pt x="311" y="383"/>
                  </a:cubicBezTo>
                  <a:cubicBezTo>
                    <a:pt x="304" y="348"/>
                    <a:pt x="304" y="348"/>
                    <a:pt x="304" y="348"/>
                  </a:cubicBezTo>
                  <a:cubicBezTo>
                    <a:pt x="311" y="348"/>
                    <a:pt x="311" y="348"/>
                    <a:pt x="311" y="348"/>
                  </a:cubicBezTo>
                  <a:cubicBezTo>
                    <a:pt x="311" y="337"/>
                    <a:pt x="311" y="337"/>
                    <a:pt x="311" y="337"/>
                  </a:cubicBezTo>
                  <a:cubicBezTo>
                    <a:pt x="304" y="337"/>
                    <a:pt x="304" y="337"/>
                    <a:pt x="304" y="337"/>
                  </a:cubicBezTo>
                  <a:cubicBezTo>
                    <a:pt x="304" y="238"/>
                    <a:pt x="304" y="238"/>
                    <a:pt x="304" y="238"/>
                  </a:cubicBezTo>
                  <a:cubicBezTo>
                    <a:pt x="311" y="234"/>
                    <a:pt x="311" y="234"/>
                    <a:pt x="311" y="234"/>
                  </a:cubicBezTo>
                  <a:lnTo>
                    <a:pt x="311" y="223"/>
                  </a:lnTo>
                  <a:close/>
                  <a:moveTo>
                    <a:pt x="278" y="4"/>
                  </a:moveTo>
                  <a:cubicBezTo>
                    <a:pt x="283" y="4"/>
                    <a:pt x="288" y="5"/>
                    <a:pt x="293" y="6"/>
                  </a:cubicBezTo>
                  <a:cubicBezTo>
                    <a:pt x="293" y="15"/>
                    <a:pt x="293" y="15"/>
                    <a:pt x="293" y="15"/>
                  </a:cubicBezTo>
                  <a:cubicBezTo>
                    <a:pt x="288" y="14"/>
                    <a:pt x="284" y="13"/>
                    <a:pt x="278" y="12"/>
                  </a:cubicBezTo>
                  <a:cubicBezTo>
                    <a:pt x="278" y="4"/>
                    <a:pt x="278" y="4"/>
                    <a:pt x="278" y="4"/>
                  </a:cubicBezTo>
                  <a:close/>
                  <a:moveTo>
                    <a:pt x="293" y="470"/>
                  </a:moveTo>
                  <a:cubicBezTo>
                    <a:pt x="288" y="471"/>
                    <a:pt x="283" y="472"/>
                    <a:pt x="278" y="473"/>
                  </a:cubicBezTo>
                  <a:cubicBezTo>
                    <a:pt x="278" y="464"/>
                    <a:pt x="278" y="464"/>
                    <a:pt x="278" y="464"/>
                  </a:cubicBezTo>
                  <a:cubicBezTo>
                    <a:pt x="283" y="464"/>
                    <a:pt x="288" y="463"/>
                    <a:pt x="293" y="461"/>
                  </a:cubicBezTo>
                  <a:cubicBezTo>
                    <a:pt x="293" y="470"/>
                    <a:pt x="293" y="470"/>
                    <a:pt x="293" y="470"/>
                  </a:cubicBezTo>
                  <a:close/>
                  <a:moveTo>
                    <a:pt x="293" y="64"/>
                  </a:moveTo>
                  <a:cubicBezTo>
                    <a:pt x="293" y="76"/>
                    <a:pt x="293" y="76"/>
                    <a:pt x="293" y="76"/>
                  </a:cubicBezTo>
                  <a:cubicBezTo>
                    <a:pt x="278" y="87"/>
                    <a:pt x="278" y="87"/>
                    <a:pt x="278" y="87"/>
                  </a:cubicBezTo>
                  <a:cubicBezTo>
                    <a:pt x="278" y="75"/>
                    <a:pt x="278" y="75"/>
                    <a:pt x="278" y="75"/>
                  </a:cubicBezTo>
                  <a:cubicBezTo>
                    <a:pt x="293" y="64"/>
                    <a:pt x="293" y="64"/>
                    <a:pt x="293" y="64"/>
                  </a:cubicBezTo>
                  <a:close/>
                  <a:moveTo>
                    <a:pt x="293" y="145"/>
                  </a:moveTo>
                  <a:cubicBezTo>
                    <a:pt x="293" y="155"/>
                    <a:pt x="293" y="155"/>
                    <a:pt x="293" y="155"/>
                  </a:cubicBezTo>
                  <a:cubicBezTo>
                    <a:pt x="292" y="156"/>
                    <a:pt x="292" y="156"/>
                    <a:pt x="292" y="156"/>
                  </a:cubicBezTo>
                  <a:cubicBezTo>
                    <a:pt x="293" y="159"/>
                    <a:pt x="293" y="159"/>
                    <a:pt x="293" y="159"/>
                  </a:cubicBezTo>
                  <a:cubicBezTo>
                    <a:pt x="293" y="225"/>
                    <a:pt x="293" y="225"/>
                    <a:pt x="293" y="225"/>
                  </a:cubicBezTo>
                  <a:cubicBezTo>
                    <a:pt x="283" y="158"/>
                    <a:pt x="283" y="158"/>
                    <a:pt x="283" y="158"/>
                  </a:cubicBezTo>
                  <a:cubicBezTo>
                    <a:pt x="278" y="158"/>
                    <a:pt x="278" y="158"/>
                    <a:pt x="278" y="158"/>
                  </a:cubicBezTo>
                  <a:cubicBezTo>
                    <a:pt x="278" y="147"/>
                    <a:pt x="278" y="147"/>
                    <a:pt x="278" y="147"/>
                  </a:cubicBezTo>
                  <a:cubicBezTo>
                    <a:pt x="289" y="147"/>
                    <a:pt x="289" y="147"/>
                    <a:pt x="289" y="147"/>
                  </a:cubicBezTo>
                  <a:cubicBezTo>
                    <a:pt x="293" y="145"/>
                    <a:pt x="293" y="145"/>
                    <a:pt x="293" y="145"/>
                  </a:cubicBezTo>
                  <a:close/>
                  <a:moveTo>
                    <a:pt x="293" y="228"/>
                  </a:moveTo>
                  <a:cubicBezTo>
                    <a:pt x="282" y="228"/>
                    <a:pt x="282" y="228"/>
                    <a:pt x="282" y="228"/>
                  </a:cubicBezTo>
                  <a:cubicBezTo>
                    <a:pt x="278" y="193"/>
                    <a:pt x="278" y="193"/>
                    <a:pt x="278" y="193"/>
                  </a:cubicBezTo>
                  <a:cubicBezTo>
                    <a:pt x="278" y="246"/>
                    <a:pt x="278" y="246"/>
                    <a:pt x="278" y="246"/>
                  </a:cubicBezTo>
                  <a:cubicBezTo>
                    <a:pt x="293" y="246"/>
                    <a:pt x="293" y="246"/>
                    <a:pt x="293" y="246"/>
                  </a:cubicBezTo>
                  <a:cubicBezTo>
                    <a:pt x="293" y="228"/>
                    <a:pt x="293" y="228"/>
                    <a:pt x="293" y="228"/>
                  </a:cubicBezTo>
                  <a:close/>
                  <a:moveTo>
                    <a:pt x="293" y="333"/>
                  </a:moveTo>
                  <a:cubicBezTo>
                    <a:pt x="293" y="348"/>
                    <a:pt x="293" y="348"/>
                    <a:pt x="293" y="348"/>
                  </a:cubicBezTo>
                  <a:cubicBezTo>
                    <a:pt x="278" y="348"/>
                    <a:pt x="278" y="348"/>
                    <a:pt x="278" y="348"/>
                  </a:cubicBezTo>
                  <a:cubicBezTo>
                    <a:pt x="278" y="339"/>
                    <a:pt x="278" y="339"/>
                    <a:pt x="278" y="339"/>
                  </a:cubicBezTo>
                  <a:cubicBezTo>
                    <a:pt x="281" y="339"/>
                    <a:pt x="281" y="339"/>
                    <a:pt x="281" y="339"/>
                  </a:cubicBezTo>
                  <a:cubicBezTo>
                    <a:pt x="278" y="337"/>
                    <a:pt x="278" y="337"/>
                    <a:pt x="278" y="337"/>
                  </a:cubicBezTo>
                  <a:cubicBezTo>
                    <a:pt x="278" y="325"/>
                    <a:pt x="278" y="325"/>
                    <a:pt x="278" y="325"/>
                  </a:cubicBezTo>
                  <a:cubicBezTo>
                    <a:pt x="293" y="333"/>
                    <a:pt x="293" y="333"/>
                    <a:pt x="293" y="333"/>
                  </a:cubicBezTo>
                  <a:close/>
                  <a:moveTo>
                    <a:pt x="293" y="361"/>
                  </a:moveTo>
                  <a:cubicBezTo>
                    <a:pt x="293" y="372"/>
                    <a:pt x="293" y="372"/>
                    <a:pt x="293" y="372"/>
                  </a:cubicBezTo>
                  <a:cubicBezTo>
                    <a:pt x="278" y="372"/>
                    <a:pt x="278" y="372"/>
                    <a:pt x="278" y="372"/>
                  </a:cubicBezTo>
                  <a:cubicBezTo>
                    <a:pt x="278" y="362"/>
                    <a:pt x="278" y="362"/>
                    <a:pt x="278" y="362"/>
                  </a:cubicBezTo>
                  <a:cubicBezTo>
                    <a:pt x="293" y="361"/>
                    <a:pt x="293" y="361"/>
                    <a:pt x="293" y="361"/>
                  </a:cubicBezTo>
                  <a:close/>
                  <a:moveTo>
                    <a:pt x="293" y="379"/>
                  </a:moveTo>
                  <a:cubicBezTo>
                    <a:pt x="293" y="391"/>
                    <a:pt x="293" y="391"/>
                    <a:pt x="293" y="391"/>
                  </a:cubicBezTo>
                  <a:cubicBezTo>
                    <a:pt x="278" y="391"/>
                    <a:pt x="278" y="391"/>
                    <a:pt x="278" y="391"/>
                  </a:cubicBezTo>
                  <a:cubicBezTo>
                    <a:pt x="278" y="379"/>
                    <a:pt x="278" y="379"/>
                    <a:pt x="278" y="379"/>
                  </a:cubicBezTo>
                  <a:cubicBezTo>
                    <a:pt x="293" y="379"/>
                    <a:pt x="293" y="379"/>
                    <a:pt x="293" y="379"/>
                  </a:cubicBezTo>
                  <a:close/>
                  <a:moveTo>
                    <a:pt x="293" y="399"/>
                  </a:moveTo>
                  <a:cubicBezTo>
                    <a:pt x="293" y="409"/>
                    <a:pt x="293" y="409"/>
                    <a:pt x="293" y="409"/>
                  </a:cubicBezTo>
                  <a:cubicBezTo>
                    <a:pt x="278" y="409"/>
                    <a:pt x="278" y="409"/>
                    <a:pt x="278" y="409"/>
                  </a:cubicBezTo>
                  <a:cubicBezTo>
                    <a:pt x="278" y="399"/>
                    <a:pt x="278" y="399"/>
                    <a:pt x="278" y="399"/>
                  </a:cubicBezTo>
                  <a:cubicBezTo>
                    <a:pt x="293" y="399"/>
                    <a:pt x="293" y="399"/>
                    <a:pt x="293" y="399"/>
                  </a:cubicBezTo>
                  <a:close/>
                  <a:moveTo>
                    <a:pt x="293" y="419"/>
                  </a:moveTo>
                  <a:cubicBezTo>
                    <a:pt x="293" y="428"/>
                    <a:pt x="293" y="428"/>
                    <a:pt x="293" y="428"/>
                  </a:cubicBezTo>
                  <a:cubicBezTo>
                    <a:pt x="278" y="428"/>
                    <a:pt x="278" y="428"/>
                    <a:pt x="278" y="428"/>
                  </a:cubicBezTo>
                  <a:cubicBezTo>
                    <a:pt x="278" y="419"/>
                    <a:pt x="278" y="419"/>
                    <a:pt x="278" y="419"/>
                  </a:cubicBezTo>
                  <a:lnTo>
                    <a:pt x="293" y="419"/>
                  </a:lnTo>
                  <a:close/>
                  <a:moveTo>
                    <a:pt x="266" y="2"/>
                  </a:moveTo>
                  <a:cubicBezTo>
                    <a:pt x="270" y="2"/>
                    <a:pt x="274" y="3"/>
                    <a:pt x="278" y="4"/>
                  </a:cubicBezTo>
                  <a:cubicBezTo>
                    <a:pt x="278" y="12"/>
                    <a:pt x="278" y="12"/>
                    <a:pt x="278" y="12"/>
                  </a:cubicBezTo>
                  <a:cubicBezTo>
                    <a:pt x="275" y="12"/>
                    <a:pt x="271" y="11"/>
                    <a:pt x="266" y="10"/>
                  </a:cubicBezTo>
                  <a:cubicBezTo>
                    <a:pt x="266" y="2"/>
                    <a:pt x="266" y="2"/>
                    <a:pt x="266" y="2"/>
                  </a:cubicBezTo>
                  <a:close/>
                  <a:moveTo>
                    <a:pt x="278" y="473"/>
                  </a:moveTo>
                  <a:cubicBezTo>
                    <a:pt x="274" y="474"/>
                    <a:pt x="270" y="474"/>
                    <a:pt x="266" y="475"/>
                  </a:cubicBezTo>
                  <a:cubicBezTo>
                    <a:pt x="266" y="466"/>
                    <a:pt x="266" y="466"/>
                    <a:pt x="266" y="466"/>
                  </a:cubicBezTo>
                  <a:cubicBezTo>
                    <a:pt x="270" y="466"/>
                    <a:pt x="274" y="465"/>
                    <a:pt x="278" y="464"/>
                  </a:cubicBezTo>
                  <a:cubicBezTo>
                    <a:pt x="278" y="473"/>
                    <a:pt x="278" y="473"/>
                    <a:pt x="278" y="473"/>
                  </a:cubicBezTo>
                  <a:close/>
                  <a:moveTo>
                    <a:pt x="278" y="75"/>
                  </a:moveTo>
                  <a:cubicBezTo>
                    <a:pt x="278" y="87"/>
                    <a:pt x="278" y="87"/>
                    <a:pt x="278" y="87"/>
                  </a:cubicBezTo>
                  <a:cubicBezTo>
                    <a:pt x="274" y="90"/>
                    <a:pt x="274" y="90"/>
                    <a:pt x="274" y="90"/>
                  </a:cubicBezTo>
                  <a:cubicBezTo>
                    <a:pt x="266" y="82"/>
                    <a:pt x="266" y="82"/>
                    <a:pt x="266" y="82"/>
                  </a:cubicBezTo>
                  <a:cubicBezTo>
                    <a:pt x="266" y="68"/>
                    <a:pt x="266" y="68"/>
                    <a:pt x="266" y="68"/>
                  </a:cubicBezTo>
                  <a:cubicBezTo>
                    <a:pt x="275" y="78"/>
                    <a:pt x="275" y="78"/>
                    <a:pt x="275" y="78"/>
                  </a:cubicBezTo>
                  <a:cubicBezTo>
                    <a:pt x="278" y="75"/>
                    <a:pt x="278" y="75"/>
                    <a:pt x="278" y="75"/>
                  </a:cubicBezTo>
                  <a:close/>
                  <a:moveTo>
                    <a:pt x="278" y="147"/>
                  </a:moveTo>
                  <a:cubicBezTo>
                    <a:pt x="278" y="158"/>
                    <a:pt x="278" y="158"/>
                    <a:pt x="278" y="158"/>
                  </a:cubicBezTo>
                  <a:cubicBezTo>
                    <a:pt x="274" y="158"/>
                    <a:pt x="274" y="158"/>
                    <a:pt x="274" y="158"/>
                  </a:cubicBezTo>
                  <a:cubicBezTo>
                    <a:pt x="278" y="193"/>
                    <a:pt x="278" y="193"/>
                    <a:pt x="278" y="193"/>
                  </a:cubicBezTo>
                  <a:cubicBezTo>
                    <a:pt x="278" y="246"/>
                    <a:pt x="278" y="246"/>
                    <a:pt x="278" y="246"/>
                  </a:cubicBezTo>
                  <a:cubicBezTo>
                    <a:pt x="266" y="246"/>
                    <a:pt x="266" y="246"/>
                    <a:pt x="266" y="246"/>
                  </a:cubicBezTo>
                  <a:cubicBezTo>
                    <a:pt x="266" y="228"/>
                    <a:pt x="266" y="228"/>
                    <a:pt x="266" y="228"/>
                  </a:cubicBezTo>
                  <a:cubicBezTo>
                    <a:pt x="273" y="228"/>
                    <a:pt x="273" y="228"/>
                    <a:pt x="273" y="228"/>
                  </a:cubicBezTo>
                  <a:cubicBezTo>
                    <a:pt x="266" y="167"/>
                    <a:pt x="266" y="167"/>
                    <a:pt x="266" y="167"/>
                  </a:cubicBezTo>
                  <a:cubicBezTo>
                    <a:pt x="266" y="147"/>
                    <a:pt x="266" y="147"/>
                    <a:pt x="266" y="147"/>
                  </a:cubicBezTo>
                  <a:cubicBezTo>
                    <a:pt x="278" y="147"/>
                    <a:pt x="278" y="147"/>
                    <a:pt x="278" y="147"/>
                  </a:cubicBezTo>
                  <a:close/>
                  <a:moveTo>
                    <a:pt x="278" y="325"/>
                  </a:moveTo>
                  <a:cubicBezTo>
                    <a:pt x="278" y="337"/>
                    <a:pt x="278" y="337"/>
                    <a:pt x="278" y="337"/>
                  </a:cubicBezTo>
                  <a:cubicBezTo>
                    <a:pt x="266" y="331"/>
                    <a:pt x="266" y="331"/>
                    <a:pt x="266" y="331"/>
                  </a:cubicBezTo>
                  <a:cubicBezTo>
                    <a:pt x="266" y="319"/>
                    <a:pt x="266" y="319"/>
                    <a:pt x="266" y="319"/>
                  </a:cubicBezTo>
                  <a:cubicBezTo>
                    <a:pt x="278" y="325"/>
                    <a:pt x="278" y="325"/>
                    <a:pt x="278" y="325"/>
                  </a:cubicBezTo>
                  <a:close/>
                  <a:moveTo>
                    <a:pt x="278" y="339"/>
                  </a:moveTo>
                  <a:cubicBezTo>
                    <a:pt x="278" y="348"/>
                    <a:pt x="278" y="348"/>
                    <a:pt x="278" y="348"/>
                  </a:cubicBezTo>
                  <a:cubicBezTo>
                    <a:pt x="266" y="348"/>
                    <a:pt x="266" y="348"/>
                    <a:pt x="266" y="348"/>
                  </a:cubicBezTo>
                  <a:cubicBezTo>
                    <a:pt x="266" y="339"/>
                    <a:pt x="266" y="339"/>
                    <a:pt x="266" y="339"/>
                  </a:cubicBezTo>
                  <a:cubicBezTo>
                    <a:pt x="278" y="339"/>
                    <a:pt x="278" y="339"/>
                    <a:pt x="278" y="339"/>
                  </a:cubicBezTo>
                  <a:close/>
                  <a:moveTo>
                    <a:pt x="278" y="362"/>
                  </a:moveTo>
                  <a:cubicBezTo>
                    <a:pt x="278" y="372"/>
                    <a:pt x="278" y="372"/>
                    <a:pt x="278" y="372"/>
                  </a:cubicBezTo>
                  <a:cubicBezTo>
                    <a:pt x="266" y="372"/>
                    <a:pt x="266" y="372"/>
                    <a:pt x="266" y="372"/>
                  </a:cubicBezTo>
                  <a:cubicBezTo>
                    <a:pt x="266" y="362"/>
                    <a:pt x="266" y="362"/>
                    <a:pt x="266" y="362"/>
                  </a:cubicBezTo>
                  <a:cubicBezTo>
                    <a:pt x="278" y="362"/>
                    <a:pt x="278" y="362"/>
                    <a:pt x="278" y="362"/>
                  </a:cubicBezTo>
                  <a:close/>
                  <a:moveTo>
                    <a:pt x="278" y="379"/>
                  </a:moveTo>
                  <a:cubicBezTo>
                    <a:pt x="278" y="391"/>
                    <a:pt x="278" y="391"/>
                    <a:pt x="278" y="391"/>
                  </a:cubicBezTo>
                  <a:cubicBezTo>
                    <a:pt x="266" y="391"/>
                    <a:pt x="266" y="391"/>
                    <a:pt x="266" y="391"/>
                  </a:cubicBezTo>
                  <a:cubicBezTo>
                    <a:pt x="266" y="379"/>
                    <a:pt x="266" y="379"/>
                    <a:pt x="266" y="379"/>
                  </a:cubicBezTo>
                  <a:cubicBezTo>
                    <a:pt x="278" y="379"/>
                    <a:pt x="278" y="379"/>
                    <a:pt x="278" y="379"/>
                  </a:cubicBezTo>
                  <a:close/>
                  <a:moveTo>
                    <a:pt x="278" y="399"/>
                  </a:moveTo>
                  <a:cubicBezTo>
                    <a:pt x="278" y="409"/>
                    <a:pt x="278" y="409"/>
                    <a:pt x="278" y="409"/>
                  </a:cubicBezTo>
                  <a:cubicBezTo>
                    <a:pt x="266" y="409"/>
                    <a:pt x="266" y="409"/>
                    <a:pt x="266" y="409"/>
                  </a:cubicBezTo>
                  <a:cubicBezTo>
                    <a:pt x="266" y="399"/>
                    <a:pt x="266" y="399"/>
                    <a:pt x="266" y="399"/>
                  </a:cubicBezTo>
                  <a:cubicBezTo>
                    <a:pt x="278" y="399"/>
                    <a:pt x="278" y="399"/>
                    <a:pt x="278" y="399"/>
                  </a:cubicBezTo>
                  <a:close/>
                  <a:moveTo>
                    <a:pt x="278" y="419"/>
                  </a:moveTo>
                  <a:cubicBezTo>
                    <a:pt x="278" y="428"/>
                    <a:pt x="278" y="428"/>
                    <a:pt x="278" y="428"/>
                  </a:cubicBezTo>
                  <a:cubicBezTo>
                    <a:pt x="266" y="428"/>
                    <a:pt x="266" y="428"/>
                    <a:pt x="266" y="428"/>
                  </a:cubicBezTo>
                  <a:cubicBezTo>
                    <a:pt x="266" y="419"/>
                    <a:pt x="266" y="419"/>
                    <a:pt x="266" y="419"/>
                  </a:cubicBezTo>
                  <a:lnTo>
                    <a:pt x="278" y="419"/>
                  </a:lnTo>
                  <a:close/>
                  <a:moveTo>
                    <a:pt x="248" y="0"/>
                  </a:moveTo>
                  <a:cubicBezTo>
                    <a:pt x="254" y="1"/>
                    <a:pt x="260" y="1"/>
                    <a:pt x="266" y="2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0" y="10"/>
                    <a:pt x="254" y="9"/>
                    <a:pt x="248" y="9"/>
                  </a:cubicBezTo>
                  <a:cubicBezTo>
                    <a:pt x="248" y="0"/>
                    <a:pt x="248" y="0"/>
                    <a:pt x="248" y="0"/>
                  </a:cubicBezTo>
                  <a:close/>
                  <a:moveTo>
                    <a:pt x="266" y="475"/>
                  </a:moveTo>
                  <a:cubicBezTo>
                    <a:pt x="260" y="476"/>
                    <a:pt x="254" y="476"/>
                    <a:pt x="248" y="476"/>
                  </a:cubicBezTo>
                  <a:cubicBezTo>
                    <a:pt x="248" y="468"/>
                    <a:pt x="248" y="468"/>
                    <a:pt x="248" y="468"/>
                  </a:cubicBezTo>
                  <a:cubicBezTo>
                    <a:pt x="253" y="468"/>
                    <a:pt x="259" y="467"/>
                    <a:pt x="266" y="466"/>
                  </a:cubicBezTo>
                  <a:cubicBezTo>
                    <a:pt x="266" y="475"/>
                    <a:pt x="266" y="475"/>
                    <a:pt x="266" y="475"/>
                  </a:cubicBezTo>
                  <a:close/>
                  <a:moveTo>
                    <a:pt x="266" y="68"/>
                  </a:moveTo>
                  <a:cubicBezTo>
                    <a:pt x="266" y="82"/>
                    <a:pt x="266" y="82"/>
                    <a:pt x="266" y="82"/>
                  </a:cubicBezTo>
                  <a:cubicBezTo>
                    <a:pt x="248" y="62"/>
                    <a:pt x="248" y="62"/>
                    <a:pt x="248" y="62"/>
                  </a:cubicBezTo>
                  <a:cubicBezTo>
                    <a:pt x="248" y="48"/>
                    <a:pt x="248" y="48"/>
                    <a:pt x="248" y="48"/>
                  </a:cubicBezTo>
                  <a:cubicBezTo>
                    <a:pt x="266" y="68"/>
                    <a:pt x="266" y="68"/>
                    <a:pt x="266" y="68"/>
                  </a:cubicBezTo>
                  <a:close/>
                  <a:moveTo>
                    <a:pt x="266" y="147"/>
                  </a:moveTo>
                  <a:cubicBezTo>
                    <a:pt x="266" y="167"/>
                    <a:pt x="266" y="167"/>
                    <a:pt x="266" y="167"/>
                  </a:cubicBezTo>
                  <a:cubicBezTo>
                    <a:pt x="265" y="158"/>
                    <a:pt x="265" y="158"/>
                    <a:pt x="265" y="158"/>
                  </a:cubicBezTo>
                  <a:cubicBezTo>
                    <a:pt x="260" y="158"/>
                    <a:pt x="260" y="158"/>
                    <a:pt x="260" y="158"/>
                  </a:cubicBezTo>
                  <a:cubicBezTo>
                    <a:pt x="262" y="228"/>
                    <a:pt x="262" y="228"/>
                    <a:pt x="262" y="228"/>
                  </a:cubicBezTo>
                  <a:cubicBezTo>
                    <a:pt x="266" y="228"/>
                    <a:pt x="266" y="228"/>
                    <a:pt x="266" y="228"/>
                  </a:cubicBezTo>
                  <a:cubicBezTo>
                    <a:pt x="266" y="246"/>
                    <a:pt x="266" y="246"/>
                    <a:pt x="266" y="246"/>
                  </a:cubicBezTo>
                  <a:cubicBezTo>
                    <a:pt x="263" y="246"/>
                    <a:pt x="263" y="246"/>
                    <a:pt x="263" y="246"/>
                  </a:cubicBezTo>
                  <a:cubicBezTo>
                    <a:pt x="263" y="317"/>
                    <a:pt x="263" y="317"/>
                    <a:pt x="263" y="317"/>
                  </a:cubicBezTo>
                  <a:cubicBezTo>
                    <a:pt x="266" y="319"/>
                    <a:pt x="266" y="319"/>
                    <a:pt x="266" y="319"/>
                  </a:cubicBezTo>
                  <a:cubicBezTo>
                    <a:pt x="266" y="331"/>
                    <a:pt x="266" y="331"/>
                    <a:pt x="266" y="331"/>
                  </a:cubicBezTo>
                  <a:cubicBezTo>
                    <a:pt x="253" y="324"/>
                    <a:pt x="253" y="324"/>
                    <a:pt x="253" y="324"/>
                  </a:cubicBezTo>
                  <a:cubicBezTo>
                    <a:pt x="252" y="238"/>
                    <a:pt x="252" y="238"/>
                    <a:pt x="252" y="238"/>
                  </a:cubicBezTo>
                  <a:cubicBezTo>
                    <a:pt x="248" y="238"/>
                    <a:pt x="248" y="238"/>
                    <a:pt x="248" y="238"/>
                  </a:cubicBezTo>
                  <a:cubicBezTo>
                    <a:pt x="248" y="228"/>
                    <a:pt x="248" y="228"/>
                    <a:pt x="248" y="228"/>
                  </a:cubicBezTo>
                  <a:cubicBezTo>
                    <a:pt x="253" y="228"/>
                    <a:pt x="253" y="228"/>
                    <a:pt x="253" y="228"/>
                  </a:cubicBezTo>
                  <a:cubicBezTo>
                    <a:pt x="249" y="158"/>
                    <a:pt x="249" y="158"/>
                    <a:pt x="249" y="158"/>
                  </a:cubicBezTo>
                  <a:cubicBezTo>
                    <a:pt x="248" y="158"/>
                    <a:pt x="248" y="158"/>
                    <a:pt x="248" y="158"/>
                  </a:cubicBezTo>
                  <a:cubicBezTo>
                    <a:pt x="248" y="147"/>
                    <a:pt x="248" y="147"/>
                    <a:pt x="248" y="147"/>
                  </a:cubicBezTo>
                  <a:cubicBezTo>
                    <a:pt x="266" y="147"/>
                    <a:pt x="266" y="147"/>
                    <a:pt x="266" y="147"/>
                  </a:cubicBezTo>
                  <a:close/>
                  <a:moveTo>
                    <a:pt x="266" y="339"/>
                  </a:moveTo>
                  <a:cubicBezTo>
                    <a:pt x="266" y="348"/>
                    <a:pt x="266" y="348"/>
                    <a:pt x="266" y="348"/>
                  </a:cubicBezTo>
                  <a:cubicBezTo>
                    <a:pt x="248" y="348"/>
                    <a:pt x="248" y="348"/>
                    <a:pt x="248" y="348"/>
                  </a:cubicBezTo>
                  <a:cubicBezTo>
                    <a:pt x="248" y="339"/>
                    <a:pt x="248" y="339"/>
                    <a:pt x="248" y="339"/>
                  </a:cubicBezTo>
                  <a:cubicBezTo>
                    <a:pt x="266" y="339"/>
                    <a:pt x="266" y="339"/>
                    <a:pt x="266" y="339"/>
                  </a:cubicBezTo>
                  <a:close/>
                  <a:moveTo>
                    <a:pt x="266" y="362"/>
                  </a:moveTo>
                  <a:cubicBezTo>
                    <a:pt x="266" y="372"/>
                    <a:pt x="266" y="372"/>
                    <a:pt x="266" y="372"/>
                  </a:cubicBezTo>
                  <a:cubicBezTo>
                    <a:pt x="248" y="372"/>
                    <a:pt x="248" y="372"/>
                    <a:pt x="248" y="372"/>
                  </a:cubicBezTo>
                  <a:cubicBezTo>
                    <a:pt x="248" y="362"/>
                    <a:pt x="248" y="362"/>
                    <a:pt x="248" y="362"/>
                  </a:cubicBezTo>
                  <a:cubicBezTo>
                    <a:pt x="266" y="362"/>
                    <a:pt x="266" y="362"/>
                    <a:pt x="266" y="362"/>
                  </a:cubicBezTo>
                  <a:close/>
                  <a:moveTo>
                    <a:pt x="266" y="379"/>
                  </a:moveTo>
                  <a:cubicBezTo>
                    <a:pt x="266" y="391"/>
                    <a:pt x="266" y="391"/>
                    <a:pt x="266" y="391"/>
                  </a:cubicBezTo>
                  <a:cubicBezTo>
                    <a:pt x="248" y="391"/>
                    <a:pt x="248" y="391"/>
                    <a:pt x="248" y="391"/>
                  </a:cubicBezTo>
                  <a:cubicBezTo>
                    <a:pt x="248" y="379"/>
                    <a:pt x="248" y="379"/>
                    <a:pt x="248" y="379"/>
                  </a:cubicBezTo>
                  <a:cubicBezTo>
                    <a:pt x="266" y="379"/>
                    <a:pt x="266" y="379"/>
                    <a:pt x="266" y="379"/>
                  </a:cubicBezTo>
                  <a:close/>
                  <a:moveTo>
                    <a:pt x="266" y="399"/>
                  </a:moveTo>
                  <a:cubicBezTo>
                    <a:pt x="266" y="409"/>
                    <a:pt x="266" y="409"/>
                    <a:pt x="266" y="409"/>
                  </a:cubicBezTo>
                  <a:cubicBezTo>
                    <a:pt x="248" y="409"/>
                    <a:pt x="248" y="409"/>
                    <a:pt x="248" y="409"/>
                  </a:cubicBezTo>
                  <a:cubicBezTo>
                    <a:pt x="248" y="399"/>
                    <a:pt x="248" y="399"/>
                    <a:pt x="248" y="399"/>
                  </a:cubicBezTo>
                  <a:cubicBezTo>
                    <a:pt x="266" y="399"/>
                    <a:pt x="266" y="399"/>
                    <a:pt x="266" y="399"/>
                  </a:cubicBezTo>
                  <a:close/>
                  <a:moveTo>
                    <a:pt x="266" y="419"/>
                  </a:moveTo>
                  <a:cubicBezTo>
                    <a:pt x="266" y="428"/>
                    <a:pt x="266" y="428"/>
                    <a:pt x="266" y="428"/>
                  </a:cubicBezTo>
                  <a:cubicBezTo>
                    <a:pt x="248" y="428"/>
                    <a:pt x="248" y="428"/>
                    <a:pt x="248" y="428"/>
                  </a:cubicBezTo>
                  <a:cubicBezTo>
                    <a:pt x="248" y="419"/>
                    <a:pt x="248" y="419"/>
                    <a:pt x="248" y="419"/>
                  </a:cubicBezTo>
                  <a:lnTo>
                    <a:pt x="266" y="419"/>
                  </a:lnTo>
                  <a:close/>
                  <a:moveTo>
                    <a:pt x="238" y="0"/>
                  </a:moveTo>
                  <a:cubicBezTo>
                    <a:pt x="241" y="0"/>
                    <a:pt x="244" y="0"/>
                    <a:pt x="248" y="0"/>
                  </a:cubicBezTo>
                  <a:cubicBezTo>
                    <a:pt x="248" y="9"/>
                    <a:pt x="248" y="9"/>
                    <a:pt x="248" y="9"/>
                  </a:cubicBezTo>
                  <a:cubicBezTo>
                    <a:pt x="244" y="9"/>
                    <a:pt x="241" y="9"/>
                    <a:pt x="238" y="9"/>
                  </a:cubicBezTo>
                  <a:cubicBezTo>
                    <a:pt x="238" y="0"/>
                    <a:pt x="238" y="0"/>
                    <a:pt x="238" y="0"/>
                  </a:cubicBezTo>
                  <a:close/>
                  <a:moveTo>
                    <a:pt x="248" y="476"/>
                  </a:moveTo>
                  <a:cubicBezTo>
                    <a:pt x="244" y="476"/>
                    <a:pt x="241" y="476"/>
                    <a:pt x="238" y="476"/>
                  </a:cubicBezTo>
                  <a:cubicBezTo>
                    <a:pt x="238" y="468"/>
                    <a:pt x="238" y="468"/>
                    <a:pt x="238" y="468"/>
                  </a:cubicBezTo>
                  <a:cubicBezTo>
                    <a:pt x="241" y="468"/>
                    <a:pt x="244" y="468"/>
                    <a:pt x="248" y="468"/>
                  </a:cubicBezTo>
                  <a:cubicBezTo>
                    <a:pt x="248" y="476"/>
                    <a:pt x="248" y="476"/>
                    <a:pt x="248" y="476"/>
                  </a:cubicBezTo>
                  <a:close/>
                  <a:moveTo>
                    <a:pt x="248" y="48"/>
                  </a:moveTo>
                  <a:cubicBezTo>
                    <a:pt x="248" y="62"/>
                    <a:pt x="248" y="62"/>
                    <a:pt x="248" y="62"/>
                  </a:cubicBezTo>
                  <a:cubicBezTo>
                    <a:pt x="238" y="51"/>
                    <a:pt x="238" y="51"/>
                    <a:pt x="238" y="51"/>
                  </a:cubicBezTo>
                  <a:cubicBezTo>
                    <a:pt x="238" y="37"/>
                    <a:pt x="238" y="37"/>
                    <a:pt x="238" y="37"/>
                  </a:cubicBezTo>
                  <a:cubicBezTo>
                    <a:pt x="248" y="48"/>
                    <a:pt x="248" y="48"/>
                    <a:pt x="248" y="48"/>
                  </a:cubicBezTo>
                  <a:close/>
                  <a:moveTo>
                    <a:pt x="248" y="147"/>
                  </a:moveTo>
                  <a:cubicBezTo>
                    <a:pt x="248" y="158"/>
                    <a:pt x="248" y="158"/>
                    <a:pt x="248" y="158"/>
                  </a:cubicBezTo>
                  <a:cubicBezTo>
                    <a:pt x="242" y="158"/>
                    <a:pt x="242" y="158"/>
                    <a:pt x="242" y="158"/>
                  </a:cubicBezTo>
                  <a:cubicBezTo>
                    <a:pt x="242" y="159"/>
                    <a:pt x="243" y="228"/>
                    <a:pt x="243" y="228"/>
                  </a:cubicBezTo>
                  <a:cubicBezTo>
                    <a:pt x="248" y="228"/>
                    <a:pt x="248" y="228"/>
                    <a:pt x="248" y="228"/>
                  </a:cubicBezTo>
                  <a:cubicBezTo>
                    <a:pt x="248" y="238"/>
                    <a:pt x="248" y="238"/>
                    <a:pt x="248" y="238"/>
                  </a:cubicBezTo>
                  <a:cubicBezTo>
                    <a:pt x="238" y="238"/>
                    <a:pt x="238" y="238"/>
                    <a:pt x="238" y="238"/>
                  </a:cubicBezTo>
                  <a:cubicBezTo>
                    <a:pt x="238" y="147"/>
                    <a:pt x="238" y="147"/>
                    <a:pt x="238" y="147"/>
                  </a:cubicBezTo>
                  <a:cubicBezTo>
                    <a:pt x="248" y="147"/>
                    <a:pt x="248" y="147"/>
                    <a:pt x="248" y="147"/>
                  </a:cubicBezTo>
                  <a:close/>
                  <a:moveTo>
                    <a:pt x="248" y="339"/>
                  </a:moveTo>
                  <a:cubicBezTo>
                    <a:pt x="248" y="348"/>
                    <a:pt x="248" y="348"/>
                    <a:pt x="248" y="348"/>
                  </a:cubicBezTo>
                  <a:cubicBezTo>
                    <a:pt x="238" y="348"/>
                    <a:pt x="238" y="348"/>
                    <a:pt x="238" y="348"/>
                  </a:cubicBezTo>
                  <a:cubicBezTo>
                    <a:pt x="238" y="339"/>
                    <a:pt x="238" y="339"/>
                    <a:pt x="238" y="339"/>
                  </a:cubicBezTo>
                  <a:cubicBezTo>
                    <a:pt x="248" y="339"/>
                    <a:pt x="248" y="339"/>
                    <a:pt x="248" y="339"/>
                  </a:cubicBezTo>
                  <a:close/>
                  <a:moveTo>
                    <a:pt x="248" y="362"/>
                  </a:moveTo>
                  <a:cubicBezTo>
                    <a:pt x="248" y="372"/>
                    <a:pt x="248" y="372"/>
                    <a:pt x="248" y="372"/>
                  </a:cubicBezTo>
                  <a:cubicBezTo>
                    <a:pt x="238" y="372"/>
                    <a:pt x="238" y="372"/>
                    <a:pt x="238" y="372"/>
                  </a:cubicBezTo>
                  <a:cubicBezTo>
                    <a:pt x="238" y="362"/>
                    <a:pt x="238" y="362"/>
                    <a:pt x="238" y="362"/>
                  </a:cubicBezTo>
                  <a:cubicBezTo>
                    <a:pt x="248" y="362"/>
                    <a:pt x="248" y="362"/>
                    <a:pt x="248" y="362"/>
                  </a:cubicBezTo>
                  <a:close/>
                  <a:moveTo>
                    <a:pt x="248" y="379"/>
                  </a:moveTo>
                  <a:cubicBezTo>
                    <a:pt x="248" y="391"/>
                    <a:pt x="248" y="391"/>
                    <a:pt x="248" y="391"/>
                  </a:cubicBezTo>
                  <a:cubicBezTo>
                    <a:pt x="238" y="391"/>
                    <a:pt x="238" y="391"/>
                    <a:pt x="238" y="391"/>
                  </a:cubicBezTo>
                  <a:cubicBezTo>
                    <a:pt x="238" y="379"/>
                    <a:pt x="238" y="379"/>
                    <a:pt x="238" y="379"/>
                  </a:cubicBezTo>
                  <a:cubicBezTo>
                    <a:pt x="248" y="379"/>
                    <a:pt x="248" y="379"/>
                    <a:pt x="248" y="379"/>
                  </a:cubicBezTo>
                  <a:close/>
                  <a:moveTo>
                    <a:pt x="248" y="399"/>
                  </a:moveTo>
                  <a:cubicBezTo>
                    <a:pt x="248" y="409"/>
                    <a:pt x="248" y="409"/>
                    <a:pt x="248" y="409"/>
                  </a:cubicBezTo>
                  <a:cubicBezTo>
                    <a:pt x="238" y="409"/>
                    <a:pt x="238" y="409"/>
                    <a:pt x="238" y="409"/>
                  </a:cubicBezTo>
                  <a:cubicBezTo>
                    <a:pt x="238" y="399"/>
                    <a:pt x="238" y="399"/>
                    <a:pt x="238" y="399"/>
                  </a:cubicBezTo>
                  <a:cubicBezTo>
                    <a:pt x="248" y="399"/>
                    <a:pt x="248" y="399"/>
                    <a:pt x="248" y="399"/>
                  </a:cubicBezTo>
                  <a:close/>
                  <a:moveTo>
                    <a:pt x="248" y="419"/>
                  </a:moveTo>
                  <a:cubicBezTo>
                    <a:pt x="248" y="428"/>
                    <a:pt x="248" y="428"/>
                    <a:pt x="248" y="428"/>
                  </a:cubicBezTo>
                  <a:cubicBezTo>
                    <a:pt x="238" y="428"/>
                    <a:pt x="238" y="428"/>
                    <a:pt x="238" y="428"/>
                  </a:cubicBezTo>
                  <a:cubicBezTo>
                    <a:pt x="238" y="419"/>
                    <a:pt x="238" y="419"/>
                    <a:pt x="238" y="419"/>
                  </a:cubicBezTo>
                  <a:lnTo>
                    <a:pt x="248" y="419"/>
                  </a:lnTo>
                  <a:close/>
                  <a:moveTo>
                    <a:pt x="238" y="476"/>
                  </a:moveTo>
                  <a:cubicBezTo>
                    <a:pt x="234" y="476"/>
                    <a:pt x="231" y="476"/>
                    <a:pt x="228" y="476"/>
                  </a:cubicBezTo>
                  <a:cubicBezTo>
                    <a:pt x="228" y="468"/>
                    <a:pt x="228" y="468"/>
                    <a:pt x="228" y="468"/>
                  </a:cubicBezTo>
                  <a:cubicBezTo>
                    <a:pt x="228" y="468"/>
                    <a:pt x="232" y="468"/>
                    <a:pt x="238" y="468"/>
                  </a:cubicBezTo>
                  <a:cubicBezTo>
                    <a:pt x="238" y="476"/>
                    <a:pt x="238" y="476"/>
                    <a:pt x="238" y="476"/>
                  </a:cubicBezTo>
                  <a:close/>
                  <a:moveTo>
                    <a:pt x="228" y="0"/>
                  </a:moveTo>
                  <a:cubicBezTo>
                    <a:pt x="231" y="0"/>
                    <a:pt x="234" y="0"/>
                    <a:pt x="238" y="0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5" y="9"/>
                    <a:pt x="231" y="9"/>
                    <a:pt x="228" y="9"/>
                  </a:cubicBezTo>
                  <a:cubicBezTo>
                    <a:pt x="228" y="0"/>
                    <a:pt x="228" y="0"/>
                    <a:pt x="228" y="0"/>
                  </a:cubicBezTo>
                  <a:close/>
                  <a:moveTo>
                    <a:pt x="238" y="37"/>
                  </a:moveTo>
                  <a:cubicBezTo>
                    <a:pt x="238" y="51"/>
                    <a:pt x="238" y="51"/>
                    <a:pt x="238" y="51"/>
                  </a:cubicBezTo>
                  <a:cubicBezTo>
                    <a:pt x="237" y="51"/>
                    <a:pt x="237" y="51"/>
                    <a:pt x="237" y="51"/>
                  </a:cubicBezTo>
                  <a:cubicBezTo>
                    <a:pt x="228" y="61"/>
                    <a:pt x="228" y="61"/>
                    <a:pt x="228" y="61"/>
                  </a:cubicBezTo>
                  <a:cubicBezTo>
                    <a:pt x="228" y="47"/>
                    <a:pt x="228" y="47"/>
                    <a:pt x="228" y="47"/>
                  </a:cubicBezTo>
                  <a:cubicBezTo>
                    <a:pt x="237" y="37"/>
                    <a:pt x="237" y="37"/>
                    <a:pt x="237" y="37"/>
                  </a:cubicBezTo>
                  <a:cubicBezTo>
                    <a:pt x="238" y="37"/>
                    <a:pt x="238" y="37"/>
                    <a:pt x="238" y="37"/>
                  </a:cubicBezTo>
                  <a:close/>
                  <a:moveTo>
                    <a:pt x="238" y="147"/>
                  </a:moveTo>
                  <a:cubicBezTo>
                    <a:pt x="238" y="238"/>
                    <a:pt x="238" y="238"/>
                    <a:pt x="238" y="238"/>
                  </a:cubicBezTo>
                  <a:cubicBezTo>
                    <a:pt x="228" y="238"/>
                    <a:pt x="228" y="238"/>
                    <a:pt x="228" y="238"/>
                  </a:cubicBezTo>
                  <a:cubicBezTo>
                    <a:pt x="228" y="228"/>
                    <a:pt x="228" y="228"/>
                    <a:pt x="228" y="228"/>
                  </a:cubicBezTo>
                  <a:cubicBezTo>
                    <a:pt x="233" y="228"/>
                    <a:pt x="233" y="228"/>
                    <a:pt x="233" y="228"/>
                  </a:cubicBezTo>
                  <a:cubicBezTo>
                    <a:pt x="233" y="158"/>
                    <a:pt x="233" y="158"/>
                    <a:pt x="233" y="158"/>
                  </a:cubicBezTo>
                  <a:cubicBezTo>
                    <a:pt x="233" y="158"/>
                    <a:pt x="230" y="158"/>
                    <a:pt x="228" y="158"/>
                  </a:cubicBezTo>
                  <a:cubicBezTo>
                    <a:pt x="228" y="147"/>
                    <a:pt x="228" y="147"/>
                    <a:pt x="228" y="147"/>
                  </a:cubicBezTo>
                  <a:cubicBezTo>
                    <a:pt x="238" y="147"/>
                    <a:pt x="238" y="147"/>
                    <a:pt x="238" y="147"/>
                  </a:cubicBezTo>
                  <a:close/>
                  <a:moveTo>
                    <a:pt x="238" y="339"/>
                  </a:moveTo>
                  <a:cubicBezTo>
                    <a:pt x="238" y="348"/>
                    <a:pt x="238" y="348"/>
                    <a:pt x="238" y="348"/>
                  </a:cubicBezTo>
                  <a:cubicBezTo>
                    <a:pt x="228" y="348"/>
                    <a:pt x="228" y="348"/>
                    <a:pt x="228" y="348"/>
                  </a:cubicBezTo>
                  <a:cubicBezTo>
                    <a:pt x="228" y="339"/>
                    <a:pt x="228" y="339"/>
                    <a:pt x="228" y="339"/>
                  </a:cubicBezTo>
                  <a:cubicBezTo>
                    <a:pt x="238" y="339"/>
                    <a:pt x="238" y="339"/>
                    <a:pt x="238" y="339"/>
                  </a:cubicBezTo>
                  <a:close/>
                  <a:moveTo>
                    <a:pt x="238" y="362"/>
                  </a:moveTo>
                  <a:cubicBezTo>
                    <a:pt x="238" y="372"/>
                    <a:pt x="238" y="372"/>
                    <a:pt x="238" y="372"/>
                  </a:cubicBezTo>
                  <a:cubicBezTo>
                    <a:pt x="228" y="372"/>
                    <a:pt x="228" y="372"/>
                    <a:pt x="228" y="372"/>
                  </a:cubicBezTo>
                  <a:cubicBezTo>
                    <a:pt x="228" y="362"/>
                    <a:pt x="228" y="362"/>
                    <a:pt x="228" y="362"/>
                  </a:cubicBezTo>
                  <a:cubicBezTo>
                    <a:pt x="238" y="362"/>
                    <a:pt x="238" y="362"/>
                    <a:pt x="238" y="362"/>
                  </a:cubicBezTo>
                  <a:close/>
                  <a:moveTo>
                    <a:pt x="238" y="379"/>
                  </a:moveTo>
                  <a:cubicBezTo>
                    <a:pt x="238" y="391"/>
                    <a:pt x="238" y="391"/>
                    <a:pt x="238" y="391"/>
                  </a:cubicBezTo>
                  <a:cubicBezTo>
                    <a:pt x="228" y="391"/>
                    <a:pt x="228" y="391"/>
                    <a:pt x="228" y="391"/>
                  </a:cubicBezTo>
                  <a:cubicBezTo>
                    <a:pt x="228" y="379"/>
                    <a:pt x="228" y="379"/>
                    <a:pt x="228" y="379"/>
                  </a:cubicBezTo>
                  <a:cubicBezTo>
                    <a:pt x="238" y="379"/>
                    <a:pt x="238" y="379"/>
                    <a:pt x="238" y="379"/>
                  </a:cubicBezTo>
                  <a:close/>
                  <a:moveTo>
                    <a:pt x="238" y="399"/>
                  </a:moveTo>
                  <a:cubicBezTo>
                    <a:pt x="238" y="409"/>
                    <a:pt x="238" y="409"/>
                    <a:pt x="238" y="409"/>
                  </a:cubicBezTo>
                  <a:cubicBezTo>
                    <a:pt x="228" y="409"/>
                    <a:pt x="228" y="409"/>
                    <a:pt x="228" y="409"/>
                  </a:cubicBezTo>
                  <a:cubicBezTo>
                    <a:pt x="228" y="399"/>
                    <a:pt x="228" y="399"/>
                    <a:pt x="228" y="399"/>
                  </a:cubicBezTo>
                  <a:cubicBezTo>
                    <a:pt x="238" y="399"/>
                    <a:pt x="238" y="399"/>
                    <a:pt x="238" y="399"/>
                  </a:cubicBezTo>
                  <a:close/>
                  <a:moveTo>
                    <a:pt x="238" y="419"/>
                  </a:moveTo>
                  <a:cubicBezTo>
                    <a:pt x="238" y="428"/>
                    <a:pt x="238" y="428"/>
                    <a:pt x="238" y="428"/>
                  </a:cubicBezTo>
                  <a:cubicBezTo>
                    <a:pt x="228" y="428"/>
                    <a:pt x="228" y="428"/>
                    <a:pt x="228" y="428"/>
                  </a:cubicBezTo>
                  <a:cubicBezTo>
                    <a:pt x="228" y="419"/>
                    <a:pt x="228" y="419"/>
                    <a:pt x="228" y="419"/>
                  </a:cubicBezTo>
                  <a:lnTo>
                    <a:pt x="238" y="419"/>
                  </a:lnTo>
                  <a:close/>
                  <a:moveTo>
                    <a:pt x="228" y="476"/>
                  </a:moveTo>
                  <a:cubicBezTo>
                    <a:pt x="221" y="476"/>
                    <a:pt x="215" y="475"/>
                    <a:pt x="209" y="475"/>
                  </a:cubicBezTo>
                  <a:cubicBezTo>
                    <a:pt x="209" y="466"/>
                    <a:pt x="209" y="466"/>
                    <a:pt x="209" y="466"/>
                  </a:cubicBezTo>
                  <a:cubicBezTo>
                    <a:pt x="215" y="467"/>
                    <a:pt x="221" y="468"/>
                    <a:pt x="228" y="468"/>
                  </a:cubicBezTo>
                  <a:cubicBezTo>
                    <a:pt x="228" y="468"/>
                    <a:pt x="228" y="468"/>
                    <a:pt x="228" y="468"/>
                  </a:cubicBezTo>
                  <a:cubicBezTo>
                    <a:pt x="228" y="476"/>
                    <a:pt x="228" y="476"/>
                    <a:pt x="228" y="476"/>
                  </a:cubicBezTo>
                  <a:close/>
                  <a:moveTo>
                    <a:pt x="209" y="2"/>
                  </a:moveTo>
                  <a:cubicBezTo>
                    <a:pt x="215" y="1"/>
                    <a:pt x="221" y="1"/>
                    <a:pt x="228" y="0"/>
                  </a:cubicBezTo>
                  <a:cubicBezTo>
                    <a:pt x="228" y="9"/>
                    <a:pt x="228" y="9"/>
                    <a:pt x="228" y="9"/>
                  </a:cubicBezTo>
                  <a:cubicBezTo>
                    <a:pt x="222" y="9"/>
                    <a:pt x="215" y="10"/>
                    <a:pt x="209" y="11"/>
                  </a:cubicBezTo>
                  <a:cubicBezTo>
                    <a:pt x="209" y="2"/>
                    <a:pt x="209" y="2"/>
                    <a:pt x="209" y="2"/>
                  </a:cubicBezTo>
                  <a:close/>
                  <a:moveTo>
                    <a:pt x="228" y="47"/>
                  </a:moveTo>
                  <a:cubicBezTo>
                    <a:pt x="228" y="61"/>
                    <a:pt x="228" y="61"/>
                    <a:pt x="228" y="61"/>
                  </a:cubicBezTo>
                  <a:cubicBezTo>
                    <a:pt x="209" y="81"/>
                    <a:pt x="209" y="81"/>
                    <a:pt x="209" y="81"/>
                  </a:cubicBezTo>
                  <a:cubicBezTo>
                    <a:pt x="209" y="66"/>
                    <a:pt x="209" y="66"/>
                    <a:pt x="209" y="66"/>
                  </a:cubicBezTo>
                  <a:cubicBezTo>
                    <a:pt x="228" y="47"/>
                    <a:pt x="228" y="47"/>
                    <a:pt x="228" y="47"/>
                  </a:cubicBezTo>
                  <a:close/>
                  <a:moveTo>
                    <a:pt x="228" y="147"/>
                  </a:moveTo>
                  <a:cubicBezTo>
                    <a:pt x="228" y="158"/>
                    <a:pt x="228" y="158"/>
                    <a:pt x="228" y="158"/>
                  </a:cubicBezTo>
                  <a:cubicBezTo>
                    <a:pt x="227" y="158"/>
                    <a:pt x="227" y="158"/>
                    <a:pt x="227" y="158"/>
                  </a:cubicBezTo>
                  <a:cubicBezTo>
                    <a:pt x="223" y="228"/>
                    <a:pt x="223" y="228"/>
                    <a:pt x="223" y="228"/>
                  </a:cubicBezTo>
                  <a:cubicBezTo>
                    <a:pt x="228" y="228"/>
                    <a:pt x="228" y="228"/>
                    <a:pt x="228" y="228"/>
                  </a:cubicBezTo>
                  <a:cubicBezTo>
                    <a:pt x="228" y="238"/>
                    <a:pt x="228" y="238"/>
                    <a:pt x="228" y="238"/>
                  </a:cubicBezTo>
                  <a:cubicBezTo>
                    <a:pt x="223" y="238"/>
                    <a:pt x="223" y="238"/>
                    <a:pt x="223" y="238"/>
                  </a:cubicBezTo>
                  <a:cubicBezTo>
                    <a:pt x="223" y="324"/>
                    <a:pt x="223" y="324"/>
                    <a:pt x="223" y="324"/>
                  </a:cubicBezTo>
                  <a:cubicBezTo>
                    <a:pt x="209" y="331"/>
                    <a:pt x="209" y="331"/>
                    <a:pt x="209" y="331"/>
                  </a:cubicBezTo>
                  <a:cubicBezTo>
                    <a:pt x="209" y="319"/>
                    <a:pt x="209" y="319"/>
                    <a:pt x="209" y="319"/>
                  </a:cubicBezTo>
                  <a:cubicBezTo>
                    <a:pt x="212" y="317"/>
                    <a:pt x="212" y="317"/>
                    <a:pt x="212" y="317"/>
                  </a:cubicBezTo>
                  <a:cubicBezTo>
                    <a:pt x="211" y="246"/>
                    <a:pt x="211" y="246"/>
                    <a:pt x="211" y="246"/>
                  </a:cubicBezTo>
                  <a:cubicBezTo>
                    <a:pt x="209" y="246"/>
                    <a:pt x="209" y="246"/>
                    <a:pt x="209" y="246"/>
                  </a:cubicBezTo>
                  <a:cubicBezTo>
                    <a:pt x="209" y="228"/>
                    <a:pt x="209" y="228"/>
                    <a:pt x="209" y="228"/>
                  </a:cubicBezTo>
                  <a:cubicBezTo>
                    <a:pt x="213" y="228"/>
                    <a:pt x="213" y="228"/>
                    <a:pt x="213" y="228"/>
                  </a:cubicBezTo>
                  <a:cubicBezTo>
                    <a:pt x="215" y="158"/>
                    <a:pt x="215" y="158"/>
                    <a:pt x="215" y="158"/>
                  </a:cubicBezTo>
                  <a:cubicBezTo>
                    <a:pt x="210" y="158"/>
                    <a:pt x="210" y="158"/>
                    <a:pt x="210" y="158"/>
                  </a:cubicBezTo>
                  <a:cubicBezTo>
                    <a:pt x="209" y="167"/>
                    <a:pt x="209" y="167"/>
                    <a:pt x="209" y="167"/>
                  </a:cubicBezTo>
                  <a:cubicBezTo>
                    <a:pt x="209" y="147"/>
                    <a:pt x="209" y="147"/>
                    <a:pt x="209" y="147"/>
                  </a:cubicBezTo>
                  <a:cubicBezTo>
                    <a:pt x="228" y="147"/>
                    <a:pt x="228" y="147"/>
                    <a:pt x="228" y="147"/>
                  </a:cubicBezTo>
                  <a:close/>
                  <a:moveTo>
                    <a:pt x="228" y="339"/>
                  </a:moveTo>
                  <a:cubicBezTo>
                    <a:pt x="228" y="348"/>
                    <a:pt x="228" y="348"/>
                    <a:pt x="228" y="348"/>
                  </a:cubicBezTo>
                  <a:cubicBezTo>
                    <a:pt x="209" y="348"/>
                    <a:pt x="209" y="348"/>
                    <a:pt x="209" y="348"/>
                  </a:cubicBezTo>
                  <a:cubicBezTo>
                    <a:pt x="209" y="339"/>
                    <a:pt x="209" y="339"/>
                    <a:pt x="209" y="339"/>
                  </a:cubicBezTo>
                  <a:cubicBezTo>
                    <a:pt x="228" y="339"/>
                    <a:pt x="228" y="339"/>
                    <a:pt x="228" y="339"/>
                  </a:cubicBezTo>
                  <a:close/>
                  <a:moveTo>
                    <a:pt x="228" y="362"/>
                  </a:moveTo>
                  <a:cubicBezTo>
                    <a:pt x="228" y="372"/>
                    <a:pt x="228" y="372"/>
                    <a:pt x="228" y="372"/>
                  </a:cubicBezTo>
                  <a:cubicBezTo>
                    <a:pt x="209" y="372"/>
                    <a:pt x="209" y="372"/>
                    <a:pt x="209" y="372"/>
                  </a:cubicBezTo>
                  <a:cubicBezTo>
                    <a:pt x="209" y="362"/>
                    <a:pt x="209" y="362"/>
                    <a:pt x="209" y="362"/>
                  </a:cubicBezTo>
                  <a:cubicBezTo>
                    <a:pt x="228" y="362"/>
                    <a:pt x="228" y="362"/>
                    <a:pt x="228" y="362"/>
                  </a:cubicBezTo>
                  <a:close/>
                  <a:moveTo>
                    <a:pt x="228" y="379"/>
                  </a:moveTo>
                  <a:cubicBezTo>
                    <a:pt x="228" y="391"/>
                    <a:pt x="228" y="391"/>
                    <a:pt x="228" y="391"/>
                  </a:cubicBezTo>
                  <a:cubicBezTo>
                    <a:pt x="221" y="391"/>
                    <a:pt x="215" y="391"/>
                    <a:pt x="209" y="391"/>
                  </a:cubicBezTo>
                  <a:cubicBezTo>
                    <a:pt x="209" y="379"/>
                    <a:pt x="209" y="379"/>
                    <a:pt x="209" y="379"/>
                  </a:cubicBezTo>
                  <a:cubicBezTo>
                    <a:pt x="228" y="379"/>
                    <a:pt x="228" y="379"/>
                    <a:pt x="228" y="379"/>
                  </a:cubicBezTo>
                  <a:close/>
                  <a:moveTo>
                    <a:pt x="228" y="399"/>
                  </a:moveTo>
                  <a:cubicBezTo>
                    <a:pt x="228" y="409"/>
                    <a:pt x="228" y="409"/>
                    <a:pt x="228" y="409"/>
                  </a:cubicBezTo>
                  <a:cubicBezTo>
                    <a:pt x="209" y="409"/>
                    <a:pt x="209" y="409"/>
                    <a:pt x="209" y="409"/>
                  </a:cubicBezTo>
                  <a:cubicBezTo>
                    <a:pt x="209" y="399"/>
                    <a:pt x="209" y="399"/>
                    <a:pt x="209" y="399"/>
                  </a:cubicBezTo>
                  <a:cubicBezTo>
                    <a:pt x="228" y="399"/>
                    <a:pt x="228" y="399"/>
                    <a:pt x="228" y="399"/>
                  </a:cubicBezTo>
                  <a:close/>
                  <a:moveTo>
                    <a:pt x="228" y="419"/>
                  </a:moveTo>
                  <a:cubicBezTo>
                    <a:pt x="228" y="428"/>
                    <a:pt x="228" y="428"/>
                    <a:pt x="228" y="428"/>
                  </a:cubicBezTo>
                  <a:cubicBezTo>
                    <a:pt x="209" y="428"/>
                    <a:pt x="209" y="428"/>
                    <a:pt x="209" y="428"/>
                  </a:cubicBezTo>
                  <a:cubicBezTo>
                    <a:pt x="209" y="419"/>
                    <a:pt x="209" y="419"/>
                    <a:pt x="209" y="419"/>
                  </a:cubicBezTo>
                  <a:lnTo>
                    <a:pt x="228" y="419"/>
                  </a:lnTo>
                  <a:close/>
                  <a:moveTo>
                    <a:pt x="209" y="475"/>
                  </a:moveTo>
                  <a:cubicBezTo>
                    <a:pt x="205" y="474"/>
                    <a:pt x="200" y="474"/>
                    <a:pt x="196" y="473"/>
                  </a:cubicBezTo>
                  <a:cubicBezTo>
                    <a:pt x="196" y="464"/>
                    <a:pt x="196" y="464"/>
                    <a:pt x="196" y="464"/>
                  </a:cubicBezTo>
                  <a:cubicBezTo>
                    <a:pt x="200" y="465"/>
                    <a:pt x="204" y="466"/>
                    <a:pt x="209" y="466"/>
                  </a:cubicBezTo>
                  <a:cubicBezTo>
                    <a:pt x="209" y="475"/>
                    <a:pt x="209" y="475"/>
                    <a:pt x="209" y="475"/>
                  </a:cubicBezTo>
                  <a:close/>
                  <a:moveTo>
                    <a:pt x="196" y="4"/>
                  </a:moveTo>
                  <a:cubicBezTo>
                    <a:pt x="200" y="3"/>
                    <a:pt x="205" y="2"/>
                    <a:pt x="209" y="2"/>
                  </a:cubicBezTo>
                  <a:cubicBezTo>
                    <a:pt x="209" y="11"/>
                    <a:pt x="209" y="11"/>
                    <a:pt x="209" y="11"/>
                  </a:cubicBezTo>
                  <a:cubicBezTo>
                    <a:pt x="205" y="11"/>
                    <a:pt x="200" y="12"/>
                    <a:pt x="196" y="13"/>
                  </a:cubicBezTo>
                  <a:cubicBezTo>
                    <a:pt x="196" y="4"/>
                    <a:pt x="196" y="4"/>
                    <a:pt x="196" y="4"/>
                  </a:cubicBezTo>
                  <a:close/>
                  <a:moveTo>
                    <a:pt x="209" y="66"/>
                  </a:moveTo>
                  <a:cubicBezTo>
                    <a:pt x="209" y="81"/>
                    <a:pt x="209" y="81"/>
                    <a:pt x="209" y="81"/>
                  </a:cubicBezTo>
                  <a:cubicBezTo>
                    <a:pt x="200" y="90"/>
                    <a:pt x="200" y="90"/>
                    <a:pt x="200" y="90"/>
                  </a:cubicBezTo>
                  <a:cubicBezTo>
                    <a:pt x="196" y="87"/>
                    <a:pt x="196" y="87"/>
                    <a:pt x="196" y="87"/>
                  </a:cubicBezTo>
                  <a:cubicBezTo>
                    <a:pt x="196" y="75"/>
                    <a:pt x="196" y="75"/>
                    <a:pt x="196" y="75"/>
                  </a:cubicBezTo>
                  <a:cubicBezTo>
                    <a:pt x="199" y="77"/>
                    <a:pt x="199" y="77"/>
                    <a:pt x="199" y="77"/>
                  </a:cubicBezTo>
                  <a:cubicBezTo>
                    <a:pt x="209" y="66"/>
                    <a:pt x="209" y="66"/>
                    <a:pt x="209" y="66"/>
                  </a:cubicBezTo>
                  <a:close/>
                  <a:moveTo>
                    <a:pt x="209" y="147"/>
                  </a:moveTo>
                  <a:cubicBezTo>
                    <a:pt x="209" y="167"/>
                    <a:pt x="209" y="167"/>
                    <a:pt x="209" y="167"/>
                  </a:cubicBezTo>
                  <a:cubicBezTo>
                    <a:pt x="202" y="228"/>
                    <a:pt x="202" y="228"/>
                    <a:pt x="202" y="228"/>
                  </a:cubicBezTo>
                  <a:cubicBezTo>
                    <a:pt x="209" y="228"/>
                    <a:pt x="209" y="228"/>
                    <a:pt x="209" y="228"/>
                  </a:cubicBezTo>
                  <a:cubicBezTo>
                    <a:pt x="209" y="246"/>
                    <a:pt x="209" y="246"/>
                    <a:pt x="209" y="246"/>
                  </a:cubicBezTo>
                  <a:cubicBezTo>
                    <a:pt x="196" y="246"/>
                    <a:pt x="196" y="246"/>
                    <a:pt x="196" y="246"/>
                  </a:cubicBezTo>
                  <a:cubicBezTo>
                    <a:pt x="196" y="198"/>
                    <a:pt x="196" y="198"/>
                    <a:pt x="196" y="198"/>
                  </a:cubicBezTo>
                  <a:cubicBezTo>
                    <a:pt x="201" y="158"/>
                    <a:pt x="201" y="158"/>
                    <a:pt x="201" y="158"/>
                  </a:cubicBezTo>
                  <a:cubicBezTo>
                    <a:pt x="196" y="158"/>
                    <a:pt x="196" y="158"/>
                    <a:pt x="196" y="158"/>
                  </a:cubicBezTo>
                  <a:cubicBezTo>
                    <a:pt x="196" y="147"/>
                    <a:pt x="196" y="147"/>
                    <a:pt x="196" y="147"/>
                  </a:cubicBezTo>
                  <a:cubicBezTo>
                    <a:pt x="209" y="147"/>
                    <a:pt x="209" y="147"/>
                    <a:pt x="209" y="147"/>
                  </a:cubicBezTo>
                  <a:close/>
                  <a:moveTo>
                    <a:pt x="209" y="319"/>
                  </a:moveTo>
                  <a:cubicBezTo>
                    <a:pt x="209" y="331"/>
                    <a:pt x="209" y="331"/>
                    <a:pt x="209" y="331"/>
                  </a:cubicBezTo>
                  <a:cubicBezTo>
                    <a:pt x="196" y="338"/>
                    <a:pt x="196" y="338"/>
                    <a:pt x="196" y="338"/>
                  </a:cubicBezTo>
                  <a:cubicBezTo>
                    <a:pt x="196" y="325"/>
                    <a:pt x="196" y="325"/>
                    <a:pt x="196" y="325"/>
                  </a:cubicBezTo>
                  <a:cubicBezTo>
                    <a:pt x="209" y="319"/>
                    <a:pt x="209" y="319"/>
                    <a:pt x="209" y="319"/>
                  </a:cubicBezTo>
                  <a:close/>
                  <a:moveTo>
                    <a:pt x="209" y="339"/>
                  </a:moveTo>
                  <a:cubicBezTo>
                    <a:pt x="209" y="348"/>
                    <a:pt x="209" y="348"/>
                    <a:pt x="209" y="348"/>
                  </a:cubicBezTo>
                  <a:cubicBezTo>
                    <a:pt x="196" y="348"/>
                    <a:pt x="196" y="348"/>
                    <a:pt x="196" y="348"/>
                  </a:cubicBezTo>
                  <a:cubicBezTo>
                    <a:pt x="196" y="339"/>
                    <a:pt x="196" y="339"/>
                    <a:pt x="196" y="339"/>
                  </a:cubicBezTo>
                  <a:cubicBezTo>
                    <a:pt x="209" y="339"/>
                    <a:pt x="209" y="339"/>
                    <a:pt x="209" y="339"/>
                  </a:cubicBezTo>
                  <a:close/>
                  <a:moveTo>
                    <a:pt x="209" y="362"/>
                  </a:moveTo>
                  <a:cubicBezTo>
                    <a:pt x="209" y="372"/>
                    <a:pt x="209" y="372"/>
                    <a:pt x="209" y="372"/>
                  </a:cubicBezTo>
                  <a:cubicBezTo>
                    <a:pt x="196" y="372"/>
                    <a:pt x="196" y="372"/>
                    <a:pt x="196" y="372"/>
                  </a:cubicBezTo>
                  <a:cubicBezTo>
                    <a:pt x="196" y="362"/>
                    <a:pt x="196" y="362"/>
                    <a:pt x="196" y="362"/>
                  </a:cubicBezTo>
                  <a:cubicBezTo>
                    <a:pt x="209" y="362"/>
                    <a:pt x="209" y="362"/>
                    <a:pt x="209" y="362"/>
                  </a:cubicBezTo>
                  <a:close/>
                  <a:moveTo>
                    <a:pt x="209" y="379"/>
                  </a:moveTo>
                  <a:cubicBezTo>
                    <a:pt x="209" y="391"/>
                    <a:pt x="209" y="391"/>
                    <a:pt x="209" y="391"/>
                  </a:cubicBezTo>
                  <a:cubicBezTo>
                    <a:pt x="204" y="391"/>
                    <a:pt x="200" y="391"/>
                    <a:pt x="196" y="391"/>
                  </a:cubicBezTo>
                  <a:cubicBezTo>
                    <a:pt x="196" y="379"/>
                    <a:pt x="196" y="379"/>
                    <a:pt x="196" y="379"/>
                  </a:cubicBezTo>
                  <a:cubicBezTo>
                    <a:pt x="209" y="379"/>
                    <a:pt x="209" y="379"/>
                    <a:pt x="209" y="379"/>
                  </a:cubicBezTo>
                  <a:close/>
                  <a:moveTo>
                    <a:pt x="209" y="399"/>
                  </a:moveTo>
                  <a:cubicBezTo>
                    <a:pt x="209" y="409"/>
                    <a:pt x="209" y="409"/>
                    <a:pt x="209" y="409"/>
                  </a:cubicBezTo>
                  <a:cubicBezTo>
                    <a:pt x="196" y="409"/>
                    <a:pt x="196" y="409"/>
                    <a:pt x="196" y="409"/>
                  </a:cubicBezTo>
                  <a:cubicBezTo>
                    <a:pt x="196" y="399"/>
                    <a:pt x="196" y="399"/>
                    <a:pt x="196" y="399"/>
                  </a:cubicBezTo>
                  <a:cubicBezTo>
                    <a:pt x="209" y="399"/>
                    <a:pt x="209" y="399"/>
                    <a:pt x="209" y="399"/>
                  </a:cubicBezTo>
                  <a:close/>
                  <a:moveTo>
                    <a:pt x="209" y="419"/>
                  </a:moveTo>
                  <a:cubicBezTo>
                    <a:pt x="209" y="428"/>
                    <a:pt x="209" y="428"/>
                    <a:pt x="209" y="428"/>
                  </a:cubicBezTo>
                  <a:cubicBezTo>
                    <a:pt x="196" y="428"/>
                    <a:pt x="196" y="428"/>
                    <a:pt x="196" y="428"/>
                  </a:cubicBezTo>
                  <a:cubicBezTo>
                    <a:pt x="196" y="419"/>
                    <a:pt x="196" y="419"/>
                    <a:pt x="196" y="419"/>
                  </a:cubicBezTo>
                  <a:lnTo>
                    <a:pt x="209" y="419"/>
                  </a:lnTo>
                  <a:close/>
                  <a:moveTo>
                    <a:pt x="196" y="473"/>
                  </a:moveTo>
                  <a:cubicBezTo>
                    <a:pt x="191" y="472"/>
                    <a:pt x="187" y="471"/>
                    <a:pt x="182" y="470"/>
                  </a:cubicBezTo>
                  <a:cubicBezTo>
                    <a:pt x="182" y="461"/>
                    <a:pt x="182" y="461"/>
                    <a:pt x="182" y="461"/>
                  </a:cubicBezTo>
                  <a:cubicBezTo>
                    <a:pt x="187" y="463"/>
                    <a:pt x="191" y="464"/>
                    <a:pt x="196" y="464"/>
                  </a:cubicBezTo>
                  <a:cubicBezTo>
                    <a:pt x="196" y="473"/>
                    <a:pt x="196" y="473"/>
                    <a:pt x="196" y="473"/>
                  </a:cubicBezTo>
                  <a:close/>
                  <a:moveTo>
                    <a:pt x="182" y="7"/>
                  </a:moveTo>
                  <a:cubicBezTo>
                    <a:pt x="187" y="6"/>
                    <a:pt x="191" y="5"/>
                    <a:pt x="196" y="4"/>
                  </a:cubicBezTo>
                  <a:cubicBezTo>
                    <a:pt x="196" y="13"/>
                    <a:pt x="196" y="13"/>
                    <a:pt x="196" y="13"/>
                  </a:cubicBezTo>
                  <a:cubicBezTo>
                    <a:pt x="192" y="13"/>
                    <a:pt x="187" y="14"/>
                    <a:pt x="182" y="16"/>
                  </a:cubicBezTo>
                  <a:cubicBezTo>
                    <a:pt x="182" y="7"/>
                    <a:pt x="182" y="7"/>
                    <a:pt x="182" y="7"/>
                  </a:cubicBezTo>
                  <a:close/>
                  <a:moveTo>
                    <a:pt x="196" y="75"/>
                  </a:moveTo>
                  <a:cubicBezTo>
                    <a:pt x="196" y="87"/>
                    <a:pt x="196" y="87"/>
                    <a:pt x="196" y="87"/>
                  </a:cubicBezTo>
                  <a:cubicBezTo>
                    <a:pt x="182" y="75"/>
                    <a:pt x="182" y="75"/>
                    <a:pt x="182" y="75"/>
                  </a:cubicBezTo>
                  <a:cubicBezTo>
                    <a:pt x="182" y="63"/>
                    <a:pt x="182" y="63"/>
                    <a:pt x="182" y="63"/>
                  </a:cubicBezTo>
                  <a:cubicBezTo>
                    <a:pt x="196" y="75"/>
                    <a:pt x="196" y="75"/>
                    <a:pt x="196" y="75"/>
                  </a:cubicBezTo>
                  <a:close/>
                  <a:moveTo>
                    <a:pt x="196" y="147"/>
                  </a:moveTo>
                  <a:cubicBezTo>
                    <a:pt x="196" y="158"/>
                    <a:pt x="196" y="158"/>
                    <a:pt x="196" y="158"/>
                  </a:cubicBezTo>
                  <a:cubicBezTo>
                    <a:pt x="192" y="158"/>
                    <a:pt x="192" y="158"/>
                    <a:pt x="192" y="158"/>
                  </a:cubicBezTo>
                  <a:cubicBezTo>
                    <a:pt x="182" y="226"/>
                    <a:pt x="182" y="226"/>
                    <a:pt x="182" y="226"/>
                  </a:cubicBezTo>
                  <a:cubicBezTo>
                    <a:pt x="182" y="157"/>
                    <a:pt x="182" y="157"/>
                    <a:pt x="182" y="157"/>
                  </a:cubicBezTo>
                  <a:cubicBezTo>
                    <a:pt x="183" y="155"/>
                    <a:pt x="183" y="155"/>
                    <a:pt x="183" y="155"/>
                  </a:cubicBezTo>
                  <a:cubicBezTo>
                    <a:pt x="182" y="155"/>
                    <a:pt x="182" y="155"/>
                    <a:pt x="182" y="155"/>
                  </a:cubicBezTo>
                  <a:cubicBezTo>
                    <a:pt x="182" y="145"/>
                    <a:pt x="182" y="145"/>
                    <a:pt x="182" y="145"/>
                  </a:cubicBezTo>
                  <a:cubicBezTo>
                    <a:pt x="186" y="147"/>
                    <a:pt x="186" y="147"/>
                    <a:pt x="186" y="147"/>
                  </a:cubicBezTo>
                  <a:cubicBezTo>
                    <a:pt x="196" y="147"/>
                    <a:pt x="196" y="147"/>
                    <a:pt x="196" y="147"/>
                  </a:cubicBezTo>
                  <a:close/>
                  <a:moveTo>
                    <a:pt x="196" y="198"/>
                  </a:moveTo>
                  <a:cubicBezTo>
                    <a:pt x="193" y="228"/>
                    <a:pt x="193" y="228"/>
                    <a:pt x="193" y="228"/>
                  </a:cubicBezTo>
                  <a:cubicBezTo>
                    <a:pt x="182" y="228"/>
                    <a:pt x="182" y="228"/>
                    <a:pt x="182" y="228"/>
                  </a:cubicBezTo>
                  <a:cubicBezTo>
                    <a:pt x="182" y="246"/>
                    <a:pt x="182" y="246"/>
                    <a:pt x="182" y="246"/>
                  </a:cubicBezTo>
                  <a:cubicBezTo>
                    <a:pt x="196" y="246"/>
                    <a:pt x="196" y="246"/>
                    <a:pt x="196" y="246"/>
                  </a:cubicBezTo>
                  <a:cubicBezTo>
                    <a:pt x="196" y="198"/>
                    <a:pt x="196" y="198"/>
                    <a:pt x="196" y="198"/>
                  </a:cubicBezTo>
                  <a:close/>
                  <a:moveTo>
                    <a:pt x="196" y="325"/>
                  </a:moveTo>
                  <a:cubicBezTo>
                    <a:pt x="196" y="338"/>
                    <a:pt x="196" y="338"/>
                    <a:pt x="196" y="338"/>
                  </a:cubicBezTo>
                  <a:cubicBezTo>
                    <a:pt x="194" y="339"/>
                    <a:pt x="194" y="339"/>
                    <a:pt x="194" y="339"/>
                  </a:cubicBezTo>
                  <a:cubicBezTo>
                    <a:pt x="196" y="339"/>
                    <a:pt x="196" y="339"/>
                    <a:pt x="196" y="339"/>
                  </a:cubicBezTo>
                  <a:cubicBezTo>
                    <a:pt x="196" y="348"/>
                    <a:pt x="196" y="348"/>
                    <a:pt x="196" y="348"/>
                  </a:cubicBezTo>
                  <a:cubicBezTo>
                    <a:pt x="182" y="348"/>
                    <a:pt x="182" y="348"/>
                    <a:pt x="182" y="348"/>
                  </a:cubicBezTo>
                  <a:cubicBezTo>
                    <a:pt x="182" y="333"/>
                    <a:pt x="182" y="333"/>
                    <a:pt x="182" y="333"/>
                  </a:cubicBezTo>
                  <a:cubicBezTo>
                    <a:pt x="196" y="325"/>
                    <a:pt x="196" y="325"/>
                    <a:pt x="196" y="325"/>
                  </a:cubicBezTo>
                  <a:close/>
                  <a:moveTo>
                    <a:pt x="196" y="362"/>
                  </a:moveTo>
                  <a:cubicBezTo>
                    <a:pt x="196" y="372"/>
                    <a:pt x="196" y="372"/>
                    <a:pt x="196" y="372"/>
                  </a:cubicBezTo>
                  <a:cubicBezTo>
                    <a:pt x="182" y="372"/>
                    <a:pt x="182" y="372"/>
                    <a:pt x="182" y="372"/>
                  </a:cubicBezTo>
                  <a:cubicBezTo>
                    <a:pt x="182" y="362"/>
                    <a:pt x="182" y="362"/>
                    <a:pt x="182" y="362"/>
                  </a:cubicBezTo>
                  <a:cubicBezTo>
                    <a:pt x="196" y="362"/>
                    <a:pt x="196" y="362"/>
                    <a:pt x="196" y="362"/>
                  </a:cubicBezTo>
                  <a:close/>
                  <a:moveTo>
                    <a:pt x="196" y="379"/>
                  </a:moveTo>
                  <a:cubicBezTo>
                    <a:pt x="196" y="391"/>
                    <a:pt x="196" y="391"/>
                    <a:pt x="196" y="391"/>
                  </a:cubicBezTo>
                  <a:cubicBezTo>
                    <a:pt x="191" y="391"/>
                    <a:pt x="186" y="391"/>
                    <a:pt x="182" y="391"/>
                  </a:cubicBezTo>
                  <a:cubicBezTo>
                    <a:pt x="182" y="379"/>
                    <a:pt x="182" y="379"/>
                    <a:pt x="182" y="379"/>
                  </a:cubicBezTo>
                  <a:cubicBezTo>
                    <a:pt x="196" y="379"/>
                    <a:pt x="196" y="379"/>
                    <a:pt x="196" y="379"/>
                  </a:cubicBezTo>
                  <a:close/>
                  <a:moveTo>
                    <a:pt x="196" y="399"/>
                  </a:moveTo>
                  <a:cubicBezTo>
                    <a:pt x="196" y="409"/>
                    <a:pt x="196" y="409"/>
                    <a:pt x="196" y="409"/>
                  </a:cubicBezTo>
                  <a:cubicBezTo>
                    <a:pt x="182" y="409"/>
                    <a:pt x="182" y="409"/>
                    <a:pt x="182" y="409"/>
                  </a:cubicBezTo>
                  <a:cubicBezTo>
                    <a:pt x="182" y="399"/>
                    <a:pt x="182" y="399"/>
                    <a:pt x="182" y="399"/>
                  </a:cubicBezTo>
                  <a:cubicBezTo>
                    <a:pt x="196" y="399"/>
                    <a:pt x="196" y="399"/>
                    <a:pt x="196" y="399"/>
                  </a:cubicBezTo>
                  <a:close/>
                  <a:moveTo>
                    <a:pt x="196" y="419"/>
                  </a:moveTo>
                  <a:cubicBezTo>
                    <a:pt x="196" y="428"/>
                    <a:pt x="196" y="428"/>
                    <a:pt x="196" y="428"/>
                  </a:cubicBezTo>
                  <a:cubicBezTo>
                    <a:pt x="182" y="428"/>
                    <a:pt x="182" y="428"/>
                    <a:pt x="182" y="428"/>
                  </a:cubicBezTo>
                  <a:cubicBezTo>
                    <a:pt x="182" y="419"/>
                    <a:pt x="182" y="419"/>
                    <a:pt x="182" y="419"/>
                  </a:cubicBezTo>
                  <a:lnTo>
                    <a:pt x="196" y="419"/>
                  </a:lnTo>
                  <a:close/>
                  <a:moveTo>
                    <a:pt x="182" y="470"/>
                  </a:moveTo>
                  <a:cubicBezTo>
                    <a:pt x="176" y="468"/>
                    <a:pt x="170" y="467"/>
                    <a:pt x="163" y="465"/>
                  </a:cubicBezTo>
                  <a:cubicBezTo>
                    <a:pt x="163" y="456"/>
                    <a:pt x="163" y="456"/>
                    <a:pt x="163" y="456"/>
                  </a:cubicBezTo>
                  <a:cubicBezTo>
                    <a:pt x="169" y="458"/>
                    <a:pt x="176" y="460"/>
                    <a:pt x="182" y="461"/>
                  </a:cubicBezTo>
                  <a:cubicBezTo>
                    <a:pt x="182" y="470"/>
                    <a:pt x="182" y="470"/>
                    <a:pt x="182" y="470"/>
                  </a:cubicBezTo>
                  <a:close/>
                  <a:moveTo>
                    <a:pt x="163" y="12"/>
                  </a:moveTo>
                  <a:cubicBezTo>
                    <a:pt x="170" y="10"/>
                    <a:pt x="176" y="8"/>
                    <a:pt x="182" y="7"/>
                  </a:cubicBezTo>
                  <a:cubicBezTo>
                    <a:pt x="182" y="16"/>
                    <a:pt x="182" y="16"/>
                    <a:pt x="182" y="16"/>
                  </a:cubicBezTo>
                  <a:cubicBezTo>
                    <a:pt x="176" y="17"/>
                    <a:pt x="170" y="19"/>
                    <a:pt x="163" y="21"/>
                  </a:cubicBezTo>
                  <a:cubicBezTo>
                    <a:pt x="163" y="12"/>
                    <a:pt x="163" y="12"/>
                    <a:pt x="163" y="12"/>
                  </a:cubicBezTo>
                  <a:close/>
                  <a:moveTo>
                    <a:pt x="182" y="63"/>
                  </a:moveTo>
                  <a:cubicBezTo>
                    <a:pt x="182" y="75"/>
                    <a:pt x="182" y="75"/>
                    <a:pt x="182" y="75"/>
                  </a:cubicBezTo>
                  <a:cubicBezTo>
                    <a:pt x="179" y="73"/>
                    <a:pt x="179" y="73"/>
                    <a:pt x="179" y="73"/>
                  </a:cubicBezTo>
                  <a:cubicBezTo>
                    <a:pt x="175" y="69"/>
                    <a:pt x="171" y="73"/>
                    <a:pt x="171" y="73"/>
                  </a:cubicBezTo>
                  <a:cubicBezTo>
                    <a:pt x="168" y="74"/>
                    <a:pt x="166" y="75"/>
                    <a:pt x="163" y="77"/>
                  </a:cubicBezTo>
                  <a:cubicBezTo>
                    <a:pt x="163" y="66"/>
                    <a:pt x="163" y="66"/>
                    <a:pt x="163" y="66"/>
                  </a:cubicBezTo>
                  <a:cubicBezTo>
                    <a:pt x="167" y="64"/>
                    <a:pt x="171" y="62"/>
                    <a:pt x="174" y="60"/>
                  </a:cubicBezTo>
                  <a:cubicBezTo>
                    <a:pt x="174" y="60"/>
                    <a:pt x="179" y="60"/>
                    <a:pt x="181" y="61"/>
                  </a:cubicBezTo>
                  <a:cubicBezTo>
                    <a:pt x="182" y="63"/>
                    <a:pt x="182" y="63"/>
                    <a:pt x="182" y="63"/>
                  </a:cubicBezTo>
                  <a:close/>
                  <a:moveTo>
                    <a:pt x="182" y="145"/>
                  </a:moveTo>
                  <a:cubicBezTo>
                    <a:pt x="182" y="155"/>
                    <a:pt x="182" y="155"/>
                    <a:pt x="182" y="155"/>
                  </a:cubicBezTo>
                  <a:cubicBezTo>
                    <a:pt x="166" y="148"/>
                    <a:pt x="166" y="148"/>
                    <a:pt x="166" y="148"/>
                  </a:cubicBezTo>
                  <a:cubicBezTo>
                    <a:pt x="166" y="148"/>
                    <a:pt x="176" y="176"/>
                    <a:pt x="176" y="176"/>
                  </a:cubicBezTo>
                  <a:cubicBezTo>
                    <a:pt x="163" y="176"/>
                    <a:pt x="163" y="176"/>
                    <a:pt x="163" y="176"/>
                  </a:cubicBezTo>
                  <a:cubicBezTo>
                    <a:pt x="163" y="136"/>
                    <a:pt x="163" y="136"/>
                    <a:pt x="163" y="136"/>
                  </a:cubicBezTo>
                  <a:cubicBezTo>
                    <a:pt x="182" y="145"/>
                    <a:pt x="182" y="145"/>
                    <a:pt x="182" y="145"/>
                  </a:cubicBezTo>
                  <a:close/>
                  <a:moveTo>
                    <a:pt x="182" y="157"/>
                  </a:moveTo>
                  <a:cubicBezTo>
                    <a:pt x="172" y="228"/>
                    <a:pt x="172" y="228"/>
                    <a:pt x="172" y="228"/>
                  </a:cubicBezTo>
                  <a:cubicBezTo>
                    <a:pt x="163" y="222"/>
                    <a:pt x="163" y="222"/>
                    <a:pt x="163" y="222"/>
                  </a:cubicBezTo>
                  <a:cubicBezTo>
                    <a:pt x="163" y="233"/>
                    <a:pt x="163" y="233"/>
                    <a:pt x="163" y="233"/>
                  </a:cubicBezTo>
                  <a:cubicBezTo>
                    <a:pt x="171" y="238"/>
                    <a:pt x="171" y="238"/>
                    <a:pt x="171" y="238"/>
                  </a:cubicBezTo>
                  <a:cubicBezTo>
                    <a:pt x="171" y="337"/>
                    <a:pt x="171" y="337"/>
                    <a:pt x="171" y="337"/>
                  </a:cubicBezTo>
                  <a:cubicBezTo>
                    <a:pt x="163" y="337"/>
                    <a:pt x="163" y="337"/>
                    <a:pt x="163" y="337"/>
                  </a:cubicBezTo>
                  <a:cubicBezTo>
                    <a:pt x="163" y="348"/>
                    <a:pt x="163" y="348"/>
                    <a:pt x="163" y="348"/>
                  </a:cubicBezTo>
                  <a:cubicBezTo>
                    <a:pt x="171" y="348"/>
                    <a:pt x="171" y="348"/>
                    <a:pt x="171" y="348"/>
                  </a:cubicBezTo>
                  <a:cubicBezTo>
                    <a:pt x="171" y="347"/>
                    <a:pt x="167" y="365"/>
                    <a:pt x="163" y="384"/>
                  </a:cubicBezTo>
                  <a:cubicBezTo>
                    <a:pt x="163" y="428"/>
                    <a:pt x="163" y="428"/>
                    <a:pt x="163" y="428"/>
                  </a:cubicBezTo>
                  <a:cubicBezTo>
                    <a:pt x="182" y="428"/>
                    <a:pt x="182" y="428"/>
                    <a:pt x="182" y="428"/>
                  </a:cubicBezTo>
                  <a:cubicBezTo>
                    <a:pt x="182" y="419"/>
                    <a:pt x="182" y="419"/>
                    <a:pt x="182" y="419"/>
                  </a:cubicBezTo>
                  <a:cubicBezTo>
                    <a:pt x="168" y="419"/>
                    <a:pt x="168" y="419"/>
                    <a:pt x="168" y="419"/>
                  </a:cubicBezTo>
                  <a:cubicBezTo>
                    <a:pt x="168" y="409"/>
                    <a:pt x="168" y="409"/>
                    <a:pt x="168" y="409"/>
                  </a:cubicBezTo>
                  <a:cubicBezTo>
                    <a:pt x="182" y="409"/>
                    <a:pt x="182" y="409"/>
                    <a:pt x="182" y="409"/>
                  </a:cubicBezTo>
                  <a:cubicBezTo>
                    <a:pt x="182" y="399"/>
                    <a:pt x="182" y="399"/>
                    <a:pt x="182" y="399"/>
                  </a:cubicBezTo>
                  <a:cubicBezTo>
                    <a:pt x="171" y="399"/>
                    <a:pt x="171" y="399"/>
                    <a:pt x="171" y="399"/>
                  </a:cubicBezTo>
                  <a:cubicBezTo>
                    <a:pt x="171" y="391"/>
                    <a:pt x="171" y="391"/>
                    <a:pt x="171" y="391"/>
                  </a:cubicBezTo>
                  <a:cubicBezTo>
                    <a:pt x="171" y="391"/>
                    <a:pt x="175" y="391"/>
                    <a:pt x="182" y="391"/>
                  </a:cubicBezTo>
                  <a:cubicBezTo>
                    <a:pt x="182" y="379"/>
                    <a:pt x="182" y="379"/>
                    <a:pt x="182" y="379"/>
                  </a:cubicBezTo>
                  <a:cubicBezTo>
                    <a:pt x="174" y="379"/>
                    <a:pt x="174" y="379"/>
                    <a:pt x="174" y="379"/>
                  </a:cubicBezTo>
                  <a:cubicBezTo>
                    <a:pt x="176" y="372"/>
                    <a:pt x="176" y="372"/>
                    <a:pt x="176" y="372"/>
                  </a:cubicBezTo>
                  <a:cubicBezTo>
                    <a:pt x="182" y="372"/>
                    <a:pt x="182" y="372"/>
                    <a:pt x="182" y="372"/>
                  </a:cubicBezTo>
                  <a:cubicBezTo>
                    <a:pt x="182" y="362"/>
                    <a:pt x="182" y="362"/>
                    <a:pt x="182" y="362"/>
                  </a:cubicBezTo>
                  <a:cubicBezTo>
                    <a:pt x="178" y="362"/>
                    <a:pt x="178" y="362"/>
                    <a:pt x="178" y="362"/>
                  </a:cubicBezTo>
                  <a:cubicBezTo>
                    <a:pt x="178" y="362"/>
                    <a:pt x="181" y="347"/>
                    <a:pt x="181" y="348"/>
                  </a:cubicBezTo>
                  <a:cubicBezTo>
                    <a:pt x="182" y="348"/>
                    <a:pt x="182" y="348"/>
                    <a:pt x="182" y="348"/>
                  </a:cubicBezTo>
                  <a:cubicBezTo>
                    <a:pt x="182" y="333"/>
                    <a:pt x="182" y="333"/>
                    <a:pt x="182" y="333"/>
                  </a:cubicBezTo>
                  <a:cubicBezTo>
                    <a:pt x="181" y="333"/>
                    <a:pt x="181" y="333"/>
                    <a:pt x="181" y="333"/>
                  </a:cubicBezTo>
                  <a:cubicBezTo>
                    <a:pt x="181" y="333"/>
                    <a:pt x="181" y="246"/>
                    <a:pt x="181" y="246"/>
                  </a:cubicBezTo>
                  <a:cubicBezTo>
                    <a:pt x="182" y="246"/>
                    <a:pt x="182" y="246"/>
                    <a:pt x="182" y="246"/>
                  </a:cubicBezTo>
                  <a:cubicBezTo>
                    <a:pt x="182" y="228"/>
                    <a:pt x="182" y="228"/>
                    <a:pt x="182" y="228"/>
                  </a:cubicBezTo>
                  <a:cubicBezTo>
                    <a:pt x="182" y="228"/>
                    <a:pt x="182" y="228"/>
                    <a:pt x="182" y="228"/>
                  </a:cubicBezTo>
                  <a:cubicBezTo>
                    <a:pt x="182" y="226"/>
                    <a:pt x="182" y="226"/>
                    <a:pt x="182" y="226"/>
                  </a:cubicBezTo>
                  <a:lnTo>
                    <a:pt x="182" y="157"/>
                  </a:lnTo>
                  <a:close/>
                  <a:moveTo>
                    <a:pt x="163" y="465"/>
                  </a:moveTo>
                  <a:cubicBezTo>
                    <a:pt x="154" y="461"/>
                    <a:pt x="145" y="458"/>
                    <a:pt x="136" y="454"/>
                  </a:cubicBezTo>
                  <a:cubicBezTo>
                    <a:pt x="136" y="444"/>
                    <a:pt x="136" y="444"/>
                    <a:pt x="136" y="444"/>
                  </a:cubicBezTo>
                  <a:cubicBezTo>
                    <a:pt x="143" y="448"/>
                    <a:pt x="153" y="452"/>
                    <a:pt x="163" y="456"/>
                  </a:cubicBezTo>
                  <a:cubicBezTo>
                    <a:pt x="163" y="465"/>
                    <a:pt x="163" y="465"/>
                    <a:pt x="163" y="465"/>
                  </a:cubicBezTo>
                  <a:close/>
                  <a:moveTo>
                    <a:pt x="136" y="23"/>
                  </a:moveTo>
                  <a:cubicBezTo>
                    <a:pt x="145" y="19"/>
                    <a:pt x="154" y="15"/>
                    <a:pt x="163" y="12"/>
                  </a:cubicBezTo>
                  <a:cubicBezTo>
                    <a:pt x="163" y="21"/>
                    <a:pt x="163" y="21"/>
                    <a:pt x="163" y="21"/>
                  </a:cubicBezTo>
                  <a:cubicBezTo>
                    <a:pt x="154" y="24"/>
                    <a:pt x="145" y="28"/>
                    <a:pt x="136" y="32"/>
                  </a:cubicBezTo>
                  <a:cubicBezTo>
                    <a:pt x="136" y="23"/>
                    <a:pt x="136" y="23"/>
                    <a:pt x="136" y="23"/>
                  </a:cubicBezTo>
                  <a:close/>
                  <a:moveTo>
                    <a:pt x="163" y="66"/>
                  </a:moveTo>
                  <a:cubicBezTo>
                    <a:pt x="163" y="77"/>
                    <a:pt x="163" y="77"/>
                    <a:pt x="163" y="77"/>
                  </a:cubicBezTo>
                  <a:cubicBezTo>
                    <a:pt x="154" y="82"/>
                    <a:pt x="145" y="86"/>
                    <a:pt x="136" y="90"/>
                  </a:cubicBezTo>
                  <a:cubicBezTo>
                    <a:pt x="136" y="79"/>
                    <a:pt x="136" y="79"/>
                    <a:pt x="136" y="79"/>
                  </a:cubicBezTo>
                  <a:cubicBezTo>
                    <a:pt x="145" y="75"/>
                    <a:pt x="154" y="71"/>
                    <a:pt x="163" y="66"/>
                  </a:cubicBezTo>
                  <a:close/>
                  <a:moveTo>
                    <a:pt x="163" y="136"/>
                  </a:moveTo>
                  <a:cubicBezTo>
                    <a:pt x="163" y="176"/>
                    <a:pt x="163" y="176"/>
                    <a:pt x="163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59" y="197"/>
                    <a:pt x="159" y="197"/>
                    <a:pt x="159" y="197"/>
                  </a:cubicBezTo>
                  <a:cubicBezTo>
                    <a:pt x="142" y="207"/>
                    <a:pt x="142" y="207"/>
                    <a:pt x="142" y="207"/>
                  </a:cubicBezTo>
                  <a:cubicBezTo>
                    <a:pt x="163" y="222"/>
                    <a:pt x="163" y="222"/>
                    <a:pt x="163" y="222"/>
                  </a:cubicBezTo>
                  <a:cubicBezTo>
                    <a:pt x="163" y="233"/>
                    <a:pt x="163" y="233"/>
                    <a:pt x="163" y="233"/>
                  </a:cubicBezTo>
                  <a:cubicBezTo>
                    <a:pt x="156" y="229"/>
                    <a:pt x="156" y="229"/>
                    <a:pt x="156" y="229"/>
                  </a:cubicBezTo>
                  <a:cubicBezTo>
                    <a:pt x="156" y="228"/>
                    <a:pt x="156" y="337"/>
                    <a:pt x="156" y="337"/>
                  </a:cubicBezTo>
                  <a:cubicBezTo>
                    <a:pt x="163" y="337"/>
                    <a:pt x="163" y="337"/>
                    <a:pt x="163" y="337"/>
                  </a:cubicBezTo>
                  <a:cubicBezTo>
                    <a:pt x="163" y="348"/>
                    <a:pt x="163" y="348"/>
                    <a:pt x="163" y="348"/>
                  </a:cubicBezTo>
                  <a:cubicBezTo>
                    <a:pt x="136" y="348"/>
                    <a:pt x="136" y="348"/>
                    <a:pt x="136" y="348"/>
                  </a:cubicBezTo>
                  <a:cubicBezTo>
                    <a:pt x="136" y="219"/>
                    <a:pt x="136" y="219"/>
                    <a:pt x="136" y="219"/>
                  </a:cubicBezTo>
                  <a:cubicBezTo>
                    <a:pt x="141" y="219"/>
                    <a:pt x="141" y="219"/>
                    <a:pt x="141" y="219"/>
                  </a:cubicBezTo>
                  <a:cubicBezTo>
                    <a:pt x="136" y="215"/>
                    <a:pt x="136" y="215"/>
                    <a:pt x="136" y="215"/>
                  </a:cubicBezTo>
                  <a:cubicBezTo>
                    <a:pt x="136" y="198"/>
                    <a:pt x="136" y="198"/>
                    <a:pt x="136" y="198"/>
                  </a:cubicBezTo>
                  <a:cubicBezTo>
                    <a:pt x="146" y="193"/>
                    <a:pt x="146" y="193"/>
                    <a:pt x="146" y="193"/>
                  </a:cubicBezTo>
                  <a:cubicBezTo>
                    <a:pt x="136" y="176"/>
                    <a:pt x="136" y="176"/>
                    <a:pt x="136" y="176"/>
                  </a:cubicBezTo>
                  <a:cubicBezTo>
                    <a:pt x="136" y="167"/>
                    <a:pt x="136" y="167"/>
                    <a:pt x="136" y="167"/>
                  </a:cubicBezTo>
                  <a:cubicBezTo>
                    <a:pt x="162" y="167"/>
                    <a:pt x="162" y="167"/>
                    <a:pt x="162" y="167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63" y="136"/>
                    <a:pt x="163" y="136"/>
                    <a:pt x="163" y="136"/>
                  </a:cubicBezTo>
                  <a:close/>
                  <a:moveTo>
                    <a:pt x="163" y="384"/>
                  </a:moveTo>
                  <a:cubicBezTo>
                    <a:pt x="163" y="428"/>
                    <a:pt x="163" y="428"/>
                    <a:pt x="163" y="428"/>
                  </a:cubicBezTo>
                  <a:cubicBezTo>
                    <a:pt x="154" y="427"/>
                    <a:pt x="154" y="427"/>
                    <a:pt x="154" y="427"/>
                  </a:cubicBezTo>
                  <a:cubicBezTo>
                    <a:pt x="154" y="427"/>
                    <a:pt x="159" y="405"/>
                    <a:pt x="163" y="384"/>
                  </a:cubicBezTo>
                  <a:close/>
                  <a:moveTo>
                    <a:pt x="136" y="454"/>
                  </a:moveTo>
                  <a:cubicBezTo>
                    <a:pt x="129" y="450"/>
                    <a:pt x="122" y="447"/>
                    <a:pt x="115" y="443"/>
                  </a:cubicBezTo>
                  <a:cubicBezTo>
                    <a:pt x="115" y="433"/>
                    <a:pt x="115" y="433"/>
                    <a:pt x="115" y="433"/>
                  </a:cubicBezTo>
                  <a:cubicBezTo>
                    <a:pt x="116" y="433"/>
                    <a:pt x="116" y="433"/>
                    <a:pt x="116" y="433"/>
                  </a:cubicBezTo>
                  <a:cubicBezTo>
                    <a:pt x="116" y="433"/>
                    <a:pt x="123" y="438"/>
                    <a:pt x="136" y="444"/>
                  </a:cubicBezTo>
                  <a:cubicBezTo>
                    <a:pt x="136" y="454"/>
                    <a:pt x="136" y="454"/>
                    <a:pt x="136" y="454"/>
                  </a:cubicBezTo>
                  <a:close/>
                  <a:moveTo>
                    <a:pt x="115" y="34"/>
                  </a:moveTo>
                  <a:cubicBezTo>
                    <a:pt x="122" y="30"/>
                    <a:pt x="129" y="26"/>
                    <a:pt x="136" y="23"/>
                  </a:cubicBezTo>
                  <a:cubicBezTo>
                    <a:pt x="136" y="32"/>
                    <a:pt x="136" y="32"/>
                    <a:pt x="136" y="32"/>
                  </a:cubicBezTo>
                  <a:cubicBezTo>
                    <a:pt x="129" y="36"/>
                    <a:pt x="122" y="40"/>
                    <a:pt x="115" y="44"/>
                  </a:cubicBezTo>
                  <a:cubicBezTo>
                    <a:pt x="115" y="34"/>
                    <a:pt x="115" y="34"/>
                    <a:pt x="115" y="34"/>
                  </a:cubicBezTo>
                  <a:close/>
                  <a:moveTo>
                    <a:pt x="136" y="79"/>
                  </a:moveTo>
                  <a:cubicBezTo>
                    <a:pt x="136" y="90"/>
                    <a:pt x="136" y="90"/>
                    <a:pt x="136" y="90"/>
                  </a:cubicBezTo>
                  <a:cubicBezTo>
                    <a:pt x="129" y="93"/>
                    <a:pt x="122" y="96"/>
                    <a:pt x="115" y="98"/>
                  </a:cubicBezTo>
                  <a:cubicBezTo>
                    <a:pt x="115" y="88"/>
                    <a:pt x="115" y="88"/>
                    <a:pt x="115" y="88"/>
                  </a:cubicBezTo>
                  <a:cubicBezTo>
                    <a:pt x="122" y="86"/>
                    <a:pt x="129" y="83"/>
                    <a:pt x="136" y="79"/>
                  </a:cubicBezTo>
                  <a:close/>
                  <a:moveTo>
                    <a:pt x="136" y="167"/>
                  </a:moveTo>
                  <a:cubicBezTo>
                    <a:pt x="136" y="176"/>
                    <a:pt x="136" y="176"/>
                    <a:pt x="136" y="176"/>
                  </a:cubicBezTo>
                  <a:cubicBezTo>
                    <a:pt x="131" y="167"/>
                    <a:pt x="131" y="167"/>
                    <a:pt x="131" y="167"/>
                  </a:cubicBezTo>
                  <a:cubicBezTo>
                    <a:pt x="136" y="167"/>
                    <a:pt x="136" y="167"/>
                    <a:pt x="136" y="167"/>
                  </a:cubicBezTo>
                  <a:close/>
                  <a:moveTo>
                    <a:pt x="136" y="198"/>
                  </a:moveTo>
                  <a:cubicBezTo>
                    <a:pt x="136" y="215"/>
                    <a:pt x="136" y="215"/>
                    <a:pt x="136" y="215"/>
                  </a:cubicBezTo>
                  <a:cubicBezTo>
                    <a:pt x="132" y="211"/>
                    <a:pt x="132" y="211"/>
                    <a:pt x="132" y="211"/>
                  </a:cubicBezTo>
                  <a:cubicBezTo>
                    <a:pt x="132" y="218"/>
                    <a:pt x="132" y="218"/>
                    <a:pt x="132" y="218"/>
                  </a:cubicBezTo>
                  <a:cubicBezTo>
                    <a:pt x="136" y="219"/>
                    <a:pt x="136" y="219"/>
                    <a:pt x="136" y="219"/>
                  </a:cubicBezTo>
                  <a:cubicBezTo>
                    <a:pt x="136" y="348"/>
                    <a:pt x="136" y="348"/>
                    <a:pt x="136" y="348"/>
                  </a:cubicBezTo>
                  <a:cubicBezTo>
                    <a:pt x="115" y="347"/>
                    <a:pt x="115" y="347"/>
                    <a:pt x="115" y="347"/>
                  </a:cubicBezTo>
                  <a:cubicBezTo>
                    <a:pt x="115" y="297"/>
                    <a:pt x="115" y="297"/>
                    <a:pt x="115" y="297"/>
                  </a:cubicBezTo>
                  <a:cubicBezTo>
                    <a:pt x="127" y="297"/>
                    <a:pt x="127" y="297"/>
                    <a:pt x="127" y="297"/>
                  </a:cubicBezTo>
                  <a:cubicBezTo>
                    <a:pt x="127" y="261"/>
                    <a:pt x="127" y="261"/>
                    <a:pt x="127" y="261"/>
                  </a:cubicBezTo>
                  <a:cubicBezTo>
                    <a:pt x="115" y="261"/>
                    <a:pt x="115" y="261"/>
                    <a:pt x="115" y="261"/>
                  </a:cubicBezTo>
                  <a:cubicBezTo>
                    <a:pt x="115" y="218"/>
                    <a:pt x="115" y="218"/>
                    <a:pt x="115" y="218"/>
                  </a:cubicBezTo>
                  <a:cubicBezTo>
                    <a:pt x="120" y="218"/>
                    <a:pt x="120" y="218"/>
                    <a:pt x="120" y="218"/>
                  </a:cubicBezTo>
                  <a:cubicBezTo>
                    <a:pt x="121" y="202"/>
                    <a:pt x="121" y="202"/>
                    <a:pt x="121" y="202"/>
                  </a:cubicBezTo>
                  <a:cubicBezTo>
                    <a:pt x="115" y="202"/>
                    <a:pt x="115" y="202"/>
                    <a:pt x="115" y="202"/>
                  </a:cubicBezTo>
                  <a:cubicBezTo>
                    <a:pt x="115" y="190"/>
                    <a:pt x="115" y="190"/>
                    <a:pt x="115" y="190"/>
                  </a:cubicBezTo>
                  <a:cubicBezTo>
                    <a:pt x="132" y="190"/>
                    <a:pt x="132" y="190"/>
                    <a:pt x="132" y="190"/>
                  </a:cubicBezTo>
                  <a:cubicBezTo>
                    <a:pt x="132" y="200"/>
                    <a:pt x="132" y="200"/>
                    <a:pt x="132" y="200"/>
                  </a:cubicBezTo>
                  <a:lnTo>
                    <a:pt x="136" y="198"/>
                  </a:lnTo>
                  <a:close/>
                  <a:moveTo>
                    <a:pt x="115" y="443"/>
                  </a:moveTo>
                  <a:cubicBezTo>
                    <a:pt x="97" y="431"/>
                    <a:pt x="79" y="417"/>
                    <a:pt x="64" y="401"/>
                  </a:cubicBezTo>
                  <a:cubicBezTo>
                    <a:pt x="64" y="388"/>
                    <a:pt x="64" y="388"/>
                    <a:pt x="64" y="388"/>
                  </a:cubicBezTo>
                  <a:cubicBezTo>
                    <a:pt x="77" y="404"/>
                    <a:pt x="94" y="420"/>
                    <a:pt x="115" y="433"/>
                  </a:cubicBezTo>
                  <a:cubicBezTo>
                    <a:pt x="115" y="443"/>
                    <a:pt x="115" y="443"/>
                    <a:pt x="115" y="443"/>
                  </a:cubicBezTo>
                  <a:close/>
                  <a:moveTo>
                    <a:pt x="64" y="75"/>
                  </a:moveTo>
                  <a:cubicBezTo>
                    <a:pt x="79" y="59"/>
                    <a:pt x="97" y="45"/>
                    <a:pt x="115" y="34"/>
                  </a:cubicBezTo>
                  <a:cubicBezTo>
                    <a:pt x="115" y="44"/>
                    <a:pt x="115" y="44"/>
                    <a:pt x="115" y="44"/>
                  </a:cubicBezTo>
                  <a:cubicBezTo>
                    <a:pt x="111" y="47"/>
                    <a:pt x="107" y="50"/>
                    <a:pt x="102" y="53"/>
                  </a:cubicBezTo>
                  <a:cubicBezTo>
                    <a:pt x="102" y="53"/>
                    <a:pt x="82" y="68"/>
                    <a:pt x="64" y="88"/>
                  </a:cubicBezTo>
                  <a:cubicBezTo>
                    <a:pt x="64" y="75"/>
                    <a:pt x="64" y="75"/>
                    <a:pt x="64" y="75"/>
                  </a:cubicBezTo>
                  <a:close/>
                  <a:moveTo>
                    <a:pt x="115" y="88"/>
                  </a:moveTo>
                  <a:cubicBezTo>
                    <a:pt x="115" y="98"/>
                    <a:pt x="115" y="98"/>
                    <a:pt x="115" y="98"/>
                  </a:cubicBezTo>
                  <a:cubicBezTo>
                    <a:pt x="95" y="106"/>
                    <a:pt x="77" y="111"/>
                    <a:pt x="64" y="114"/>
                  </a:cubicBezTo>
                  <a:cubicBezTo>
                    <a:pt x="64" y="105"/>
                    <a:pt x="64" y="105"/>
                    <a:pt x="64" y="105"/>
                  </a:cubicBezTo>
                  <a:cubicBezTo>
                    <a:pt x="76" y="103"/>
                    <a:pt x="93" y="97"/>
                    <a:pt x="115" y="88"/>
                  </a:cubicBezTo>
                  <a:close/>
                  <a:moveTo>
                    <a:pt x="115" y="190"/>
                  </a:moveTo>
                  <a:cubicBezTo>
                    <a:pt x="115" y="202"/>
                    <a:pt x="115" y="202"/>
                    <a:pt x="115" y="202"/>
                  </a:cubicBezTo>
                  <a:cubicBezTo>
                    <a:pt x="103" y="202"/>
                    <a:pt x="103" y="202"/>
                    <a:pt x="103" y="202"/>
                  </a:cubicBezTo>
                  <a:cubicBezTo>
                    <a:pt x="103" y="174"/>
                    <a:pt x="103" y="174"/>
                    <a:pt x="103" y="174"/>
                  </a:cubicBezTo>
                  <a:cubicBezTo>
                    <a:pt x="77" y="174"/>
                    <a:pt x="77" y="174"/>
                    <a:pt x="77" y="174"/>
                  </a:cubicBezTo>
                  <a:cubicBezTo>
                    <a:pt x="91" y="147"/>
                    <a:pt x="91" y="147"/>
                    <a:pt x="91" y="147"/>
                  </a:cubicBezTo>
                  <a:cubicBezTo>
                    <a:pt x="64" y="147"/>
                    <a:pt x="64" y="147"/>
                    <a:pt x="64" y="147"/>
                  </a:cubicBezTo>
                  <a:cubicBezTo>
                    <a:pt x="64" y="137"/>
                    <a:pt x="64" y="137"/>
                    <a:pt x="64" y="137"/>
                  </a:cubicBezTo>
                  <a:cubicBezTo>
                    <a:pt x="83" y="137"/>
                    <a:pt x="83" y="137"/>
                    <a:pt x="83" y="137"/>
                  </a:cubicBezTo>
                  <a:cubicBezTo>
                    <a:pt x="113" y="124"/>
                    <a:pt x="113" y="124"/>
                    <a:pt x="113" y="124"/>
                  </a:cubicBezTo>
                  <a:cubicBezTo>
                    <a:pt x="92" y="164"/>
                    <a:pt x="92" y="164"/>
                    <a:pt x="92" y="164"/>
                  </a:cubicBezTo>
                  <a:cubicBezTo>
                    <a:pt x="112" y="164"/>
                    <a:pt x="112" y="164"/>
                    <a:pt x="112" y="164"/>
                  </a:cubicBezTo>
                  <a:cubicBezTo>
                    <a:pt x="112" y="191"/>
                    <a:pt x="112" y="191"/>
                    <a:pt x="112" y="191"/>
                  </a:cubicBezTo>
                  <a:cubicBezTo>
                    <a:pt x="115" y="190"/>
                    <a:pt x="115" y="190"/>
                    <a:pt x="115" y="190"/>
                  </a:cubicBezTo>
                  <a:close/>
                  <a:moveTo>
                    <a:pt x="115" y="218"/>
                  </a:moveTo>
                  <a:cubicBezTo>
                    <a:pt x="114" y="218"/>
                    <a:pt x="114" y="218"/>
                    <a:pt x="114" y="218"/>
                  </a:cubicBezTo>
                  <a:cubicBezTo>
                    <a:pt x="114" y="209"/>
                    <a:pt x="114" y="209"/>
                    <a:pt x="114" y="209"/>
                  </a:cubicBezTo>
                  <a:cubicBezTo>
                    <a:pt x="114" y="209"/>
                    <a:pt x="114" y="209"/>
                    <a:pt x="114" y="209"/>
                  </a:cubicBezTo>
                  <a:cubicBezTo>
                    <a:pt x="85" y="209"/>
                    <a:pt x="85" y="209"/>
                    <a:pt x="85" y="209"/>
                  </a:cubicBezTo>
                  <a:cubicBezTo>
                    <a:pt x="84" y="205"/>
                    <a:pt x="84" y="205"/>
                    <a:pt x="84" y="205"/>
                  </a:cubicBezTo>
                  <a:cubicBezTo>
                    <a:pt x="88" y="205"/>
                    <a:pt x="88" y="205"/>
                    <a:pt x="88" y="205"/>
                  </a:cubicBezTo>
                  <a:cubicBezTo>
                    <a:pt x="88" y="192"/>
                    <a:pt x="88" y="192"/>
                    <a:pt x="88" y="192"/>
                  </a:cubicBezTo>
                  <a:cubicBezTo>
                    <a:pt x="64" y="192"/>
                    <a:pt x="64" y="192"/>
                    <a:pt x="64" y="192"/>
                  </a:cubicBezTo>
                  <a:cubicBezTo>
                    <a:pt x="64" y="347"/>
                    <a:pt x="64" y="347"/>
                    <a:pt x="64" y="347"/>
                  </a:cubicBezTo>
                  <a:cubicBezTo>
                    <a:pt x="115" y="347"/>
                    <a:pt x="115" y="347"/>
                    <a:pt x="115" y="347"/>
                  </a:cubicBezTo>
                  <a:cubicBezTo>
                    <a:pt x="115" y="297"/>
                    <a:pt x="115" y="297"/>
                    <a:pt x="115" y="297"/>
                  </a:cubicBezTo>
                  <a:cubicBezTo>
                    <a:pt x="104" y="297"/>
                    <a:pt x="104" y="297"/>
                    <a:pt x="104" y="297"/>
                  </a:cubicBezTo>
                  <a:cubicBezTo>
                    <a:pt x="104" y="261"/>
                    <a:pt x="104" y="261"/>
                    <a:pt x="104" y="261"/>
                  </a:cubicBezTo>
                  <a:cubicBezTo>
                    <a:pt x="115" y="261"/>
                    <a:pt x="115" y="261"/>
                    <a:pt x="115" y="261"/>
                  </a:cubicBezTo>
                  <a:lnTo>
                    <a:pt x="115" y="218"/>
                  </a:lnTo>
                  <a:close/>
                  <a:moveTo>
                    <a:pt x="64" y="401"/>
                  </a:moveTo>
                  <a:cubicBezTo>
                    <a:pt x="46" y="382"/>
                    <a:pt x="32" y="360"/>
                    <a:pt x="21" y="336"/>
                  </a:cubicBezTo>
                  <a:cubicBezTo>
                    <a:pt x="21" y="312"/>
                    <a:pt x="21" y="312"/>
                    <a:pt x="21" y="312"/>
                  </a:cubicBezTo>
                  <a:cubicBezTo>
                    <a:pt x="23" y="321"/>
                    <a:pt x="26" y="326"/>
                    <a:pt x="26" y="326"/>
                  </a:cubicBezTo>
                  <a:cubicBezTo>
                    <a:pt x="26" y="209"/>
                    <a:pt x="26" y="209"/>
                    <a:pt x="26" y="209"/>
                  </a:cubicBezTo>
                  <a:cubicBezTo>
                    <a:pt x="50" y="209"/>
                    <a:pt x="50" y="209"/>
                    <a:pt x="50" y="209"/>
                  </a:cubicBezTo>
                  <a:cubicBezTo>
                    <a:pt x="50" y="205"/>
                    <a:pt x="50" y="205"/>
                    <a:pt x="50" y="205"/>
                  </a:cubicBezTo>
                  <a:cubicBezTo>
                    <a:pt x="46" y="205"/>
                    <a:pt x="46" y="205"/>
                    <a:pt x="46" y="205"/>
                  </a:cubicBezTo>
                  <a:cubicBezTo>
                    <a:pt x="46" y="192"/>
                    <a:pt x="46" y="192"/>
                    <a:pt x="46" y="192"/>
                  </a:cubicBezTo>
                  <a:cubicBezTo>
                    <a:pt x="64" y="192"/>
                    <a:pt x="64" y="192"/>
                    <a:pt x="64" y="192"/>
                  </a:cubicBezTo>
                  <a:cubicBezTo>
                    <a:pt x="64" y="347"/>
                    <a:pt x="64" y="347"/>
                    <a:pt x="64" y="347"/>
                  </a:cubicBezTo>
                  <a:cubicBezTo>
                    <a:pt x="35" y="347"/>
                    <a:pt x="35" y="347"/>
                    <a:pt x="35" y="347"/>
                  </a:cubicBezTo>
                  <a:cubicBezTo>
                    <a:pt x="35" y="347"/>
                    <a:pt x="45" y="366"/>
                    <a:pt x="64" y="388"/>
                  </a:cubicBezTo>
                  <a:cubicBezTo>
                    <a:pt x="64" y="401"/>
                    <a:pt x="64" y="401"/>
                    <a:pt x="64" y="401"/>
                  </a:cubicBezTo>
                  <a:close/>
                  <a:moveTo>
                    <a:pt x="21" y="141"/>
                  </a:moveTo>
                  <a:cubicBezTo>
                    <a:pt x="21" y="163"/>
                    <a:pt x="21" y="163"/>
                    <a:pt x="21" y="163"/>
                  </a:cubicBezTo>
                  <a:cubicBezTo>
                    <a:pt x="23" y="157"/>
                    <a:pt x="25" y="150"/>
                    <a:pt x="27" y="146"/>
                  </a:cubicBezTo>
                  <a:cubicBezTo>
                    <a:pt x="28" y="178"/>
                    <a:pt x="28" y="178"/>
                    <a:pt x="28" y="178"/>
                  </a:cubicBezTo>
                  <a:cubicBezTo>
                    <a:pt x="21" y="183"/>
                    <a:pt x="21" y="183"/>
                    <a:pt x="21" y="183"/>
                  </a:cubicBezTo>
                  <a:cubicBezTo>
                    <a:pt x="21" y="195"/>
                    <a:pt x="21" y="195"/>
                    <a:pt x="21" y="195"/>
                  </a:cubicBezTo>
                  <a:cubicBezTo>
                    <a:pt x="37" y="183"/>
                    <a:pt x="37" y="183"/>
                    <a:pt x="37" y="183"/>
                  </a:cubicBezTo>
                  <a:cubicBezTo>
                    <a:pt x="37" y="183"/>
                    <a:pt x="36" y="147"/>
                    <a:pt x="37" y="147"/>
                  </a:cubicBezTo>
                  <a:cubicBezTo>
                    <a:pt x="64" y="147"/>
                    <a:pt x="64" y="147"/>
                    <a:pt x="64" y="147"/>
                  </a:cubicBezTo>
                  <a:cubicBezTo>
                    <a:pt x="64" y="137"/>
                    <a:pt x="64" y="137"/>
                    <a:pt x="64" y="137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32" y="137"/>
                    <a:pt x="36" y="128"/>
                    <a:pt x="42" y="119"/>
                  </a:cubicBezTo>
                  <a:cubicBezTo>
                    <a:pt x="42" y="119"/>
                    <a:pt x="50" y="118"/>
                    <a:pt x="64" y="114"/>
                  </a:cubicBezTo>
                  <a:cubicBezTo>
                    <a:pt x="64" y="105"/>
                    <a:pt x="64" y="105"/>
                    <a:pt x="64" y="105"/>
                  </a:cubicBezTo>
                  <a:cubicBezTo>
                    <a:pt x="54" y="108"/>
                    <a:pt x="49" y="109"/>
                    <a:pt x="49" y="109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50" y="107"/>
                    <a:pt x="50" y="107"/>
                    <a:pt x="50" y="107"/>
                  </a:cubicBezTo>
                  <a:cubicBezTo>
                    <a:pt x="54" y="100"/>
                    <a:pt x="59" y="94"/>
                    <a:pt x="64" y="88"/>
                  </a:cubicBezTo>
                  <a:cubicBezTo>
                    <a:pt x="64" y="75"/>
                    <a:pt x="64" y="75"/>
                    <a:pt x="64" y="75"/>
                  </a:cubicBezTo>
                  <a:cubicBezTo>
                    <a:pt x="46" y="95"/>
                    <a:pt x="32" y="117"/>
                    <a:pt x="21" y="141"/>
                  </a:cubicBezTo>
                  <a:close/>
                  <a:moveTo>
                    <a:pt x="21" y="336"/>
                  </a:moveTo>
                  <a:cubicBezTo>
                    <a:pt x="7" y="306"/>
                    <a:pt x="0" y="273"/>
                    <a:pt x="0" y="238"/>
                  </a:cubicBezTo>
                  <a:cubicBezTo>
                    <a:pt x="0" y="204"/>
                    <a:pt x="7" y="171"/>
                    <a:pt x="21" y="141"/>
                  </a:cubicBezTo>
                  <a:cubicBezTo>
                    <a:pt x="21" y="163"/>
                    <a:pt x="21" y="163"/>
                    <a:pt x="21" y="163"/>
                  </a:cubicBezTo>
                  <a:cubicBezTo>
                    <a:pt x="17" y="175"/>
                    <a:pt x="14" y="189"/>
                    <a:pt x="14" y="189"/>
                  </a:cubicBezTo>
                  <a:cubicBezTo>
                    <a:pt x="21" y="183"/>
                    <a:pt x="21" y="183"/>
                    <a:pt x="21" y="183"/>
                  </a:cubicBezTo>
                  <a:cubicBezTo>
                    <a:pt x="21" y="195"/>
                    <a:pt x="21" y="195"/>
                    <a:pt x="21" y="195"/>
                  </a:cubicBezTo>
                  <a:cubicBezTo>
                    <a:pt x="11" y="203"/>
                    <a:pt x="11" y="203"/>
                    <a:pt x="11" y="203"/>
                  </a:cubicBezTo>
                  <a:cubicBezTo>
                    <a:pt x="3" y="247"/>
                    <a:pt x="14" y="291"/>
                    <a:pt x="21" y="312"/>
                  </a:cubicBezTo>
                  <a:lnTo>
                    <a:pt x="21" y="3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67"/>
            <p:cNvSpPr>
              <a:spLocks noEditPoints="1"/>
            </p:cNvSpPr>
            <p:nvPr/>
          </p:nvSpPr>
          <p:spPr bwMode="auto">
            <a:xfrm>
              <a:off x="-8435975" y="3946525"/>
              <a:ext cx="1809750" cy="409575"/>
            </a:xfrm>
            <a:custGeom>
              <a:avLst/>
              <a:gdLst>
                <a:gd name="T0" fmla="*/ 482 w 482"/>
                <a:gd name="T1" fmla="*/ 38 h 109"/>
                <a:gd name="T2" fmla="*/ 418 w 482"/>
                <a:gd name="T3" fmla="*/ 2 h 109"/>
                <a:gd name="T4" fmla="*/ 402 w 482"/>
                <a:gd name="T5" fmla="*/ 24 h 109"/>
                <a:gd name="T6" fmla="*/ 409 w 482"/>
                <a:gd name="T7" fmla="*/ 47 h 109"/>
                <a:gd name="T8" fmla="*/ 402 w 482"/>
                <a:gd name="T9" fmla="*/ 77 h 109"/>
                <a:gd name="T10" fmla="*/ 353 w 482"/>
                <a:gd name="T11" fmla="*/ 106 h 109"/>
                <a:gd name="T12" fmla="*/ 402 w 482"/>
                <a:gd name="T13" fmla="*/ 77 h 109"/>
                <a:gd name="T14" fmla="*/ 353 w 482"/>
                <a:gd name="T15" fmla="*/ 106 h 109"/>
                <a:gd name="T16" fmla="*/ 402 w 482"/>
                <a:gd name="T17" fmla="*/ 24 h 109"/>
                <a:gd name="T18" fmla="*/ 356 w 482"/>
                <a:gd name="T19" fmla="*/ 49 h 109"/>
                <a:gd name="T20" fmla="*/ 353 w 482"/>
                <a:gd name="T21" fmla="*/ 94 h 109"/>
                <a:gd name="T22" fmla="*/ 355 w 482"/>
                <a:gd name="T23" fmla="*/ 81 h 109"/>
                <a:gd name="T24" fmla="*/ 353 w 482"/>
                <a:gd name="T25" fmla="*/ 71 h 109"/>
                <a:gd name="T26" fmla="*/ 402 w 482"/>
                <a:gd name="T27" fmla="*/ 12 h 109"/>
                <a:gd name="T28" fmla="*/ 339 w 482"/>
                <a:gd name="T29" fmla="*/ 96 h 109"/>
                <a:gd name="T30" fmla="*/ 353 w 482"/>
                <a:gd name="T31" fmla="*/ 106 h 109"/>
                <a:gd name="T32" fmla="*/ 351 w 482"/>
                <a:gd name="T33" fmla="*/ 97 h 109"/>
                <a:gd name="T34" fmla="*/ 353 w 482"/>
                <a:gd name="T35" fmla="*/ 94 h 109"/>
                <a:gd name="T36" fmla="*/ 241 w 482"/>
                <a:gd name="T37" fmla="*/ 100 h 109"/>
                <a:gd name="T38" fmla="*/ 353 w 482"/>
                <a:gd name="T39" fmla="*/ 34 h 109"/>
                <a:gd name="T40" fmla="*/ 348 w 482"/>
                <a:gd name="T41" fmla="*/ 24 h 109"/>
                <a:gd name="T42" fmla="*/ 241 w 482"/>
                <a:gd name="T43" fmla="*/ 53 h 109"/>
                <a:gd name="T44" fmla="*/ 353 w 482"/>
                <a:gd name="T45" fmla="*/ 71 h 109"/>
                <a:gd name="T46" fmla="*/ 129 w 482"/>
                <a:gd name="T47" fmla="*/ 106 h 109"/>
                <a:gd name="T48" fmla="*/ 142 w 482"/>
                <a:gd name="T49" fmla="*/ 98 h 109"/>
                <a:gd name="T50" fmla="*/ 241 w 482"/>
                <a:gd name="T51" fmla="*/ 100 h 109"/>
                <a:gd name="T52" fmla="*/ 129 w 482"/>
                <a:gd name="T53" fmla="*/ 93 h 109"/>
                <a:gd name="T54" fmla="*/ 132 w 482"/>
                <a:gd name="T55" fmla="*/ 97 h 109"/>
                <a:gd name="T56" fmla="*/ 129 w 482"/>
                <a:gd name="T57" fmla="*/ 106 h 109"/>
                <a:gd name="T58" fmla="*/ 135 w 482"/>
                <a:gd name="T59" fmla="*/ 25 h 109"/>
                <a:gd name="T60" fmla="*/ 129 w 482"/>
                <a:gd name="T61" fmla="*/ 36 h 109"/>
                <a:gd name="T62" fmla="*/ 140 w 482"/>
                <a:gd name="T63" fmla="*/ 36 h 109"/>
                <a:gd name="T64" fmla="*/ 142 w 482"/>
                <a:gd name="T65" fmla="*/ 36 h 109"/>
                <a:gd name="T66" fmla="*/ 241 w 482"/>
                <a:gd name="T67" fmla="*/ 42 h 109"/>
                <a:gd name="T68" fmla="*/ 129 w 482"/>
                <a:gd name="T69" fmla="*/ 106 h 109"/>
                <a:gd name="T70" fmla="*/ 81 w 482"/>
                <a:gd name="T71" fmla="*/ 78 h 109"/>
                <a:gd name="T72" fmla="*/ 129 w 482"/>
                <a:gd name="T73" fmla="*/ 36 h 109"/>
                <a:gd name="T74" fmla="*/ 126 w 482"/>
                <a:gd name="T75" fmla="*/ 81 h 109"/>
                <a:gd name="T76" fmla="*/ 129 w 482"/>
                <a:gd name="T77" fmla="*/ 93 h 109"/>
                <a:gd name="T78" fmla="*/ 127 w 482"/>
                <a:gd name="T79" fmla="*/ 45 h 109"/>
                <a:gd name="T80" fmla="*/ 81 w 482"/>
                <a:gd name="T81" fmla="*/ 12 h 109"/>
                <a:gd name="T82" fmla="*/ 63 w 482"/>
                <a:gd name="T83" fmla="*/ 0 h 109"/>
                <a:gd name="T84" fmla="*/ 0 w 482"/>
                <a:gd name="T85" fmla="*/ 38 h 109"/>
                <a:gd name="T86" fmla="*/ 81 w 482"/>
                <a:gd name="T87" fmla="*/ 78 h 109"/>
                <a:gd name="T88" fmla="*/ 72 w 482"/>
                <a:gd name="T89" fmla="*/ 48 h 109"/>
                <a:gd name="T90" fmla="*/ 71 w 482"/>
                <a:gd name="T91" fmla="*/ 18 h 109"/>
                <a:gd name="T92" fmla="*/ 81 w 482"/>
                <a:gd name="T93" fmla="*/ 24 h 109"/>
                <a:gd name="T94" fmla="*/ 63 w 482"/>
                <a:gd name="T9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2" h="109">
                  <a:moveTo>
                    <a:pt x="402" y="88"/>
                  </a:moveTo>
                  <a:cubicBezTo>
                    <a:pt x="427" y="76"/>
                    <a:pt x="457" y="60"/>
                    <a:pt x="482" y="38"/>
                  </a:cubicBezTo>
                  <a:cubicBezTo>
                    <a:pt x="419" y="38"/>
                    <a:pt x="419" y="38"/>
                    <a:pt x="419" y="38"/>
                  </a:cubicBezTo>
                  <a:cubicBezTo>
                    <a:pt x="418" y="2"/>
                    <a:pt x="418" y="2"/>
                    <a:pt x="418" y="2"/>
                  </a:cubicBezTo>
                  <a:cubicBezTo>
                    <a:pt x="418" y="2"/>
                    <a:pt x="412" y="6"/>
                    <a:pt x="402" y="12"/>
                  </a:cubicBezTo>
                  <a:cubicBezTo>
                    <a:pt x="402" y="24"/>
                    <a:pt x="402" y="24"/>
                    <a:pt x="402" y="24"/>
                  </a:cubicBezTo>
                  <a:cubicBezTo>
                    <a:pt x="405" y="22"/>
                    <a:pt x="407" y="20"/>
                    <a:pt x="409" y="18"/>
                  </a:cubicBezTo>
                  <a:cubicBezTo>
                    <a:pt x="409" y="47"/>
                    <a:pt x="409" y="47"/>
                    <a:pt x="409" y="47"/>
                  </a:cubicBezTo>
                  <a:cubicBezTo>
                    <a:pt x="453" y="47"/>
                    <a:pt x="453" y="47"/>
                    <a:pt x="453" y="47"/>
                  </a:cubicBezTo>
                  <a:cubicBezTo>
                    <a:pt x="453" y="47"/>
                    <a:pt x="432" y="62"/>
                    <a:pt x="402" y="77"/>
                  </a:cubicBezTo>
                  <a:lnTo>
                    <a:pt x="402" y="88"/>
                  </a:lnTo>
                  <a:close/>
                  <a:moveTo>
                    <a:pt x="353" y="106"/>
                  </a:moveTo>
                  <a:cubicBezTo>
                    <a:pt x="364" y="103"/>
                    <a:pt x="381" y="97"/>
                    <a:pt x="402" y="88"/>
                  </a:cubicBezTo>
                  <a:cubicBezTo>
                    <a:pt x="402" y="77"/>
                    <a:pt x="402" y="77"/>
                    <a:pt x="402" y="77"/>
                  </a:cubicBezTo>
                  <a:cubicBezTo>
                    <a:pt x="387" y="85"/>
                    <a:pt x="370" y="92"/>
                    <a:pt x="353" y="97"/>
                  </a:cubicBezTo>
                  <a:cubicBezTo>
                    <a:pt x="353" y="106"/>
                    <a:pt x="353" y="106"/>
                    <a:pt x="353" y="106"/>
                  </a:cubicBezTo>
                  <a:close/>
                  <a:moveTo>
                    <a:pt x="402" y="12"/>
                  </a:moveTo>
                  <a:cubicBezTo>
                    <a:pt x="402" y="24"/>
                    <a:pt x="402" y="24"/>
                    <a:pt x="402" y="24"/>
                  </a:cubicBezTo>
                  <a:cubicBezTo>
                    <a:pt x="385" y="33"/>
                    <a:pt x="354" y="45"/>
                    <a:pt x="354" y="45"/>
                  </a:cubicBezTo>
                  <a:cubicBezTo>
                    <a:pt x="355" y="45"/>
                    <a:pt x="356" y="49"/>
                    <a:pt x="356" y="49"/>
                  </a:cubicBezTo>
                  <a:cubicBezTo>
                    <a:pt x="369" y="87"/>
                    <a:pt x="369" y="87"/>
                    <a:pt x="369" y="87"/>
                  </a:cubicBezTo>
                  <a:cubicBezTo>
                    <a:pt x="368" y="88"/>
                    <a:pt x="358" y="92"/>
                    <a:pt x="353" y="94"/>
                  </a:cubicBezTo>
                  <a:cubicBezTo>
                    <a:pt x="353" y="82"/>
                    <a:pt x="353" y="82"/>
                    <a:pt x="353" y="82"/>
                  </a:cubicBezTo>
                  <a:cubicBezTo>
                    <a:pt x="354" y="82"/>
                    <a:pt x="354" y="82"/>
                    <a:pt x="355" y="81"/>
                  </a:cubicBezTo>
                  <a:cubicBezTo>
                    <a:pt x="356" y="81"/>
                    <a:pt x="356" y="81"/>
                    <a:pt x="356" y="81"/>
                  </a:cubicBezTo>
                  <a:cubicBezTo>
                    <a:pt x="353" y="71"/>
                    <a:pt x="353" y="71"/>
                    <a:pt x="353" y="71"/>
                  </a:cubicBezTo>
                  <a:cubicBezTo>
                    <a:pt x="353" y="34"/>
                    <a:pt x="353" y="34"/>
                    <a:pt x="353" y="34"/>
                  </a:cubicBezTo>
                  <a:cubicBezTo>
                    <a:pt x="368" y="30"/>
                    <a:pt x="388" y="20"/>
                    <a:pt x="402" y="12"/>
                  </a:cubicBezTo>
                  <a:close/>
                  <a:moveTo>
                    <a:pt x="241" y="108"/>
                  </a:moveTo>
                  <a:cubicBezTo>
                    <a:pt x="272" y="108"/>
                    <a:pt x="307" y="105"/>
                    <a:pt x="339" y="96"/>
                  </a:cubicBezTo>
                  <a:cubicBezTo>
                    <a:pt x="343" y="109"/>
                    <a:pt x="343" y="109"/>
                    <a:pt x="343" y="109"/>
                  </a:cubicBezTo>
                  <a:cubicBezTo>
                    <a:pt x="343" y="109"/>
                    <a:pt x="347" y="108"/>
                    <a:pt x="353" y="106"/>
                  </a:cubicBezTo>
                  <a:cubicBezTo>
                    <a:pt x="353" y="97"/>
                    <a:pt x="353" y="97"/>
                    <a:pt x="353" y="97"/>
                  </a:cubicBezTo>
                  <a:cubicBezTo>
                    <a:pt x="353" y="97"/>
                    <a:pt x="352" y="97"/>
                    <a:pt x="351" y="97"/>
                  </a:cubicBezTo>
                  <a:cubicBezTo>
                    <a:pt x="350" y="95"/>
                    <a:pt x="350" y="95"/>
                    <a:pt x="350" y="95"/>
                  </a:cubicBezTo>
                  <a:cubicBezTo>
                    <a:pt x="350" y="95"/>
                    <a:pt x="351" y="94"/>
                    <a:pt x="353" y="94"/>
                  </a:cubicBezTo>
                  <a:cubicBezTo>
                    <a:pt x="353" y="82"/>
                    <a:pt x="353" y="82"/>
                    <a:pt x="353" y="82"/>
                  </a:cubicBezTo>
                  <a:cubicBezTo>
                    <a:pt x="313" y="95"/>
                    <a:pt x="274" y="100"/>
                    <a:pt x="241" y="100"/>
                  </a:cubicBezTo>
                  <a:cubicBezTo>
                    <a:pt x="241" y="108"/>
                    <a:pt x="241" y="108"/>
                    <a:pt x="241" y="108"/>
                  </a:cubicBezTo>
                  <a:close/>
                  <a:moveTo>
                    <a:pt x="353" y="34"/>
                  </a:moveTo>
                  <a:cubicBezTo>
                    <a:pt x="353" y="34"/>
                    <a:pt x="352" y="34"/>
                    <a:pt x="352" y="34"/>
                  </a:cubicBezTo>
                  <a:cubicBezTo>
                    <a:pt x="348" y="24"/>
                    <a:pt x="348" y="24"/>
                    <a:pt x="348" y="24"/>
                  </a:cubicBezTo>
                  <a:cubicBezTo>
                    <a:pt x="348" y="24"/>
                    <a:pt x="304" y="42"/>
                    <a:pt x="241" y="42"/>
                  </a:cubicBezTo>
                  <a:cubicBezTo>
                    <a:pt x="241" y="53"/>
                    <a:pt x="241" y="53"/>
                    <a:pt x="241" y="53"/>
                  </a:cubicBezTo>
                  <a:cubicBezTo>
                    <a:pt x="297" y="52"/>
                    <a:pt x="342" y="37"/>
                    <a:pt x="342" y="37"/>
                  </a:cubicBezTo>
                  <a:cubicBezTo>
                    <a:pt x="353" y="71"/>
                    <a:pt x="353" y="71"/>
                    <a:pt x="353" y="71"/>
                  </a:cubicBezTo>
                  <a:lnTo>
                    <a:pt x="353" y="34"/>
                  </a:lnTo>
                  <a:close/>
                  <a:moveTo>
                    <a:pt x="129" y="106"/>
                  </a:moveTo>
                  <a:cubicBezTo>
                    <a:pt x="132" y="107"/>
                    <a:pt x="135" y="108"/>
                    <a:pt x="139" y="108"/>
                  </a:cubicBezTo>
                  <a:cubicBezTo>
                    <a:pt x="142" y="98"/>
                    <a:pt x="142" y="98"/>
                    <a:pt x="142" y="98"/>
                  </a:cubicBezTo>
                  <a:cubicBezTo>
                    <a:pt x="142" y="98"/>
                    <a:pt x="186" y="107"/>
                    <a:pt x="241" y="108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183" y="100"/>
                    <a:pt x="140" y="87"/>
                    <a:pt x="129" y="83"/>
                  </a:cubicBezTo>
                  <a:cubicBezTo>
                    <a:pt x="129" y="93"/>
                    <a:pt x="129" y="93"/>
                    <a:pt x="129" y="93"/>
                  </a:cubicBezTo>
                  <a:cubicBezTo>
                    <a:pt x="131" y="94"/>
                    <a:pt x="132" y="94"/>
                    <a:pt x="132" y="94"/>
                  </a:cubicBezTo>
                  <a:cubicBezTo>
                    <a:pt x="132" y="97"/>
                    <a:pt x="132" y="97"/>
                    <a:pt x="132" y="97"/>
                  </a:cubicBezTo>
                  <a:cubicBezTo>
                    <a:pt x="131" y="96"/>
                    <a:pt x="130" y="96"/>
                    <a:pt x="129" y="96"/>
                  </a:cubicBezTo>
                  <a:cubicBezTo>
                    <a:pt x="129" y="106"/>
                    <a:pt x="129" y="106"/>
                    <a:pt x="129" y="106"/>
                  </a:cubicBezTo>
                  <a:close/>
                  <a:moveTo>
                    <a:pt x="241" y="42"/>
                  </a:moveTo>
                  <a:cubicBezTo>
                    <a:pt x="210" y="42"/>
                    <a:pt x="173" y="38"/>
                    <a:pt x="135" y="2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9" y="36"/>
                    <a:pt x="129" y="36"/>
                    <a:pt x="129" y="36"/>
                  </a:cubicBezTo>
                  <a:cubicBezTo>
                    <a:pt x="129" y="71"/>
                    <a:pt x="129" y="71"/>
                    <a:pt x="129" y="71"/>
                  </a:cubicBezTo>
                  <a:cubicBezTo>
                    <a:pt x="140" y="36"/>
                    <a:pt x="140" y="36"/>
                    <a:pt x="140" y="36"/>
                  </a:cubicBezTo>
                  <a:cubicBezTo>
                    <a:pt x="140" y="35"/>
                    <a:pt x="140" y="35"/>
                    <a:pt x="140" y="35"/>
                  </a:cubicBezTo>
                  <a:cubicBezTo>
                    <a:pt x="142" y="36"/>
                    <a:pt x="142" y="36"/>
                    <a:pt x="142" y="36"/>
                  </a:cubicBezTo>
                  <a:cubicBezTo>
                    <a:pt x="174" y="49"/>
                    <a:pt x="209" y="53"/>
                    <a:pt x="241" y="53"/>
                  </a:cubicBezTo>
                  <a:lnTo>
                    <a:pt x="241" y="42"/>
                  </a:lnTo>
                  <a:close/>
                  <a:moveTo>
                    <a:pt x="81" y="88"/>
                  </a:moveTo>
                  <a:cubicBezTo>
                    <a:pt x="96" y="96"/>
                    <a:pt x="113" y="102"/>
                    <a:pt x="129" y="106"/>
                  </a:cubicBezTo>
                  <a:cubicBezTo>
                    <a:pt x="129" y="96"/>
                    <a:pt x="129" y="96"/>
                    <a:pt x="129" y="96"/>
                  </a:cubicBezTo>
                  <a:cubicBezTo>
                    <a:pt x="110" y="90"/>
                    <a:pt x="94" y="84"/>
                    <a:pt x="81" y="78"/>
                  </a:cubicBezTo>
                  <a:cubicBezTo>
                    <a:pt x="81" y="88"/>
                    <a:pt x="81" y="88"/>
                    <a:pt x="81" y="88"/>
                  </a:cubicBezTo>
                  <a:close/>
                  <a:moveTo>
                    <a:pt x="129" y="36"/>
                  </a:moveTo>
                  <a:cubicBezTo>
                    <a:pt x="129" y="71"/>
                    <a:pt x="129" y="71"/>
                    <a:pt x="129" y="71"/>
                  </a:cubicBezTo>
                  <a:cubicBezTo>
                    <a:pt x="126" y="81"/>
                    <a:pt x="126" y="81"/>
                    <a:pt x="126" y="81"/>
                  </a:cubicBezTo>
                  <a:cubicBezTo>
                    <a:pt x="126" y="81"/>
                    <a:pt x="127" y="82"/>
                    <a:pt x="129" y="83"/>
                  </a:cubicBezTo>
                  <a:cubicBezTo>
                    <a:pt x="129" y="93"/>
                    <a:pt x="129" y="93"/>
                    <a:pt x="129" y="93"/>
                  </a:cubicBezTo>
                  <a:cubicBezTo>
                    <a:pt x="124" y="91"/>
                    <a:pt x="115" y="88"/>
                    <a:pt x="114" y="87"/>
                  </a:cubicBezTo>
                  <a:cubicBezTo>
                    <a:pt x="114" y="87"/>
                    <a:pt x="128" y="46"/>
                    <a:pt x="127" y="45"/>
                  </a:cubicBezTo>
                  <a:cubicBezTo>
                    <a:pt x="127" y="45"/>
                    <a:pt x="103" y="36"/>
                    <a:pt x="81" y="2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99" y="22"/>
                    <a:pt x="124" y="34"/>
                    <a:pt x="129" y="36"/>
                  </a:cubicBezTo>
                  <a:close/>
                  <a:moveTo>
                    <a:pt x="63" y="0"/>
                  </a:moveTo>
                  <a:cubicBezTo>
                    <a:pt x="63" y="37"/>
                    <a:pt x="63" y="37"/>
                    <a:pt x="63" y="37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37" y="67"/>
                    <a:pt x="81" y="88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47" y="63"/>
                    <a:pt x="30" y="48"/>
                    <a:pt x="30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71" y="19"/>
                    <a:pt x="71" y="18"/>
                    <a:pt x="71" y="18"/>
                  </a:cubicBezTo>
                  <a:cubicBezTo>
                    <a:pt x="73" y="19"/>
                    <a:pt x="73" y="19"/>
                    <a:pt x="73" y="19"/>
                  </a:cubicBezTo>
                  <a:cubicBezTo>
                    <a:pt x="75" y="21"/>
                    <a:pt x="78" y="22"/>
                    <a:pt x="81" y="2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72" y="7"/>
                    <a:pt x="64" y="2"/>
                    <a:pt x="6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68"/>
            <p:cNvSpPr/>
            <p:nvPr/>
          </p:nvSpPr>
          <p:spPr bwMode="auto">
            <a:xfrm>
              <a:off x="-5745163" y="3965575"/>
              <a:ext cx="412750" cy="368300"/>
            </a:xfrm>
            <a:custGeom>
              <a:avLst/>
              <a:gdLst>
                <a:gd name="T0" fmla="*/ 38 w 110"/>
                <a:gd name="T1" fmla="*/ 51 h 98"/>
                <a:gd name="T2" fmla="*/ 38 w 110"/>
                <a:gd name="T3" fmla="*/ 81 h 98"/>
                <a:gd name="T4" fmla="*/ 39 w 110"/>
                <a:gd name="T5" fmla="*/ 91 h 98"/>
                <a:gd name="T6" fmla="*/ 42 w 110"/>
                <a:gd name="T7" fmla="*/ 94 h 98"/>
                <a:gd name="T8" fmla="*/ 48 w 110"/>
                <a:gd name="T9" fmla="*/ 95 h 98"/>
                <a:gd name="T10" fmla="*/ 52 w 110"/>
                <a:gd name="T11" fmla="*/ 95 h 98"/>
                <a:gd name="T12" fmla="*/ 52 w 110"/>
                <a:gd name="T13" fmla="*/ 98 h 98"/>
                <a:gd name="T14" fmla="*/ 0 w 110"/>
                <a:gd name="T15" fmla="*/ 98 h 98"/>
                <a:gd name="T16" fmla="*/ 0 w 110"/>
                <a:gd name="T17" fmla="*/ 95 h 98"/>
                <a:gd name="T18" fmla="*/ 4 w 110"/>
                <a:gd name="T19" fmla="*/ 95 h 98"/>
                <a:gd name="T20" fmla="*/ 11 w 110"/>
                <a:gd name="T21" fmla="*/ 94 h 98"/>
                <a:gd name="T22" fmla="*/ 13 w 110"/>
                <a:gd name="T23" fmla="*/ 90 h 98"/>
                <a:gd name="T24" fmla="*/ 14 w 110"/>
                <a:gd name="T25" fmla="*/ 81 h 98"/>
                <a:gd name="T26" fmla="*/ 14 w 110"/>
                <a:gd name="T27" fmla="*/ 17 h 98"/>
                <a:gd name="T28" fmla="*/ 13 w 110"/>
                <a:gd name="T29" fmla="*/ 7 h 98"/>
                <a:gd name="T30" fmla="*/ 10 w 110"/>
                <a:gd name="T31" fmla="*/ 4 h 98"/>
                <a:gd name="T32" fmla="*/ 4 w 110"/>
                <a:gd name="T33" fmla="*/ 3 h 98"/>
                <a:gd name="T34" fmla="*/ 0 w 110"/>
                <a:gd name="T35" fmla="*/ 3 h 98"/>
                <a:gd name="T36" fmla="*/ 0 w 110"/>
                <a:gd name="T37" fmla="*/ 0 h 98"/>
                <a:gd name="T38" fmla="*/ 52 w 110"/>
                <a:gd name="T39" fmla="*/ 0 h 98"/>
                <a:gd name="T40" fmla="*/ 52 w 110"/>
                <a:gd name="T41" fmla="*/ 3 h 98"/>
                <a:gd name="T42" fmla="*/ 48 w 110"/>
                <a:gd name="T43" fmla="*/ 3 h 98"/>
                <a:gd name="T44" fmla="*/ 42 w 110"/>
                <a:gd name="T45" fmla="*/ 4 h 98"/>
                <a:gd name="T46" fmla="*/ 39 w 110"/>
                <a:gd name="T47" fmla="*/ 8 h 98"/>
                <a:gd name="T48" fmla="*/ 38 w 110"/>
                <a:gd name="T49" fmla="*/ 17 h 98"/>
                <a:gd name="T50" fmla="*/ 38 w 110"/>
                <a:gd name="T51" fmla="*/ 45 h 98"/>
                <a:gd name="T52" fmla="*/ 72 w 110"/>
                <a:gd name="T53" fmla="*/ 45 h 98"/>
                <a:gd name="T54" fmla="*/ 72 w 110"/>
                <a:gd name="T55" fmla="*/ 17 h 98"/>
                <a:gd name="T56" fmla="*/ 72 w 110"/>
                <a:gd name="T57" fmla="*/ 7 h 98"/>
                <a:gd name="T58" fmla="*/ 68 w 110"/>
                <a:gd name="T59" fmla="*/ 4 h 98"/>
                <a:gd name="T60" fmla="*/ 62 w 110"/>
                <a:gd name="T61" fmla="*/ 3 h 98"/>
                <a:gd name="T62" fmla="*/ 59 w 110"/>
                <a:gd name="T63" fmla="*/ 3 h 98"/>
                <a:gd name="T64" fmla="*/ 59 w 110"/>
                <a:gd name="T65" fmla="*/ 0 h 98"/>
                <a:gd name="T66" fmla="*/ 110 w 110"/>
                <a:gd name="T67" fmla="*/ 0 h 98"/>
                <a:gd name="T68" fmla="*/ 110 w 110"/>
                <a:gd name="T69" fmla="*/ 3 h 98"/>
                <a:gd name="T70" fmla="*/ 107 w 110"/>
                <a:gd name="T71" fmla="*/ 3 h 98"/>
                <a:gd name="T72" fmla="*/ 100 w 110"/>
                <a:gd name="T73" fmla="*/ 4 h 98"/>
                <a:gd name="T74" fmla="*/ 97 w 110"/>
                <a:gd name="T75" fmla="*/ 8 h 98"/>
                <a:gd name="T76" fmla="*/ 96 w 110"/>
                <a:gd name="T77" fmla="*/ 17 h 98"/>
                <a:gd name="T78" fmla="*/ 96 w 110"/>
                <a:gd name="T79" fmla="*/ 81 h 98"/>
                <a:gd name="T80" fmla="*/ 97 w 110"/>
                <a:gd name="T81" fmla="*/ 91 h 98"/>
                <a:gd name="T82" fmla="*/ 100 w 110"/>
                <a:gd name="T83" fmla="*/ 94 h 98"/>
                <a:gd name="T84" fmla="*/ 107 w 110"/>
                <a:gd name="T85" fmla="*/ 95 h 98"/>
                <a:gd name="T86" fmla="*/ 110 w 110"/>
                <a:gd name="T87" fmla="*/ 95 h 98"/>
                <a:gd name="T88" fmla="*/ 110 w 110"/>
                <a:gd name="T89" fmla="*/ 98 h 98"/>
                <a:gd name="T90" fmla="*/ 59 w 110"/>
                <a:gd name="T91" fmla="*/ 98 h 98"/>
                <a:gd name="T92" fmla="*/ 59 w 110"/>
                <a:gd name="T93" fmla="*/ 95 h 98"/>
                <a:gd name="T94" fmla="*/ 62 w 110"/>
                <a:gd name="T95" fmla="*/ 95 h 98"/>
                <a:gd name="T96" fmla="*/ 69 w 110"/>
                <a:gd name="T97" fmla="*/ 94 h 98"/>
                <a:gd name="T98" fmla="*/ 72 w 110"/>
                <a:gd name="T99" fmla="*/ 90 h 98"/>
                <a:gd name="T100" fmla="*/ 72 w 110"/>
                <a:gd name="T101" fmla="*/ 81 h 98"/>
                <a:gd name="T102" fmla="*/ 72 w 110"/>
                <a:gd name="T103" fmla="*/ 51 h 98"/>
                <a:gd name="T104" fmla="*/ 38 w 110"/>
                <a:gd name="T105" fmla="*/ 51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0" h="98">
                  <a:moveTo>
                    <a:pt x="38" y="51"/>
                  </a:moveTo>
                  <a:cubicBezTo>
                    <a:pt x="38" y="81"/>
                    <a:pt x="38" y="81"/>
                    <a:pt x="38" y="81"/>
                  </a:cubicBezTo>
                  <a:cubicBezTo>
                    <a:pt x="38" y="86"/>
                    <a:pt x="38" y="89"/>
                    <a:pt x="39" y="91"/>
                  </a:cubicBezTo>
                  <a:cubicBezTo>
                    <a:pt x="39" y="92"/>
                    <a:pt x="40" y="93"/>
                    <a:pt x="42" y="94"/>
                  </a:cubicBezTo>
                  <a:cubicBezTo>
                    <a:pt x="44" y="95"/>
                    <a:pt x="46" y="95"/>
                    <a:pt x="48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2" y="98"/>
                    <a:pt x="52" y="98"/>
                    <a:pt x="52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4" y="95"/>
                    <a:pt x="4" y="95"/>
                    <a:pt x="4" y="95"/>
                  </a:cubicBezTo>
                  <a:cubicBezTo>
                    <a:pt x="7" y="95"/>
                    <a:pt x="9" y="95"/>
                    <a:pt x="11" y="94"/>
                  </a:cubicBezTo>
                  <a:cubicBezTo>
                    <a:pt x="12" y="93"/>
                    <a:pt x="13" y="92"/>
                    <a:pt x="13" y="90"/>
                  </a:cubicBezTo>
                  <a:cubicBezTo>
                    <a:pt x="14" y="89"/>
                    <a:pt x="14" y="86"/>
                    <a:pt x="14" y="81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2"/>
                    <a:pt x="14" y="9"/>
                    <a:pt x="13" y="7"/>
                  </a:cubicBezTo>
                  <a:cubicBezTo>
                    <a:pt x="13" y="6"/>
                    <a:pt x="12" y="5"/>
                    <a:pt x="10" y="4"/>
                  </a:cubicBezTo>
                  <a:cubicBezTo>
                    <a:pt x="9" y="3"/>
                    <a:pt x="6" y="3"/>
                    <a:pt x="4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6" y="3"/>
                    <a:pt x="43" y="3"/>
                    <a:pt x="42" y="4"/>
                  </a:cubicBezTo>
                  <a:cubicBezTo>
                    <a:pt x="40" y="5"/>
                    <a:pt x="39" y="6"/>
                    <a:pt x="39" y="8"/>
                  </a:cubicBezTo>
                  <a:cubicBezTo>
                    <a:pt x="38" y="9"/>
                    <a:pt x="38" y="12"/>
                    <a:pt x="38" y="17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2" y="17"/>
                    <a:pt x="72" y="17"/>
                    <a:pt x="72" y="17"/>
                  </a:cubicBezTo>
                  <a:cubicBezTo>
                    <a:pt x="72" y="12"/>
                    <a:pt x="72" y="9"/>
                    <a:pt x="72" y="7"/>
                  </a:cubicBezTo>
                  <a:cubicBezTo>
                    <a:pt x="71" y="6"/>
                    <a:pt x="70" y="5"/>
                    <a:pt x="68" y="4"/>
                  </a:cubicBezTo>
                  <a:cubicBezTo>
                    <a:pt x="67" y="3"/>
                    <a:pt x="65" y="3"/>
                    <a:pt x="62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4" y="3"/>
                    <a:pt x="101" y="3"/>
                    <a:pt x="100" y="4"/>
                  </a:cubicBezTo>
                  <a:cubicBezTo>
                    <a:pt x="98" y="5"/>
                    <a:pt x="97" y="6"/>
                    <a:pt x="97" y="8"/>
                  </a:cubicBezTo>
                  <a:cubicBezTo>
                    <a:pt x="96" y="9"/>
                    <a:pt x="96" y="12"/>
                    <a:pt x="96" y="17"/>
                  </a:cubicBezTo>
                  <a:cubicBezTo>
                    <a:pt x="96" y="81"/>
                    <a:pt x="96" y="81"/>
                    <a:pt x="96" y="81"/>
                  </a:cubicBezTo>
                  <a:cubicBezTo>
                    <a:pt x="96" y="86"/>
                    <a:pt x="96" y="89"/>
                    <a:pt x="97" y="91"/>
                  </a:cubicBezTo>
                  <a:cubicBezTo>
                    <a:pt x="97" y="92"/>
                    <a:pt x="98" y="93"/>
                    <a:pt x="100" y="94"/>
                  </a:cubicBezTo>
                  <a:cubicBezTo>
                    <a:pt x="102" y="95"/>
                    <a:pt x="104" y="95"/>
                    <a:pt x="107" y="95"/>
                  </a:cubicBezTo>
                  <a:cubicBezTo>
                    <a:pt x="110" y="95"/>
                    <a:pt x="110" y="95"/>
                    <a:pt x="110" y="95"/>
                  </a:cubicBezTo>
                  <a:cubicBezTo>
                    <a:pt x="110" y="98"/>
                    <a:pt x="110" y="98"/>
                    <a:pt x="110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5" y="95"/>
                    <a:pt x="67" y="95"/>
                    <a:pt x="69" y="94"/>
                  </a:cubicBezTo>
                  <a:cubicBezTo>
                    <a:pt x="70" y="93"/>
                    <a:pt x="71" y="92"/>
                    <a:pt x="72" y="90"/>
                  </a:cubicBezTo>
                  <a:cubicBezTo>
                    <a:pt x="72" y="89"/>
                    <a:pt x="72" y="86"/>
                    <a:pt x="72" y="81"/>
                  </a:cubicBezTo>
                  <a:cubicBezTo>
                    <a:pt x="72" y="51"/>
                    <a:pt x="72" y="51"/>
                    <a:pt x="72" y="51"/>
                  </a:cubicBezTo>
                  <a:lnTo>
                    <a:pt x="38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69"/>
            <p:cNvSpPr/>
            <p:nvPr/>
          </p:nvSpPr>
          <p:spPr bwMode="auto">
            <a:xfrm>
              <a:off x="-5308600" y="3965575"/>
              <a:ext cx="379413" cy="376238"/>
            </a:xfrm>
            <a:custGeom>
              <a:avLst/>
              <a:gdLst>
                <a:gd name="T0" fmla="*/ 0 w 101"/>
                <a:gd name="T1" fmla="*/ 0 h 100"/>
                <a:gd name="T2" fmla="*/ 51 w 101"/>
                <a:gd name="T3" fmla="*/ 0 h 100"/>
                <a:gd name="T4" fmla="*/ 51 w 101"/>
                <a:gd name="T5" fmla="*/ 3 h 100"/>
                <a:gd name="T6" fmla="*/ 48 w 101"/>
                <a:gd name="T7" fmla="*/ 3 h 100"/>
                <a:gd name="T8" fmla="*/ 40 w 101"/>
                <a:gd name="T9" fmla="*/ 4 h 100"/>
                <a:gd name="T10" fmla="*/ 37 w 101"/>
                <a:gd name="T11" fmla="*/ 7 h 100"/>
                <a:gd name="T12" fmla="*/ 36 w 101"/>
                <a:gd name="T13" fmla="*/ 18 h 100"/>
                <a:gd name="T14" fmla="*/ 36 w 101"/>
                <a:gd name="T15" fmla="*/ 66 h 100"/>
                <a:gd name="T16" fmla="*/ 38 w 101"/>
                <a:gd name="T17" fmla="*/ 83 h 100"/>
                <a:gd name="T18" fmla="*/ 45 w 101"/>
                <a:gd name="T19" fmla="*/ 90 h 100"/>
                <a:gd name="T20" fmla="*/ 56 w 101"/>
                <a:gd name="T21" fmla="*/ 93 h 100"/>
                <a:gd name="T22" fmla="*/ 70 w 101"/>
                <a:gd name="T23" fmla="*/ 89 h 100"/>
                <a:gd name="T24" fmla="*/ 78 w 101"/>
                <a:gd name="T25" fmla="*/ 80 h 100"/>
                <a:gd name="T26" fmla="*/ 81 w 101"/>
                <a:gd name="T27" fmla="*/ 58 h 100"/>
                <a:gd name="T28" fmla="*/ 81 w 101"/>
                <a:gd name="T29" fmla="*/ 18 h 100"/>
                <a:gd name="T30" fmla="*/ 80 w 101"/>
                <a:gd name="T31" fmla="*/ 8 h 100"/>
                <a:gd name="T32" fmla="*/ 76 w 101"/>
                <a:gd name="T33" fmla="*/ 4 h 100"/>
                <a:gd name="T34" fmla="*/ 67 w 101"/>
                <a:gd name="T35" fmla="*/ 3 h 100"/>
                <a:gd name="T36" fmla="*/ 67 w 101"/>
                <a:gd name="T37" fmla="*/ 0 h 100"/>
                <a:gd name="T38" fmla="*/ 101 w 101"/>
                <a:gd name="T39" fmla="*/ 0 h 100"/>
                <a:gd name="T40" fmla="*/ 101 w 101"/>
                <a:gd name="T41" fmla="*/ 3 h 100"/>
                <a:gd name="T42" fmla="*/ 99 w 101"/>
                <a:gd name="T43" fmla="*/ 3 h 100"/>
                <a:gd name="T44" fmla="*/ 92 w 101"/>
                <a:gd name="T45" fmla="*/ 4 h 100"/>
                <a:gd name="T46" fmla="*/ 88 w 101"/>
                <a:gd name="T47" fmla="*/ 9 h 100"/>
                <a:gd name="T48" fmla="*/ 87 w 101"/>
                <a:gd name="T49" fmla="*/ 18 h 100"/>
                <a:gd name="T50" fmla="*/ 87 w 101"/>
                <a:gd name="T51" fmla="*/ 55 h 100"/>
                <a:gd name="T52" fmla="*/ 85 w 101"/>
                <a:gd name="T53" fmla="*/ 80 h 100"/>
                <a:gd name="T54" fmla="*/ 74 w 101"/>
                <a:gd name="T55" fmla="*/ 94 h 100"/>
                <a:gd name="T56" fmla="*/ 50 w 101"/>
                <a:gd name="T57" fmla="*/ 100 h 100"/>
                <a:gd name="T58" fmla="*/ 30 w 101"/>
                <a:gd name="T59" fmla="*/ 97 h 100"/>
                <a:gd name="T60" fmla="*/ 17 w 101"/>
                <a:gd name="T61" fmla="*/ 85 h 100"/>
                <a:gd name="T62" fmla="*/ 13 w 101"/>
                <a:gd name="T63" fmla="*/ 66 h 100"/>
                <a:gd name="T64" fmla="*/ 13 w 101"/>
                <a:gd name="T65" fmla="*/ 18 h 100"/>
                <a:gd name="T66" fmla="*/ 12 w 101"/>
                <a:gd name="T67" fmla="*/ 7 h 100"/>
                <a:gd name="T68" fmla="*/ 8 w 101"/>
                <a:gd name="T69" fmla="*/ 4 h 100"/>
                <a:gd name="T70" fmla="*/ 0 w 101"/>
                <a:gd name="T71" fmla="*/ 3 h 100"/>
                <a:gd name="T72" fmla="*/ 0 w 101"/>
                <a:gd name="T7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1" h="100">
                  <a:moveTo>
                    <a:pt x="0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4" y="3"/>
                    <a:pt x="42" y="3"/>
                    <a:pt x="40" y="4"/>
                  </a:cubicBezTo>
                  <a:cubicBezTo>
                    <a:pt x="39" y="5"/>
                    <a:pt x="38" y="6"/>
                    <a:pt x="37" y="7"/>
                  </a:cubicBezTo>
                  <a:cubicBezTo>
                    <a:pt x="37" y="9"/>
                    <a:pt x="36" y="12"/>
                    <a:pt x="36" y="18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74"/>
                    <a:pt x="37" y="80"/>
                    <a:pt x="38" y="83"/>
                  </a:cubicBezTo>
                  <a:cubicBezTo>
                    <a:pt x="40" y="86"/>
                    <a:pt x="42" y="88"/>
                    <a:pt x="45" y="90"/>
                  </a:cubicBezTo>
                  <a:cubicBezTo>
                    <a:pt x="48" y="92"/>
                    <a:pt x="52" y="93"/>
                    <a:pt x="56" y="93"/>
                  </a:cubicBezTo>
                  <a:cubicBezTo>
                    <a:pt x="62" y="93"/>
                    <a:pt x="66" y="92"/>
                    <a:pt x="70" y="89"/>
                  </a:cubicBezTo>
                  <a:cubicBezTo>
                    <a:pt x="74" y="87"/>
                    <a:pt x="76" y="84"/>
                    <a:pt x="78" y="80"/>
                  </a:cubicBezTo>
                  <a:cubicBezTo>
                    <a:pt x="80" y="75"/>
                    <a:pt x="81" y="68"/>
                    <a:pt x="81" y="58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81" y="13"/>
                    <a:pt x="80" y="10"/>
                    <a:pt x="80" y="8"/>
                  </a:cubicBezTo>
                  <a:cubicBezTo>
                    <a:pt x="79" y="6"/>
                    <a:pt x="77" y="5"/>
                    <a:pt x="76" y="4"/>
                  </a:cubicBezTo>
                  <a:cubicBezTo>
                    <a:pt x="74" y="3"/>
                    <a:pt x="71" y="3"/>
                    <a:pt x="67" y="3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99" y="3"/>
                    <a:pt x="99" y="3"/>
                    <a:pt x="99" y="3"/>
                  </a:cubicBezTo>
                  <a:cubicBezTo>
                    <a:pt x="96" y="3"/>
                    <a:pt x="94" y="3"/>
                    <a:pt x="92" y="4"/>
                  </a:cubicBezTo>
                  <a:cubicBezTo>
                    <a:pt x="90" y="5"/>
                    <a:pt x="89" y="7"/>
                    <a:pt x="88" y="9"/>
                  </a:cubicBezTo>
                  <a:cubicBezTo>
                    <a:pt x="87" y="11"/>
                    <a:pt x="87" y="14"/>
                    <a:pt x="87" y="18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66"/>
                    <a:pt x="86" y="75"/>
                    <a:pt x="85" y="80"/>
                  </a:cubicBezTo>
                  <a:cubicBezTo>
                    <a:pt x="83" y="85"/>
                    <a:pt x="80" y="90"/>
                    <a:pt x="74" y="94"/>
                  </a:cubicBezTo>
                  <a:cubicBezTo>
                    <a:pt x="68" y="98"/>
                    <a:pt x="60" y="100"/>
                    <a:pt x="50" y="100"/>
                  </a:cubicBezTo>
                  <a:cubicBezTo>
                    <a:pt x="41" y="100"/>
                    <a:pt x="35" y="99"/>
                    <a:pt x="30" y="97"/>
                  </a:cubicBezTo>
                  <a:cubicBezTo>
                    <a:pt x="24" y="94"/>
                    <a:pt x="19" y="90"/>
                    <a:pt x="17" y="85"/>
                  </a:cubicBezTo>
                  <a:cubicBezTo>
                    <a:pt x="14" y="80"/>
                    <a:pt x="13" y="74"/>
                    <a:pt x="13" y="66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2"/>
                    <a:pt x="12" y="9"/>
                    <a:pt x="12" y="7"/>
                  </a:cubicBezTo>
                  <a:cubicBezTo>
                    <a:pt x="11" y="6"/>
                    <a:pt x="10" y="5"/>
                    <a:pt x="8" y="4"/>
                  </a:cubicBezTo>
                  <a:cubicBezTo>
                    <a:pt x="7" y="3"/>
                    <a:pt x="4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70"/>
            <p:cNvSpPr/>
            <p:nvPr/>
          </p:nvSpPr>
          <p:spPr bwMode="auto">
            <a:xfrm>
              <a:off x="-4914900" y="3965575"/>
              <a:ext cx="382588" cy="376238"/>
            </a:xfrm>
            <a:custGeom>
              <a:avLst/>
              <a:gdLst>
                <a:gd name="T0" fmla="*/ 35 w 102"/>
                <a:gd name="T1" fmla="*/ 0 h 100"/>
                <a:gd name="T2" fmla="*/ 84 w 102"/>
                <a:gd name="T3" fmla="*/ 61 h 100"/>
                <a:gd name="T4" fmla="*/ 84 w 102"/>
                <a:gd name="T5" fmla="*/ 19 h 100"/>
                <a:gd name="T6" fmla="*/ 81 w 102"/>
                <a:gd name="T7" fmla="*/ 7 h 100"/>
                <a:gd name="T8" fmla="*/ 69 w 102"/>
                <a:gd name="T9" fmla="*/ 3 h 100"/>
                <a:gd name="T10" fmla="*/ 69 w 102"/>
                <a:gd name="T11" fmla="*/ 0 h 100"/>
                <a:gd name="T12" fmla="*/ 102 w 102"/>
                <a:gd name="T13" fmla="*/ 0 h 100"/>
                <a:gd name="T14" fmla="*/ 102 w 102"/>
                <a:gd name="T15" fmla="*/ 3 h 100"/>
                <a:gd name="T16" fmla="*/ 93 w 102"/>
                <a:gd name="T17" fmla="*/ 5 h 100"/>
                <a:gd name="T18" fmla="*/ 90 w 102"/>
                <a:gd name="T19" fmla="*/ 9 h 100"/>
                <a:gd name="T20" fmla="*/ 89 w 102"/>
                <a:gd name="T21" fmla="*/ 19 h 100"/>
                <a:gd name="T22" fmla="*/ 89 w 102"/>
                <a:gd name="T23" fmla="*/ 100 h 100"/>
                <a:gd name="T24" fmla="*/ 86 w 102"/>
                <a:gd name="T25" fmla="*/ 100 h 100"/>
                <a:gd name="T26" fmla="*/ 20 w 102"/>
                <a:gd name="T27" fmla="*/ 19 h 100"/>
                <a:gd name="T28" fmla="*/ 20 w 102"/>
                <a:gd name="T29" fmla="*/ 81 h 100"/>
                <a:gd name="T30" fmla="*/ 24 w 102"/>
                <a:gd name="T31" fmla="*/ 92 h 100"/>
                <a:gd name="T32" fmla="*/ 33 w 102"/>
                <a:gd name="T33" fmla="*/ 95 h 100"/>
                <a:gd name="T34" fmla="*/ 35 w 102"/>
                <a:gd name="T35" fmla="*/ 95 h 100"/>
                <a:gd name="T36" fmla="*/ 35 w 102"/>
                <a:gd name="T37" fmla="*/ 98 h 100"/>
                <a:gd name="T38" fmla="*/ 0 w 102"/>
                <a:gd name="T39" fmla="*/ 98 h 100"/>
                <a:gd name="T40" fmla="*/ 0 w 102"/>
                <a:gd name="T41" fmla="*/ 95 h 100"/>
                <a:gd name="T42" fmla="*/ 12 w 102"/>
                <a:gd name="T43" fmla="*/ 92 h 100"/>
                <a:gd name="T44" fmla="*/ 15 w 102"/>
                <a:gd name="T45" fmla="*/ 81 h 100"/>
                <a:gd name="T46" fmla="*/ 15 w 102"/>
                <a:gd name="T47" fmla="*/ 12 h 100"/>
                <a:gd name="T48" fmla="*/ 13 w 102"/>
                <a:gd name="T49" fmla="*/ 9 h 100"/>
                <a:gd name="T50" fmla="*/ 7 w 102"/>
                <a:gd name="T51" fmla="*/ 4 h 100"/>
                <a:gd name="T52" fmla="*/ 0 w 102"/>
                <a:gd name="T53" fmla="*/ 3 h 100"/>
                <a:gd name="T54" fmla="*/ 0 w 102"/>
                <a:gd name="T55" fmla="*/ 0 h 100"/>
                <a:gd name="T56" fmla="*/ 35 w 102"/>
                <a:gd name="T5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2" h="100">
                  <a:moveTo>
                    <a:pt x="35" y="0"/>
                  </a:moveTo>
                  <a:cubicBezTo>
                    <a:pt x="84" y="61"/>
                    <a:pt x="84" y="61"/>
                    <a:pt x="84" y="61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4" y="13"/>
                    <a:pt x="83" y="9"/>
                    <a:pt x="81" y="7"/>
                  </a:cubicBezTo>
                  <a:cubicBezTo>
                    <a:pt x="79" y="4"/>
                    <a:pt x="75" y="3"/>
                    <a:pt x="69" y="3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3"/>
                    <a:pt x="102" y="3"/>
                    <a:pt x="102" y="3"/>
                  </a:cubicBezTo>
                  <a:cubicBezTo>
                    <a:pt x="98" y="3"/>
                    <a:pt x="95" y="4"/>
                    <a:pt x="93" y="5"/>
                  </a:cubicBezTo>
                  <a:cubicBezTo>
                    <a:pt x="92" y="6"/>
                    <a:pt x="91" y="7"/>
                    <a:pt x="90" y="9"/>
                  </a:cubicBezTo>
                  <a:cubicBezTo>
                    <a:pt x="89" y="11"/>
                    <a:pt x="89" y="14"/>
                    <a:pt x="89" y="19"/>
                  </a:cubicBezTo>
                  <a:cubicBezTo>
                    <a:pt x="89" y="100"/>
                    <a:pt x="89" y="100"/>
                    <a:pt x="89" y="100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7"/>
                    <a:pt x="21" y="90"/>
                    <a:pt x="24" y="92"/>
                  </a:cubicBezTo>
                  <a:cubicBezTo>
                    <a:pt x="27" y="94"/>
                    <a:pt x="30" y="95"/>
                    <a:pt x="33" y="9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6" y="95"/>
                    <a:pt x="10" y="94"/>
                    <a:pt x="12" y="92"/>
                  </a:cubicBezTo>
                  <a:cubicBezTo>
                    <a:pt x="14" y="90"/>
                    <a:pt x="15" y="86"/>
                    <a:pt x="15" y="8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1" y="7"/>
                    <a:pt x="9" y="5"/>
                    <a:pt x="7" y="4"/>
                  </a:cubicBezTo>
                  <a:cubicBezTo>
                    <a:pt x="6" y="3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71"/>
            <p:cNvSpPr>
              <a:spLocks noEditPoints="1"/>
            </p:cNvSpPr>
            <p:nvPr/>
          </p:nvSpPr>
          <p:spPr bwMode="auto">
            <a:xfrm>
              <a:off x="-4516438" y="3957638"/>
              <a:ext cx="390525" cy="376238"/>
            </a:xfrm>
            <a:custGeom>
              <a:avLst/>
              <a:gdLst>
                <a:gd name="T0" fmla="*/ 61 w 104"/>
                <a:gd name="T1" fmla="*/ 72 h 100"/>
                <a:gd name="T2" fmla="*/ 26 w 104"/>
                <a:gd name="T3" fmla="*/ 72 h 100"/>
                <a:gd name="T4" fmla="*/ 22 w 104"/>
                <a:gd name="T5" fmla="*/ 82 h 100"/>
                <a:gd name="T6" fmla="*/ 20 w 104"/>
                <a:gd name="T7" fmla="*/ 90 h 100"/>
                <a:gd name="T8" fmla="*/ 23 w 104"/>
                <a:gd name="T9" fmla="*/ 96 h 100"/>
                <a:gd name="T10" fmla="*/ 33 w 104"/>
                <a:gd name="T11" fmla="*/ 97 h 100"/>
                <a:gd name="T12" fmla="*/ 33 w 104"/>
                <a:gd name="T13" fmla="*/ 100 h 100"/>
                <a:gd name="T14" fmla="*/ 0 w 104"/>
                <a:gd name="T15" fmla="*/ 100 h 100"/>
                <a:gd name="T16" fmla="*/ 0 w 104"/>
                <a:gd name="T17" fmla="*/ 97 h 100"/>
                <a:gd name="T18" fmla="*/ 9 w 104"/>
                <a:gd name="T19" fmla="*/ 93 h 100"/>
                <a:gd name="T20" fmla="*/ 17 w 104"/>
                <a:gd name="T21" fmla="*/ 78 h 100"/>
                <a:gd name="T22" fmla="*/ 52 w 104"/>
                <a:gd name="T23" fmla="*/ 0 h 100"/>
                <a:gd name="T24" fmla="*/ 54 w 104"/>
                <a:gd name="T25" fmla="*/ 0 h 100"/>
                <a:gd name="T26" fmla="*/ 89 w 104"/>
                <a:gd name="T27" fmla="*/ 80 h 100"/>
                <a:gd name="T28" fmla="*/ 98 w 104"/>
                <a:gd name="T29" fmla="*/ 95 h 100"/>
                <a:gd name="T30" fmla="*/ 104 w 104"/>
                <a:gd name="T31" fmla="*/ 97 h 100"/>
                <a:gd name="T32" fmla="*/ 104 w 104"/>
                <a:gd name="T33" fmla="*/ 100 h 100"/>
                <a:gd name="T34" fmla="*/ 57 w 104"/>
                <a:gd name="T35" fmla="*/ 100 h 100"/>
                <a:gd name="T36" fmla="*/ 57 w 104"/>
                <a:gd name="T37" fmla="*/ 97 h 100"/>
                <a:gd name="T38" fmla="*/ 59 w 104"/>
                <a:gd name="T39" fmla="*/ 97 h 100"/>
                <a:gd name="T40" fmla="*/ 67 w 104"/>
                <a:gd name="T41" fmla="*/ 96 h 100"/>
                <a:gd name="T42" fmla="*/ 69 w 104"/>
                <a:gd name="T43" fmla="*/ 92 h 100"/>
                <a:gd name="T44" fmla="*/ 68 w 104"/>
                <a:gd name="T45" fmla="*/ 90 h 100"/>
                <a:gd name="T46" fmla="*/ 66 w 104"/>
                <a:gd name="T47" fmla="*/ 84 h 100"/>
                <a:gd name="T48" fmla="*/ 61 w 104"/>
                <a:gd name="T49" fmla="*/ 72 h 100"/>
                <a:gd name="T50" fmla="*/ 58 w 104"/>
                <a:gd name="T51" fmla="*/ 67 h 100"/>
                <a:gd name="T52" fmla="*/ 44 w 104"/>
                <a:gd name="T53" fmla="*/ 33 h 100"/>
                <a:gd name="T54" fmla="*/ 29 w 104"/>
                <a:gd name="T55" fmla="*/ 67 h 100"/>
                <a:gd name="T56" fmla="*/ 58 w 104"/>
                <a:gd name="T57" fmla="*/ 6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4" h="100">
                  <a:moveTo>
                    <a:pt x="61" y="72"/>
                  </a:moveTo>
                  <a:cubicBezTo>
                    <a:pt x="26" y="72"/>
                    <a:pt x="26" y="72"/>
                    <a:pt x="26" y="72"/>
                  </a:cubicBezTo>
                  <a:cubicBezTo>
                    <a:pt x="22" y="82"/>
                    <a:pt x="22" y="82"/>
                    <a:pt x="22" y="82"/>
                  </a:cubicBezTo>
                  <a:cubicBezTo>
                    <a:pt x="21" y="85"/>
                    <a:pt x="20" y="87"/>
                    <a:pt x="20" y="90"/>
                  </a:cubicBezTo>
                  <a:cubicBezTo>
                    <a:pt x="20" y="92"/>
                    <a:pt x="21" y="94"/>
                    <a:pt x="23" y="96"/>
                  </a:cubicBezTo>
                  <a:cubicBezTo>
                    <a:pt x="25" y="96"/>
                    <a:pt x="28" y="97"/>
                    <a:pt x="33" y="97"/>
                  </a:cubicBezTo>
                  <a:cubicBezTo>
                    <a:pt x="33" y="100"/>
                    <a:pt x="33" y="100"/>
                    <a:pt x="33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4" y="97"/>
                    <a:pt x="7" y="95"/>
                    <a:pt x="9" y="93"/>
                  </a:cubicBezTo>
                  <a:cubicBezTo>
                    <a:pt x="11" y="91"/>
                    <a:pt x="14" y="86"/>
                    <a:pt x="17" y="78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93" y="88"/>
                    <a:pt x="95" y="93"/>
                    <a:pt x="98" y="95"/>
                  </a:cubicBezTo>
                  <a:cubicBezTo>
                    <a:pt x="99" y="96"/>
                    <a:pt x="101" y="97"/>
                    <a:pt x="104" y="97"/>
                  </a:cubicBezTo>
                  <a:cubicBezTo>
                    <a:pt x="104" y="100"/>
                    <a:pt x="104" y="100"/>
                    <a:pt x="104" y="100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63" y="97"/>
                    <a:pt x="65" y="97"/>
                    <a:pt x="67" y="96"/>
                  </a:cubicBezTo>
                  <a:cubicBezTo>
                    <a:pt x="68" y="95"/>
                    <a:pt x="69" y="94"/>
                    <a:pt x="69" y="92"/>
                  </a:cubicBezTo>
                  <a:cubicBezTo>
                    <a:pt x="69" y="92"/>
                    <a:pt x="68" y="91"/>
                    <a:pt x="68" y="90"/>
                  </a:cubicBezTo>
                  <a:cubicBezTo>
                    <a:pt x="68" y="89"/>
                    <a:pt x="67" y="88"/>
                    <a:pt x="66" y="84"/>
                  </a:cubicBezTo>
                  <a:lnTo>
                    <a:pt x="61" y="72"/>
                  </a:lnTo>
                  <a:close/>
                  <a:moveTo>
                    <a:pt x="58" y="67"/>
                  </a:moveTo>
                  <a:cubicBezTo>
                    <a:pt x="44" y="33"/>
                    <a:pt x="44" y="33"/>
                    <a:pt x="44" y="33"/>
                  </a:cubicBezTo>
                  <a:cubicBezTo>
                    <a:pt x="29" y="67"/>
                    <a:pt x="29" y="67"/>
                    <a:pt x="29" y="67"/>
                  </a:cubicBezTo>
                  <a:lnTo>
                    <a:pt x="58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72"/>
            <p:cNvSpPr/>
            <p:nvPr/>
          </p:nvSpPr>
          <p:spPr bwMode="auto">
            <a:xfrm>
              <a:off x="-4111625" y="3965575"/>
              <a:ext cx="382588" cy="376238"/>
            </a:xfrm>
            <a:custGeom>
              <a:avLst/>
              <a:gdLst>
                <a:gd name="T0" fmla="*/ 35 w 102"/>
                <a:gd name="T1" fmla="*/ 0 h 100"/>
                <a:gd name="T2" fmla="*/ 83 w 102"/>
                <a:gd name="T3" fmla="*/ 61 h 100"/>
                <a:gd name="T4" fmla="*/ 83 w 102"/>
                <a:gd name="T5" fmla="*/ 19 h 100"/>
                <a:gd name="T6" fmla="*/ 81 w 102"/>
                <a:gd name="T7" fmla="*/ 7 h 100"/>
                <a:gd name="T8" fmla="*/ 69 w 102"/>
                <a:gd name="T9" fmla="*/ 3 h 100"/>
                <a:gd name="T10" fmla="*/ 69 w 102"/>
                <a:gd name="T11" fmla="*/ 0 h 100"/>
                <a:gd name="T12" fmla="*/ 102 w 102"/>
                <a:gd name="T13" fmla="*/ 0 h 100"/>
                <a:gd name="T14" fmla="*/ 102 w 102"/>
                <a:gd name="T15" fmla="*/ 3 h 100"/>
                <a:gd name="T16" fmla="*/ 93 w 102"/>
                <a:gd name="T17" fmla="*/ 5 h 100"/>
                <a:gd name="T18" fmla="*/ 90 w 102"/>
                <a:gd name="T19" fmla="*/ 9 h 100"/>
                <a:gd name="T20" fmla="*/ 89 w 102"/>
                <a:gd name="T21" fmla="*/ 19 h 100"/>
                <a:gd name="T22" fmla="*/ 89 w 102"/>
                <a:gd name="T23" fmla="*/ 100 h 100"/>
                <a:gd name="T24" fmla="*/ 86 w 102"/>
                <a:gd name="T25" fmla="*/ 100 h 100"/>
                <a:gd name="T26" fmla="*/ 20 w 102"/>
                <a:gd name="T27" fmla="*/ 19 h 100"/>
                <a:gd name="T28" fmla="*/ 20 w 102"/>
                <a:gd name="T29" fmla="*/ 81 h 100"/>
                <a:gd name="T30" fmla="*/ 24 w 102"/>
                <a:gd name="T31" fmla="*/ 92 h 100"/>
                <a:gd name="T32" fmla="*/ 33 w 102"/>
                <a:gd name="T33" fmla="*/ 95 h 100"/>
                <a:gd name="T34" fmla="*/ 35 w 102"/>
                <a:gd name="T35" fmla="*/ 95 h 100"/>
                <a:gd name="T36" fmla="*/ 35 w 102"/>
                <a:gd name="T37" fmla="*/ 98 h 100"/>
                <a:gd name="T38" fmla="*/ 0 w 102"/>
                <a:gd name="T39" fmla="*/ 98 h 100"/>
                <a:gd name="T40" fmla="*/ 0 w 102"/>
                <a:gd name="T41" fmla="*/ 95 h 100"/>
                <a:gd name="T42" fmla="*/ 11 w 102"/>
                <a:gd name="T43" fmla="*/ 92 h 100"/>
                <a:gd name="T44" fmla="*/ 15 w 102"/>
                <a:gd name="T45" fmla="*/ 81 h 100"/>
                <a:gd name="T46" fmla="*/ 15 w 102"/>
                <a:gd name="T47" fmla="*/ 12 h 100"/>
                <a:gd name="T48" fmla="*/ 13 w 102"/>
                <a:gd name="T49" fmla="*/ 9 h 100"/>
                <a:gd name="T50" fmla="*/ 7 w 102"/>
                <a:gd name="T51" fmla="*/ 4 h 100"/>
                <a:gd name="T52" fmla="*/ 0 w 102"/>
                <a:gd name="T53" fmla="*/ 3 h 100"/>
                <a:gd name="T54" fmla="*/ 0 w 102"/>
                <a:gd name="T55" fmla="*/ 0 h 100"/>
                <a:gd name="T56" fmla="*/ 35 w 102"/>
                <a:gd name="T5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2" h="100">
                  <a:moveTo>
                    <a:pt x="35" y="0"/>
                  </a:moveTo>
                  <a:cubicBezTo>
                    <a:pt x="83" y="61"/>
                    <a:pt x="83" y="61"/>
                    <a:pt x="83" y="61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3"/>
                    <a:pt x="82" y="9"/>
                    <a:pt x="81" y="7"/>
                  </a:cubicBezTo>
                  <a:cubicBezTo>
                    <a:pt x="78" y="4"/>
                    <a:pt x="75" y="3"/>
                    <a:pt x="69" y="3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3"/>
                    <a:pt x="102" y="3"/>
                    <a:pt x="102" y="3"/>
                  </a:cubicBezTo>
                  <a:cubicBezTo>
                    <a:pt x="97" y="3"/>
                    <a:pt x="95" y="4"/>
                    <a:pt x="93" y="5"/>
                  </a:cubicBezTo>
                  <a:cubicBezTo>
                    <a:pt x="92" y="6"/>
                    <a:pt x="91" y="7"/>
                    <a:pt x="90" y="9"/>
                  </a:cubicBezTo>
                  <a:cubicBezTo>
                    <a:pt x="89" y="11"/>
                    <a:pt x="89" y="14"/>
                    <a:pt x="89" y="19"/>
                  </a:cubicBezTo>
                  <a:cubicBezTo>
                    <a:pt x="89" y="100"/>
                    <a:pt x="89" y="100"/>
                    <a:pt x="89" y="100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7"/>
                    <a:pt x="21" y="90"/>
                    <a:pt x="24" y="92"/>
                  </a:cubicBezTo>
                  <a:cubicBezTo>
                    <a:pt x="26" y="94"/>
                    <a:pt x="29" y="95"/>
                    <a:pt x="33" y="9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6" y="95"/>
                    <a:pt x="9" y="94"/>
                    <a:pt x="11" y="92"/>
                  </a:cubicBezTo>
                  <a:cubicBezTo>
                    <a:pt x="14" y="90"/>
                    <a:pt x="15" y="86"/>
                    <a:pt x="15" y="8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0" y="7"/>
                    <a:pt x="9" y="5"/>
                    <a:pt x="7" y="4"/>
                  </a:cubicBezTo>
                  <a:cubicBezTo>
                    <a:pt x="5" y="3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73"/>
            <p:cNvSpPr/>
            <p:nvPr/>
          </p:nvSpPr>
          <p:spPr bwMode="auto">
            <a:xfrm>
              <a:off x="-3567113" y="3965575"/>
              <a:ext cx="379413" cy="376238"/>
            </a:xfrm>
            <a:custGeom>
              <a:avLst/>
              <a:gdLst>
                <a:gd name="T0" fmla="*/ 0 w 101"/>
                <a:gd name="T1" fmla="*/ 0 h 100"/>
                <a:gd name="T2" fmla="*/ 51 w 101"/>
                <a:gd name="T3" fmla="*/ 0 h 100"/>
                <a:gd name="T4" fmla="*/ 51 w 101"/>
                <a:gd name="T5" fmla="*/ 3 h 100"/>
                <a:gd name="T6" fmla="*/ 49 w 101"/>
                <a:gd name="T7" fmla="*/ 3 h 100"/>
                <a:gd name="T8" fmla="*/ 41 w 101"/>
                <a:gd name="T9" fmla="*/ 4 h 100"/>
                <a:gd name="T10" fmla="*/ 38 w 101"/>
                <a:gd name="T11" fmla="*/ 7 h 100"/>
                <a:gd name="T12" fmla="*/ 37 w 101"/>
                <a:gd name="T13" fmla="*/ 18 h 100"/>
                <a:gd name="T14" fmla="*/ 37 w 101"/>
                <a:gd name="T15" fmla="*/ 66 h 100"/>
                <a:gd name="T16" fmla="*/ 39 w 101"/>
                <a:gd name="T17" fmla="*/ 83 h 100"/>
                <a:gd name="T18" fmla="*/ 45 w 101"/>
                <a:gd name="T19" fmla="*/ 90 h 100"/>
                <a:gd name="T20" fmla="*/ 57 w 101"/>
                <a:gd name="T21" fmla="*/ 93 h 100"/>
                <a:gd name="T22" fmla="*/ 70 w 101"/>
                <a:gd name="T23" fmla="*/ 89 h 100"/>
                <a:gd name="T24" fmla="*/ 79 w 101"/>
                <a:gd name="T25" fmla="*/ 80 h 100"/>
                <a:gd name="T26" fmla="*/ 81 w 101"/>
                <a:gd name="T27" fmla="*/ 58 h 100"/>
                <a:gd name="T28" fmla="*/ 81 w 101"/>
                <a:gd name="T29" fmla="*/ 18 h 100"/>
                <a:gd name="T30" fmla="*/ 80 w 101"/>
                <a:gd name="T31" fmla="*/ 8 h 100"/>
                <a:gd name="T32" fmla="*/ 77 w 101"/>
                <a:gd name="T33" fmla="*/ 4 h 100"/>
                <a:gd name="T34" fmla="*/ 67 w 101"/>
                <a:gd name="T35" fmla="*/ 3 h 100"/>
                <a:gd name="T36" fmla="*/ 67 w 101"/>
                <a:gd name="T37" fmla="*/ 0 h 100"/>
                <a:gd name="T38" fmla="*/ 101 w 101"/>
                <a:gd name="T39" fmla="*/ 0 h 100"/>
                <a:gd name="T40" fmla="*/ 101 w 101"/>
                <a:gd name="T41" fmla="*/ 3 h 100"/>
                <a:gd name="T42" fmla="*/ 99 w 101"/>
                <a:gd name="T43" fmla="*/ 3 h 100"/>
                <a:gd name="T44" fmla="*/ 92 w 101"/>
                <a:gd name="T45" fmla="*/ 4 h 100"/>
                <a:gd name="T46" fmla="*/ 88 w 101"/>
                <a:gd name="T47" fmla="*/ 9 h 100"/>
                <a:gd name="T48" fmla="*/ 88 w 101"/>
                <a:gd name="T49" fmla="*/ 18 h 100"/>
                <a:gd name="T50" fmla="*/ 88 w 101"/>
                <a:gd name="T51" fmla="*/ 55 h 100"/>
                <a:gd name="T52" fmla="*/ 85 w 101"/>
                <a:gd name="T53" fmla="*/ 80 h 100"/>
                <a:gd name="T54" fmla="*/ 74 w 101"/>
                <a:gd name="T55" fmla="*/ 94 h 100"/>
                <a:gd name="T56" fmla="*/ 50 w 101"/>
                <a:gd name="T57" fmla="*/ 100 h 100"/>
                <a:gd name="T58" fmla="*/ 30 w 101"/>
                <a:gd name="T59" fmla="*/ 97 h 100"/>
                <a:gd name="T60" fmla="*/ 17 w 101"/>
                <a:gd name="T61" fmla="*/ 85 h 100"/>
                <a:gd name="T62" fmla="*/ 13 w 101"/>
                <a:gd name="T63" fmla="*/ 66 h 100"/>
                <a:gd name="T64" fmla="*/ 13 w 101"/>
                <a:gd name="T65" fmla="*/ 18 h 100"/>
                <a:gd name="T66" fmla="*/ 12 w 101"/>
                <a:gd name="T67" fmla="*/ 7 h 100"/>
                <a:gd name="T68" fmla="*/ 9 w 101"/>
                <a:gd name="T69" fmla="*/ 4 h 100"/>
                <a:gd name="T70" fmla="*/ 0 w 101"/>
                <a:gd name="T71" fmla="*/ 3 h 100"/>
                <a:gd name="T72" fmla="*/ 0 w 101"/>
                <a:gd name="T7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1" h="100">
                  <a:moveTo>
                    <a:pt x="0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5" y="3"/>
                    <a:pt x="42" y="3"/>
                    <a:pt x="41" y="4"/>
                  </a:cubicBezTo>
                  <a:cubicBezTo>
                    <a:pt x="39" y="5"/>
                    <a:pt x="38" y="6"/>
                    <a:pt x="38" y="7"/>
                  </a:cubicBezTo>
                  <a:cubicBezTo>
                    <a:pt x="37" y="9"/>
                    <a:pt x="37" y="12"/>
                    <a:pt x="37" y="18"/>
                  </a:cubicBezTo>
                  <a:cubicBezTo>
                    <a:pt x="37" y="66"/>
                    <a:pt x="37" y="66"/>
                    <a:pt x="37" y="66"/>
                  </a:cubicBezTo>
                  <a:cubicBezTo>
                    <a:pt x="37" y="74"/>
                    <a:pt x="37" y="80"/>
                    <a:pt x="39" y="83"/>
                  </a:cubicBezTo>
                  <a:cubicBezTo>
                    <a:pt x="40" y="86"/>
                    <a:pt x="42" y="88"/>
                    <a:pt x="45" y="90"/>
                  </a:cubicBezTo>
                  <a:cubicBezTo>
                    <a:pt x="48" y="92"/>
                    <a:pt x="52" y="93"/>
                    <a:pt x="57" y="93"/>
                  </a:cubicBezTo>
                  <a:cubicBezTo>
                    <a:pt x="62" y="93"/>
                    <a:pt x="67" y="92"/>
                    <a:pt x="70" y="89"/>
                  </a:cubicBezTo>
                  <a:cubicBezTo>
                    <a:pt x="74" y="87"/>
                    <a:pt x="77" y="84"/>
                    <a:pt x="79" y="80"/>
                  </a:cubicBezTo>
                  <a:cubicBezTo>
                    <a:pt x="81" y="75"/>
                    <a:pt x="81" y="68"/>
                    <a:pt x="81" y="58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81" y="13"/>
                    <a:pt x="81" y="10"/>
                    <a:pt x="80" y="8"/>
                  </a:cubicBezTo>
                  <a:cubicBezTo>
                    <a:pt x="79" y="6"/>
                    <a:pt x="78" y="5"/>
                    <a:pt x="77" y="4"/>
                  </a:cubicBezTo>
                  <a:cubicBezTo>
                    <a:pt x="74" y="3"/>
                    <a:pt x="71" y="3"/>
                    <a:pt x="67" y="3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99" y="3"/>
                    <a:pt x="99" y="3"/>
                    <a:pt x="99" y="3"/>
                  </a:cubicBezTo>
                  <a:cubicBezTo>
                    <a:pt x="97" y="3"/>
                    <a:pt x="94" y="3"/>
                    <a:pt x="92" y="4"/>
                  </a:cubicBezTo>
                  <a:cubicBezTo>
                    <a:pt x="91" y="5"/>
                    <a:pt x="89" y="7"/>
                    <a:pt x="88" y="9"/>
                  </a:cubicBezTo>
                  <a:cubicBezTo>
                    <a:pt x="88" y="11"/>
                    <a:pt x="88" y="14"/>
                    <a:pt x="88" y="18"/>
                  </a:cubicBezTo>
                  <a:cubicBezTo>
                    <a:pt x="88" y="55"/>
                    <a:pt x="88" y="55"/>
                    <a:pt x="88" y="55"/>
                  </a:cubicBezTo>
                  <a:cubicBezTo>
                    <a:pt x="88" y="66"/>
                    <a:pt x="87" y="75"/>
                    <a:pt x="85" y="80"/>
                  </a:cubicBezTo>
                  <a:cubicBezTo>
                    <a:pt x="84" y="85"/>
                    <a:pt x="80" y="90"/>
                    <a:pt x="74" y="94"/>
                  </a:cubicBezTo>
                  <a:cubicBezTo>
                    <a:pt x="68" y="98"/>
                    <a:pt x="60" y="100"/>
                    <a:pt x="50" y="100"/>
                  </a:cubicBezTo>
                  <a:cubicBezTo>
                    <a:pt x="42" y="100"/>
                    <a:pt x="35" y="99"/>
                    <a:pt x="30" y="97"/>
                  </a:cubicBezTo>
                  <a:cubicBezTo>
                    <a:pt x="24" y="94"/>
                    <a:pt x="20" y="90"/>
                    <a:pt x="17" y="85"/>
                  </a:cubicBezTo>
                  <a:cubicBezTo>
                    <a:pt x="14" y="80"/>
                    <a:pt x="13" y="74"/>
                    <a:pt x="13" y="66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2"/>
                    <a:pt x="13" y="9"/>
                    <a:pt x="12" y="7"/>
                  </a:cubicBezTo>
                  <a:cubicBezTo>
                    <a:pt x="12" y="6"/>
                    <a:pt x="11" y="5"/>
                    <a:pt x="9" y="4"/>
                  </a:cubicBezTo>
                  <a:cubicBezTo>
                    <a:pt x="7" y="3"/>
                    <a:pt x="5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74"/>
            <p:cNvSpPr/>
            <p:nvPr/>
          </p:nvSpPr>
          <p:spPr bwMode="auto">
            <a:xfrm>
              <a:off x="-3168650" y="3965575"/>
              <a:ext cx="379413" cy="376238"/>
            </a:xfrm>
            <a:custGeom>
              <a:avLst/>
              <a:gdLst>
                <a:gd name="T0" fmla="*/ 35 w 101"/>
                <a:gd name="T1" fmla="*/ 0 h 100"/>
                <a:gd name="T2" fmla="*/ 83 w 101"/>
                <a:gd name="T3" fmla="*/ 61 h 100"/>
                <a:gd name="T4" fmla="*/ 83 w 101"/>
                <a:gd name="T5" fmla="*/ 19 h 100"/>
                <a:gd name="T6" fmla="*/ 81 w 101"/>
                <a:gd name="T7" fmla="*/ 7 h 100"/>
                <a:gd name="T8" fmla="*/ 69 w 101"/>
                <a:gd name="T9" fmla="*/ 3 h 100"/>
                <a:gd name="T10" fmla="*/ 69 w 101"/>
                <a:gd name="T11" fmla="*/ 0 h 100"/>
                <a:gd name="T12" fmla="*/ 101 w 101"/>
                <a:gd name="T13" fmla="*/ 0 h 100"/>
                <a:gd name="T14" fmla="*/ 101 w 101"/>
                <a:gd name="T15" fmla="*/ 3 h 100"/>
                <a:gd name="T16" fmla="*/ 93 w 101"/>
                <a:gd name="T17" fmla="*/ 5 h 100"/>
                <a:gd name="T18" fmla="*/ 90 w 101"/>
                <a:gd name="T19" fmla="*/ 9 h 100"/>
                <a:gd name="T20" fmla="*/ 88 w 101"/>
                <a:gd name="T21" fmla="*/ 19 h 100"/>
                <a:gd name="T22" fmla="*/ 88 w 101"/>
                <a:gd name="T23" fmla="*/ 100 h 100"/>
                <a:gd name="T24" fmla="*/ 86 w 101"/>
                <a:gd name="T25" fmla="*/ 100 h 100"/>
                <a:gd name="T26" fmla="*/ 20 w 101"/>
                <a:gd name="T27" fmla="*/ 19 h 100"/>
                <a:gd name="T28" fmla="*/ 20 w 101"/>
                <a:gd name="T29" fmla="*/ 81 h 100"/>
                <a:gd name="T30" fmla="*/ 24 w 101"/>
                <a:gd name="T31" fmla="*/ 92 h 100"/>
                <a:gd name="T32" fmla="*/ 32 w 101"/>
                <a:gd name="T33" fmla="*/ 95 h 100"/>
                <a:gd name="T34" fmla="*/ 35 w 101"/>
                <a:gd name="T35" fmla="*/ 95 h 100"/>
                <a:gd name="T36" fmla="*/ 35 w 101"/>
                <a:gd name="T37" fmla="*/ 98 h 100"/>
                <a:gd name="T38" fmla="*/ 0 w 101"/>
                <a:gd name="T39" fmla="*/ 98 h 100"/>
                <a:gd name="T40" fmla="*/ 0 w 101"/>
                <a:gd name="T41" fmla="*/ 95 h 100"/>
                <a:gd name="T42" fmla="*/ 11 w 101"/>
                <a:gd name="T43" fmla="*/ 92 h 100"/>
                <a:gd name="T44" fmla="*/ 14 w 101"/>
                <a:gd name="T45" fmla="*/ 81 h 100"/>
                <a:gd name="T46" fmla="*/ 14 w 101"/>
                <a:gd name="T47" fmla="*/ 12 h 100"/>
                <a:gd name="T48" fmla="*/ 12 w 101"/>
                <a:gd name="T49" fmla="*/ 9 h 100"/>
                <a:gd name="T50" fmla="*/ 7 w 101"/>
                <a:gd name="T51" fmla="*/ 4 h 100"/>
                <a:gd name="T52" fmla="*/ 0 w 101"/>
                <a:gd name="T53" fmla="*/ 3 h 100"/>
                <a:gd name="T54" fmla="*/ 0 w 101"/>
                <a:gd name="T55" fmla="*/ 0 h 100"/>
                <a:gd name="T56" fmla="*/ 35 w 101"/>
                <a:gd name="T5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1" h="100">
                  <a:moveTo>
                    <a:pt x="35" y="0"/>
                  </a:moveTo>
                  <a:cubicBezTo>
                    <a:pt x="83" y="61"/>
                    <a:pt x="83" y="61"/>
                    <a:pt x="83" y="61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3"/>
                    <a:pt x="82" y="9"/>
                    <a:pt x="81" y="7"/>
                  </a:cubicBezTo>
                  <a:cubicBezTo>
                    <a:pt x="78" y="4"/>
                    <a:pt x="74" y="3"/>
                    <a:pt x="69" y="3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97" y="3"/>
                    <a:pt x="94" y="4"/>
                    <a:pt x="93" y="5"/>
                  </a:cubicBezTo>
                  <a:cubicBezTo>
                    <a:pt x="92" y="6"/>
                    <a:pt x="90" y="7"/>
                    <a:pt x="90" y="9"/>
                  </a:cubicBezTo>
                  <a:cubicBezTo>
                    <a:pt x="89" y="11"/>
                    <a:pt x="88" y="14"/>
                    <a:pt x="88" y="19"/>
                  </a:cubicBezTo>
                  <a:cubicBezTo>
                    <a:pt x="88" y="100"/>
                    <a:pt x="88" y="100"/>
                    <a:pt x="88" y="100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7"/>
                    <a:pt x="21" y="90"/>
                    <a:pt x="24" y="92"/>
                  </a:cubicBezTo>
                  <a:cubicBezTo>
                    <a:pt x="26" y="94"/>
                    <a:pt x="29" y="95"/>
                    <a:pt x="32" y="9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5" y="95"/>
                    <a:pt x="9" y="94"/>
                    <a:pt x="11" y="92"/>
                  </a:cubicBezTo>
                  <a:cubicBezTo>
                    <a:pt x="13" y="90"/>
                    <a:pt x="14" y="86"/>
                    <a:pt x="14" y="81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0" y="7"/>
                    <a:pt x="8" y="5"/>
                    <a:pt x="7" y="4"/>
                  </a:cubicBezTo>
                  <a:cubicBezTo>
                    <a:pt x="5" y="3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75"/>
            <p:cNvSpPr/>
            <p:nvPr/>
          </p:nvSpPr>
          <p:spPr bwMode="auto">
            <a:xfrm>
              <a:off x="-2763838" y="3965575"/>
              <a:ext cx="192088" cy="368300"/>
            </a:xfrm>
            <a:custGeom>
              <a:avLst/>
              <a:gdLst>
                <a:gd name="T0" fmla="*/ 51 w 51"/>
                <a:gd name="T1" fmla="*/ 95 h 98"/>
                <a:gd name="T2" fmla="*/ 51 w 51"/>
                <a:gd name="T3" fmla="*/ 98 h 98"/>
                <a:gd name="T4" fmla="*/ 0 w 51"/>
                <a:gd name="T5" fmla="*/ 98 h 98"/>
                <a:gd name="T6" fmla="*/ 0 w 51"/>
                <a:gd name="T7" fmla="*/ 95 h 98"/>
                <a:gd name="T8" fmla="*/ 3 w 51"/>
                <a:gd name="T9" fmla="*/ 95 h 98"/>
                <a:gd name="T10" fmla="*/ 10 w 51"/>
                <a:gd name="T11" fmla="*/ 94 h 98"/>
                <a:gd name="T12" fmla="*/ 13 w 51"/>
                <a:gd name="T13" fmla="*/ 90 h 98"/>
                <a:gd name="T14" fmla="*/ 14 w 51"/>
                <a:gd name="T15" fmla="*/ 81 h 98"/>
                <a:gd name="T16" fmla="*/ 14 w 51"/>
                <a:gd name="T17" fmla="*/ 17 h 98"/>
                <a:gd name="T18" fmla="*/ 13 w 51"/>
                <a:gd name="T19" fmla="*/ 7 h 98"/>
                <a:gd name="T20" fmla="*/ 10 w 51"/>
                <a:gd name="T21" fmla="*/ 4 h 98"/>
                <a:gd name="T22" fmla="*/ 3 w 51"/>
                <a:gd name="T23" fmla="*/ 3 h 98"/>
                <a:gd name="T24" fmla="*/ 0 w 51"/>
                <a:gd name="T25" fmla="*/ 3 h 98"/>
                <a:gd name="T26" fmla="*/ 0 w 51"/>
                <a:gd name="T27" fmla="*/ 0 h 98"/>
                <a:gd name="T28" fmla="*/ 51 w 51"/>
                <a:gd name="T29" fmla="*/ 0 h 98"/>
                <a:gd name="T30" fmla="*/ 51 w 51"/>
                <a:gd name="T31" fmla="*/ 3 h 98"/>
                <a:gd name="T32" fmla="*/ 48 w 51"/>
                <a:gd name="T33" fmla="*/ 3 h 98"/>
                <a:gd name="T34" fmla="*/ 41 w 51"/>
                <a:gd name="T35" fmla="*/ 4 h 98"/>
                <a:gd name="T36" fmla="*/ 38 w 51"/>
                <a:gd name="T37" fmla="*/ 8 h 98"/>
                <a:gd name="T38" fmla="*/ 37 w 51"/>
                <a:gd name="T39" fmla="*/ 17 h 98"/>
                <a:gd name="T40" fmla="*/ 37 w 51"/>
                <a:gd name="T41" fmla="*/ 81 h 98"/>
                <a:gd name="T42" fmla="*/ 38 w 51"/>
                <a:gd name="T43" fmla="*/ 91 h 98"/>
                <a:gd name="T44" fmla="*/ 41 w 51"/>
                <a:gd name="T45" fmla="*/ 94 h 98"/>
                <a:gd name="T46" fmla="*/ 48 w 51"/>
                <a:gd name="T47" fmla="*/ 95 h 98"/>
                <a:gd name="T48" fmla="*/ 51 w 51"/>
                <a:gd name="T49" fmla="*/ 9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" h="98">
                  <a:moveTo>
                    <a:pt x="51" y="95"/>
                  </a:moveTo>
                  <a:cubicBezTo>
                    <a:pt x="51" y="98"/>
                    <a:pt x="51" y="98"/>
                    <a:pt x="51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6" y="95"/>
                    <a:pt x="8" y="95"/>
                    <a:pt x="10" y="94"/>
                  </a:cubicBezTo>
                  <a:cubicBezTo>
                    <a:pt x="11" y="93"/>
                    <a:pt x="12" y="92"/>
                    <a:pt x="13" y="90"/>
                  </a:cubicBezTo>
                  <a:cubicBezTo>
                    <a:pt x="13" y="89"/>
                    <a:pt x="14" y="86"/>
                    <a:pt x="14" y="81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2"/>
                    <a:pt x="13" y="9"/>
                    <a:pt x="13" y="7"/>
                  </a:cubicBezTo>
                  <a:cubicBezTo>
                    <a:pt x="12" y="6"/>
                    <a:pt x="11" y="5"/>
                    <a:pt x="10" y="4"/>
                  </a:cubicBezTo>
                  <a:cubicBezTo>
                    <a:pt x="8" y="3"/>
                    <a:pt x="6" y="3"/>
                    <a:pt x="3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5" y="3"/>
                    <a:pt x="43" y="3"/>
                    <a:pt x="41" y="4"/>
                  </a:cubicBezTo>
                  <a:cubicBezTo>
                    <a:pt x="40" y="5"/>
                    <a:pt x="39" y="6"/>
                    <a:pt x="38" y="8"/>
                  </a:cubicBezTo>
                  <a:cubicBezTo>
                    <a:pt x="37" y="9"/>
                    <a:pt x="37" y="12"/>
                    <a:pt x="37" y="17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37" y="86"/>
                    <a:pt x="37" y="89"/>
                    <a:pt x="38" y="91"/>
                  </a:cubicBezTo>
                  <a:cubicBezTo>
                    <a:pt x="38" y="92"/>
                    <a:pt x="40" y="93"/>
                    <a:pt x="41" y="94"/>
                  </a:cubicBezTo>
                  <a:cubicBezTo>
                    <a:pt x="43" y="95"/>
                    <a:pt x="45" y="95"/>
                    <a:pt x="48" y="95"/>
                  </a:cubicBezTo>
                  <a:lnTo>
                    <a:pt x="51" y="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76"/>
            <p:cNvSpPr/>
            <p:nvPr/>
          </p:nvSpPr>
          <p:spPr bwMode="auto">
            <a:xfrm>
              <a:off x="-2552700" y="3965575"/>
              <a:ext cx="390525" cy="376238"/>
            </a:xfrm>
            <a:custGeom>
              <a:avLst/>
              <a:gdLst>
                <a:gd name="T0" fmla="*/ 104 w 104"/>
                <a:gd name="T1" fmla="*/ 0 h 100"/>
                <a:gd name="T2" fmla="*/ 104 w 104"/>
                <a:gd name="T3" fmla="*/ 3 h 100"/>
                <a:gd name="T4" fmla="*/ 94 w 104"/>
                <a:gd name="T5" fmla="*/ 8 h 100"/>
                <a:gd name="T6" fmla="*/ 85 w 104"/>
                <a:gd name="T7" fmla="*/ 25 h 100"/>
                <a:gd name="T8" fmla="*/ 51 w 104"/>
                <a:gd name="T9" fmla="*/ 100 h 100"/>
                <a:gd name="T10" fmla="*/ 49 w 104"/>
                <a:gd name="T11" fmla="*/ 100 h 100"/>
                <a:gd name="T12" fmla="*/ 15 w 104"/>
                <a:gd name="T13" fmla="*/ 22 h 100"/>
                <a:gd name="T14" fmla="*/ 7 w 104"/>
                <a:gd name="T15" fmla="*/ 6 h 100"/>
                <a:gd name="T16" fmla="*/ 0 w 104"/>
                <a:gd name="T17" fmla="*/ 3 h 100"/>
                <a:gd name="T18" fmla="*/ 0 w 104"/>
                <a:gd name="T19" fmla="*/ 0 h 100"/>
                <a:gd name="T20" fmla="*/ 46 w 104"/>
                <a:gd name="T21" fmla="*/ 0 h 100"/>
                <a:gd name="T22" fmla="*/ 46 w 104"/>
                <a:gd name="T23" fmla="*/ 3 h 100"/>
                <a:gd name="T24" fmla="*/ 45 w 104"/>
                <a:gd name="T25" fmla="*/ 3 h 100"/>
                <a:gd name="T26" fmla="*/ 36 w 104"/>
                <a:gd name="T27" fmla="*/ 4 h 100"/>
                <a:gd name="T28" fmla="*/ 35 w 104"/>
                <a:gd name="T29" fmla="*/ 7 h 100"/>
                <a:gd name="T30" fmla="*/ 35 w 104"/>
                <a:gd name="T31" fmla="*/ 11 h 100"/>
                <a:gd name="T32" fmla="*/ 39 w 104"/>
                <a:gd name="T33" fmla="*/ 20 h 100"/>
                <a:gd name="T34" fmla="*/ 60 w 104"/>
                <a:gd name="T35" fmla="*/ 69 h 100"/>
                <a:gd name="T36" fmla="*/ 79 w 104"/>
                <a:gd name="T37" fmla="*/ 25 h 100"/>
                <a:gd name="T38" fmla="*/ 84 w 104"/>
                <a:gd name="T39" fmla="*/ 15 h 100"/>
                <a:gd name="T40" fmla="*/ 84 w 104"/>
                <a:gd name="T41" fmla="*/ 10 h 100"/>
                <a:gd name="T42" fmla="*/ 83 w 104"/>
                <a:gd name="T43" fmla="*/ 6 h 100"/>
                <a:gd name="T44" fmla="*/ 80 w 104"/>
                <a:gd name="T45" fmla="*/ 4 h 100"/>
                <a:gd name="T46" fmla="*/ 72 w 104"/>
                <a:gd name="T47" fmla="*/ 3 h 100"/>
                <a:gd name="T48" fmla="*/ 72 w 104"/>
                <a:gd name="T49" fmla="*/ 0 h 100"/>
                <a:gd name="T50" fmla="*/ 104 w 104"/>
                <a:gd name="T5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4" h="100">
                  <a:moveTo>
                    <a:pt x="104" y="0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0" y="3"/>
                    <a:pt x="97" y="5"/>
                    <a:pt x="94" y="8"/>
                  </a:cubicBezTo>
                  <a:cubicBezTo>
                    <a:pt x="92" y="11"/>
                    <a:pt x="89" y="16"/>
                    <a:pt x="85" y="25"/>
                  </a:cubicBezTo>
                  <a:cubicBezTo>
                    <a:pt x="51" y="100"/>
                    <a:pt x="51" y="100"/>
                    <a:pt x="51" y="100"/>
                  </a:cubicBezTo>
                  <a:cubicBezTo>
                    <a:pt x="49" y="100"/>
                    <a:pt x="49" y="100"/>
                    <a:pt x="49" y="100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1" y="13"/>
                    <a:pt x="9" y="7"/>
                    <a:pt x="7" y="6"/>
                  </a:cubicBezTo>
                  <a:cubicBezTo>
                    <a:pt x="6" y="4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1" y="3"/>
                    <a:pt x="38" y="3"/>
                    <a:pt x="36" y="4"/>
                  </a:cubicBezTo>
                  <a:cubicBezTo>
                    <a:pt x="35" y="5"/>
                    <a:pt x="35" y="6"/>
                    <a:pt x="35" y="7"/>
                  </a:cubicBezTo>
                  <a:cubicBezTo>
                    <a:pt x="35" y="8"/>
                    <a:pt x="35" y="9"/>
                    <a:pt x="35" y="11"/>
                  </a:cubicBezTo>
                  <a:cubicBezTo>
                    <a:pt x="36" y="12"/>
                    <a:pt x="37" y="15"/>
                    <a:pt x="39" y="20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82" y="20"/>
                    <a:pt x="83" y="17"/>
                    <a:pt x="84" y="15"/>
                  </a:cubicBezTo>
                  <a:cubicBezTo>
                    <a:pt x="84" y="13"/>
                    <a:pt x="84" y="12"/>
                    <a:pt x="84" y="10"/>
                  </a:cubicBezTo>
                  <a:cubicBezTo>
                    <a:pt x="84" y="9"/>
                    <a:pt x="84" y="8"/>
                    <a:pt x="83" y="6"/>
                  </a:cubicBezTo>
                  <a:cubicBezTo>
                    <a:pt x="82" y="5"/>
                    <a:pt x="81" y="5"/>
                    <a:pt x="80" y="4"/>
                  </a:cubicBezTo>
                  <a:cubicBezTo>
                    <a:pt x="78" y="3"/>
                    <a:pt x="75" y="3"/>
                    <a:pt x="72" y="3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1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77"/>
            <p:cNvSpPr/>
            <p:nvPr/>
          </p:nvSpPr>
          <p:spPr bwMode="auto">
            <a:xfrm>
              <a:off x="-2147888" y="3965575"/>
              <a:ext cx="334963" cy="368300"/>
            </a:xfrm>
            <a:custGeom>
              <a:avLst/>
              <a:gdLst>
                <a:gd name="T0" fmla="*/ 38 w 89"/>
                <a:gd name="T1" fmla="*/ 6 h 98"/>
                <a:gd name="T2" fmla="*/ 38 w 89"/>
                <a:gd name="T3" fmla="*/ 46 h 98"/>
                <a:gd name="T4" fmla="*/ 40 w 89"/>
                <a:gd name="T5" fmla="*/ 46 h 98"/>
                <a:gd name="T6" fmla="*/ 53 w 89"/>
                <a:gd name="T7" fmla="*/ 40 h 98"/>
                <a:gd name="T8" fmla="*/ 58 w 89"/>
                <a:gd name="T9" fmla="*/ 22 h 98"/>
                <a:gd name="T10" fmla="*/ 61 w 89"/>
                <a:gd name="T11" fmla="*/ 22 h 98"/>
                <a:gd name="T12" fmla="*/ 61 w 89"/>
                <a:gd name="T13" fmla="*/ 74 h 98"/>
                <a:gd name="T14" fmla="*/ 58 w 89"/>
                <a:gd name="T15" fmla="*/ 74 h 98"/>
                <a:gd name="T16" fmla="*/ 55 w 89"/>
                <a:gd name="T17" fmla="*/ 60 h 98"/>
                <a:gd name="T18" fmla="*/ 48 w 89"/>
                <a:gd name="T19" fmla="*/ 53 h 98"/>
                <a:gd name="T20" fmla="*/ 38 w 89"/>
                <a:gd name="T21" fmla="*/ 51 h 98"/>
                <a:gd name="T22" fmla="*/ 38 w 89"/>
                <a:gd name="T23" fmla="*/ 79 h 98"/>
                <a:gd name="T24" fmla="*/ 38 w 89"/>
                <a:gd name="T25" fmla="*/ 88 h 98"/>
                <a:gd name="T26" fmla="*/ 41 w 89"/>
                <a:gd name="T27" fmla="*/ 91 h 98"/>
                <a:gd name="T28" fmla="*/ 47 w 89"/>
                <a:gd name="T29" fmla="*/ 93 h 98"/>
                <a:gd name="T30" fmla="*/ 53 w 89"/>
                <a:gd name="T31" fmla="*/ 93 h 98"/>
                <a:gd name="T32" fmla="*/ 75 w 89"/>
                <a:gd name="T33" fmla="*/ 86 h 98"/>
                <a:gd name="T34" fmla="*/ 87 w 89"/>
                <a:gd name="T35" fmla="*/ 67 h 98"/>
                <a:gd name="T36" fmla="*/ 89 w 89"/>
                <a:gd name="T37" fmla="*/ 67 h 98"/>
                <a:gd name="T38" fmla="*/ 85 w 89"/>
                <a:gd name="T39" fmla="*/ 98 h 98"/>
                <a:gd name="T40" fmla="*/ 0 w 89"/>
                <a:gd name="T41" fmla="*/ 98 h 98"/>
                <a:gd name="T42" fmla="*/ 0 w 89"/>
                <a:gd name="T43" fmla="*/ 95 h 98"/>
                <a:gd name="T44" fmla="*/ 3 w 89"/>
                <a:gd name="T45" fmla="*/ 95 h 98"/>
                <a:gd name="T46" fmla="*/ 10 w 89"/>
                <a:gd name="T47" fmla="*/ 94 h 98"/>
                <a:gd name="T48" fmla="*/ 13 w 89"/>
                <a:gd name="T49" fmla="*/ 90 h 98"/>
                <a:gd name="T50" fmla="*/ 14 w 89"/>
                <a:gd name="T51" fmla="*/ 81 h 98"/>
                <a:gd name="T52" fmla="*/ 14 w 89"/>
                <a:gd name="T53" fmla="*/ 17 h 98"/>
                <a:gd name="T54" fmla="*/ 14 w 89"/>
                <a:gd name="T55" fmla="*/ 9 h 98"/>
                <a:gd name="T56" fmla="*/ 11 w 89"/>
                <a:gd name="T57" fmla="*/ 5 h 98"/>
                <a:gd name="T58" fmla="*/ 3 w 89"/>
                <a:gd name="T59" fmla="*/ 3 h 98"/>
                <a:gd name="T60" fmla="*/ 0 w 89"/>
                <a:gd name="T61" fmla="*/ 3 h 98"/>
                <a:gd name="T62" fmla="*/ 0 w 89"/>
                <a:gd name="T63" fmla="*/ 0 h 98"/>
                <a:gd name="T64" fmla="*/ 82 w 89"/>
                <a:gd name="T65" fmla="*/ 0 h 98"/>
                <a:gd name="T66" fmla="*/ 82 w 89"/>
                <a:gd name="T67" fmla="*/ 29 h 98"/>
                <a:gd name="T68" fmla="*/ 79 w 89"/>
                <a:gd name="T69" fmla="*/ 29 h 98"/>
                <a:gd name="T70" fmla="*/ 74 w 89"/>
                <a:gd name="T71" fmla="*/ 14 h 98"/>
                <a:gd name="T72" fmla="*/ 63 w 89"/>
                <a:gd name="T73" fmla="*/ 7 h 98"/>
                <a:gd name="T74" fmla="*/ 48 w 89"/>
                <a:gd name="T75" fmla="*/ 6 h 98"/>
                <a:gd name="T76" fmla="*/ 38 w 89"/>
                <a:gd name="T77" fmla="*/ 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9" h="98">
                  <a:moveTo>
                    <a:pt x="38" y="6"/>
                  </a:moveTo>
                  <a:cubicBezTo>
                    <a:pt x="38" y="46"/>
                    <a:pt x="38" y="46"/>
                    <a:pt x="38" y="46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46" y="46"/>
                    <a:pt x="50" y="44"/>
                    <a:pt x="53" y="40"/>
                  </a:cubicBezTo>
                  <a:cubicBezTo>
                    <a:pt x="56" y="36"/>
                    <a:pt x="58" y="30"/>
                    <a:pt x="58" y="22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1" y="74"/>
                    <a:pt x="61" y="74"/>
                    <a:pt x="61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8" y="68"/>
                    <a:pt x="57" y="64"/>
                    <a:pt x="55" y="60"/>
                  </a:cubicBezTo>
                  <a:cubicBezTo>
                    <a:pt x="53" y="56"/>
                    <a:pt x="51" y="54"/>
                    <a:pt x="48" y="53"/>
                  </a:cubicBezTo>
                  <a:cubicBezTo>
                    <a:pt x="46" y="52"/>
                    <a:pt x="42" y="51"/>
                    <a:pt x="38" y="51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8" y="84"/>
                    <a:pt x="38" y="87"/>
                    <a:pt x="38" y="88"/>
                  </a:cubicBezTo>
                  <a:cubicBezTo>
                    <a:pt x="39" y="90"/>
                    <a:pt x="40" y="91"/>
                    <a:pt x="41" y="91"/>
                  </a:cubicBezTo>
                  <a:cubicBezTo>
                    <a:pt x="42" y="92"/>
                    <a:pt x="44" y="93"/>
                    <a:pt x="47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62" y="93"/>
                    <a:pt x="69" y="90"/>
                    <a:pt x="75" y="86"/>
                  </a:cubicBezTo>
                  <a:cubicBezTo>
                    <a:pt x="80" y="82"/>
                    <a:pt x="84" y="76"/>
                    <a:pt x="87" y="67"/>
                  </a:cubicBezTo>
                  <a:cubicBezTo>
                    <a:pt x="89" y="67"/>
                    <a:pt x="89" y="67"/>
                    <a:pt x="89" y="67"/>
                  </a:cubicBezTo>
                  <a:cubicBezTo>
                    <a:pt x="85" y="98"/>
                    <a:pt x="85" y="98"/>
                    <a:pt x="85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6" y="95"/>
                    <a:pt x="9" y="95"/>
                    <a:pt x="10" y="94"/>
                  </a:cubicBezTo>
                  <a:cubicBezTo>
                    <a:pt x="12" y="93"/>
                    <a:pt x="13" y="92"/>
                    <a:pt x="13" y="90"/>
                  </a:cubicBezTo>
                  <a:cubicBezTo>
                    <a:pt x="14" y="89"/>
                    <a:pt x="14" y="86"/>
                    <a:pt x="14" y="81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2"/>
                    <a:pt x="14" y="10"/>
                    <a:pt x="14" y="9"/>
                  </a:cubicBezTo>
                  <a:cubicBezTo>
                    <a:pt x="13" y="7"/>
                    <a:pt x="12" y="6"/>
                    <a:pt x="11" y="5"/>
                  </a:cubicBezTo>
                  <a:cubicBezTo>
                    <a:pt x="9" y="3"/>
                    <a:pt x="7" y="3"/>
                    <a:pt x="3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78" y="22"/>
                    <a:pt x="76" y="17"/>
                    <a:pt x="74" y="14"/>
                  </a:cubicBezTo>
                  <a:cubicBezTo>
                    <a:pt x="71" y="11"/>
                    <a:pt x="67" y="8"/>
                    <a:pt x="63" y="7"/>
                  </a:cubicBezTo>
                  <a:cubicBezTo>
                    <a:pt x="60" y="6"/>
                    <a:pt x="55" y="6"/>
                    <a:pt x="48" y="6"/>
                  </a:cubicBezTo>
                  <a:lnTo>
                    <a:pt x="3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78"/>
            <p:cNvSpPr>
              <a:spLocks noEditPoints="1"/>
            </p:cNvSpPr>
            <p:nvPr/>
          </p:nvSpPr>
          <p:spPr bwMode="auto">
            <a:xfrm>
              <a:off x="-1776413" y="3965575"/>
              <a:ext cx="395288" cy="368300"/>
            </a:xfrm>
            <a:custGeom>
              <a:avLst/>
              <a:gdLst>
                <a:gd name="T0" fmla="*/ 36 w 105"/>
                <a:gd name="T1" fmla="*/ 53 h 98"/>
                <a:gd name="T2" fmla="*/ 36 w 105"/>
                <a:gd name="T3" fmla="*/ 81 h 98"/>
                <a:gd name="T4" fmla="*/ 37 w 105"/>
                <a:gd name="T5" fmla="*/ 91 h 98"/>
                <a:gd name="T6" fmla="*/ 41 w 105"/>
                <a:gd name="T7" fmla="*/ 94 h 98"/>
                <a:gd name="T8" fmla="*/ 50 w 105"/>
                <a:gd name="T9" fmla="*/ 95 h 98"/>
                <a:gd name="T10" fmla="*/ 50 w 105"/>
                <a:gd name="T11" fmla="*/ 98 h 98"/>
                <a:gd name="T12" fmla="*/ 0 w 105"/>
                <a:gd name="T13" fmla="*/ 98 h 98"/>
                <a:gd name="T14" fmla="*/ 0 w 105"/>
                <a:gd name="T15" fmla="*/ 95 h 98"/>
                <a:gd name="T16" fmla="*/ 9 w 105"/>
                <a:gd name="T17" fmla="*/ 94 h 98"/>
                <a:gd name="T18" fmla="*/ 12 w 105"/>
                <a:gd name="T19" fmla="*/ 91 h 98"/>
                <a:gd name="T20" fmla="*/ 13 w 105"/>
                <a:gd name="T21" fmla="*/ 81 h 98"/>
                <a:gd name="T22" fmla="*/ 13 w 105"/>
                <a:gd name="T23" fmla="*/ 17 h 98"/>
                <a:gd name="T24" fmla="*/ 12 w 105"/>
                <a:gd name="T25" fmla="*/ 7 h 98"/>
                <a:gd name="T26" fmla="*/ 9 w 105"/>
                <a:gd name="T27" fmla="*/ 4 h 98"/>
                <a:gd name="T28" fmla="*/ 0 w 105"/>
                <a:gd name="T29" fmla="*/ 3 h 98"/>
                <a:gd name="T30" fmla="*/ 0 w 105"/>
                <a:gd name="T31" fmla="*/ 0 h 98"/>
                <a:gd name="T32" fmla="*/ 45 w 105"/>
                <a:gd name="T33" fmla="*/ 0 h 98"/>
                <a:gd name="T34" fmla="*/ 71 w 105"/>
                <a:gd name="T35" fmla="*/ 3 h 98"/>
                <a:gd name="T36" fmla="*/ 85 w 105"/>
                <a:gd name="T37" fmla="*/ 12 h 98"/>
                <a:gd name="T38" fmla="*/ 90 w 105"/>
                <a:gd name="T39" fmla="*/ 27 h 98"/>
                <a:gd name="T40" fmla="*/ 82 w 105"/>
                <a:gd name="T41" fmla="*/ 45 h 98"/>
                <a:gd name="T42" fmla="*/ 68 w 105"/>
                <a:gd name="T43" fmla="*/ 52 h 98"/>
                <a:gd name="T44" fmla="*/ 92 w 105"/>
                <a:gd name="T45" fmla="*/ 85 h 98"/>
                <a:gd name="T46" fmla="*/ 98 w 105"/>
                <a:gd name="T47" fmla="*/ 93 h 98"/>
                <a:gd name="T48" fmla="*/ 105 w 105"/>
                <a:gd name="T49" fmla="*/ 95 h 98"/>
                <a:gd name="T50" fmla="*/ 105 w 105"/>
                <a:gd name="T51" fmla="*/ 98 h 98"/>
                <a:gd name="T52" fmla="*/ 74 w 105"/>
                <a:gd name="T53" fmla="*/ 98 h 98"/>
                <a:gd name="T54" fmla="*/ 43 w 105"/>
                <a:gd name="T55" fmla="*/ 53 h 98"/>
                <a:gd name="T56" fmla="*/ 36 w 105"/>
                <a:gd name="T57" fmla="*/ 53 h 98"/>
                <a:gd name="T58" fmla="*/ 36 w 105"/>
                <a:gd name="T59" fmla="*/ 5 h 98"/>
                <a:gd name="T60" fmla="*/ 36 w 105"/>
                <a:gd name="T61" fmla="*/ 48 h 98"/>
                <a:gd name="T62" fmla="*/ 40 w 105"/>
                <a:gd name="T63" fmla="*/ 48 h 98"/>
                <a:gd name="T64" fmla="*/ 55 w 105"/>
                <a:gd name="T65" fmla="*/ 46 h 98"/>
                <a:gd name="T66" fmla="*/ 63 w 105"/>
                <a:gd name="T67" fmla="*/ 40 h 98"/>
                <a:gd name="T68" fmla="*/ 66 w 105"/>
                <a:gd name="T69" fmla="*/ 27 h 98"/>
                <a:gd name="T70" fmla="*/ 61 w 105"/>
                <a:gd name="T71" fmla="*/ 11 h 98"/>
                <a:gd name="T72" fmla="*/ 44 w 105"/>
                <a:gd name="T73" fmla="*/ 5 h 98"/>
                <a:gd name="T74" fmla="*/ 36 w 105"/>
                <a:gd name="T75" fmla="*/ 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5" h="98">
                  <a:moveTo>
                    <a:pt x="36" y="53"/>
                  </a:moveTo>
                  <a:cubicBezTo>
                    <a:pt x="36" y="81"/>
                    <a:pt x="36" y="81"/>
                    <a:pt x="36" y="81"/>
                  </a:cubicBezTo>
                  <a:cubicBezTo>
                    <a:pt x="36" y="86"/>
                    <a:pt x="37" y="89"/>
                    <a:pt x="37" y="91"/>
                  </a:cubicBezTo>
                  <a:cubicBezTo>
                    <a:pt x="38" y="92"/>
                    <a:pt x="39" y="93"/>
                    <a:pt x="41" y="94"/>
                  </a:cubicBezTo>
                  <a:cubicBezTo>
                    <a:pt x="42" y="95"/>
                    <a:pt x="45" y="95"/>
                    <a:pt x="50" y="95"/>
                  </a:cubicBezTo>
                  <a:cubicBezTo>
                    <a:pt x="50" y="98"/>
                    <a:pt x="50" y="98"/>
                    <a:pt x="5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4" y="95"/>
                    <a:pt x="7" y="95"/>
                    <a:pt x="9" y="94"/>
                  </a:cubicBezTo>
                  <a:cubicBezTo>
                    <a:pt x="11" y="93"/>
                    <a:pt x="12" y="92"/>
                    <a:pt x="12" y="91"/>
                  </a:cubicBezTo>
                  <a:cubicBezTo>
                    <a:pt x="13" y="89"/>
                    <a:pt x="13" y="86"/>
                    <a:pt x="13" y="81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2"/>
                    <a:pt x="13" y="9"/>
                    <a:pt x="12" y="7"/>
                  </a:cubicBezTo>
                  <a:cubicBezTo>
                    <a:pt x="12" y="6"/>
                    <a:pt x="11" y="5"/>
                    <a:pt x="9" y="4"/>
                  </a:cubicBezTo>
                  <a:cubicBezTo>
                    <a:pt x="7" y="3"/>
                    <a:pt x="4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7" y="0"/>
                    <a:pt x="66" y="1"/>
                    <a:pt x="71" y="3"/>
                  </a:cubicBezTo>
                  <a:cubicBezTo>
                    <a:pt x="77" y="4"/>
                    <a:pt x="81" y="7"/>
                    <a:pt x="85" y="12"/>
                  </a:cubicBezTo>
                  <a:cubicBezTo>
                    <a:pt x="88" y="16"/>
                    <a:pt x="90" y="21"/>
                    <a:pt x="90" y="27"/>
                  </a:cubicBezTo>
                  <a:cubicBezTo>
                    <a:pt x="90" y="34"/>
                    <a:pt x="87" y="40"/>
                    <a:pt x="82" y="45"/>
                  </a:cubicBezTo>
                  <a:cubicBezTo>
                    <a:pt x="79" y="48"/>
                    <a:pt x="74" y="50"/>
                    <a:pt x="68" y="52"/>
                  </a:cubicBezTo>
                  <a:cubicBezTo>
                    <a:pt x="92" y="85"/>
                    <a:pt x="92" y="85"/>
                    <a:pt x="92" y="85"/>
                  </a:cubicBezTo>
                  <a:cubicBezTo>
                    <a:pt x="95" y="89"/>
                    <a:pt x="97" y="92"/>
                    <a:pt x="98" y="93"/>
                  </a:cubicBezTo>
                  <a:cubicBezTo>
                    <a:pt x="100" y="94"/>
                    <a:pt x="103" y="95"/>
                    <a:pt x="105" y="95"/>
                  </a:cubicBezTo>
                  <a:cubicBezTo>
                    <a:pt x="105" y="98"/>
                    <a:pt x="105" y="98"/>
                    <a:pt x="105" y="98"/>
                  </a:cubicBezTo>
                  <a:cubicBezTo>
                    <a:pt x="74" y="98"/>
                    <a:pt x="74" y="98"/>
                    <a:pt x="74" y="98"/>
                  </a:cubicBezTo>
                  <a:cubicBezTo>
                    <a:pt x="43" y="53"/>
                    <a:pt x="43" y="53"/>
                    <a:pt x="43" y="53"/>
                  </a:cubicBezTo>
                  <a:lnTo>
                    <a:pt x="36" y="53"/>
                  </a:lnTo>
                  <a:close/>
                  <a:moveTo>
                    <a:pt x="36" y="5"/>
                  </a:moveTo>
                  <a:cubicBezTo>
                    <a:pt x="36" y="48"/>
                    <a:pt x="36" y="48"/>
                    <a:pt x="36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7" y="48"/>
                    <a:pt x="52" y="48"/>
                    <a:pt x="55" y="46"/>
                  </a:cubicBezTo>
                  <a:cubicBezTo>
                    <a:pt x="59" y="45"/>
                    <a:pt x="61" y="43"/>
                    <a:pt x="63" y="40"/>
                  </a:cubicBezTo>
                  <a:cubicBezTo>
                    <a:pt x="65" y="37"/>
                    <a:pt x="66" y="32"/>
                    <a:pt x="66" y="27"/>
                  </a:cubicBezTo>
                  <a:cubicBezTo>
                    <a:pt x="66" y="20"/>
                    <a:pt x="64" y="14"/>
                    <a:pt x="61" y="11"/>
                  </a:cubicBezTo>
                  <a:cubicBezTo>
                    <a:pt x="57" y="7"/>
                    <a:pt x="52" y="5"/>
                    <a:pt x="44" y="5"/>
                  </a:cubicBezTo>
                  <a:lnTo>
                    <a:pt x="36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79"/>
            <p:cNvSpPr/>
            <p:nvPr/>
          </p:nvSpPr>
          <p:spPr bwMode="auto">
            <a:xfrm>
              <a:off x="-1358900" y="3957638"/>
              <a:ext cx="258763" cy="384175"/>
            </a:xfrm>
            <a:custGeom>
              <a:avLst/>
              <a:gdLst>
                <a:gd name="T0" fmla="*/ 62 w 69"/>
                <a:gd name="T1" fmla="*/ 0 h 102"/>
                <a:gd name="T2" fmla="*/ 63 w 69"/>
                <a:gd name="T3" fmla="*/ 32 h 102"/>
                <a:gd name="T4" fmla="*/ 60 w 69"/>
                <a:gd name="T5" fmla="*/ 32 h 102"/>
                <a:gd name="T6" fmla="*/ 50 w 69"/>
                <a:gd name="T7" fmla="*/ 13 h 102"/>
                <a:gd name="T8" fmla="*/ 32 w 69"/>
                <a:gd name="T9" fmla="*/ 5 h 102"/>
                <a:gd name="T10" fmla="*/ 20 w 69"/>
                <a:gd name="T11" fmla="*/ 9 h 102"/>
                <a:gd name="T12" fmla="*/ 16 w 69"/>
                <a:gd name="T13" fmla="*/ 18 h 102"/>
                <a:gd name="T14" fmla="*/ 18 w 69"/>
                <a:gd name="T15" fmla="*/ 24 h 102"/>
                <a:gd name="T16" fmla="*/ 24 w 69"/>
                <a:gd name="T17" fmla="*/ 31 h 102"/>
                <a:gd name="T18" fmla="*/ 40 w 69"/>
                <a:gd name="T19" fmla="*/ 39 h 102"/>
                <a:gd name="T20" fmla="*/ 63 w 69"/>
                <a:gd name="T21" fmla="*/ 55 h 102"/>
                <a:gd name="T22" fmla="*/ 69 w 69"/>
                <a:gd name="T23" fmla="*/ 72 h 102"/>
                <a:gd name="T24" fmla="*/ 60 w 69"/>
                <a:gd name="T25" fmla="*/ 93 h 102"/>
                <a:gd name="T26" fmla="*/ 35 w 69"/>
                <a:gd name="T27" fmla="*/ 102 h 102"/>
                <a:gd name="T28" fmla="*/ 27 w 69"/>
                <a:gd name="T29" fmla="*/ 101 h 102"/>
                <a:gd name="T30" fmla="*/ 16 w 69"/>
                <a:gd name="T31" fmla="*/ 98 h 102"/>
                <a:gd name="T32" fmla="*/ 11 w 69"/>
                <a:gd name="T33" fmla="*/ 96 h 102"/>
                <a:gd name="T34" fmla="*/ 7 w 69"/>
                <a:gd name="T35" fmla="*/ 98 h 102"/>
                <a:gd name="T36" fmla="*/ 3 w 69"/>
                <a:gd name="T37" fmla="*/ 102 h 102"/>
                <a:gd name="T38" fmla="*/ 0 w 69"/>
                <a:gd name="T39" fmla="*/ 102 h 102"/>
                <a:gd name="T40" fmla="*/ 0 w 69"/>
                <a:gd name="T41" fmla="*/ 65 h 102"/>
                <a:gd name="T42" fmla="*/ 3 w 69"/>
                <a:gd name="T43" fmla="*/ 65 h 102"/>
                <a:gd name="T44" fmla="*/ 15 w 69"/>
                <a:gd name="T45" fmla="*/ 89 h 102"/>
                <a:gd name="T46" fmla="*/ 35 w 69"/>
                <a:gd name="T47" fmla="*/ 97 h 102"/>
                <a:gd name="T48" fmla="*/ 48 w 69"/>
                <a:gd name="T49" fmla="*/ 93 h 102"/>
                <a:gd name="T50" fmla="*/ 53 w 69"/>
                <a:gd name="T51" fmla="*/ 83 h 102"/>
                <a:gd name="T52" fmla="*/ 51 w 69"/>
                <a:gd name="T53" fmla="*/ 76 h 102"/>
                <a:gd name="T54" fmla="*/ 45 w 69"/>
                <a:gd name="T55" fmla="*/ 70 h 102"/>
                <a:gd name="T56" fmla="*/ 32 w 69"/>
                <a:gd name="T57" fmla="*/ 62 h 102"/>
                <a:gd name="T58" fmla="*/ 13 w 69"/>
                <a:gd name="T59" fmla="*/ 51 h 102"/>
                <a:gd name="T60" fmla="*/ 4 w 69"/>
                <a:gd name="T61" fmla="*/ 41 h 102"/>
                <a:gd name="T62" fmla="*/ 1 w 69"/>
                <a:gd name="T63" fmla="*/ 28 h 102"/>
                <a:gd name="T64" fmla="*/ 9 w 69"/>
                <a:gd name="T65" fmla="*/ 8 h 102"/>
                <a:gd name="T66" fmla="*/ 31 w 69"/>
                <a:gd name="T67" fmla="*/ 0 h 102"/>
                <a:gd name="T68" fmla="*/ 40 w 69"/>
                <a:gd name="T69" fmla="*/ 1 h 102"/>
                <a:gd name="T70" fmla="*/ 48 w 69"/>
                <a:gd name="T71" fmla="*/ 4 h 102"/>
                <a:gd name="T72" fmla="*/ 55 w 69"/>
                <a:gd name="T73" fmla="*/ 7 h 102"/>
                <a:gd name="T74" fmla="*/ 58 w 69"/>
                <a:gd name="T75" fmla="*/ 5 h 102"/>
                <a:gd name="T76" fmla="*/ 60 w 69"/>
                <a:gd name="T77" fmla="*/ 0 h 102"/>
                <a:gd name="T78" fmla="*/ 62 w 69"/>
                <a:gd name="T7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9" h="102">
                  <a:moveTo>
                    <a:pt x="62" y="0"/>
                  </a:moveTo>
                  <a:cubicBezTo>
                    <a:pt x="63" y="32"/>
                    <a:pt x="63" y="32"/>
                    <a:pt x="63" y="32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59" y="24"/>
                    <a:pt x="55" y="18"/>
                    <a:pt x="50" y="13"/>
                  </a:cubicBezTo>
                  <a:cubicBezTo>
                    <a:pt x="44" y="8"/>
                    <a:pt x="38" y="5"/>
                    <a:pt x="32" y="5"/>
                  </a:cubicBezTo>
                  <a:cubicBezTo>
                    <a:pt x="27" y="5"/>
                    <a:pt x="23" y="7"/>
                    <a:pt x="20" y="9"/>
                  </a:cubicBezTo>
                  <a:cubicBezTo>
                    <a:pt x="18" y="12"/>
                    <a:pt x="16" y="15"/>
                    <a:pt x="16" y="18"/>
                  </a:cubicBezTo>
                  <a:cubicBezTo>
                    <a:pt x="16" y="20"/>
                    <a:pt x="17" y="22"/>
                    <a:pt x="18" y="24"/>
                  </a:cubicBezTo>
                  <a:cubicBezTo>
                    <a:pt x="19" y="26"/>
                    <a:pt x="21" y="29"/>
                    <a:pt x="24" y="31"/>
                  </a:cubicBezTo>
                  <a:cubicBezTo>
                    <a:pt x="27" y="32"/>
                    <a:pt x="32" y="35"/>
                    <a:pt x="40" y="39"/>
                  </a:cubicBezTo>
                  <a:cubicBezTo>
                    <a:pt x="52" y="45"/>
                    <a:pt x="59" y="50"/>
                    <a:pt x="63" y="55"/>
                  </a:cubicBezTo>
                  <a:cubicBezTo>
                    <a:pt x="67" y="60"/>
                    <a:pt x="69" y="66"/>
                    <a:pt x="69" y="72"/>
                  </a:cubicBezTo>
                  <a:cubicBezTo>
                    <a:pt x="69" y="81"/>
                    <a:pt x="66" y="88"/>
                    <a:pt x="60" y="93"/>
                  </a:cubicBezTo>
                  <a:cubicBezTo>
                    <a:pt x="53" y="99"/>
                    <a:pt x="45" y="102"/>
                    <a:pt x="35" y="102"/>
                  </a:cubicBezTo>
                  <a:cubicBezTo>
                    <a:pt x="32" y="102"/>
                    <a:pt x="29" y="102"/>
                    <a:pt x="27" y="101"/>
                  </a:cubicBezTo>
                  <a:cubicBezTo>
                    <a:pt x="24" y="101"/>
                    <a:pt x="20" y="100"/>
                    <a:pt x="16" y="98"/>
                  </a:cubicBezTo>
                  <a:cubicBezTo>
                    <a:pt x="14" y="97"/>
                    <a:pt x="12" y="96"/>
                    <a:pt x="11" y="96"/>
                  </a:cubicBezTo>
                  <a:cubicBezTo>
                    <a:pt x="9" y="96"/>
                    <a:pt x="8" y="97"/>
                    <a:pt x="7" y="98"/>
                  </a:cubicBezTo>
                  <a:cubicBezTo>
                    <a:pt x="5" y="99"/>
                    <a:pt x="4" y="100"/>
                    <a:pt x="3" y="10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5" y="76"/>
                    <a:pt x="9" y="84"/>
                    <a:pt x="15" y="89"/>
                  </a:cubicBezTo>
                  <a:cubicBezTo>
                    <a:pt x="21" y="95"/>
                    <a:pt x="28" y="97"/>
                    <a:pt x="35" y="97"/>
                  </a:cubicBezTo>
                  <a:cubicBezTo>
                    <a:pt x="40" y="97"/>
                    <a:pt x="45" y="96"/>
                    <a:pt x="48" y="93"/>
                  </a:cubicBezTo>
                  <a:cubicBezTo>
                    <a:pt x="51" y="90"/>
                    <a:pt x="53" y="87"/>
                    <a:pt x="53" y="83"/>
                  </a:cubicBezTo>
                  <a:cubicBezTo>
                    <a:pt x="53" y="80"/>
                    <a:pt x="52" y="78"/>
                    <a:pt x="51" y="76"/>
                  </a:cubicBezTo>
                  <a:cubicBezTo>
                    <a:pt x="50" y="74"/>
                    <a:pt x="48" y="72"/>
                    <a:pt x="45" y="70"/>
                  </a:cubicBezTo>
                  <a:cubicBezTo>
                    <a:pt x="43" y="68"/>
                    <a:pt x="38" y="65"/>
                    <a:pt x="32" y="62"/>
                  </a:cubicBezTo>
                  <a:cubicBezTo>
                    <a:pt x="23" y="58"/>
                    <a:pt x="17" y="54"/>
                    <a:pt x="13" y="51"/>
                  </a:cubicBezTo>
                  <a:cubicBezTo>
                    <a:pt x="9" y="48"/>
                    <a:pt x="6" y="44"/>
                    <a:pt x="4" y="41"/>
                  </a:cubicBezTo>
                  <a:cubicBezTo>
                    <a:pt x="2" y="37"/>
                    <a:pt x="1" y="33"/>
                    <a:pt x="1" y="28"/>
                  </a:cubicBezTo>
                  <a:cubicBezTo>
                    <a:pt x="1" y="20"/>
                    <a:pt x="3" y="14"/>
                    <a:pt x="9" y="8"/>
                  </a:cubicBezTo>
                  <a:cubicBezTo>
                    <a:pt x="15" y="3"/>
                    <a:pt x="22" y="0"/>
                    <a:pt x="31" y="0"/>
                  </a:cubicBezTo>
                  <a:cubicBezTo>
                    <a:pt x="34" y="0"/>
                    <a:pt x="37" y="0"/>
                    <a:pt x="40" y="1"/>
                  </a:cubicBezTo>
                  <a:cubicBezTo>
                    <a:pt x="42" y="2"/>
                    <a:pt x="45" y="3"/>
                    <a:pt x="48" y="4"/>
                  </a:cubicBezTo>
                  <a:cubicBezTo>
                    <a:pt x="52" y="6"/>
                    <a:pt x="54" y="7"/>
                    <a:pt x="55" y="7"/>
                  </a:cubicBezTo>
                  <a:cubicBezTo>
                    <a:pt x="56" y="7"/>
                    <a:pt x="57" y="6"/>
                    <a:pt x="58" y="5"/>
                  </a:cubicBezTo>
                  <a:cubicBezTo>
                    <a:pt x="59" y="5"/>
                    <a:pt x="60" y="3"/>
                    <a:pt x="60" y="0"/>
                  </a:cubicBezTo>
                  <a:lnTo>
                    <a:pt x="6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80"/>
            <p:cNvSpPr/>
            <p:nvPr/>
          </p:nvSpPr>
          <p:spPr bwMode="auto">
            <a:xfrm>
              <a:off x="-1066800" y="3965575"/>
              <a:ext cx="192088" cy="368300"/>
            </a:xfrm>
            <a:custGeom>
              <a:avLst/>
              <a:gdLst>
                <a:gd name="T0" fmla="*/ 51 w 51"/>
                <a:gd name="T1" fmla="*/ 95 h 98"/>
                <a:gd name="T2" fmla="*/ 51 w 51"/>
                <a:gd name="T3" fmla="*/ 98 h 98"/>
                <a:gd name="T4" fmla="*/ 0 w 51"/>
                <a:gd name="T5" fmla="*/ 98 h 98"/>
                <a:gd name="T6" fmla="*/ 0 w 51"/>
                <a:gd name="T7" fmla="*/ 95 h 98"/>
                <a:gd name="T8" fmla="*/ 3 w 51"/>
                <a:gd name="T9" fmla="*/ 95 h 98"/>
                <a:gd name="T10" fmla="*/ 10 w 51"/>
                <a:gd name="T11" fmla="*/ 94 h 98"/>
                <a:gd name="T12" fmla="*/ 13 w 51"/>
                <a:gd name="T13" fmla="*/ 90 h 98"/>
                <a:gd name="T14" fmla="*/ 14 w 51"/>
                <a:gd name="T15" fmla="*/ 81 h 98"/>
                <a:gd name="T16" fmla="*/ 14 w 51"/>
                <a:gd name="T17" fmla="*/ 17 h 98"/>
                <a:gd name="T18" fmla="*/ 13 w 51"/>
                <a:gd name="T19" fmla="*/ 7 h 98"/>
                <a:gd name="T20" fmla="*/ 10 w 51"/>
                <a:gd name="T21" fmla="*/ 4 h 98"/>
                <a:gd name="T22" fmla="*/ 3 w 51"/>
                <a:gd name="T23" fmla="*/ 3 h 98"/>
                <a:gd name="T24" fmla="*/ 0 w 51"/>
                <a:gd name="T25" fmla="*/ 3 h 98"/>
                <a:gd name="T26" fmla="*/ 0 w 51"/>
                <a:gd name="T27" fmla="*/ 0 h 98"/>
                <a:gd name="T28" fmla="*/ 51 w 51"/>
                <a:gd name="T29" fmla="*/ 0 h 98"/>
                <a:gd name="T30" fmla="*/ 51 w 51"/>
                <a:gd name="T31" fmla="*/ 3 h 98"/>
                <a:gd name="T32" fmla="*/ 48 w 51"/>
                <a:gd name="T33" fmla="*/ 3 h 98"/>
                <a:gd name="T34" fmla="*/ 41 w 51"/>
                <a:gd name="T35" fmla="*/ 4 h 98"/>
                <a:gd name="T36" fmla="*/ 38 w 51"/>
                <a:gd name="T37" fmla="*/ 8 h 98"/>
                <a:gd name="T38" fmla="*/ 37 w 51"/>
                <a:gd name="T39" fmla="*/ 17 h 98"/>
                <a:gd name="T40" fmla="*/ 37 w 51"/>
                <a:gd name="T41" fmla="*/ 81 h 98"/>
                <a:gd name="T42" fmla="*/ 38 w 51"/>
                <a:gd name="T43" fmla="*/ 91 h 98"/>
                <a:gd name="T44" fmla="*/ 42 w 51"/>
                <a:gd name="T45" fmla="*/ 94 h 98"/>
                <a:gd name="T46" fmla="*/ 48 w 51"/>
                <a:gd name="T47" fmla="*/ 95 h 98"/>
                <a:gd name="T48" fmla="*/ 51 w 51"/>
                <a:gd name="T49" fmla="*/ 9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" h="98">
                  <a:moveTo>
                    <a:pt x="51" y="95"/>
                  </a:moveTo>
                  <a:cubicBezTo>
                    <a:pt x="51" y="98"/>
                    <a:pt x="51" y="98"/>
                    <a:pt x="51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6" y="95"/>
                    <a:pt x="8" y="95"/>
                    <a:pt x="10" y="94"/>
                  </a:cubicBezTo>
                  <a:cubicBezTo>
                    <a:pt x="11" y="93"/>
                    <a:pt x="12" y="92"/>
                    <a:pt x="13" y="90"/>
                  </a:cubicBezTo>
                  <a:cubicBezTo>
                    <a:pt x="14" y="89"/>
                    <a:pt x="14" y="86"/>
                    <a:pt x="14" y="81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2"/>
                    <a:pt x="14" y="9"/>
                    <a:pt x="13" y="7"/>
                  </a:cubicBezTo>
                  <a:cubicBezTo>
                    <a:pt x="13" y="6"/>
                    <a:pt x="12" y="5"/>
                    <a:pt x="10" y="4"/>
                  </a:cubicBezTo>
                  <a:cubicBezTo>
                    <a:pt x="8" y="3"/>
                    <a:pt x="6" y="3"/>
                    <a:pt x="3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5" y="3"/>
                    <a:pt x="43" y="3"/>
                    <a:pt x="41" y="4"/>
                  </a:cubicBezTo>
                  <a:cubicBezTo>
                    <a:pt x="40" y="5"/>
                    <a:pt x="39" y="6"/>
                    <a:pt x="38" y="8"/>
                  </a:cubicBezTo>
                  <a:cubicBezTo>
                    <a:pt x="38" y="9"/>
                    <a:pt x="37" y="12"/>
                    <a:pt x="37" y="17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37" y="86"/>
                    <a:pt x="38" y="89"/>
                    <a:pt x="38" y="91"/>
                  </a:cubicBezTo>
                  <a:cubicBezTo>
                    <a:pt x="39" y="92"/>
                    <a:pt x="40" y="93"/>
                    <a:pt x="42" y="94"/>
                  </a:cubicBezTo>
                  <a:cubicBezTo>
                    <a:pt x="43" y="95"/>
                    <a:pt x="45" y="95"/>
                    <a:pt x="48" y="95"/>
                  </a:cubicBezTo>
                  <a:lnTo>
                    <a:pt x="51" y="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81"/>
            <p:cNvSpPr/>
            <p:nvPr/>
          </p:nvSpPr>
          <p:spPr bwMode="auto">
            <a:xfrm>
              <a:off x="-841375" y="3965575"/>
              <a:ext cx="330200" cy="368300"/>
            </a:xfrm>
            <a:custGeom>
              <a:avLst/>
              <a:gdLst>
                <a:gd name="T0" fmla="*/ 88 w 88"/>
                <a:gd name="T1" fmla="*/ 0 h 98"/>
                <a:gd name="T2" fmla="*/ 88 w 88"/>
                <a:gd name="T3" fmla="*/ 27 h 98"/>
                <a:gd name="T4" fmla="*/ 85 w 88"/>
                <a:gd name="T5" fmla="*/ 27 h 98"/>
                <a:gd name="T6" fmla="*/ 80 w 88"/>
                <a:gd name="T7" fmla="*/ 13 h 98"/>
                <a:gd name="T8" fmla="*/ 73 w 88"/>
                <a:gd name="T9" fmla="*/ 7 h 98"/>
                <a:gd name="T10" fmla="*/ 63 w 88"/>
                <a:gd name="T11" fmla="*/ 6 h 98"/>
                <a:gd name="T12" fmla="*/ 56 w 88"/>
                <a:gd name="T13" fmla="*/ 6 h 98"/>
                <a:gd name="T14" fmla="*/ 56 w 88"/>
                <a:gd name="T15" fmla="*/ 81 h 98"/>
                <a:gd name="T16" fmla="*/ 57 w 88"/>
                <a:gd name="T17" fmla="*/ 91 h 98"/>
                <a:gd name="T18" fmla="*/ 60 w 88"/>
                <a:gd name="T19" fmla="*/ 94 h 98"/>
                <a:gd name="T20" fmla="*/ 66 w 88"/>
                <a:gd name="T21" fmla="*/ 95 h 98"/>
                <a:gd name="T22" fmla="*/ 70 w 88"/>
                <a:gd name="T23" fmla="*/ 95 h 98"/>
                <a:gd name="T24" fmla="*/ 70 w 88"/>
                <a:gd name="T25" fmla="*/ 98 h 98"/>
                <a:gd name="T26" fmla="*/ 18 w 88"/>
                <a:gd name="T27" fmla="*/ 98 h 98"/>
                <a:gd name="T28" fmla="*/ 18 w 88"/>
                <a:gd name="T29" fmla="*/ 95 h 98"/>
                <a:gd name="T30" fmla="*/ 22 w 88"/>
                <a:gd name="T31" fmla="*/ 95 h 98"/>
                <a:gd name="T32" fmla="*/ 28 w 88"/>
                <a:gd name="T33" fmla="*/ 94 h 98"/>
                <a:gd name="T34" fmla="*/ 31 w 88"/>
                <a:gd name="T35" fmla="*/ 90 h 98"/>
                <a:gd name="T36" fmla="*/ 32 w 88"/>
                <a:gd name="T37" fmla="*/ 81 h 98"/>
                <a:gd name="T38" fmla="*/ 32 w 88"/>
                <a:gd name="T39" fmla="*/ 6 h 98"/>
                <a:gd name="T40" fmla="*/ 25 w 88"/>
                <a:gd name="T41" fmla="*/ 6 h 98"/>
                <a:gd name="T42" fmla="*/ 11 w 88"/>
                <a:gd name="T43" fmla="*/ 10 h 98"/>
                <a:gd name="T44" fmla="*/ 3 w 88"/>
                <a:gd name="T45" fmla="*/ 27 h 98"/>
                <a:gd name="T46" fmla="*/ 0 w 88"/>
                <a:gd name="T47" fmla="*/ 27 h 98"/>
                <a:gd name="T48" fmla="*/ 0 w 88"/>
                <a:gd name="T49" fmla="*/ 0 h 98"/>
                <a:gd name="T50" fmla="*/ 88 w 88"/>
                <a:gd name="T5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8" h="98">
                  <a:moveTo>
                    <a:pt x="88" y="0"/>
                  </a:moveTo>
                  <a:cubicBezTo>
                    <a:pt x="88" y="27"/>
                    <a:pt x="88" y="27"/>
                    <a:pt x="88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4" y="20"/>
                    <a:pt x="82" y="16"/>
                    <a:pt x="80" y="13"/>
                  </a:cubicBezTo>
                  <a:cubicBezTo>
                    <a:pt x="78" y="11"/>
                    <a:pt x="76" y="9"/>
                    <a:pt x="73" y="7"/>
                  </a:cubicBezTo>
                  <a:cubicBezTo>
                    <a:pt x="71" y="6"/>
                    <a:pt x="68" y="6"/>
                    <a:pt x="63" y="6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6" y="86"/>
                    <a:pt x="56" y="89"/>
                    <a:pt x="57" y="91"/>
                  </a:cubicBezTo>
                  <a:cubicBezTo>
                    <a:pt x="57" y="92"/>
                    <a:pt x="58" y="93"/>
                    <a:pt x="60" y="94"/>
                  </a:cubicBezTo>
                  <a:cubicBezTo>
                    <a:pt x="61" y="95"/>
                    <a:pt x="64" y="95"/>
                    <a:pt x="66" y="95"/>
                  </a:cubicBezTo>
                  <a:cubicBezTo>
                    <a:pt x="70" y="95"/>
                    <a:pt x="70" y="95"/>
                    <a:pt x="70" y="95"/>
                  </a:cubicBezTo>
                  <a:cubicBezTo>
                    <a:pt x="70" y="98"/>
                    <a:pt x="70" y="98"/>
                    <a:pt x="70" y="98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95"/>
                    <a:pt x="18" y="95"/>
                    <a:pt x="18" y="95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24" y="95"/>
                    <a:pt x="27" y="95"/>
                    <a:pt x="28" y="94"/>
                  </a:cubicBezTo>
                  <a:cubicBezTo>
                    <a:pt x="30" y="93"/>
                    <a:pt x="31" y="92"/>
                    <a:pt x="31" y="90"/>
                  </a:cubicBezTo>
                  <a:cubicBezTo>
                    <a:pt x="32" y="89"/>
                    <a:pt x="32" y="86"/>
                    <a:pt x="32" y="81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9" y="6"/>
                    <a:pt x="14" y="7"/>
                    <a:pt x="11" y="10"/>
                  </a:cubicBezTo>
                  <a:cubicBezTo>
                    <a:pt x="7" y="14"/>
                    <a:pt x="4" y="19"/>
                    <a:pt x="3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82"/>
            <p:cNvSpPr/>
            <p:nvPr/>
          </p:nvSpPr>
          <p:spPr bwMode="auto">
            <a:xfrm>
              <a:off x="-484188" y="3965575"/>
              <a:ext cx="390525" cy="368300"/>
            </a:xfrm>
            <a:custGeom>
              <a:avLst/>
              <a:gdLst>
                <a:gd name="T0" fmla="*/ 104 w 104"/>
                <a:gd name="T1" fmla="*/ 0 h 98"/>
                <a:gd name="T2" fmla="*/ 104 w 104"/>
                <a:gd name="T3" fmla="*/ 3 h 98"/>
                <a:gd name="T4" fmla="*/ 96 w 104"/>
                <a:gd name="T5" fmla="*/ 6 h 98"/>
                <a:gd name="T6" fmla="*/ 85 w 104"/>
                <a:gd name="T7" fmla="*/ 22 h 98"/>
                <a:gd name="T8" fmla="*/ 64 w 104"/>
                <a:gd name="T9" fmla="*/ 58 h 98"/>
                <a:gd name="T10" fmla="*/ 64 w 104"/>
                <a:gd name="T11" fmla="*/ 81 h 98"/>
                <a:gd name="T12" fmla="*/ 64 w 104"/>
                <a:gd name="T13" fmla="*/ 91 h 98"/>
                <a:gd name="T14" fmla="*/ 67 w 104"/>
                <a:gd name="T15" fmla="*/ 94 h 98"/>
                <a:gd name="T16" fmla="*/ 74 w 104"/>
                <a:gd name="T17" fmla="*/ 95 h 98"/>
                <a:gd name="T18" fmla="*/ 79 w 104"/>
                <a:gd name="T19" fmla="*/ 95 h 98"/>
                <a:gd name="T20" fmla="*/ 79 w 104"/>
                <a:gd name="T21" fmla="*/ 98 h 98"/>
                <a:gd name="T22" fmla="*/ 24 w 104"/>
                <a:gd name="T23" fmla="*/ 98 h 98"/>
                <a:gd name="T24" fmla="*/ 24 w 104"/>
                <a:gd name="T25" fmla="*/ 95 h 98"/>
                <a:gd name="T26" fmla="*/ 29 w 104"/>
                <a:gd name="T27" fmla="*/ 95 h 98"/>
                <a:gd name="T28" fmla="*/ 36 w 104"/>
                <a:gd name="T29" fmla="*/ 94 h 98"/>
                <a:gd name="T30" fmla="*/ 39 w 104"/>
                <a:gd name="T31" fmla="*/ 90 h 98"/>
                <a:gd name="T32" fmla="*/ 40 w 104"/>
                <a:gd name="T33" fmla="*/ 81 h 98"/>
                <a:gd name="T34" fmla="*/ 40 w 104"/>
                <a:gd name="T35" fmla="*/ 62 h 98"/>
                <a:gd name="T36" fmla="*/ 17 w 104"/>
                <a:gd name="T37" fmla="*/ 20 h 98"/>
                <a:gd name="T38" fmla="*/ 7 w 104"/>
                <a:gd name="T39" fmla="*/ 5 h 98"/>
                <a:gd name="T40" fmla="*/ 0 w 104"/>
                <a:gd name="T41" fmla="*/ 3 h 98"/>
                <a:gd name="T42" fmla="*/ 0 w 104"/>
                <a:gd name="T43" fmla="*/ 0 h 98"/>
                <a:gd name="T44" fmla="*/ 47 w 104"/>
                <a:gd name="T45" fmla="*/ 0 h 98"/>
                <a:gd name="T46" fmla="*/ 47 w 104"/>
                <a:gd name="T47" fmla="*/ 3 h 98"/>
                <a:gd name="T48" fmla="*/ 45 w 104"/>
                <a:gd name="T49" fmla="*/ 3 h 98"/>
                <a:gd name="T50" fmla="*/ 39 w 104"/>
                <a:gd name="T51" fmla="*/ 4 h 98"/>
                <a:gd name="T52" fmla="*/ 37 w 104"/>
                <a:gd name="T53" fmla="*/ 7 h 98"/>
                <a:gd name="T54" fmla="*/ 43 w 104"/>
                <a:gd name="T55" fmla="*/ 20 h 98"/>
                <a:gd name="T56" fmla="*/ 60 w 104"/>
                <a:gd name="T57" fmla="*/ 52 h 98"/>
                <a:gd name="T58" fmla="*/ 78 w 104"/>
                <a:gd name="T59" fmla="*/ 23 h 98"/>
                <a:gd name="T60" fmla="*/ 85 w 104"/>
                <a:gd name="T61" fmla="*/ 8 h 98"/>
                <a:gd name="T62" fmla="*/ 83 w 104"/>
                <a:gd name="T63" fmla="*/ 5 h 98"/>
                <a:gd name="T64" fmla="*/ 74 w 104"/>
                <a:gd name="T65" fmla="*/ 3 h 98"/>
                <a:gd name="T66" fmla="*/ 74 w 104"/>
                <a:gd name="T67" fmla="*/ 0 h 98"/>
                <a:gd name="T68" fmla="*/ 104 w 104"/>
                <a:gd name="T6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98">
                  <a:moveTo>
                    <a:pt x="104" y="0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0" y="3"/>
                    <a:pt x="98" y="4"/>
                    <a:pt x="96" y="6"/>
                  </a:cubicBezTo>
                  <a:cubicBezTo>
                    <a:pt x="94" y="8"/>
                    <a:pt x="90" y="13"/>
                    <a:pt x="85" y="22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64" y="81"/>
                    <a:pt x="64" y="81"/>
                    <a:pt x="64" y="81"/>
                  </a:cubicBezTo>
                  <a:cubicBezTo>
                    <a:pt x="64" y="86"/>
                    <a:pt x="64" y="89"/>
                    <a:pt x="64" y="91"/>
                  </a:cubicBezTo>
                  <a:cubicBezTo>
                    <a:pt x="65" y="92"/>
                    <a:pt x="66" y="93"/>
                    <a:pt x="67" y="94"/>
                  </a:cubicBezTo>
                  <a:cubicBezTo>
                    <a:pt x="69" y="95"/>
                    <a:pt x="71" y="95"/>
                    <a:pt x="74" y="95"/>
                  </a:cubicBezTo>
                  <a:cubicBezTo>
                    <a:pt x="79" y="95"/>
                    <a:pt x="79" y="95"/>
                    <a:pt x="79" y="95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24" y="98"/>
                    <a:pt x="24" y="98"/>
                    <a:pt x="24" y="98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29" y="95"/>
                    <a:pt x="29" y="95"/>
                    <a:pt x="29" y="95"/>
                  </a:cubicBezTo>
                  <a:cubicBezTo>
                    <a:pt x="32" y="95"/>
                    <a:pt x="35" y="95"/>
                    <a:pt x="36" y="94"/>
                  </a:cubicBezTo>
                  <a:cubicBezTo>
                    <a:pt x="37" y="93"/>
                    <a:pt x="38" y="92"/>
                    <a:pt x="39" y="90"/>
                  </a:cubicBezTo>
                  <a:cubicBezTo>
                    <a:pt x="40" y="89"/>
                    <a:pt x="40" y="86"/>
                    <a:pt x="40" y="81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2" y="11"/>
                    <a:pt x="9" y="6"/>
                    <a:pt x="7" y="5"/>
                  </a:cubicBezTo>
                  <a:cubicBezTo>
                    <a:pt x="5" y="4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2" y="3"/>
                    <a:pt x="40" y="3"/>
                    <a:pt x="39" y="4"/>
                  </a:cubicBezTo>
                  <a:cubicBezTo>
                    <a:pt x="38" y="5"/>
                    <a:pt x="37" y="6"/>
                    <a:pt x="37" y="7"/>
                  </a:cubicBezTo>
                  <a:cubicBezTo>
                    <a:pt x="37" y="8"/>
                    <a:pt x="39" y="13"/>
                    <a:pt x="43" y="20"/>
                  </a:cubicBezTo>
                  <a:cubicBezTo>
                    <a:pt x="60" y="52"/>
                    <a:pt x="60" y="52"/>
                    <a:pt x="60" y="52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82" y="15"/>
                    <a:pt x="85" y="10"/>
                    <a:pt x="85" y="8"/>
                  </a:cubicBezTo>
                  <a:cubicBezTo>
                    <a:pt x="85" y="7"/>
                    <a:pt x="84" y="6"/>
                    <a:pt x="83" y="5"/>
                  </a:cubicBezTo>
                  <a:cubicBezTo>
                    <a:pt x="81" y="4"/>
                    <a:pt x="78" y="3"/>
                    <a:pt x="74" y="3"/>
                  </a:cubicBezTo>
                  <a:cubicBezTo>
                    <a:pt x="74" y="0"/>
                    <a:pt x="74" y="0"/>
                    <a:pt x="74" y="0"/>
                  </a:cubicBezTo>
                  <a:lnTo>
                    <a:pt x="1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444142" y="987573"/>
            <a:ext cx="61221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Partitioning Decode. Modern x86 processors have a set of</a:t>
            </a:r>
          </a:p>
          <a:p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simple decoders and a complex decoder. Most common instructions</a:t>
            </a:r>
          </a:p>
          <a:p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that translate into a single </a:t>
            </a:r>
            <a:r>
              <a:rPr lang="en-US" sz="1600" dirty="0" err="1" smtClean="0">
                <a:solidFill>
                  <a:schemeClr val="tx1"/>
                </a:solidFill>
                <a:latin typeface="Source Sans Pro" panose="020B0604020202020204" charset="0"/>
              </a:rPr>
              <a:t>μop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are processed by the simple decoders.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211710"/>
            <a:ext cx="5051052" cy="1941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638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19;p45"/>
          <p:cNvSpPr txBox="1">
            <a:spLocks noGrp="1"/>
          </p:cNvSpPr>
          <p:nvPr>
            <p:ph type="title"/>
          </p:nvPr>
        </p:nvSpPr>
        <p:spPr>
          <a:xfrm>
            <a:off x="1475655" y="627534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Storage </a:t>
            </a:r>
            <a:r>
              <a:rPr lang="en-US" dirty="0"/>
              <a:t>Structures</a:t>
            </a:r>
          </a:p>
        </p:txBody>
      </p:sp>
      <p:sp>
        <p:nvSpPr>
          <p:cNvPr id="2" name="Rectangle 1"/>
          <p:cNvSpPr/>
          <p:nvPr/>
        </p:nvSpPr>
        <p:spPr>
          <a:xfrm>
            <a:off x="1475655" y="1586855"/>
            <a:ext cx="591246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Port Partitioning (PP). As shown in Table 6, PP is the best</a:t>
            </a:r>
          </a:p>
          <a:p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strategy for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multipored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arrays such as the RF, IQ, SQ, LQ, and</a:t>
            </a:r>
          </a:p>
          <a:p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RAT. In a port-partitioned cell, the two inverters are left in the</a:t>
            </a:r>
          </a:p>
          <a:p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bottom layer, while the ports are divided between the two layers. In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489" y="2859782"/>
            <a:ext cx="6770513" cy="1018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011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38"/>
          <p:cNvSpPr txBox="1">
            <a:spLocks noGrp="1"/>
          </p:cNvSpPr>
          <p:nvPr>
            <p:ph type="title"/>
          </p:nvPr>
        </p:nvSpPr>
        <p:spPr>
          <a:xfrm>
            <a:off x="661682" y="2731616"/>
            <a:ext cx="8208911" cy="11521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lvl="0" indent="-228600"/>
            <a:r>
              <a:rPr lang="en-US" sz="3200" dirty="0"/>
              <a:t>ARCHITECTURES ENABLED BY M3D</a:t>
            </a:r>
            <a:endParaRPr lang="it-IT" sz="3200" dirty="0"/>
          </a:p>
        </p:txBody>
      </p:sp>
      <p:sp>
        <p:nvSpPr>
          <p:cNvPr id="1008" name="Google Shape;1008;p38"/>
          <p:cNvSpPr txBox="1">
            <a:spLocks noGrp="1"/>
          </p:cNvSpPr>
          <p:nvPr>
            <p:ph type="title" idx="2"/>
          </p:nvPr>
        </p:nvSpPr>
        <p:spPr>
          <a:xfrm>
            <a:off x="3995120" y="1227576"/>
            <a:ext cx="1330451" cy="11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  <p:cxnSp>
        <p:nvCxnSpPr>
          <p:cNvPr id="1010" name="Google Shape;1010;p38"/>
          <p:cNvCxnSpPr/>
          <p:nvPr/>
        </p:nvCxnSpPr>
        <p:spPr>
          <a:xfrm>
            <a:off x="3443700" y="4310199"/>
            <a:ext cx="22566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011" name="Google Shape;1011;p38"/>
          <p:cNvGrpSpPr/>
          <p:nvPr/>
        </p:nvGrpSpPr>
        <p:grpSpPr>
          <a:xfrm>
            <a:off x="3518490" y="1380273"/>
            <a:ext cx="289868" cy="852000"/>
            <a:chOff x="456616" y="2161476"/>
            <a:chExt cx="289868" cy="852000"/>
          </a:xfrm>
        </p:grpSpPr>
        <p:sp>
          <p:nvSpPr>
            <p:cNvPr id="1012" name="Google Shape;1012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8"/>
          <p:cNvGrpSpPr/>
          <p:nvPr/>
        </p:nvGrpSpPr>
        <p:grpSpPr>
          <a:xfrm>
            <a:off x="5325572" y="1380273"/>
            <a:ext cx="289868" cy="852000"/>
            <a:chOff x="456616" y="2161476"/>
            <a:chExt cx="289868" cy="852000"/>
          </a:xfrm>
        </p:grpSpPr>
        <p:sp>
          <p:nvSpPr>
            <p:cNvPr id="1018" name="Google Shape;1018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38"/>
          <p:cNvGrpSpPr/>
          <p:nvPr/>
        </p:nvGrpSpPr>
        <p:grpSpPr>
          <a:xfrm rot="5400000">
            <a:off x="4427066" y="498842"/>
            <a:ext cx="289868" cy="852000"/>
            <a:chOff x="456616" y="2161476"/>
            <a:chExt cx="289868" cy="852000"/>
          </a:xfrm>
        </p:grpSpPr>
        <p:sp>
          <p:nvSpPr>
            <p:cNvPr id="1024" name="Google Shape;1024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38"/>
          <p:cNvGrpSpPr/>
          <p:nvPr/>
        </p:nvGrpSpPr>
        <p:grpSpPr>
          <a:xfrm rot="5400000">
            <a:off x="4427066" y="2261724"/>
            <a:ext cx="289868" cy="852000"/>
            <a:chOff x="456616" y="2161476"/>
            <a:chExt cx="289868" cy="852000"/>
          </a:xfrm>
        </p:grpSpPr>
        <p:sp>
          <p:nvSpPr>
            <p:cNvPr id="1030" name="Google Shape;1030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组合 98"/>
          <p:cNvGrpSpPr/>
          <p:nvPr/>
        </p:nvGrpSpPr>
        <p:grpSpPr>
          <a:xfrm>
            <a:off x="1467997" y="4598560"/>
            <a:ext cx="1729160" cy="540000"/>
            <a:chOff x="-8974138" y="1552575"/>
            <a:chExt cx="8977313" cy="2803525"/>
          </a:xfrm>
          <a:solidFill>
            <a:schemeClr val="tx1"/>
          </a:solidFill>
        </p:grpSpPr>
        <p:sp>
          <p:nvSpPr>
            <p:cNvPr id="31" name="Freeform 5"/>
            <p:cNvSpPr/>
            <p:nvPr/>
          </p:nvSpPr>
          <p:spPr bwMode="auto">
            <a:xfrm>
              <a:off x="-5613400" y="1725613"/>
              <a:ext cx="146050" cy="477838"/>
            </a:xfrm>
            <a:custGeom>
              <a:avLst/>
              <a:gdLst>
                <a:gd name="T0" fmla="*/ 1 w 39"/>
                <a:gd name="T1" fmla="*/ 0 h 127"/>
                <a:gd name="T2" fmla="*/ 7 w 39"/>
                <a:gd name="T3" fmla="*/ 127 h 127"/>
                <a:gd name="T4" fmla="*/ 39 w 39"/>
                <a:gd name="T5" fmla="*/ 60 h 127"/>
                <a:gd name="T6" fmla="*/ 5 w 39"/>
                <a:gd name="T7" fmla="*/ 2 h 127"/>
                <a:gd name="T8" fmla="*/ 3 w 39"/>
                <a:gd name="T9" fmla="*/ 1 h 127"/>
                <a:gd name="T10" fmla="*/ 1 w 39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27">
                  <a:moveTo>
                    <a:pt x="1" y="0"/>
                  </a:moveTo>
                  <a:cubicBezTo>
                    <a:pt x="0" y="0"/>
                    <a:pt x="30" y="102"/>
                    <a:pt x="7" y="127"/>
                  </a:cubicBezTo>
                  <a:cubicBezTo>
                    <a:pt x="7" y="127"/>
                    <a:pt x="32" y="106"/>
                    <a:pt x="39" y="60"/>
                  </a:cubicBezTo>
                  <a:cubicBezTo>
                    <a:pt x="39" y="60"/>
                    <a:pt x="36" y="31"/>
                    <a:pt x="5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6"/>
            <p:cNvSpPr/>
            <p:nvPr/>
          </p:nvSpPr>
          <p:spPr bwMode="auto">
            <a:xfrm>
              <a:off x="-5368925" y="2532063"/>
              <a:ext cx="574675" cy="1192213"/>
            </a:xfrm>
            <a:custGeom>
              <a:avLst/>
              <a:gdLst>
                <a:gd name="T0" fmla="*/ 25 w 153"/>
                <a:gd name="T1" fmla="*/ 144 h 317"/>
                <a:gd name="T2" fmla="*/ 2 w 153"/>
                <a:gd name="T3" fmla="*/ 131 h 317"/>
                <a:gd name="T4" fmla="*/ 14 w 153"/>
                <a:gd name="T5" fmla="*/ 121 h 317"/>
                <a:gd name="T6" fmla="*/ 84 w 153"/>
                <a:gd name="T7" fmla="*/ 57 h 317"/>
                <a:gd name="T8" fmla="*/ 84 w 153"/>
                <a:gd name="T9" fmla="*/ 99 h 317"/>
                <a:gd name="T10" fmla="*/ 97 w 153"/>
                <a:gd name="T11" fmla="*/ 91 h 317"/>
                <a:gd name="T12" fmla="*/ 129 w 153"/>
                <a:gd name="T13" fmla="*/ 17 h 317"/>
                <a:gd name="T14" fmla="*/ 153 w 153"/>
                <a:gd name="T15" fmla="*/ 22 h 317"/>
                <a:gd name="T16" fmla="*/ 143 w 153"/>
                <a:gd name="T17" fmla="*/ 81 h 317"/>
                <a:gd name="T18" fmla="*/ 109 w 153"/>
                <a:gd name="T19" fmla="*/ 292 h 317"/>
                <a:gd name="T20" fmla="*/ 70 w 153"/>
                <a:gd name="T21" fmla="*/ 257 h 317"/>
                <a:gd name="T22" fmla="*/ 103 w 153"/>
                <a:gd name="T23" fmla="*/ 250 h 317"/>
                <a:gd name="T24" fmla="*/ 127 w 153"/>
                <a:gd name="T25" fmla="*/ 57 h 317"/>
                <a:gd name="T26" fmla="*/ 70 w 153"/>
                <a:gd name="T27" fmla="*/ 170 h 317"/>
                <a:gd name="T28" fmla="*/ 48 w 153"/>
                <a:gd name="T29" fmla="*/ 149 h 317"/>
                <a:gd name="T30" fmla="*/ 57 w 153"/>
                <a:gd name="T31" fmla="*/ 73 h 317"/>
                <a:gd name="T32" fmla="*/ 27 w 153"/>
                <a:gd name="T33" fmla="*/ 136 h 317"/>
                <a:gd name="T34" fmla="*/ 26 w 153"/>
                <a:gd name="T35" fmla="*/ 140 h 317"/>
                <a:gd name="T36" fmla="*/ 25 w 153"/>
                <a:gd name="T37" fmla="*/ 144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3" h="317">
                  <a:moveTo>
                    <a:pt x="25" y="144"/>
                  </a:moveTo>
                  <a:cubicBezTo>
                    <a:pt x="25" y="144"/>
                    <a:pt x="8" y="162"/>
                    <a:pt x="2" y="131"/>
                  </a:cubicBezTo>
                  <a:cubicBezTo>
                    <a:pt x="2" y="131"/>
                    <a:pt x="0" y="121"/>
                    <a:pt x="14" y="121"/>
                  </a:cubicBezTo>
                  <a:cubicBezTo>
                    <a:pt x="14" y="121"/>
                    <a:pt x="65" y="32"/>
                    <a:pt x="84" y="57"/>
                  </a:cubicBezTo>
                  <a:cubicBezTo>
                    <a:pt x="84" y="57"/>
                    <a:pt x="89" y="79"/>
                    <a:pt x="84" y="99"/>
                  </a:cubicBezTo>
                  <a:cubicBezTo>
                    <a:pt x="84" y="99"/>
                    <a:pt x="95" y="103"/>
                    <a:pt x="97" y="91"/>
                  </a:cubicBezTo>
                  <a:cubicBezTo>
                    <a:pt x="97" y="91"/>
                    <a:pt x="128" y="42"/>
                    <a:pt x="129" y="17"/>
                  </a:cubicBezTo>
                  <a:cubicBezTo>
                    <a:pt x="129" y="17"/>
                    <a:pt x="153" y="0"/>
                    <a:pt x="153" y="22"/>
                  </a:cubicBezTo>
                  <a:cubicBezTo>
                    <a:pt x="153" y="22"/>
                    <a:pt x="143" y="65"/>
                    <a:pt x="143" y="81"/>
                  </a:cubicBezTo>
                  <a:cubicBezTo>
                    <a:pt x="143" y="81"/>
                    <a:pt x="136" y="249"/>
                    <a:pt x="109" y="292"/>
                  </a:cubicBezTo>
                  <a:cubicBezTo>
                    <a:pt x="109" y="292"/>
                    <a:pt x="95" y="317"/>
                    <a:pt x="70" y="257"/>
                  </a:cubicBezTo>
                  <a:cubicBezTo>
                    <a:pt x="70" y="257"/>
                    <a:pt x="101" y="287"/>
                    <a:pt x="103" y="250"/>
                  </a:cubicBezTo>
                  <a:cubicBezTo>
                    <a:pt x="103" y="250"/>
                    <a:pt x="134" y="75"/>
                    <a:pt x="127" y="57"/>
                  </a:cubicBezTo>
                  <a:cubicBezTo>
                    <a:pt x="127" y="57"/>
                    <a:pt x="80" y="145"/>
                    <a:pt x="70" y="170"/>
                  </a:cubicBezTo>
                  <a:cubicBezTo>
                    <a:pt x="70" y="170"/>
                    <a:pt x="47" y="171"/>
                    <a:pt x="48" y="149"/>
                  </a:cubicBezTo>
                  <a:cubicBezTo>
                    <a:pt x="48" y="149"/>
                    <a:pt x="94" y="43"/>
                    <a:pt x="57" y="73"/>
                  </a:cubicBezTo>
                  <a:cubicBezTo>
                    <a:pt x="57" y="73"/>
                    <a:pt x="35" y="117"/>
                    <a:pt x="27" y="136"/>
                  </a:cubicBezTo>
                  <a:cubicBezTo>
                    <a:pt x="26" y="140"/>
                    <a:pt x="26" y="140"/>
                    <a:pt x="26" y="140"/>
                  </a:cubicBezTo>
                  <a:lnTo>
                    <a:pt x="25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7"/>
            <p:cNvSpPr/>
            <p:nvPr/>
          </p:nvSpPr>
          <p:spPr bwMode="auto">
            <a:xfrm>
              <a:off x="-4881563" y="2038350"/>
              <a:ext cx="593725" cy="1441450"/>
            </a:xfrm>
            <a:custGeom>
              <a:avLst/>
              <a:gdLst>
                <a:gd name="T0" fmla="*/ 2 w 158"/>
                <a:gd name="T1" fmla="*/ 86 h 383"/>
                <a:gd name="T2" fmla="*/ 88 w 158"/>
                <a:gd name="T3" fmla="*/ 41 h 383"/>
                <a:gd name="T4" fmla="*/ 105 w 158"/>
                <a:gd name="T5" fmla="*/ 47 h 383"/>
                <a:gd name="T6" fmla="*/ 91 w 158"/>
                <a:gd name="T7" fmla="*/ 341 h 383"/>
                <a:gd name="T8" fmla="*/ 27 w 158"/>
                <a:gd name="T9" fmla="*/ 312 h 383"/>
                <a:gd name="T10" fmla="*/ 111 w 158"/>
                <a:gd name="T11" fmla="*/ 383 h 383"/>
                <a:gd name="T12" fmla="*/ 116 w 158"/>
                <a:gd name="T13" fmla="*/ 352 h 383"/>
                <a:gd name="T14" fmla="*/ 131 w 158"/>
                <a:gd name="T15" fmla="*/ 56 h 383"/>
                <a:gd name="T16" fmla="*/ 106 w 158"/>
                <a:gd name="T17" fmla="*/ 9 h 383"/>
                <a:gd name="T18" fmla="*/ 8 w 158"/>
                <a:gd name="T19" fmla="*/ 81 h 383"/>
                <a:gd name="T20" fmla="*/ 0 w 158"/>
                <a:gd name="T21" fmla="*/ 84 h 383"/>
                <a:gd name="T22" fmla="*/ 2 w 158"/>
                <a:gd name="T23" fmla="*/ 86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383">
                  <a:moveTo>
                    <a:pt x="2" y="86"/>
                  </a:moveTo>
                  <a:cubicBezTo>
                    <a:pt x="2" y="86"/>
                    <a:pt x="62" y="75"/>
                    <a:pt x="88" y="41"/>
                  </a:cubicBezTo>
                  <a:cubicBezTo>
                    <a:pt x="88" y="41"/>
                    <a:pt x="107" y="26"/>
                    <a:pt x="105" y="47"/>
                  </a:cubicBezTo>
                  <a:cubicBezTo>
                    <a:pt x="105" y="47"/>
                    <a:pt x="75" y="157"/>
                    <a:pt x="91" y="341"/>
                  </a:cubicBezTo>
                  <a:cubicBezTo>
                    <a:pt x="91" y="341"/>
                    <a:pt x="32" y="321"/>
                    <a:pt x="27" y="312"/>
                  </a:cubicBezTo>
                  <a:cubicBezTo>
                    <a:pt x="27" y="312"/>
                    <a:pt x="92" y="372"/>
                    <a:pt x="111" y="383"/>
                  </a:cubicBezTo>
                  <a:cubicBezTo>
                    <a:pt x="111" y="383"/>
                    <a:pt x="121" y="383"/>
                    <a:pt x="116" y="352"/>
                  </a:cubicBezTo>
                  <a:cubicBezTo>
                    <a:pt x="116" y="352"/>
                    <a:pt x="104" y="106"/>
                    <a:pt x="131" y="56"/>
                  </a:cubicBezTo>
                  <a:cubicBezTo>
                    <a:pt x="131" y="56"/>
                    <a:pt x="158" y="0"/>
                    <a:pt x="106" y="9"/>
                  </a:cubicBezTo>
                  <a:cubicBezTo>
                    <a:pt x="106" y="9"/>
                    <a:pt x="16" y="79"/>
                    <a:pt x="8" y="81"/>
                  </a:cubicBezTo>
                  <a:cubicBezTo>
                    <a:pt x="0" y="84"/>
                    <a:pt x="0" y="84"/>
                    <a:pt x="0" y="84"/>
                  </a:cubicBezTo>
                  <a:lnTo>
                    <a:pt x="2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8"/>
            <p:cNvSpPr/>
            <p:nvPr/>
          </p:nvSpPr>
          <p:spPr bwMode="auto">
            <a:xfrm>
              <a:off x="-4865688" y="2444750"/>
              <a:ext cx="214313" cy="527050"/>
            </a:xfrm>
            <a:custGeom>
              <a:avLst/>
              <a:gdLst>
                <a:gd name="T0" fmla="*/ 4 w 57"/>
                <a:gd name="T1" fmla="*/ 1 h 140"/>
                <a:gd name="T2" fmla="*/ 52 w 57"/>
                <a:gd name="T3" fmla="*/ 60 h 140"/>
                <a:gd name="T4" fmla="*/ 34 w 57"/>
                <a:gd name="T5" fmla="*/ 93 h 140"/>
                <a:gd name="T6" fmla="*/ 53 w 57"/>
                <a:gd name="T7" fmla="*/ 136 h 140"/>
                <a:gd name="T8" fmla="*/ 23 w 57"/>
                <a:gd name="T9" fmla="*/ 115 h 140"/>
                <a:gd name="T10" fmla="*/ 31 w 57"/>
                <a:gd name="T11" fmla="*/ 71 h 140"/>
                <a:gd name="T12" fmla="*/ 0 w 57"/>
                <a:gd name="T13" fmla="*/ 0 h 140"/>
                <a:gd name="T14" fmla="*/ 3 w 57"/>
                <a:gd name="T15" fmla="*/ 1 h 140"/>
                <a:gd name="T16" fmla="*/ 4 w 57"/>
                <a:gd name="T17" fmla="*/ 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140">
                  <a:moveTo>
                    <a:pt x="4" y="1"/>
                  </a:moveTo>
                  <a:cubicBezTo>
                    <a:pt x="4" y="1"/>
                    <a:pt x="57" y="15"/>
                    <a:pt x="52" y="60"/>
                  </a:cubicBezTo>
                  <a:cubicBezTo>
                    <a:pt x="34" y="93"/>
                    <a:pt x="34" y="93"/>
                    <a:pt x="34" y="93"/>
                  </a:cubicBezTo>
                  <a:cubicBezTo>
                    <a:pt x="34" y="93"/>
                    <a:pt x="36" y="119"/>
                    <a:pt x="53" y="136"/>
                  </a:cubicBezTo>
                  <a:cubicBezTo>
                    <a:pt x="53" y="136"/>
                    <a:pt x="31" y="140"/>
                    <a:pt x="23" y="115"/>
                  </a:cubicBezTo>
                  <a:cubicBezTo>
                    <a:pt x="23" y="115"/>
                    <a:pt x="19" y="87"/>
                    <a:pt x="31" y="71"/>
                  </a:cubicBezTo>
                  <a:cubicBezTo>
                    <a:pt x="31" y="71"/>
                    <a:pt x="52" y="35"/>
                    <a:pt x="0" y="0"/>
                  </a:cubicBezTo>
                  <a:cubicBezTo>
                    <a:pt x="3" y="1"/>
                    <a:pt x="3" y="1"/>
                    <a:pt x="3" y="1"/>
                  </a:cubicBezTo>
                  <a:lnTo>
                    <a:pt x="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9"/>
            <p:cNvSpPr>
              <a:spLocks noEditPoints="1"/>
            </p:cNvSpPr>
            <p:nvPr/>
          </p:nvSpPr>
          <p:spPr bwMode="auto">
            <a:xfrm>
              <a:off x="-5805488" y="1744663"/>
              <a:ext cx="1011238" cy="1825625"/>
            </a:xfrm>
            <a:custGeom>
              <a:avLst/>
              <a:gdLst>
                <a:gd name="T0" fmla="*/ 216 w 269"/>
                <a:gd name="T1" fmla="*/ 65 h 485"/>
                <a:gd name="T2" fmla="*/ 251 w 269"/>
                <a:gd name="T3" fmla="*/ 102 h 485"/>
                <a:gd name="T4" fmla="*/ 263 w 269"/>
                <a:gd name="T5" fmla="*/ 134 h 485"/>
                <a:gd name="T6" fmla="*/ 216 w 269"/>
                <a:gd name="T7" fmla="*/ 164 h 485"/>
                <a:gd name="T8" fmla="*/ 216 w 269"/>
                <a:gd name="T9" fmla="*/ 136 h 485"/>
                <a:gd name="T10" fmla="*/ 231 w 269"/>
                <a:gd name="T11" fmla="*/ 126 h 485"/>
                <a:gd name="T12" fmla="*/ 234 w 269"/>
                <a:gd name="T13" fmla="*/ 98 h 485"/>
                <a:gd name="T14" fmla="*/ 216 w 269"/>
                <a:gd name="T15" fmla="*/ 74 h 485"/>
                <a:gd name="T16" fmla="*/ 216 w 269"/>
                <a:gd name="T17" fmla="*/ 65 h 485"/>
                <a:gd name="T18" fmla="*/ 18 w 269"/>
                <a:gd name="T19" fmla="*/ 275 h 485"/>
                <a:gd name="T20" fmla="*/ 55 w 269"/>
                <a:gd name="T21" fmla="*/ 349 h 485"/>
                <a:gd name="T22" fmla="*/ 75 w 269"/>
                <a:gd name="T23" fmla="*/ 252 h 485"/>
                <a:gd name="T24" fmla="*/ 85 w 269"/>
                <a:gd name="T25" fmla="*/ 223 h 485"/>
                <a:gd name="T26" fmla="*/ 163 w 269"/>
                <a:gd name="T27" fmla="*/ 164 h 485"/>
                <a:gd name="T28" fmla="*/ 200 w 269"/>
                <a:gd name="T29" fmla="*/ 41 h 485"/>
                <a:gd name="T30" fmla="*/ 206 w 269"/>
                <a:gd name="T31" fmla="*/ 53 h 485"/>
                <a:gd name="T32" fmla="*/ 216 w 269"/>
                <a:gd name="T33" fmla="*/ 65 h 485"/>
                <a:gd name="T34" fmla="*/ 216 w 269"/>
                <a:gd name="T35" fmla="*/ 74 h 485"/>
                <a:gd name="T36" fmla="*/ 207 w 269"/>
                <a:gd name="T37" fmla="*/ 65 h 485"/>
                <a:gd name="T38" fmla="*/ 202 w 269"/>
                <a:gd name="T39" fmla="*/ 73 h 485"/>
                <a:gd name="T40" fmla="*/ 198 w 269"/>
                <a:gd name="T41" fmla="*/ 138 h 485"/>
                <a:gd name="T42" fmla="*/ 216 w 269"/>
                <a:gd name="T43" fmla="*/ 136 h 485"/>
                <a:gd name="T44" fmla="*/ 216 w 269"/>
                <a:gd name="T45" fmla="*/ 164 h 485"/>
                <a:gd name="T46" fmla="*/ 137 w 269"/>
                <a:gd name="T47" fmla="*/ 231 h 485"/>
                <a:gd name="T48" fmla="*/ 104 w 269"/>
                <a:gd name="T49" fmla="*/ 237 h 485"/>
                <a:gd name="T50" fmla="*/ 98 w 269"/>
                <a:gd name="T51" fmla="*/ 261 h 485"/>
                <a:gd name="T52" fmla="*/ 67 w 269"/>
                <a:gd name="T53" fmla="*/ 372 h 485"/>
                <a:gd name="T54" fmla="*/ 29 w 269"/>
                <a:gd name="T55" fmla="*/ 485 h 485"/>
                <a:gd name="T56" fmla="*/ 5 w 269"/>
                <a:gd name="T57" fmla="*/ 454 h 485"/>
                <a:gd name="T58" fmla="*/ 9 w 269"/>
                <a:gd name="T59" fmla="*/ 356 h 485"/>
                <a:gd name="T60" fmla="*/ 16 w 269"/>
                <a:gd name="T61" fmla="*/ 287 h 485"/>
                <a:gd name="T62" fmla="*/ 18 w 269"/>
                <a:gd name="T63" fmla="*/ 27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9" h="485">
                  <a:moveTo>
                    <a:pt x="216" y="65"/>
                  </a:moveTo>
                  <a:cubicBezTo>
                    <a:pt x="251" y="102"/>
                    <a:pt x="251" y="102"/>
                    <a:pt x="251" y="102"/>
                  </a:cubicBezTo>
                  <a:cubicBezTo>
                    <a:pt x="251" y="102"/>
                    <a:pt x="269" y="105"/>
                    <a:pt x="263" y="134"/>
                  </a:cubicBezTo>
                  <a:cubicBezTo>
                    <a:pt x="263" y="134"/>
                    <a:pt x="242" y="147"/>
                    <a:pt x="216" y="164"/>
                  </a:cubicBezTo>
                  <a:cubicBezTo>
                    <a:pt x="216" y="136"/>
                    <a:pt x="216" y="136"/>
                    <a:pt x="216" y="136"/>
                  </a:cubicBezTo>
                  <a:cubicBezTo>
                    <a:pt x="224" y="132"/>
                    <a:pt x="231" y="126"/>
                    <a:pt x="231" y="126"/>
                  </a:cubicBezTo>
                  <a:cubicBezTo>
                    <a:pt x="237" y="120"/>
                    <a:pt x="234" y="98"/>
                    <a:pt x="234" y="98"/>
                  </a:cubicBezTo>
                  <a:cubicBezTo>
                    <a:pt x="234" y="93"/>
                    <a:pt x="224" y="82"/>
                    <a:pt x="216" y="74"/>
                  </a:cubicBezTo>
                  <a:lnTo>
                    <a:pt x="216" y="65"/>
                  </a:lnTo>
                  <a:close/>
                  <a:moveTo>
                    <a:pt x="18" y="275"/>
                  </a:moveTo>
                  <a:cubicBezTo>
                    <a:pt x="18" y="275"/>
                    <a:pt x="39" y="421"/>
                    <a:pt x="55" y="349"/>
                  </a:cubicBezTo>
                  <a:cubicBezTo>
                    <a:pt x="55" y="349"/>
                    <a:pt x="82" y="271"/>
                    <a:pt x="75" y="252"/>
                  </a:cubicBezTo>
                  <a:cubicBezTo>
                    <a:pt x="75" y="252"/>
                    <a:pt x="65" y="245"/>
                    <a:pt x="85" y="223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63" y="164"/>
                    <a:pt x="185" y="0"/>
                    <a:pt x="200" y="41"/>
                  </a:cubicBezTo>
                  <a:cubicBezTo>
                    <a:pt x="206" y="53"/>
                    <a:pt x="206" y="53"/>
                    <a:pt x="206" y="53"/>
                  </a:cubicBezTo>
                  <a:cubicBezTo>
                    <a:pt x="216" y="65"/>
                    <a:pt x="216" y="65"/>
                    <a:pt x="216" y="65"/>
                  </a:cubicBezTo>
                  <a:cubicBezTo>
                    <a:pt x="216" y="74"/>
                    <a:pt x="216" y="74"/>
                    <a:pt x="216" y="74"/>
                  </a:cubicBezTo>
                  <a:cubicBezTo>
                    <a:pt x="211" y="69"/>
                    <a:pt x="207" y="65"/>
                    <a:pt x="207" y="65"/>
                  </a:cubicBezTo>
                  <a:cubicBezTo>
                    <a:pt x="202" y="73"/>
                    <a:pt x="202" y="73"/>
                    <a:pt x="202" y="73"/>
                  </a:cubicBezTo>
                  <a:cubicBezTo>
                    <a:pt x="198" y="138"/>
                    <a:pt x="198" y="138"/>
                    <a:pt x="198" y="138"/>
                  </a:cubicBezTo>
                  <a:cubicBezTo>
                    <a:pt x="198" y="144"/>
                    <a:pt x="208" y="141"/>
                    <a:pt x="216" y="136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186" y="185"/>
                    <a:pt x="149" y="212"/>
                    <a:pt x="137" y="231"/>
                  </a:cubicBezTo>
                  <a:cubicBezTo>
                    <a:pt x="137" y="231"/>
                    <a:pt x="131" y="237"/>
                    <a:pt x="104" y="237"/>
                  </a:cubicBezTo>
                  <a:cubicBezTo>
                    <a:pt x="104" y="237"/>
                    <a:pt x="98" y="237"/>
                    <a:pt x="98" y="261"/>
                  </a:cubicBezTo>
                  <a:cubicBezTo>
                    <a:pt x="98" y="261"/>
                    <a:pt x="76" y="341"/>
                    <a:pt x="67" y="372"/>
                  </a:cubicBezTo>
                  <a:cubicBezTo>
                    <a:pt x="67" y="372"/>
                    <a:pt x="42" y="478"/>
                    <a:pt x="29" y="485"/>
                  </a:cubicBezTo>
                  <a:cubicBezTo>
                    <a:pt x="29" y="485"/>
                    <a:pt x="0" y="483"/>
                    <a:pt x="5" y="454"/>
                  </a:cubicBezTo>
                  <a:cubicBezTo>
                    <a:pt x="5" y="454"/>
                    <a:pt x="10" y="373"/>
                    <a:pt x="9" y="356"/>
                  </a:cubicBezTo>
                  <a:cubicBezTo>
                    <a:pt x="16" y="287"/>
                    <a:pt x="16" y="287"/>
                    <a:pt x="16" y="287"/>
                  </a:cubicBezTo>
                  <a:lnTo>
                    <a:pt x="18" y="2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0"/>
            <p:cNvSpPr/>
            <p:nvPr/>
          </p:nvSpPr>
          <p:spPr bwMode="auto">
            <a:xfrm>
              <a:off x="-4013200" y="1966913"/>
              <a:ext cx="852488" cy="579438"/>
            </a:xfrm>
            <a:custGeom>
              <a:avLst/>
              <a:gdLst>
                <a:gd name="T0" fmla="*/ 6 w 227"/>
                <a:gd name="T1" fmla="*/ 142 h 154"/>
                <a:gd name="T2" fmla="*/ 126 w 227"/>
                <a:gd name="T3" fmla="*/ 99 h 154"/>
                <a:gd name="T4" fmla="*/ 170 w 227"/>
                <a:gd name="T5" fmla="*/ 0 h 154"/>
                <a:gd name="T6" fmla="*/ 161 w 227"/>
                <a:gd name="T7" fmla="*/ 84 h 154"/>
                <a:gd name="T8" fmla="*/ 206 w 227"/>
                <a:gd name="T9" fmla="*/ 64 h 154"/>
                <a:gd name="T10" fmla="*/ 209 w 227"/>
                <a:gd name="T11" fmla="*/ 53 h 154"/>
                <a:gd name="T12" fmla="*/ 219 w 227"/>
                <a:gd name="T13" fmla="*/ 73 h 154"/>
                <a:gd name="T14" fmla="*/ 43 w 227"/>
                <a:gd name="T15" fmla="*/ 151 h 154"/>
                <a:gd name="T16" fmla="*/ 0 w 227"/>
                <a:gd name="T17" fmla="*/ 144 h 154"/>
                <a:gd name="T18" fmla="*/ 6 w 227"/>
                <a:gd name="T19" fmla="*/ 1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154">
                  <a:moveTo>
                    <a:pt x="6" y="142"/>
                  </a:moveTo>
                  <a:cubicBezTo>
                    <a:pt x="6" y="143"/>
                    <a:pt x="11" y="154"/>
                    <a:pt x="126" y="99"/>
                  </a:cubicBezTo>
                  <a:cubicBezTo>
                    <a:pt x="126" y="99"/>
                    <a:pt x="148" y="3"/>
                    <a:pt x="170" y="0"/>
                  </a:cubicBezTo>
                  <a:cubicBezTo>
                    <a:pt x="170" y="0"/>
                    <a:pt x="177" y="56"/>
                    <a:pt x="161" y="84"/>
                  </a:cubicBezTo>
                  <a:cubicBezTo>
                    <a:pt x="161" y="84"/>
                    <a:pt x="179" y="90"/>
                    <a:pt x="206" y="64"/>
                  </a:cubicBezTo>
                  <a:cubicBezTo>
                    <a:pt x="206" y="64"/>
                    <a:pt x="201" y="41"/>
                    <a:pt x="209" y="53"/>
                  </a:cubicBezTo>
                  <a:cubicBezTo>
                    <a:pt x="209" y="53"/>
                    <a:pt x="227" y="68"/>
                    <a:pt x="219" y="73"/>
                  </a:cubicBezTo>
                  <a:cubicBezTo>
                    <a:pt x="219" y="73"/>
                    <a:pt x="109" y="149"/>
                    <a:pt x="43" y="151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44"/>
                    <a:pt x="6" y="140"/>
                    <a:pt x="6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1"/>
            <p:cNvSpPr>
              <a:spLocks noEditPoints="1"/>
            </p:cNvSpPr>
            <p:nvPr/>
          </p:nvSpPr>
          <p:spPr bwMode="auto">
            <a:xfrm>
              <a:off x="-4021138" y="2351088"/>
              <a:ext cx="965200" cy="1166813"/>
            </a:xfrm>
            <a:custGeom>
              <a:avLst/>
              <a:gdLst>
                <a:gd name="T0" fmla="*/ 130 w 257"/>
                <a:gd name="T1" fmla="*/ 50 h 310"/>
                <a:gd name="T2" fmla="*/ 218 w 257"/>
                <a:gd name="T3" fmla="*/ 16 h 310"/>
                <a:gd name="T4" fmla="*/ 254 w 257"/>
                <a:gd name="T5" fmla="*/ 13 h 310"/>
                <a:gd name="T6" fmla="*/ 254 w 257"/>
                <a:gd name="T7" fmla="*/ 60 h 310"/>
                <a:gd name="T8" fmla="*/ 255 w 257"/>
                <a:gd name="T9" fmla="*/ 249 h 310"/>
                <a:gd name="T10" fmla="*/ 195 w 257"/>
                <a:gd name="T11" fmla="*/ 256 h 310"/>
                <a:gd name="T12" fmla="*/ 239 w 257"/>
                <a:gd name="T13" fmla="*/ 243 h 310"/>
                <a:gd name="T14" fmla="*/ 242 w 257"/>
                <a:gd name="T15" fmla="*/ 46 h 310"/>
                <a:gd name="T16" fmla="*/ 210 w 257"/>
                <a:gd name="T17" fmla="*/ 30 h 310"/>
                <a:gd name="T18" fmla="*/ 130 w 257"/>
                <a:gd name="T19" fmla="*/ 64 h 310"/>
                <a:gd name="T20" fmla="*/ 130 w 257"/>
                <a:gd name="T21" fmla="*/ 50 h 310"/>
                <a:gd name="T22" fmla="*/ 130 w 257"/>
                <a:gd name="T23" fmla="*/ 97 h 310"/>
                <a:gd name="T24" fmla="*/ 130 w 257"/>
                <a:gd name="T25" fmla="*/ 160 h 310"/>
                <a:gd name="T26" fmla="*/ 130 w 257"/>
                <a:gd name="T27" fmla="*/ 159 h 310"/>
                <a:gd name="T28" fmla="*/ 137 w 257"/>
                <a:gd name="T29" fmla="*/ 156 h 310"/>
                <a:gd name="T30" fmla="*/ 139 w 257"/>
                <a:gd name="T31" fmla="*/ 187 h 310"/>
                <a:gd name="T32" fmla="*/ 130 w 257"/>
                <a:gd name="T33" fmla="*/ 191 h 310"/>
                <a:gd name="T34" fmla="*/ 130 w 257"/>
                <a:gd name="T35" fmla="*/ 205 h 310"/>
                <a:gd name="T36" fmla="*/ 135 w 257"/>
                <a:gd name="T37" fmla="*/ 202 h 310"/>
                <a:gd name="T38" fmla="*/ 144 w 257"/>
                <a:gd name="T39" fmla="*/ 246 h 310"/>
                <a:gd name="T40" fmla="*/ 151 w 257"/>
                <a:gd name="T41" fmla="*/ 190 h 310"/>
                <a:gd name="T42" fmla="*/ 137 w 257"/>
                <a:gd name="T43" fmla="*/ 139 h 310"/>
                <a:gd name="T44" fmla="*/ 161 w 257"/>
                <a:gd name="T45" fmla="*/ 96 h 310"/>
                <a:gd name="T46" fmla="*/ 138 w 257"/>
                <a:gd name="T47" fmla="*/ 87 h 310"/>
                <a:gd name="T48" fmla="*/ 130 w 257"/>
                <a:gd name="T49" fmla="*/ 97 h 310"/>
                <a:gd name="T50" fmla="*/ 13 w 257"/>
                <a:gd name="T51" fmla="*/ 213 h 310"/>
                <a:gd name="T52" fmla="*/ 0 w 257"/>
                <a:gd name="T53" fmla="*/ 201 h 310"/>
                <a:gd name="T54" fmla="*/ 47 w 257"/>
                <a:gd name="T55" fmla="*/ 102 h 310"/>
                <a:gd name="T56" fmla="*/ 130 w 257"/>
                <a:gd name="T57" fmla="*/ 50 h 310"/>
                <a:gd name="T58" fmla="*/ 130 w 257"/>
                <a:gd name="T59" fmla="*/ 64 h 310"/>
                <a:gd name="T60" fmla="*/ 85 w 257"/>
                <a:gd name="T61" fmla="*/ 100 h 310"/>
                <a:gd name="T62" fmla="*/ 130 w 257"/>
                <a:gd name="T63" fmla="*/ 97 h 310"/>
                <a:gd name="T64" fmla="*/ 130 w 257"/>
                <a:gd name="T65" fmla="*/ 160 h 310"/>
                <a:gd name="T66" fmla="*/ 117 w 257"/>
                <a:gd name="T67" fmla="*/ 188 h 310"/>
                <a:gd name="T68" fmla="*/ 130 w 257"/>
                <a:gd name="T69" fmla="*/ 191 h 310"/>
                <a:gd name="T70" fmla="*/ 130 w 257"/>
                <a:gd name="T71" fmla="*/ 205 h 310"/>
                <a:gd name="T72" fmla="*/ 100 w 257"/>
                <a:gd name="T73" fmla="*/ 203 h 310"/>
                <a:gd name="T74" fmla="*/ 126 w 257"/>
                <a:gd name="T75" fmla="*/ 154 h 310"/>
                <a:gd name="T76" fmla="*/ 122 w 257"/>
                <a:gd name="T77" fmla="*/ 126 h 310"/>
                <a:gd name="T78" fmla="*/ 127 w 257"/>
                <a:gd name="T79" fmla="*/ 110 h 310"/>
                <a:gd name="T80" fmla="*/ 105 w 257"/>
                <a:gd name="T81" fmla="*/ 131 h 310"/>
                <a:gd name="T82" fmla="*/ 88 w 257"/>
                <a:gd name="T83" fmla="*/ 124 h 310"/>
                <a:gd name="T84" fmla="*/ 45 w 257"/>
                <a:gd name="T85" fmla="*/ 125 h 310"/>
                <a:gd name="T86" fmla="*/ 11 w 257"/>
                <a:gd name="T87" fmla="*/ 203 h 310"/>
                <a:gd name="T88" fmla="*/ 11 w 257"/>
                <a:gd name="T89" fmla="*/ 208 h 310"/>
                <a:gd name="T90" fmla="*/ 13 w 257"/>
                <a:gd name="T91" fmla="*/ 213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7" h="310">
                  <a:moveTo>
                    <a:pt x="130" y="50"/>
                  </a:moveTo>
                  <a:cubicBezTo>
                    <a:pt x="156" y="36"/>
                    <a:pt x="186" y="24"/>
                    <a:pt x="218" y="16"/>
                  </a:cubicBezTo>
                  <a:cubicBezTo>
                    <a:pt x="218" y="16"/>
                    <a:pt x="239" y="0"/>
                    <a:pt x="254" y="13"/>
                  </a:cubicBezTo>
                  <a:cubicBezTo>
                    <a:pt x="254" y="13"/>
                    <a:pt x="257" y="12"/>
                    <a:pt x="254" y="60"/>
                  </a:cubicBezTo>
                  <a:cubicBezTo>
                    <a:pt x="254" y="60"/>
                    <a:pt x="243" y="195"/>
                    <a:pt x="255" y="249"/>
                  </a:cubicBezTo>
                  <a:cubicBezTo>
                    <a:pt x="255" y="249"/>
                    <a:pt x="245" y="310"/>
                    <a:pt x="195" y="256"/>
                  </a:cubicBezTo>
                  <a:cubicBezTo>
                    <a:pt x="195" y="256"/>
                    <a:pt x="239" y="279"/>
                    <a:pt x="239" y="243"/>
                  </a:cubicBezTo>
                  <a:cubicBezTo>
                    <a:pt x="239" y="243"/>
                    <a:pt x="229" y="87"/>
                    <a:pt x="242" y="46"/>
                  </a:cubicBezTo>
                  <a:cubicBezTo>
                    <a:pt x="242" y="46"/>
                    <a:pt x="245" y="24"/>
                    <a:pt x="210" y="30"/>
                  </a:cubicBezTo>
                  <a:cubicBezTo>
                    <a:pt x="210" y="30"/>
                    <a:pt x="166" y="45"/>
                    <a:pt x="130" y="64"/>
                  </a:cubicBezTo>
                  <a:cubicBezTo>
                    <a:pt x="130" y="50"/>
                    <a:pt x="130" y="50"/>
                    <a:pt x="130" y="50"/>
                  </a:cubicBezTo>
                  <a:close/>
                  <a:moveTo>
                    <a:pt x="130" y="97"/>
                  </a:moveTo>
                  <a:cubicBezTo>
                    <a:pt x="130" y="160"/>
                    <a:pt x="130" y="160"/>
                    <a:pt x="130" y="160"/>
                  </a:cubicBezTo>
                  <a:cubicBezTo>
                    <a:pt x="130" y="159"/>
                    <a:pt x="130" y="159"/>
                    <a:pt x="130" y="159"/>
                  </a:cubicBezTo>
                  <a:cubicBezTo>
                    <a:pt x="137" y="156"/>
                    <a:pt x="137" y="156"/>
                    <a:pt x="137" y="156"/>
                  </a:cubicBezTo>
                  <a:cubicBezTo>
                    <a:pt x="137" y="156"/>
                    <a:pt x="148" y="171"/>
                    <a:pt x="139" y="187"/>
                  </a:cubicBezTo>
                  <a:cubicBezTo>
                    <a:pt x="139" y="187"/>
                    <a:pt x="135" y="189"/>
                    <a:pt x="130" y="191"/>
                  </a:cubicBezTo>
                  <a:cubicBezTo>
                    <a:pt x="130" y="205"/>
                    <a:pt x="130" y="205"/>
                    <a:pt x="130" y="205"/>
                  </a:cubicBezTo>
                  <a:cubicBezTo>
                    <a:pt x="133" y="203"/>
                    <a:pt x="135" y="202"/>
                    <a:pt x="135" y="202"/>
                  </a:cubicBezTo>
                  <a:cubicBezTo>
                    <a:pt x="136" y="253"/>
                    <a:pt x="144" y="246"/>
                    <a:pt x="144" y="24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76" y="156"/>
                    <a:pt x="137" y="139"/>
                    <a:pt x="137" y="139"/>
                  </a:cubicBezTo>
                  <a:cubicBezTo>
                    <a:pt x="121" y="127"/>
                    <a:pt x="161" y="96"/>
                    <a:pt x="161" y="96"/>
                  </a:cubicBezTo>
                  <a:cubicBezTo>
                    <a:pt x="167" y="75"/>
                    <a:pt x="138" y="87"/>
                    <a:pt x="138" y="87"/>
                  </a:cubicBezTo>
                  <a:cubicBezTo>
                    <a:pt x="135" y="91"/>
                    <a:pt x="133" y="94"/>
                    <a:pt x="130" y="97"/>
                  </a:cubicBezTo>
                  <a:close/>
                  <a:moveTo>
                    <a:pt x="13" y="213"/>
                  </a:moveTo>
                  <a:cubicBezTo>
                    <a:pt x="13" y="213"/>
                    <a:pt x="8" y="230"/>
                    <a:pt x="0" y="201"/>
                  </a:cubicBezTo>
                  <a:cubicBezTo>
                    <a:pt x="0" y="201"/>
                    <a:pt x="0" y="165"/>
                    <a:pt x="47" y="102"/>
                  </a:cubicBezTo>
                  <a:cubicBezTo>
                    <a:pt x="47" y="102"/>
                    <a:pt x="82" y="75"/>
                    <a:pt x="130" y="50"/>
                  </a:cubicBezTo>
                  <a:cubicBezTo>
                    <a:pt x="130" y="64"/>
                    <a:pt x="130" y="64"/>
                    <a:pt x="130" y="64"/>
                  </a:cubicBezTo>
                  <a:cubicBezTo>
                    <a:pt x="106" y="76"/>
                    <a:pt x="86" y="89"/>
                    <a:pt x="85" y="100"/>
                  </a:cubicBezTo>
                  <a:cubicBezTo>
                    <a:pt x="85" y="100"/>
                    <a:pt x="98" y="128"/>
                    <a:pt x="130" y="97"/>
                  </a:cubicBezTo>
                  <a:cubicBezTo>
                    <a:pt x="130" y="160"/>
                    <a:pt x="130" y="160"/>
                    <a:pt x="130" y="160"/>
                  </a:cubicBezTo>
                  <a:cubicBezTo>
                    <a:pt x="117" y="188"/>
                    <a:pt x="117" y="188"/>
                    <a:pt x="117" y="188"/>
                  </a:cubicBezTo>
                  <a:cubicBezTo>
                    <a:pt x="117" y="194"/>
                    <a:pt x="124" y="193"/>
                    <a:pt x="130" y="191"/>
                  </a:cubicBezTo>
                  <a:cubicBezTo>
                    <a:pt x="130" y="205"/>
                    <a:pt x="130" y="205"/>
                    <a:pt x="130" y="205"/>
                  </a:cubicBezTo>
                  <a:cubicBezTo>
                    <a:pt x="120" y="210"/>
                    <a:pt x="100" y="219"/>
                    <a:pt x="100" y="203"/>
                  </a:cubicBezTo>
                  <a:cubicBezTo>
                    <a:pt x="126" y="154"/>
                    <a:pt x="126" y="154"/>
                    <a:pt x="126" y="154"/>
                  </a:cubicBezTo>
                  <a:cubicBezTo>
                    <a:pt x="126" y="154"/>
                    <a:pt x="107" y="140"/>
                    <a:pt x="122" y="126"/>
                  </a:cubicBezTo>
                  <a:cubicBezTo>
                    <a:pt x="122" y="126"/>
                    <a:pt x="121" y="111"/>
                    <a:pt x="127" y="110"/>
                  </a:cubicBezTo>
                  <a:cubicBezTo>
                    <a:pt x="127" y="110"/>
                    <a:pt x="105" y="119"/>
                    <a:pt x="105" y="131"/>
                  </a:cubicBezTo>
                  <a:cubicBezTo>
                    <a:pt x="105" y="131"/>
                    <a:pt x="93" y="136"/>
                    <a:pt x="88" y="124"/>
                  </a:cubicBezTo>
                  <a:cubicBezTo>
                    <a:pt x="88" y="124"/>
                    <a:pt x="67" y="103"/>
                    <a:pt x="45" y="125"/>
                  </a:cubicBezTo>
                  <a:cubicBezTo>
                    <a:pt x="45" y="125"/>
                    <a:pt x="10" y="159"/>
                    <a:pt x="11" y="203"/>
                  </a:cubicBezTo>
                  <a:cubicBezTo>
                    <a:pt x="11" y="208"/>
                    <a:pt x="11" y="208"/>
                    <a:pt x="11" y="208"/>
                  </a:cubicBezTo>
                  <a:lnTo>
                    <a:pt x="13" y="2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2"/>
            <p:cNvSpPr/>
            <p:nvPr/>
          </p:nvSpPr>
          <p:spPr bwMode="auto">
            <a:xfrm>
              <a:off x="-2598738" y="1789113"/>
              <a:ext cx="706438" cy="1490663"/>
            </a:xfrm>
            <a:custGeom>
              <a:avLst/>
              <a:gdLst>
                <a:gd name="T0" fmla="*/ 101 w 188"/>
                <a:gd name="T1" fmla="*/ 71 h 396"/>
                <a:gd name="T2" fmla="*/ 131 w 188"/>
                <a:gd name="T3" fmla="*/ 71 h 396"/>
                <a:gd name="T4" fmla="*/ 107 w 188"/>
                <a:gd name="T5" fmla="*/ 220 h 396"/>
                <a:gd name="T6" fmla="*/ 171 w 188"/>
                <a:gd name="T7" fmla="*/ 173 h 396"/>
                <a:gd name="T8" fmla="*/ 161 w 188"/>
                <a:gd name="T9" fmla="*/ 139 h 396"/>
                <a:gd name="T10" fmla="*/ 184 w 188"/>
                <a:gd name="T11" fmla="*/ 187 h 396"/>
                <a:gd name="T12" fmla="*/ 101 w 188"/>
                <a:gd name="T13" fmla="*/ 251 h 396"/>
                <a:gd name="T14" fmla="*/ 0 w 188"/>
                <a:gd name="T15" fmla="*/ 396 h 396"/>
                <a:gd name="T16" fmla="*/ 66 w 188"/>
                <a:gd name="T17" fmla="*/ 267 h 396"/>
                <a:gd name="T18" fmla="*/ 27 w 188"/>
                <a:gd name="T19" fmla="*/ 283 h 396"/>
                <a:gd name="T20" fmla="*/ 20 w 188"/>
                <a:gd name="T21" fmla="*/ 271 h 396"/>
                <a:gd name="T22" fmla="*/ 83 w 188"/>
                <a:gd name="T23" fmla="*/ 234 h 396"/>
                <a:gd name="T24" fmla="*/ 102 w 188"/>
                <a:gd name="T25" fmla="*/ 83 h 396"/>
                <a:gd name="T26" fmla="*/ 101 w 188"/>
                <a:gd name="T27" fmla="*/ 7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8" h="396">
                  <a:moveTo>
                    <a:pt x="101" y="71"/>
                  </a:moveTo>
                  <a:cubicBezTo>
                    <a:pt x="101" y="71"/>
                    <a:pt x="118" y="0"/>
                    <a:pt x="131" y="71"/>
                  </a:cubicBezTo>
                  <a:cubicBezTo>
                    <a:pt x="131" y="71"/>
                    <a:pt x="120" y="194"/>
                    <a:pt x="107" y="220"/>
                  </a:cubicBezTo>
                  <a:cubicBezTo>
                    <a:pt x="107" y="220"/>
                    <a:pt x="153" y="197"/>
                    <a:pt x="171" y="173"/>
                  </a:cubicBezTo>
                  <a:cubicBezTo>
                    <a:pt x="161" y="139"/>
                    <a:pt x="161" y="139"/>
                    <a:pt x="161" y="139"/>
                  </a:cubicBezTo>
                  <a:cubicBezTo>
                    <a:pt x="161" y="139"/>
                    <a:pt x="188" y="171"/>
                    <a:pt x="184" y="187"/>
                  </a:cubicBezTo>
                  <a:cubicBezTo>
                    <a:pt x="184" y="187"/>
                    <a:pt x="141" y="233"/>
                    <a:pt x="101" y="251"/>
                  </a:cubicBezTo>
                  <a:cubicBezTo>
                    <a:pt x="101" y="251"/>
                    <a:pt x="67" y="371"/>
                    <a:pt x="0" y="396"/>
                  </a:cubicBezTo>
                  <a:cubicBezTo>
                    <a:pt x="0" y="396"/>
                    <a:pt x="74" y="333"/>
                    <a:pt x="66" y="267"/>
                  </a:cubicBezTo>
                  <a:cubicBezTo>
                    <a:pt x="27" y="283"/>
                    <a:pt x="27" y="283"/>
                    <a:pt x="27" y="283"/>
                  </a:cubicBezTo>
                  <a:cubicBezTo>
                    <a:pt x="27" y="283"/>
                    <a:pt x="6" y="283"/>
                    <a:pt x="20" y="271"/>
                  </a:cubicBezTo>
                  <a:cubicBezTo>
                    <a:pt x="83" y="234"/>
                    <a:pt x="83" y="234"/>
                    <a:pt x="83" y="234"/>
                  </a:cubicBezTo>
                  <a:cubicBezTo>
                    <a:pt x="102" y="83"/>
                    <a:pt x="102" y="83"/>
                    <a:pt x="102" y="83"/>
                  </a:cubicBezTo>
                  <a:lnTo>
                    <a:pt x="101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3"/>
            <p:cNvSpPr/>
            <p:nvPr/>
          </p:nvSpPr>
          <p:spPr bwMode="auto">
            <a:xfrm>
              <a:off x="-2197100" y="2817813"/>
              <a:ext cx="657225" cy="414338"/>
            </a:xfrm>
            <a:custGeom>
              <a:avLst/>
              <a:gdLst>
                <a:gd name="T0" fmla="*/ 2 w 175"/>
                <a:gd name="T1" fmla="*/ 0 h 110"/>
                <a:gd name="T2" fmla="*/ 159 w 175"/>
                <a:gd name="T3" fmla="*/ 82 h 110"/>
                <a:gd name="T4" fmla="*/ 135 w 175"/>
                <a:gd name="T5" fmla="*/ 101 h 110"/>
                <a:gd name="T6" fmla="*/ 82 w 175"/>
                <a:gd name="T7" fmla="*/ 85 h 110"/>
                <a:gd name="T8" fmla="*/ 4 w 175"/>
                <a:gd name="T9" fmla="*/ 7 h 110"/>
                <a:gd name="T10" fmla="*/ 0 w 175"/>
                <a:gd name="T11" fmla="*/ 4 h 110"/>
                <a:gd name="T12" fmla="*/ 2 w 175"/>
                <a:gd name="T13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110">
                  <a:moveTo>
                    <a:pt x="2" y="0"/>
                  </a:moveTo>
                  <a:cubicBezTo>
                    <a:pt x="2" y="0"/>
                    <a:pt x="101" y="87"/>
                    <a:pt x="159" y="82"/>
                  </a:cubicBezTo>
                  <a:cubicBezTo>
                    <a:pt x="159" y="82"/>
                    <a:pt x="175" y="93"/>
                    <a:pt x="135" y="101"/>
                  </a:cubicBezTo>
                  <a:cubicBezTo>
                    <a:pt x="135" y="101"/>
                    <a:pt x="102" y="110"/>
                    <a:pt x="82" y="85"/>
                  </a:cubicBezTo>
                  <a:cubicBezTo>
                    <a:pt x="82" y="85"/>
                    <a:pt x="26" y="21"/>
                    <a:pt x="4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4"/>
            <p:cNvSpPr/>
            <p:nvPr/>
          </p:nvSpPr>
          <p:spPr bwMode="auto">
            <a:xfrm>
              <a:off x="-1273175" y="1552575"/>
              <a:ext cx="1276350" cy="2085975"/>
            </a:xfrm>
            <a:custGeom>
              <a:avLst/>
              <a:gdLst>
                <a:gd name="T0" fmla="*/ 71 w 340"/>
                <a:gd name="T1" fmla="*/ 122 h 554"/>
                <a:gd name="T2" fmla="*/ 119 w 340"/>
                <a:gd name="T3" fmla="*/ 219 h 554"/>
                <a:gd name="T4" fmla="*/ 196 w 340"/>
                <a:gd name="T5" fmla="*/ 158 h 554"/>
                <a:gd name="T6" fmla="*/ 155 w 340"/>
                <a:gd name="T7" fmla="*/ 147 h 554"/>
                <a:gd name="T8" fmla="*/ 132 w 340"/>
                <a:gd name="T9" fmla="*/ 159 h 554"/>
                <a:gd name="T10" fmla="*/ 140 w 340"/>
                <a:gd name="T11" fmla="*/ 145 h 554"/>
                <a:gd name="T12" fmla="*/ 137 w 340"/>
                <a:gd name="T13" fmla="*/ 134 h 554"/>
                <a:gd name="T14" fmla="*/ 165 w 340"/>
                <a:gd name="T15" fmla="*/ 130 h 554"/>
                <a:gd name="T16" fmla="*/ 211 w 340"/>
                <a:gd name="T17" fmla="*/ 58 h 554"/>
                <a:gd name="T18" fmla="*/ 221 w 340"/>
                <a:gd name="T19" fmla="*/ 0 h 554"/>
                <a:gd name="T20" fmla="*/ 218 w 340"/>
                <a:gd name="T21" fmla="*/ 74 h 554"/>
                <a:gd name="T22" fmla="*/ 179 w 340"/>
                <a:gd name="T23" fmla="*/ 124 h 554"/>
                <a:gd name="T24" fmla="*/ 218 w 340"/>
                <a:gd name="T25" fmla="*/ 141 h 554"/>
                <a:gd name="T26" fmla="*/ 340 w 340"/>
                <a:gd name="T27" fmla="*/ 104 h 554"/>
                <a:gd name="T28" fmla="*/ 253 w 340"/>
                <a:gd name="T29" fmla="*/ 243 h 554"/>
                <a:gd name="T30" fmla="*/ 273 w 340"/>
                <a:gd name="T31" fmla="*/ 287 h 554"/>
                <a:gd name="T32" fmla="*/ 179 w 340"/>
                <a:gd name="T33" fmla="*/ 357 h 554"/>
                <a:gd name="T34" fmla="*/ 176 w 340"/>
                <a:gd name="T35" fmla="*/ 379 h 554"/>
                <a:gd name="T36" fmla="*/ 273 w 340"/>
                <a:gd name="T37" fmla="*/ 385 h 554"/>
                <a:gd name="T38" fmla="*/ 199 w 340"/>
                <a:gd name="T39" fmla="*/ 423 h 554"/>
                <a:gd name="T40" fmla="*/ 225 w 340"/>
                <a:gd name="T41" fmla="*/ 377 h 554"/>
                <a:gd name="T42" fmla="*/ 178 w 340"/>
                <a:gd name="T43" fmla="*/ 398 h 554"/>
                <a:gd name="T44" fmla="*/ 185 w 340"/>
                <a:gd name="T45" fmla="*/ 553 h 554"/>
                <a:gd name="T46" fmla="*/ 91 w 340"/>
                <a:gd name="T47" fmla="*/ 526 h 554"/>
                <a:gd name="T48" fmla="*/ 179 w 340"/>
                <a:gd name="T49" fmla="*/ 522 h 554"/>
                <a:gd name="T50" fmla="*/ 169 w 340"/>
                <a:gd name="T51" fmla="*/ 403 h 554"/>
                <a:gd name="T52" fmla="*/ 57 w 340"/>
                <a:gd name="T53" fmla="*/ 465 h 554"/>
                <a:gd name="T54" fmla="*/ 12 w 340"/>
                <a:gd name="T55" fmla="*/ 457 h 554"/>
                <a:gd name="T56" fmla="*/ 166 w 340"/>
                <a:gd name="T57" fmla="*/ 379 h 554"/>
                <a:gd name="T58" fmla="*/ 205 w 340"/>
                <a:gd name="T59" fmla="*/ 319 h 554"/>
                <a:gd name="T60" fmla="*/ 229 w 340"/>
                <a:gd name="T61" fmla="*/ 273 h 554"/>
                <a:gd name="T62" fmla="*/ 88 w 340"/>
                <a:gd name="T63" fmla="*/ 326 h 554"/>
                <a:gd name="T64" fmla="*/ 226 w 340"/>
                <a:gd name="T65" fmla="*/ 266 h 554"/>
                <a:gd name="T66" fmla="*/ 222 w 340"/>
                <a:gd name="T67" fmla="*/ 246 h 554"/>
                <a:gd name="T68" fmla="*/ 235 w 340"/>
                <a:gd name="T69" fmla="*/ 242 h 554"/>
                <a:gd name="T70" fmla="*/ 304 w 340"/>
                <a:gd name="T71" fmla="*/ 114 h 554"/>
                <a:gd name="T72" fmla="*/ 209 w 340"/>
                <a:gd name="T73" fmla="*/ 166 h 554"/>
                <a:gd name="T74" fmla="*/ 185 w 340"/>
                <a:gd name="T75" fmla="*/ 203 h 554"/>
                <a:gd name="T76" fmla="*/ 198 w 340"/>
                <a:gd name="T77" fmla="*/ 221 h 554"/>
                <a:gd name="T78" fmla="*/ 176 w 340"/>
                <a:gd name="T79" fmla="*/ 213 h 554"/>
                <a:gd name="T80" fmla="*/ 135 w 340"/>
                <a:gd name="T81" fmla="*/ 253 h 554"/>
                <a:gd name="T82" fmla="*/ 161 w 340"/>
                <a:gd name="T83" fmla="*/ 196 h 554"/>
                <a:gd name="T84" fmla="*/ 94 w 340"/>
                <a:gd name="T85" fmla="*/ 279 h 554"/>
                <a:gd name="T86" fmla="*/ 68 w 340"/>
                <a:gd name="T87" fmla="*/ 231 h 554"/>
                <a:gd name="T88" fmla="*/ 61 w 340"/>
                <a:gd name="T89" fmla="*/ 197 h 554"/>
                <a:gd name="T90" fmla="*/ 92 w 340"/>
                <a:gd name="T91" fmla="*/ 247 h 554"/>
                <a:gd name="T92" fmla="*/ 109 w 340"/>
                <a:gd name="T93" fmla="*/ 230 h 554"/>
                <a:gd name="T94" fmla="*/ 66 w 340"/>
                <a:gd name="T95" fmla="*/ 121 h 554"/>
                <a:gd name="T96" fmla="*/ 69 w 340"/>
                <a:gd name="T97" fmla="*/ 122 h 554"/>
                <a:gd name="T98" fmla="*/ 71 w 340"/>
                <a:gd name="T99" fmla="*/ 122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0" h="554">
                  <a:moveTo>
                    <a:pt x="71" y="122"/>
                  </a:moveTo>
                  <a:cubicBezTo>
                    <a:pt x="71" y="123"/>
                    <a:pt x="126" y="161"/>
                    <a:pt x="119" y="219"/>
                  </a:cubicBezTo>
                  <a:cubicBezTo>
                    <a:pt x="119" y="219"/>
                    <a:pt x="177" y="171"/>
                    <a:pt x="196" y="158"/>
                  </a:cubicBezTo>
                  <a:cubicBezTo>
                    <a:pt x="196" y="158"/>
                    <a:pt x="207" y="136"/>
                    <a:pt x="155" y="147"/>
                  </a:cubicBezTo>
                  <a:cubicBezTo>
                    <a:pt x="155" y="147"/>
                    <a:pt x="143" y="160"/>
                    <a:pt x="132" y="159"/>
                  </a:cubicBezTo>
                  <a:cubicBezTo>
                    <a:pt x="132" y="159"/>
                    <a:pt x="139" y="151"/>
                    <a:pt x="140" y="145"/>
                  </a:cubicBezTo>
                  <a:cubicBezTo>
                    <a:pt x="140" y="145"/>
                    <a:pt x="115" y="142"/>
                    <a:pt x="137" y="134"/>
                  </a:cubicBezTo>
                  <a:cubicBezTo>
                    <a:pt x="165" y="130"/>
                    <a:pt x="165" y="130"/>
                    <a:pt x="165" y="130"/>
                  </a:cubicBezTo>
                  <a:cubicBezTo>
                    <a:pt x="165" y="130"/>
                    <a:pt x="171" y="114"/>
                    <a:pt x="211" y="58"/>
                  </a:cubicBezTo>
                  <a:cubicBezTo>
                    <a:pt x="211" y="58"/>
                    <a:pt x="241" y="31"/>
                    <a:pt x="221" y="0"/>
                  </a:cubicBezTo>
                  <a:cubicBezTo>
                    <a:pt x="221" y="0"/>
                    <a:pt x="268" y="19"/>
                    <a:pt x="218" y="74"/>
                  </a:cubicBezTo>
                  <a:cubicBezTo>
                    <a:pt x="218" y="74"/>
                    <a:pt x="190" y="99"/>
                    <a:pt x="179" y="124"/>
                  </a:cubicBezTo>
                  <a:cubicBezTo>
                    <a:pt x="179" y="124"/>
                    <a:pt x="217" y="126"/>
                    <a:pt x="218" y="141"/>
                  </a:cubicBezTo>
                  <a:cubicBezTo>
                    <a:pt x="218" y="141"/>
                    <a:pt x="325" y="73"/>
                    <a:pt x="340" y="104"/>
                  </a:cubicBezTo>
                  <a:cubicBezTo>
                    <a:pt x="340" y="104"/>
                    <a:pt x="313" y="163"/>
                    <a:pt x="253" y="243"/>
                  </a:cubicBezTo>
                  <a:cubicBezTo>
                    <a:pt x="253" y="243"/>
                    <a:pt x="300" y="248"/>
                    <a:pt x="273" y="287"/>
                  </a:cubicBezTo>
                  <a:cubicBezTo>
                    <a:pt x="273" y="287"/>
                    <a:pt x="182" y="350"/>
                    <a:pt x="179" y="357"/>
                  </a:cubicBezTo>
                  <a:cubicBezTo>
                    <a:pt x="179" y="357"/>
                    <a:pt x="176" y="364"/>
                    <a:pt x="176" y="379"/>
                  </a:cubicBezTo>
                  <a:cubicBezTo>
                    <a:pt x="176" y="379"/>
                    <a:pt x="268" y="347"/>
                    <a:pt x="273" y="385"/>
                  </a:cubicBezTo>
                  <a:cubicBezTo>
                    <a:pt x="273" y="385"/>
                    <a:pt x="234" y="418"/>
                    <a:pt x="199" y="423"/>
                  </a:cubicBezTo>
                  <a:cubicBezTo>
                    <a:pt x="199" y="423"/>
                    <a:pt x="277" y="376"/>
                    <a:pt x="225" y="377"/>
                  </a:cubicBezTo>
                  <a:cubicBezTo>
                    <a:pt x="225" y="377"/>
                    <a:pt x="178" y="389"/>
                    <a:pt x="178" y="398"/>
                  </a:cubicBezTo>
                  <a:cubicBezTo>
                    <a:pt x="178" y="398"/>
                    <a:pt x="213" y="542"/>
                    <a:pt x="185" y="553"/>
                  </a:cubicBezTo>
                  <a:cubicBezTo>
                    <a:pt x="185" y="553"/>
                    <a:pt x="116" y="550"/>
                    <a:pt x="91" y="526"/>
                  </a:cubicBezTo>
                  <a:cubicBezTo>
                    <a:pt x="91" y="526"/>
                    <a:pt x="155" y="554"/>
                    <a:pt x="179" y="522"/>
                  </a:cubicBezTo>
                  <a:cubicBezTo>
                    <a:pt x="179" y="522"/>
                    <a:pt x="179" y="438"/>
                    <a:pt x="169" y="403"/>
                  </a:cubicBezTo>
                  <a:cubicBezTo>
                    <a:pt x="169" y="403"/>
                    <a:pt x="61" y="457"/>
                    <a:pt x="57" y="465"/>
                  </a:cubicBezTo>
                  <a:cubicBezTo>
                    <a:pt x="57" y="465"/>
                    <a:pt x="0" y="468"/>
                    <a:pt x="12" y="457"/>
                  </a:cubicBezTo>
                  <a:cubicBezTo>
                    <a:pt x="12" y="457"/>
                    <a:pt x="138" y="388"/>
                    <a:pt x="166" y="379"/>
                  </a:cubicBezTo>
                  <a:cubicBezTo>
                    <a:pt x="166" y="379"/>
                    <a:pt x="158" y="366"/>
                    <a:pt x="205" y="319"/>
                  </a:cubicBezTo>
                  <a:cubicBezTo>
                    <a:pt x="205" y="319"/>
                    <a:pt x="271" y="244"/>
                    <a:pt x="229" y="273"/>
                  </a:cubicBezTo>
                  <a:cubicBezTo>
                    <a:pt x="229" y="273"/>
                    <a:pt x="128" y="325"/>
                    <a:pt x="88" y="326"/>
                  </a:cubicBezTo>
                  <a:cubicBezTo>
                    <a:pt x="88" y="326"/>
                    <a:pt x="205" y="264"/>
                    <a:pt x="226" y="266"/>
                  </a:cubicBezTo>
                  <a:cubicBezTo>
                    <a:pt x="226" y="266"/>
                    <a:pt x="231" y="247"/>
                    <a:pt x="222" y="246"/>
                  </a:cubicBezTo>
                  <a:cubicBezTo>
                    <a:pt x="222" y="246"/>
                    <a:pt x="226" y="240"/>
                    <a:pt x="235" y="242"/>
                  </a:cubicBezTo>
                  <a:cubicBezTo>
                    <a:pt x="235" y="242"/>
                    <a:pt x="340" y="104"/>
                    <a:pt x="304" y="114"/>
                  </a:cubicBezTo>
                  <a:cubicBezTo>
                    <a:pt x="304" y="114"/>
                    <a:pt x="216" y="150"/>
                    <a:pt x="209" y="166"/>
                  </a:cubicBezTo>
                  <a:cubicBezTo>
                    <a:pt x="185" y="203"/>
                    <a:pt x="185" y="203"/>
                    <a:pt x="185" y="203"/>
                  </a:cubicBezTo>
                  <a:cubicBezTo>
                    <a:pt x="198" y="221"/>
                    <a:pt x="198" y="221"/>
                    <a:pt x="198" y="221"/>
                  </a:cubicBezTo>
                  <a:cubicBezTo>
                    <a:pt x="176" y="213"/>
                    <a:pt x="176" y="213"/>
                    <a:pt x="176" y="213"/>
                  </a:cubicBezTo>
                  <a:cubicBezTo>
                    <a:pt x="176" y="213"/>
                    <a:pt x="147" y="251"/>
                    <a:pt x="135" y="253"/>
                  </a:cubicBezTo>
                  <a:cubicBezTo>
                    <a:pt x="135" y="253"/>
                    <a:pt x="202" y="169"/>
                    <a:pt x="161" y="196"/>
                  </a:cubicBezTo>
                  <a:cubicBezTo>
                    <a:pt x="161" y="196"/>
                    <a:pt x="94" y="249"/>
                    <a:pt x="94" y="279"/>
                  </a:cubicBezTo>
                  <a:cubicBezTo>
                    <a:pt x="94" y="279"/>
                    <a:pt x="74" y="263"/>
                    <a:pt x="68" y="231"/>
                  </a:cubicBezTo>
                  <a:cubicBezTo>
                    <a:pt x="68" y="231"/>
                    <a:pt x="67" y="214"/>
                    <a:pt x="61" y="197"/>
                  </a:cubicBezTo>
                  <a:cubicBezTo>
                    <a:pt x="61" y="197"/>
                    <a:pt x="91" y="221"/>
                    <a:pt x="92" y="247"/>
                  </a:cubicBezTo>
                  <a:cubicBezTo>
                    <a:pt x="109" y="230"/>
                    <a:pt x="109" y="230"/>
                    <a:pt x="109" y="230"/>
                  </a:cubicBezTo>
                  <a:cubicBezTo>
                    <a:pt x="109" y="230"/>
                    <a:pt x="108" y="176"/>
                    <a:pt x="66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2"/>
                    <a:pt x="71" y="122"/>
                    <a:pt x="71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5"/>
            <p:cNvSpPr/>
            <p:nvPr/>
          </p:nvSpPr>
          <p:spPr bwMode="auto">
            <a:xfrm>
              <a:off x="-544513" y="2189163"/>
              <a:ext cx="217488" cy="296863"/>
            </a:xfrm>
            <a:custGeom>
              <a:avLst/>
              <a:gdLst>
                <a:gd name="T0" fmla="*/ 36 w 58"/>
                <a:gd name="T1" fmla="*/ 1 h 79"/>
                <a:gd name="T2" fmla="*/ 24 w 58"/>
                <a:gd name="T3" fmla="*/ 63 h 79"/>
                <a:gd name="T4" fmla="*/ 0 w 58"/>
                <a:gd name="T5" fmla="*/ 79 h 79"/>
                <a:gd name="T6" fmla="*/ 34 w 58"/>
                <a:gd name="T7" fmla="*/ 0 h 79"/>
                <a:gd name="T8" fmla="*/ 35 w 58"/>
                <a:gd name="T9" fmla="*/ 1 h 79"/>
                <a:gd name="T10" fmla="*/ 36 w 58"/>
                <a:gd name="T11" fmla="*/ 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79">
                  <a:moveTo>
                    <a:pt x="36" y="1"/>
                  </a:moveTo>
                  <a:cubicBezTo>
                    <a:pt x="36" y="1"/>
                    <a:pt x="58" y="24"/>
                    <a:pt x="24" y="63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9"/>
                    <a:pt x="34" y="42"/>
                    <a:pt x="34" y="0"/>
                  </a:cubicBezTo>
                  <a:cubicBezTo>
                    <a:pt x="35" y="1"/>
                    <a:pt x="35" y="1"/>
                    <a:pt x="35" y="1"/>
                  </a:cubicBezTo>
                  <a:lnTo>
                    <a:pt x="36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6"/>
            <p:cNvSpPr/>
            <p:nvPr/>
          </p:nvSpPr>
          <p:spPr bwMode="auto">
            <a:xfrm>
              <a:off x="-6361113" y="2417763"/>
              <a:ext cx="161925" cy="246063"/>
            </a:xfrm>
            <a:custGeom>
              <a:avLst/>
              <a:gdLst>
                <a:gd name="T0" fmla="*/ 21 w 43"/>
                <a:gd name="T1" fmla="*/ 58 h 65"/>
                <a:gd name="T2" fmla="*/ 8 w 43"/>
                <a:gd name="T3" fmla="*/ 14 h 65"/>
                <a:gd name="T4" fmla="*/ 22 w 43"/>
                <a:gd name="T5" fmla="*/ 8 h 65"/>
                <a:gd name="T6" fmla="*/ 27 w 43"/>
                <a:gd name="T7" fmla="*/ 22 h 65"/>
                <a:gd name="T8" fmla="*/ 22 w 43"/>
                <a:gd name="T9" fmla="*/ 24 h 65"/>
                <a:gd name="T10" fmla="*/ 19 w 43"/>
                <a:gd name="T11" fmla="*/ 15 h 65"/>
                <a:gd name="T12" fmla="*/ 14 w 43"/>
                <a:gd name="T13" fmla="*/ 18 h 65"/>
                <a:gd name="T14" fmla="*/ 18 w 43"/>
                <a:gd name="T15" fmla="*/ 31 h 65"/>
                <a:gd name="T16" fmla="*/ 34 w 43"/>
                <a:gd name="T17" fmla="*/ 26 h 65"/>
                <a:gd name="T18" fmla="*/ 25 w 43"/>
                <a:gd name="T19" fmla="*/ 0 h 65"/>
                <a:gd name="T20" fmla="*/ 0 w 43"/>
                <a:gd name="T21" fmla="*/ 10 h 65"/>
                <a:gd name="T22" fmla="*/ 17 w 43"/>
                <a:gd name="T23" fmla="*/ 65 h 65"/>
                <a:gd name="T24" fmla="*/ 43 w 43"/>
                <a:gd name="T25" fmla="*/ 58 h 65"/>
                <a:gd name="T26" fmla="*/ 36 w 43"/>
                <a:gd name="T27" fmla="*/ 34 h 65"/>
                <a:gd name="T28" fmla="*/ 21 w 43"/>
                <a:gd name="T29" fmla="*/ 38 h 65"/>
                <a:gd name="T30" fmla="*/ 25 w 43"/>
                <a:gd name="T31" fmla="*/ 52 h 65"/>
                <a:gd name="T32" fmla="*/ 31 w 43"/>
                <a:gd name="T33" fmla="*/ 50 h 65"/>
                <a:gd name="T34" fmla="*/ 28 w 43"/>
                <a:gd name="T35" fmla="*/ 41 h 65"/>
                <a:gd name="T36" fmla="*/ 33 w 43"/>
                <a:gd name="T37" fmla="*/ 40 h 65"/>
                <a:gd name="T38" fmla="*/ 36 w 43"/>
                <a:gd name="T39" fmla="*/ 55 h 65"/>
                <a:gd name="T40" fmla="*/ 25 w 43"/>
                <a:gd name="T41" fmla="*/ 58 h 65"/>
                <a:gd name="T42" fmla="*/ 21 w 43"/>
                <a:gd name="T43" fmla="*/ 5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3" h="65">
                  <a:moveTo>
                    <a:pt x="21" y="58"/>
                  </a:moveTo>
                  <a:cubicBezTo>
                    <a:pt x="21" y="58"/>
                    <a:pt x="9" y="16"/>
                    <a:pt x="8" y="1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0" y="9"/>
                    <a:pt x="25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7" y="62"/>
                    <a:pt x="17" y="65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3" y="58"/>
                    <a:pt x="38" y="36"/>
                    <a:pt x="36" y="34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6" y="53"/>
                    <a:pt x="36" y="55"/>
                  </a:cubicBezTo>
                  <a:cubicBezTo>
                    <a:pt x="25" y="58"/>
                    <a:pt x="25" y="58"/>
                    <a:pt x="25" y="58"/>
                  </a:cubicBezTo>
                  <a:lnTo>
                    <a:pt x="21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7"/>
            <p:cNvSpPr/>
            <p:nvPr/>
          </p:nvSpPr>
          <p:spPr bwMode="auto">
            <a:xfrm>
              <a:off x="-6480175" y="2189163"/>
              <a:ext cx="195263" cy="244475"/>
            </a:xfrm>
            <a:custGeom>
              <a:avLst/>
              <a:gdLst>
                <a:gd name="T0" fmla="*/ 32 w 52"/>
                <a:gd name="T1" fmla="*/ 57 h 65"/>
                <a:gd name="T2" fmla="*/ 9 w 52"/>
                <a:gd name="T3" fmla="*/ 16 h 65"/>
                <a:gd name="T4" fmla="*/ 21 w 52"/>
                <a:gd name="T5" fmla="*/ 8 h 65"/>
                <a:gd name="T6" fmla="*/ 29 w 52"/>
                <a:gd name="T7" fmla="*/ 21 h 65"/>
                <a:gd name="T8" fmla="*/ 25 w 52"/>
                <a:gd name="T9" fmla="*/ 23 h 65"/>
                <a:gd name="T10" fmla="*/ 20 w 52"/>
                <a:gd name="T11" fmla="*/ 16 h 65"/>
                <a:gd name="T12" fmla="*/ 16 w 52"/>
                <a:gd name="T13" fmla="*/ 19 h 65"/>
                <a:gd name="T14" fmla="*/ 23 w 52"/>
                <a:gd name="T15" fmla="*/ 31 h 65"/>
                <a:gd name="T16" fmla="*/ 37 w 52"/>
                <a:gd name="T17" fmla="*/ 23 h 65"/>
                <a:gd name="T18" fmla="*/ 22 w 52"/>
                <a:gd name="T19" fmla="*/ 0 h 65"/>
                <a:gd name="T20" fmla="*/ 0 w 52"/>
                <a:gd name="T21" fmla="*/ 15 h 65"/>
                <a:gd name="T22" fmla="*/ 28 w 52"/>
                <a:gd name="T23" fmla="*/ 65 h 65"/>
                <a:gd name="T24" fmla="*/ 52 w 52"/>
                <a:gd name="T25" fmla="*/ 53 h 65"/>
                <a:gd name="T26" fmla="*/ 41 w 52"/>
                <a:gd name="T27" fmla="*/ 30 h 65"/>
                <a:gd name="T28" fmla="*/ 27 w 52"/>
                <a:gd name="T29" fmla="*/ 38 h 65"/>
                <a:gd name="T30" fmla="*/ 34 w 52"/>
                <a:gd name="T31" fmla="*/ 50 h 65"/>
                <a:gd name="T32" fmla="*/ 39 w 52"/>
                <a:gd name="T33" fmla="*/ 47 h 65"/>
                <a:gd name="T34" fmla="*/ 35 w 52"/>
                <a:gd name="T35" fmla="*/ 39 h 65"/>
                <a:gd name="T36" fmla="*/ 39 w 52"/>
                <a:gd name="T37" fmla="*/ 37 h 65"/>
                <a:gd name="T38" fmla="*/ 45 w 52"/>
                <a:gd name="T39" fmla="*/ 51 h 65"/>
                <a:gd name="T40" fmla="*/ 35 w 52"/>
                <a:gd name="T41" fmla="*/ 56 h 65"/>
                <a:gd name="T42" fmla="*/ 32 w 52"/>
                <a:gd name="T43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" h="65">
                  <a:moveTo>
                    <a:pt x="32" y="57"/>
                  </a:moveTo>
                  <a:cubicBezTo>
                    <a:pt x="32" y="57"/>
                    <a:pt x="11" y="19"/>
                    <a:pt x="9" y="16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3"/>
                    <a:pt x="30" y="8"/>
                    <a:pt x="22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28" y="62"/>
                    <a:pt x="28" y="65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43" y="32"/>
                    <a:pt x="41" y="3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34" y="50"/>
                    <a:pt x="34" y="50"/>
                    <a:pt x="34" y="50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9" y="37"/>
                    <a:pt x="45" y="49"/>
                    <a:pt x="45" y="51"/>
                  </a:cubicBezTo>
                  <a:cubicBezTo>
                    <a:pt x="35" y="56"/>
                    <a:pt x="35" y="56"/>
                    <a:pt x="35" y="56"/>
                  </a:cubicBezTo>
                  <a:lnTo>
                    <a:pt x="32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8"/>
            <p:cNvSpPr/>
            <p:nvPr/>
          </p:nvSpPr>
          <p:spPr bwMode="auto">
            <a:xfrm>
              <a:off x="-6634163" y="1981200"/>
              <a:ext cx="220663" cy="233363"/>
            </a:xfrm>
            <a:custGeom>
              <a:avLst/>
              <a:gdLst>
                <a:gd name="T0" fmla="*/ 39 w 59"/>
                <a:gd name="T1" fmla="*/ 54 h 62"/>
                <a:gd name="T2" fmla="*/ 9 w 59"/>
                <a:gd name="T3" fmla="*/ 19 h 62"/>
                <a:gd name="T4" fmla="*/ 20 w 59"/>
                <a:gd name="T5" fmla="*/ 8 h 62"/>
                <a:gd name="T6" fmla="*/ 30 w 59"/>
                <a:gd name="T7" fmla="*/ 19 h 62"/>
                <a:gd name="T8" fmla="*/ 26 w 59"/>
                <a:gd name="T9" fmla="*/ 23 h 62"/>
                <a:gd name="T10" fmla="*/ 20 w 59"/>
                <a:gd name="T11" fmla="*/ 16 h 62"/>
                <a:gd name="T12" fmla="*/ 16 w 59"/>
                <a:gd name="T13" fmla="*/ 20 h 62"/>
                <a:gd name="T14" fmla="*/ 26 w 59"/>
                <a:gd name="T15" fmla="*/ 31 h 62"/>
                <a:gd name="T16" fmla="*/ 38 w 59"/>
                <a:gd name="T17" fmla="*/ 19 h 62"/>
                <a:gd name="T18" fmla="*/ 19 w 59"/>
                <a:gd name="T19" fmla="*/ 0 h 62"/>
                <a:gd name="T20" fmla="*/ 0 w 59"/>
                <a:gd name="T21" fmla="*/ 19 h 62"/>
                <a:gd name="T22" fmla="*/ 38 w 59"/>
                <a:gd name="T23" fmla="*/ 62 h 62"/>
                <a:gd name="T24" fmla="*/ 59 w 59"/>
                <a:gd name="T25" fmla="*/ 46 h 62"/>
                <a:gd name="T26" fmla="*/ 43 w 59"/>
                <a:gd name="T27" fmla="*/ 26 h 62"/>
                <a:gd name="T28" fmla="*/ 31 w 59"/>
                <a:gd name="T29" fmla="*/ 36 h 62"/>
                <a:gd name="T30" fmla="*/ 41 w 59"/>
                <a:gd name="T31" fmla="*/ 47 h 62"/>
                <a:gd name="T32" fmla="*/ 45 w 59"/>
                <a:gd name="T33" fmla="*/ 43 h 62"/>
                <a:gd name="T34" fmla="*/ 39 w 59"/>
                <a:gd name="T35" fmla="*/ 36 h 62"/>
                <a:gd name="T36" fmla="*/ 43 w 59"/>
                <a:gd name="T37" fmla="*/ 33 h 62"/>
                <a:gd name="T38" fmla="*/ 52 w 59"/>
                <a:gd name="T39" fmla="*/ 45 h 62"/>
                <a:gd name="T40" fmla="*/ 43 w 59"/>
                <a:gd name="T41" fmla="*/ 52 h 62"/>
                <a:gd name="T42" fmla="*/ 39 w 59"/>
                <a:gd name="T43" fmla="*/ 5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62">
                  <a:moveTo>
                    <a:pt x="39" y="54"/>
                  </a:moveTo>
                  <a:cubicBezTo>
                    <a:pt x="39" y="54"/>
                    <a:pt x="12" y="21"/>
                    <a:pt x="9" y="19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19"/>
                    <a:pt x="28" y="6"/>
                    <a:pt x="19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37" y="60"/>
                    <a:pt x="38" y="62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46" y="27"/>
                    <a:pt x="43" y="2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51" y="44"/>
                    <a:pt x="52" y="45"/>
                  </a:cubicBezTo>
                  <a:cubicBezTo>
                    <a:pt x="43" y="52"/>
                    <a:pt x="43" y="52"/>
                    <a:pt x="43" y="52"/>
                  </a:cubicBezTo>
                  <a:lnTo>
                    <a:pt x="39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9"/>
            <p:cNvSpPr/>
            <p:nvPr/>
          </p:nvSpPr>
          <p:spPr bwMode="auto">
            <a:xfrm>
              <a:off x="-6821488" y="1812925"/>
              <a:ext cx="231775" cy="222250"/>
            </a:xfrm>
            <a:custGeom>
              <a:avLst/>
              <a:gdLst>
                <a:gd name="T0" fmla="*/ 44 w 62"/>
                <a:gd name="T1" fmla="*/ 50 h 59"/>
                <a:gd name="T2" fmla="*/ 8 w 62"/>
                <a:gd name="T3" fmla="*/ 21 h 59"/>
                <a:gd name="T4" fmla="*/ 17 w 62"/>
                <a:gd name="T5" fmla="*/ 8 h 59"/>
                <a:gd name="T6" fmla="*/ 29 w 62"/>
                <a:gd name="T7" fmla="*/ 17 h 59"/>
                <a:gd name="T8" fmla="*/ 26 w 62"/>
                <a:gd name="T9" fmla="*/ 21 h 59"/>
                <a:gd name="T10" fmla="*/ 19 w 62"/>
                <a:gd name="T11" fmla="*/ 16 h 59"/>
                <a:gd name="T12" fmla="*/ 16 w 62"/>
                <a:gd name="T13" fmla="*/ 21 h 59"/>
                <a:gd name="T14" fmla="*/ 27 w 62"/>
                <a:gd name="T15" fmla="*/ 29 h 59"/>
                <a:gd name="T16" fmla="*/ 37 w 62"/>
                <a:gd name="T17" fmla="*/ 16 h 59"/>
                <a:gd name="T18" fmla="*/ 15 w 62"/>
                <a:gd name="T19" fmla="*/ 0 h 59"/>
                <a:gd name="T20" fmla="*/ 0 w 62"/>
                <a:gd name="T21" fmla="*/ 22 h 59"/>
                <a:gd name="T22" fmla="*/ 44 w 62"/>
                <a:gd name="T23" fmla="*/ 59 h 59"/>
                <a:gd name="T24" fmla="*/ 62 w 62"/>
                <a:gd name="T25" fmla="*/ 39 h 59"/>
                <a:gd name="T26" fmla="*/ 43 w 62"/>
                <a:gd name="T27" fmla="*/ 22 h 59"/>
                <a:gd name="T28" fmla="*/ 33 w 62"/>
                <a:gd name="T29" fmla="*/ 34 h 59"/>
                <a:gd name="T30" fmla="*/ 44 w 62"/>
                <a:gd name="T31" fmla="*/ 43 h 59"/>
                <a:gd name="T32" fmla="*/ 48 w 62"/>
                <a:gd name="T33" fmla="*/ 39 h 59"/>
                <a:gd name="T34" fmla="*/ 41 w 62"/>
                <a:gd name="T35" fmla="*/ 32 h 59"/>
                <a:gd name="T36" fmla="*/ 44 w 62"/>
                <a:gd name="T37" fmla="*/ 29 h 59"/>
                <a:gd name="T38" fmla="*/ 55 w 62"/>
                <a:gd name="T39" fmla="*/ 39 h 59"/>
                <a:gd name="T40" fmla="*/ 47 w 62"/>
                <a:gd name="T41" fmla="*/ 48 h 59"/>
                <a:gd name="T42" fmla="*/ 44 w 62"/>
                <a:gd name="T43" fmla="*/ 5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2" h="59">
                  <a:moveTo>
                    <a:pt x="44" y="50"/>
                  </a:moveTo>
                  <a:cubicBezTo>
                    <a:pt x="44" y="50"/>
                    <a:pt x="11" y="22"/>
                    <a:pt x="8" y="21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6"/>
                    <a:pt x="25" y="5"/>
                    <a:pt x="15" y="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43" y="56"/>
                    <a:pt x="44" y="59"/>
                  </a:cubicBezTo>
                  <a:cubicBezTo>
                    <a:pt x="62" y="39"/>
                    <a:pt x="62" y="39"/>
                    <a:pt x="62" y="39"/>
                  </a:cubicBezTo>
                  <a:cubicBezTo>
                    <a:pt x="62" y="39"/>
                    <a:pt x="46" y="23"/>
                    <a:pt x="43" y="22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44" y="43"/>
                    <a:pt x="44" y="43"/>
                    <a:pt x="44" y="43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29"/>
                    <a:pt x="54" y="38"/>
                    <a:pt x="55" y="39"/>
                  </a:cubicBezTo>
                  <a:cubicBezTo>
                    <a:pt x="47" y="48"/>
                    <a:pt x="47" y="48"/>
                    <a:pt x="47" y="48"/>
                  </a:cubicBezTo>
                  <a:lnTo>
                    <a:pt x="44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20"/>
            <p:cNvSpPr/>
            <p:nvPr/>
          </p:nvSpPr>
          <p:spPr bwMode="auto">
            <a:xfrm>
              <a:off x="-7035800" y="1684338"/>
              <a:ext cx="239713" cy="195263"/>
            </a:xfrm>
            <a:custGeom>
              <a:avLst/>
              <a:gdLst>
                <a:gd name="T0" fmla="*/ 49 w 64"/>
                <a:gd name="T1" fmla="*/ 44 h 52"/>
                <a:gd name="T2" fmla="*/ 8 w 64"/>
                <a:gd name="T3" fmla="*/ 22 h 52"/>
                <a:gd name="T4" fmla="*/ 14 w 64"/>
                <a:gd name="T5" fmla="*/ 8 h 52"/>
                <a:gd name="T6" fmla="*/ 28 w 64"/>
                <a:gd name="T7" fmla="*/ 15 h 52"/>
                <a:gd name="T8" fmla="*/ 25 w 64"/>
                <a:gd name="T9" fmla="*/ 19 h 52"/>
                <a:gd name="T10" fmla="*/ 17 w 64"/>
                <a:gd name="T11" fmla="*/ 15 h 52"/>
                <a:gd name="T12" fmla="*/ 16 w 64"/>
                <a:gd name="T13" fmla="*/ 20 h 52"/>
                <a:gd name="T14" fmla="*/ 28 w 64"/>
                <a:gd name="T15" fmla="*/ 27 h 52"/>
                <a:gd name="T16" fmla="*/ 35 w 64"/>
                <a:gd name="T17" fmla="*/ 12 h 52"/>
                <a:gd name="T18" fmla="*/ 11 w 64"/>
                <a:gd name="T19" fmla="*/ 0 h 52"/>
                <a:gd name="T20" fmla="*/ 0 w 64"/>
                <a:gd name="T21" fmla="*/ 25 h 52"/>
                <a:gd name="T22" fmla="*/ 51 w 64"/>
                <a:gd name="T23" fmla="*/ 52 h 52"/>
                <a:gd name="T24" fmla="*/ 64 w 64"/>
                <a:gd name="T25" fmla="*/ 29 h 52"/>
                <a:gd name="T26" fmla="*/ 43 w 64"/>
                <a:gd name="T27" fmla="*/ 16 h 52"/>
                <a:gd name="T28" fmla="*/ 35 w 64"/>
                <a:gd name="T29" fmla="*/ 30 h 52"/>
                <a:gd name="T30" fmla="*/ 48 w 64"/>
                <a:gd name="T31" fmla="*/ 37 h 52"/>
                <a:gd name="T32" fmla="*/ 50 w 64"/>
                <a:gd name="T33" fmla="*/ 32 h 52"/>
                <a:gd name="T34" fmla="*/ 42 w 64"/>
                <a:gd name="T35" fmla="*/ 27 h 52"/>
                <a:gd name="T36" fmla="*/ 45 w 64"/>
                <a:gd name="T37" fmla="*/ 23 h 52"/>
                <a:gd name="T38" fmla="*/ 57 w 64"/>
                <a:gd name="T39" fmla="*/ 31 h 52"/>
                <a:gd name="T40" fmla="*/ 52 w 64"/>
                <a:gd name="T41" fmla="*/ 41 h 52"/>
                <a:gd name="T42" fmla="*/ 49 w 64"/>
                <a:gd name="T43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" h="52">
                  <a:moveTo>
                    <a:pt x="49" y="44"/>
                  </a:moveTo>
                  <a:cubicBezTo>
                    <a:pt x="49" y="44"/>
                    <a:pt x="11" y="23"/>
                    <a:pt x="8" y="22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2"/>
                    <a:pt x="21" y="3"/>
                    <a:pt x="11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49" y="50"/>
                    <a:pt x="51" y="52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64" y="29"/>
                    <a:pt x="46" y="17"/>
                    <a:pt x="43" y="16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56" y="30"/>
                    <a:pt x="57" y="3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49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21"/>
            <p:cNvSpPr/>
            <p:nvPr/>
          </p:nvSpPr>
          <p:spPr bwMode="auto">
            <a:xfrm>
              <a:off x="-7272338" y="1612900"/>
              <a:ext cx="236538" cy="153988"/>
            </a:xfrm>
            <a:custGeom>
              <a:avLst/>
              <a:gdLst>
                <a:gd name="T0" fmla="*/ 51 w 63"/>
                <a:gd name="T1" fmla="*/ 33 h 41"/>
                <a:gd name="T2" fmla="*/ 7 w 63"/>
                <a:gd name="T3" fmla="*/ 21 h 41"/>
                <a:gd name="T4" fmla="*/ 10 w 63"/>
                <a:gd name="T5" fmla="*/ 6 h 41"/>
                <a:gd name="T6" fmla="*/ 24 w 63"/>
                <a:gd name="T7" fmla="*/ 10 h 41"/>
                <a:gd name="T8" fmla="*/ 23 w 63"/>
                <a:gd name="T9" fmla="*/ 15 h 41"/>
                <a:gd name="T10" fmla="*/ 14 w 63"/>
                <a:gd name="T11" fmla="*/ 12 h 41"/>
                <a:gd name="T12" fmla="*/ 14 w 63"/>
                <a:gd name="T13" fmla="*/ 18 h 41"/>
                <a:gd name="T14" fmla="*/ 27 w 63"/>
                <a:gd name="T15" fmla="*/ 22 h 41"/>
                <a:gd name="T16" fmla="*/ 31 w 63"/>
                <a:gd name="T17" fmla="*/ 5 h 41"/>
                <a:gd name="T18" fmla="*/ 5 w 63"/>
                <a:gd name="T19" fmla="*/ 0 h 41"/>
                <a:gd name="T20" fmla="*/ 0 w 63"/>
                <a:gd name="T21" fmla="*/ 26 h 41"/>
                <a:gd name="T22" fmla="*/ 55 w 63"/>
                <a:gd name="T23" fmla="*/ 41 h 41"/>
                <a:gd name="T24" fmla="*/ 63 w 63"/>
                <a:gd name="T25" fmla="*/ 16 h 41"/>
                <a:gd name="T26" fmla="*/ 39 w 63"/>
                <a:gd name="T27" fmla="*/ 8 h 41"/>
                <a:gd name="T28" fmla="*/ 35 w 63"/>
                <a:gd name="T29" fmla="*/ 23 h 41"/>
                <a:gd name="T30" fmla="*/ 48 w 63"/>
                <a:gd name="T31" fmla="*/ 27 h 41"/>
                <a:gd name="T32" fmla="*/ 50 w 63"/>
                <a:gd name="T33" fmla="*/ 22 h 41"/>
                <a:gd name="T34" fmla="*/ 41 w 63"/>
                <a:gd name="T35" fmla="*/ 19 h 41"/>
                <a:gd name="T36" fmla="*/ 43 w 63"/>
                <a:gd name="T37" fmla="*/ 14 h 41"/>
                <a:gd name="T38" fmla="*/ 57 w 63"/>
                <a:gd name="T39" fmla="*/ 19 h 41"/>
                <a:gd name="T40" fmla="*/ 53 w 63"/>
                <a:gd name="T41" fmla="*/ 30 h 41"/>
                <a:gd name="T42" fmla="*/ 51 w 63"/>
                <a:gd name="T43" fmla="*/ 3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" h="41">
                  <a:moveTo>
                    <a:pt x="51" y="33"/>
                  </a:moveTo>
                  <a:cubicBezTo>
                    <a:pt x="51" y="33"/>
                    <a:pt x="10" y="21"/>
                    <a:pt x="7" y="21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15" y="0"/>
                    <a:pt x="5" y="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53" y="40"/>
                    <a:pt x="55" y="41"/>
                  </a:cubicBezTo>
                  <a:cubicBezTo>
                    <a:pt x="63" y="16"/>
                    <a:pt x="63" y="16"/>
                    <a:pt x="63" y="16"/>
                  </a:cubicBezTo>
                  <a:cubicBezTo>
                    <a:pt x="63" y="16"/>
                    <a:pt x="42" y="8"/>
                    <a:pt x="39" y="8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4"/>
                    <a:pt x="56" y="18"/>
                    <a:pt x="57" y="19"/>
                  </a:cubicBezTo>
                  <a:cubicBezTo>
                    <a:pt x="53" y="30"/>
                    <a:pt x="53" y="30"/>
                    <a:pt x="53" y="30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22"/>
            <p:cNvSpPr/>
            <p:nvPr/>
          </p:nvSpPr>
          <p:spPr bwMode="auto">
            <a:xfrm>
              <a:off x="-7516813" y="1579563"/>
              <a:ext cx="225425" cy="120650"/>
            </a:xfrm>
            <a:custGeom>
              <a:avLst/>
              <a:gdLst>
                <a:gd name="T0" fmla="*/ 52 w 60"/>
                <a:gd name="T1" fmla="*/ 25 h 32"/>
                <a:gd name="T2" fmla="*/ 6 w 60"/>
                <a:gd name="T3" fmla="*/ 22 h 32"/>
                <a:gd name="T4" fmla="*/ 6 w 60"/>
                <a:gd name="T5" fmla="*/ 7 h 32"/>
                <a:gd name="T6" fmla="*/ 21 w 60"/>
                <a:gd name="T7" fmla="*/ 8 h 32"/>
                <a:gd name="T8" fmla="*/ 21 w 60"/>
                <a:gd name="T9" fmla="*/ 13 h 32"/>
                <a:gd name="T10" fmla="*/ 12 w 60"/>
                <a:gd name="T11" fmla="*/ 12 h 32"/>
                <a:gd name="T12" fmla="*/ 12 w 60"/>
                <a:gd name="T13" fmla="*/ 18 h 32"/>
                <a:gd name="T14" fmla="*/ 26 w 60"/>
                <a:gd name="T15" fmla="*/ 19 h 32"/>
                <a:gd name="T16" fmla="*/ 27 w 60"/>
                <a:gd name="T17" fmla="*/ 2 h 32"/>
                <a:gd name="T18" fmla="*/ 0 w 60"/>
                <a:gd name="T19" fmla="*/ 1 h 32"/>
                <a:gd name="T20" fmla="*/ 0 w 60"/>
                <a:gd name="T21" fmla="*/ 29 h 32"/>
                <a:gd name="T22" fmla="*/ 57 w 60"/>
                <a:gd name="T23" fmla="*/ 32 h 32"/>
                <a:gd name="T24" fmla="*/ 60 w 60"/>
                <a:gd name="T25" fmla="*/ 6 h 32"/>
                <a:gd name="T26" fmla="*/ 35 w 60"/>
                <a:gd name="T27" fmla="*/ 3 h 32"/>
                <a:gd name="T28" fmla="*/ 34 w 60"/>
                <a:gd name="T29" fmla="*/ 18 h 32"/>
                <a:gd name="T30" fmla="*/ 48 w 60"/>
                <a:gd name="T31" fmla="*/ 19 h 32"/>
                <a:gd name="T32" fmla="*/ 49 w 60"/>
                <a:gd name="T33" fmla="*/ 14 h 32"/>
                <a:gd name="T34" fmla="*/ 39 w 60"/>
                <a:gd name="T35" fmla="*/ 13 h 32"/>
                <a:gd name="T36" fmla="*/ 40 w 60"/>
                <a:gd name="T37" fmla="*/ 8 h 32"/>
                <a:gd name="T38" fmla="*/ 55 w 60"/>
                <a:gd name="T39" fmla="*/ 10 h 32"/>
                <a:gd name="T40" fmla="*/ 54 w 60"/>
                <a:gd name="T41" fmla="*/ 22 h 32"/>
                <a:gd name="T42" fmla="*/ 52 w 60"/>
                <a:gd name="T43" fmla="*/ 2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0" h="32">
                  <a:moveTo>
                    <a:pt x="52" y="25"/>
                  </a:moveTo>
                  <a:cubicBezTo>
                    <a:pt x="52" y="25"/>
                    <a:pt x="9" y="22"/>
                    <a:pt x="6" y="22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2"/>
                    <a:pt x="10" y="0"/>
                    <a:pt x="0" y="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55" y="31"/>
                    <a:pt x="57" y="3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6"/>
                    <a:pt x="38" y="2"/>
                    <a:pt x="35" y="3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53" y="10"/>
                    <a:pt x="55" y="10"/>
                  </a:cubicBezTo>
                  <a:cubicBezTo>
                    <a:pt x="54" y="22"/>
                    <a:pt x="54" y="22"/>
                    <a:pt x="54" y="22"/>
                  </a:cubicBezTo>
                  <a:lnTo>
                    <a:pt x="52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23"/>
            <p:cNvSpPr/>
            <p:nvPr/>
          </p:nvSpPr>
          <p:spPr bwMode="auto">
            <a:xfrm>
              <a:off x="-7780338" y="1582738"/>
              <a:ext cx="233363" cy="117475"/>
            </a:xfrm>
            <a:custGeom>
              <a:avLst/>
              <a:gdLst>
                <a:gd name="T0" fmla="*/ 55 w 62"/>
                <a:gd name="T1" fmla="*/ 20 h 31"/>
                <a:gd name="T2" fmla="*/ 10 w 62"/>
                <a:gd name="T3" fmla="*/ 24 h 31"/>
                <a:gd name="T4" fmla="*/ 7 w 62"/>
                <a:gd name="T5" fmla="*/ 9 h 31"/>
                <a:gd name="T6" fmla="*/ 22 w 62"/>
                <a:gd name="T7" fmla="*/ 8 h 31"/>
                <a:gd name="T8" fmla="*/ 22 w 62"/>
                <a:gd name="T9" fmla="*/ 13 h 31"/>
                <a:gd name="T10" fmla="*/ 14 w 62"/>
                <a:gd name="T11" fmla="*/ 14 h 31"/>
                <a:gd name="T12" fmla="*/ 15 w 62"/>
                <a:gd name="T13" fmla="*/ 19 h 31"/>
                <a:gd name="T14" fmla="*/ 29 w 62"/>
                <a:gd name="T15" fmla="*/ 18 h 31"/>
                <a:gd name="T16" fmla="*/ 27 w 62"/>
                <a:gd name="T17" fmla="*/ 1 h 31"/>
                <a:gd name="T18" fmla="*/ 0 w 62"/>
                <a:gd name="T19" fmla="*/ 5 h 31"/>
                <a:gd name="T20" fmla="*/ 4 w 62"/>
                <a:gd name="T21" fmla="*/ 31 h 31"/>
                <a:gd name="T22" fmla="*/ 62 w 62"/>
                <a:gd name="T23" fmla="*/ 27 h 31"/>
                <a:gd name="T24" fmla="*/ 61 w 62"/>
                <a:gd name="T25" fmla="*/ 0 h 31"/>
                <a:gd name="T26" fmla="*/ 35 w 62"/>
                <a:gd name="T27" fmla="*/ 1 h 31"/>
                <a:gd name="T28" fmla="*/ 36 w 62"/>
                <a:gd name="T29" fmla="*/ 16 h 31"/>
                <a:gd name="T30" fmla="*/ 50 w 62"/>
                <a:gd name="T31" fmla="*/ 15 h 31"/>
                <a:gd name="T32" fmla="*/ 50 w 62"/>
                <a:gd name="T33" fmla="*/ 10 h 31"/>
                <a:gd name="T34" fmla="*/ 41 w 62"/>
                <a:gd name="T35" fmla="*/ 10 h 31"/>
                <a:gd name="T36" fmla="*/ 41 w 62"/>
                <a:gd name="T37" fmla="*/ 5 h 31"/>
                <a:gd name="T38" fmla="*/ 56 w 62"/>
                <a:gd name="T39" fmla="*/ 5 h 31"/>
                <a:gd name="T40" fmla="*/ 56 w 62"/>
                <a:gd name="T41" fmla="*/ 17 h 31"/>
                <a:gd name="T42" fmla="*/ 55 w 62"/>
                <a:gd name="T43" fmla="*/ 2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2" h="31">
                  <a:moveTo>
                    <a:pt x="55" y="20"/>
                  </a:moveTo>
                  <a:cubicBezTo>
                    <a:pt x="55" y="20"/>
                    <a:pt x="12" y="23"/>
                    <a:pt x="10" y="24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10" y="2"/>
                    <a:pt x="0" y="5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59" y="26"/>
                    <a:pt x="62" y="27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38" y="0"/>
                    <a:pt x="35" y="1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54" y="5"/>
                    <a:pt x="56" y="5"/>
                  </a:cubicBezTo>
                  <a:cubicBezTo>
                    <a:pt x="56" y="17"/>
                    <a:pt x="56" y="17"/>
                    <a:pt x="56" y="17"/>
                  </a:cubicBezTo>
                  <a:lnTo>
                    <a:pt x="55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24"/>
            <p:cNvSpPr/>
            <p:nvPr/>
          </p:nvSpPr>
          <p:spPr bwMode="auto">
            <a:xfrm>
              <a:off x="-8034338" y="1612900"/>
              <a:ext cx="242888" cy="158750"/>
            </a:xfrm>
            <a:custGeom>
              <a:avLst/>
              <a:gdLst>
                <a:gd name="T0" fmla="*/ 57 w 65"/>
                <a:gd name="T1" fmla="*/ 21 h 42"/>
                <a:gd name="T2" fmla="*/ 13 w 65"/>
                <a:gd name="T3" fmla="*/ 34 h 42"/>
                <a:gd name="T4" fmla="*/ 8 w 65"/>
                <a:gd name="T5" fmla="*/ 19 h 42"/>
                <a:gd name="T6" fmla="*/ 22 w 65"/>
                <a:gd name="T7" fmla="*/ 15 h 42"/>
                <a:gd name="T8" fmla="*/ 23 w 65"/>
                <a:gd name="T9" fmla="*/ 20 h 42"/>
                <a:gd name="T10" fmla="*/ 15 w 65"/>
                <a:gd name="T11" fmla="*/ 22 h 42"/>
                <a:gd name="T12" fmla="*/ 17 w 65"/>
                <a:gd name="T13" fmla="*/ 27 h 42"/>
                <a:gd name="T14" fmla="*/ 31 w 65"/>
                <a:gd name="T15" fmla="*/ 23 h 42"/>
                <a:gd name="T16" fmla="*/ 26 w 65"/>
                <a:gd name="T17" fmla="*/ 8 h 42"/>
                <a:gd name="T18" fmla="*/ 0 w 65"/>
                <a:gd name="T19" fmla="*/ 16 h 42"/>
                <a:gd name="T20" fmla="*/ 10 w 65"/>
                <a:gd name="T21" fmla="*/ 42 h 42"/>
                <a:gd name="T22" fmla="*/ 65 w 65"/>
                <a:gd name="T23" fmla="*/ 26 h 42"/>
                <a:gd name="T24" fmla="*/ 58 w 65"/>
                <a:gd name="T25" fmla="*/ 0 h 42"/>
                <a:gd name="T26" fmla="*/ 34 w 65"/>
                <a:gd name="T27" fmla="*/ 6 h 42"/>
                <a:gd name="T28" fmla="*/ 38 w 65"/>
                <a:gd name="T29" fmla="*/ 20 h 42"/>
                <a:gd name="T30" fmla="*/ 52 w 65"/>
                <a:gd name="T31" fmla="*/ 17 h 42"/>
                <a:gd name="T32" fmla="*/ 50 w 65"/>
                <a:gd name="T33" fmla="*/ 11 h 42"/>
                <a:gd name="T34" fmla="*/ 41 w 65"/>
                <a:gd name="T35" fmla="*/ 14 h 42"/>
                <a:gd name="T36" fmla="*/ 40 w 65"/>
                <a:gd name="T37" fmla="*/ 9 h 42"/>
                <a:gd name="T38" fmla="*/ 55 w 65"/>
                <a:gd name="T39" fmla="*/ 6 h 42"/>
                <a:gd name="T40" fmla="*/ 57 w 65"/>
                <a:gd name="T41" fmla="*/ 17 h 42"/>
                <a:gd name="T42" fmla="*/ 57 w 65"/>
                <a:gd name="T43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5" h="42">
                  <a:moveTo>
                    <a:pt x="57" y="21"/>
                  </a:moveTo>
                  <a:cubicBezTo>
                    <a:pt x="57" y="21"/>
                    <a:pt x="16" y="32"/>
                    <a:pt x="13" y="34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8"/>
                    <a:pt x="9" y="11"/>
                    <a:pt x="0" y="16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62" y="25"/>
                    <a:pt x="65" y="26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36" y="4"/>
                    <a:pt x="34" y="6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9"/>
                    <a:pt x="53" y="6"/>
                    <a:pt x="55" y="6"/>
                  </a:cubicBezTo>
                  <a:cubicBezTo>
                    <a:pt x="57" y="17"/>
                    <a:pt x="57" y="17"/>
                    <a:pt x="57" y="17"/>
                  </a:cubicBezTo>
                  <a:lnTo>
                    <a:pt x="57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25"/>
            <p:cNvSpPr/>
            <p:nvPr/>
          </p:nvSpPr>
          <p:spPr bwMode="auto">
            <a:xfrm>
              <a:off x="-8267700" y="1692275"/>
              <a:ext cx="244475" cy="192088"/>
            </a:xfrm>
            <a:custGeom>
              <a:avLst/>
              <a:gdLst>
                <a:gd name="T0" fmla="*/ 57 w 65"/>
                <a:gd name="T1" fmla="*/ 21 h 51"/>
                <a:gd name="T2" fmla="*/ 17 w 65"/>
                <a:gd name="T3" fmla="*/ 43 h 51"/>
                <a:gd name="T4" fmla="*/ 8 w 65"/>
                <a:gd name="T5" fmla="*/ 30 h 51"/>
                <a:gd name="T6" fmla="*/ 21 w 65"/>
                <a:gd name="T7" fmla="*/ 22 h 51"/>
                <a:gd name="T8" fmla="*/ 24 w 65"/>
                <a:gd name="T9" fmla="*/ 27 h 51"/>
                <a:gd name="T10" fmla="*/ 16 w 65"/>
                <a:gd name="T11" fmla="*/ 31 h 51"/>
                <a:gd name="T12" fmla="*/ 19 w 65"/>
                <a:gd name="T13" fmla="*/ 36 h 51"/>
                <a:gd name="T14" fmla="*/ 32 w 65"/>
                <a:gd name="T15" fmla="*/ 29 h 51"/>
                <a:gd name="T16" fmla="*/ 23 w 65"/>
                <a:gd name="T17" fmla="*/ 15 h 51"/>
                <a:gd name="T18" fmla="*/ 0 w 65"/>
                <a:gd name="T19" fmla="*/ 29 h 51"/>
                <a:gd name="T20" fmla="*/ 15 w 65"/>
                <a:gd name="T21" fmla="*/ 51 h 51"/>
                <a:gd name="T22" fmla="*/ 65 w 65"/>
                <a:gd name="T23" fmla="*/ 24 h 51"/>
                <a:gd name="T24" fmla="*/ 54 w 65"/>
                <a:gd name="T25" fmla="*/ 0 h 51"/>
                <a:gd name="T26" fmla="*/ 31 w 65"/>
                <a:gd name="T27" fmla="*/ 11 h 51"/>
                <a:gd name="T28" fmla="*/ 38 w 65"/>
                <a:gd name="T29" fmla="*/ 25 h 51"/>
                <a:gd name="T30" fmla="*/ 51 w 65"/>
                <a:gd name="T31" fmla="*/ 18 h 51"/>
                <a:gd name="T32" fmla="*/ 48 w 65"/>
                <a:gd name="T33" fmla="*/ 13 h 51"/>
                <a:gd name="T34" fmla="*/ 40 w 65"/>
                <a:gd name="T35" fmla="*/ 17 h 51"/>
                <a:gd name="T36" fmla="*/ 37 w 65"/>
                <a:gd name="T37" fmla="*/ 13 h 51"/>
                <a:gd name="T38" fmla="*/ 51 w 65"/>
                <a:gd name="T39" fmla="*/ 7 h 51"/>
                <a:gd name="T40" fmla="*/ 56 w 65"/>
                <a:gd name="T41" fmla="*/ 17 h 51"/>
                <a:gd name="T42" fmla="*/ 57 w 65"/>
                <a:gd name="T43" fmla="*/ 2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5" h="51">
                  <a:moveTo>
                    <a:pt x="57" y="21"/>
                  </a:moveTo>
                  <a:cubicBezTo>
                    <a:pt x="57" y="21"/>
                    <a:pt x="19" y="41"/>
                    <a:pt x="17" y="43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8" y="22"/>
                    <a:pt x="0" y="29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63" y="24"/>
                    <a:pt x="65" y="24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33" y="9"/>
                    <a:pt x="31" y="11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50" y="7"/>
                    <a:pt x="51" y="7"/>
                  </a:cubicBezTo>
                  <a:cubicBezTo>
                    <a:pt x="56" y="17"/>
                    <a:pt x="56" y="17"/>
                    <a:pt x="56" y="17"/>
                  </a:cubicBezTo>
                  <a:lnTo>
                    <a:pt x="57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26"/>
            <p:cNvSpPr/>
            <p:nvPr/>
          </p:nvSpPr>
          <p:spPr bwMode="auto">
            <a:xfrm>
              <a:off x="-8478838" y="1819275"/>
              <a:ext cx="238125" cy="219075"/>
            </a:xfrm>
            <a:custGeom>
              <a:avLst/>
              <a:gdLst>
                <a:gd name="T0" fmla="*/ 54 w 63"/>
                <a:gd name="T1" fmla="*/ 20 h 58"/>
                <a:gd name="T2" fmla="*/ 19 w 63"/>
                <a:gd name="T3" fmla="*/ 50 h 58"/>
                <a:gd name="T4" fmla="*/ 8 w 63"/>
                <a:gd name="T5" fmla="*/ 39 h 58"/>
                <a:gd name="T6" fmla="*/ 20 w 63"/>
                <a:gd name="T7" fmla="*/ 29 h 58"/>
                <a:gd name="T8" fmla="*/ 23 w 63"/>
                <a:gd name="T9" fmla="*/ 33 h 58"/>
                <a:gd name="T10" fmla="*/ 16 w 63"/>
                <a:gd name="T11" fmla="*/ 38 h 58"/>
                <a:gd name="T12" fmla="*/ 20 w 63"/>
                <a:gd name="T13" fmla="*/ 42 h 58"/>
                <a:gd name="T14" fmla="*/ 31 w 63"/>
                <a:gd name="T15" fmla="*/ 33 h 58"/>
                <a:gd name="T16" fmla="*/ 20 w 63"/>
                <a:gd name="T17" fmla="*/ 21 h 58"/>
                <a:gd name="T18" fmla="*/ 0 w 63"/>
                <a:gd name="T19" fmla="*/ 39 h 58"/>
                <a:gd name="T20" fmla="*/ 19 w 63"/>
                <a:gd name="T21" fmla="*/ 58 h 58"/>
                <a:gd name="T22" fmla="*/ 63 w 63"/>
                <a:gd name="T23" fmla="*/ 21 h 58"/>
                <a:gd name="T24" fmla="*/ 47 w 63"/>
                <a:gd name="T25" fmla="*/ 0 h 58"/>
                <a:gd name="T26" fmla="*/ 27 w 63"/>
                <a:gd name="T27" fmla="*/ 15 h 58"/>
                <a:gd name="T28" fmla="*/ 36 w 63"/>
                <a:gd name="T29" fmla="*/ 27 h 58"/>
                <a:gd name="T30" fmla="*/ 47 w 63"/>
                <a:gd name="T31" fmla="*/ 19 h 58"/>
                <a:gd name="T32" fmla="*/ 44 w 63"/>
                <a:gd name="T33" fmla="*/ 14 h 58"/>
                <a:gd name="T34" fmla="*/ 37 w 63"/>
                <a:gd name="T35" fmla="*/ 20 h 58"/>
                <a:gd name="T36" fmla="*/ 33 w 63"/>
                <a:gd name="T37" fmla="*/ 16 h 58"/>
                <a:gd name="T38" fmla="*/ 46 w 63"/>
                <a:gd name="T39" fmla="*/ 7 h 58"/>
                <a:gd name="T40" fmla="*/ 53 w 63"/>
                <a:gd name="T41" fmla="*/ 16 h 58"/>
                <a:gd name="T42" fmla="*/ 54 w 63"/>
                <a:gd name="T43" fmla="*/ 2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" h="58">
                  <a:moveTo>
                    <a:pt x="54" y="20"/>
                  </a:moveTo>
                  <a:cubicBezTo>
                    <a:pt x="54" y="20"/>
                    <a:pt x="21" y="47"/>
                    <a:pt x="19" y="50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21"/>
                    <a:pt x="7" y="31"/>
                    <a:pt x="0" y="39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9" y="58"/>
                    <a:pt x="60" y="22"/>
                    <a:pt x="63" y="2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28" y="13"/>
                    <a:pt x="27" y="15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44" y="8"/>
                    <a:pt x="46" y="7"/>
                  </a:cubicBezTo>
                  <a:cubicBezTo>
                    <a:pt x="53" y="16"/>
                    <a:pt x="53" y="16"/>
                    <a:pt x="53" y="16"/>
                  </a:cubicBezTo>
                  <a:lnTo>
                    <a:pt x="54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27"/>
            <p:cNvSpPr/>
            <p:nvPr/>
          </p:nvSpPr>
          <p:spPr bwMode="auto">
            <a:xfrm>
              <a:off x="-8650288" y="1989138"/>
              <a:ext cx="220663" cy="233363"/>
            </a:xfrm>
            <a:custGeom>
              <a:avLst/>
              <a:gdLst>
                <a:gd name="T0" fmla="*/ 50 w 59"/>
                <a:gd name="T1" fmla="*/ 19 h 62"/>
                <a:gd name="T2" fmla="*/ 20 w 59"/>
                <a:gd name="T3" fmla="*/ 54 h 62"/>
                <a:gd name="T4" fmla="*/ 8 w 59"/>
                <a:gd name="T5" fmla="*/ 45 h 62"/>
                <a:gd name="T6" fmla="*/ 17 w 59"/>
                <a:gd name="T7" fmla="*/ 33 h 62"/>
                <a:gd name="T8" fmla="*/ 21 w 59"/>
                <a:gd name="T9" fmla="*/ 36 h 62"/>
                <a:gd name="T10" fmla="*/ 16 w 59"/>
                <a:gd name="T11" fmla="*/ 43 h 62"/>
                <a:gd name="T12" fmla="*/ 20 w 59"/>
                <a:gd name="T13" fmla="*/ 46 h 62"/>
                <a:gd name="T14" fmla="*/ 29 w 59"/>
                <a:gd name="T15" fmla="*/ 36 h 62"/>
                <a:gd name="T16" fmla="*/ 16 w 59"/>
                <a:gd name="T17" fmla="*/ 25 h 62"/>
                <a:gd name="T18" fmla="*/ 0 w 59"/>
                <a:gd name="T19" fmla="*/ 46 h 62"/>
                <a:gd name="T20" fmla="*/ 22 w 59"/>
                <a:gd name="T21" fmla="*/ 62 h 62"/>
                <a:gd name="T22" fmla="*/ 59 w 59"/>
                <a:gd name="T23" fmla="*/ 19 h 62"/>
                <a:gd name="T24" fmla="*/ 39 w 59"/>
                <a:gd name="T25" fmla="*/ 0 h 62"/>
                <a:gd name="T26" fmla="*/ 22 w 59"/>
                <a:gd name="T27" fmla="*/ 19 h 62"/>
                <a:gd name="T28" fmla="*/ 34 w 59"/>
                <a:gd name="T29" fmla="*/ 29 h 62"/>
                <a:gd name="T30" fmla="*/ 43 w 59"/>
                <a:gd name="T31" fmla="*/ 18 h 62"/>
                <a:gd name="T32" fmla="*/ 39 w 59"/>
                <a:gd name="T33" fmla="*/ 15 h 62"/>
                <a:gd name="T34" fmla="*/ 33 w 59"/>
                <a:gd name="T35" fmla="*/ 21 h 62"/>
                <a:gd name="T36" fmla="*/ 29 w 59"/>
                <a:gd name="T37" fmla="*/ 18 h 62"/>
                <a:gd name="T38" fmla="*/ 40 w 59"/>
                <a:gd name="T39" fmla="*/ 8 h 62"/>
                <a:gd name="T40" fmla="*/ 48 w 59"/>
                <a:gd name="T41" fmla="*/ 15 h 62"/>
                <a:gd name="T42" fmla="*/ 50 w 59"/>
                <a:gd name="T43" fmla="*/ 1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62">
                  <a:moveTo>
                    <a:pt x="50" y="19"/>
                  </a:moveTo>
                  <a:cubicBezTo>
                    <a:pt x="50" y="19"/>
                    <a:pt x="22" y="51"/>
                    <a:pt x="20" y="54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5"/>
                    <a:pt x="5" y="37"/>
                    <a:pt x="0" y="46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2" y="62"/>
                    <a:pt x="57" y="20"/>
                    <a:pt x="59" y="19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23" y="16"/>
                    <a:pt x="22" y="1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39" y="8"/>
                    <a:pt x="40" y="8"/>
                  </a:cubicBezTo>
                  <a:cubicBezTo>
                    <a:pt x="48" y="15"/>
                    <a:pt x="48" y="15"/>
                    <a:pt x="48" y="15"/>
                  </a:cubicBezTo>
                  <a:lnTo>
                    <a:pt x="5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28"/>
            <p:cNvSpPr/>
            <p:nvPr/>
          </p:nvSpPr>
          <p:spPr bwMode="auto">
            <a:xfrm>
              <a:off x="-8782050" y="2192338"/>
              <a:ext cx="198438" cy="244475"/>
            </a:xfrm>
            <a:custGeom>
              <a:avLst/>
              <a:gdLst>
                <a:gd name="T0" fmla="*/ 44 w 53"/>
                <a:gd name="T1" fmla="*/ 16 h 65"/>
                <a:gd name="T2" fmla="*/ 22 w 53"/>
                <a:gd name="T3" fmla="*/ 56 h 65"/>
                <a:gd name="T4" fmla="*/ 8 w 53"/>
                <a:gd name="T5" fmla="*/ 50 h 65"/>
                <a:gd name="T6" fmla="*/ 15 w 53"/>
                <a:gd name="T7" fmla="*/ 37 h 65"/>
                <a:gd name="T8" fmla="*/ 19 w 53"/>
                <a:gd name="T9" fmla="*/ 39 h 65"/>
                <a:gd name="T10" fmla="*/ 15 w 53"/>
                <a:gd name="T11" fmla="*/ 47 h 65"/>
                <a:gd name="T12" fmla="*/ 20 w 53"/>
                <a:gd name="T13" fmla="*/ 49 h 65"/>
                <a:gd name="T14" fmla="*/ 27 w 53"/>
                <a:gd name="T15" fmla="*/ 37 h 65"/>
                <a:gd name="T16" fmla="*/ 12 w 53"/>
                <a:gd name="T17" fmla="*/ 29 h 65"/>
                <a:gd name="T18" fmla="*/ 0 w 53"/>
                <a:gd name="T19" fmla="*/ 53 h 65"/>
                <a:gd name="T20" fmla="*/ 25 w 53"/>
                <a:gd name="T21" fmla="*/ 65 h 65"/>
                <a:gd name="T22" fmla="*/ 53 w 53"/>
                <a:gd name="T23" fmla="*/ 14 h 65"/>
                <a:gd name="T24" fmla="*/ 30 w 53"/>
                <a:gd name="T25" fmla="*/ 0 h 65"/>
                <a:gd name="T26" fmla="*/ 17 w 53"/>
                <a:gd name="T27" fmla="*/ 22 h 65"/>
                <a:gd name="T28" fmla="*/ 30 w 53"/>
                <a:gd name="T29" fmla="*/ 29 h 65"/>
                <a:gd name="T30" fmla="*/ 37 w 53"/>
                <a:gd name="T31" fmla="*/ 17 h 65"/>
                <a:gd name="T32" fmla="*/ 32 w 53"/>
                <a:gd name="T33" fmla="*/ 14 h 65"/>
                <a:gd name="T34" fmla="*/ 27 w 53"/>
                <a:gd name="T35" fmla="*/ 22 h 65"/>
                <a:gd name="T36" fmla="*/ 23 w 53"/>
                <a:gd name="T37" fmla="*/ 20 h 65"/>
                <a:gd name="T38" fmla="*/ 32 w 53"/>
                <a:gd name="T39" fmla="*/ 7 h 65"/>
                <a:gd name="T40" fmla="*/ 41 w 53"/>
                <a:gd name="T41" fmla="*/ 13 h 65"/>
                <a:gd name="T42" fmla="*/ 44 w 53"/>
                <a:gd name="T43" fmla="*/ 1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3" h="65">
                  <a:moveTo>
                    <a:pt x="44" y="16"/>
                  </a:moveTo>
                  <a:cubicBezTo>
                    <a:pt x="44" y="16"/>
                    <a:pt x="22" y="53"/>
                    <a:pt x="22" y="56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29"/>
                    <a:pt x="3" y="43"/>
                    <a:pt x="0" y="53"/>
                  </a:cubicBezTo>
                  <a:cubicBezTo>
                    <a:pt x="25" y="65"/>
                    <a:pt x="25" y="65"/>
                    <a:pt x="25" y="65"/>
                  </a:cubicBezTo>
                  <a:cubicBezTo>
                    <a:pt x="25" y="65"/>
                    <a:pt x="51" y="16"/>
                    <a:pt x="53" y="1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17" y="19"/>
                    <a:pt x="17" y="22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20"/>
                    <a:pt x="31" y="8"/>
                    <a:pt x="32" y="7"/>
                  </a:cubicBezTo>
                  <a:cubicBezTo>
                    <a:pt x="41" y="13"/>
                    <a:pt x="41" y="13"/>
                    <a:pt x="41" y="13"/>
                  </a:cubicBezTo>
                  <a:lnTo>
                    <a:pt x="44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29"/>
            <p:cNvSpPr/>
            <p:nvPr/>
          </p:nvSpPr>
          <p:spPr bwMode="auto">
            <a:xfrm>
              <a:off x="-8861425" y="2433638"/>
              <a:ext cx="161925" cy="241300"/>
            </a:xfrm>
            <a:custGeom>
              <a:avLst/>
              <a:gdLst>
                <a:gd name="T0" fmla="*/ 35 w 43"/>
                <a:gd name="T1" fmla="*/ 12 h 64"/>
                <a:gd name="T2" fmla="*/ 21 w 43"/>
                <a:gd name="T3" fmla="*/ 56 h 64"/>
                <a:gd name="T4" fmla="*/ 6 w 43"/>
                <a:gd name="T5" fmla="*/ 53 h 64"/>
                <a:gd name="T6" fmla="*/ 11 w 43"/>
                <a:gd name="T7" fmla="*/ 38 h 64"/>
                <a:gd name="T8" fmla="*/ 15 w 43"/>
                <a:gd name="T9" fmla="*/ 40 h 64"/>
                <a:gd name="T10" fmla="*/ 13 w 43"/>
                <a:gd name="T11" fmla="*/ 48 h 64"/>
                <a:gd name="T12" fmla="*/ 18 w 43"/>
                <a:gd name="T13" fmla="*/ 49 h 64"/>
                <a:gd name="T14" fmla="*/ 23 w 43"/>
                <a:gd name="T15" fmla="*/ 36 h 64"/>
                <a:gd name="T16" fmla="*/ 7 w 43"/>
                <a:gd name="T17" fmla="*/ 31 h 64"/>
                <a:gd name="T18" fmla="*/ 0 w 43"/>
                <a:gd name="T19" fmla="*/ 57 h 64"/>
                <a:gd name="T20" fmla="*/ 26 w 43"/>
                <a:gd name="T21" fmla="*/ 64 h 64"/>
                <a:gd name="T22" fmla="*/ 43 w 43"/>
                <a:gd name="T23" fmla="*/ 9 h 64"/>
                <a:gd name="T24" fmla="*/ 18 w 43"/>
                <a:gd name="T25" fmla="*/ 0 h 64"/>
                <a:gd name="T26" fmla="*/ 10 w 43"/>
                <a:gd name="T27" fmla="*/ 23 h 64"/>
                <a:gd name="T28" fmla="*/ 24 w 43"/>
                <a:gd name="T29" fmla="*/ 28 h 64"/>
                <a:gd name="T30" fmla="*/ 29 w 43"/>
                <a:gd name="T31" fmla="*/ 15 h 64"/>
                <a:gd name="T32" fmla="*/ 24 w 43"/>
                <a:gd name="T33" fmla="*/ 13 h 64"/>
                <a:gd name="T34" fmla="*/ 20 w 43"/>
                <a:gd name="T35" fmla="*/ 22 h 64"/>
                <a:gd name="T36" fmla="*/ 16 w 43"/>
                <a:gd name="T37" fmla="*/ 20 h 64"/>
                <a:gd name="T38" fmla="*/ 22 w 43"/>
                <a:gd name="T39" fmla="*/ 6 h 64"/>
                <a:gd name="T40" fmla="*/ 32 w 43"/>
                <a:gd name="T41" fmla="*/ 10 h 64"/>
                <a:gd name="T42" fmla="*/ 35 w 43"/>
                <a:gd name="T43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3" h="64">
                  <a:moveTo>
                    <a:pt x="35" y="12"/>
                  </a:moveTo>
                  <a:cubicBezTo>
                    <a:pt x="35" y="12"/>
                    <a:pt x="21" y="53"/>
                    <a:pt x="21" y="56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1" y="47"/>
                    <a:pt x="0" y="57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64"/>
                    <a:pt x="42" y="11"/>
                    <a:pt x="43" y="9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9" y="20"/>
                    <a:pt x="10" y="23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21" y="7"/>
                    <a:pt x="22" y="6"/>
                  </a:cubicBezTo>
                  <a:cubicBezTo>
                    <a:pt x="32" y="10"/>
                    <a:pt x="32" y="10"/>
                    <a:pt x="32" y="10"/>
                  </a:cubicBezTo>
                  <a:lnTo>
                    <a:pt x="35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30"/>
            <p:cNvSpPr/>
            <p:nvPr/>
          </p:nvSpPr>
          <p:spPr bwMode="auto">
            <a:xfrm>
              <a:off x="-8974138" y="2655888"/>
              <a:ext cx="766763" cy="1436688"/>
            </a:xfrm>
            <a:custGeom>
              <a:avLst/>
              <a:gdLst>
                <a:gd name="T0" fmla="*/ 30 w 204"/>
                <a:gd name="T1" fmla="*/ 15 h 382"/>
                <a:gd name="T2" fmla="*/ 49 w 204"/>
                <a:gd name="T3" fmla="*/ 18 h 382"/>
                <a:gd name="T4" fmla="*/ 59 w 204"/>
                <a:gd name="T5" fmla="*/ 31 h 382"/>
                <a:gd name="T6" fmla="*/ 38 w 204"/>
                <a:gd name="T7" fmla="*/ 68 h 382"/>
                <a:gd name="T8" fmla="*/ 70 w 204"/>
                <a:gd name="T9" fmla="*/ 69 h 382"/>
                <a:gd name="T10" fmla="*/ 39 w 204"/>
                <a:gd name="T11" fmla="*/ 122 h 382"/>
                <a:gd name="T12" fmla="*/ 48 w 204"/>
                <a:gd name="T13" fmla="*/ 137 h 382"/>
                <a:gd name="T14" fmla="*/ 62 w 204"/>
                <a:gd name="T15" fmla="*/ 159 h 382"/>
                <a:gd name="T16" fmla="*/ 53 w 204"/>
                <a:gd name="T17" fmla="*/ 187 h 382"/>
                <a:gd name="T18" fmla="*/ 86 w 204"/>
                <a:gd name="T19" fmla="*/ 178 h 382"/>
                <a:gd name="T20" fmla="*/ 76 w 204"/>
                <a:gd name="T21" fmla="*/ 238 h 382"/>
                <a:gd name="T22" fmla="*/ 89 w 204"/>
                <a:gd name="T23" fmla="*/ 250 h 382"/>
                <a:gd name="T24" fmla="*/ 111 w 204"/>
                <a:gd name="T25" fmla="*/ 264 h 382"/>
                <a:gd name="T26" fmla="*/ 113 w 204"/>
                <a:gd name="T27" fmla="*/ 294 h 382"/>
                <a:gd name="T28" fmla="*/ 138 w 204"/>
                <a:gd name="T29" fmla="*/ 274 h 382"/>
                <a:gd name="T30" fmla="*/ 150 w 204"/>
                <a:gd name="T31" fmla="*/ 334 h 382"/>
                <a:gd name="T32" fmla="*/ 165 w 204"/>
                <a:gd name="T33" fmla="*/ 340 h 382"/>
                <a:gd name="T34" fmla="*/ 188 w 204"/>
                <a:gd name="T35" fmla="*/ 343 h 382"/>
                <a:gd name="T36" fmla="*/ 202 w 204"/>
                <a:gd name="T37" fmla="*/ 375 h 382"/>
                <a:gd name="T38" fmla="*/ 193 w 204"/>
                <a:gd name="T39" fmla="*/ 375 h 382"/>
                <a:gd name="T40" fmla="*/ 129 w 204"/>
                <a:gd name="T41" fmla="*/ 366 h 382"/>
                <a:gd name="T42" fmla="*/ 151 w 204"/>
                <a:gd name="T43" fmla="*/ 343 h 382"/>
                <a:gd name="T44" fmla="*/ 113 w 204"/>
                <a:gd name="T45" fmla="*/ 331 h 382"/>
                <a:gd name="T46" fmla="*/ 109 w 204"/>
                <a:gd name="T47" fmla="*/ 309 h 382"/>
                <a:gd name="T48" fmla="*/ 103 w 204"/>
                <a:gd name="T49" fmla="*/ 291 h 382"/>
                <a:gd name="T50" fmla="*/ 46 w 204"/>
                <a:gd name="T51" fmla="*/ 260 h 382"/>
                <a:gd name="T52" fmla="*/ 73 w 204"/>
                <a:gd name="T53" fmla="*/ 246 h 382"/>
                <a:gd name="T54" fmla="*/ 42 w 204"/>
                <a:gd name="T55" fmla="*/ 222 h 382"/>
                <a:gd name="T56" fmla="*/ 47 w 204"/>
                <a:gd name="T57" fmla="*/ 201 h 382"/>
                <a:gd name="T58" fmla="*/ 48 w 204"/>
                <a:gd name="T59" fmla="*/ 182 h 382"/>
                <a:gd name="T60" fmla="*/ 3 w 204"/>
                <a:gd name="T61" fmla="*/ 134 h 382"/>
                <a:gd name="T62" fmla="*/ 35 w 204"/>
                <a:gd name="T63" fmla="*/ 131 h 382"/>
                <a:gd name="T64" fmla="*/ 15 w 204"/>
                <a:gd name="T65" fmla="*/ 99 h 382"/>
                <a:gd name="T66" fmla="*/ 25 w 204"/>
                <a:gd name="T67" fmla="*/ 77 h 382"/>
                <a:gd name="T68" fmla="*/ 31 w 204"/>
                <a:gd name="T69" fmla="*/ 60 h 382"/>
                <a:gd name="T70" fmla="*/ 7 w 204"/>
                <a:gd name="T71" fmla="*/ 2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4" h="382">
                  <a:moveTo>
                    <a:pt x="6" y="0"/>
                  </a:moveTo>
                  <a:cubicBezTo>
                    <a:pt x="6" y="0"/>
                    <a:pt x="24" y="5"/>
                    <a:pt x="30" y="15"/>
                  </a:cubicBezTo>
                  <a:cubicBezTo>
                    <a:pt x="30" y="15"/>
                    <a:pt x="40" y="0"/>
                    <a:pt x="46" y="10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49" y="18"/>
                    <a:pt x="68" y="9"/>
                    <a:pt x="77" y="15"/>
                  </a:cubicBezTo>
                  <a:cubicBezTo>
                    <a:pt x="77" y="15"/>
                    <a:pt x="63" y="16"/>
                    <a:pt x="59" y="31"/>
                  </a:cubicBezTo>
                  <a:cubicBezTo>
                    <a:pt x="59" y="31"/>
                    <a:pt x="54" y="53"/>
                    <a:pt x="38" y="61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8"/>
                    <a:pt x="43" y="73"/>
                    <a:pt x="44" y="77"/>
                  </a:cubicBezTo>
                  <a:cubicBezTo>
                    <a:pt x="44" y="77"/>
                    <a:pt x="55" y="67"/>
                    <a:pt x="70" y="69"/>
                  </a:cubicBezTo>
                  <a:cubicBezTo>
                    <a:pt x="70" y="69"/>
                    <a:pt x="54" y="77"/>
                    <a:pt x="54" y="99"/>
                  </a:cubicBezTo>
                  <a:cubicBezTo>
                    <a:pt x="54" y="99"/>
                    <a:pt x="52" y="118"/>
                    <a:pt x="39" y="122"/>
                  </a:cubicBezTo>
                  <a:cubicBezTo>
                    <a:pt x="39" y="130"/>
                    <a:pt x="39" y="130"/>
                    <a:pt x="39" y="130"/>
                  </a:cubicBezTo>
                  <a:cubicBezTo>
                    <a:pt x="39" y="130"/>
                    <a:pt x="46" y="132"/>
                    <a:pt x="48" y="137"/>
                  </a:cubicBezTo>
                  <a:cubicBezTo>
                    <a:pt x="48" y="137"/>
                    <a:pt x="57" y="125"/>
                    <a:pt x="73" y="124"/>
                  </a:cubicBezTo>
                  <a:cubicBezTo>
                    <a:pt x="73" y="124"/>
                    <a:pt x="60" y="132"/>
                    <a:pt x="62" y="159"/>
                  </a:cubicBezTo>
                  <a:cubicBezTo>
                    <a:pt x="62" y="159"/>
                    <a:pt x="59" y="174"/>
                    <a:pt x="52" y="181"/>
                  </a:cubicBezTo>
                  <a:cubicBezTo>
                    <a:pt x="53" y="187"/>
                    <a:pt x="53" y="187"/>
                    <a:pt x="53" y="187"/>
                  </a:cubicBezTo>
                  <a:cubicBezTo>
                    <a:pt x="53" y="187"/>
                    <a:pt x="61" y="190"/>
                    <a:pt x="63" y="194"/>
                  </a:cubicBezTo>
                  <a:cubicBezTo>
                    <a:pt x="63" y="194"/>
                    <a:pt x="76" y="176"/>
                    <a:pt x="86" y="178"/>
                  </a:cubicBezTo>
                  <a:cubicBezTo>
                    <a:pt x="86" y="178"/>
                    <a:pt x="73" y="189"/>
                    <a:pt x="81" y="206"/>
                  </a:cubicBezTo>
                  <a:cubicBezTo>
                    <a:pt x="81" y="206"/>
                    <a:pt x="85" y="223"/>
                    <a:pt x="76" y="238"/>
                  </a:cubicBezTo>
                  <a:cubicBezTo>
                    <a:pt x="79" y="243"/>
                    <a:pt x="79" y="243"/>
                    <a:pt x="79" y="243"/>
                  </a:cubicBezTo>
                  <a:cubicBezTo>
                    <a:pt x="79" y="243"/>
                    <a:pt x="86" y="244"/>
                    <a:pt x="89" y="250"/>
                  </a:cubicBezTo>
                  <a:cubicBezTo>
                    <a:pt x="89" y="250"/>
                    <a:pt x="90" y="234"/>
                    <a:pt x="108" y="228"/>
                  </a:cubicBezTo>
                  <a:cubicBezTo>
                    <a:pt x="108" y="228"/>
                    <a:pt x="96" y="244"/>
                    <a:pt x="111" y="264"/>
                  </a:cubicBezTo>
                  <a:cubicBezTo>
                    <a:pt x="111" y="264"/>
                    <a:pt x="114" y="275"/>
                    <a:pt x="108" y="288"/>
                  </a:cubicBezTo>
                  <a:cubicBezTo>
                    <a:pt x="113" y="294"/>
                    <a:pt x="113" y="294"/>
                    <a:pt x="113" y="294"/>
                  </a:cubicBezTo>
                  <a:cubicBezTo>
                    <a:pt x="113" y="294"/>
                    <a:pt x="121" y="295"/>
                    <a:pt x="122" y="298"/>
                  </a:cubicBezTo>
                  <a:cubicBezTo>
                    <a:pt x="122" y="298"/>
                    <a:pt x="126" y="276"/>
                    <a:pt x="138" y="274"/>
                  </a:cubicBezTo>
                  <a:cubicBezTo>
                    <a:pt x="138" y="274"/>
                    <a:pt x="130" y="292"/>
                    <a:pt x="141" y="300"/>
                  </a:cubicBezTo>
                  <a:cubicBezTo>
                    <a:pt x="141" y="300"/>
                    <a:pt x="155" y="316"/>
                    <a:pt x="150" y="334"/>
                  </a:cubicBezTo>
                  <a:cubicBezTo>
                    <a:pt x="154" y="339"/>
                    <a:pt x="154" y="339"/>
                    <a:pt x="154" y="339"/>
                  </a:cubicBezTo>
                  <a:cubicBezTo>
                    <a:pt x="154" y="339"/>
                    <a:pt x="162" y="337"/>
                    <a:pt x="165" y="340"/>
                  </a:cubicBezTo>
                  <a:cubicBezTo>
                    <a:pt x="165" y="340"/>
                    <a:pt x="164" y="323"/>
                    <a:pt x="176" y="313"/>
                  </a:cubicBezTo>
                  <a:cubicBezTo>
                    <a:pt x="176" y="313"/>
                    <a:pt x="171" y="333"/>
                    <a:pt x="188" y="343"/>
                  </a:cubicBezTo>
                  <a:cubicBezTo>
                    <a:pt x="188" y="343"/>
                    <a:pt x="199" y="356"/>
                    <a:pt x="197" y="371"/>
                  </a:cubicBezTo>
                  <a:cubicBezTo>
                    <a:pt x="202" y="375"/>
                    <a:pt x="202" y="375"/>
                    <a:pt x="202" y="375"/>
                  </a:cubicBezTo>
                  <a:cubicBezTo>
                    <a:pt x="202" y="375"/>
                    <a:pt x="204" y="378"/>
                    <a:pt x="199" y="377"/>
                  </a:cubicBezTo>
                  <a:cubicBezTo>
                    <a:pt x="193" y="375"/>
                    <a:pt x="193" y="375"/>
                    <a:pt x="193" y="375"/>
                  </a:cubicBezTo>
                  <a:cubicBezTo>
                    <a:pt x="193" y="375"/>
                    <a:pt x="176" y="382"/>
                    <a:pt x="165" y="375"/>
                  </a:cubicBezTo>
                  <a:cubicBezTo>
                    <a:pt x="165" y="375"/>
                    <a:pt x="151" y="364"/>
                    <a:pt x="129" y="366"/>
                  </a:cubicBezTo>
                  <a:cubicBezTo>
                    <a:pt x="129" y="366"/>
                    <a:pt x="134" y="356"/>
                    <a:pt x="152" y="354"/>
                  </a:cubicBezTo>
                  <a:cubicBezTo>
                    <a:pt x="152" y="354"/>
                    <a:pt x="150" y="348"/>
                    <a:pt x="151" y="343"/>
                  </a:cubicBezTo>
                  <a:cubicBezTo>
                    <a:pt x="147" y="338"/>
                    <a:pt x="147" y="338"/>
                    <a:pt x="147" y="338"/>
                  </a:cubicBezTo>
                  <a:cubicBezTo>
                    <a:pt x="147" y="338"/>
                    <a:pt x="122" y="340"/>
                    <a:pt x="113" y="331"/>
                  </a:cubicBezTo>
                  <a:cubicBezTo>
                    <a:pt x="113" y="331"/>
                    <a:pt x="104" y="316"/>
                    <a:pt x="84" y="318"/>
                  </a:cubicBezTo>
                  <a:cubicBezTo>
                    <a:pt x="84" y="318"/>
                    <a:pt x="86" y="311"/>
                    <a:pt x="109" y="309"/>
                  </a:cubicBezTo>
                  <a:cubicBezTo>
                    <a:pt x="109" y="309"/>
                    <a:pt x="107" y="303"/>
                    <a:pt x="108" y="298"/>
                  </a:cubicBezTo>
                  <a:cubicBezTo>
                    <a:pt x="103" y="291"/>
                    <a:pt x="103" y="291"/>
                    <a:pt x="103" y="291"/>
                  </a:cubicBezTo>
                  <a:cubicBezTo>
                    <a:pt x="103" y="291"/>
                    <a:pt x="87" y="295"/>
                    <a:pt x="74" y="280"/>
                  </a:cubicBezTo>
                  <a:cubicBezTo>
                    <a:pt x="74" y="280"/>
                    <a:pt x="64" y="264"/>
                    <a:pt x="46" y="260"/>
                  </a:cubicBezTo>
                  <a:cubicBezTo>
                    <a:pt x="46" y="260"/>
                    <a:pt x="59" y="255"/>
                    <a:pt x="73" y="257"/>
                  </a:cubicBezTo>
                  <a:cubicBezTo>
                    <a:pt x="73" y="257"/>
                    <a:pt x="72" y="250"/>
                    <a:pt x="73" y="246"/>
                  </a:cubicBezTo>
                  <a:cubicBezTo>
                    <a:pt x="70" y="240"/>
                    <a:pt x="70" y="240"/>
                    <a:pt x="70" y="240"/>
                  </a:cubicBezTo>
                  <a:cubicBezTo>
                    <a:pt x="70" y="240"/>
                    <a:pt x="53" y="241"/>
                    <a:pt x="42" y="222"/>
                  </a:cubicBezTo>
                  <a:cubicBezTo>
                    <a:pt x="42" y="222"/>
                    <a:pt x="33" y="203"/>
                    <a:pt x="18" y="199"/>
                  </a:cubicBezTo>
                  <a:cubicBezTo>
                    <a:pt x="18" y="199"/>
                    <a:pt x="33" y="195"/>
                    <a:pt x="47" y="201"/>
                  </a:cubicBezTo>
                  <a:cubicBezTo>
                    <a:pt x="47" y="201"/>
                    <a:pt x="47" y="194"/>
                    <a:pt x="49" y="189"/>
                  </a:cubicBezTo>
                  <a:cubicBezTo>
                    <a:pt x="48" y="182"/>
                    <a:pt x="48" y="182"/>
                    <a:pt x="48" y="182"/>
                  </a:cubicBezTo>
                  <a:cubicBezTo>
                    <a:pt x="48" y="182"/>
                    <a:pt x="27" y="176"/>
                    <a:pt x="23" y="159"/>
                  </a:cubicBezTo>
                  <a:cubicBezTo>
                    <a:pt x="23" y="159"/>
                    <a:pt x="17" y="142"/>
                    <a:pt x="3" y="134"/>
                  </a:cubicBezTo>
                  <a:cubicBezTo>
                    <a:pt x="3" y="134"/>
                    <a:pt x="17" y="133"/>
                    <a:pt x="31" y="139"/>
                  </a:cubicBezTo>
                  <a:cubicBezTo>
                    <a:pt x="31" y="139"/>
                    <a:pt x="32" y="133"/>
                    <a:pt x="35" y="131"/>
                  </a:cubicBezTo>
                  <a:cubicBezTo>
                    <a:pt x="34" y="122"/>
                    <a:pt x="34" y="122"/>
                    <a:pt x="34" y="122"/>
                  </a:cubicBezTo>
                  <a:cubicBezTo>
                    <a:pt x="34" y="122"/>
                    <a:pt x="19" y="119"/>
                    <a:pt x="15" y="99"/>
                  </a:cubicBezTo>
                  <a:cubicBezTo>
                    <a:pt x="15" y="99"/>
                    <a:pt x="14" y="80"/>
                    <a:pt x="0" y="67"/>
                  </a:cubicBezTo>
                  <a:cubicBezTo>
                    <a:pt x="0" y="67"/>
                    <a:pt x="15" y="67"/>
                    <a:pt x="25" y="77"/>
                  </a:cubicBezTo>
                  <a:cubicBezTo>
                    <a:pt x="25" y="77"/>
                    <a:pt x="29" y="70"/>
                    <a:pt x="31" y="69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1" y="60"/>
                    <a:pt x="19" y="55"/>
                    <a:pt x="17" y="37"/>
                  </a:cubicBezTo>
                  <a:cubicBezTo>
                    <a:pt x="17" y="37"/>
                    <a:pt x="19" y="10"/>
                    <a:pt x="7" y="2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31"/>
            <p:cNvSpPr/>
            <p:nvPr/>
          </p:nvSpPr>
          <p:spPr bwMode="auto">
            <a:xfrm>
              <a:off x="-6848475" y="2655888"/>
              <a:ext cx="762000" cy="1436688"/>
            </a:xfrm>
            <a:custGeom>
              <a:avLst/>
              <a:gdLst>
                <a:gd name="T0" fmla="*/ 173 w 203"/>
                <a:gd name="T1" fmla="*/ 15 h 382"/>
                <a:gd name="T2" fmla="*/ 154 w 203"/>
                <a:gd name="T3" fmla="*/ 18 h 382"/>
                <a:gd name="T4" fmla="*/ 144 w 203"/>
                <a:gd name="T5" fmla="*/ 31 h 382"/>
                <a:gd name="T6" fmla="*/ 165 w 203"/>
                <a:gd name="T7" fmla="*/ 68 h 382"/>
                <a:gd name="T8" fmla="*/ 133 w 203"/>
                <a:gd name="T9" fmla="*/ 69 h 382"/>
                <a:gd name="T10" fmla="*/ 164 w 203"/>
                <a:gd name="T11" fmla="*/ 122 h 382"/>
                <a:gd name="T12" fmla="*/ 156 w 203"/>
                <a:gd name="T13" fmla="*/ 137 h 382"/>
                <a:gd name="T14" fmla="*/ 142 w 203"/>
                <a:gd name="T15" fmla="*/ 159 h 382"/>
                <a:gd name="T16" fmla="*/ 150 w 203"/>
                <a:gd name="T17" fmla="*/ 187 h 382"/>
                <a:gd name="T18" fmla="*/ 117 w 203"/>
                <a:gd name="T19" fmla="*/ 178 h 382"/>
                <a:gd name="T20" fmla="*/ 127 w 203"/>
                <a:gd name="T21" fmla="*/ 238 h 382"/>
                <a:gd name="T22" fmla="*/ 114 w 203"/>
                <a:gd name="T23" fmla="*/ 250 h 382"/>
                <a:gd name="T24" fmla="*/ 92 w 203"/>
                <a:gd name="T25" fmla="*/ 264 h 382"/>
                <a:gd name="T26" fmla="*/ 90 w 203"/>
                <a:gd name="T27" fmla="*/ 294 h 382"/>
                <a:gd name="T28" fmla="*/ 65 w 203"/>
                <a:gd name="T29" fmla="*/ 274 h 382"/>
                <a:gd name="T30" fmla="*/ 54 w 203"/>
                <a:gd name="T31" fmla="*/ 334 h 382"/>
                <a:gd name="T32" fmla="*/ 38 w 203"/>
                <a:gd name="T33" fmla="*/ 340 h 382"/>
                <a:gd name="T34" fmla="*/ 16 w 203"/>
                <a:gd name="T35" fmla="*/ 343 h 382"/>
                <a:gd name="T36" fmla="*/ 1 w 203"/>
                <a:gd name="T37" fmla="*/ 375 h 382"/>
                <a:gd name="T38" fmla="*/ 10 w 203"/>
                <a:gd name="T39" fmla="*/ 375 h 382"/>
                <a:gd name="T40" fmla="*/ 74 w 203"/>
                <a:gd name="T41" fmla="*/ 366 h 382"/>
                <a:gd name="T42" fmla="*/ 52 w 203"/>
                <a:gd name="T43" fmla="*/ 343 h 382"/>
                <a:gd name="T44" fmla="*/ 90 w 203"/>
                <a:gd name="T45" fmla="*/ 331 h 382"/>
                <a:gd name="T46" fmla="*/ 94 w 203"/>
                <a:gd name="T47" fmla="*/ 309 h 382"/>
                <a:gd name="T48" fmla="*/ 100 w 203"/>
                <a:gd name="T49" fmla="*/ 291 h 382"/>
                <a:gd name="T50" fmla="*/ 157 w 203"/>
                <a:gd name="T51" fmla="*/ 260 h 382"/>
                <a:gd name="T52" fmla="*/ 130 w 203"/>
                <a:gd name="T53" fmla="*/ 246 h 382"/>
                <a:gd name="T54" fmla="*/ 161 w 203"/>
                <a:gd name="T55" fmla="*/ 222 h 382"/>
                <a:gd name="T56" fmla="*/ 156 w 203"/>
                <a:gd name="T57" fmla="*/ 201 h 382"/>
                <a:gd name="T58" fmla="*/ 156 w 203"/>
                <a:gd name="T59" fmla="*/ 182 h 382"/>
                <a:gd name="T60" fmla="*/ 200 w 203"/>
                <a:gd name="T61" fmla="*/ 134 h 382"/>
                <a:gd name="T62" fmla="*/ 168 w 203"/>
                <a:gd name="T63" fmla="*/ 131 h 382"/>
                <a:gd name="T64" fmla="*/ 189 w 203"/>
                <a:gd name="T65" fmla="*/ 99 h 382"/>
                <a:gd name="T66" fmla="*/ 178 w 203"/>
                <a:gd name="T67" fmla="*/ 77 h 382"/>
                <a:gd name="T68" fmla="*/ 172 w 203"/>
                <a:gd name="T69" fmla="*/ 60 h 382"/>
                <a:gd name="T70" fmla="*/ 196 w 203"/>
                <a:gd name="T71" fmla="*/ 2 h 382"/>
                <a:gd name="T72" fmla="*/ 197 w 203"/>
                <a:gd name="T73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3" h="382">
                  <a:moveTo>
                    <a:pt x="197" y="0"/>
                  </a:moveTo>
                  <a:cubicBezTo>
                    <a:pt x="197" y="0"/>
                    <a:pt x="180" y="5"/>
                    <a:pt x="173" y="15"/>
                  </a:cubicBezTo>
                  <a:cubicBezTo>
                    <a:pt x="173" y="15"/>
                    <a:pt x="163" y="0"/>
                    <a:pt x="158" y="10"/>
                  </a:cubicBezTo>
                  <a:cubicBezTo>
                    <a:pt x="154" y="18"/>
                    <a:pt x="154" y="18"/>
                    <a:pt x="154" y="18"/>
                  </a:cubicBezTo>
                  <a:cubicBezTo>
                    <a:pt x="154" y="18"/>
                    <a:pt x="135" y="9"/>
                    <a:pt x="126" y="15"/>
                  </a:cubicBezTo>
                  <a:cubicBezTo>
                    <a:pt x="126" y="15"/>
                    <a:pt x="140" y="16"/>
                    <a:pt x="144" y="31"/>
                  </a:cubicBezTo>
                  <a:cubicBezTo>
                    <a:pt x="144" y="31"/>
                    <a:pt x="149" y="53"/>
                    <a:pt x="165" y="61"/>
                  </a:cubicBezTo>
                  <a:cubicBezTo>
                    <a:pt x="165" y="68"/>
                    <a:pt x="165" y="68"/>
                    <a:pt x="165" y="68"/>
                  </a:cubicBezTo>
                  <a:cubicBezTo>
                    <a:pt x="165" y="68"/>
                    <a:pt x="160" y="73"/>
                    <a:pt x="159" y="77"/>
                  </a:cubicBezTo>
                  <a:cubicBezTo>
                    <a:pt x="159" y="77"/>
                    <a:pt x="148" y="67"/>
                    <a:pt x="133" y="69"/>
                  </a:cubicBezTo>
                  <a:cubicBezTo>
                    <a:pt x="133" y="69"/>
                    <a:pt x="149" y="77"/>
                    <a:pt x="149" y="99"/>
                  </a:cubicBezTo>
                  <a:cubicBezTo>
                    <a:pt x="149" y="99"/>
                    <a:pt x="151" y="118"/>
                    <a:pt x="164" y="122"/>
                  </a:cubicBezTo>
                  <a:cubicBezTo>
                    <a:pt x="164" y="130"/>
                    <a:pt x="164" y="130"/>
                    <a:pt x="164" y="130"/>
                  </a:cubicBezTo>
                  <a:cubicBezTo>
                    <a:pt x="164" y="130"/>
                    <a:pt x="157" y="132"/>
                    <a:pt x="156" y="137"/>
                  </a:cubicBezTo>
                  <a:cubicBezTo>
                    <a:pt x="156" y="137"/>
                    <a:pt x="147" y="125"/>
                    <a:pt x="130" y="124"/>
                  </a:cubicBezTo>
                  <a:cubicBezTo>
                    <a:pt x="130" y="124"/>
                    <a:pt x="144" y="132"/>
                    <a:pt x="142" y="159"/>
                  </a:cubicBezTo>
                  <a:cubicBezTo>
                    <a:pt x="142" y="159"/>
                    <a:pt x="144" y="174"/>
                    <a:pt x="151" y="181"/>
                  </a:cubicBezTo>
                  <a:cubicBezTo>
                    <a:pt x="150" y="187"/>
                    <a:pt x="150" y="187"/>
                    <a:pt x="150" y="187"/>
                  </a:cubicBezTo>
                  <a:cubicBezTo>
                    <a:pt x="150" y="187"/>
                    <a:pt x="142" y="190"/>
                    <a:pt x="141" y="194"/>
                  </a:cubicBezTo>
                  <a:cubicBezTo>
                    <a:pt x="141" y="194"/>
                    <a:pt x="127" y="176"/>
                    <a:pt x="117" y="178"/>
                  </a:cubicBezTo>
                  <a:cubicBezTo>
                    <a:pt x="117" y="178"/>
                    <a:pt x="130" y="189"/>
                    <a:pt x="122" y="206"/>
                  </a:cubicBezTo>
                  <a:cubicBezTo>
                    <a:pt x="122" y="206"/>
                    <a:pt x="118" y="223"/>
                    <a:pt x="127" y="238"/>
                  </a:cubicBezTo>
                  <a:cubicBezTo>
                    <a:pt x="124" y="243"/>
                    <a:pt x="124" y="243"/>
                    <a:pt x="124" y="243"/>
                  </a:cubicBezTo>
                  <a:cubicBezTo>
                    <a:pt x="124" y="243"/>
                    <a:pt x="117" y="244"/>
                    <a:pt x="114" y="250"/>
                  </a:cubicBezTo>
                  <a:cubicBezTo>
                    <a:pt x="114" y="250"/>
                    <a:pt x="113" y="234"/>
                    <a:pt x="95" y="228"/>
                  </a:cubicBezTo>
                  <a:cubicBezTo>
                    <a:pt x="95" y="228"/>
                    <a:pt x="107" y="244"/>
                    <a:pt x="92" y="264"/>
                  </a:cubicBezTo>
                  <a:cubicBezTo>
                    <a:pt x="92" y="264"/>
                    <a:pt x="89" y="275"/>
                    <a:pt x="95" y="288"/>
                  </a:cubicBezTo>
                  <a:cubicBezTo>
                    <a:pt x="90" y="294"/>
                    <a:pt x="90" y="294"/>
                    <a:pt x="90" y="294"/>
                  </a:cubicBezTo>
                  <a:cubicBezTo>
                    <a:pt x="90" y="294"/>
                    <a:pt x="83" y="295"/>
                    <a:pt x="81" y="298"/>
                  </a:cubicBezTo>
                  <a:cubicBezTo>
                    <a:pt x="81" y="298"/>
                    <a:pt x="78" y="276"/>
                    <a:pt x="65" y="274"/>
                  </a:cubicBezTo>
                  <a:cubicBezTo>
                    <a:pt x="65" y="274"/>
                    <a:pt x="74" y="292"/>
                    <a:pt x="62" y="300"/>
                  </a:cubicBezTo>
                  <a:cubicBezTo>
                    <a:pt x="62" y="300"/>
                    <a:pt x="48" y="316"/>
                    <a:pt x="54" y="334"/>
                  </a:cubicBezTo>
                  <a:cubicBezTo>
                    <a:pt x="49" y="339"/>
                    <a:pt x="49" y="339"/>
                    <a:pt x="49" y="339"/>
                  </a:cubicBezTo>
                  <a:cubicBezTo>
                    <a:pt x="49" y="339"/>
                    <a:pt x="41" y="337"/>
                    <a:pt x="38" y="340"/>
                  </a:cubicBezTo>
                  <a:cubicBezTo>
                    <a:pt x="38" y="340"/>
                    <a:pt x="40" y="323"/>
                    <a:pt x="27" y="313"/>
                  </a:cubicBezTo>
                  <a:cubicBezTo>
                    <a:pt x="27" y="313"/>
                    <a:pt x="33" y="333"/>
                    <a:pt x="16" y="343"/>
                  </a:cubicBezTo>
                  <a:cubicBezTo>
                    <a:pt x="16" y="343"/>
                    <a:pt x="4" y="356"/>
                    <a:pt x="6" y="371"/>
                  </a:cubicBezTo>
                  <a:cubicBezTo>
                    <a:pt x="1" y="375"/>
                    <a:pt x="1" y="375"/>
                    <a:pt x="1" y="375"/>
                  </a:cubicBezTo>
                  <a:cubicBezTo>
                    <a:pt x="1" y="375"/>
                    <a:pt x="0" y="378"/>
                    <a:pt x="5" y="377"/>
                  </a:cubicBezTo>
                  <a:cubicBezTo>
                    <a:pt x="10" y="375"/>
                    <a:pt x="10" y="375"/>
                    <a:pt x="10" y="375"/>
                  </a:cubicBezTo>
                  <a:cubicBezTo>
                    <a:pt x="10" y="375"/>
                    <a:pt x="27" y="382"/>
                    <a:pt x="38" y="375"/>
                  </a:cubicBezTo>
                  <a:cubicBezTo>
                    <a:pt x="38" y="375"/>
                    <a:pt x="53" y="364"/>
                    <a:pt x="74" y="366"/>
                  </a:cubicBezTo>
                  <a:cubicBezTo>
                    <a:pt x="74" y="366"/>
                    <a:pt x="69" y="356"/>
                    <a:pt x="51" y="354"/>
                  </a:cubicBezTo>
                  <a:cubicBezTo>
                    <a:pt x="51" y="354"/>
                    <a:pt x="53" y="348"/>
                    <a:pt x="52" y="343"/>
                  </a:cubicBezTo>
                  <a:cubicBezTo>
                    <a:pt x="57" y="338"/>
                    <a:pt x="57" y="338"/>
                    <a:pt x="57" y="338"/>
                  </a:cubicBezTo>
                  <a:cubicBezTo>
                    <a:pt x="57" y="338"/>
                    <a:pt x="81" y="340"/>
                    <a:pt x="90" y="331"/>
                  </a:cubicBezTo>
                  <a:cubicBezTo>
                    <a:pt x="90" y="331"/>
                    <a:pt x="99" y="316"/>
                    <a:pt x="120" y="318"/>
                  </a:cubicBezTo>
                  <a:cubicBezTo>
                    <a:pt x="120" y="318"/>
                    <a:pt x="117" y="311"/>
                    <a:pt x="94" y="309"/>
                  </a:cubicBezTo>
                  <a:cubicBezTo>
                    <a:pt x="94" y="309"/>
                    <a:pt x="96" y="303"/>
                    <a:pt x="95" y="298"/>
                  </a:cubicBezTo>
                  <a:cubicBezTo>
                    <a:pt x="100" y="291"/>
                    <a:pt x="100" y="291"/>
                    <a:pt x="100" y="291"/>
                  </a:cubicBezTo>
                  <a:cubicBezTo>
                    <a:pt x="100" y="291"/>
                    <a:pt x="117" y="295"/>
                    <a:pt x="129" y="280"/>
                  </a:cubicBezTo>
                  <a:cubicBezTo>
                    <a:pt x="129" y="280"/>
                    <a:pt x="140" y="264"/>
                    <a:pt x="157" y="260"/>
                  </a:cubicBezTo>
                  <a:cubicBezTo>
                    <a:pt x="157" y="260"/>
                    <a:pt x="144" y="255"/>
                    <a:pt x="130" y="257"/>
                  </a:cubicBezTo>
                  <a:cubicBezTo>
                    <a:pt x="130" y="257"/>
                    <a:pt x="131" y="250"/>
                    <a:pt x="130" y="246"/>
                  </a:cubicBezTo>
                  <a:cubicBezTo>
                    <a:pt x="133" y="240"/>
                    <a:pt x="133" y="240"/>
                    <a:pt x="133" y="240"/>
                  </a:cubicBezTo>
                  <a:cubicBezTo>
                    <a:pt x="133" y="240"/>
                    <a:pt x="151" y="241"/>
                    <a:pt x="161" y="222"/>
                  </a:cubicBezTo>
                  <a:cubicBezTo>
                    <a:pt x="161" y="222"/>
                    <a:pt x="170" y="203"/>
                    <a:pt x="185" y="199"/>
                  </a:cubicBezTo>
                  <a:cubicBezTo>
                    <a:pt x="185" y="199"/>
                    <a:pt x="171" y="195"/>
                    <a:pt x="156" y="201"/>
                  </a:cubicBezTo>
                  <a:cubicBezTo>
                    <a:pt x="156" y="201"/>
                    <a:pt x="157" y="194"/>
                    <a:pt x="154" y="189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56" y="182"/>
                    <a:pt x="176" y="176"/>
                    <a:pt x="180" y="159"/>
                  </a:cubicBezTo>
                  <a:cubicBezTo>
                    <a:pt x="180" y="159"/>
                    <a:pt x="186" y="142"/>
                    <a:pt x="200" y="134"/>
                  </a:cubicBezTo>
                  <a:cubicBezTo>
                    <a:pt x="200" y="134"/>
                    <a:pt x="186" y="133"/>
                    <a:pt x="172" y="139"/>
                  </a:cubicBezTo>
                  <a:cubicBezTo>
                    <a:pt x="172" y="139"/>
                    <a:pt x="172" y="133"/>
                    <a:pt x="168" y="131"/>
                  </a:cubicBezTo>
                  <a:cubicBezTo>
                    <a:pt x="169" y="122"/>
                    <a:pt x="169" y="122"/>
                    <a:pt x="169" y="122"/>
                  </a:cubicBezTo>
                  <a:cubicBezTo>
                    <a:pt x="169" y="122"/>
                    <a:pt x="185" y="119"/>
                    <a:pt x="189" y="99"/>
                  </a:cubicBezTo>
                  <a:cubicBezTo>
                    <a:pt x="189" y="99"/>
                    <a:pt x="189" y="80"/>
                    <a:pt x="203" y="67"/>
                  </a:cubicBezTo>
                  <a:cubicBezTo>
                    <a:pt x="203" y="67"/>
                    <a:pt x="188" y="67"/>
                    <a:pt x="178" y="77"/>
                  </a:cubicBezTo>
                  <a:cubicBezTo>
                    <a:pt x="178" y="77"/>
                    <a:pt x="175" y="70"/>
                    <a:pt x="172" y="69"/>
                  </a:cubicBezTo>
                  <a:cubicBezTo>
                    <a:pt x="172" y="60"/>
                    <a:pt x="172" y="60"/>
                    <a:pt x="172" y="60"/>
                  </a:cubicBezTo>
                  <a:cubicBezTo>
                    <a:pt x="172" y="60"/>
                    <a:pt x="185" y="55"/>
                    <a:pt x="186" y="37"/>
                  </a:cubicBezTo>
                  <a:cubicBezTo>
                    <a:pt x="186" y="37"/>
                    <a:pt x="184" y="10"/>
                    <a:pt x="196" y="2"/>
                  </a:cubicBezTo>
                  <a:cubicBezTo>
                    <a:pt x="198" y="0"/>
                    <a:pt x="198" y="0"/>
                    <a:pt x="198" y="0"/>
                  </a:cubicBezTo>
                  <a:lnTo>
                    <a:pt x="1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32"/>
            <p:cNvSpPr/>
            <p:nvPr/>
          </p:nvSpPr>
          <p:spPr bwMode="auto">
            <a:xfrm>
              <a:off x="-8575675" y="3249613"/>
              <a:ext cx="198438" cy="185738"/>
            </a:xfrm>
            <a:custGeom>
              <a:avLst/>
              <a:gdLst>
                <a:gd name="T0" fmla="*/ 15 w 53"/>
                <a:gd name="T1" fmla="*/ 49 h 49"/>
                <a:gd name="T2" fmla="*/ 9 w 53"/>
                <a:gd name="T3" fmla="*/ 37 h 49"/>
                <a:gd name="T4" fmla="*/ 11 w 53"/>
                <a:gd name="T5" fmla="*/ 36 h 49"/>
                <a:gd name="T6" fmla="*/ 12 w 53"/>
                <a:gd name="T7" fmla="*/ 37 h 49"/>
                <a:gd name="T8" fmla="*/ 13 w 53"/>
                <a:gd name="T9" fmla="*/ 38 h 49"/>
                <a:gd name="T10" fmla="*/ 14 w 53"/>
                <a:gd name="T11" fmla="*/ 39 h 49"/>
                <a:gd name="T12" fmla="*/ 16 w 53"/>
                <a:gd name="T13" fmla="*/ 38 h 49"/>
                <a:gd name="T14" fmla="*/ 30 w 53"/>
                <a:gd name="T15" fmla="*/ 32 h 49"/>
                <a:gd name="T16" fmla="*/ 23 w 53"/>
                <a:gd name="T17" fmla="*/ 18 h 49"/>
                <a:gd name="T18" fmla="*/ 10 w 53"/>
                <a:gd name="T19" fmla="*/ 24 h 49"/>
                <a:gd name="T20" fmla="*/ 8 w 53"/>
                <a:gd name="T21" fmla="*/ 25 h 49"/>
                <a:gd name="T22" fmla="*/ 8 w 53"/>
                <a:gd name="T23" fmla="*/ 27 h 49"/>
                <a:gd name="T24" fmla="*/ 8 w 53"/>
                <a:gd name="T25" fmla="*/ 28 h 49"/>
                <a:gd name="T26" fmla="*/ 8 w 53"/>
                <a:gd name="T27" fmla="*/ 30 h 49"/>
                <a:gd name="T28" fmla="*/ 6 w 53"/>
                <a:gd name="T29" fmla="*/ 31 h 49"/>
                <a:gd name="T30" fmla="*/ 0 w 53"/>
                <a:gd name="T31" fmla="*/ 19 h 49"/>
                <a:gd name="T32" fmla="*/ 2 w 53"/>
                <a:gd name="T33" fmla="*/ 18 h 49"/>
                <a:gd name="T34" fmla="*/ 3 w 53"/>
                <a:gd name="T35" fmla="*/ 19 h 49"/>
                <a:gd name="T36" fmla="*/ 4 w 53"/>
                <a:gd name="T37" fmla="*/ 20 h 49"/>
                <a:gd name="T38" fmla="*/ 6 w 53"/>
                <a:gd name="T39" fmla="*/ 21 h 49"/>
                <a:gd name="T40" fmla="*/ 7 w 53"/>
                <a:gd name="T41" fmla="*/ 20 h 49"/>
                <a:gd name="T42" fmla="*/ 35 w 53"/>
                <a:gd name="T43" fmla="*/ 7 h 49"/>
                <a:gd name="T44" fmla="*/ 36 w 53"/>
                <a:gd name="T45" fmla="*/ 6 h 49"/>
                <a:gd name="T46" fmla="*/ 37 w 53"/>
                <a:gd name="T47" fmla="*/ 5 h 49"/>
                <a:gd name="T48" fmla="*/ 37 w 53"/>
                <a:gd name="T49" fmla="*/ 3 h 49"/>
                <a:gd name="T50" fmla="*/ 37 w 53"/>
                <a:gd name="T51" fmla="*/ 1 h 49"/>
                <a:gd name="T52" fmla="*/ 38 w 53"/>
                <a:gd name="T53" fmla="*/ 0 h 49"/>
                <a:gd name="T54" fmla="*/ 44 w 53"/>
                <a:gd name="T55" fmla="*/ 13 h 49"/>
                <a:gd name="T56" fmla="*/ 42 w 53"/>
                <a:gd name="T57" fmla="*/ 14 h 49"/>
                <a:gd name="T58" fmla="*/ 41 w 53"/>
                <a:gd name="T59" fmla="*/ 12 h 49"/>
                <a:gd name="T60" fmla="*/ 40 w 53"/>
                <a:gd name="T61" fmla="*/ 11 h 49"/>
                <a:gd name="T62" fmla="*/ 39 w 53"/>
                <a:gd name="T63" fmla="*/ 11 h 49"/>
                <a:gd name="T64" fmla="*/ 37 w 53"/>
                <a:gd name="T65" fmla="*/ 11 h 49"/>
                <a:gd name="T66" fmla="*/ 25 w 53"/>
                <a:gd name="T67" fmla="*/ 17 h 49"/>
                <a:gd name="T68" fmla="*/ 32 w 53"/>
                <a:gd name="T69" fmla="*/ 31 h 49"/>
                <a:gd name="T70" fmla="*/ 44 w 53"/>
                <a:gd name="T71" fmla="*/ 25 h 49"/>
                <a:gd name="T72" fmla="*/ 45 w 53"/>
                <a:gd name="T73" fmla="*/ 24 h 49"/>
                <a:gd name="T74" fmla="*/ 46 w 53"/>
                <a:gd name="T75" fmla="*/ 23 h 49"/>
                <a:gd name="T76" fmla="*/ 46 w 53"/>
                <a:gd name="T77" fmla="*/ 21 h 49"/>
                <a:gd name="T78" fmla="*/ 45 w 53"/>
                <a:gd name="T79" fmla="*/ 20 h 49"/>
                <a:gd name="T80" fmla="*/ 47 w 53"/>
                <a:gd name="T81" fmla="*/ 19 h 49"/>
                <a:gd name="T82" fmla="*/ 53 w 53"/>
                <a:gd name="T83" fmla="*/ 31 h 49"/>
                <a:gd name="T84" fmla="*/ 51 w 53"/>
                <a:gd name="T85" fmla="*/ 32 h 49"/>
                <a:gd name="T86" fmla="*/ 50 w 53"/>
                <a:gd name="T87" fmla="*/ 31 h 49"/>
                <a:gd name="T88" fmla="*/ 49 w 53"/>
                <a:gd name="T89" fmla="*/ 29 h 49"/>
                <a:gd name="T90" fmla="*/ 48 w 53"/>
                <a:gd name="T91" fmla="*/ 29 h 49"/>
                <a:gd name="T92" fmla="*/ 46 w 53"/>
                <a:gd name="T93" fmla="*/ 30 h 49"/>
                <a:gd name="T94" fmla="*/ 18 w 53"/>
                <a:gd name="T95" fmla="*/ 43 h 49"/>
                <a:gd name="T96" fmla="*/ 17 w 53"/>
                <a:gd name="T97" fmla="*/ 44 h 49"/>
                <a:gd name="T98" fmla="*/ 16 w 53"/>
                <a:gd name="T99" fmla="*/ 45 h 49"/>
                <a:gd name="T100" fmla="*/ 16 w 53"/>
                <a:gd name="T101" fmla="*/ 47 h 49"/>
                <a:gd name="T102" fmla="*/ 17 w 53"/>
                <a:gd name="T103" fmla="*/ 48 h 49"/>
                <a:gd name="T104" fmla="*/ 15 w 53"/>
                <a:gd name="T10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3" h="49">
                  <a:moveTo>
                    <a:pt x="15" y="49"/>
                  </a:moveTo>
                  <a:cubicBezTo>
                    <a:pt x="9" y="37"/>
                    <a:pt x="9" y="37"/>
                    <a:pt x="9" y="3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7"/>
                    <a:pt x="12" y="37"/>
                  </a:cubicBezTo>
                  <a:cubicBezTo>
                    <a:pt x="12" y="38"/>
                    <a:pt x="13" y="38"/>
                    <a:pt x="13" y="38"/>
                  </a:cubicBezTo>
                  <a:cubicBezTo>
                    <a:pt x="13" y="39"/>
                    <a:pt x="14" y="39"/>
                    <a:pt x="14" y="39"/>
                  </a:cubicBezTo>
                  <a:cubicBezTo>
                    <a:pt x="15" y="39"/>
                    <a:pt x="15" y="39"/>
                    <a:pt x="16" y="38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9" y="25"/>
                    <a:pt x="9" y="25"/>
                    <a:pt x="8" y="25"/>
                  </a:cubicBezTo>
                  <a:cubicBezTo>
                    <a:pt x="8" y="26"/>
                    <a:pt x="8" y="26"/>
                    <a:pt x="8" y="27"/>
                  </a:cubicBezTo>
                  <a:cubicBezTo>
                    <a:pt x="8" y="27"/>
                    <a:pt x="8" y="28"/>
                    <a:pt x="8" y="28"/>
                  </a:cubicBezTo>
                  <a:cubicBezTo>
                    <a:pt x="8" y="29"/>
                    <a:pt x="8" y="30"/>
                    <a:pt x="8" y="30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3" y="18"/>
                    <a:pt x="3" y="18"/>
                    <a:pt x="3" y="19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5" y="20"/>
                    <a:pt x="5" y="21"/>
                    <a:pt x="6" y="21"/>
                  </a:cubicBezTo>
                  <a:cubicBezTo>
                    <a:pt x="6" y="21"/>
                    <a:pt x="7" y="20"/>
                    <a:pt x="7" y="20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6" y="6"/>
                    <a:pt x="36" y="6"/>
                  </a:cubicBezTo>
                  <a:cubicBezTo>
                    <a:pt x="37" y="6"/>
                    <a:pt x="37" y="5"/>
                    <a:pt x="37" y="5"/>
                  </a:cubicBezTo>
                  <a:cubicBezTo>
                    <a:pt x="37" y="4"/>
                    <a:pt x="37" y="4"/>
                    <a:pt x="37" y="3"/>
                  </a:cubicBezTo>
                  <a:cubicBezTo>
                    <a:pt x="37" y="2"/>
                    <a:pt x="37" y="2"/>
                    <a:pt x="37" y="1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2" y="13"/>
                    <a:pt x="42" y="13"/>
                    <a:pt x="41" y="12"/>
                  </a:cubicBezTo>
                  <a:cubicBezTo>
                    <a:pt x="41" y="12"/>
                    <a:pt x="41" y="11"/>
                    <a:pt x="40" y="11"/>
                  </a:cubicBezTo>
                  <a:cubicBezTo>
                    <a:pt x="40" y="11"/>
                    <a:pt x="40" y="11"/>
                    <a:pt x="39" y="11"/>
                  </a:cubicBezTo>
                  <a:cubicBezTo>
                    <a:pt x="38" y="11"/>
                    <a:pt x="38" y="11"/>
                    <a:pt x="37" y="11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5" y="25"/>
                    <a:pt x="45" y="24"/>
                  </a:cubicBezTo>
                  <a:cubicBezTo>
                    <a:pt x="45" y="24"/>
                    <a:pt x="46" y="23"/>
                    <a:pt x="46" y="23"/>
                  </a:cubicBezTo>
                  <a:cubicBezTo>
                    <a:pt x="46" y="22"/>
                    <a:pt x="46" y="22"/>
                    <a:pt x="46" y="21"/>
                  </a:cubicBezTo>
                  <a:cubicBezTo>
                    <a:pt x="46" y="21"/>
                    <a:pt x="45" y="20"/>
                    <a:pt x="45" y="20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1" y="31"/>
                    <a:pt x="51" y="31"/>
                    <a:pt x="50" y="31"/>
                  </a:cubicBezTo>
                  <a:cubicBezTo>
                    <a:pt x="50" y="30"/>
                    <a:pt x="49" y="30"/>
                    <a:pt x="49" y="29"/>
                  </a:cubicBezTo>
                  <a:cubicBezTo>
                    <a:pt x="49" y="29"/>
                    <a:pt x="48" y="29"/>
                    <a:pt x="48" y="29"/>
                  </a:cubicBezTo>
                  <a:cubicBezTo>
                    <a:pt x="47" y="29"/>
                    <a:pt x="46" y="29"/>
                    <a:pt x="46" y="30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4"/>
                    <a:pt x="16" y="44"/>
                    <a:pt x="16" y="45"/>
                  </a:cubicBezTo>
                  <a:cubicBezTo>
                    <a:pt x="16" y="45"/>
                    <a:pt x="16" y="46"/>
                    <a:pt x="16" y="47"/>
                  </a:cubicBezTo>
                  <a:cubicBezTo>
                    <a:pt x="17" y="47"/>
                    <a:pt x="17" y="48"/>
                    <a:pt x="17" y="48"/>
                  </a:cubicBezTo>
                  <a:lnTo>
                    <a:pt x="15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33"/>
            <p:cNvSpPr/>
            <p:nvPr/>
          </p:nvSpPr>
          <p:spPr bwMode="auto">
            <a:xfrm>
              <a:off x="-8466138" y="3405188"/>
              <a:ext cx="176213" cy="161925"/>
            </a:xfrm>
            <a:custGeom>
              <a:avLst/>
              <a:gdLst>
                <a:gd name="T0" fmla="*/ 46 w 47"/>
                <a:gd name="T1" fmla="*/ 29 h 43"/>
                <a:gd name="T2" fmla="*/ 44 w 47"/>
                <a:gd name="T3" fmla="*/ 27 h 43"/>
                <a:gd name="T4" fmla="*/ 42 w 47"/>
                <a:gd name="T5" fmla="*/ 26 h 43"/>
                <a:gd name="T6" fmla="*/ 39 w 47"/>
                <a:gd name="T7" fmla="*/ 27 h 43"/>
                <a:gd name="T8" fmla="*/ 35 w 47"/>
                <a:gd name="T9" fmla="*/ 30 h 43"/>
                <a:gd name="T10" fmla="*/ 20 w 47"/>
                <a:gd name="T11" fmla="*/ 40 h 43"/>
                <a:gd name="T12" fmla="*/ 14 w 47"/>
                <a:gd name="T13" fmla="*/ 42 h 43"/>
                <a:gd name="T14" fmla="*/ 9 w 47"/>
                <a:gd name="T15" fmla="*/ 42 h 43"/>
                <a:gd name="T16" fmla="*/ 5 w 47"/>
                <a:gd name="T17" fmla="*/ 40 h 43"/>
                <a:gd name="T18" fmla="*/ 2 w 47"/>
                <a:gd name="T19" fmla="*/ 37 h 43"/>
                <a:gd name="T20" fmla="*/ 0 w 47"/>
                <a:gd name="T21" fmla="*/ 32 h 43"/>
                <a:gd name="T22" fmla="*/ 0 w 47"/>
                <a:gd name="T23" fmla="*/ 28 h 43"/>
                <a:gd name="T24" fmla="*/ 2 w 47"/>
                <a:gd name="T25" fmla="*/ 24 h 43"/>
                <a:gd name="T26" fmla="*/ 5 w 47"/>
                <a:gd name="T27" fmla="*/ 21 h 43"/>
                <a:gd name="T28" fmla="*/ 26 w 47"/>
                <a:gd name="T29" fmla="*/ 7 h 43"/>
                <a:gd name="T30" fmla="*/ 27 w 47"/>
                <a:gd name="T31" fmla="*/ 6 h 43"/>
                <a:gd name="T32" fmla="*/ 28 w 47"/>
                <a:gd name="T33" fmla="*/ 4 h 43"/>
                <a:gd name="T34" fmla="*/ 28 w 47"/>
                <a:gd name="T35" fmla="*/ 2 h 43"/>
                <a:gd name="T36" fmla="*/ 27 w 47"/>
                <a:gd name="T37" fmla="*/ 1 h 43"/>
                <a:gd name="T38" fmla="*/ 29 w 47"/>
                <a:gd name="T39" fmla="*/ 0 h 43"/>
                <a:gd name="T40" fmla="*/ 36 w 47"/>
                <a:gd name="T41" fmla="*/ 11 h 43"/>
                <a:gd name="T42" fmla="*/ 35 w 47"/>
                <a:gd name="T43" fmla="*/ 12 h 43"/>
                <a:gd name="T44" fmla="*/ 34 w 47"/>
                <a:gd name="T45" fmla="*/ 11 h 43"/>
                <a:gd name="T46" fmla="*/ 32 w 47"/>
                <a:gd name="T47" fmla="*/ 10 h 43"/>
                <a:gd name="T48" fmla="*/ 31 w 47"/>
                <a:gd name="T49" fmla="*/ 10 h 43"/>
                <a:gd name="T50" fmla="*/ 29 w 47"/>
                <a:gd name="T51" fmla="*/ 11 h 43"/>
                <a:gd name="T52" fmla="*/ 10 w 47"/>
                <a:gd name="T53" fmla="*/ 24 h 43"/>
                <a:gd name="T54" fmla="*/ 7 w 47"/>
                <a:gd name="T55" fmla="*/ 26 h 43"/>
                <a:gd name="T56" fmla="*/ 5 w 47"/>
                <a:gd name="T57" fmla="*/ 29 h 43"/>
                <a:gd name="T58" fmla="*/ 4 w 47"/>
                <a:gd name="T59" fmla="*/ 32 h 43"/>
                <a:gd name="T60" fmla="*/ 5 w 47"/>
                <a:gd name="T61" fmla="*/ 36 h 43"/>
                <a:gd name="T62" fmla="*/ 9 w 47"/>
                <a:gd name="T63" fmla="*/ 39 h 43"/>
                <a:gd name="T64" fmla="*/ 12 w 47"/>
                <a:gd name="T65" fmla="*/ 40 h 43"/>
                <a:gd name="T66" fmla="*/ 16 w 47"/>
                <a:gd name="T67" fmla="*/ 39 h 43"/>
                <a:gd name="T68" fmla="*/ 19 w 47"/>
                <a:gd name="T69" fmla="*/ 38 h 43"/>
                <a:gd name="T70" fmla="*/ 33 w 47"/>
                <a:gd name="T71" fmla="*/ 28 h 43"/>
                <a:gd name="T72" fmla="*/ 38 w 47"/>
                <a:gd name="T73" fmla="*/ 25 h 43"/>
                <a:gd name="T74" fmla="*/ 39 w 47"/>
                <a:gd name="T75" fmla="*/ 22 h 43"/>
                <a:gd name="T76" fmla="*/ 39 w 47"/>
                <a:gd name="T77" fmla="*/ 20 h 43"/>
                <a:gd name="T78" fmla="*/ 38 w 47"/>
                <a:gd name="T79" fmla="*/ 18 h 43"/>
                <a:gd name="T80" fmla="*/ 40 w 47"/>
                <a:gd name="T81" fmla="*/ 17 h 43"/>
                <a:gd name="T82" fmla="*/ 47 w 47"/>
                <a:gd name="T83" fmla="*/ 28 h 43"/>
                <a:gd name="T84" fmla="*/ 46 w 47"/>
                <a:gd name="T85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7" h="43">
                  <a:moveTo>
                    <a:pt x="46" y="29"/>
                  </a:moveTo>
                  <a:cubicBezTo>
                    <a:pt x="45" y="28"/>
                    <a:pt x="45" y="28"/>
                    <a:pt x="44" y="27"/>
                  </a:cubicBezTo>
                  <a:cubicBezTo>
                    <a:pt x="44" y="27"/>
                    <a:pt x="43" y="26"/>
                    <a:pt x="42" y="26"/>
                  </a:cubicBezTo>
                  <a:cubicBezTo>
                    <a:pt x="42" y="26"/>
                    <a:pt x="41" y="26"/>
                    <a:pt x="39" y="27"/>
                  </a:cubicBezTo>
                  <a:cubicBezTo>
                    <a:pt x="38" y="28"/>
                    <a:pt x="37" y="28"/>
                    <a:pt x="35" y="3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1"/>
                    <a:pt x="16" y="42"/>
                    <a:pt x="14" y="42"/>
                  </a:cubicBezTo>
                  <a:cubicBezTo>
                    <a:pt x="12" y="43"/>
                    <a:pt x="10" y="42"/>
                    <a:pt x="9" y="42"/>
                  </a:cubicBezTo>
                  <a:cubicBezTo>
                    <a:pt x="7" y="42"/>
                    <a:pt x="6" y="41"/>
                    <a:pt x="5" y="40"/>
                  </a:cubicBezTo>
                  <a:cubicBezTo>
                    <a:pt x="4" y="39"/>
                    <a:pt x="3" y="38"/>
                    <a:pt x="2" y="37"/>
                  </a:cubicBezTo>
                  <a:cubicBezTo>
                    <a:pt x="1" y="36"/>
                    <a:pt x="0" y="34"/>
                    <a:pt x="0" y="32"/>
                  </a:cubicBezTo>
                  <a:cubicBezTo>
                    <a:pt x="0" y="31"/>
                    <a:pt x="0" y="29"/>
                    <a:pt x="0" y="28"/>
                  </a:cubicBezTo>
                  <a:cubicBezTo>
                    <a:pt x="0" y="26"/>
                    <a:pt x="1" y="25"/>
                    <a:pt x="2" y="24"/>
                  </a:cubicBezTo>
                  <a:cubicBezTo>
                    <a:pt x="3" y="22"/>
                    <a:pt x="4" y="21"/>
                    <a:pt x="5" y="21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8" y="5"/>
                    <a:pt x="28" y="5"/>
                    <a:pt x="28" y="4"/>
                  </a:cubicBezTo>
                  <a:cubicBezTo>
                    <a:pt x="28" y="3"/>
                    <a:pt x="28" y="3"/>
                    <a:pt x="28" y="2"/>
                  </a:cubicBezTo>
                  <a:cubicBezTo>
                    <a:pt x="27" y="2"/>
                    <a:pt x="27" y="1"/>
                    <a:pt x="27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4" y="12"/>
                    <a:pt x="34" y="11"/>
                    <a:pt x="34" y="11"/>
                  </a:cubicBezTo>
                  <a:cubicBezTo>
                    <a:pt x="33" y="11"/>
                    <a:pt x="33" y="10"/>
                    <a:pt x="32" y="10"/>
                  </a:cubicBezTo>
                  <a:cubicBezTo>
                    <a:pt x="32" y="10"/>
                    <a:pt x="31" y="10"/>
                    <a:pt x="31" y="10"/>
                  </a:cubicBezTo>
                  <a:cubicBezTo>
                    <a:pt x="30" y="10"/>
                    <a:pt x="30" y="10"/>
                    <a:pt x="29" y="11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9" y="24"/>
                    <a:pt x="8" y="25"/>
                    <a:pt x="7" y="26"/>
                  </a:cubicBezTo>
                  <a:cubicBezTo>
                    <a:pt x="6" y="27"/>
                    <a:pt x="5" y="28"/>
                    <a:pt x="5" y="29"/>
                  </a:cubicBezTo>
                  <a:cubicBezTo>
                    <a:pt x="4" y="30"/>
                    <a:pt x="4" y="31"/>
                    <a:pt x="4" y="32"/>
                  </a:cubicBezTo>
                  <a:cubicBezTo>
                    <a:pt x="4" y="33"/>
                    <a:pt x="4" y="35"/>
                    <a:pt x="5" y="36"/>
                  </a:cubicBezTo>
                  <a:cubicBezTo>
                    <a:pt x="6" y="38"/>
                    <a:pt x="7" y="39"/>
                    <a:pt x="9" y="39"/>
                  </a:cubicBezTo>
                  <a:cubicBezTo>
                    <a:pt x="10" y="40"/>
                    <a:pt x="11" y="40"/>
                    <a:pt x="12" y="40"/>
                  </a:cubicBezTo>
                  <a:cubicBezTo>
                    <a:pt x="14" y="40"/>
                    <a:pt x="15" y="40"/>
                    <a:pt x="16" y="39"/>
                  </a:cubicBezTo>
                  <a:cubicBezTo>
                    <a:pt x="17" y="39"/>
                    <a:pt x="18" y="38"/>
                    <a:pt x="19" y="3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5" y="27"/>
                    <a:pt x="37" y="26"/>
                    <a:pt x="38" y="25"/>
                  </a:cubicBezTo>
                  <a:cubicBezTo>
                    <a:pt x="39" y="24"/>
                    <a:pt x="39" y="23"/>
                    <a:pt x="39" y="22"/>
                  </a:cubicBezTo>
                  <a:cubicBezTo>
                    <a:pt x="39" y="21"/>
                    <a:pt x="39" y="21"/>
                    <a:pt x="39" y="20"/>
                  </a:cubicBezTo>
                  <a:cubicBezTo>
                    <a:pt x="39" y="19"/>
                    <a:pt x="39" y="18"/>
                    <a:pt x="38" y="18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7" y="28"/>
                    <a:pt x="47" y="28"/>
                    <a:pt x="47" y="28"/>
                  </a:cubicBezTo>
                  <a:lnTo>
                    <a:pt x="46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34"/>
            <p:cNvSpPr/>
            <p:nvPr/>
          </p:nvSpPr>
          <p:spPr bwMode="auto">
            <a:xfrm>
              <a:off x="-8388350" y="3532188"/>
              <a:ext cx="203200" cy="192088"/>
            </a:xfrm>
            <a:custGeom>
              <a:avLst/>
              <a:gdLst>
                <a:gd name="T0" fmla="*/ 53 w 54"/>
                <a:gd name="T1" fmla="*/ 28 h 51"/>
                <a:gd name="T2" fmla="*/ 51 w 54"/>
                <a:gd name="T3" fmla="*/ 26 h 51"/>
                <a:gd name="T4" fmla="*/ 49 w 54"/>
                <a:gd name="T5" fmla="*/ 26 h 51"/>
                <a:gd name="T6" fmla="*/ 46 w 54"/>
                <a:gd name="T7" fmla="*/ 27 h 51"/>
                <a:gd name="T8" fmla="*/ 42 w 54"/>
                <a:gd name="T9" fmla="*/ 30 h 51"/>
                <a:gd name="T10" fmla="*/ 19 w 54"/>
                <a:gd name="T11" fmla="*/ 51 h 51"/>
                <a:gd name="T12" fmla="*/ 18 w 54"/>
                <a:gd name="T13" fmla="*/ 49 h 51"/>
                <a:gd name="T14" fmla="*/ 30 w 54"/>
                <a:gd name="T15" fmla="*/ 12 h 51"/>
                <a:gd name="T16" fmla="*/ 14 w 54"/>
                <a:gd name="T17" fmla="*/ 26 h 51"/>
                <a:gd name="T18" fmla="*/ 10 w 54"/>
                <a:gd name="T19" fmla="*/ 30 h 51"/>
                <a:gd name="T20" fmla="*/ 9 w 54"/>
                <a:gd name="T21" fmla="*/ 33 h 51"/>
                <a:gd name="T22" fmla="*/ 9 w 54"/>
                <a:gd name="T23" fmla="*/ 35 h 51"/>
                <a:gd name="T24" fmla="*/ 10 w 54"/>
                <a:gd name="T25" fmla="*/ 37 h 51"/>
                <a:gd name="T26" fmla="*/ 9 w 54"/>
                <a:gd name="T27" fmla="*/ 39 h 51"/>
                <a:gd name="T28" fmla="*/ 0 w 54"/>
                <a:gd name="T29" fmla="*/ 29 h 51"/>
                <a:gd name="T30" fmla="*/ 1 w 54"/>
                <a:gd name="T31" fmla="*/ 27 h 51"/>
                <a:gd name="T32" fmla="*/ 3 w 54"/>
                <a:gd name="T33" fmla="*/ 28 h 51"/>
                <a:gd name="T34" fmla="*/ 5 w 54"/>
                <a:gd name="T35" fmla="*/ 29 h 51"/>
                <a:gd name="T36" fmla="*/ 8 w 54"/>
                <a:gd name="T37" fmla="*/ 28 h 51"/>
                <a:gd name="T38" fmla="*/ 12 w 54"/>
                <a:gd name="T39" fmla="*/ 25 h 51"/>
                <a:gd name="T40" fmla="*/ 28 w 54"/>
                <a:gd name="T41" fmla="*/ 11 h 51"/>
                <a:gd name="T42" fmla="*/ 29 w 54"/>
                <a:gd name="T43" fmla="*/ 9 h 51"/>
                <a:gd name="T44" fmla="*/ 30 w 54"/>
                <a:gd name="T45" fmla="*/ 7 h 51"/>
                <a:gd name="T46" fmla="*/ 30 w 54"/>
                <a:gd name="T47" fmla="*/ 4 h 51"/>
                <a:gd name="T48" fmla="*/ 29 w 54"/>
                <a:gd name="T49" fmla="*/ 2 h 51"/>
                <a:gd name="T50" fmla="*/ 31 w 54"/>
                <a:gd name="T51" fmla="*/ 0 h 51"/>
                <a:gd name="T52" fmla="*/ 37 w 54"/>
                <a:gd name="T53" fmla="*/ 7 h 51"/>
                <a:gd name="T54" fmla="*/ 25 w 54"/>
                <a:gd name="T55" fmla="*/ 42 h 51"/>
                <a:gd name="T56" fmla="*/ 40 w 54"/>
                <a:gd name="T57" fmla="*/ 29 h 51"/>
                <a:gd name="T58" fmla="*/ 44 w 54"/>
                <a:gd name="T59" fmla="*/ 25 h 51"/>
                <a:gd name="T60" fmla="*/ 45 w 54"/>
                <a:gd name="T61" fmla="*/ 22 h 51"/>
                <a:gd name="T62" fmla="*/ 45 w 54"/>
                <a:gd name="T63" fmla="*/ 20 h 51"/>
                <a:gd name="T64" fmla="*/ 44 w 54"/>
                <a:gd name="T65" fmla="*/ 18 h 51"/>
                <a:gd name="T66" fmla="*/ 45 w 54"/>
                <a:gd name="T67" fmla="*/ 16 h 51"/>
                <a:gd name="T68" fmla="*/ 54 w 54"/>
                <a:gd name="T69" fmla="*/ 26 h 51"/>
                <a:gd name="T70" fmla="*/ 53 w 54"/>
                <a:gd name="T71" fmla="*/ 2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" h="51">
                  <a:moveTo>
                    <a:pt x="53" y="28"/>
                  </a:moveTo>
                  <a:cubicBezTo>
                    <a:pt x="52" y="27"/>
                    <a:pt x="52" y="27"/>
                    <a:pt x="51" y="26"/>
                  </a:cubicBezTo>
                  <a:cubicBezTo>
                    <a:pt x="50" y="26"/>
                    <a:pt x="49" y="26"/>
                    <a:pt x="49" y="26"/>
                  </a:cubicBezTo>
                  <a:cubicBezTo>
                    <a:pt x="48" y="26"/>
                    <a:pt x="47" y="26"/>
                    <a:pt x="46" y="27"/>
                  </a:cubicBezTo>
                  <a:cubicBezTo>
                    <a:pt x="45" y="28"/>
                    <a:pt x="43" y="29"/>
                    <a:pt x="42" y="30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2" y="28"/>
                    <a:pt x="11" y="29"/>
                    <a:pt x="10" y="30"/>
                  </a:cubicBezTo>
                  <a:cubicBezTo>
                    <a:pt x="9" y="31"/>
                    <a:pt x="9" y="32"/>
                    <a:pt x="9" y="33"/>
                  </a:cubicBezTo>
                  <a:cubicBezTo>
                    <a:pt x="8" y="33"/>
                    <a:pt x="9" y="34"/>
                    <a:pt x="9" y="35"/>
                  </a:cubicBezTo>
                  <a:cubicBezTo>
                    <a:pt x="10" y="36"/>
                    <a:pt x="10" y="37"/>
                    <a:pt x="10" y="37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4" y="29"/>
                    <a:pt x="5" y="29"/>
                    <a:pt x="5" y="29"/>
                  </a:cubicBezTo>
                  <a:cubicBezTo>
                    <a:pt x="6" y="29"/>
                    <a:pt x="7" y="29"/>
                    <a:pt x="8" y="28"/>
                  </a:cubicBezTo>
                  <a:cubicBezTo>
                    <a:pt x="9" y="28"/>
                    <a:pt x="10" y="26"/>
                    <a:pt x="12" y="25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0"/>
                    <a:pt x="29" y="9"/>
                    <a:pt x="29" y="9"/>
                  </a:cubicBezTo>
                  <a:cubicBezTo>
                    <a:pt x="30" y="8"/>
                    <a:pt x="30" y="7"/>
                    <a:pt x="30" y="7"/>
                  </a:cubicBezTo>
                  <a:cubicBezTo>
                    <a:pt x="30" y="6"/>
                    <a:pt x="30" y="5"/>
                    <a:pt x="30" y="4"/>
                  </a:cubicBezTo>
                  <a:cubicBezTo>
                    <a:pt x="30" y="3"/>
                    <a:pt x="29" y="2"/>
                    <a:pt x="29" y="2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2" y="27"/>
                    <a:pt x="43" y="26"/>
                    <a:pt x="44" y="25"/>
                  </a:cubicBezTo>
                  <a:cubicBezTo>
                    <a:pt x="45" y="24"/>
                    <a:pt x="45" y="23"/>
                    <a:pt x="45" y="22"/>
                  </a:cubicBezTo>
                  <a:cubicBezTo>
                    <a:pt x="45" y="22"/>
                    <a:pt x="45" y="21"/>
                    <a:pt x="45" y="20"/>
                  </a:cubicBezTo>
                  <a:cubicBezTo>
                    <a:pt x="44" y="19"/>
                    <a:pt x="44" y="18"/>
                    <a:pt x="44" y="18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54" y="26"/>
                    <a:pt x="54" y="26"/>
                    <a:pt x="54" y="26"/>
                  </a:cubicBezTo>
                  <a:lnTo>
                    <a:pt x="53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35"/>
            <p:cNvSpPr>
              <a:spLocks noEditPoints="1"/>
            </p:cNvSpPr>
            <p:nvPr/>
          </p:nvSpPr>
          <p:spPr bwMode="auto">
            <a:xfrm>
              <a:off x="-8267700" y="3683000"/>
              <a:ext cx="150813" cy="165100"/>
            </a:xfrm>
            <a:custGeom>
              <a:avLst/>
              <a:gdLst>
                <a:gd name="T0" fmla="*/ 26 w 40"/>
                <a:gd name="T1" fmla="*/ 44 h 44"/>
                <a:gd name="T2" fmla="*/ 26 w 40"/>
                <a:gd name="T3" fmla="*/ 44 h 44"/>
                <a:gd name="T4" fmla="*/ 26 w 40"/>
                <a:gd name="T5" fmla="*/ 22 h 44"/>
                <a:gd name="T6" fmla="*/ 26 w 40"/>
                <a:gd name="T7" fmla="*/ 23 h 44"/>
                <a:gd name="T8" fmla="*/ 32 w 40"/>
                <a:gd name="T9" fmla="*/ 7 h 44"/>
                <a:gd name="T10" fmla="*/ 26 w 40"/>
                <a:gd name="T11" fmla="*/ 12 h 44"/>
                <a:gd name="T12" fmla="*/ 26 w 40"/>
                <a:gd name="T13" fmla="*/ 9 h 44"/>
                <a:gd name="T14" fmla="*/ 38 w 40"/>
                <a:gd name="T15" fmla="*/ 0 h 44"/>
                <a:gd name="T16" fmla="*/ 40 w 40"/>
                <a:gd name="T17" fmla="*/ 1 h 44"/>
                <a:gd name="T18" fmla="*/ 27 w 40"/>
                <a:gd name="T19" fmla="*/ 36 h 44"/>
                <a:gd name="T20" fmla="*/ 26 w 40"/>
                <a:gd name="T21" fmla="*/ 38 h 44"/>
                <a:gd name="T22" fmla="*/ 26 w 40"/>
                <a:gd name="T23" fmla="*/ 40 h 44"/>
                <a:gd name="T24" fmla="*/ 27 w 40"/>
                <a:gd name="T25" fmla="*/ 41 h 44"/>
                <a:gd name="T26" fmla="*/ 28 w 40"/>
                <a:gd name="T27" fmla="*/ 43 h 44"/>
                <a:gd name="T28" fmla="*/ 26 w 40"/>
                <a:gd name="T29" fmla="*/ 44 h 44"/>
                <a:gd name="T30" fmla="*/ 26 w 40"/>
                <a:gd name="T31" fmla="*/ 44 h 44"/>
                <a:gd name="T32" fmla="*/ 16 w 40"/>
                <a:gd name="T33" fmla="*/ 36 h 44"/>
                <a:gd name="T34" fmla="*/ 17 w 40"/>
                <a:gd name="T35" fmla="*/ 34 h 44"/>
                <a:gd name="T36" fmla="*/ 20 w 40"/>
                <a:gd name="T37" fmla="*/ 36 h 44"/>
                <a:gd name="T38" fmla="*/ 21 w 40"/>
                <a:gd name="T39" fmla="*/ 36 h 44"/>
                <a:gd name="T40" fmla="*/ 22 w 40"/>
                <a:gd name="T41" fmla="*/ 35 h 44"/>
                <a:gd name="T42" fmla="*/ 22 w 40"/>
                <a:gd name="T43" fmla="*/ 34 h 44"/>
                <a:gd name="T44" fmla="*/ 25 w 40"/>
                <a:gd name="T45" fmla="*/ 25 h 44"/>
                <a:gd name="T46" fmla="*/ 16 w 40"/>
                <a:gd name="T47" fmla="*/ 18 h 44"/>
                <a:gd name="T48" fmla="*/ 13 w 40"/>
                <a:gd name="T49" fmla="*/ 21 h 44"/>
                <a:gd name="T50" fmla="*/ 11 w 40"/>
                <a:gd name="T51" fmla="*/ 22 h 44"/>
                <a:gd name="T52" fmla="*/ 9 w 40"/>
                <a:gd name="T53" fmla="*/ 24 h 44"/>
                <a:gd name="T54" fmla="*/ 9 w 40"/>
                <a:gd name="T55" fmla="*/ 25 h 44"/>
                <a:gd name="T56" fmla="*/ 9 w 40"/>
                <a:gd name="T57" fmla="*/ 27 h 44"/>
                <a:gd name="T58" fmla="*/ 11 w 40"/>
                <a:gd name="T59" fmla="*/ 30 h 44"/>
                <a:gd name="T60" fmla="*/ 9 w 40"/>
                <a:gd name="T61" fmla="*/ 31 h 44"/>
                <a:gd name="T62" fmla="*/ 0 w 40"/>
                <a:gd name="T63" fmla="*/ 24 h 44"/>
                <a:gd name="T64" fmla="*/ 1 w 40"/>
                <a:gd name="T65" fmla="*/ 22 h 44"/>
                <a:gd name="T66" fmla="*/ 2 w 40"/>
                <a:gd name="T67" fmla="*/ 23 h 44"/>
                <a:gd name="T68" fmla="*/ 4 w 40"/>
                <a:gd name="T69" fmla="*/ 23 h 44"/>
                <a:gd name="T70" fmla="*/ 6 w 40"/>
                <a:gd name="T71" fmla="*/ 23 h 44"/>
                <a:gd name="T72" fmla="*/ 8 w 40"/>
                <a:gd name="T73" fmla="*/ 21 h 44"/>
                <a:gd name="T74" fmla="*/ 24 w 40"/>
                <a:gd name="T75" fmla="*/ 10 h 44"/>
                <a:gd name="T76" fmla="*/ 26 w 40"/>
                <a:gd name="T77" fmla="*/ 9 h 44"/>
                <a:gd name="T78" fmla="*/ 26 w 40"/>
                <a:gd name="T79" fmla="*/ 12 h 44"/>
                <a:gd name="T80" fmla="*/ 19 w 40"/>
                <a:gd name="T81" fmla="*/ 17 h 44"/>
                <a:gd name="T82" fmla="*/ 26 w 40"/>
                <a:gd name="T83" fmla="*/ 22 h 44"/>
                <a:gd name="T84" fmla="*/ 26 w 40"/>
                <a:gd name="T8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" h="44">
                  <a:moveTo>
                    <a:pt x="26" y="44"/>
                  </a:moveTo>
                  <a:cubicBezTo>
                    <a:pt x="26" y="44"/>
                    <a:pt x="26" y="44"/>
                    <a:pt x="26" y="44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30" y="6"/>
                    <a:pt x="35" y="2"/>
                    <a:pt x="38" y="0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9"/>
                    <a:pt x="26" y="39"/>
                    <a:pt x="26" y="40"/>
                  </a:cubicBezTo>
                  <a:cubicBezTo>
                    <a:pt x="26" y="41"/>
                    <a:pt x="26" y="41"/>
                    <a:pt x="27" y="41"/>
                  </a:cubicBezTo>
                  <a:cubicBezTo>
                    <a:pt x="27" y="42"/>
                    <a:pt x="27" y="42"/>
                    <a:pt x="28" y="43"/>
                  </a:cubicBezTo>
                  <a:lnTo>
                    <a:pt x="26" y="44"/>
                  </a:lnTo>
                  <a:close/>
                  <a:moveTo>
                    <a:pt x="26" y="44"/>
                  </a:moveTo>
                  <a:cubicBezTo>
                    <a:pt x="16" y="36"/>
                    <a:pt x="16" y="36"/>
                    <a:pt x="16" y="36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8" y="35"/>
                    <a:pt x="19" y="35"/>
                    <a:pt x="20" y="36"/>
                  </a:cubicBezTo>
                  <a:cubicBezTo>
                    <a:pt x="20" y="36"/>
                    <a:pt x="21" y="36"/>
                    <a:pt x="21" y="36"/>
                  </a:cubicBezTo>
                  <a:cubicBezTo>
                    <a:pt x="21" y="35"/>
                    <a:pt x="22" y="35"/>
                    <a:pt x="22" y="35"/>
                  </a:cubicBezTo>
                  <a:cubicBezTo>
                    <a:pt x="22" y="35"/>
                    <a:pt x="22" y="35"/>
                    <a:pt x="22" y="34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5" y="19"/>
                    <a:pt x="14" y="20"/>
                    <a:pt x="13" y="21"/>
                  </a:cubicBezTo>
                  <a:cubicBezTo>
                    <a:pt x="13" y="21"/>
                    <a:pt x="12" y="22"/>
                    <a:pt x="11" y="22"/>
                  </a:cubicBezTo>
                  <a:cubicBezTo>
                    <a:pt x="10" y="23"/>
                    <a:pt x="10" y="23"/>
                    <a:pt x="9" y="24"/>
                  </a:cubicBezTo>
                  <a:cubicBezTo>
                    <a:pt x="9" y="24"/>
                    <a:pt x="9" y="25"/>
                    <a:pt x="9" y="25"/>
                  </a:cubicBezTo>
                  <a:cubicBezTo>
                    <a:pt x="8" y="25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2" y="23"/>
                    <a:pt x="2" y="23"/>
                  </a:cubicBezTo>
                  <a:cubicBezTo>
                    <a:pt x="3" y="23"/>
                    <a:pt x="4" y="23"/>
                    <a:pt x="4" y="23"/>
                  </a:cubicBezTo>
                  <a:cubicBezTo>
                    <a:pt x="5" y="23"/>
                    <a:pt x="6" y="23"/>
                    <a:pt x="6" y="23"/>
                  </a:cubicBezTo>
                  <a:cubicBezTo>
                    <a:pt x="7" y="22"/>
                    <a:pt x="8" y="22"/>
                    <a:pt x="8" y="21"/>
                  </a:cubicBezTo>
                  <a:cubicBezTo>
                    <a:pt x="13" y="18"/>
                    <a:pt x="18" y="15"/>
                    <a:pt x="24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26" y="22"/>
                    <a:pt x="26" y="22"/>
                    <a:pt x="26" y="22"/>
                  </a:cubicBezTo>
                  <a:lnTo>
                    <a:pt x="2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36"/>
            <p:cNvSpPr/>
            <p:nvPr/>
          </p:nvSpPr>
          <p:spPr bwMode="auto">
            <a:xfrm>
              <a:off x="-8116888" y="3743325"/>
              <a:ext cx="190500" cy="195263"/>
            </a:xfrm>
            <a:custGeom>
              <a:avLst/>
              <a:gdLst>
                <a:gd name="T0" fmla="*/ 50 w 51"/>
                <a:gd name="T1" fmla="*/ 19 h 52"/>
                <a:gd name="T2" fmla="*/ 48 w 51"/>
                <a:gd name="T3" fmla="*/ 19 h 52"/>
                <a:gd name="T4" fmla="*/ 46 w 51"/>
                <a:gd name="T5" fmla="*/ 18 h 52"/>
                <a:gd name="T6" fmla="*/ 44 w 51"/>
                <a:gd name="T7" fmla="*/ 20 h 52"/>
                <a:gd name="T8" fmla="*/ 41 w 51"/>
                <a:gd name="T9" fmla="*/ 25 h 52"/>
                <a:gd name="T10" fmla="*/ 25 w 51"/>
                <a:gd name="T11" fmla="*/ 52 h 52"/>
                <a:gd name="T12" fmla="*/ 24 w 51"/>
                <a:gd name="T13" fmla="*/ 51 h 52"/>
                <a:gd name="T14" fmla="*/ 23 w 51"/>
                <a:gd name="T15" fmla="*/ 11 h 52"/>
                <a:gd name="T16" fmla="*/ 13 w 51"/>
                <a:gd name="T17" fmla="*/ 30 h 52"/>
                <a:gd name="T18" fmla="*/ 10 w 51"/>
                <a:gd name="T19" fmla="*/ 35 h 52"/>
                <a:gd name="T20" fmla="*/ 10 w 51"/>
                <a:gd name="T21" fmla="*/ 38 h 52"/>
                <a:gd name="T22" fmla="*/ 11 w 51"/>
                <a:gd name="T23" fmla="*/ 40 h 52"/>
                <a:gd name="T24" fmla="*/ 13 w 51"/>
                <a:gd name="T25" fmla="*/ 42 h 52"/>
                <a:gd name="T26" fmla="*/ 12 w 51"/>
                <a:gd name="T27" fmla="*/ 44 h 52"/>
                <a:gd name="T28" fmla="*/ 0 w 51"/>
                <a:gd name="T29" fmla="*/ 37 h 52"/>
                <a:gd name="T30" fmla="*/ 1 w 51"/>
                <a:gd name="T31" fmla="*/ 35 h 52"/>
                <a:gd name="T32" fmla="*/ 3 w 51"/>
                <a:gd name="T33" fmla="*/ 36 h 52"/>
                <a:gd name="T34" fmla="*/ 5 w 51"/>
                <a:gd name="T35" fmla="*/ 36 h 52"/>
                <a:gd name="T36" fmla="*/ 8 w 51"/>
                <a:gd name="T37" fmla="*/ 34 h 52"/>
                <a:gd name="T38" fmla="*/ 11 w 51"/>
                <a:gd name="T39" fmla="*/ 29 h 52"/>
                <a:gd name="T40" fmla="*/ 21 w 51"/>
                <a:gd name="T41" fmla="*/ 11 h 52"/>
                <a:gd name="T42" fmla="*/ 22 w 51"/>
                <a:gd name="T43" fmla="*/ 9 h 52"/>
                <a:gd name="T44" fmla="*/ 22 w 51"/>
                <a:gd name="T45" fmla="*/ 6 h 52"/>
                <a:gd name="T46" fmla="*/ 21 w 51"/>
                <a:gd name="T47" fmla="*/ 4 h 52"/>
                <a:gd name="T48" fmla="*/ 19 w 51"/>
                <a:gd name="T49" fmla="*/ 2 h 52"/>
                <a:gd name="T50" fmla="*/ 20 w 51"/>
                <a:gd name="T51" fmla="*/ 0 h 52"/>
                <a:gd name="T52" fmla="*/ 29 w 51"/>
                <a:gd name="T53" fmla="*/ 5 h 52"/>
                <a:gd name="T54" fmla="*/ 29 w 51"/>
                <a:gd name="T55" fmla="*/ 42 h 52"/>
                <a:gd name="T56" fmla="*/ 39 w 51"/>
                <a:gd name="T57" fmla="*/ 24 h 52"/>
                <a:gd name="T58" fmla="*/ 41 w 51"/>
                <a:gd name="T59" fmla="*/ 19 h 52"/>
                <a:gd name="T60" fmla="*/ 41 w 51"/>
                <a:gd name="T61" fmla="*/ 16 h 52"/>
                <a:gd name="T62" fmla="*/ 40 w 51"/>
                <a:gd name="T63" fmla="*/ 14 h 52"/>
                <a:gd name="T64" fmla="*/ 38 w 51"/>
                <a:gd name="T65" fmla="*/ 13 h 52"/>
                <a:gd name="T66" fmla="*/ 39 w 51"/>
                <a:gd name="T67" fmla="*/ 11 h 52"/>
                <a:gd name="T68" fmla="*/ 51 w 51"/>
                <a:gd name="T69" fmla="*/ 17 h 52"/>
                <a:gd name="T70" fmla="*/ 50 w 51"/>
                <a:gd name="T71" fmla="*/ 1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1" h="52">
                  <a:moveTo>
                    <a:pt x="50" y="19"/>
                  </a:moveTo>
                  <a:cubicBezTo>
                    <a:pt x="50" y="19"/>
                    <a:pt x="49" y="19"/>
                    <a:pt x="48" y="19"/>
                  </a:cubicBezTo>
                  <a:cubicBezTo>
                    <a:pt x="47" y="18"/>
                    <a:pt x="46" y="18"/>
                    <a:pt x="46" y="18"/>
                  </a:cubicBezTo>
                  <a:cubicBezTo>
                    <a:pt x="45" y="19"/>
                    <a:pt x="44" y="19"/>
                    <a:pt x="44" y="20"/>
                  </a:cubicBezTo>
                  <a:cubicBezTo>
                    <a:pt x="43" y="22"/>
                    <a:pt x="42" y="23"/>
                    <a:pt x="41" y="25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2" y="32"/>
                    <a:pt x="11" y="34"/>
                    <a:pt x="10" y="35"/>
                  </a:cubicBezTo>
                  <a:cubicBezTo>
                    <a:pt x="10" y="36"/>
                    <a:pt x="10" y="37"/>
                    <a:pt x="10" y="38"/>
                  </a:cubicBezTo>
                  <a:cubicBezTo>
                    <a:pt x="10" y="39"/>
                    <a:pt x="10" y="39"/>
                    <a:pt x="11" y="40"/>
                  </a:cubicBezTo>
                  <a:cubicBezTo>
                    <a:pt x="12" y="41"/>
                    <a:pt x="13" y="42"/>
                    <a:pt x="13" y="42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2" y="35"/>
                    <a:pt x="2" y="36"/>
                    <a:pt x="3" y="36"/>
                  </a:cubicBezTo>
                  <a:cubicBezTo>
                    <a:pt x="4" y="36"/>
                    <a:pt x="5" y="36"/>
                    <a:pt x="5" y="36"/>
                  </a:cubicBezTo>
                  <a:cubicBezTo>
                    <a:pt x="6" y="36"/>
                    <a:pt x="7" y="35"/>
                    <a:pt x="8" y="34"/>
                  </a:cubicBezTo>
                  <a:cubicBezTo>
                    <a:pt x="8" y="33"/>
                    <a:pt x="9" y="32"/>
                    <a:pt x="11" y="29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2" y="9"/>
                    <a:pt x="22" y="9"/>
                  </a:cubicBezTo>
                  <a:cubicBezTo>
                    <a:pt x="22" y="8"/>
                    <a:pt x="22" y="7"/>
                    <a:pt x="22" y="6"/>
                  </a:cubicBezTo>
                  <a:cubicBezTo>
                    <a:pt x="22" y="5"/>
                    <a:pt x="22" y="5"/>
                    <a:pt x="21" y="4"/>
                  </a:cubicBezTo>
                  <a:cubicBezTo>
                    <a:pt x="20" y="3"/>
                    <a:pt x="20" y="2"/>
                    <a:pt x="19" y="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40" y="22"/>
                    <a:pt x="41" y="20"/>
                    <a:pt x="41" y="19"/>
                  </a:cubicBezTo>
                  <a:cubicBezTo>
                    <a:pt x="41" y="18"/>
                    <a:pt x="42" y="17"/>
                    <a:pt x="41" y="16"/>
                  </a:cubicBezTo>
                  <a:cubicBezTo>
                    <a:pt x="41" y="16"/>
                    <a:pt x="41" y="15"/>
                    <a:pt x="40" y="14"/>
                  </a:cubicBezTo>
                  <a:cubicBezTo>
                    <a:pt x="39" y="13"/>
                    <a:pt x="39" y="13"/>
                    <a:pt x="38" y="13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51" y="17"/>
                    <a:pt x="51" y="17"/>
                    <a:pt x="51" y="17"/>
                  </a:cubicBezTo>
                  <a:lnTo>
                    <a:pt x="5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37"/>
            <p:cNvSpPr/>
            <p:nvPr/>
          </p:nvSpPr>
          <p:spPr bwMode="auto">
            <a:xfrm>
              <a:off x="-7756525" y="3875088"/>
              <a:ext cx="123825" cy="165100"/>
            </a:xfrm>
            <a:custGeom>
              <a:avLst/>
              <a:gdLst>
                <a:gd name="T0" fmla="*/ 33 w 33"/>
                <a:gd name="T1" fmla="*/ 5 h 44"/>
                <a:gd name="T2" fmla="*/ 31 w 33"/>
                <a:gd name="T3" fmla="*/ 5 h 44"/>
                <a:gd name="T4" fmla="*/ 29 w 33"/>
                <a:gd name="T5" fmla="*/ 6 h 44"/>
                <a:gd name="T6" fmla="*/ 28 w 33"/>
                <a:gd name="T7" fmla="*/ 9 h 44"/>
                <a:gd name="T8" fmla="*/ 27 w 33"/>
                <a:gd name="T9" fmla="*/ 14 h 44"/>
                <a:gd name="T10" fmla="*/ 25 w 33"/>
                <a:gd name="T11" fmla="*/ 32 h 44"/>
                <a:gd name="T12" fmla="*/ 24 w 33"/>
                <a:gd name="T13" fmla="*/ 38 h 44"/>
                <a:gd name="T14" fmla="*/ 20 w 33"/>
                <a:gd name="T15" fmla="*/ 42 h 44"/>
                <a:gd name="T16" fmla="*/ 16 w 33"/>
                <a:gd name="T17" fmla="*/ 44 h 44"/>
                <a:gd name="T18" fmla="*/ 12 w 33"/>
                <a:gd name="T19" fmla="*/ 44 h 44"/>
                <a:gd name="T20" fmla="*/ 7 w 33"/>
                <a:gd name="T21" fmla="*/ 43 h 44"/>
                <a:gd name="T22" fmla="*/ 4 w 33"/>
                <a:gd name="T23" fmla="*/ 40 h 44"/>
                <a:gd name="T24" fmla="*/ 2 w 33"/>
                <a:gd name="T25" fmla="*/ 36 h 44"/>
                <a:gd name="T26" fmla="*/ 1 w 33"/>
                <a:gd name="T27" fmla="*/ 31 h 44"/>
                <a:gd name="T28" fmla="*/ 4 w 33"/>
                <a:gd name="T29" fmla="*/ 6 h 44"/>
                <a:gd name="T30" fmla="*/ 4 w 33"/>
                <a:gd name="T31" fmla="*/ 4 h 44"/>
                <a:gd name="T32" fmla="*/ 3 w 33"/>
                <a:gd name="T33" fmla="*/ 3 h 44"/>
                <a:gd name="T34" fmla="*/ 1 w 33"/>
                <a:gd name="T35" fmla="*/ 2 h 44"/>
                <a:gd name="T36" fmla="*/ 0 w 33"/>
                <a:gd name="T37" fmla="*/ 2 h 44"/>
                <a:gd name="T38" fmla="*/ 0 w 33"/>
                <a:gd name="T39" fmla="*/ 0 h 44"/>
                <a:gd name="T40" fmla="*/ 14 w 33"/>
                <a:gd name="T41" fmla="*/ 1 h 44"/>
                <a:gd name="T42" fmla="*/ 13 w 33"/>
                <a:gd name="T43" fmla="*/ 3 h 44"/>
                <a:gd name="T44" fmla="*/ 12 w 33"/>
                <a:gd name="T45" fmla="*/ 3 h 44"/>
                <a:gd name="T46" fmla="*/ 10 w 33"/>
                <a:gd name="T47" fmla="*/ 4 h 44"/>
                <a:gd name="T48" fmla="*/ 9 w 33"/>
                <a:gd name="T49" fmla="*/ 5 h 44"/>
                <a:gd name="T50" fmla="*/ 9 w 33"/>
                <a:gd name="T51" fmla="*/ 6 h 44"/>
                <a:gd name="T52" fmla="*/ 6 w 33"/>
                <a:gd name="T53" fmla="*/ 30 h 44"/>
                <a:gd name="T54" fmla="*/ 6 w 33"/>
                <a:gd name="T55" fmla="*/ 33 h 44"/>
                <a:gd name="T56" fmla="*/ 7 w 33"/>
                <a:gd name="T57" fmla="*/ 37 h 44"/>
                <a:gd name="T58" fmla="*/ 9 w 33"/>
                <a:gd name="T59" fmla="*/ 40 h 44"/>
                <a:gd name="T60" fmla="*/ 13 w 33"/>
                <a:gd name="T61" fmla="*/ 41 h 44"/>
                <a:gd name="T62" fmla="*/ 18 w 33"/>
                <a:gd name="T63" fmla="*/ 40 h 44"/>
                <a:gd name="T64" fmla="*/ 21 w 33"/>
                <a:gd name="T65" fmla="*/ 38 h 44"/>
                <a:gd name="T66" fmla="*/ 22 w 33"/>
                <a:gd name="T67" fmla="*/ 35 h 44"/>
                <a:gd name="T68" fmla="*/ 23 w 33"/>
                <a:gd name="T69" fmla="*/ 31 h 44"/>
                <a:gd name="T70" fmla="*/ 25 w 33"/>
                <a:gd name="T71" fmla="*/ 14 h 44"/>
                <a:gd name="T72" fmla="*/ 25 w 33"/>
                <a:gd name="T73" fmla="*/ 9 h 44"/>
                <a:gd name="T74" fmla="*/ 24 w 33"/>
                <a:gd name="T75" fmla="*/ 6 h 44"/>
                <a:gd name="T76" fmla="*/ 22 w 33"/>
                <a:gd name="T77" fmla="*/ 4 h 44"/>
                <a:gd name="T78" fmla="*/ 20 w 33"/>
                <a:gd name="T79" fmla="*/ 4 h 44"/>
                <a:gd name="T80" fmla="*/ 20 w 33"/>
                <a:gd name="T81" fmla="*/ 2 h 44"/>
                <a:gd name="T82" fmla="*/ 33 w 33"/>
                <a:gd name="T83" fmla="*/ 3 h 44"/>
                <a:gd name="T84" fmla="*/ 33 w 33"/>
                <a:gd name="T85" fmla="*/ 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" h="44">
                  <a:moveTo>
                    <a:pt x="33" y="5"/>
                  </a:moveTo>
                  <a:cubicBezTo>
                    <a:pt x="33" y="5"/>
                    <a:pt x="32" y="5"/>
                    <a:pt x="31" y="5"/>
                  </a:cubicBezTo>
                  <a:cubicBezTo>
                    <a:pt x="30" y="5"/>
                    <a:pt x="30" y="6"/>
                    <a:pt x="29" y="6"/>
                  </a:cubicBezTo>
                  <a:cubicBezTo>
                    <a:pt x="29" y="6"/>
                    <a:pt x="28" y="7"/>
                    <a:pt x="28" y="9"/>
                  </a:cubicBezTo>
                  <a:cubicBezTo>
                    <a:pt x="28" y="10"/>
                    <a:pt x="27" y="12"/>
                    <a:pt x="27" y="14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4"/>
                    <a:pt x="25" y="36"/>
                    <a:pt x="24" y="38"/>
                  </a:cubicBezTo>
                  <a:cubicBezTo>
                    <a:pt x="23" y="40"/>
                    <a:pt x="22" y="41"/>
                    <a:pt x="20" y="42"/>
                  </a:cubicBezTo>
                  <a:cubicBezTo>
                    <a:pt x="19" y="43"/>
                    <a:pt x="18" y="44"/>
                    <a:pt x="16" y="44"/>
                  </a:cubicBezTo>
                  <a:cubicBezTo>
                    <a:pt x="15" y="44"/>
                    <a:pt x="14" y="44"/>
                    <a:pt x="12" y="44"/>
                  </a:cubicBezTo>
                  <a:cubicBezTo>
                    <a:pt x="10" y="44"/>
                    <a:pt x="9" y="44"/>
                    <a:pt x="7" y="43"/>
                  </a:cubicBezTo>
                  <a:cubicBezTo>
                    <a:pt x="6" y="42"/>
                    <a:pt x="5" y="41"/>
                    <a:pt x="4" y="40"/>
                  </a:cubicBezTo>
                  <a:cubicBezTo>
                    <a:pt x="3" y="38"/>
                    <a:pt x="2" y="37"/>
                    <a:pt x="2" y="36"/>
                  </a:cubicBezTo>
                  <a:cubicBezTo>
                    <a:pt x="1" y="34"/>
                    <a:pt x="1" y="33"/>
                    <a:pt x="1" y="31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5"/>
                    <a:pt x="4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2" y="3"/>
                    <a:pt x="12" y="3"/>
                  </a:cubicBezTo>
                  <a:cubicBezTo>
                    <a:pt x="11" y="3"/>
                    <a:pt x="11" y="3"/>
                    <a:pt x="10" y="4"/>
                  </a:cubicBezTo>
                  <a:cubicBezTo>
                    <a:pt x="10" y="4"/>
                    <a:pt x="9" y="4"/>
                    <a:pt x="9" y="5"/>
                  </a:cubicBezTo>
                  <a:cubicBezTo>
                    <a:pt x="9" y="5"/>
                    <a:pt x="9" y="6"/>
                    <a:pt x="9" y="6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1"/>
                    <a:pt x="6" y="32"/>
                    <a:pt x="6" y="33"/>
                  </a:cubicBezTo>
                  <a:cubicBezTo>
                    <a:pt x="6" y="34"/>
                    <a:pt x="7" y="36"/>
                    <a:pt x="7" y="37"/>
                  </a:cubicBezTo>
                  <a:cubicBezTo>
                    <a:pt x="8" y="38"/>
                    <a:pt x="8" y="39"/>
                    <a:pt x="9" y="40"/>
                  </a:cubicBezTo>
                  <a:cubicBezTo>
                    <a:pt x="10" y="40"/>
                    <a:pt x="12" y="41"/>
                    <a:pt x="13" y="41"/>
                  </a:cubicBezTo>
                  <a:cubicBezTo>
                    <a:pt x="15" y="41"/>
                    <a:pt x="17" y="41"/>
                    <a:pt x="18" y="40"/>
                  </a:cubicBezTo>
                  <a:cubicBezTo>
                    <a:pt x="19" y="40"/>
                    <a:pt x="20" y="39"/>
                    <a:pt x="21" y="38"/>
                  </a:cubicBezTo>
                  <a:cubicBezTo>
                    <a:pt x="21" y="37"/>
                    <a:pt x="22" y="36"/>
                    <a:pt x="22" y="35"/>
                  </a:cubicBezTo>
                  <a:cubicBezTo>
                    <a:pt x="23" y="34"/>
                    <a:pt x="23" y="32"/>
                    <a:pt x="23" y="31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2"/>
                    <a:pt x="25" y="10"/>
                    <a:pt x="25" y="9"/>
                  </a:cubicBezTo>
                  <a:cubicBezTo>
                    <a:pt x="25" y="7"/>
                    <a:pt x="25" y="6"/>
                    <a:pt x="24" y="6"/>
                  </a:cubicBezTo>
                  <a:cubicBezTo>
                    <a:pt x="24" y="5"/>
                    <a:pt x="23" y="5"/>
                    <a:pt x="22" y="4"/>
                  </a:cubicBezTo>
                  <a:cubicBezTo>
                    <a:pt x="21" y="4"/>
                    <a:pt x="20" y="4"/>
                    <a:pt x="20" y="4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33" y="3"/>
                    <a:pt x="33" y="3"/>
                    <a:pt x="33" y="3"/>
                  </a:cubicBezTo>
                  <a:lnTo>
                    <a:pt x="33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38"/>
            <p:cNvSpPr/>
            <p:nvPr/>
          </p:nvSpPr>
          <p:spPr bwMode="auto">
            <a:xfrm>
              <a:off x="-7599363" y="3889375"/>
              <a:ext cx="131763" cy="161925"/>
            </a:xfrm>
            <a:custGeom>
              <a:avLst/>
              <a:gdLst>
                <a:gd name="T0" fmla="*/ 35 w 35"/>
                <a:gd name="T1" fmla="*/ 2 h 43"/>
                <a:gd name="T2" fmla="*/ 33 w 35"/>
                <a:gd name="T3" fmla="*/ 3 h 43"/>
                <a:gd name="T4" fmla="*/ 31 w 35"/>
                <a:gd name="T5" fmla="*/ 4 h 43"/>
                <a:gd name="T6" fmla="*/ 30 w 35"/>
                <a:gd name="T7" fmla="*/ 7 h 43"/>
                <a:gd name="T8" fmla="*/ 30 w 35"/>
                <a:gd name="T9" fmla="*/ 12 h 43"/>
                <a:gd name="T10" fmla="*/ 30 w 35"/>
                <a:gd name="T11" fmla="*/ 43 h 43"/>
                <a:gd name="T12" fmla="*/ 28 w 35"/>
                <a:gd name="T13" fmla="*/ 43 h 43"/>
                <a:gd name="T14" fmla="*/ 8 w 35"/>
                <a:gd name="T15" fmla="*/ 8 h 43"/>
                <a:gd name="T16" fmla="*/ 8 w 35"/>
                <a:gd name="T17" fmla="*/ 30 h 43"/>
                <a:gd name="T18" fmla="*/ 8 w 35"/>
                <a:gd name="T19" fmla="*/ 35 h 43"/>
                <a:gd name="T20" fmla="*/ 9 w 35"/>
                <a:gd name="T21" fmla="*/ 38 h 43"/>
                <a:gd name="T22" fmla="*/ 11 w 35"/>
                <a:gd name="T23" fmla="*/ 39 h 43"/>
                <a:gd name="T24" fmla="*/ 14 w 35"/>
                <a:gd name="T25" fmla="*/ 40 h 43"/>
                <a:gd name="T26" fmla="*/ 14 w 35"/>
                <a:gd name="T27" fmla="*/ 42 h 43"/>
                <a:gd name="T28" fmla="*/ 0 w 35"/>
                <a:gd name="T29" fmla="*/ 42 h 43"/>
                <a:gd name="T30" fmla="*/ 0 w 35"/>
                <a:gd name="T31" fmla="*/ 40 h 43"/>
                <a:gd name="T32" fmla="*/ 2 w 35"/>
                <a:gd name="T33" fmla="*/ 39 h 43"/>
                <a:gd name="T34" fmla="*/ 4 w 35"/>
                <a:gd name="T35" fmla="*/ 39 h 43"/>
                <a:gd name="T36" fmla="*/ 5 w 35"/>
                <a:gd name="T37" fmla="*/ 36 h 43"/>
                <a:gd name="T38" fmla="*/ 6 w 35"/>
                <a:gd name="T39" fmla="*/ 30 h 43"/>
                <a:gd name="T40" fmla="*/ 6 w 35"/>
                <a:gd name="T41" fmla="*/ 9 h 43"/>
                <a:gd name="T42" fmla="*/ 6 w 35"/>
                <a:gd name="T43" fmla="*/ 7 h 43"/>
                <a:gd name="T44" fmla="*/ 5 w 35"/>
                <a:gd name="T45" fmla="*/ 5 h 43"/>
                <a:gd name="T46" fmla="*/ 2 w 35"/>
                <a:gd name="T47" fmla="*/ 3 h 43"/>
                <a:gd name="T48" fmla="*/ 0 w 35"/>
                <a:gd name="T49" fmla="*/ 2 h 43"/>
                <a:gd name="T50" fmla="*/ 0 w 35"/>
                <a:gd name="T51" fmla="*/ 0 h 43"/>
                <a:gd name="T52" fmla="*/ 9 w 35"/>
                <a:gd name="T53" fmla="*/ 0 h 43"/>
                <a:gd name="T54" fmla="*/ 27 w 35"/>
                <a:gd name="T55" fmla="*/ 32 h 43"/>
                <a:gd name="T56" fmla="*/ 28 w 35"/>
                <a:gd name="T57" fmla="*/ 12 h 43"/>
                <a:gd name="T58" fmla="*/ 27 w 35"/>
                <a:gd name="T59" fmla="*/ 7 h 43"/>
                <a:gd name="T60" fmla="*/ 26 w 35"/>
                <a:gd name="T61" fmla="*/ 4 h 43"/>
                <a:gd name="T62" fmla="*/ 24 w 35"/>
                <a:gd name="T63" fmla="*/ 3 h 43"/>
                <a:gd name="T64" fmla="*/ 22 w 35"/>
                <a:gd name="T65" fmla="*/ 2 h 43"/>
                <a:gd name="T66" fmla="*/ 22 w 35"/>
                <a:gd name="T67" fmla="*/ 0 h 43"/>
                <a:gd name="T68" fmla="*/ 35 w 35"/>
                <a:gd name="T69" fmla="*/ 0 h 43"/>
                <a:gd name="T70" fmla="*/ 35 w 35"/>
                <a:gd name="T71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" h="43">
                  <a:moveTo>
                    <a:pt x="35" y="2"/>
                  </a:moveTo>
                  <a:cubicBezTo>
                    <a:pt x="35" y="2"/>
                    <a:pt x="34" y="3"/>
                    <a:pt x="33" y="3"/>
                  </a:cubicBezTo>
                  <a:cubicBezTo>
                    <a:pt x="32" y="3"/>
                    <a:pt x="32" y="3"/>
                    <a:pt x="31" y="4"/>
                  </a:cubicBezTo>
                  <a:cubicBezTo>
                    <a:pt x="31" y="4"/>
                    <a:pt x="30" y="5"/>
                    <a:pt x="30" y="7"/>
                  </a:cubicBezTo>
                  <a:cubicBezTo>
                    <a:pt x="30" y="8"/>
                    <a:pt x="30" y="10"/>
                    <a:pt x="30" y="12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2"/>
                    <a:pt x="8" y="34"/>
                    <a:pt x="8" y="35"/>
                  </a:cubicBezTo>
                  <a:cubicBezTo>
                    <a:pt x="8" y="37"/>
                    <a:pt x="9" y="38"/>
                    <a:pt x="9" y="38"/>
                  </a:cubicBezTo>
                  <a:cubicBezTo>
                    <a:pt x="10" y="39"/>
                    <a:pt x="10" y="39"/>
                    <a:pt x="11" y="39"/>
                  </a:cubicBezTo>
                  <a:cubicBezTo>
                    <a:pt x="13" y="40"/>
                    <a:pt x="13" y="40"/>
                    <a:pt x="14" y="40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" y="40"/>
                    <a:pt x="1" y="40"/>
                    <a:pt x="2" y="39"/>
                  </a:cubicBezTo>
                  <a:cubicBezTo>
                    <a:pt x="3" y="39"/>
                    <a:pt x="4" y="39"/>
                    <a:pt x="4" y="39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6" y="35"/>
                    <a:pt x="6" y="33"/>
                    <a:pt x="6" y="3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8"/>
                    <a:pt x="6" y="8"/>
                    <a:pt x="6" y="7"/>
                  </a:cubicBezTo>
                  <a:cubicBezTo>
                    <a:pt x="5" y="6"/>
                    <a:pt x="5" y="5"/>
                    <a:pt x="5" y="5"/>
                  </a:cubicBezTo>
                  <a:cubicBezTo>
                    <a:pt x="4" y="4"/>
                    <a:pt x="3" y="3"/>
                    <a:pt x="2" y="3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0"/>
                    <a:pt x="28" y="8"/>
                    <a:pt x="27" y="7"/>
                  </a:cubicBezTo>
                  <a:cubicBezTo>
                    <a:pt x="27" y="5"/>
                    <a:pt x="27" y="4"/>
                    <a:pt x="26" y="4"/>
                  </a:cubicBezTo>
                  <a:cubicBezTo>
                    <a:pt x="26" y="4"/>
                    <a:pt x="25" y="3"/>
                    <a:pt x="24" y="3"/>
                  </a:cubicBezTo>
                  <a:cubicBezTo>
                    <a:pt x="23" y="2"/>
                    <a:pt x="22" y="2"/>
                    <a:pt x="22" y="2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35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39"/>
            <p:cNvSpPr/>
            <p:nvPr/>
          </p:nvSpPr>
          <p:spPr bwMode="auto">
            <a:xfrm>
              <a:off x="-7426325" y="3883025"/>
              <a:ext cx="66675" cy="161925"/>
            </a:xfrm>
            <a:custGeom>
              <a:avLst/>
              <a:gdLst>
                <a:gd name="T0" fmla="*/ 18 w 18"/>
                <a:gd name="T1" fmla="*/ 42 h 43"/>
                <a:gd name="T2" fmla="*/ 3 w 18"/>
                <a:gd name="T3" fmla="*/ 43 h 43"/>
                <a:gd name="T4" fmla="*/ 3 w 18"/>
                <a:gd name="T5" fmla="*/ 41 h 43"/>
                <a:gd name="T6" fmla="*/ 5 w 18"/>
                <a:gd name="T7" fmla="*/ 41 h 43"/>
                <a:gd name="T8" fmla="*/ 7 w 18"/>
                <a:gd name="T9" fmla="*/ 40 h 43"/>
                <a:gd name="T10" fmla="*/ 8 w 18"/>
                <a:gd name="T11" fmla="*/ 39 h 43"/>
                <a:gd name="T12" fmla="*/ 8 w 18"/>
                <a:gd name="T13" fmla="*/ 37 h 43"/>
                <a:gd name="T14" fmla="*/ 5 w 18"/>
                <a:gd name="T15" fmla="*/ 7 h 43"/>
                <a:gd name="T16" fmla="*/ 5 w 18"/>
                <a:gd name="T17" fmla="*/ 5 h 43"/>
                <a:gd name="T18" fmla="*/ 4 w 18"/>
                <a:gd name="T19" fmla="*/ 4 h 43"/>
                <a:gd name="T20" fmla="*/ 2 w 18"/>
                <a:gd name="T21" fmla="*/ 3 h 43"/>
                <a:gd name="T22" fmla="*/ 0 w 18"/>
                <a:gd name="T23" fmla="*/ 3 h 43"/>
                <a:gd name="T24" fmla="*/ 0 w 18"/>
                <a:gd name="T25" fmla="*/ 1 h 43"/>
                <a:gd name="T26" fmla="*/ 15 w 18"/>
                <a:gd name="T27" fmla="*/ 0 h 43"/>
                <a:gd name="T28" fmla="*/ 15 w 18"/>
                <a:gd name="T29" fmla="*/ 2 h 43"/>
                <a:gd name="T30" fmla="*/ 13 w 18"/>
                <a:gd name="T31" fmla="*/ 2 h 43"/>
                <a:gd name="T32" fmla="*/ 11 w 18"/>
                <a:gd name="T33" fmla="*/ 3 h 43"/>
                <a:gd name="T34" fmla="*/ 10 w 18"/>
                <a:gd name="T35" fmla="*/ 4 h 43"/>
                <a:gd name="T36" fmla="*/ 10 w 18"/>
                <a:gd name="T37" fmla="*/ 6 h 43"/>
                <a:gd name="T38" fmla="*/ 13 w 18"/>
                <a:gd name="T39" fmla="*/ 36 h 43"/>
                <a:gd name="T40" fmla="*/ 13 w 18"/>
                <a:gd name="T41" fmla="*/ 38 h 43"/>
                <a:gd name="T42" fmla="*/ 14 w 18"/>
                <a:gd name="T43" fmla="*/ 39 h 43"/>
                <a:gd name="T44" fmla="*/ 16 w 18"/>
                <a:gd name="T45" fmla="*/ 40 h 43"/>
                <a:gd name="T46" fmla="*/ 18 w 18"/>
                <a:gd name="T47" fmla="*/ 40 h 43"/>
                <a:gd name="T48" fmla="*/ 18 w 18"/>
                <a:gd name="T49" fmla="*/ 4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43">
                  <a:moveTo>
                    <a:pt x="18" y="42"/>
                  </a:moveTo>
                  <a:cubicBezTo>
                    <a:pt x="3" y="43"/>
                    <a:pt x="3" y="43"/>
                    <a:pt x="3" y="43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4" y="41"/>
                    <a:pt x="4" y="41"/>
                    <a:pt x="5" y="41"/>
                  </a:cubicBezTo>
                  <a:cubicBezTo>
                    <a:pt x="6" y="40"/>
                    <a:pt x="6" y="40"/>
                    <a:pt x="7" y="40"/>
                  </a:cubicBezTo>
                  <a:cubicBezTo>
                    <a:pt x="7" y="40"/>
                    <a:pt x="7" y="39"/>
                    <a:pt x="8" y="39"/>
                  </a:cubicBezTo>
                  <a:cubicBezTo>
                    <a:pt x="8" y="39"/>
                    <a:pt x="8" y="38"/>
                    <a:pt x="8" y="3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5" y="5"/>
                    <a:pt x="5" y="5"/>
                  </a:cubicBezTo>
                  <a:cubicBezTo>
                    <a:pt x="5" y="5"/>
                    <a:pt x="4" y="4"/>
                    <a:pt x="4" y="4"/>
                  </a:cubicBezTo>
                  <a:cubicBezTo>
                    <a:pt x="3" y="4"/>
                    <a:pt x="3" y="4"/>
                    <a:pt x="2" y="3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13" y="2"/>
                    <a:pt x="12" y="3"/>
                    <a:pt x="11" y="3"/>
                  </a:cubicBezTo>
                  <a:cubicBezTo>
                    <a:pt x="11" y="3"/>
                    <a:pt x="11" y="4"/>
                    <a:pt x="10" y="4"/>
                  </a:cubicBezTo>
                  <a:cubicBezTo>
                    <a:pt x="10" y="5"/>
                    <a:pt x="10" y="5"/>
                    <a:pt x="10" y="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7"/>
                    <a:pt x="13" y="38"/>
                    <a:pt x="13" y="38"/>
                  </a:cubicBezTo>
                  <a:cubicBezTo>
                    <a:pt x="13" y="39"/>
                    <a:pt x="14" y="39"/>
                    <a:pt x="14" y="39"/>
                  </a:cubicBezTo>
                  <a:cubicBezTo>
                    <a:pt x="15" y="39"/>
                    <a:pt x="15" y="39"/>
                    <a:pt x="16" y="40"/>
                  </a:cubicBezTo>
                  <a:cubicBezTo>
                    <a:pt x="17" y="40"/>
                    <a:pt x="17" y="40"/>
                    <a:pt x="18" y="40"/>
                  </a:cubicBezTo>
                  <a:lnTo>
                    <a:pt x="18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40"/>
            <p:cNvSpPr/>
            <p:nvPr/>
          </p:nvSpPr>
          <p:spPr bwMode="auto">
            <a:xfrm>
              <a:off x="-7340600" y="3836988"/>
              <a:ext cx="120650" cy="177800"/>
            </a:xfrm>
            <a:custGeom>
              <a:avLst/>
              <a:gdLst>
                <a:gd name="T0" fmla="*/ 32 w 32"/>
                <a:gd name="T1" fmla="*/ 2 h 47"/>
                <a:gd name="T2" fmla="*/ 31 w 32"/>
                <a:gd name="T3" fmla="*/ 3 h 47"/>
                <a:gd name="T4" fmla="*/ 30 w 32"/>
                <a:gd name="T5" fmla="*/ 4 h 47"/>
                <a:gd name="T6" fmla="*/ 29 w 32"/>
                <a:gd name="T7" fmla="*/ 6 h 47"/>
                <a:gd name="T8" fmla="*/ 29 w 32"/>
                <a:gd name="T9" fmla="*/ 9 h 47"/>
                <a:gd name="T10" fmla="*/ 29 w 32"/>
                <a:gd name="T11" fmla="*/ 24 h 47"/>
                <a:gd name="T12" fmla="*/ 30 w 32"/>
                <a:gd name="T13" fmla="*/ 46 h 47"/>
                <a:gd name="T14" fmla="*/ 28 w 32"/>
                <a:gd name="T15" fmla="*/ 47 h 47"/>
                <a:gd name="T16" fmla="*/ 15 w 32"/>
                <a:gd name="T17" fmla="*/ 27 h 47"/>
                <a:gd name="T18" fmla="*/ 6 w 32"/>
                <a:gd name="T19" fmla="*/ 15 h 47"/>
                <a:gd name="T20" fmla="*/ 5 w 32"/>
                <a:gd name="T21" fmla="*/ 14 h 47"/>
                <a:gd name="T22" fmla="*/ 4 w 32"/>
                <a:gd name="T23" fmla="*/ 13 h 47"/>
                <a:gd name="T24" fmla="*/ 2 w 32"/>
                <a:gd name="T25" fmla="*/ 13 h 47"/>
                <a:gd name="T26" fmla="*/ 1 w 32"/>
                <a:gd name="T27" fmla="*/ 13 h 47"/>
                <a:gd name="T28" fmla="*/ 0 w 32"/>
                <a:gd name="T29" fmla="*/ 11 h 47"/>
                <a:gd name="T30" fmla="*/ 13 w 32"/>
                <a:gd name="T31" fmla="*/ 7 h 47"/>
                <a:gd name="T32" fmla="*/ 14 w 32"/>
                <a:gd name="T33" fmla="*/ 9 h 47"/>
                <a:gd name="T34" fmla="*/ 11 w 32"/>
                <a:gd name="T35" fmla="*/ 10 h 47"/>
                <a:gd name="T36" fmla="*/ 10 w 32"/>
                <a:gd name="T37" fmla="*/ 11 h 47"/>
                <a:gd name="T38" fmla="*/ 10 w 32"/>
                <a:gd name="T39" fmla="*/ 12 h 47"/>
                <a:gd name="T40" fmla="*/ 11 w 32"/>
                <a:gd name="T41" fmla="*/ 13 h 47"/>
                <a:gd name="T42" fmla="*/ 16 w 32"/>
                <a:gd name="T43" fmla="*/ 21 h 47"/>
                <a:gd name="T44" fmla="*/ 27 w 32"/>
                <a:gd name="T45" fmla="*/ 37 h 47"/>
                <a:gd name="T46" fmla="*/ 27 w 32"/>
                <a:gd name="T47" fmla="*/ 23 h 47"/>
                <a:gd name="T48" fmla="*/ 27 w 32"/>
                <a:gd name="T49" fmla="*/ 13 h 47"/>
                <a:gd name="T50" fmla="*/ 27 w 32"/>
                <a:gd name="T51" fmla="*/ 9 h 47"/>
                <a:gd name="T52" fmla="*/ 26 w 32"/>
                <a:gd name="T53" fmla="*/ 7 h 47"/>
                <a:gd name="T54" fmla="*/ 25 w 32"/>
                <a:gd name="T55" fmla="*/ 6 h 47"/>
                <a:gd name="T56" fmla="*/ 24 w 32"/>
                <a:gd name="T57" fmla="*/ 6 h 47"/>
                <a:gd name="T58" fmla="*/ 22 w 32"/>
                <a:gd name="T59" fmla="*/ 6 h 47"/>
                <a:gd name="T60" fmla="*/ 21 w 32"/>
                <a:gd name="T61" fmla="*/ 6 h 47"/>
                <a:gd name="T62" fmla="*/ 20 w 32"/>
                <a:gd name="T63" fmla="*/ 4 h 47"/>
                <a:gd name="T64" fmla="*/ 32 w 32"/>
                <a:gd name="T65" fmla="*/ 0 h 47"/>
                <a:gd name="T66" fmla="*/ 32 w 32"/>
                <a:gd name="T6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" h="47">
                  <a:moveTo>
                    <a:pt x="32" y="2"/>
                  </a:moveTo>
                  <a:cubicBezTo>
                    <a:pt x="32" y="3"/>
                    <a:pt x="31" y="3"/>
                    <a:pt x="31" y="3"/>
                  </a:cubicBezTo>
                  <a:cubicBezTo>
                    <a:pt x="31" y="4"/>
                    <a:pt x="30" y="4"/>
                    <a:pt x="30" y="4"/>
                  </a:cubicBezTo>
                  <a:cubicBezTo>
                    <a:pt x="30" y="5"/>
                    <a:pt x="29" y="6"/>
                    <a:pt x="29" y="6"/>
                  </a:cubicBezTo>
                  <a:cubicBezTo>
                    <a:pt x="29" y="7"/>
                    <a:pt x="29" y="8"/>
                    <a:pt x="29" y="9"/>
                  </a:cubicBezTo>
                  <a:cubicBezTo>
                    <a:pt x="29" y="12"/>
                    <a:pt x="29" y="17"/>
                    <a:pt x="29" y="24"/>
                  </a:cubicBezTo>
                  <a:cubicBezTo>
                    <a:pt x="29" y="31"/>
                    <a:pt x="29" y="38"/>
                    <a:pt x="30" y="46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3" y="40"/>
                    <a:pt x="19" y="34"/>
                    <a:pt x="15" y="27"/>
                  </a:cubicBezTo>
                  <a:cubicBezTo>
                    <a:pt x="11" y="21"/>
                    <a:pt x="8" y="17"/>
                    <a:pt x="6" y="15"/>
                  </a:cubicBezTo>
                  <a:cubicBezTo>
                    <a:pt x="6" y="15"/>
                    <a:pt x="6" y="14"/>
                    <a:pt x="5" y="14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3" y="13"/>
                    <a:pt x="3" y="13"/>
                    <a:pt x="2" y="13"/>
                  </a:cubicBezTo>
                  <a:cubicBezTo>
                    <a:pt x="2" y="13"/>
                    <a:pt x="1" y="13"/>
                    <a:pt x="1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2" y="9"/>
                    <a:pt x="12" y="9"/>
                    <a:pt x="11" y="10"/>
                  </a:cubicBezTo>
                  <a:cubicBezTo>
                    <a:pt x="10" y="10"/>
                    <a:pt x="10" y="11"/>
                    <a:pt x="10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2"/>
                    <a:pt x="11" y="12"/>
                    <a:pt x="11" y="13"/>
                  </a:cubicBezTo>
                  <a:cubicBezTo>
                    <a:pt x="12" y="14"/>
                    <a:pt x="14" y="17"/>
                    <a:pt x="16" y="21"/>
                  </a:cubicBezTo>
                  <a:cubicBezTo>
                    <a:pt x="19" y="25"/>
                    <a:pt x="23" y="30"/>
                    <a:pt x="27" y="37"/>
                  </a:cubicBezTo>
                  <a:cubicBezTo>
                    <a:pt x="27" y="33"/>
                    <a:pt x="27" y="29"/>
                    <a:pt x="27" y="23"/>
                  </a:cubicBezTo>
                  <a:cubicBezTo>
                    <a:pt x="27" y="18"/>
                    <a:pt x="27" y="15"/>
                    <a:pt x="27" y="13"/>
                  </a:cubicBezTo>
                  <a:cubicBezTo>
                    <a:pt x="27" y="11"/>
                    <a:pt x="27" y="10"/>
                    <a:pt x="27" y="9"/>
                  </a:cubicBezTo>
                  <a:cubicBezTo>
                    <a:pt x="26" y="8"/>
                    <a:pt x="26" y="8"/>
                    <a:pt x="26" y="7"/>
                  </a:cubicBezTo>
                  <a:cubicBezTo>
                    <a:pt x="26" y="7"/>
                    <a:pt x="26" y="6"/>
                    <a:pt x="25" y="6"/>
                  </a:cubicBezTo>
                  <a:cubicBezTo>
                    <a:pt x="25" y="6"/>
                    <a:pt x="24" y="6"/>
                    <a:pt x="24" y="6"/>
                  </a:cubicBezTo>
                  <a:cubicBezTo>
                    <a:pt x="23" y="6"/>
                    <a:pt x="23" y="6"/>
                    <a:pt x="22" y="6"/>
                  </a:cubicBezTo>
                  <a:cubicBezTo>
                    <a:pt x="22" y="6"/>
                    <a:pt x="21" y="6"/>
                    <a:pt x="21" y="6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41"/>
            <p:cNvSpPr/>
            <p:nvPr/>
          </p:nvSpPr>
          <p:spPr bwMode="auto">
            <a:xfrm>
              <a:off x="-7186613" y="3784600"/>
              <a:ext cx="161925" cy="184150"/>
            </a:xfrm>
            <a:custGeom>
              <a:avLst/>
              <a:gdLst>
                <a:gd name="T0" fmla="*/ 38 w 43"/>
                <a:gd name="T1" fmla="*/ 26 h 49"/>
                <a:gd name="T2" fmla="*/ 43 w 43"/>
                <a:gd name="T3" fmla="*/ 37 h 49"/>
                <a:gd name="T4" fmla="*/ 19 w 43"/>
                <a:gd name="T5" fmla="*/ 49 h 49"/>
                <a:gd name="T6" fmla="*/ 18 w 43"/>
                <a:gd name="T7" fmla="*/ 47 h 49"/>
                <a:gd name="T8" fmla="*/ 19 w 43"/>
                <a:gd name="T9" fmla="*/ 46 h 49"/>
                <a:gd name="T10" fmla="*/ 20 w 43"/>
                <a:gd name="T11" fmla="*/ 45 h 49"/>
                <a:gd name="T12" fmla="*/ 21 w 43"/>
                <a:gd name="T13" fmla="*/ 44 h 49"/>
                <a:gd name="T14" fmla="*/ 20 w 43"/>
                <a:gd name="T15" fmla="*/ 42 h 49"/>
                <a:gd name="T16" fmla="*/ 7 w 43"/>
                <a:gd name="T17" fmla="*/ 15 h 49"/>
                <a:gd name="T18" fmla="*/ 6 w 43"/>
                <a:gd name="T19" fmla="*/ 14 h 49"/>
                <a:gd name="T20" fmla="*/ 4 w 43"/>
                <a:gd name="T21" fmla="*/ 13 h 49"/>
                <a:gd name="T22" fmla="*/ 2 w 43"/>
                <a:gd name="T23" fmla="*/ 13 h 49"/>
                <a:gd name="T24" fmla="*/ 1 w 43"/>
                <a:gd name="T25" fmla="*/ 14 h 49"/>
                <a:gd name="T26" fmla="*/ 0 w 43"/>
                <a:gd name="T27" fmla="*/ 12 h 49"/>
                <a:gd name="T28" fmla="*/ 22 w 43"/>
                <a:gd name="T29" fmla="*/ 0 h 49"/>
                <a:gd name="T30" fmla="*/ 27 w 43"/>
                <a:gd name="T31" fmla="*/ 9 h 49"/>
                <a:gd name="T32" fmla="*/ 25 w 43"/>
                <a:gd name="T33" fmla="*/ 10 h 49"/>
                <a:gd name="T34" fmla="*/ 21 w 43"/>
                <a:gd name="T35" fmla="*/ 7 h 49"/>
                <a:gd name="T36" fmla="*/ 17 w 43"/>
                <a:gd name="T37" fmla="*/ 6 h 49"/>
                <a:gd name="T38" fmla="*/ 16 w 43"/>
                <a:gd name="T39" fmla="*/ 6 h 49"/>
                <a:gd name="T40" fmla="*/ 14 w 43"/>
                <a:gd name="T41" fmla="*/ 7 h 49"/>
                <a:gd name="T42" fmla="*/ 9 w 43"/>
                <a:gd name="T43" fmla="*/ 10 h 49"/>
                <a:gd name="T44" fmla="*/ 17 w 43"/>
                <a:gd name="T45" fmla="*/ 24 h 49"/>
                <a:gd name="T46" fmla="*/ 20 w 43"/>
                <a:gd name="T47" fmla="*/ 23 h 49"/>
                <a:gd name="T48" fmla="*/ 22 w 43"/>
                <a:gd name="T49" fmla="*/ 21 h 49"/>
                <a:gd name="T50" fmla="*/ 23 w 43"/>
                <a:gd name="T51" fmla="*/ 19 h 49"/>
                <a:gd name="T52" fmla="*/ 23 w 43"/>
                <a:gd name="T53" fmla="*/ 17 h 49"/>
                <a:gd name="T54" fmla="*/ 22 w 43"/>
                <a:gd name="T55" fmla="*/ 14 h 49"/>
                <a:gd name="T56" fmla="*/ 23 w 43"/>
                <a:gd name="T57" fmla="*/ 13 h 49"/>
                <a:gd name="T58" fmla="*/ 31 w 43"/>
                <a:gd name="T59" fmla="*/ 28 h 49"/>
                <a:gd name="T60" fmla="*/ 29 w 43"/>
                <a:gd name="T61" fmla="*/ 29 h 49"/>
                <a:gd name="T62" fmla="*/ 27 w 43"/>
                <a:gd name="T63" fmla="*/ 26 h 49"/>
                <a:gd name="T64" fmla="*/ 26 w 43"/>
                <a:gd name="T65" fmla="*/ 25 h 49"/>
                <a:gd name="T66" fmla="*/ 23 w 43"/>
                <a:gd name="T67" fmla="*/ 24 h 49"/>
                <a:gd name="T68" fmla="*/ 21 w 43"/>
                <a:gd name="T69" fmla="*/ 25 h 49"/>
                <a:gd name="T70" fmla="*/ 18 w 43"/>
                <a:gd name="T71" fmla="*/ 27 h 49"/>
                <a:gd name="T72" fmla="*/ 24 w 43"/>
                <a:gd name="T73" fmla="*/ 38 h 49"/>
                <a:gd name="T74" fmla="*/ 25 w 43"/>
                <a:gd name="T75" fmla="*/ 41 h 49"/>
                <a:gd name="T76" fmla="*/ 27 w 43"/>
                <a:gd name="T77" fmla="*/ 42 h 49"/>
                <a:gd name="T78" fmla="*/ 28 w 43"/>
                <a:gd name="T79" fmla="*/ 42 h 49"/>
                <a:gd name="T80" fmla="*/ 31 w 43"/>
                <a:gd name="T81" fmla="*/ 40 h 49"/>
                <a:gd name="T82" fmla="*/ 33 w 43"/>
                <a:gd name="T83" fmla="*/ 39 h 49"/>
                <a:gd name="T84" fmla="*/ 35 w 43"/>
                <a:gd name="T85" fmla="*/ 38 h 49"/>
                <a:gd name="T86" fmla="*/ 36 w 43"/>
                <a:gd name="T87" fmla="*/ 37 h 49"/>
                <a:gd name="T88" fmla="*/ 37 w 43"/>
                <a:gd name="T89" fmla="*/ 36 h 49"/>
                <a:gd name="T90" fmla="*/ 37 w 43"/>
                <a:gd name="T91" fmla="*/ 31 h 49"/>
                <a:gd name="T92" fmla="*/ 36 w 43"/>
                <a:gd name="T93" fmla="*/ 27 h 49"/>
                <a:gd name="T94" fmla="*/ 38 w 43"/>
                <a:gd name="T95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" h="49">
                  <a:moveTo>
                    <a:pt x="38" y="26"/>
                  </a:moveTo>
                  <a:cubicBezTo>
                    <a:pt x="43" y="37"/>
                    <a:pt x="43" y="37"/>
                    <a:pt x="43" y="37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9" y="47"/>
                    <a:pt x="19" y="46"/>
                  </a:cubicBezTo>
                  <a:cubicBezTo>
                    <a:pt x="20" y="46"/>
                    <a:pt x="20" y="46"/>
                    <a:pt x="20" y="45"/>
                  </a:cubicBezTo>
                  <a:cubicBezTo>
                    <a:pt x="21" y="45"/>
                    <a:pt x="21" y="44"/>
                    <a:pt x="21" y="44"/>
                  </a:cubicBezTo>
                  <a:cubicBezTo>
                    <a:pt x="21" y="43"/>
                    <a:pt x="21" y="43"/>
                    <a:pt x="20" y="42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3"/>
                    <a:pt x="5" y="13"/>
                    <a:pt x="4" y="13"/>
                  </a:cubicBezTo>
                  <a:cubicBezTo>
                    <a:pt x="4" y="13"/>
                    <a:pt x="3" y="13"/>
                    <a:pt x="2" y="13"/>
                  </a:cubicBezTo>
                  <a:cubicBezTo>
                    <a:pt x="2" y="13"/>
                    <a:pt x="1" y="13"/>
                    <a:pt x="1" y="1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4" y="9"/>
                    <a:pt x="23" y="8"/>
                    <a:pt x="21" y="7"/>
                  </a:cubicBezTo>
                  <a:cubicBezTo>
                    <a:pt x="20" y="6"/>
                    <a:pt x="18" y="5"/>
                    <a:pt x="17" y="6"/>
                  </a:cubicBezTo>
                  <a:cubicBezTo>
                    <a:pt x="17" y="6"/>
                    <a:pt x="16" y="6"/>
                    <a:pt x="16" y="6"/>
                  </a:cubicBezTo>
                  <a:cubicBezTo>
                    <a:pt x="15" y="7"/>
                    <a:pt x="15" y="7"/>
                    <a:pt x="14" y="7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1" y="22"/>
                    <a:pt x="22" y="22"/>
                    <a:pt x="22" y="21"/>
                  </a:cubicBezTo>
                  <a:cubicBezTo>
                    <a:pt x="22" y="21"/>
                    <a:pt x="23" y="20"/>
                    <a:pt x="23" y="19"/>
                  </a:cubicBezTo>
                  <a:cubicBezTo>
                    <a:pt x="23" y="19"/>
                    <a:pt x="23" y="18"/>
                    <a:pt x="23" y="17"/>
                  </a:cubicBezTo>
                  <a:cubicBezTo>
                    <a:pt x="22" y="16"/>
                    <a:pt x="22" y="15"/>
                    <a:pt x="22" y="14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8"/>
                    <a:pt x="28" y="27"/>
                    <a:pt x="27" y="26"/>
                  </a:cubicBezTo>
                  <a:cubicBezTo>
                    <a:pt x="27" y="26"/>
                    <a:pt x="26" y="25"/>
                    <a:pt x="26" y="25"/>
                  </a:cubicBezTo>
                  <a:cubicBezTo>
                    <a:pt x="25" y="24"/>
                    <a:pt x="24" y="24"/>
                    <a:pt x="23" y="24"/>
                  </a:cubicBezTo>
                  <a:cubicBezTo>
                    <a:pt x="23" y="24"/>
                    <a:pt x="22" y="25"/>
                    <a:pt x="21" y="25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9"/>
                    <a:pt x="25" y="40"/>
                    <a:pt x="25" y="41"/>
                  </a:cubicBezTo>
                  <a:cubicBezTo>
                    <a:pt x="26" y="41"/>
                    <a:pt x="26" y="41"/>
                    <a:pt x="27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29" y="41"/>
                    <a:pt x="30" y="41"/>
                    <a:pt x="31" y="40"/>
                  </a:cubicBezTo>
                  <a:cubicBezTo>
                    <a:pt x="31" y="40"/>
                    <a:pt x="32" y="40"/>
                    <a:pt x="33" y="39"/>
                  </a:cubicBezTo>
                  <a:cubicBezTo>
                    <a:pt x="34" y="39"/>
                    <a:pt x="34" y="39"/>
                    <a:pt x="35" y="38"/>
                  </a:cubicBezTo>
                  <a:cubicBezTo>
                    <a:pt x="35" y="38"/>
                    <a:pt x="36" y="38"/>
                    <a:pt x="36" y="37"/>
                  </a:cubicBezTo>
                  <a:cubicBezTo>
                    <a:pt x="36" y="37"/>
                    <a:pt x="37" y="36"/>
                    <a:pt x="37" y="36"/>
                  </a:cubicBezTo>
                  <a:cubicBezTo>
                    <a:pt x="37" y="35"/>
                    <a:pt x="37" y="33"/>
                    <a:pt x="37" y="31"/>
                  </a:cubicBezTo>
                  <a:cubicBezTo>
                    <a:pt x="37" y="29"/>
                    <a:pt x="36" y="27"/>
                    <a:pt x="36" y="27"/>
                  </a:cubicBezTo>
                  <a:lnTo>
                    <a:pt x="38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42"/>
            <p:cNvSpPr>
              <a:spLocks noEditPoints="1"/>
            </p:cNvSpPr>
            <p:nvPr/>
          </p:nvSpPr>
          <p:spPr bwMode="auto">
            <a:xfrm>
              <a:off x="-7051675" y="3721100"/>
              <a:ext cx="192088" cy="168275"/>
            </a:xfrm>
            <a:custGeom>
              <a:avLst/>
              <a:gdLst>
                <a:gd name="T0" fmla="*/ 51 w 51"/>
                <a:gd name="T1" fmla="*/ 26 h 45"/>
                <a:gd name="T2" fmla="*/ 44 w 51"/>
                <a:gd name="T3" fmla="*/ 31 h 45"/>
                <a:gd name="T4" fmla="*/ 34 w 51"/>
                <a:gd name="T5" fmla="*/ 26 h 45"/>
                <a:gd name="T6" fmla="*/ 24 w 51"/>
                <a:gd name="T7" fmla="*/ 22 h 45"/>
                <a:gd name="T8" fmla="*/ 22 w 51"/>
                <a:gd name="T9" fmla="*/ 24 h 45"/>
                <a:gd name="T10" fmla="*/ 29 w 51"/>
                <a:gd name="T11" fmla="*/ 35 h 45"/>
                <a:gd name="T12" fmla="*/ 31 w 51"/>
                <a:gd name="T13" fmla="*/ 36 h 45"/>
                <a:gd name="T14" fmla="*/ 32 w 51"/>
                <a:gd name="T15" fmla="*/ 37 h 45"/>
                <a:gd name="T16" fmla="*/ 34 w 51"/>
                <a:gd name="T17" fmla="*/ 36 h 45"/>
                <a:gd name="T18" fmla="*/ 35 w 51"/>
                <a:gd name="T19" fmla="*/ 35 h 45"/>
                <a:gd name="T20" fmla="*/ 37 w 51"/>
                <a:gd name="T21" fmla="*/ 37 h 45"/>
                <a:gd name="T22" fmla="*/ 25 w 51"/>
                <a:gd name="T23" fmla="*/ 45 h 45"/>
                <a:gd name="T24" fmla="*/ 24 w 51"/>
                <a:gd name="T25" fmla="*/ 43 h 45"/>
                <a:gd name="T26" fmla="*/ 25 w 51"/>
                <a:gd name="T27" fmla="*/ 42 h 45"/>
                <a:gd name="T28" fmla="*/ 26 w 51"/>
                <a:gd name="T29" fmla="*/ 41 h 45"/>
                <a:gd name="T30" fmla="*/ 26 w 51"/>
                <a:gd name="T31" fmla="*/ 40 h 45"/>
                <a:gd name="T32" fmla="*/ 26 w 51"/>
                <a:gd name="T33" fmla="*/ 38 h 45"/>
                <a:gd name="T34" fmla="*/ 17 w 51"/>
                <a:gd name="T35" fmla="*/ 26 h 45"/>
                <a:gd name="T36" fmla="*/ 17 w 51"/>
                <a:gd name="T37" fmla="*/ 18 h 45"/>
                <a:gd name="T38" fmla="*/ 20 w 51"/>
                <a:gd name="T39" fmla="*/ 22 h 45"/>
                <a:gd name="T40" fmla="*/ 22 w 51"/>
                <a:gd name="T41" fmla="*/ 20 h 45"/>
                <a:gd name="T42" fmla="*/ 25 w 51"/>
                <a:gd name="T43" fmla="*/ 15 h 45"/>
                <a:gd name="T44" fmla="*/ 23 w 51"/>
                <a:gd name="T45" fmla="*/ 8 h 45"/>
                <a:gd name="T46" fmla="*/ 18 w 51"/>
                <a:gd name="T47" fmla="*/ 4 h 45"/>
                <a:gd name="T48" fmla="*/ 17 w 51"/>
                <a:gd name="T49" fmla="*/ 4 h 45"/>
                <a:gd name="T50" fmla="*/ 17 w 51"/>
                <a:gd name="T51" fmla="*/ 0 h 45"/>
                <a:gd name="T52" fmla="*/ 20 w 51"/>
                <a:gd name="T53" fmla="*/ 0 h 45"/>
                <a:gd name="T54" fmla="*/ 23 w 51"/>
                <a:gd name="T55" fmla="*/ 1 h 45"/>
                <a:gd name="T56" fmla="*/ 27 w 51"/>
                <a:gd name="T57" fmla="*/ 4 h 45"/>
                <a:gd name="T58" fmla="*/ 29 w 51"/>
                <a:gd name="T59" fmla="*/ 8 h 45"/>
                <a:gd name="T60" fmla="*/ 29 w 51"/>
                <a:gd name="T61" fmla="*/ 12 h 45"/>
                <a:gd name="T62" fmla="*/ 29 w 51"/>
                <a:gd name="T63" fmla="*/ 15 h 45"/>
                <a:gd name="T64" fmla="*/ 27 w 51"/>
                <a:gd name="T65" fmla="*/ 18 h 45"/>
                <a:gd name="T66" fmla="*/ 34 w 51"/>
                <a:gd name="T67" fmla="*/ 21 h 45"/>
                <a:gd name="T68" fmla="*/ 42 w 51"/>
                <a:gd name="T69" fmla="*/ 24 h 45"/>
                <a:gd name="T70" fmla="*/ 45 w 51"/>
                <a:gd name="T71" fmla="*/ 25 h 45"/>
                <a:gd name="T72" fmla="*/ 47 w 51"/>
                <a:gd name="T73" fmla="*/ 25 h 45"/>
                <a:gd name="T74" fmla="*/ 48 w 51"/>
                <a:gd name="T75" fmla="*/ 25 h 45"/>
                <a:gd name="T76" fmla="*/ 50 w 51"/>
                <a:gd name="T77" fmla="*/ 24 h 45"/>
                <a:gd name="T78" fmla="*/ 51 w 51"/>
                <a:gd name="T79" fmla="*/ 26 h 45"/>
                <a:gd name="T80" fmla="*/ 17 w 51"/>
                <a:gd name="T81" fmla="*/ 26 h 45"/>
                <a:gd name="T82" fmla="*/ 7 w 51"/>
                <a:gd name="T83" fmla="*/ 13 h 45"/>
                <a:gd name="T84" fmla="*/ 6 w 51"/>
                <a:gd name="T85" fmla="*/ 12 h 45"/>
                <a:gd name="T86" fmla="*/ 5 w 51"/>
                <a:gd name="T87" fmla="*/ 12 h 45"/>
                <a:gd name="T88" fmla="*/ 3 w 51"/>
                <a:gd name="T89" fmla="*/ 12 h 45"/>
                <a:gd name="T90" fmla="*/ 2 w 51"/>
                <a:gd name="T91" fmla="*/ 13 h 45"/>
                <a:gd name="T92" fmla="*/ 0 w 51"/>
                <a:gd name="T93" fmla="*/ 11 h 45"/>
                <a:gd name="T94" fmla="*/ 12 w 51"/>
                <a:gd name="T95" fmla="*/ 2 h 45"/>
                <a:gd name="T96" fmla="*/ 16 w 51"/>
                <a:gd name="T97" fmla="*/ 0 h 45"/>
                <a:gd name="T98" fmla="*/ 17 w 51"/>
                <a:gd name="T99" fmla="*/ 0 h 45"/>
                <a:gd name="T100" fmla="*/ 17 w 51"/>
                <a:gd name="T101" fmla="*/ 4 h 45"/>
                <a:gd name="T102" fmla="*/ 12 w 51"/>
                <a:gd name="T103" fmla="*/ 5 h 45"/>
                <a:gd name="T104" fmla="*/ 9 w 51"/>
                <a:gd name="T105" fmla="*/ 8 h 45"/>
                <a:gd name="T106" fmla="*/ 17 w 51"/>
                <a:gd name="T107" fmla="*/ 18 h 45"/>
                <a:gd name="T108" fmla="*/ 17 w 51"/>
                <a:gd name="T109" fmla="*/ 2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1" h="45">
                  <a:moveTo>
                    <a:pt x="51" y="26"/>
                  </a:moveTo>
                  <a:cubicBezTo>
                    <a:pt x="44" y="31"/>
                    <a:pt x="44" y="31"/>
                    <a:pt x="44" y="31"/>
                  </a:cubicBezTo>
                  <a:cubicBezTo>
                    <a:pt x="40" y="29"/>
                    <a:pt x="37" y="28"/>
                    <a:pt x="34" y="26"/>
                  </a:cubicBezTo>
                  <a:cubicBezTo>
                    <a:pt x="31" y="25"/>
                    <a:pt x="28" y="24"/>
                    <a:pt x="24" y="22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30" y="35"/>
                    <a:pt x="30" y="36"/>
                    <a:pt x="31" y="36"/>
                  </a:cubicBezTo>
                  <a:cubicBezTo>
                    <a:pt x="31" y="37"/>
                    <a:pt x="32" y="37"/>
                    <a:pt x="32" y="37"/>
                  </a:cubicBezTo>
                  <a:cubicBezTo>
                    <a:pt x="33" y="36"/>
                    <a:pt x="33" y="36"/>
                    <a:pt x="34" y="36"/>
                  </a:cubicBezTo>
                  <a:cubicBezTo>
                    <a:pt x="34" y="36"/>
                    <a:pt x="35" y="35"/>
                    <a:pt x="35" y="35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3"/>
                    <a:pt x="25" y="43"/>
                    <a:pt x="25" y="42"/>
                  </a:cubicBezTo>
                  <a:cubicBezTo>
                    <a:pt x="26" y="42"/>
                    <a:pt x="26" y="41"/>
                    <a:pt x="26" y="41"/>
                  </a:cubicBezTo>
                  <a:cubicBezTo>
                    <a:pt x="27" y="41"/>
                    <a:pt x="27" y="40"/>
                    <a:pt x="26" y="40"/>
                  </a:cubicBezTo>
                  <a:cubicBezTo>
                    <a:pt x="26" y="39"/>
                    <a:pt x="26" y="38"/>
                    <a:pt x="26" y="3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4" y="19"/>
                    <a:pt x="25" y="17"/>
                    <a:pt x="25" y="15"/>
                  </a:cubicBezTo>
                  <a:cubicBezTo>
                    <a:pt x="25" y="13"/>
                    <a:pt x="24" y="10"/>
                    <a:pt x="23" y="8"/>
                  </a:cubicBezTo>
                  <a:cubicBezTo>
                    <a:pt x="21" y="6"/>
                    <a:pt x="19" y="5"/>
                    <a:pt x="18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4" y="2"/>
                    <a:pt x="26" y="3"/>
                    <a:pt x="27" y="4"/>
                  </a:cubicBezTo>
                  <a:cubicBezTo>
                    <a:pt x="28" y="5"/>
                    <a:pt x="28" y="7"/>
                    <a:pt x="29" y="8"/>
                  </a:cubicBezTo>
                  <a:cubicBezTo>
                    <a:pt x="29" y="9"/>
                    <a:pt x="29" y="10"/>
                    <a:pt x="29" y="12"/>
                  </a:cubicBezTo>
                  <a:cubicBezTo>
                    <a:pt x="29" y="13"/>
                    <a:pt x="29" y="14"/>
                    <a:pt x="29" y="15"/>
                  </a:cubicBezTo>
                  <a:cubicBezTo>
                    <a:pt x="28" y="16"/>
                    <a:pt x="28" y="17"/>
                    <a:pt x="27" y="18"/>
                  </a:cubicBezTo>
                  <a:cubicBezTo>
                    <a:pt x="30" y="19"/>
                    <a:pt x="32" y="20"/>
                    <a:pt x="34" y="21"/>
                  </a:cubicBezTo>
                  <a:cubicBezTo>
                    <a:pt x="36" y="22"/>
                    <a:pt x="39" y="23"/>
                    <a:pt x="42" y="24"/>
                  </a:cubicBezTo>
                  <a:cubicBezTo>
                    <a:pt x="43" y="25"/>
                    <a:pt x="44" y="25"/>
                    <a:pt x="45" y="25"/>
                  </a:cubicBezTo>
                  <a:cubicBezTo>
                    <a:pt x="45" y="25"/>
                    <a:pt x="46" y="26"/>
                    <a:pt x="47" y="25"/>
                  </a:cubicBezTo>
                  <a:cubicBezTo>
                    <a:pt x="47" y="25"/>
                    <a:pt x="48" y="25"/>
                    <a:pt x="48" y="25"/>
                  </a:cubicBezTo>
                  <a:cubicBezTo>
                    <a:pt x="49" y="25"/>
                    <a:pt x="49" y="25"/>
                    <a:pt x="50" y="24"/>
                  </a:cubicBezTo>
                  <a:lnTo>
                    <a:pt x="51" y="26"/>
                  </a:lnTo>
                  <a:close/>
                  <a:moveTo>
                    <a:pt x="17" y="26"/>
                  </a:move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2"/>
                    <a:pt x="6" y="12"/>
                  </a:cubicBezTo>
                  <a:cubicBezTo>
                    <a:pt x="6" y="12"/>
                    <a:pt x="5" y="12"/>
                    <a:pt x="5" y="12"/>
                  </a:cubicBezTo>
                  <a:cubicBezTo>
                    <a:pt x="4" y="12"/>
                    <a:pt x="4" y="12"/>
                    <a:pt x="3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4" y="1"/>
                    <a:pt x="15" y="1"/>
                    <a:pt x="16" y="0"/>
                  </a:cubicBezTo>
                  <a:cubicBezTo>
                    <a:pt x="16" y="0"/>
                    <a:pt x="17" y="0"/>
                    <a:pt x="17" y="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4"/>
                    <a:pt x="14" y="4"/>
                    <a:pt x="12" y="5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7" y="18"/>
                    <a:pt x="17" y="18"/>
                    <a:pt x="17" y="18"/>
                  </a:cubicBezTo>
                  <a:lnTo>
                    <a:pt x="1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43"/>
            <p:cNvSpPr/>
            <p:nvPr/>
          </p:nvSpPr>
          <p:spPr bwMode="auto">
            <a:xfrm>
              <a:off x="-6905625" y="3619500"/>
              <a:ext cx="136525" cy="168275"/>
            </a:xfrm>
            <a:custGeom>
              <a:avLst/>
              <a:gdLst>
                <a:gd name="T0" fmla="*/ 26 w 36"/>
                <a:gd name="T1" fmla="*/ 17 h 45"/>
                <a:gd name="T2" fmla="*/ 29 w 36"/>
                <a:gd name="T3" fmla="*/ 18 h 45"/>
                <a:gd name="T4" fmla="*/ 32 w 36"/>
                <a:gd name="T5" fmla="*/ 21 h 45"/>
                <a:gd name="T6" fmla="*/ 36 w 36"/>
                <a:gd name="T7" fmla="*/ 30 h 45"/>
                <a:gd name="T8" fmla="*/ 33 w 36"/>
                <a:gd name="T9" fmla="*/ 38 h 45"/>
                <a:gd name="T10" fmla="*/ 29 w 36"/>
                <a:gd name="T11" fmla="*/ 40 h 45"/>
                <a:gd name="T12" fmla="*/ 25 w 36"/>
                <a:gd name="T13" fmla="*/ 41 h 45"/>
                <a:gd name="T14" fmla="*/ 25 w 36"/>
                <a:gd name="T15" fmla="*/ 44 h 45"/>
                <a:gd name="T16" fmla="*/ 24 w 36"/>
                <a:gd name="T17" fmla="*/ 45 h 45"/>
                <a:gd name="T18" fmla="*/ 14 w 36"/>
                <a:gd name="T19" fmla="*/ 34 h 45"/>
                <a:gd name="T20" fmla="*/ 15 w 36"/>
                <a:gd name="T21" fmla="*/ 33 h 45"/>
                <a:gd name="T22" fmla="*/ 20 w 36"/>
                <a:gd name="T23" fmla="*/ 36 h 45"/>
                <a:gd name="T24" fmla="*/ 24 w 36"/>
                <a:gd name="T25" fmla="*/ 37 h 45"/>
                <a:gd name="T26" fmla="*/ 28 w 36"/>
                <a:gd name="T27" fmla="*/ 38 h 45"/>
                <a:gd name="T28" fmla="*/ 31 w 36"/>
                <a:gd name="T29" fmla="*/ 36 h 45"/>
                <a:gd name="T30" fmla="*/ 33 w 36"/>
                <a:gd name="T31" fmla="*/ 34 h 45"/>
                <a:gd name="T32" fmla="*/ 33 w 36"/>
                <a:gd name="T33" fmla="*/ 31 h 45"/>
                <a:gd name="T34" fmla="*/ 33 w 36"/>
                <a:gd name="T35" fmla="*/ 29 h 45"/>
                <a:gd name="T36" fmla="*/ 31 w 36"/>
                <a:gd name="T37" fmla="*/ 26 h 45"/>
                <a:gd name="T38" fmla="*/ 27 w 36"/>
                <a:gd name="T39" fmla="*/ 24 h 45"/>
                <a:gd name="T40" fmla="*/ 22 w 36"/>
                <a:gd name="T41" fmla="*/ 23 h 45"/>
                <a:gd name="T42" fmla="*/ 18 w 36"/>
                <a:gd name="T43" fmla="*/ 24 h 45"/>
                <a:gd name="T44" fmla="*/ 15 w 36"/>
                <a:gd name="T45" fmla="*/ 25 h 45"/>
                <a:gd name="T46" fmla="*/ 9 w 36"/>
                <a:gd name="T47" fmla="*/ 25 h 45"/>
                <a:gd name="T48" fmla="*/ 3 w 36"/>
                <a:gd name="T49" fmla="*/ 21 h 45"/>
                <a:gd name="T50" fmla="*/ 1 w 36"/>
                <a:gd name="T51" fmla="*/ 17 h 45"/>
                <a:gd name="T52" fmla="*/ 0 w 36"/>
                <a:gd name="T53" fmla="*/ 13 h 45"/>
                <a:gd name="T54" fmla="*/ 0 w 36"/>
                <a:gd name="T55" fmla="*/ 9 h 45"/>
                <a:gd name="T56" fmla="*/ 3 w 36"/>
                <a:gd name="T57" fmla="*/ 6 h 45"/>
                <a:gd name="T58" fmla="*/ 6 w 36"/>
                <a:gd name="T59" fmla="*/ 4 h 45"/>
                <a:gd name="T60" fmla="*/ 10 w 36"/>
                <a:gd name="T61" fmla="*/ 3 h 45"/>
                <a:gd name="T62" fmla="*/ 9 w 36"/>
                <a:gd name="T63" fmla="*/ 1 h 45"/>
                <a:gd name="T64" fmla="*/ 11 w 36"/>
                <a:gd name="T65" fmla="*/ 0 h 45"/>
                <a:gd name="T66" fmla="*/ 20 w 36"/>
                <a:gd name="T67" fmla="*/ 10 h 45"/>
                <a:gd name="T68" fmla="*/ 19 w 36"/>
                <a:gd name="T69" fmla="*/ 11 h 45"/>
                <a:gd name="T70" fmla="*/ 15 w 36"/>
                <a:gd name="T71" fmla="*/ 9 h 45"/>
                <a:gd name="T72" fmla="*/ 11 w 36"/>
                <a:gd name="T73" fmla="*/ 7 h 45"/>
                <a:gd name="T74" fmla="*/ 7 w 36"/>
                <a:gd name="T75" fmla="*/ 7 h 45"/>
                <a:gd name="T76" fmla="*/ 4 w 36"/>
                <a:gd name="T77" fmla="*/ 8 h 45"/>
                <a:gd name="T78" fmla="*/ 3 w 36"/>
                <a:gd name="T79" fmla="*/ 12 h 45"/>
                <a:gd name="T80" fmla="*/ 4 w 36"/>
                <a:gd name="T81" fmla="*/ 16 h 45"/>
                <a:gd name="T82" fmla="*/ 8 w 36"/>
                <a:gd name="T83" fmla="*/ 19 h 45"/>
                <a:gd name="T84" fmla="*/ 12 w 36"/>
                <a:gd name="T85" fmla="*/ 19 h 45"/>
                <a:gd name="T86" fmla="*/ 16 w 36"/>
                <a:gd name="T87" fmla="*/ 18 h 45"/>
                <a:gd name="T88" fmla="*/ 19 w 36"/>
                <a:gd name="T89" fmla="*/ 17 h 45"/>
                <a:gd name="T90" fmla="*/ 23 w 36"/>
                <a:gd name="T91" fmla="*/ 17 h 45"/>
                <a:gd name="T92" fmla="*/ 26 w 36"/>
                <a:gd name="T93" fmla="*/ 1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6" h="45">
                  <a:moveTo>
                    <a:pt x="26" y="17"/>
                  </a:moveTo>
                  <a:cubicBezTo>
                    <a:pt x="27" y="17"/>
                    <a:pt x="28" y="18"/>
                    <a:pt x="29" y="18"/>
                  </a:cubicBezTo>
                  <a:cubicBezTo>
                    <a:pt x="30" y="19"/>
                    <a:pt x="31" y="20"/>
                    <a:pt x="32" y="21"/>
                  </a:cubicBezTo>
                  <a:cubicBezTo>
                    <a:pt x="35" y="24"/>
                    <a:pt x="36" y="27"/>
                    <a:pt x="36" y="30"/>
                  </a:cubicBezTo>
                  <a:cubicBezTo>
                    <a:pt x="36" y="33"/>
                    <a:pt x="35" y="36"/>
                    <a:pt x="33" y="38"/>
                  </a:cubicBezTo>
                  <a:cubicBezTo>
                    <a:pt x="32" y="39"/>
                    <a:pt x="30" y="40"/>
                    <a:pt x="29" y="40"/>
                  </a:cubicBezTo>
                  <a:cubicBezTo>
                    <a:pt x="27" y="41"/>
                    <a:pt x="26" y="41"/>
                    <a:pt x="25" y="41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7" y="34"/>
                    <a:pt x="18" y="35"/>
                    <a:pt x="20" y="36"/>
                  </a:cubicBezTo>
                  <a:cubicBezTo>
                    <a:pt x="21" y="37"/>
                    <a:pt x="22" y="37"/>
                    <a:pt x="24" y="37"/>
                  </a:cubicBezTo>
                  <a:cubicBezTo>
                    <a:pt x="25" y="38"/>
                    <a:pt x="26" y="38"/>
                    <a:pt x="28" y="38"/>
                  </a:cubicBezTo>
                  <a:cubicBezTo>
                    <a:pt x="29" y="37"/>
                    <a:pt x="30" y="37"/>
                    <a:pt x="31" y="36"/>
                  </a:cubicBezTo>
                  <a:cubicBezTo>
                    <a:pt x="32" y="35"/>
                    <a:pt x="33" y="34"/>
                    <a:pt x="33" y="34"/>
                  </a:cubicBezTo>
                  <a:cubicBezTo>
                    <a:pt x="33" y="33"/>
                    <a:pt x="33" y="32"/>
                    <a:pt x="33" y="31"/>
                  </a:cubicBezTo>
                  <a:cubicBezTo>
                    <a:pt x="33" y="30"/>
                    <a:pt x="33" y="30"/>
                    <a:pt x="33" y="29"/>
                  </a:cubicBezTo>
                  <a:cubicBezTo>
                    <a:pt x="32" y="28"/>
                    <a:pt x="32" y="27"/>
                    <a:pt x="31" y="26"/>
                  </a:cubicBezTo>
                  <a:cubicBezTo>
                    <a:pt x="30" y="25"/>
                    <a:pt x="28" y="24"/>
                    <a:pt x="27" y="24"/>
                  </a:cubicBezTo>
                  <a:cubicBezTo>
                    <a:pt x="25" y="23"/>
                    <a:pt x="24" y="23"/>
                    <a:pt x="22" y="23"/>
                  </a:cubicBezTo>
                  <a:cubicBezTo>
                    <a:pt x="21" y="24"/>
                    <a:pt x="20" y="24"/>
                    <a:pt x="18" y="24"/>
                  </a:cubicBezTo>
                  <a:cubicBezTo>
                    <a:pt x="17" y="25"/>
                    <a:pt x="16" y="25"/>
                    <a:pt x="15" y="25"/>
                  </a:cubicBezTo>
                  <a:cubicBezTo>
                    <a:pt x="13" y="26"/>
                    <a:pt x="11" y="26"/>
                    <a:pt x="9" y="25"/>
                  </a:cubicBezTo>
                  <a:cubicBezTo>
                    <a:pt x="7" y="25"/>
                    <a:pt x="5" y="23"/>
                    <a:pt x="3" y="21"/>
                  </a:cubicBezTo>
                  <a:cubicBezTo>
                    <a:pt x="2" y="20"/>
                    <a:pt x="1" y="19"/>
                    <a:pt x="1" y="17"/>
                  </a:cubicBezTo>
                  <a:cubicBezTo>
                    <a:pt x="0" y="16"/>
                    <a:pt x="0" y="15"/>
                    <a:pt x="0" y="13"/>
                  </a:cubicBezTo>
                  <a:cubicBezTo>
                    <a:pt x="0" y="12"/>
                    <a:pt x="0" y="10"/>
                    <a:pt x="0" y="9"/>
                  </a:cubicBezTo>
                  <a:cubicBezTo>
                    <a:pt x="1" y="8"/>
                    <a:pt x="2" y="7"/>
                    <a:pt x="3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7" y="4"/>
                    <a:pt x="9" y="3"/>
                    <a:pt x="10" y="3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8" y="10"/>
                    <a:pt x="16" y="10"/>
                    <a:pt x="15" y="9"/>
                  </a:cubicBezTo>
                  <a:cubicBezTo>
                    <a:pt x="14" y="8"/>
                    <a:pt x="12" y="7"/>
                    <a:pt x="11" y="7"/>
                  </a:cubicBezTo>
                  <a:cubicBezTo>
                    <a:pt x="10" y="7"/>
                    <a:pt x="9" y="6"/>
                    <a:pt x="7" y="7"/>
                  </a:cubicBezTo>
                  <a:cubicBezTo>
                    <a:pt x="6" y="7"/>
                    <a:pt x="5" y="7"/>
                    <a:pt x="4" y="8"/>
                  </a:cubicBezTo>
                  <a:cubicBezTo>
                    <a:pt x="3" y="9"/>
                    <a:pt x="3" y="10"/>
                    <a:pt x="3" y="12"/>
                  </a:cubicBezTo>
                  <a:cubicBezTo>
                    <a:pt x="3" y="14"/>
                    <a:pt x="3" y="15"/>
                    <a:pt x="4" y="16"/>
                  </a:cubicBezTo>
                  <a:cubicBezTo>
                    <a:pt x="6" y="18"/>
                    <a:pt x="7" y="18"/>
                    <a:pt x="8" y="19"/>
                  </a:cubicBezTo>
                  <a:cubicBezTo>
                    <a:pt x="10" y="19"/>
                    <a:pt x="11" y="19"/>
                    <a:pt x="12" y="19"/>
                  </a:cubicBezTo>
                  <a:cubicBezTo>
                    <a:pt x="14" y="19"/>
                    <a:pt x="15" y="19"/>
                    <a:pt x="16" y="18"/>
                  </a:cubicBezTo>
                  <a:cubicBezTo>
                    <a:pt x="17" y="18"/>
                    <a:pt x="18" y="18"/>
                    <a:pt x="19" y="17"/>
                  </a:cubicBezTo>
                  <a:cubicBezTo>
                    <a:pt x="20" y="17"/>
                    <a:pt x="21" y="17"/>
                    <a:pt x="23" y="17"/>
                  </a:cubicBezTo>
                  <a:cubicBezTo>
                    <a:pt x="24" y="17"/>
                    <a:pt x="25" y="17"/>
                    <a:pt x="26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44"/>
            <p:cNvSpPr/>
            <p:nvPr/>
          </p:nvSpPr>
          <p:spPr bwMode="auto">
            <a:xfrm>
              <a:off x="-6829425" y="3536950"/>
              <a:ext cx="157163" cy="142875"/>
            </a:xfrm>
            <a:custGeom>
              <a:avLst/>
              <a:gdLst>
                <a:gd name="T0" fmla="*/ 42 w 42"/>
                <a:gd name="T1" fmla="*/ 26 h 38"/>
                <a:gd name="T2" fmla="*/ 33 w 42"/>
                <a:gd name="T3" fmla="*/ 38 h 38"/>
                <a:gd name="T4" fmla="*/ 31 w 42"/>
                <a:gd name="T5" fmla="*/ 36 h 38"/>
                <a:gd name="T6" fmla="*/ 32 w 42"/>
                <a:gd name="T7" fmla="*/ 35 h 38"/>
                <a:gd name="T8" fmla="*/ 33 w 42"/>
                <a:gd name="T9" fmla="*/ 33 h 38"/>
                <a:gd name="T10" fmla="*/ 33 w 42"/>
                <a:gd name="T11" fmla="*/ 32 h 38"/>
                <a:gd name="T12" fmla="*/ 32 w 42"/>
                <a:gd name="T13" fmla="*/ 30 h 38"/>
                <a:gd name="T14" fmla="*/ 8 w 42"/>
                <a:gd name="T15" fmla="*/ 11 h 38"/>
                <a:gd name="T16" fmla="*/ 7 w 42"/>
                <a:gd name="T17" fmla="*/ 10 h 38"/>
                <a:gd name="T18" fmla="*/ 5 w 42"/>
                <a:gd name="T19" fmla="*/ 11 h 38"/>
                <a:gd name="T20" fmla="*/ 3 w 42"/>
                <a:gd name="T21" fmla="*/ 11 h 38"/>
                <a:gd name="T22" fmla="*/ 2 w 42"/>
                <a:gd name="T23" fmla="*/ 13 h 38"/>
                <a:gd name="T24" fmla="*/ 0 w 42"/>
                <a:gd name="T25" fmla="*/ 11 h 38"/>
                <a:gd name="T26" fmla="*/ 10 w 42"/>
                <a:gd name="T27" fmla="*/ 0 h 38"/>
                <a:gd name="T28" fmla="*/ 11 w 42"/>
                <a:gd name="T29" fmla="*/ 1 h 38"/>
                <a:gd name="T30" fmla="*/ 10 w 42"/>
                <a:gd name="T31" fmla="*/ 3 h 38"/>
                <a:gd name="T32" fmla="*/ 10 w 42"/>
                <a:gd name="T33" fmla="*/ 4 h 38"/>
                <a:gd name="T34" fmla="*/ 10 w 42"/>
                <a:gd name="T35" fmla="*/ 6 h 38"/>
                <a:gd name="T36" fmla="*/ 11 w 42"/>
                <a:gd name="T37" fmla="*/ 7 h 38"/>
                <a:gd name="T38" fmla="*/ 35 w 42"/>
                <a:gd name="T39" fmla="*/ 26 h 38"/>
                <a:gd name="T40" fmla="*/ 36 w 42"/>
                <a:gd name="T41" fmla="*/ 27 h 38"/>
                <a:gd name="T42" fmla="*/ 38 w 42"/>
                <a:gd name="T43" fmla="*/ 27 h 38"/>
                <a:gd name="T44" fmla="*/ 39 w 42"/>
                <a:gd name="T45" fmla="*/ 26 h 38"/>
                <a:gd name="T46" fmla="*/ 41 w 42"/>
                <a:gd name="T47" fmla="*/ 25 h 38"/>
                <a:gd name="T48" fmla="*/ 42 w 42"/>
                <a:gd name="T49" fmla="*/ 2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38">
                  <a:moveTo>
                    <a:pt x="42" y="26"/>
                  </a:moveTo>
                  <a:cubicBezTo>
                    <a:pt x="33" y="38"/>
                    <a:pt x="33" y="38"/>
                    <a:pt x="33" y="38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3" y="34"/>
                    <a:pt x="33" y="34"/>
                    <a:pt x="33" y="33"/>
                  </a:cubicBezTo>
                  <a:cubicBezTo>
                    <a:pt x="33" y="33"/>
                    <a:pt x="33" y="32"/>
                    <a:pt x="33" y="32"/>
                  </a:cubicBezTo>
                  <a:cubicBezTo>
                    <a:pt x="33" y="31"/>
                    <a:pt x="32" y="31"/>
                    <a:pt x="32" y="3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7" y="10"/>
                    <a:pt x="7" y="10"/>
                  </a:cubicBezTo>
                  <a:cubicBezTo>
                    <a:pt x="6" y="10"/>
                    <a:pt x="6" y="10"/>
                    <a:pt x="5" y="11"/>
                  </a:cubicBezTo>
                  <a:cubicBezTo>
                    <a:pt x="5" y="11"/>
                    <a:pt x="4" y="11"/>
                    <a:pt x="3" y="11"/>
                  </a:cubicBezTo>
                  <a:cubicBezTo>
                    <a:pt x="3" y="12"/>
                    <a:pt x="2" y="12"/>
                    <a:pt x="2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2"/>
                    <a:pt x="11" y="2"/>
                    <a:pt x="10" y="3"/>
                  </a:cubicBezTo>
                  <a:cubicBezTo>
                    <a:pt x="10" y="3"/>
                    <a:pt x="10" y="4"/>
                    <a:pt x="10" y="4"/>
                  </a:cubicBezTo>
                  <a:cubicBezTo>
                    <a:pt x="9" y="5"/>
                    <a:pt x="10" y="5"/>
                    <a:pt x="10" y="6"/>
                  </a:cubicBezTo>
                  <a:cubicBezTo>
                    <a:pt x="10" y="6"/>
                    <a:pt x="11" y="7"/>
                    <a:pt x="11" y="7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6" y="27"/>
                    <a:pt x="36" y="27"/>
                  </a:cubicBezTo>
                  <a:cubicBezTo>
                    <a:pt x="37" y="27"/>
                    <a:pt x="37" y="27"/>
                    <a:pt x="38" y="27"/>
                  </a:cubicBezTo>
                  <a:cubicBezTo>
                    <a:pt x="38" y="27"/>
                    <a:pt x="39" y="27"/>
                    <a:pt x="39" y="26"/>
                  </a:cubicBezTo>
                  <a:cubicBezTo>
                    <a:pt x="40" y="26"/>
                    <a:pt x="40" y="25"/>
                    <a:pt x="41" y="25"/>
                  </a:cubicBezTo>
                  <a:lnTo>
                    <a:pt x="4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45"/>
            <p:cNvSpPr/>
            <p:nvPr/>
          </p:nvSpPr>
          <p:spPr bwMode="auto">
            <a:xfrm>
              <a:off x="-6762750" y="3411538"/>
              <a:ext cx="177800" cy="155575"/>
            </a:xfrm>
            <a:custGeom>
              <a:avLst/>
              <a:gdLst>
                <a:gd name="T0" fmla="*/ 25 w 47"/>
                <a:gd name="T1" fmla="*/ 6 h 41"/>
                <a:gd name="T2" fmla="*/ 24 w 47"/>
                <a:gd name="T3" fmla="*/ 7 h 41"/>
                <a:gd name="T4" fmla="*/ 22 w 47"/>
                <a:gd name="T5" fmla="*/ 7 h 41"/>
                <a:gd name="T6" fmla="*/ 19 w 47"/>
                <a:gd name="T7" fmla="*/ 6 h 41"/>
                <a:gd name="T8" fmla="*/ 16 w 47"/>
                <a:gd name="T9" fmla="*/ 6 h 41"/>
                <a:gd name="T10" fmla="*/ 14 w 47"/>
                <a:gd name="T11" fmla="*/ 7 h 41"/>
                <a:gd name="T12" fmla="*/ 13 w 47"/>
                <a:gd name="T13" fmla="*/ 8 h 41"/>
                <a:gd name="T14" fmla="*/ 12 w 47"/>
                <a:gd name="T15" fmla="*/ 10 h 41"/>
                <a:gd name="T16" fmla="*/ 11 w 47"/>
                <a:gd name="T17" fmla="*/ 11 h 41"/>
                <a:gd name="T18" fmla="*/ 39 w 47"/>
                <a:gd name="T19" fmla="*/ 29 h 41"/>
                <a:gd name="T20" fmla="*/ 41 w 47"/>
                <a:gd name="T21" fmla="*/ 30 h 41"/>
                <a:gd name="T22" fmla="*/ 43 w 47"/>
                <a:gd name="T23" fmla="*/ 30 h 41"/>
                <a:gd name="T24" fmla="*/ 44 w 47"/>
                <a:gd name="T25" fmla="*/ 29 h 41"/>
                <a:gd name="T26" fmla="*/ 46 w 47"/>
                <a:gd name="T27" fmla="*/ 27 h 41"/>
                <a:gd name="T28" fmla="*/ 47 w 47"/>
                <a:gd name="T29" fmla="*/ 28 h 41"/>
                <a:gd name="T30" fmla="*/ 39 w 47"/>
                <a:gd name="T31" fmla="*/ 41 h 41"/>
                <a:gd name="T32" fmla="*/ 37 w 47"/>
                <a:gd name="T33" fmla="*/ 40 h 41"/>
                <a:gd name="T34" fmla="*/ 38 w 47"/>
                <a:gd name="T35" fmla="*/ 38 h 41"/>
                <a:gd name="T36" fmla="*/ 39 w 47"/>
                <a:gd name="T37" fmla="*/ 37 h 41"/>
                <a:gd name="T38" fmla="*/ 38 w 47"/>
                <a:gd name="T39" fmla="*/ 35 h 41"/>
                <a:gd name="T40" fmla="*/ 37 w 47"/>
                <a:gd name="T41" fmla="*/ 34 h 41"/>
                <a:gd name="T42" fmla="*/ 9 w 47"/>
                <a:gd name="T43" fmla="*/ 15 h 41"/>
                <a:gd name="T44" fmla="*/ 8 w 47"/>
                <a:gd name="T45" fmla="*/ 16 h 41"/>
                <a:gd name="T46" fmla="*/ 7 w 47"/>
                <a:gd name="T47" fmla="*/ 17 h 41"/>
                <a:gd name="T48" fmla="*/ 6 w 47"/>
                <a:gd name="T49" fmla="*/ 19 h 41"/>
                <a:gd name="T50" fmla="*/ 6 w 47"/>
                <a:gd name="T51" fmla="*/ 21 h 41"/>
                <a:gd name="T52" fmla="*/ 7 w 47"/>
                <a:gd name="T53" fmla="*/ 24 h 41"/>
                <a:gd name="T54" fmla="*/ 9 w 47"/>
                <a:gd name="T55" fmla="*/ 26 h 41"/>
                <a:gd name="T56" fmla="*/ 11 w 47"/>
                <a:gd name="T57" fmla="*/ 28 h 41"/>
                <a:gd name="T58" fmla="*/ 10 w 47"/>
                <a:gd name="T59" fmla="*/ 30 h 41"/>
                <a:gd name="T60" fmla="*/ 0 w 47"/>
                <a:gd name="T61" fmla="*/ 23 h 41"/>
                <a:gd name="T62" fmla="*/ 16 w 47"/>
                <a:gd name="T63" fmla="*/ 0 h 41"/>
                <a:gd name="T64" fmla="*/ 25 w 47"/>
                <a:gd name="T65" fmla="*/ 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" h="41">
                  <a:moveTo>
                    <a:pt x="25" y="6"/>
                  </a:move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3" y="7"/>
                    <a:pt x="22" y="7"/>
                  </a:cubicBezTo>
                  <a:cubicBezTo>
                    <a:pt x="21" y="6"/>
                    <a:pt x="20" y="6"/>
                    <a:pt x="19" y="6"/>
                  </a:cubicBezTo>
                  <a:cubicBezTo>
                    <a:pt x="18" y="6"/>
                    <a:pt x="17" y="6"/>
                    <a:pt x="16" y="6"/>
                  </a:cubicBezTo>
                  <a:cubicBezTo>
                    <a:pt x="15" y="6"/>
                    <a:pt x="15" y="6"/>
                    <a:pt x="14" y="7"/>
                  </a:cubicBezTo>
                  <a:cubicBezTo>
                    <a:pt x="14" y="7"/>
                    <a:pt x="14" y="7"/>
                    <a:pt x="13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40" y="30"/>
                    <a:pt x="40" y="30"/>
                    <a:pt x="41" y="30"/>
                  </a:cubicBezTo>
                  <a:cubicBezTo>
                    <a:pt x="42" y="30"/>
                    <a:pt x="42" y="30"/>
                    <a:pt x="43" y="30"/>
                  </a:cubicBezTo>
                  <a:cubicBezTo>
                    <a:pt x="43" y="30"/>
                    <a:pt x="43" y="29"/>
                    <a:pt x="44" y="29"/>
                  </a:cubicBezTo>
                  <a:cubicBezTo>
                    <a:pt x="45" y="28"/>
                    <a:pt x="45" y="28"/>
                    <a:pt x="46" y="27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7" y="40"/>
                    <a:pt x="38" y="39"/>
                    <a:pt x="38" y="38"/>
                  </a:cubicBezTo>
                  <a:cubicBezTo>
                    <a:pt x="38" y="37"/>
                    <a:pt x="39" y="37"/>
                    <a:pt x="39" y="37"/>
                  </a:cubicBezTo>
                  <a:cubicBezTo>
                    <a:pt x="39" y="36"/>
                    <a:pt x="39" y="35"/>
                    <a:pt x="38" y="35"/>
                  </a:cubicBezTo>
                  <a:cubicBezTo>
                    <a:pt x="38" y="35"/>
                    <a:pt x="38" y="34"/>
                    <a:pt x="37" y="3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7" y="17"/>
                    <a:pt x="7" y="17"/>
                  </a:cubicBezTo>
                  <a:cubicBezTo>
                    <a:pt x="6" y="18"/>
                    <a:pt x="6" y="19"/>
                    <a:pt x="6" y="19"/>
                  </a:cubicBezTo>
                  <a:cubicBezTo>
                    <a:pt x="6" y="20"/>
                    <a:pt x="6" y="20"/>
                    <a:pt x="6" y="21"/>
                  </a:cubicBezTo>
                  <a:cubicBezTo>
                    <a:pt x="6" y="22"/>
                    <a:pt x="7" y="23"/>
                    <a:pt x="7" y="24"/>
                  </a:cubicBezTo>
                  <a:cubicBezTo>
                    <a:pt x="8" y="25"/>
                    <a:pt x="8" y="25"/>
                    <a:pt x="9" y="26"/>
                  </a:cubicBezTo>
                  <a:cubicBezTo>
                    <a:pt x="9" y="27"/>
                    <a:pt x="10" y="28"/>
                    <a:pt x="11" y="28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6" y="0"/>
                    <a:pt x="16" y="0"/>
                    <a:pt x="16" y="0"/>
                  </a:cubicBezTo>
                  <a:lnTo>
                    <a:pt x="2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46"/>
            <p:cNvSpPr/>
            <p:nvPr/>
          </p:nvSpPr>
          <p:spPr bwMode="auto">
            <a:xfrm>
              <a:off x="-6686550" y="3268663"/>
              <a:ext cx="179388" cy="142875"/>
            </a:xfrm>
            <a:custGeom>
              <a:avLst/>
              <a:gdLst>
                <a:gd name="T0" fmla="*/ 14 w 48"/>
                <a:gd name="T1" fmla="*/ 1 h 38"/>
                <a:gd name="T2" fmla="*/ 14 w 48"/>
                <a:gd name="T3" fmla="*/ 2 h 38"/>
                <a:gd name="T4" fmla="*/ 14 w 48"/>
                <a:gd name="T5" fmla="*/ 4 h 38"/>
                <a:gd name="T6" fmla="*/ 14 w 48"/>
                <a:gd name="T7" fmla="*/ 5 h 38"/>
                <a:gd name="T8" fmla="*/ 16 w 48"/>
                <a:gd name="T9" fmla="*/ 7 h 38"/>
                <a:gd name="T10" fmla="*/ 21 w 48"/>
                <a:gd name="T11" fmla="*/ 13 h 38"/>
                <a:gd name="T12" fmla="*/ 27 w 48"/>
                <a:gd name="T13" fmla="*/ 19 h 38"/>
                <a:gd name="T14" fmla="*/ 30 w 48"/>
                <a:gd name="T15" fmla="*/ 22 h 38"/>
                <a:gd name="T16" fmla="*/ 33 w 48"/>
                <a:gd name="T17" fmla="*/ 23 h 38"/>
                <a:gd name="T18" fmla="*/ 40 w 48"/>
                <a:gd name="T19" fmla="*/ 26 h 38"/>
                <a:gd name="T20" fmla="*/ 42 w 48"/>
                <a:gd name="T21" fmla="*/ 26 h 38"/>
                <a:gd name="T22" fmla="*/ 44 w 48"/>
                <a:gd name="T23" fmla="*/ 26 h 38"/>
                <a:gd name="T24" fmla="*/ 45 w 48"/>
                <a:gd name="T25" fmla="*/ 24 h 38"/>
                <a:gd name="T26" fmla="*/ 46 w 48"/>
                <a:gd name="T27" fmla="*/ 23 h 38"/>
                <a:gd name="T28" fmla="*/ 48 w 48"/>
                <a:gd name="T29" fmla="*/ 24 h 38"/>
                <a:gd name="T30" fmla="*/ 42 w 48"/>
                <a:gd name="T31" fmla="*/ 38 h 38"/>
                <a:gd name="T32" fmla="*/ 40 w 48"/>
                <a:gd name="T33" fmla="*/ 37 h 38"/>
                <a:gd name="T34" fmla="*/ 41 w 48"/>
                <a:gd name="T35" fmla="*/ 35 h 38"/>
                <a:gd name="T36" fmla="*/ 41 w 48"/>
                <a:gd name="T37" fmla="*/ 33 h 38"/>
                <a:gd name="T38" fmla="*/ 40 w 48"/>
                <a:gd name="T39" fmla="*/ 32 h 38"/>
                <a:gd name="T40" fmla="*/ 39 w 48"/>
                <a:gd name="T41" fmla="*/ 31 h 38"/>
                <a:gd name="T42" fmla="*/ 29 w 48"/>
                <a:gd name="T43" fmla="*/ 27 h 38"/>
                <a:gd name="T44" fmla="*/ 27 w 48"/>
                <a:gd name="T45" fmla="*/ 27 h 38"/>
                <a:gd name="T46" fmla="*/ 24 w 48"/>
                <a:gd name="T47" fmla="*/ 27 h 38"/>
                <a:gd name="T48" fmla="*/ 16 w 48"/>
                <a:gd name="T49" fmla="*/ 27 h 38"/>
                <a:gd name="T50" fmla="*/ 9 w 48"/>
                <a:gd name="T51" fmla="*/ 27 h 38"/>
                <a:gd name="T52" fmla="*/ 6 w 48"/>
                <a:gd name="T53" fmla="*/ 27 h 38"/>
                <a:gd name="T54" fmla="*/ 4 w 48"/>
                <a:gd name="T55" fmla="*/ 28 h 38"/>
                <a:gd name="T56" fmla="*/ 3 w 48"/>
                <a:gd name="T57" fmla="*/ 29 h 38"/>
                <a:gd name="T58" fmla="*/ 2 w 48"/>
                <a:gd name="T59" fmla="*/ 30 h 38"/>
                <a:gd name="T60" fmla="*/ 0 w 48"/>
                <a:gd name="T61" fmla="*/ 29 h 38"/>
                <a:gd name="T62" fmla="*/ 5 w 48"/>
                <a:gd name="T63" fmla="*/ 16 h 38"/>
                <a:gd name="T64" fmla="*/ 7 w 48"/>
                <a:gd name="T65" fmla="*/ 17 h 38"/>
                <a:gd name="T66" fmla="*/ 6 w 48"/>
                <a:gd name="T67" fmla="*/ 20 h 38"/>
                <a:gd name="T68" fmla="*/ 7 w 48"/>
                <a:gd name="T69" fmla="*/ 21 h 38"/>
                <a:gd name="T70" fmla="*/ 8 w 48"/>
                <a:gd name="T71" fmla="*/ 22 h 38"/>
                <a:gd name="T72" fmla="*/ 9 w 48"/>
                <a:gd name="T73" fmla="*/ 22 h 38"/>
                <a:gd name="T74" fmla="*/ 11 w 48"/>
                <a:gd name="T75" fmla="*/ 22 h 38"/>
                <a:gd name="T76" fmla="*/ 13 w 48"/>
                <a:gd name="T77" fmla="*/ 22 h 38"/>
                <a:gd name="T78" fmla="*/ 18 w 48"/>
                <a:gd name="T79" fmla="*/ 22 h 38"/>
                <a:gd name="T80" fmla="*/ 26 w 48"/>
                <a:gd name="T81" fmla="*/ 21 h 38"/>
                <a:gd name="T82" fmla="*/ 17 w 48"/>
                <a:gd name="T83" fmla="*/ 12 h 38"/>
                <a:gd name="T84" fmla="*/ 13 w 48"/>
                <a:gd name="T85" fmla="*/ 8 h 38"/>
                <a:gd name="T86" fmla="*/ 12 w 48"/>
                <a:gd name="T87" fmla="*/ 8 h 38"/>
                <a:gd name="T88" fmla="*/ 11 w 48"/>
                <a:gd name="T89" fmla="*/ 9 h 38"/>
                <a:gd name="T90" fmla="*/ 10 w 48"/>
                <a:gd name="T91" fmla="*/ 10 h 38"/>
                <a:gd name="T92" fmla="*/ 9 w 48"/>
                <a:gd name="T93" fmla="*/ 11 h 38"/>
                <a:gd name="T94" fmla="*/ 8 w 48"/>
                <a:gd name="T95" fmla="*/ 11 h 38"/>
                <a:gd name="T96" fmla="*/ 12 w 48"/>
                <a:gd name="T97" fmla="*/ 0 h 38"/>
                <a:gd name="T98" fmla="*/ 14 w 48"/>
                <a:gd name="T9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8" h="38">
                  <a:moveTo>
                    <a:pt x="14" y="1"/>
                  </a:moveTo>
                  <a:cubicBezTo>
                    <a:pt x="14" y="1"/>
                    <a:pt x="14" y="2"/>
                    <a:pt x="14" y="2"/>
                  </a:cubicBezTo>
                  <a:cubicBezTo>
                    <a:pt x="14" y="3"/>
                    <a:pt x="14" y="3"/>
                    <a:pt x="14" y="4"/>
                  </a:cubicBezTo>
                  <a:cubicBezTo>
                    <a:pt x="14" y="4"/>
                    <a:pt x="14" y="5"/>
                    <a:pt x="14" y="5"/>
                  </a:cubicBezTo>
                  <a:cubicBezTo>
                    <a:pt x="15" y="5"/>
                    <a:pt x="15" y="6"/>
                    <a:pt x="16" y="7"/>
                  </a:cubicBezTo>
                  <a:cubicBezTo>
                    <a:pt x="17" y="9"/>
                    <a:pt x="19" y="11"/>
                    <a:pt x="21" y="13"/>
                  </a:cubicBezTo>
                  <a:cubicBezTo>
                    <a:pt x="22" y="14"/>
                    <a:pt x="25" y="17"/>
                    <a:pt x="27" y="19"/>
                  </a:cubicBezTo>
                  <a:cubicBezTo>
                    <a:pt x="28" y="20"/>
                    <a:pt x="29" y="21"/>
                    <a:pt x="30" y="22"/>
                  </a:cubicBezTo>
                  <a:cubicBezTo>
                    <a:pt x="30" y="22"/>
                    <a:pt x="31" y="22"/>
                    <a:pt x="33" y="23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2" y="26"/>
                  </a:cubicBezTo>
                  <a:cubicBezTo>
                    <a:pt x="43" y="26"/>
                    <a:pt x="43" y="26"/>
                    <a:pt x="44" y="26"/>
                  </a:cubicBezTo>
                  <a:cubicBezTo>
                    <a:pt x="44" y="26"/>
                    <a:pt x="44" y="25"/>
                    <a:pt x="45" y="24"/>
                  </a:cubicBezTo>
                  <a:cubicBezTo>
                    <a:pt x="45" y="24"/>
                    <a:pt x="46" y="23"/>
                    <a:pt x="46" y="23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6"/>
                    <a:pt x="40" y="36"/>
                    <a:pt x="41" y="35"/>
                  </a:cubicBezTo>
                  <a:cubicBezTo>
                    <a:pt x="41" y="34"/>
                    <a:pt x="41" y="34"/>
                    <a:pt x="41" y="33"/>
                  </a:cubicBezTo>
                  <a:cubicBezTo>
                    <a:pt x="41" y="33"/>
                    <a:pt x="41" y="32"/>
                    <a:pt x="40" y="32"/>
                  </a:cubicBezTo>
                  <a:cubicBezTo>
                    <a:pt x="40" y="31"/>
                    <a:pt x="39" y="31"/>
                    <a:pt x="39" y="31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9" y="27"/>
                    <a:pt x="28" y="27"/>
                    <a:pt x="27" y="27"/>
                  </a:cubicBezTo>
                  <a:cubicBezTo>
                    <a:pt x="26" y="27"/>
                    <a:pt x="25" y="27"/>
                    <a:pt x="24" y="27"/>
                  </a:cubicBezTo>
                  <a:cubicBezTo>
                    <a:pt x="22" y="27"/>
                    <a:pt x="19" y="27"/>
                    <a:pt x="16" y="27"/>
                  </a:cubicBezTo>
                  <a:cubicBezTo>
                    <a:pt x="13" y="27"/>
                    <a:pt x="11" y="27"/>
                    <a:pt x="9" y="27"/>
                  </a:cubicBezTo>
                  <a:cubicBezTo>
                    <a:pt x="8" y="27"/>
                    <a:pt x="7" y="27"/>
                    <a:pt x="6" y="27"/>
                  </a:cubicBezTo>
                  <a:cubicBezTo>
                    <a:pt x="5" y="27"/>
                    <a:pt x="5" y="27"/>
                    <a:pt x="4" y="28"/>
                  </a:cubicBezTo>
                  <a:cubicBezTo>
                    <a:pt x="4" y="28"/>
                    <a:pt x="3" y="28"/>
                    <a:pt x="3" y="29"/>
                  </a:cubicBezTo>
                  <a:cubicBezTo>
                    <a:pt x="2" y="29"/>
                    <a:pt x="2" y="29"/>
                    <a:pt x="2" y="3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8"/>
                    <a:pt x="6" y="19"/>
                    <a:pt x="6" y="20"/>
                  </a:cubicBezTo>
                  <a:cubicBezTo>
                    <a:pt x="6" y="21"/>
                    <a:pt x="7" y="21"/>
                    <a:pt x="7" y="21"/>
                  </a:cubicBezTo>
                  <a:cubicBezTo>
                    <a:pt x="7" y="22"/>
                    <a:pt x="7" y="22"/>
                    <a:pt x="8" y="22"/>
                  </a:cubicBezTo>
                  <a:cubicBezTo>
                    <a:pt x="8" y="22"/>
                    <a:pt x="8" y="22"/>
                    <a:pt x="9" y="22"/>
                  </a:cubicBezTo>
                  <a:cubicBezTo>
                    <a:pt x="9" y="22"/>
                    <a:pt x="10" y="22"/>
                    <a:pt x="11" y="22"/>
                  </a:cubicBezTo>
                  <a:cubicBezTo>
                    <a:pt x="11" y="22"/>
                    <a:pt x="12" y="22"/>
                    <a:pt x="13" y="22"/>
                  </a:cubicBezTo>
                  <a:cubicBezTo>
                    <a:pt x="15" y="22"/>
                    <a:pt x="17" y="22"/>
                    <a:pt x="18" y="22"/>
                  </a:cubicBezTo>
                  <a:cubicBezTo>
                    <a:pt x="20" y="22"/>
                    <a:pt x="23" y="21"/>
                    <a:pt x="26" y="21"/>
                  </a:cubicBezTo>
                  <a:cubicBezTo>
                    <a:pt x="22" y="17"/>
                    <a:pt x="19" y="14"/>
                    <a:pt x="17" y="12"/>
                  </a:cubicBezTo>
                  <a:cubicBezTo>
                    <a:pt x="15" y="10"/>
                    <a:pt x="14" y="8"/>
                    <a:pt x="13" y="8"/>
                  </a:cubicBezTo>
                  <a:cubicBezTo>
                    <a:pt x="13" y="8"/>
                    <a:pt x="12" y="8"/>
                    <a:pt x="12" y="8"/>
                  </a:cubicBezTo>
                  <a:cubicBezTo>
                    <a:pt x="12" y="8"/>
                    <a:pt x="11" y="9"/>
                    <a:pt x="11" y="9"/>
                  </a:cubicBezTo>
                  <a:cubicBezTo>
                    <a:pt x="11" y="9"/>
                    <a:pt x="10" y="10"/>
                    <a:pt x="10" y="10"/>
                  </a:cubicBezTo>
                  <a:cubicBezTo>
                    <a:pt x="10" y="11"/>
                    <a:pt x="10" y="11"/>
                    <a:pt x="9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47"/>
            <p:cNvSpPr>
              <a:spLocks noEditPoints="1"/>
            </p:cNvSpPr>
            <p:nvPr/>
          </p:nvSpPr>
          <p:spPr bwMode="auto">
            <a:xfrm>
              <a:off x="-7880350" y="4138613"/>
              <a:ext cx="63500" cy="98425"/>
            </a:xfrm>
            <a:custGeom>
              <a:avLst/>
              <a:gdLst>
                <a:gd name="T0" fmla="*/ 9 w 17"/>
                <a:gd name="T1" fmla="*/ 24 h 26"/>
                <a:gd name="T2" fmla="*/ 16 w 17"/>
                <a:gd name="T3" fmla="*/ 13 h 26"/>
                <a:gd name="T4" fmla="*/ 10 w 17"/>
                <a:gd name="T5" fmla="*/ 0 h 26"/>
                <a:gd name="T6" fmla="*/ 9 w 17"/>
                <a:gd name="T7" fmla="*/ 0 h 26"/>
                <a:gd name="T8" fmla="*/ 9 w 17"/>
                <a:gd name="T9" fmla="*/ 2 h 26"/>
                <a:gd name="T10" fmla="*/ 10 w 17"/>
                <a:gd name="T11" fmla="*/ 2 h 26"/>
                <a:gd name="T12" fmla="*/ 12 w 17"/>
                <a:gd name="T13" fmla="*/ 10 h 26"/>
                <a:gd name="T14" fmla="*/ 11 w 17"/>
                <a:gd name="T15" fmla="*/ 14 h 26"/>
                <a:gd name="T16" fmla="*/ 9 w 17"/>
                <a:gd name="T17" fmla="*/ 15 h 26"/>
                <a:gd name="T18" fmla="*/ 9 w 17"/>
                <a:gd name="T19" fmla="*/ 17 h 26"/>
                <a:gd name="T20" fmla="*/ 10 w 17"/>
                <a:gd name="T21" fmla="*/ 16 h 26"/>
                <a:gd name="T22" fmla="*/ 9 w 17"/>
                <a:gd name="T23" fmla="*/ 19 h 26"/>
                <a:gd name="T24" fmla="*/ 9 w 17"/>
                <a:gd name="T25" fmla="*/ 24 h 26"/>
                <a:gd name="T26" fmla="*/ 1 w 17"/>
                <a:gd name="T27" fmla="*/ 26 h 26"/>
                <a:gd name="T28" fmla="*/ 9 w 17"/>
                <a:gd name="T29" fmla="*/ 24 h 26"/>
                <a:gd name="T30" fmla="*/ 9 w 17"/>
                <a:gd name="T31" fmla="*/ 19 h 26"/>
                <a:gd name="T32" fmla="*/ 0 w 17"/>
                <a:gd name="T33" fmla="*/ 25 h 26"/>
                <a:gd name="T34" fmla="*/ 1 w 17"/>
                <a:gd name="T35" fmla="*/ 26 h 26"/>
                <a:gd name="T36" fmla="*/ 9 w 17"/>
                <a:gd name="T37" fmla="*/ 0 h 26"/>
                <a:gd name="T38" fmla="*/ 1 w 17"/>
                <a:gd name="T39" fmla="*/ 7 h 26"/>
                <a:gd name="T40" fmla="*/ 6 w 17"/>
                <a:gd name="T41" fmla="*/ 17 h 26"/>
                <a:gd name="T42" fmla="*/ 9 w 17"/>
                <a:gd name="T43" fmla="*/ 17 h 26"/>
                <a:gd name="T44" fmla="*/ 9 w 17"/>
                <a:gd name="T45" fmla="*/ 15 h 26"/>
                <a:gd name="T46" fmla="*/ 7 w 17"/>
                <a:gd name="T47" fmla="*/ 15 h 26"/>
                <a:gd name="T48" fmla="*/ 6 w 17"/>
                <a:gd name="T49" fmla="*/ 8 h 26"/>
                <a:gd name="T50" fmla="*/ 9 w 17"/>
                <a:gd name="T51" fmla="*/ 2 h 26"/>
                <a:gd name="T52" fmla="*/ 9 w 17"/>
                <a:gd name="T5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6">
                  <a:moveTo>
                    <a:pt x="9" y="24"/>
                  </a:moveTo>
                  <a:cubicBezTo>
                    <a:pt x="13" y="22"/>
                    <a:pt x="15" y="18"/>
                    <a:pt x="16" y="13"/>
                  </a:cubicBezTo>
                  <a:cubicBezTo>
                    <a:pt x="17" y="6"/>
                    <a:pt x="15" y="2"/>
                    <a:pt x="10" y="0"/>
                  </a:cubicBezTo>
                  <a:cubicBezTo>
                    <a:pt x="10" y="0"/>
                    <a:pt x="9" y="0"/>
                    <a:pt x="9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2" y="2"/>
                    <a:pt x="13" y="5"/>
                    <a:pt x="12" y="10"/>
                  </a:cubicBezTo>
                  <a:cubicBezTo>
                    <a:pt x="12" y="11"/>
                    <a:pt x="11" y="13"/>
                    <a:pt x="11" y="14"/>
                  </a:cubicBezTo>
                  <a:cubicBezTo>
                    <a:pt x="10" y="15"/>
                    <a:pt x="9" y="15"/>
                    <a:pt x="9" y="15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6"/>
                    <a:pt x="10" y="16"/>
                    <a:pt x="10" y="16"/>
                  </a:cubicBezTo>
                  <a:cubicBezTo>
                    <a:pt x="10" y="17"/>
                    <a:pt x="9" y="18"/>
                    <a:pt x="9" y="19"/>
                  </a:cubicBezTo>
                  <a:lnTo>
                    <a:pt x="9" y="24"/>
                  </a:lnTo>
                  <a:close/>
                  <a:moveTo>
                    <a:pt x="1" y="26"/>
                  </a:moveTo>
                  <a:cubicBezTo>
                    <a:pt x="4" y="26"/>
                    <a:pt x="7" y="25"/>
                    <a:pt x="9" y="24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7" y="22"/>
                    <a:pt x="4" y="24"/>
                    <a:pt x="0" y="25"/>
                  </a:cubicBezTo>
                  <a:cubicBezTo>
                    <a:pt x="1" y="26"/>
                    <a:pt x="1" y="26"/>
                    <a:pt x="1" y="26"/>
                  </a:cubicBezTo>
                  <a:close/>
                  <a:moveTo>
                    <a:pt x="9" y="0"/>
                  </a:moveTo>
                  <a:cubicBezTo>
                    <a:pt x="5" y="0"/>
                    <a:pt x="2" y="3"/>
                    <a:pt x="1" y="7"/>
                  </a:cubicBezTo>
                  <a:cubicBezTo>
                    <a:pt x="0" y="12"/>
                    <a:pt x="2" y="15"/>
                    <a:pt x="6" y="17"/>
                  </a:cubicBezTo>
                  <a:cubicBezTo>
                    <a:pt x="7" y="17"/>
                    <a:pt x="8" y="17"/>
                    <a:pt x="9" y="17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5"/>
                    <a:pt x="8" y="15"/>
                    <a:pt x="7" y="15"/>
                  </a:cubicBezTo>
                  <a:cubicBezTo>
                    <a:pt x="6" y="15"/>
                    <a:pt x="5" y="12"/>
                    <a:pt x="6" y="8"/>
                  </a:cubicBezTo>
                  <a:cubicBezTo>
                    <a:pt x="7" y="4"/>
                    <a:pt x="8" y="2"/>
                    <a:pt x="9" y="2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48"/>
            <p:cNvSpPr/>
            <p:nvPr/>
          </p:nvSpPr>
          <p:spPr bwMode="auto">
            <a:xfrm>
              <a:off x="-7780338" y="4160838"/>
              <a:ext cx="60325" cy="101600"/>
            </a:xfrm>
            <a:custGeom>
              <a:avLst/>
              <a:gdLst>
                <a:gd name="T0" fmla="*/ 2 w 16"/>
                <a:gd name="T1" fmla="*/ 26 h 27"/>
                <a:gd name="T2" fmla="*/ 6 w 16"/>
                <a:gd name="T3" fmla="*/ 27 h 27"/>
                <a:gd name="T4" fmla="*/ 16 w 16"/>
                <a:gd name="T5" fmla="*/ 3 h 27"/>
                <a:gd name="T6" fmla="*/ 16 w 16"/>
                <a:gd name="T7" fmla="*/ 2 h 27"/>
                <a:gd name="T8" fmla="*/ 1 w 16"/>
                <a:gd name="T9" fmla="*/ 0 h 27"/>
                <a:gd name="T10" fmla="*/ 0 w 16"/>
                <a:gd name="T11" fmla="*/ 7 h 27"/>
                <a:gd name="T12" fmla="*/ 1 w 16"/>
                <a:gd name="T13" fmla="*/ 7 h 27"/>
                <a:gd name="T14" fmla="*/ 2 w 16"/>
                <a:gd name="T15" fmla="*/ 5 h 27"/>
                <a:gd name="T16" fmla="*/ 5 w 16"/>
                <a:gd name="T17" fmla="*/ 5 h 27"/>
                <a:gd name="T18" fmla="*/ 12 w 16"/>
                <a:gd name="T19" fmla="*/ 6 h 27"/>
                <a:gd name="T20" fmla="*/ 2 w 16"/>
                <a:gd name="T21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27">
                  <a:moveTo>
                    <a:pt x="2" y="26"/>
                  </a:moveTo>
                  <a:cubicBezTo>
                    <a:pt x="6" y="27"/>
                    <a:pt x="6" y="27"/>
                    <a:pt x="6" y="27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6"/>
                    <a:pt x="2" y="5"/>
                    <a:pt x="2" y="5"/>
                  </a:cubicBezTo>
                  <a:cubicBezTo>
                    <a:pt x="3" y="5"/>
                    <a:pt x="3" y="5"/>
                    <a:pt x="5" y="5"/>
                  </a:cubicBezTo>
                  <a:cubicBezTo>
                    <a:pt x="12" y="6"/>
                    <a:pt x="12" y="6"/>
                    <a:pt x="12" y="6"/>
                  </a:cubicBezTo>
                  <a:lnTo>
                    <a:pt x="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49"/>
            <p:cNvSpPr>
              <a:spLocks noEditPoints="1"/>
            </p:cNvSpPr>
            <p:nvPr/>
          </p:nvSpPr>
          <p:spPr bwMode="auto">
            <a:xfrm>
              <a:off x="-7689850" y="4187825"/>
              <a:ext cx="63500" cy="96838"/>
            </a:xfrm>
            <a:custGeom>
              <a:avLst/>
              <a:gdLst>
                <a:gd name="T0" fmla="*/ 16 w 17"/>
                <a:gd name="T1" fmla="*/ 0 h 26"/>
                <a:gd name="T2" fmla="*/ 8 w 17"/>
                <a:gd name="T3" fmla="*/ 2 h 26"/>
                <a:gd name="T4" fmla="*/ 8 w 17"/>
                <a:gd name="T5" fmla="*/ 7 h 26"/>
                <a:gd name="T6" fmla="*/ 17 w 17"/>
                <a:gd name="T7" fmla="*/ 1 h 26"/>
                <a:gd name="T8" fmla="*/ 16 w 17"/>
                <a:gd name="T9" fmla="*/ 0 h 26"/>
                <a:gd name="T10" fmla="*/ 8 w 17"/>
                <a:gd name="T11" fmla="*/ 25 h 26"/>
                <a:gd name="T12" fmla="*/ 16 w 17"/>
                <a:gd name="T13" fmla="*/ 18 h 26"/>
                <a:gd name="T14" fmla="*/ 11 w 17"/>
                <a:gd name="T15" fmla="*/ 9 h 26"/>
                <a:gd name="T16" fmla="*/ 8 w 17"/>
                <a:gd name="T17" fmla="*/ 9 h 26"/>
                <a:gd name="T18" fmla="*/ 8 w 17"/>
                <a:gd name="T19" fmla="*/ 11 h 26"/>
                <a:gd name="T20" fmla="*/ 9 w 17"/>
                <a:gd name="T21" fmla="*/ 11 h 26"/>
                <a:gd name="T22" fmla="*/ 11 w 17"/>
                <a:gd name="T23" fmla="*/ 18 h 26"/>
                <a:gd name="T24" fmla="*/ 8 w 17"/>
                <a:gd name="T25" fmla="*/ 24 h 26"/>
                <a:gd name="T26" fmla="*/ 8 w 17"/>
                <a:gd name="T27" fmla="*/ 25 h 26"/>
                <a:gd name="T28" fmla="*/ 8 w 17"/>
                <a:gd name="T29" fmla="*/ 2 h 26"/>
                <a:gd name="T30" fmla="*/ 1 w 17"/>
                <a:gd name="T31" fmla="*/ 13 h 26"/>
                <a:gd name="T32" fmla="*/ 7 w 17"/>
                <a:gd name="T33" fmla="*/ 25 h 26"/>
                <a:gd name="T34" fmla="*/ 8 w 17"/>
                <a:gd name="T35" fmla="*/ 25 h 26"/>
                <a:gd name="T36" fmla="*/ 8 w 17"/>
                <a:gd name="T37" fmla="*/ 24 h 26"/>
                <a:gd name="T38" fmla="*/ 7 w 17"/>
                <a:gd name="T39" fmla="*/ 24 h 26"/>
                <a:gd name="T40" fmla="*/ 5 w 17"/>
                <a:gd name="T41" fmla="*/ 15 h 26"/>
                <a:gd name="T42" fmla="*/ 6 w 17"/>
                <a:gd name="T43" fmla="*/ 12 h 26"/>
                <a:gd name="T44" fmla="*/ 6 w 17"/>
                <a:gd name="T45" fmla="*/ 12 h 26"/>
                <a:gd name="T46" fmla="*/ 8 w 17"/>
                <a:gd name="T47" fmla="*/ 11 h 26"/>
                <a:gd name="T48" fmla="*/ 8 w 17"/>
                <a:gd name="T49" fmla="*/ 9 h 26"/>
                <a:gd name="T50" fmla="*/ 7 w 17"/>
                <a:gd name="T51" fmla="*/ 10 h 26"/>
                <a:gd name="T52" fmla="*/ 8 w 17"/>
                <a:gd name="T53" fmla="*/ 7 h 26"/>
                <a:gd name="T54" fmla="*/ 8 w 17"/>
                <a:gd name="T55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" h="26">
                  <a:moveTo>
                    <a:pt x="16" y="0"/>
                  </a:moveTo>
                  <a:cubicBezTo>
                    <a:pt x="13" y="0"/>
                    <a:pt x="10" y="0"/>
                    <a:pt x="8" y="2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0" y="4"/>
                    <a:pt x="13" y="2"/>
                    <a:pt x="17" y="1"/>
                  </a:cubicBezTo>
                  <a:cubicBezTo>
                    <a:pt x="16" y="0"/>
                    <a:pt x="16" y="0"/>
                    <a:pt x="16" y="0"/>
                  </a:cubicBezTo>
                  <a:close/>
                  <a:moveTo>
                    <a:pt x="8" y="25"/>
                  </a:moveTo>
                  <a:cubicBezTo>
                    <a:pt x="12" y="26"/>
                    <a:pt x="15" y="23"/>
                    <a:pt x="16" y="18"/>
                  </a:cubicBezTo>
                  <a:cubicBezTo>
                    <a:pt x="17" y="13"/>
                    <a:pt x="15" y="10"/>
                    <a:pt x="11" y="9"/>
                  </a:cubicBezTo>
                  <a:cubicBezTo>
                    <a:pt x="10" y="9"/>
                    <a:pt x="9" y="9"/>
                    <a:pt x="8" y="9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1" y="11"/>
                    <a:pt x="12" y="13"/>
                    <a:pt x="11" y="18"/>
                  </a:cubicBezTo>
                  <a:cubicBezTo>
                    <a:pt x="10" y="21"/>
                    <a:pt x="10" y="23"/>
                    <a:pt x="8" y="24"/>
                  </a:cubicBezTo>
                  <a:lnTo>
                    <a:pt x="8" y="25"/>
                  </a:lnTo>
                  <a:close/>
                  <a:moveTo>
                    <a:pt x="8" y="2"/>
                  </a:moveTo>
                  <a:cubicBezTo>
                    <a:pt x="4" y="4"/>
                    <a:pt x="2" y="8"/>
                    <a:pt x="1" y="13"/>
                  </a:cubicBezTo>
                  <a:cubicBezTo>
                    <a:pt x="0" y="20"/>
                    <a:pt x="2" y="24"/>
                    <a:pt x="7" y="25"/>
                  </a:cubicBezTo>
                  <a:cubicBezTo>
                    <a:pt x="7" y="25"/>
                    <a:pt x="8" y="25"/>
                    <a:pt x="8" y="25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7" y="24"/>
                    <a:pt x="7" y="24"/>
                  </a:cubicBezTo>
                  <a:cubicBezTo>
                    <a:pt x="5" y="23"/>
                    <a:pt x="4" y="21"/>
                    <a:pt x="5" y="15"/>
                  </a:cubicBezTo>
                  <a:cubicBezTo>
                    <a:pt x="5" y="14"/>
                    <a:pt x="6" y="13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1"/>
                    <a:pt x="7" y="11"/>
                    <a:pt x="8" y="1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7" y="10"/>
                    <a:pt x="7" y="10"/>
                  </a:cubicBezTo>
                  <a:cubicBezTo>
                    <a:pt x="7" y="9"/>
                    <a:pt x="8" y="8"/>
                    <a:pt x="8" y="7"/>
                  </a:cubicBezTo>
                  <a:lnTo>
                    <a:pt x="8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Rectangle 50"/>
            <p:cNvSpPr>
              <a:spLocks noChangeArrowheads="1"/>
            </p:cNvSpPr>
            <p:nvPr/>
          </p:nvSpPr>
          <p:spPr bwMode="auto">
            <a:xfrm>
              <a:off x="-7599363" y="4254500"/>
              <a:ext cx="22225" cy="1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51"/>
            <p:cNvSpPr/>
            <p:nvPr/>
          </p:nvSpPr>
          <p:spPr bwMode="auto">
            <a:xfrm>
              <a:off x="-7546975" y="4191000"/>
              <a:ext cx="49213" cy="101600"/>
            </a:xfrm>
            <a:custGeom>
              <a:avLst/>
              <a:gdLst>
                <a:gd name="T0" fmla="*/ 10 w 13"/>
                <a:gd name="T1" fmla="*/ 0 h 27"/>
                <a:gd name="T2" fmla="*/ 8 w 13"/>
                <a:gd name="T3" fmla="*/ 0 h 27"/>
                <a:gd name="T4" fmla="*/ 0 w 13"/>
                <a:gd name="T5" fmla="*/ 5 h 27"/>
                <a:gd name="T6" fmla="*/ 0 w 13"/>
                <a:gd name="T7" fmla="*/ 6 h 27"/>
                <a:gd name="T8" fmla="*/ 5 w 13"/>
                <a:gd name="T9" fmla="*/ 5 h 27"/>
                <a:gd name="T10" fmla="*/ 4 w 13"/>
                <a:gd name="T11" fmla="*/ 23 h 27"/>
                <a:gd name="T12" fmla="*/ 3 w 13"/>
                <a:gd name="T13" fmla="*/ 25 h 27"/>
                <a:gd name="T14" fmla="*/ 1 w 13"/>
                <a:gd name="T15" fmla="*/ 24 h 27"/>
                <a:gd name="T16" fmla="*/ 1 w 13"/>
                <a:gd name="T17" fmla="*/ 26 h 27"/>
                <a:gd name="T18" fmla="*/ 13 w 13"/>
                <a:gd name="T19" fmla="*/ 27 h 27"/>
                <a:gd name="T20" fmla="*/ 13 w 13"/>
                <a:gd name="T21" fmla="*/ 25 h 27"/>
                <a:gd name="T22" fmla="*/ 10 w 13"/>
                <a:gd name="T23" fmla="*/ 25 h 27"/>
                <a:gd name="T24" fmla="*/ 9 w 13"/>
                <a:gd name="T25" fmla="*/ 23 h 27"/>
                <a:gd name="T26" fmla="*/ 10 w 13"/>
                <a:gd name="T2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" h="27">
                  <a:moveTo>
                    <a:pt x="10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2"/>
                    <a:pt x="3" y="4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6"/>
                    <a:pt x="3" y="6"/>
                    <a:pt x="5" y="5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4"/>
                    <a:pt x="4" y="24"/>
                    <a:pt x="3" y="25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0" y="25"/>
                    <a:pt x="9" y="24"/>
                    <a:pt x="9" y="23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52"/>
            <p:cNvSpPr>
              <a:spLocks noEditPoints="1"/>
            </p:cNvSpPr>
            <p:nvPr/>
          </p:nvSpPr>
          <p:spPr bwMode="auto">
            <a:xfrm>
              <a:off x="-7456488" y="4191000"/>
              <a:ext cx="60325" cy="98425"/>
            </a:xfrm>
            <a:custGeom>
              <a:avLst/>
              <a:gdLst>
                <a:gd name="T0" fmla="*/ 8 w 16"/>
                <a:gd name="T1" fmla="*/ 25 h 26"/>
                <a:gd name="T2" fmla="*/ 15 w 16"/>
                <a:gd name="T3" fmla="*/ 12 h 26"/>
                <a:gd name="T4" fmla="*/ 8 w 16"/>
                <a:gd name="T5" fmla="*/ 0 h 26"/>
                <a:gd name="T6" fmla="*/ 8 w 16"/>
                <a:gd name="T7" fmla="*/ 0 h 26"/>
                <a:gd name="T8" fmla="*/ 8 w 16"/>
                <a:gd name="T9" fmla="*/ 1 h 26"/>
                <a:gd name="T10" fmla="*/ 8 w 16"/>
                <a:gd name="T11" fmla="*/ 1 h 26"/>
                <a:gd name="T12" fmla="*/ 11 w 16"/>
                <a:gd name="T13" fmla="*/ 9 h 26"/>
                <a:gd name="T14" fmla="*/ 10 w 16"/>
                <a:gd name="T15" fmla="*/ 14 h 26"/>
                <a:gd name="T16" fmla="*/ 8 w 16"/>
                <a:gd name="T17" fmla="*/ 15 h 26"/>
                <a:gd name="T18" fmla="*/ 8 w 16"/>
                <a:gd name="T19" fmla="*/ 16 h 26"/>
                <a:gd name="T20" fmla="*/ 10 w 16"/>
                <a:gd name="T21" fmla="*/ 16 h 26"/>
                <a:gd name="T22" fmla="*/ 8 w 16"/>
                <a:gd name="T23" fmla="*/ 20 h 26"/>
                <a:gd name="T24" fmla="*/ 8 w 16"/>
                <a:gd name="T25" fmla="*/ 25 h 26"/>
                <a:gd name="T26" fmla="*/ 1 w 16"/>
                <a:gd name="T27" fmla="*/ 26 h 26"/>
                <a:gd name="T28" fmla="*/ 8 w 16"/>
                <a:gd name="T29" fmla="*/ 25 h 26"/>
                <a:gd name="T30" fmla="*/ 8 w 16"/>
                <a:gd name="T31" fmla="*/ 20 h 26"/>
                <a:gd name="T32" fmla="*/ 0 w 16"/>
                <a:gd name="T33" fmla="*/ 25 h 26"/>
                <a:gd name="T34" fmla="*/ 1 w 16"/>
                <a:gd name="T35" fmla="*/ 26 h 26"/>
                <a:gd name="T36" fmla="*/ 8 w 16"/>
                <a:gd name="T37" fmla="*/ 0 h 26"/>
                <a:gd name="T38" fmla="*/ 0 w 16"/>
                <a:gd name="T39" fmla="*/ 8 h 26"/>
                <a:gd name="T40" fmla="*/ 6 w 16"/>
                <a:gd name="T41" fmla="*/ 17 h 26"/>
                <a:gd name="T42" fmla="*/ 8 w 16"/>
                <a:gd name="T43" fmla="*/ 16 h 26"/>
                <a:gd name="T44" fmla="*/ 8 w 16"/>
                <a:gd name="T45" fmla="*/ 15 h 26"/>
                <a:gd name="T46" fmla="*/ 7 w 16"/>
                <a:gd name="T47" fmla="*/ 15 h 26"/>
                <a:gd name="T48" fmla="*/ 5 w 16"/>
                <a:gd name="T49" fmla="*/ 8 h 26"/>
                <a:gd name="T50" fmla="*/ 8 w 16"/>
                <a:gd name="T51" fmla="*/ 1 h 26"/>
                <a:gd name="T52" fmla="*/ 8 w 16"/>
                <a:gd name="T5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8" y="25"/>
                  </a:moveTo>
                  <a:cubicBezTo>
                    <a:pt x="12" y="22"/>
                    <a:pt x="15" y="18"/>
                    <a:pt x="15" y="12"/>
                  </a:cubicBezTo>
                  <a:cubicBezTo>
                    <a:pt x="16" y="5"/>
                    <a:pt x="13" y="1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0" y="2"/>
                    <a:pt x="11" y="4"/>
                    <a:pt x="11" y="9"/>
                  </a:cubicBezTo>
                  <a:cubicBezTo>
                    <a:pt x="11" y="11"/>
                    <a:pt x="10" y="12"/>
                    <a:pt x="10" y="14"/>
                  </a:cubicBezTo>
                  <a:cubicBezTo>
                    <a:pt x="9" y="14"/>
                    <a:pt x="8" y="15"/>
                    <a:pt x="8" y="15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9" y="16"/>
                    <a:pt x="10" y="16"/>
                  </a:cubicBezTo>
                  <a:cubicBezTo>
                    <a:pt x="9" y="17"/>
                    <a:pt x="8" y="19"/>
                    <a:pt x="8" y="20"/>
                  </a:cubicBezTo>
                  <a:lnTo>
                    <a:pt x="8" y="25"/>
                  </a:lnTo>
                  <a:close/>
                  <a:moveTo>
                    <a:pt x="1" y="26"/>
                  </a:moveTo>
                  <a:cubicBezTo>
                    <a:pt x="4" y="26"/>
                    <a:pt x="6" y="25"/>
                    <a:pt x="8" y="25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6" y="23"/>
                    <a:pt x="4" y="25"/>
                    <a:pt x="0" y="25"/>
                  </a:cubicBezTo>
                  <a:cubicBezTo>
                    <a:pt x="1" y="26"/>
                    <a:pt x="1" y="26"/>
                    <a:pt x="1" y="26"/>
                  </a:cubicBezTo>
                  <a:close/>
                  <a:moveTo>
                    <a:pt x="8" y="0"/>
                  </a:moveTo>
                  <a:cubicBezTo>
                    <a:pt x="3" y="0"/>
                    <a:pt x="0" y="3"/>
                    <a:pt x="0" y="8"/>
                  </a:cubicBezTo>
                  <a:cubicBezTo>
                    <a:pt x="0" y="13"/>
                    <a:pt x="2" y="16"/>
                    <a:pt x="6" y="17"/>
                  </a:cubicBezTo>
                  <a:cubicBezTo>
                    <a:pt x="6" y="17"/>
                    <a:pt x="7" y="17"/>
                    <a:pt x="8" y="16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5" y="15"/>
                    <a:pt x="4" y="12"/>
                    <a:pt x="5" y="8"/>
                  </a:cubicBezTo>
                  <a:cubicBezTo>
                    <a:pt x="5" y="3"/>
                    <a:pt x="6" y="1"/>
                    <a:pt x="8" y="1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53"/>
            <p:cNvSpPr/>
            <p:nvPr/>
          </p:nvSpPr>
          <p:spPr bwMode="auto">
            <a:xfrm>
              <a:off x="-7366000" y="4168775"/>
              <a:ext cx="66675" cy="104775"/>
            </a:xfrm>
            <a:custGeom>
              <a:avLst/>
              <a:gdLst>
                <a:gd name="T0" fmla="*/ 3 w 18"/>
                <a:gd name="T1" fmla="*/ 28 h 28"/>
                <a:gd name="T2" fmla="*/ 18 w 18"/>
                <a:gd name="T3" fmla="*/ 26 h 28"/>
                <a:gd name="T4" fmla="*/ 17 w 18"/>
                <a:gd name="T5" fmla="*/ 18 h 28"/>
                <a:gd name="T6" fmla="*/ 16 w 18"/>
                <a:gd name="T7" fmla="*/ 19 h 28"/>
                <a:gd name="T8" fmla="*/ 14 w 18"/>
                <a:gd name="T9" fmla="*/ 22 h 28"/>
                <a:gd name="T10" fmla="*/ 7 w 18"/>
                <a:gd name="T11" fmla="*/ 23 h 28"/>
                <a:gd name="T12" fmla="*/ 11 w 18"/>
                <a:gd name="T13" fmla="*/ 17 h 28"/>
                <a:gd name="T14" fmla="*/ 14 w 18"/>
                <a:gd name="T15" fmla="*/ 7 h 28"/>
                <a:gd name="T16" fmla="*/ 6 w 18"/>
                <a:gd name="T17" fmla="*/ 1 h 28"/>
                <a:gd name="T18" fmla="*/ 0 w 18"/>
                <a:gd name="T19" fmla="*/ 10 h 28"/>
                <a:gd name="T20" fmla="*/ 2 w 18"/>
                <a:gd name="T21" fmla="*/ 10 h 28"/>
                <a:gd name="T22" fmla="*/ 5 w 18"/>
                <a:gd name="T23" fmla="*/ 4 h 28"/>
                <a:gd name="T24" fmla="*/ 10 w 18"/>
                <a:gd name="T25" fmla="*/ 9 h 28"/>
                <a:gd name="T26" fmla="*/ 4 w 18"/>
                <a:gd name="T27" fmla="*/ 24 h 28"/>
                <a:gd name="T28" fmla="*/ 3 w 18"/>
                <a:gd name="T29" fmla="*/ 27 h 28"/>
                <a:gd name="T30" fmla="*/ 3 w 18"/>
                <a:gd name="T3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" h="28">
                  <a:moveTo>
                    <a:pt x="3" y="28"/>
                  </a:moveTo>
                  <a:cubicBezTo>
                    <a:pt x="18" y="26"/>
                    <a:pt x="18" y="26"/>
                    <a:pt x="18" y="26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21"/>
                    <a:pt x="16" y="22"/>
                    <a:pt x="14" y="22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8" y="21"/>
                    <a:pt x="9" y="19"/>
                    <a:pt x="11" y="17"/>
                  </a:cubicBezTo>
                  <a:cubicBezTo>
                    <a:pt x="14" y="13"/>
                    <a:pt x="15" y="10"/>
                    <a:pt x="14" y="7"/>
                  </a:cubicBezTo>
                  <a:cubicBezTo>
                    <a:pt x="13" y="2"/>
                    <a:pt x="10" y="0"/>
                    <a:pt x="6" y="1"/>
                  </a:cubicBezTo>
                  <a:cubicBezTo>
                    <a:pt x="2" y="1"/>
                    <a:pt x="0" y="5"/>
                    <a:pt x="0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7"/>
                    <a:pt x="3" y="5"/>
                    <a:pt x="5" y="4"/>
                  </a:cubicBezTo>
                  <a:cubicBezTo>
                    <a:pt x="8" y="4"/>
                    <a:pt x="9" y="6"/>
                    <a:pt x="10" y="9"/>
                  </a:cubicBezTo>
                  <a:cubicBezTo>
                    <a:pt x="11" y="11"/>
                    <a:pt x="9" y="16"/>
                    <a:pt x="4" y="24"/>
                  </a:cubicBezTo>
                  <a:cubicBezTo>
                    <a:pt x="4" y="25"/>
                    <a:pt x="3" y="26"/>
                    <a:pt x="3" y="27"/>
                  </a:cubicBezTo>
                  <a:lnTo>
                    <a:pt x="3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54"/>
            <p:cNvSpPr>
              <a:spLocks noEditPoints="1"/>
            </p:cNvSpPr>
            <p:nvPr/>
          </p:nvSpPr>
          <p:spPr bwMode="auto">
            <a:xfrm>
              <a:off x="-7265988" y="4146550"/>
              <a:ext cx="65088" cy="101600"/>
            </a:xfrm>
            <a:custGeom>
              <a:avLst/>
              <a:gdLst>
                <a:gd name="T0" fmla="*/ 12 w 17"/>
                <a:gd name="T1" fmla="*/ 0 h 27"/>
                <a:gd name="T2" fmla="*/ 9 w 17"/>
                <a:gd name="T3" fmla="*/ 1 h 27"/>
                <a:gd name="T4" fmla="*/ 9 w 17"/>
                <a:gd name="T5" fmla="*/ 4 h 27"/>
                <a:gd name="T6" fmla="*/ 13 w 17"/>
                <a:gd name="T7" fmla="*/ 1 h 27"/>
                <a:gd name="T8" fmla="*/ 12 w 17"/>
                <a:gd name="T9" fmla="*/ 0 h 27"/>
                <a:gd name="T10" fmla="*/ 9 w 17"/>
                <a:gd name="T11" fmla="*/ 27 h 27"/>
                <a:gd name="T12" fmla="*/ 10 w 17"/>
                <a:gd name="T13" fmla="*/ 27 h 27"/>
                <a:gd name="T14" fmla="*/ 17 w 17"/>
                <a:gd name="T15" fmla="*/ 18 h 27"/>
                <a:gd name="T16" fmla="*/ 9 w 17"/>
                <a:gd name="T17" fmla="*/ 10 h 27"/>
                <a:gd name="T18" fmla="*/ 9 w 17"/>
                <a:gd name="T19" fmla="*/ 10 h 27"/>
                <a:gd name="T20" fmla="*/ 9 w 17"/>
                <a:gd name="T21" fmla="*/ 12 h 27"/>
                <a:gd name="T22" fmla="*/ 12 w 17"/>
                <a:gd name="T23" fmla="*/ 19 h 27"/>
                <a:gd name="T24" fmla="*/ 10 w 17"/>
                <a:gd name="T25" fmla="*/ 26 h 27"/>
                <a:gd name="T26" fmla="*/ 9 w 17"/>
                <a:gd name="T27" fmla="*/ 25 h 27"/>
                <a:gd name="T28" fmla="*/ 9 w 17"/>
                <a:gd name="T29" fmla="*/ 27 h 27"/>
                <a:gd name="T30" fmla="*/ 9 w 17"/>
                <a:gd name="T31" fmla="*/ 1 h 27"/>
                <a:gd name="T32" fmla="*/ 1 w 17"/>
                <a:gd name="T33" fmla="*/ 17 h 27"/>
                <a:gd name="T34" fmla="*/ 9 w 17"/>
                <a:gd name="T35" fmla="*/ 27 h 27"/>
                <a:gd name="T36" fmla="*/ 9 w 17"/>
                <a:gd name="T37" fmla="*/ 25 h 27"/>
                <a:gd name="T38" fmla="*/ 6 w 17"/>
                <a:gd name="T39" fmla="*/ 18 h 27"/>
                <a:gd name="T40" fmla="*/ 6 w 17"/>
                <a:gd name="T41" fmla="*/ 15 h 27"/>
                <a:gd name="T42" fmla="*/ 5 w 17"/>
                <a:gd name="T43" fmla="*/ 14 h 27"/>
                <a:gd name="T44" fmla="*/ 8 w 17"/>
                <a:gd name="T45" fmla="*/ 12 h 27"/>
                <a:gd name="T46" fmla="*/ 9 w 17"/>
                <a:gd name="T47" fmla="*/ 12 h 27"/>
                <a:gd name="T48" fmla="*/ 9 w 17"/>
                <a:gd name="T49" fmla="*/ 10 h 27"/>
                <a:gd name="T50" fmla="*/ 6 w 17"/>
                <a:gd name="T51" fmla="*/ 12 h 27"/>
                <a:gd name="T52" fmla="*/ 9 w 17"/>
                <a:gd name="T53" fmla="*/ 4 h 27"/>
                <a:gd name="T54" fmla="*/ 9 w 17"/>
                <a:gd name="T5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" h="27">
                  <a:moveTo>
                    <a:pt x="12" y="0"/>
                  </a:moveTo>
                  <a:cubicBezTo>
                    <a:pt x="11" y="0"/>
                    <a:pt x="10" y="0"/>
                    <a:pt x="9" y="1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3"/>
                    <a:pt x="11" y="2"/>
                    <a:pt x="13" y="1"/>
                  </a:cubicBezTo>
                  <a:cubicBezTo>
                    <a:pt x="12" y="0"/>
                    <a:pt x="12" y="0"/>
                    <a:pt x="12" y="0"/>
                  </a:cubicBezTo>
                  <a:close/>
                  <a:moveTo>
                    <a:pt x="9" y="27"/>
                  </a:moveTo>
                  <a:cubicBezTo>
                    <a:pt x="9" y="27"/>
                    <a:pt x="10" y="27"/>
                    <a:pt x="10" y="27"/>
                  </a:cubicBezTo>
                  <a:cubicBezTo>
                    <a:pt x="15" y="26"/>
                    <a:pt x="17" y="23"/>
                    <a:pt x="17" y="18"/>
                  </a:cubicBezTo>
                  <a:cubicBezTo>
                    <a:pt x="16" y="13"/>
                    <a:pt x="14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1" y="12"/>
                    <a:pt x="12" y="14"/>
                    <a:pt x="12" y="19"/>
                  </a:cubicBezTo>
                  <a:cubicBezTo>
                    <a:pt x="13" y="23"/>
                    <a:pt x="12" y="26"/>
                    <a:pt x="10" y="26"/>
                  </a:cubicBezTo>
                  <a:cubicBezTo>
                    <a:pt x="9" y="26"/>
                    <a:pt x="9" y="26"/>
                    <a:pt x="9" y="25"/>
                  </a:cubicBezTo>
                  <a:lnTo>
                    <a:pt x="9" y="27"/>
                  </a:lnTo>
                  <a:close/>
                  <a:moveTo>
                    <a:pt x="9" y="1"/>
                  </a:moveTo>
                  <a:cubicBezTo>
                    <a:pt x="3" y="4"/>
                    <a:pt x="0" y="9"/>
                    <a:pt x="1" y="17"/>
                  </a:cubicBezTo>
                  <a:cubicBezTo>
                    <a:pt x="2" y="23"/>
                    <a:pt x="4" y="26"/>
                    <a:pt x="9" y="27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7" y="25"/>
                    <a:pt x="6" y="22"/>
                    <a:pt x="6" y="18"/>
                  </a:cubicBezTo>
                  <a:cubicBezTo>
                    <a:pt x="6" y="17"/>
                    <a:pt x="6" y="16"/>
                    <a:pt x="6" y="15"/>
                  </a:cubicBezTo>
                  <a:cubicBezTo>
                    <a:pt x="6" y="14"/>
                    <a:pt x="5" y="14"/>
                    <a:pt x="5" y="14"/>
                  </a:cubicBezTo>
                  <a:cubicBezTo>
                    <a:pt x="6" y="13"/>
                    <a:pt x="7" y="12"/>
                    <a:pt x="8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8" y="11"/>
                    <a:pt x="7" y="11"/>
                    <a:pt x="6" y="12"/>
                  </a:cubicBezTo>
                  <a:cubicBezTo>
                    <a:pt x="6" y="9"/>
                    <a:pt x="7" y="6"/>
                    <a:pt x="9" y="4"/>
                  </a:cubicBezTo>
                  <a:lnTo>
                    <a:pt x="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55"/>
            <p:cNvSpPr/>
            <p:nvPr/>
          </p:nvSpPr>
          <p:spPr bwMode="auto">
            <a:xfrm>
              <a:off x="-6840538" y="2170113"/>
              <a:ext cx="333375" cy="233363"/>
            </a:xfrm>
            <a:custGeom>
              <a:avLst/>
              <a:gdLst>
                <a:gd name="T0" fmla="*/ 56 w 89"/>
                <a:gd name="T1" fmla="*/ 0 h 62"/>
                <a:gd name="T2" fmla="*/ 47 w 89"/>
                <a:gd name="T3" fmla="*/ 17 h 62"/>
                <a:gd name="T4" fmla="*/ 63 w 89"/>
                <a:gd name="T5" fmla="*/ 21 h 62"/>
                <a:gd name="T6" fmla="*/ 60 w 89"/>
                <a:gd name="T7" fmla="*/ 15 h 62"/>
                <a:gd name="T8" fmla="*/ 56 w 89"/>
                <a:gd name="T9" fmla="*/ 13 h 62"/>
                <a:gd name="T10" fmla="*/ 59 w 89"/>
                <a:gd name="T11" fmla="*/ 12 h 62"/>
                <a:gd name="T12" fmla="*/ 60 w 89"/>
                <a:gd name="T13" fmla="*/ 11 h 62"/>
                <a:gd name="T14" fmla="*/ 64 w 89"/>
                <a:gd name="T15" fmla="*/ 14 h 62"/>
                <a:gd name="T16" fmla="*/ 78 w 89"/>
                <a:gd name="T17" fmla="*/ 14 h 62"/>
                <a:gd name="T18" fmla="*/ 87 w 89"/>
                <a:gd name="T19" fmla="*/ 9 h 62"/>
                <a:gd name="T20" fmla="*/ 77 w 89"/>
                <a:gd name="T21" fmla="*/ 16 h 62"/>
                <a:gd name="T22" fmla="*/ 66 w 89"/>
                <a:gd name="T23" fmla="*/ 16 h 62"/>
                <a:gd name="T24" fmla="*/ 68 w 89"/>
                <a:gd name="T25" fmla="*/ 23 h 62"/>
                <a:gd name="T26" fmla="*/ 85 w 89"/>
                <a:gd name="T27" fmla="*/ 36 h 62"/>
                <a:gd name="T28" fmla="*/ 57 w 89"/>
                <a:gd name="T29" fmla="*/ 38 h 62"/>
                <a:gd name="T30" fmla="*/ 53 w 89"/>
                <a:gd name="T31" fmla="*/ 45 h 62"/>
                <a:gd name="T32" fmla="*/ 33 w 89"/>
                <a:gd name="T33" fmla="*/ 39 h 62"/>
                <a:gd name="T34" fmla="*/ 30 w 89"/>
                <a:gd name="T35" fmla="*/ 40 h 62"/>
                <a:gd name="T36" fmla="*/ 39 w 89"/>
                <a:gd name="T37" fmla="*/ 54 h 62"/>
                <a:gd name="T38" fmla="*/ 26 w 89"/>
                <a:gd name="T39" fmla="*/ 48 h 62"/>
                <a:gd name="T40" fmla="*/ 35 w 89"/>
                <a:gd name="T41" fmla="*/ 47 h 62"/>
                <a:gd name="T42" fmla="*/ 28 w 89"/>
                <a:gd name="T43" fmla="*/ 43 h 62"/>
                <a:gd name="T44" fmla="*/ 7 w 89"/>
                <a:gd name="T45" fmla="*/ 59 h 62"/>
                <a:gd name="T46" fmla="*/ 1 w 89"/>
                <a:gd name="T47" fmla="*/ 43 h 62"/>
                <a:gd name="T48" fmla="*/ 10 w 89"/>
                <a:gd name="T49" fmla="*/ 55 h 62"/>
                <a:gd name="T50" fmla="*/ 26 w 89"/>
                <a:gd name="T51" fmla="*/ 42 h 62"/>
                <a:gd name="T52" fmla="*/ 6 w 89"/>
                <a:gd name="T53" fmla="*/ 32 h 62"/>
                <a:gd name="T54" fmla="*/ 3 w 89"/>
                <a:gd name="T55" fmla="*/ 25 h 62"/>
                <a:gd name="T56" fmla="*/ 29 w 89"/>
                <a:gd name="T57" fmla="*/ 39 h 62"/>
                <a:gd name="T58" fmla="*/ 41 w 89"/>
                <a:gd name="T59" fmla="*/ 38 h 62"/>
                <a:gd name="T60" fmla="*/ 50 w 89"/>
                <a:gd name="T61" fmla="*/ 37 h 62"/>
                <a:gd name="T62" fmla="*/ 29 w 89"/>
                <a:gd name="T63" fmla="*/ 23 h 62"/>
                <a:gd name="T64" fmla="*/ 51 w 89"/>
                <a:gd name="T65" fmla="*/ 36 h 62"/>
                <a:gd name="T66" fmla="*/ 53 w 89"/>
                <a:gd name="T67" fmla="*/ 34 h 62"/>
                <a:gd name="T68" fmla="*/ 55 w 89"/>
                <a:gd name="T69" fmla="*/ 35 h 62"/>
                <a:gd name="T70" fmla="*/ 80 w 89"/>
                <a:gd name="T71" fmla="*/ 32 h 62"/>
                <a:gd name="T72" fmla="*/ 63 w 89"/>
                <a:gd name="T73" fmla="*/ 24 h 62"/>
                <a:gd name="T74" fmla="*/ 56 w 89"/>
                <a:gd name="T75" fmla="*/ 24 h 62"/>
                <a:gd name="T76" fmla="*/ 54 w 89"/>
                <a:gd name="T77" fmla="*/ 28 h 62"/>
                <a:gd name="T78" fmla="*/ 53 w 89"/>
                <a:gd name="T79" fmla="*/ 24 h 62"/>
                <a:gd name="T80" fmla="*/ 44 w 89"/>
                <a:gd name="T81" fmla="*/ 22 h 62"/>
                <a:gd name="T82" fmla="*/ 54 w 89"/>
                <a:gd name="T83" fmla="*/ 20 h 62"/>
                <a:gd name="T84" fmla="*/ 36 w 89"/>
                <a:gd name="T85" fmla="*/ 19 h 62"/>
                <a:gd name="T86" fmla="*/ 40 w 89"/>
                <a:gd name="T87" fmla="*/ 11 h 62"/>
                <a:gd name="T88" fmla="*/ 44 w 89"/>
                <a:gd name="T89" fmla="*/ 6 h 62"/>
                <a:gd name="T90" fmla="*/ 40 w 89"/>
                <a:gd name="T91" fmla="*/ 16 h 62"/>
                <a:gd name="T92" fmla="*/ 44 w 89"/>
                <a:gd name="T93" fmla="*/ 16 h 62"/>
                <a:gd name="T94" fmla="*/ 55 w 89"/>
                <a:gd name="T95" fmla="*/ 0 h 62"/>
                <a:gd name="T96" fmla="*/ 56 w 89"/>
                <a:gd name="T97" fmla="*/ 0 h 62"/>
                <a:gd name="T98" fmla="*/ 56 w 89"/>
                <a:gd name="T9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9" h="62">
                  <a:moveTo>
                    <a:pt x="56" y="0"/>
                  </a:moveTo>
                  <a:cubicBezTo>
                    <a:pt x="56" y="1"/>
                    <a:pt x="56" y="12"/>
                    <a:pt x="47" y="17"/>
                  </a:cubicBezTo>
                  <a:cubicBezTo>
                    <a:pt x="47" y="17"/>
                    <a:pt x="59" y="20"/>
                    <a:pt x="63" y="21"/>
                  </a:cubicBezTo>
                  <a:cubicBezTo>
                    <a:pt x="63" y="21"/>
                    <a:pt x="67" y="21"/>
                    <a:pt x="60" y="15"/>
                  </a:cubicBezTo>
                  <a:cubicBezTo>
                    <a:pt x="60" y="15"/>
                    <a:pt x="57" y="14"/>
                    <a:pt x="56" y="13"/>
                  </a:cubicBezTo>
                  <a:cubicBezTo>
                    <a:pt x="56" y="13"/>
                    <a:pt x="58" y="13"/>
                    <a:pt x="59" y="12"/>
                  </a:cubicBezTo>
                  <a:cubicBezTo>
                    <a:pt x="59" y="12"/>
                    <a:pt x="57" y="8"/>
                    <a:pt x="60" y="11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4" y="14"/>
                    <a:pt x="67" y="14"/>
                    <a:pt x="78" y="14"/>
                  </a:cubicBezTo>
                  <a:cubicBezTo>
                    <a:pt x="78" y="14"/>
                    <a:pt x="85" y="15"/>
                    <a:pt x="87" y="9"/>
                  </a:cubicBezTo>
                  <a:cubicBezTo>
                    <a:pt x="87" y="9"/>
                    <a:pt x="89" y="18"/>
                    <a:pt x="77" y="16"/>
                  </a:cubicBezTo>
                  <a:cubicBezTo>
                    <a:pt x="77" y="16"/>
                    <a:pt x="71" y="15"/>
                    <a:pt x="66" y="16"/>
                  </a:cubicBezTo>
                  <a:cubicBezTo>
                    <a:pt x="66" y="16"/>
                    <a:pt x="69" y="21"/>
                    <a:pt x="68" y="23"/>
                  </a:cubicBezTo>
                  <a:cubicBezTo>
                    <a:pt x="68" y="23"/>
                    <a:pt x="88" y="31"/>
                    <a:pt x="85" y="36"/>
                  </a:cubicBezTo>
                  <a:cubicBezTo>
                    <a:pt x="85" y="36"/>
                    <a:pt x="74" y="38"/>
                    <a:pt x="57" y="38"/>
                  </a:cubicBezTo>
                  <a:cubicBezTo>
                    <a:pt x="57" y="38"/>
                    <a:pt x="61" y="45"/>
                    <a:pt x="53" y="45"/>
                  </a:cubicBezTo>
                  <a:cubicBezTo>
                    <a:pt x="53" y="45"/>
                    <a:pt x="35" y="38"/>
                    <a:pt x="33" y="39"/>
                  </a:cubicBezTo>
                  <a:cubicBezTo>
                    <a:pt x="33" y="39"/>
                    <a:pt x="32" y="39"/>
                    <a:pt x="30" y="40"/>
                  </a:cubicBezTo>
                  <a:cubicBezTo>
                    <a:pt x="30" y="40"/>
                    <a:pt x="44" y="50"/>
                    <a:pt x="39" y="54"/>
                  </a:cubicBezTo>
                  <a:cubicBezTo>
                    <a:pt x="39" y="54"/>
                    <a:pt x="30" y="52"/>
                    <a:pt x="26" y="48"/>
                  </a:cubicBezTo>
                  <a:cubicBezTo>
                    <a:pt x="26" y="48"/>
                    <a:pt x="40" y="54"/>
                    <a:pt x="35" y="47"/>
                  </a:cubicBezTo>
                  <a:cubicBezTo>
                    <a:pt x="35" y="47"/>
                    <a:pt x="29" y="42"/>
                    <a:pt x="28" y="43"/>
                  </a:cubicBezTo>
                  <a:cubicBezTo>
                    <a:pt x="28" y="43"/>
                    <a:pt x="11" y="62"/>
                    <a:pt x="7" y="59"/>
                  </a:cubicBezTo>
                  <a:cubicBezTo>
                    <a:pt x="7" y="59"/>
                    <a:pt x="0" y="49"/>
                    <a:pt x="1" y="43"/>
                  </a:cubicBezTo>
                  <a:cubicBezTo>
                    <a:pt x="1" y="43"/>
                    <a:pt x="4" y="55"/>
                    <a:pt x="10" y="55"/>
                  </a:cubicBezTo>
                  <a:cubicBezTo>
                    <a:pt x="10" y="55"/>
                    <a:pt x="22" y="47"/>
                    <a:pt x="26" y="42"/>
                  </a:cubicBezTo>
                  <a:cubicBezTo>
                    <a:pt x="26" y="42"/>
                    <a:pt x="8" y="32"/>
                    <a:pt x="6" y="32"/>
                  </a:cubicBezTo>
                  <a:cubicBezTo>
                    <a:pt x="6" y="32"/>
                    <a:pt x="0" y="25"/>
                    <a:pt x="3" y="25"/>
                  </a:cubicBezTo>
                  <a:cubicBezTo>
                    <a:pt x="3" y="25"/>
                    <a:pt x="25" y="36"/>
                    <a:pt x="29" y="39"/>
                  </a:cubicBezTo>
                  <a:cubicBezTo>
                    <a:pt x="29" y="39"/>
                    <a:pt x="30" y="37"/>
                    <a:pt x="41" y="38"/>
                  </a:cubicBezTo>
                  <a:cubicBezTo>
                    <a:pt x="41" y="38"/>
                    <a:pt x="58" y="40"/>
                    <a:pt x="50" y="37"/>
                  </a:cubicBezTo>
                  <a:cubicBezTo>
                    <a:pt x="50" y="37"/>
                    <a:pt x="33" y="28"/>
                    <a:pt x="29" y="23"/>
                  </a:cubicBezTo>
                  <a:cubicBezTo>
                    <a:pt x="29" y="23"/>
                    <a:pt x="49" y="33"/>
                    <a:pt x="51" y="36"/>
                  </a:cubicBezTo>
                  <a:cubicBezTo>
                    <a:pt x="51" y="36"/>
                    <a:pt x="54" y="35"/>
                    <a:pt x="53" y="34"/>
                  </a:cubicBezTo>
                  <a:cubicBezTo>
                    <a:pt x="53" y="34"/>
                    <a:pt x="54" y="34"/>
                    <a:pt x="55" y="35"/>
                  </a:cubicBezTo>
                  <a:cubicBezTo>
                    <a:pt x="55" y="35"/>
                    <a:pt x="85" y="36"/>
                    <a:pt x="80" y="32"/>
                  </a:cubicBezTo>
                  <a:cubicBezTo>
                    <a:pt x="80" y="32"/>
                    <a:pt x="66" y="24"/>
                    <a:pt x="63" y="24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3" y="24"/>
                    <a:pt x="45" y="24"/>
                    <a:pt x="44" y="22"/>
                  </a:cubicBezTo>
                  <a:cubicBezTo>
                    <a:pt x="44" y="22"/>
                    <a:pt x="62" y="23"/>
                    <a:pt x="54" y="20"/>
                  </a:cubicBezTo>
                  <a:cubicBezTo>
                    <a:pt x="54" y="20"/>
                    <a:pt x="40" y="16"/>
                    <a:pt x="36" y="19"/>
                  </a:cubicBezTo>
                  <a:cubicBezTo>
                    <a:pt x="36" y="19"/>
                    <a:pt x="36" y="15"/>
                    <a:pt x="40" y="11"/>
                  </a:cubicBezTo>
                  <a:cubicBezTo>
                    <a:pt x="40" y="11"/>
                    <a:pt x="42" y="9"/>
                    <a:pt x="44" y="6"/>
                  </a:cubicBezTo>
                  <a:cubicBezTo>
                    <a:pt x="44" y="6"/>
                    <a:pt x="44" y="13"/>
                    <a:pt x="40" y="1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6"/>
                    <a:pt x="52" y="11"/>
                    <a:pt x="55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56"/>
            <p:cNvSpPr/>
            <p:nvPr/>
          </p:nvSpPr>
          <p:spPr bwMode="auto">
            <a:xfrm>
              <a:off x="-6653213" y="2271713"/>
              <a:ext cx="55563" cy="22225"/>
            </a:xfrm>
            <a:custGeom>
              <a:avLst/>
              <a:gdLst>
                <a:gd name="T0" fmla="*/ 15 w 15"/>
                <a:gd name="T1" fmla="*/ 0 h 6"/>
                <a:gd name="T2" fmla="*/ 5 w 15"/>
                <a:gd name="T3" fmla="*/ 5 h 6"/>
                <a:gd name="T4" fmla="*/ 0 w 15"/>
                <a:gd name="T5" fmla="*/ 3 h 6"/>
                <a:gd name="T6" fmla="*/ 14 w 15"/>
                <a:gd name="T7" fmla="*/ 0 h 6"/>
                <a:gd name="T8" fmla="*/ 15 w 1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6">
                  <a:moveTo>
                    <a:pt x="15" y="0"/>
                  </a:moveTo>
                  <a:cubicBezTo>
                    <a:pt x="15" y="0"/>
                    <a:pt x="13" y="6"/>
                    <a:pt x="5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9" y="4"/>
                    <a:pt x="14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57"/>
            <p:cNvSpPr/>
            <p:nvPr/>
          </p:nvSpPr>
          <p:spPr bwMode="auto">
            <a:xfrm>
              <a:off x="-7348538" y="1785938"/>
              <a:ext cx="180975" cy="233363"/>
            </a:xfrm>
            <a:custGeom>
              <a:avLst/>
              <a:gdLst>
                <a:gd name="T0" fmla="*/ 40 w 48"/>
                <a:gd name="T1" fmla="*/ 12 h 62"/>
                <a:gd name="T2" fmla="*/ 45 w 48"/>
                <a:gd name="T3" fmla="*/ 14 h 62"/>
                <a:gd name="T4" fmla="*/ 31 w 48"/>
                <a:gd name="T5" fmla="*/ 38 h 62"/>
                <a:gd name="T6" fmla="*/ 45 w 48"/>
                <a:gd name="T7" fmla="*/ 34 h 62"/>
                <a:gd name="T8" fmla="*/ 46 w 48"/>
                <a:gd name="T9" fmla="*/ 27 h 62"/>
                <a:gd name="T10" fmla="*/ 47 w 48"/>
                <a:gd name="T11" fmla="*/ 37 h 62"/>
                <a:gd name="T12" fmla="*/ 28 w 48"/>
                <a:gd name="T13" fmla="*/ 43 h 62"/>
                <a:gd name="T14" fmla="*/ 0 w 48"/>
                <a:gd name="T15" fmla="*/ 62 h 62"/>
                <a:gd name="T16" fmla="*/ 21 w 48"/>
                <a:gd name="T17" fmla="*/ 43 h 62"/>
                <a:gd name="T18" fmla="*/ 13 w 48"/>
                <a:gd name="T19" fmla="*/ 44 h 62"/>
                <a:gd name="T20" fmla="*/ 12 w 48"/>
                <a:gd name="T21" fmla="*/ 41 h 62"/>
                <a:gd name="T22" fmla="*/ 26 w 48"/>
                <a:gd name="T23" fmla="*/ 39 h 62"/>
                <a:gd name="T24" fmla="*/ 39 w 48"/>
                <a:gd name="T25" fmla="*/ 14 h 62"/>
                <a:gd name="T26" fmla="*/ 40 w 48"/>
                <a:gd name="T27" fmla="*/ 1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2">
                  <a:moveTo>
                    <a:pt x="40" y="12"/>
                  </a:moveTo>
                  <a:cubicBezTo>
                    <a:pt x="40" y="12"/>
                    <a:pt x="48" y="0"/>
                    <a:pt x="45" y="14"/>
                  </a:cubicBezTo>
                  <a:cubicBezTo>
                    <a:pt x="45" y="14"/>
                    <a:pt x="35" y="34"/>
                    <a:pt x="31" y="38"/>
                  </a:cubicBezTo>
                  <a:cubicBezTo>
                    <a:pt x="31" y="38"/>
                    <a:pt x="41" y="37"/>
                    <a:pt x="45" y="34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8" y="35"/>
                    <a:pt x="47" y="37"/>
                  </a:cubicBezTo>
                  <a:cubicBezTo>
                    <a:pt x="47" y="37"/>
                    <a:pt x="36" y="43"/>
                    <a:pt x="28" y="43"/>
                  </a:cubicBezTo>
                  <a:cubicBezTo>
                    <a:pt x="28" y="43"/>
                    <a:pt x="14" y="62"/>
                    <a:pt x="0" y="62"/>
                  </a:cubicBezTo>
                  <a:cubicBezTo>
                    <a:pt x="0" y="62"/>
                    <a:pt x="18" y="56"/>
                    <a:pt x="21" y="43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9" y="42"/>
                    <a:pt x="12" y="41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39" y="14"/>
                    <a:pt x="39" y="14"/>
                    <a:pt x="39" y="14"/>
                  </a:cubicBezTo>
                  <a:lnTo>
                    <a:pt x="4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58"/>
            <p:cNvSpPr/>
            <p:nvPr/>
          </p:nvSpPr>
          <p:spPr bwMode="auto">
            <a:xfrm>
              <a:off x="-7246938" y="1963738"/>
              <a:ext cx="93663" cy="104775"/>
            </a:xfrm>
            <a:custGeom>
              <a:avLst/>
              <a:gdLst>
                <a:gd name="T0" fmla="*/ 1 w 25"/>
                <a:gd name="T1" fmla="*/ 0 h 28"/>
                <a:gd name="T2" fmla="*/ 23 w 25"/>
                <a:gd name="T3" fmla="*/ 25 h 28"/>
                <a:gd name="T4" fmla="*/ 17 w 25"/>
                <a:gd name="T5" fmla="*/ 27 h 28"/>
                <a:gd name="T6" fmla="*/ 9 w 25"/>
                <a:gd name="T7" fmla="*/ 21 h 28"/>
                <a:gd name="T8" fmla="*/ 1 w 25"/>
                <a:gd name="T9" fmla="*/ 2 h 28"/>
                <a:gd name="T10" fmla="*/ 0 w 25"/>
                <a:gd name="T11" fmla="*/ 1 h 28"/>
                <a:gd name="T12" fmla="*/ 1 w 25"/>
                <a:gd name="T1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28">
                  <a:moveTo>
                    <a:pt x="1" y="0"/>
                  </a:moveTo>
                  <a:cubicBezTo>
                    <a:pt x="1" y="0"/>
                    <a:pt x="12" y="22"/>
                    <a:pt x="23" y="25"/>
                  </a:cubicBezTo>
                  <a:cubicBezTo>
                    <a:pt x="23" y="25"/>
                    <a:pt x="25" y="28"/>
                    <a:pt x="17" y="27"/>
                  </a:cubicBezTo>
                  <a:cubicBezTo>
                    <a:pt x="17" y="27"/>
                    <a:pt x="11" y="26"/>
                    <a:pt x="9" y="21"/>
                  </a:cubicBezTo>
                  <a:cubicBezTo>
                    <a:pt x="9" y="21"/>
                    <a:pt x="4" y="6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59"/>
            <p:cNvSpPr/>
            <p:nvPr/>
          </p:nvSpPr>
          <p:spPr bwMode="auto">
            <a:xfrm>
              <a:off x="-8602663" y="2290763"/>
              <a:ext cx="71438" cy="55563"/>
            </a:xfrm>
            <a:custGeom>
              <a:avLst/>
              <a:gdLst>
                <a:gd name="T0" fmla="*/ 0 w 19"/>
                <a:gd name="T1" fmla="*/ 1 h 15"/>
                <a:gd name="T2" fmla="*/ 19 w 19"/>
                <a:gd name="T3" fmla="*/ 15 h 15"/>
                <a:gd name="T4" fmla="*/ 13 w 19"/>
                <a:gd name="T5" fmla="*/ 3 h 15"/>
                <a:gd name="T6" fmla="*/ 1 w 19"/>
                <a:gd name="T7" fmla="*/ 1 h 15"/>
                <a:gd name="T8" fmla="*/ 0 w 19"/>
                <a:gd name="T9" fmla="*/ 1 h 15"/>
                <a:gd name="T10" fmla="*/ 0 w 19"/>
                <a:gd name="T1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5">
                  <a:moveTo>
                    <a:pt x="0" y="1"/>
                  </a:moveTo>
                  <a:cubicBezTo>
                    <a:pt x="0" y="1"/>
                    <a:pt x="17" y="9"/>
                    <a:pt x="19" y="15"/>
                  </a:cubicBezTo>
                  <a:cubicBezTo>
                    <a:pt x="19" y="15"/>
                    <a:pt x="18" y="9"/>
                    <a:pt x="13" y="3"/>
                  </a:cubicBezTo>
                  <a:cubicBezTo>
                    <a:pt x="13" y="3"/>
                    <a:pt x="8" y="0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60"/>
            <p:cNvSpPr/>
            <p:nvPr/>
          </p:nvSpPr>
          <p:spPr bwMode="auto">
            <a:xfrm>
              <a:off x="-8418513" y="2268538"/>
              <a:ext cx="165100" cy="165100"/>
            </a:xfrm>
            <a:custGeom>
              <a:avLst/>
              <a:gdLst>
                <a:gd name="T0" fmla="*/ 12 w 44"/>
                <a:gd name="T1" fmla="*/ 34 h 44"/>
                <a:gd name="T2" fmla="*/ 7 w 44"/>
                <a:gd name="T3" fmla="*/ 36 h 44"/>
                <a:gd name="T4" fmla="*/ 7 w 44"/>
                <a:gd name="T5" fmla="*/ 33 h 44"/>
                <a:gd name="T6" fmla="*/ 6 w 44"/>
                <a:gd name="T7" fmla="*/ 16 h 44"/>
                <a:gd name="T8" fmla="*/ 12 w 44"/>
                <a:gd name="T9" fmla="*/ 21 h 44"/>
                <a:gd name="T10" fmla="*/ 12 w 44"/>
                <a:gd name="T11" fmla="*/ 18 h 44"/>
                <a:gd name="T12" fmla="*/ 5 w 44"/>
                <a:gd name="T13" fmla="*/ 5 h 44"/>
                <a:gd name="T14" fmla="*/ 8 w 44"/>
                <a:gd name="T15" fmla="*/ 3 h 44"/>
                <a:gd name="T16" fmla="*/ 16 w 44"/>
                <a:gd name="T17" fmla="*/ 10 h 44"/>
                <a:gd name="T18" fmla="*/ 42 w 44"/>
                <a:gd name="T19" fmla="*/ 39 h 44"/>
                <a:gd name="T20" fmla="*/ 33 w 44"/>
                <a:gd name="T21" fmla="*/ 40 h 44"/>
                <a:gd name="T22" fmla="*/ 35 w 44"/>
                <a:gd name="T23" fmla="*/ 35 h 44"/>
                <a:gd name="T24" fmla="*/ 11 w 44"/>
                <a:gd name="T25" fmla="*/ 10 h 44"/>
                <a:gd name="T26" fmla="*/ 20 w 44"/>
                <a:gd name="T27" fmla="*/ 31 h 44"/>
                <a:gd name="T28" fmla="*/ 15 w 44"/>
                <a:gd name="T29" fmla="*/ 31 h 44"/>
                <a:gd name="T30" fmla="*/ 5 w 44"/>
                <a:gd name="T31" fmla="*/ 22 h 44"/>
                <a:gd name="T32" fmla="*/ 11 w 44"/>
                <a:gd name="T33" fmla="*/ 33 h 44"/>
                <a:gd name="T34" fmla="*/ 11 w 44"/>
                <a:gd name="T35" fmla="*/ 34 h 44"/>
                <a:gd name="T36" fmla="*/ 12 w 44"/>
                <a:gd name="T37" fmla="*/ 3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" h="44">
                  <a:moveTo>
                    <a:pt x="12" y="34"/>
                  </a:moveTo>
                  <a:cubicBezTo>
                    <a:pt x="12" y="34"/>
                    <a:pt x="12" y="39"/>
                    <a:pt x="7" y="36"/>
                  </a:cubicBezTo>
                  <a:cubicBezTo>
                    <a:pt x="7" y="36"/>
                    <a:pt x="6" y="35"/>
                    <a:pt x="7" y="33"/>
                  </a:cubicBezTo>
                  <a:cubicBezTo>
                    <a:pt x="7" y="33"/>
                    <a:pt x="0" y="16"/>
                    <a:pt x="6" y="16"/>
                  </a:cubicBezTo>
                  <a:cubicBezTo>
                    <a:pt x="6" y="16"/>
                    <a:pt x="9" y="18"/>
                    <a:pt x="12" y="21"/>
                  </a:cubicBezTo>
                  <a:cubicBezTo>
                    <a:pt x="12" y="21"/>
                    <a:pt x="14" y="20"/>
                    <a:pt x="12" y="18"/>
                  </a:cubicBezTo>
                  <a:cubicBezTo>
                    <a:pt x="12" y="18"/>
                    <a:pt x="8" y="8"/>
                    <a:pt x="5" y="5"/>
                  </a:cubicBezTo>
                  <a:cubicBezTo>
                    <a:pt x="5" y="5"/>
                    <a:pt x="5" y="0"/>
                    <a:pt x="8" y="3"/>
                  </a:cubicBezTo>
                  <a:cubicBezTo>
                    <a:pt x="8" y="3"/>
                    <a:pt x="13" y="9"/>
                    <a:pt x="16" y="10"/>
                  </a:cubicBezTo>
                  <a:cubicBezTo>
                    <a:pt x="16" y="10"/>
                    <a:pt x="39" y="30"/>
                    <a:pt x="42" y="39"/>
                  </a:cubicBezTo>
                  <a:cubicBezTo>
                    <a:pt x="42" y="39"/>
                    <a:pt x="44" y="44"/>
                    <a:pt x="33" y="40"/>
                  </a:cubicBezTo>
                  <a:cubicBezTo>
                    <a:pt x="33" y="40"/>
                    <a:pt x="40" y="39"/>
                    <a:pt x="35" y="35"/>
                  </a:cubicBezTo>
                  <a:cubicBezTo>
                    <a:pt x="35" y="35"/>
                    <a:pt x="14" y="11"/>
                    <a:pt x="11" y="10"/>
                  </a:cubicBezTo>
                  <a:cubicBezTo>
                    <a:pt x="11" y="10"/>
                    <a:pt x="18" y="26"/>
                    <a:pt x="20" y="31"/>
                  </a:cubicBezTo>
                  <a:cubicBezTo>
                    <a:pt x="20" y="31"/>
                    <a:pt x="18" y="34"/>
                    <a:pt x="15" y="31"/>
                  </a:cubicBezTo>
                  <a:cubicBezTo>
                    <a:pt x="15" y="31"/>
                    <a:pt x="5" y="13"/>
                    <a:pt x="5" y="22"/>
                  </a:cubicBezTo>
                  <a:cubicBezTo>
                    <a:pt x="5" y="22"/>
                    <a:pt x="9" y="30"/>
                    <a:pt x="11" y="33"/>
                  </a:cubicBezTo>
                  <a:cubicBezTo>
                    <a:pt x="11" y="34"/>
                    <a:pt x="11" y="34"/>
                    <a:pt x="11" y="34"/>
                  </a:cubicBezTo>
                  <a:lnTo>
                    <a:pt x="1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61"/>
            <p:cNvSpPr/>
            <p:nvPr/>
          </p:nvSpPr>
          <p:spPr bwMode="auto">
            <a:xfrm>
              <a:off x="-8432800" y="2139950"/>
              <a:ext cx="209550" cy="203200"/>
            </a:xfrm>
            <a:custGeom>
              <a:avLst/>
              <a:gdLst>
                <a:gd name="T0" fmla="*/ 1 w 56"/>
                <a:gd name="T1" fmla="*/ 32 h 54"/>
                <a:gd name="T2" fmla="*/ 4 w 56"/>
                <a:gd name="T3" fmla="*/ 15 h 54"/>
                <a:gd name="T4" fmla="*/ 6 w 56"/>
                <a:gd name="T5" fmla="*/ 13 h 54"/>
                <a:gd name="T6" fmla="*/ 47 w 56"/>
                <a:gd name="T7" fmla="*/ 48 h 54"/>
                <a:gd name="T8" fmla="*/ 35 w 56"/>
                <a:gd name="T9" fmla="*/ 54 h 54"/>
                <a:gd name="T10" fmla="*/ 55 w 56"/>
                <a:gd name="T11" fmla="*/ 49 h 54"/>
                <a:gd name="T12" fmla="*/ 51 w 56"/>
                <a:gd name="T13" fmla="*/ 45 h 54"/>
                <a:gd name="T14" fmla="*/ 11 w 56"/>
                <a:gd name="T15" fmla="*/ 10 h 54"/>
                <a:gd name="T16" fmla="*/ 1 w 56"/>
                <a:gd name="T17" fmla="*/ 9 h 54"/>
                <a:gd name="T18" fmla="*/ 1 w 56"/>
                <a:gd name="T19" fmla="*/ 31 h 54"/>
                <a:gd name="T20" fmla="*/ 0 w 56"/>
                <a:gd name="T21" fmla="*/ 32 h 54"/>
                <a:gd name="T22" fmla="*/ 1 w 56"/>
                <a:gd name="T23" fmla="*/ 3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54">
                  <a:moveTo>
                    <a:pt x="1" y="32"/>
                  </a:moveTo>
                  <a:cubicBezTo>
                    <a:pt x="1" y="32"/>
                    <a:pt x="6" y="22"/>
                    <a:pt x="4" y="15"/>
                  </a:cubicBezTo>
                  <a:cubicBezTo>
                    <a:pt x="4" y="15"/>
                    <a:pt x="4" y="11"/>
                    <a:pt x="6" y="13"/>
                  </a:cubicBezTo>
                  <a:cubicBezTo>
                    <a:pt x="6" y="13"/>
                    <a:pt x="19" y="30"/>
                    <a:pt x="47" y="48"/>
                  </a:cubicBezTo>
                  <a:cubicBezTo>
                    <a:pt x="47" y="48"/>
                    <a:pt x="37" y="54"/>
                    <a:pt x="35" y="54"/>
                  </a:cubicBezTo>
                  <a:cubicBezTo>
                    <a:pt x="35" y="54"/>
                    <a:pt x="51" y="51"/>
                    <a:pt x="55" y="49"/>
                  </a:cubicBezTo>
                  <a:cubicBezTo>
                    <a:pt x="55" y="49"/>
                    <a:pt x="56" y="48"/>
                    <a:pt x="51" y="45"/>
                  </a:cubicBezTo>
                  <a:cubicBezTo>
                    <a:pt x="51" y="45"/>
                    <a:pt x="15" y="20"/>
                    <a:pt x="11" y="10"/>
                  </a:cubicBezTo>
                  <a:cubicBezTo>
                    <a:pt x="11" y="10"/>
                    <a:pt x="6" y="0"/>
                    <a:pt x="1" y="9"/>
                  </a:cubicBezTo>
                  <a:cubicBezTo>
                    <a:pt x="1" y="9"/>
                    <a:pt x="1" y="29"/>
                    <a:pt x="1" y="31"/>
                  </a:cubicBezTo>
                  <a:cubicBezTo>
                    <a:pt x="0" y="32"/>
                    <a:pt x="0" y="32"/>
                    <a:pt x="0" y="32"/>
                  </a:cubicBezTo>
                  <a:lnTo>
                    <a:pt x="1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62"/>
            <p:cNvSpPr/>
            <p:nvPr/>
          </p:nvSpPr>
          <p:spPr bwMode="auto">
            <a:xfrm>
              <a:off x="-8418513" y="2244725"/>
              <a:ext cx="93663" cy="65088"/>
            </a:xfrm>
            <a:custGeom>
              <a:avLst/>
              <a:gdLst>
                <a:gd name="T0" fmla="*/ 0 w 25"/>
                <a:gd name="T1" fmla="*/ 6 h 17"/>
                <a:gd name="T2" fmla="*/ 14 w 25"/>
                <a:gd name="T3" fmla="*/ 5 h 17"/>
                <a:gd name="T4" fmla="*/ 17 w 25"/>
                <a:gd name="T5" fmla="*/ 12 h 17"/>
                <a:gd name="T6" fmla="*/ 25 w 25"/>
                <a:gd name="T7" fmla="*/ 14 h 17"/>
                <a:gd name="T8" fmla="*/ 19 w 25"/>
                <a:gd name="T9" fmla="*/ 16 h 17"/>
                <a:gd name="T10" fmla="*/ 14 w 25"/>
                <a:gd name="T11" fmla="*/ 10 h 17"/>
                <a:gd name="T12" fmla="*/ 0 w 25"/>
                <a:gd name="T13" fmla="*/ 6 h 17"/>
                <a:gd name="T14" fmla="*/ 0 w 25"/>
                <a:gd name="T15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17">
                  <a:moveTo>
                    <a:pt x="0" y="6"/>
                  </a:moveTo>
                  <a:cubicBezTo>
                    <a:pt x="0" y="6"/>
                    <a:pt x="8" y="0"/>
                    <a:pt x="14" y="5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21" y="14"/>
                    <a:pt x="25" y="14"/>
                  </a:cubicBezTo>
                  <a:cubicBezTo>
                    <a:pt x="25" y="14"/>
                    <a:pt x="23" y="17"/>
                    <a:pt x="19" y="16"/>
                  </a:cubicBezTo>
                  <a:cubicBezTo>
                    <a:pt x="19" y="16"/>
                    <a:pt x="14" y="13"/>
                    <a:pt x="14" y="10"/>
                  </a:cubicBezTo>
                  <a:cubicBezTo>
                    <a:pt x="14" y="10"/>
                    <a:pt x="11" y="3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63"/>
            <p:cNvSpPr>
              <a:spLocks noEditPoints="1"/>
            </p:cNvSpPr>
            <p:nvPr/>
          </p:nvSpPr>
          <p:spPr bwMode="auto">
            <a:xfrm>
              <a:off x="-8537575" y="2225675"/>
              <a:ext cx="187325" cy="301625"/>
            </a:xfrm>
            <a:custGeom>
              <a:avLst/>
              <a:gdLst>
                <a:gd name="T0" fmla="*/ 19 w 50"/>
                <a:gd name="T1" fmla="*/ 54 h 80"/>
                <a:gd name="T2" fmla="*/ 34 w 50"/>
                <a:gd name="T3" fmla="*/ 57 h 80"/>
                <a:gd name="T4" fmla="*/ 22 w 50"/>
                <a:gd name="T5" fmla="*/ 44 h 80"/>
                <a:gd name="T6" fmla="*/ 19 w 50"/>
                <a:gd name="T7" fmla="*/ 39 h 80"/>
                <a:gd name="T8" fmla="*/ 19 w 50"/>
                <a:gd name="T9" fmla="*/ 21 h 80"/>
                <a:gd name="T10" fmla="*/ 16 w 50"/>
                <a:gd name="T11" fmla="*/ 18 h 80"/>
                <a:gd name="T12" fmla="*/ 16 w 50"/>
                <a:gd name="T13" fmla="*/ 10 h 80"/>
                <a:gd name="T14" fmla="*/ 19 w 50"/>
                <a:gd name="T15" fmla="*/ 13 h 80"/>
                <a:gd name="T16" fmla="*/ 21 w 50"/>
                <a:gd name="T17" fmla="*/ 7 h 80"/>
                <a:gd name="T18" fmla="*/ 18 w 50"/>
                <a:gd name="T19" fmla="*/ 4 h 80"/>
                <a:gd name="T20" fmla="*/ 16 w 50"/>
                <a:gd name="T21" fmla="*/ 4 h 80"/>
                <a:gd name="T22" fmla="*/ 16 w 50"/>
                <a:gd name="T23" fmla="*/ 2 h 80"/>
                <a:gd name="T24" fmla="*/ 20 w 50"/>
                <a:gd name="T25" fmla="*/ 2 h 80"/>
                <a:gd name="T26" fmla="*/ 26 w 50"/>
                <a:gd name="T27" fmla="*/ 4 h 80"/>
                <a:gd name="T28" fmla="*/ 26 w 50"/>
                <a:gd name="T29" fmla="*/ 32 h 80"/>
                <a:gd name="T30" fmla="*/ 23 w 50"/>
                <a:gd name="T31" fmla="*/ 38 h 80"/>
                <a:gd name="T32" fmla="*/ 26 w 50"/>
                <a:gd name="T33" fmla="*/ 41 h 80"/>
                <a:gd name="T34" fmla="*/ 38 w 50"/>
                <a:gd name="T35" fmla="*/ 58 h 80"/>
                <a:gd name="T36" fmla="*/ 50 w 50"/>
                <a:gd name="T37" fmla="*/ 76 h 80"/>
                <a:gd name="T38" fmla="*/ 43 w 50"/>
                <a:gd name="T39" fmla="*/ 76 h 80"/>
                <a:gd name="T40" fmla="*/ 29 w 50"/>
                <a:gd name="T41" fmla="*/ 64 h 80"/>
                <a:gd name="T42" fmla="*/ 20 w 50"/>
                <a:gd name="T43" fmla="*/ 56 h 80"/>
                <a:gd name="T44" fmla="*/ 19 w 50"/>
                <a:gd name="T45" fmla="*/ 54 h 80"/>
                <a:gd name="T46" fmla="*/ 16 w 50"/>
                <a:gd name="T47" fmla="*/ 18 h 80"/>
                <a:gd name="T48" fmla="*/ 6 w 50"/>
                <a:gd name="T49" fmla="*/ 2 h 80"/>
                <a:gd name="T50" fmla="*/ 8 w 50"/>
                <a:gd name="T51" fmla="*/ 3 h 80"/>
                <a:gd name="T52" fmla="*/ 16 w 50"/>
                <a:gd name="T53" fmla="*/ 2 h 80"/>
                <a:gd name="T54" fmla="*/ 16 w 50"/>
                <a:gd name="T55" fmla="*/ 4 h 80"/>
                <a:gd name="T56" fmla="*/ 10 w 50"/>
                <a:gd name="T57" fmla="*/ 4 h 80"/>
                <a:gd name="T58" fmla="*/ 11 w 50"/>
                <a:gd name="T59" fmla="*/ 6 h 80"/>
                <a:gd name="T60" fmla="*/ 16 w 50"/>
                <a:gd name="T61" fmla="*/ 10 h 80"/>
                <a:gd name="T62" fmla="*/ 16 w 50"/>
                <a:gd name="T63" fmla="*/ 1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0" h="80">
                  <a:moveTo>
                    <a:pt x="19" y="54"/>
                  </a:moveTo>
                  <a:cubicBezTo>
                    <a:pt x="19" y="54"/>
                    <a:pt x="42" y="67"/>
                    <a:pt x="34" y="57"/>
                  </a:cubicBezTo>
                  <a:cubicBezTo>
                    <a:pt x="34" y="57"/>
                    <a:pt x="25" y="45"/>
                    <a:pt x="22" y="44"/>
                  </a:cubicBezTo>
                  <a:cubicBezTo>
                    <a:pt x="22" y="44"/>
                    <a:pt x="20" y="44"/>
                    <a:pt x="19" y="39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9" y="21"/>
                    <a:pt x="18" y="20"/>
                    <a:pt x="16" y="18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21" y="15"/>
                    <a:pt x="21" y="7"/>
                    <a:pt x="21" y="7"/>
                  </a:cubicBezTo>
                  <a:cubicBezTo>
                    <a:pt x="21" y="6"/>
                    <a:pt x="18" y="4"/>
                    <a:pt x="18" y="4"/>
                  </a:cubicBezTo>
                  <a:cubicBezTo>
                    <a:pt x="17" y="4"/>
                    <a:pt x="17" y="4"/>
                    <a:pt x="16" y="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2" y="0"/>
                    <a:pt x="26" y="4"/>
                  </a:cubicBezTo>
                  <a:cubicBezTo>
                    <a:pt x="26" y="4"/>
                    <a:pt x="23" y="25"/>
                    <a:pt x="26" y="32"/>
                  </a:cubicBezTo>
                  <a:cubicBezTo>
                    <a:pt x="26" y="32"/>
                    <a:pt x="26" y="34"/>
                    <a:pt x="23" y="38"/>
                  </a:cubicBezTo>
                  <a:cubicBezTo>
                    <a:pt x="23" y="38"/>
                    <a:pt x="22" y="39"/>
                    <a:pt x="26" y="41"/>
                  </a:cubicBezTo>
                  <a:cubicBezTo>
                    <a:pt x="26" y="41"/>
                    <a:pt x="35" y="53"/>
                    <a:pt x="38" y="58"/>
                  </a:cubicBezTo>
                  <a:cubicBezTo>
                    <a:pt x="38" y="58"/>
                    <a:pt x="50" y="73"/>
                    <a:pt x="50" y="76"/>
                  </a:cubicBezTo>
                  <a:cubicBezTo>
                    <a:pt x="50" y="76"/>
                    <a:pt x="46" y="80"/>
                    <a:pt x="43" y="76"/>
                  </a:cubicBezTo>
                  <a:cubicBezTo>
                    <a:pt x="43" y="76"/>
                    <a:pt x="32" y="66"/>
                    <a:pt x="29" y="64"/>
                  </a:cubicBezTo>
                  <a:cubicBezTo>
                    <a:pt x="20" y="56"/>
                    <a:pt x="20" y="56"/>
                    <a:pt x="20" y="56"/>
                  </a:cubicBezTo>
                  <a:lnTo>
                    <a:pt x="19" y="54"/>
                  </a:lnTo>
                  <a:close/>
                  <a:moveTo>
                    <a:pt x="16" y="18"/>
                  </a:moveTo>
                  <a:cubicBezTo>
                    <a:pt x="10" y="12"/>
                    <a:pt x="0" y="1"/>
                    <a:pt x="6" y="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4"/>
                    <a:pt x="10" y="4"/>
                    <a:pt x="10" y="4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6" y="10"/>
                    <a:pt x="16" y="10"/>
                    <a:pt x="16" y="10"/>
                  </a:cubicBez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64"/>
            <p:cNvSpPr/>
            <p:nvPr/>
          </p:nvSpPr>
          <p:spPr bwMode="auto">
            <a:xfrm>
              <a:off x="-8012113" y="1827213"/>
              <a:ext cx="134938" cy="139700"/>
            </a:xfrm>
            <a:custGeom>
              <a:avLst/>
              <a:gdLst>
                <a:gd name="T0" fmla="*/ 1 w 36"/>
                <a:gd name="T1" fmla="*/ 35 h 37"/>
                <a:gd name="T2" fmla="*/ 20 w 36"/>
                <a:gd name="T3" fmla="*/ 20 h 37"/>
                <a:gd name="T4" fmla="*/ 22 w 36"/>
                <a:gd name="T5" fmla="*/ 0 h 37"/>
                <a:gd name="T6" fmla="*/ 25 w 36"/>
                <a:gd name="T7" fmla="*/ 16 h 37"/>
                <a:gd name="T8" fmla="*/ 32 w 36"/>
                <a:gd name="T9" fmla="*/ 9 h 37"/>
                <a:gd name="T10" fmla="*/ 32 w 36"/>
                <a:gd name="T11" fmla="*/ 7 h 37"/>
                <a:gd name="T12" fmla="*/ 35 w 36"/>
                <a:gd name="T13" fmla="*/ 10 h 37"/>
                <a:gd name="T14" fmla="*/ 8 w 36"/>
                <a:gd name="T15" fmla="*/ 35 h 37"/>
                <a:gd name="T16" fmla="*/ 0 w 36"/>
                <a:gd name="T17" fmla="*/ 36 h 37"/>
                <a:gd name="T18" fmla="*/ 1 w 36"/>
                <a:gd name="T19" fmla="*/ 3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7">
                  <a:moveTo>
                    <a:pt x="1" y="35"/>
                  </a:moveTo>
                  <a:cubicBezTo>
                    <a:pt x="1" y="36"/>
                    <a:pt x="3" y="37"/>
                    <a:pt x="20" y="20"/>
                  </a:cubicBezTo>
                  <a:cubicBezTo>
                    <a:pt x="20" y="20"/>
                    <a:pt x="18" y="2"/>
                    <a:pt x="22" y="0"/>
                  </a:cubicBezTo>
                  <a:cubicBezTo>
                    <a:pt x="22" y="0"/>
                    <a:pt x="26" y="9"/>
                    <a:pt x="25" y="16"/>
                  </a:cubicBezTo>
                  <a:cubicBezTo>
                    <a:pt x="25" y="16"/>
                    <a:pt x="29" y="16"/>
                    <a:pt x="32" y="9"/>
                  </a:cubicBezTo>
                  <a:cubicBezTo>
                    <a:pt x="32" y="9"/>
                    <a:pt x="30" y="5"/>
                    <a:pt x="32" y="7"/>
                  </a:cubicBezTo>
                  <a:cubicBezTo>
                    <a:pt x="32" y="7"/>
                    <a:pt x="36" y="9"/>
                    <a:pt x="35" y="10"/>
                  </a:cubicBezTo>
                  <a:cubicBezTo>
                    <a:pt x="35" y="10"/>
                    <a:pt x="20" y="31"/>
                    <a:pt x="8" y="35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1" y="35"/>
                    <a:pt x="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65"/>
            <p:cNvSpPr>
              <a:spLocks noEditPoints="1"/>
            </p:cNvSpPr>
            <p:nvPr/>
          </p:nvSpPr>
          <p:spPr bwMode="auto">
            <a:xfrm>
              <a:off x="-7986713" y="1879600"/>
              <a:ext cx="195263" cy="211138"/>
            </a:xfrm>
            <a:custGeom>
              <a:avLst/>
              <a:gdLst>
                <a:gd name="T0" fmla="*/ 24 w 52"/>
                <a:gd name="T1" fmla="*/ 9 h 56"/>
                <a:gd name="T2" fmla="*/ 30 w 52"/>
                <a:gd name="T3" fmla="*/ 5 h 56"/>
                <a:gd name="T4" fmla="*/ 36 w 52"/>
                <a:gd name="T5" fmla="*/ 2 h 56"/>
                <a:gd name="T6" fmla="*/ 39 w 52"/>
                <a:gd name="T7" fmla="*/ 10 h 56"/>
                <a:gd name="T8" fmla="*/ 50 w 52"/>
                <a:gd name="T9" fmla="*/ 45 h 56"/>
                <a:gd name="T10" fmla="*/ 40 w 52"/>
                <a:gd name="T11" fmla="*/ 50 h 56"/>
                <a:gd name="T12" fmla="*/ 47 w 52"/>
                <a:gd name="T13" fmla="*/ 45 h 56"/>
                <a:gd name="T14" fmla="*/ 36 w 52"/>
                <a:gd name="T15" fmla="*/ 8 h 56"/>
                <a:gd name="T16" fmla="*/ 29 w 52"/>
                <a:gd name="T17" fmla="*/ 8 h 56"/>
                <a:gd name="T18" fmla="*/ 24 w 52"/>
                <a:gd name="T19" fmla="*/ 12 h 56"/>
                <a:gd name="T20" fmla="*/ 24 w 52"/>
                <a:gd name="T21" fmla="*/ 9 h 56"/>
                <a:gd name="T22" fmla="*/ 24 w 52"/>
                <a:gd name="T23" fmla="*/ 21 h 56"/>
                <a:gd name="T24" fmla="*/ 24 w 52"/>
                <a:gd name="T25" fmla="*/ 23 h 56"/>
                <a:gd name="T26" fmla="*/ 25 w 52"/>
                <a:gd name="T27" fmla="*/ 22 h 56"/>
                <a:gd name="T28" fmla="*/ 24 w 52"/>
                <a:gd name="T29" fmla="*/ 21 h 56"/>
                <a:gd name="T30" fmla="*/ 24 w 52"/>
                <a:gd name="T31" fmla="*/ 32 h 56"/>
                <a:gd name="T32" fmla="*/ 24 w 52"/>
                <a:gd name="T33" fmla="*/ 35 h 56"/>
                <a:gd name="T34" fmla="*/ 26 w 52"/>
                <a:gd name="T35" fmla="*/ 40 h 56"/>
                <a:gd name="T36" fmla="*/ 24 w 52"/>
                <a:gd name="T37" fmla="*/ 42 h 56"/>
                <a:gd name="T38" fmla="*/ 24 w 52"/>
                <a:gd name="T39" fmla="*/ 45 h 56"/>
                <a:gd name="T40" fmla="*/ 26 w 52"/>
                <a:gd name="T41" fmla="*/ 43 h 56"/>
                <a:gd name="T42" fmla="*/ 30 w 52"/>
                <a:gd name="T43" fmla="*/ 51 h 56"/>
                <a:gd name="T44" fmla="*/ 28 w 52"/>
                <a:gd name="T45" fmla="*/ 40 h 56"/>
                <a:gd name="T46" fmla="*/ 24 w 52"/>
                <a:gd name="T47" fmla="*/ 32 h 56"/>
                <a:gd name="T48" fmla="*/ 5 w 52"/>
                <a:gd name="T49" fmla="*/ 52 h 56"/>
                <a:gd name="T50" fmla="*/ 2 w 52"/>
                <a:gd name="T51" fmla="*/ 51 h 56"/>
                <a:gd name="T52" fmla="*/ 5 w 52"/>
                <a:gd name="T53" fmla="*/ 30 h 56"/>
                <a:gd name="T54" fmla="*/ 24 w 52"/>
                <a:gd name="T55" fmla="*/ 9 h 56"/>
                <a:gd name="T56" fmla="*/ 24 w 52"/>
                <a:gd name="T57" fmla="*/ 12 h 56"/>
                <a:gd name="T58" fmla="*/ 11 w 52"/>
                <a:gd name="T59" fmla="*/ 28 h 56"/>
                <a:gd name="T60" fmla="*/ 20 w 52"/>
                <a:gd name="T61" fmla="*/ 22 h 56"/>
                <a:gd name="T62" fmla="*/ 24 w 52"/>
                <a:gd name="T63" fmla="*/ 21 h 56"/>
                <a:gd name="T64" fmla="*/ 24 w 52"/>
                <a:gd name="T65" fmla="*/ 23 h 56"/>
                <a:gd name="T66" fmla="*/ 23 w 52"/>
                <a:gd name="T67" fmla="*/ 32 h 56"/>
                <a:gd name="T68" fmla="*/ 24 w 52"/>
                <a:gd name="T69" fmla="*/ 32 h 56"/>
                <a:gd name="T70" fmla="*/ 24 w 52"/>
                <a:gd name="T71" fmla="*/ 35 h 56"/>
                <a:gd name="T72" fmla="*/ 24 w 52"/>
                <a:gd name="T73" fmla="*/ 35 h 56"/>
                <a:gd name="T74" fmla="*/ 23 w 52"/>
                <a:gd name="T75" fmla="*/ 36 h 56"/>
                <a:gd name="T76" fmla="*/ 22 w 52"/>
                <a:gd name="T77" fmla="*/ 42 h 56"/>
                <a:gd name="T78" fmla="*/ 24 w 52"/>
                <a:gd name="T79" fmla="*/ 42 h 56"/>
                <a:gd name="T80" fmla="*/ 24 w 52"/>
                <a:gd name="T81" fmla="*/ 45 h 56"/>
                <a:gd name="T82" fmla="*/ 20 w 52"/>
                <a:gd name="T83" fmla="*/ 45 h 56"/>
                <a:gd name="T84" fmla="*/ 22 w 52"/>
                <a:gd name="T85" fmla="*/ 35 h 56"/>
                <a:gd name="T86" fmla="*/ 20 w 52"/>
                <a:gd name="T87" fmla="*/ 30 h 56"/>
                <a:gd name="T88" fmla="*/ 19 w 52"/>
                <a:gd name="T89" fmla="*/ 27 h 56"/>
                <a:gd name="T90" fmla="*/ 17 w 52"/>
                <a:gd name="T91" fmla="*/ 32 h 56"/>
                <a:gd name="T92" fmla="*/ 13 w 52"/>
                <a:gd name="T93" fmla="*/ 32 h 56"/>
                <a:gd name="T94" fmla="*/ 6 w 52"/>
                <a:gd name="T95" fmla="*/ 35 h 56"/>
                <a:gd name="T96" fmla="*/ 4 w 52"/>
                <a:gd name="T97" fmla="*/ 51 h 56"/>
                <a:gd name="T98" fmla="*/ 5 w 52"/>
                <a:gd name="T99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2" h="56">
                  <a:moveTo>
                    <a:pt x="24" y="9"/>
                  </a:moveTo>
                  <a:cubicBezTo>
                    <a:pt x="26" y="7"/>
                    <a:pt x="28" y="6"/>
                    <a:pt x="30" y="5"/>
                  </a:cubicBezTo>
                  <a:cubicBezTo>
                    <a:pt x="30" y="5"/>
                    <a:pt x="33" y="0"/>
                    <a:pt x="36" y="2"/>
                  </a:cubicBezTo>
                  <a:cubicBezTo>
                    <a:pt x="36" y="2"/>
                    <a:pt x="37" y="1"/>
                    <a:pt x="39" y="10"/>
                  </a:cubicBezTo>
                  <a:cubicBezTo>
                    <a:pt x="39" y="10"/>
                    <a:pt x="45" y="36"/>
                    <a:pt x="50" y="45"/>
                  </a:cubicBezTo>
                  <a:cubicBezTo>
                    <a:pt x="50" y="45"/>
                    <a:pt x="52" y="56"/>
                    <a:pt x="40" y="50"/>
                  </a:cubicBezTo>
                  <a:cubicBezTo>
                    <a:pt x="40" y="50"/>
                    <a:pt x="49" y="51"/>
                    <a:pt x="47" y="45"/>
                  </a:cubicBezTo>
                  <a:cubicBezTo>
                    <a:pt x="47" y="45"/>
                    <a:pt x="36" y="17"/>
                    <a:pt x="36" y="8"/>
                  </a:cubicBezTo>
                  <a:cubicBezTo>
                    <a:pt x="36" y="8"/>
                    <a:pt x="35" y="4"/>
                    <a:pt x="29" y="8"/>
                  </a:cubicBezTo>
                  <a:cubicBezTo>
                    <a:pt x="29" y="8"/>
                    <a:pt x="27" y="9"/>
                    <a:pt x="24" y="12"/>
                  </a:cubicBezTo>
                  <a:cubicBezTo>
                    <a:pt x="24" y="9"/>
                    <a:pt x="24" y="9"/>
                    <a:pt x="24" y="9"/>
                  </a:cubicBezTo>
                  <a:close/>
                  <a:moveTo>
                    <a:pt x="24" y="21"/>
                  </a:move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5" y="22"/>
                    <a:pt x="25" y="22"/>
                  </a:cubicBezTo>
                  <a:cubicBezTo>
                    <a:pt x="25" y="22"/>
                    <a:pt x="24" y="21"/>
                    <a:pt x="24" y="21"/>
                  </a:cubicBezTo>
                  <a:close/>
                  <a:moveTo>
                    <a:pt x="24" y="32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5" y="36"/>
                    <a:pt x="27" y="38"/>
                    <a:pt x="26" y="40"/>
                  </a:cubicBezTo>
                  <a:cubicBezTo>
                    <a:pt x="26" y="40"/>
                    <a:pt x="25" y="41"/>
                    <a:pt x="24" y="42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5" y="44"/>
                    <a:pt x="26" y="43"/>
                    <a:pt x="26" y="43"/>
                  </a:cubicBezTo>
                  <a:cubicBezTo>
                    <a:pt x="29" y="52"/>
                    <a:pt x="30" y="51"/>
                    <a:pt x="30" y="51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30" y="34"/>
                    <a:pt x="26" y="33"/>
                    <a:pt x="24" y="32"/>
                  </a:cubicBezTo>
                  <a:close/>
                  <a:moveTo>
                    <a:pt x="5" y="52"/>
                  </a:moveTo>
                  <a:cubicBezTo>
                    <a:pt x="5" y="52"/>
                    <a:pt x="5" y="56"/>
                    <a:pt x="2" y="51"/>
                  </a:cubicBezTo>
                  <a:cubicBezTo>
                    <a:pt x="2" y="51"/>
                    <a:pt x="0" y="45"/>
                    <a:pt x="5" y="30"/>
                  </a:cubicBezTo>
                  <a:cubicBezTo>
                    <a:pt x="5" y="30"/>
                    <a:pt x="13" y="18"/>
                    <a:pt x="24" y="9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19" y="17"/>
                    <a:pt x="11" y="24"/>
                    <a:pt x="11" y="28"/>
                  </a:cubicBezTo>
                  <a:cubicBezTo>
                    <a:pt x="11" y="28"/>
                    <a:pt x="16" y="33"/>
                    <a:pt x="20" y="22"/>
                  </a:cubicBezTo>
                  <a:cubicBezTo>
                    <a:pt x="20" y="22"/>
                    <a:pt x="23" y="19"/>
                    <a:pt x="24" y="21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3" y="25"/>
                    <a:pt x="20" y="31"/>
                    <a:pt x="23" y="32"/>
                  </a:cubicBezTo>
                  <a:cubicBezTo>
                    <a:pt x="23" y="32"/>
                    <a:pt x="23" y="32"/>
                    <a:pt x="24" y="32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3" y="43"/>
                    <a:pt x="23" y="43"/>
                    <a:pt x="24" y="42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3" y="47"/>
                    <a:pt x="21" y="48"/>
                    <a:pt x="20" y="4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2" y="35"/>
                    <a:pt x="18" y="34"/>
                    <a:pt x="20" y="30"/>
                  </a:cubicBezTo>
                  <a:cubicBezTo>
                    <a:pt x="20" y="30"/>
                    <a:pt x="18" y="28"/>
                    <a:pt x="19" y="27"/>
                  </a:cubicBezTo>
                  <a:cubicBezTo>
                    <a:pt x="19" y="27"/>
                    <a:pt x="16" y="30"/>
                    <a:pt x="17" y="32"/>
                  </a:cubicBezTo>
                  <a:cubicBezTo>
                    <a:pt x="17" y="32"/>
                    <a:pt x="15" y="34"/>
                    <a:pt x="13" y="32"/>
                  </a:cubicBezTo>
                  <a:cubicBezTo>
                    <a:pt x="13" y="32"/>
                    <a:pt x="8" y="29"/>
                    <a:pt x="6" y="35"/>
                  </a:cubicBezTo>
                  <a:cubicBezTo>
                    <a:pt x="6" y="35"/>
                    <a:pt x="2" y="43"/>
                    <a:pt x="4" y="51"/>
                  </a:cubicBezTo>
                  <a:cubicBezTo>
                    <a:pt x="5" y="52"/>
                    <a:pt x="5" y="52"/>
                    <a:pt x="5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66"/>
            <p:cNvSpPr>
              <a:spLocks noEditPoints="1"/>
            </p:cNvSpPr>
            <p:nvPr/>
          </p:nvSpPr>
          <p:spPr bwMode="auto">
            <a:xfrm>
              <a:off x="-8421688" y="2046288"/>
              <a:ext cx="1787525" cy="1790700"/>
            </a:xfrm>
            <a:custGeom>
              <a:avLst/>
              <a:gdLst>
                <a:gd name="T0" fmla="*/ 449 w 476"/>
                <a:gd name="T1" fmla="*/ 179 h 476"/>
                <a:gd name="T2" fmla="*/ 391 w 476"/>
                <a:gd name="T3" fmla="*/ 137 h 476"/>
                <a:gd name="T4" fmla="*/ 430 w 476"/>
                <a:gd name="T5" fmla="*/ 193 h 476"/>
                <a:gd name="T6" fmla="*/ 359 w 476"/>
                <a:gd name="T7" fmla="*/ 434 h 476"/>
                <a:gd name="T8" fmla="*/ 359 w 476"/>
                <a:gd name="T9" fmla="*/ 99 h 476"/>
                <a:gd name="T10" fmla="*/ 338 w 476"/>
                <a:gd name="T11" fmla="*/ 219 h 476"/>
                <a:gd name="T12" fmla="*/ 311 w 476"/>
                <a:gd name="T13" fmla="*/ 21 h 476"/>
                <a:gd name="T14" fmla="*/ 328 w 476"/>
                <a:gd name="T15" fmla="*/ 193 h 476"/>
                <a:gd name="T16" fmla="*/ 311 w 476"/>
                <a:gd name="T17" fmla="*/ 176 h 476"/>
                <a:gd name="T18" fmla="*/ 293 w 476"/>
                <a:gd name="T19" fmla="*/ 6 h 476"/>
                <a:gd name="T20" fmla="*/ 311 w 476"/>
                <a:gd name="T21" fmla="*/ 136 h 476"/>
                <a:gd name="T22" fmla="*/ 293 w 476"/>
                <a:gd name="T23" fmla="*/ 228 h 476"/>
                <a:gd name="T24" fmla="*/ 303 w 476"/>
                <a:gd name="T25" fmla="*/ 399 h 476"/>
                <a:gd name="T26" fmla="*/ 311 w 476"/>
                <a:gd name="T27" fmla="*/ 223 h 476"/>
                <a:gd name="T28" fmla="*/ 293 w 476"/>
                <a:gd name="T29" fmla="*/ 64 h 476"/>
                <a:gd name="T30" fmla="*/ 293 w 476"/>
                <a:gd name="T31" fmla="*/ 246 h 476"/>
                <a:gd name="T32" fmla="*/ 293 w 476"/>
                <a:gd name="T33" fmla="*/ 379 h 476"/>
                <a:gd name="T34" fmla="*/ 266 w 476"/>
                <a:gd name="T35" fmla="*/ 2 h 476"/>
                <a:gd name="T36" fmla="*/ 275 w 476"/>
                <a:gd name="T37" fmla="*/ 78 h 476"/>
                <a:gd name="T38" fmla="*/ 266 w 476"/>
                <a:gd name="T39" fmla="*/ 331 h 476"/>
                <a:gd name="T40" fmla="*/ 266 w 476"/>
                <a:gd name="T41" fmla="*/ 391 h 476"/>
                <a:gd name="T42" fmla="*/ 266 w 476"/>
                <a:gd name="T43" fmla="*/ 10 h 476"/>
                <a:gd name="T44" fmla="*/ 265 w 476"/>
                <a:gd name="T45" fmla="*/ 158 h 476"/>
                <a:gd name="T46" fmla="*/ 248 w 476"/>
                <a:gd name="T47" fmla="*/ 158 h 476"/>
                <a:gd name="T48" fmla="*/ 248 w 476"/>
                <a:gd name="T49" fmla="*/ 391 h 476"/>
                <a:gd name="T50" fmla="*/ 248 w 476"/>
                <a:gd name="T51" fmla="*/ 9 h 476"/>
                <a:gd name="T52" fmla="*/ 242 w 476"/>
                <a:gd name="T53" fmla="*/ 158 h 476"/>
                <a:gd name="T54" fmla="*/ 238 w 476"/>
                <a:gd name="T55" fmla="*/ 362 h 476"/>
                <a:gd name="T56" fmla="*/ 238 w 476"/>
                <a:gd name="T57" fmla="*/ 419 h 476"/>
                <a:gd name="T58" fmla="*/ 228 w 476"/>
                <a:gd name="T59" fmla="*/ 61 h 476"/>
                <a:gd name="T60" fmla="*/ 228 w 476"/>
                <a:gd name="T61" fmla="*/ 348 h 476"/>
                <a:gd name="T62" fmla="*/ 228 w 476"/>
                <a:gd name="T63" fmla="*/ 409 h 476"/>
                <a:gd name="T64" fmla="*/ 228 w 476"/>
                <a:gd name="T65" fmla="*/ 0 h 476"/>
                <a:gd name="T66" fmla="*/ 223 w 476"/>
                <a:gd name="T67" fmla="*/ 238 h 476"/>
                <a:gd name="T68" fmla="*/ 228 w 476"/>
                <a:gd name="T69" fmla="*/ 348 h 476"/>
                <a:gd name="T70" fmla="*/ 228 w 476"/>
                <a:gd name="T71" fmla="*/ 409 h 476"/>
                <a:gd name="T72" fmla="*/ 209 w 476"/>
                <a:gd name="T73" fmla="*/ 2 h 476"/>
                <a:gd name="T74" fmla="*/ 209 w 476"/>
                <a:gd name="T75" fmla="*/ 246 h 476"/>
                <a:gd name="T76" fmla="*/ 196 w 476"/>
                <a:gd name="T77" fmla="*/ 339 h 476"/>
                <a:gd name="T78" fmla="*/ 196 w 476"/>
                <a:gd name="T79" fmla="*/ 399 h 476"/>
                <a:gd name="T80" fmla="*/ 182 w 476"/>
                <a:gd name="T81" fmla="*/ 16 h 476"/>
                <a:gd name="T82" fmla="*/ 186 w 476"/>
                <a:gd name="T83" fmla="*/ 147 h 476"/>
                <a:gd name="T84" fmla="*/ 196 w 476"/>
                <a:gd name="T85" fmla="*/ 325 h 476"/>
                <a:gd name="T86" fmla="*/ 196 w 476"/>
                <a:gd name="T87" fmla="*/ 399 h 476"/>
                <a:gd name="T88" fmla="*/ 163 w 476"/>
                <a:gd name="T89" fmla="*/ 12 h 476"/>
                <a:gd name="T90" fmla="*/ 163 w 476"/>
                <a:gd name="T91" fmla="*/ 136 h 476"/>
                <a:gd name="T92" fmla="*/ 168 w 476"/>
                <a:gd name="T93" fmla="*/ 419 h 476"/>
                <a:gd name="T94" fmla="*/ 182 w 476"/>
                <a:gd name="T95" fmla="*/ 333 h 476"/>
                <a:gd name="T96" fmla="*/ 163 w 476"/>
                <a:gd name="T97" fmla="*/ 21 h 476"/>
                <a:gd name="T98" fmla="*/ 156 w 476"/>
                <a:gd name="T99" fmla="*/ 229 h 476"/>
                <a:gd name="T100" fmla="*/ 163 w 476"/>
                <a:gd name="T101" fmla="*/ 384 h 476"/>
                <a:gd name="T102" fmla="*/ 136 w 476"/>
                <a:gd name="T103" fmla="*/ 79 h 476"/>
                <a:gd name="T104" fmla="*/ 115 w 476"/>
                <a:gd name="T105" fmla="*/ 347 h 476"/>
                <a:gd name="T106" fmla="*/ 64 w 476"/>
                <a:gd name="T107" fmla="*/ 388 h 476"/>
                <a:gd name="T108" fmla="*/ 115 w 476"/>
                <a:gd name="T109" fmla="*/ 202 h 476"/>
                <a:gd name="T110" fmla="*/ 114 w 476"/>
                <a:gd name="T111" fmla="*/ 209 h 476"/>
                <a:gd name="T112" fmla="*/ 21 w 476"/>
                <a:gd name="T113" fmla="*/ 336 h 476"/>
                <a:gd name="T114" fmla="*/ 27 w 476"/>
                <a:gd name="T115" fmla="*/ 146 h 476"/>
                <a:gd name="T116" fmla="*/ 64 w 476"/>
                <a:gd name="T117" fmla="*/ 88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76" h="476">
                  <a:moveTo>
                    <a:pt x="456" y="142"/>
                  </a:moveTo>
                  <a:cubicBezTo>
                    <a:pt x="469" y="171"/>
                    <a:pt x="476" y="204"/>
                    <a:pt x="476" y="238"/>
                  </a:cubicBezTo>
                  <a:cubicBezTo>
                    <a:pt x="476" y="273"/>
                    <a:pt x="469" y="305"/>
                    <a:pt x="456" y="335"/>
                  </a:cubicBezTo>
                  <a:cubicBezTo>
                    <a:pt x="456" y="313"/>
                    <a:pt x="456" y="313"/>
                    <a:pt x="456" y="313"/>
                  </a:cubicBezTo>
                  <a:cubicBezTo>
                    <a:pt x="463" y="291"/>
                    <a:pt x="473" y="248"/>
                    <a:pt x="465" y="204"/>
                  </a:cubicBezTo>
                  <a:cubicBezTo>
                    <a:pt x="456" y="197"/>
                    <a:pt x="456" y="197"/>
                    <a:pt x="456" y="197"/>
                  </a:cubicBezTo>
                  <a:cubicBezTo>
                    <a:pt x="456" y="185"/>
                    <a:pt x="456" y="185"/>
                    <a:pt x="456" y="185"/>
                  </a:cubicBezTo>
                  <a:cubicBezTo>
                    <a:pt x="463" y="190"/>
                    <a:pt x="463" y="190"/>
                    <a:pt x="463" y="190"/>
                  </a:cubicBezTo>
                  <a:cubicBezTo>
                    <a:pt x="463" y="190"/>
                    <a:pt x="459" y="177"/>
                    <a:pt x="456" y="165"/>
                  </a:cubicBezTo>
                  <a:lnTo>
                    <a:pt x="456" y="142"/>
                  </a:lnTo>
                  <a:close/>
                  <a:moveTo>
                    <a:pt x="359" y="33"/>
                  </a:moveTo>
                  <a:cubicBezTo>
                    <a:pt x="401" y="59"/>
                    <a:pt x="435" y="97"/>
                    <a:pt x="456" y="142"/>
                  </a:cubicBezTo>
                  <a:cubicBezTo>
                    <a:pt x="456" y="165"/>
                    <a:pt x="456" y="165"/>
                    <a:pt x="456" y="165"/>
                  </a:cubicBezTo>
                  <a:cubicBezTo>
                    <a:pt x="453" y="159"/>
                    <a:pt x="451" y="152"/>
                    <a:pt x="449" y="148"/>
                  </a:cubicBezTo>
                  <a:cubicBezTo>
                    <a:pt x="449" y="179"/>
                    <a:pt x="449" y="179"/>
                    <a:pt x="449" y="179"/>
                  </a:cubicBezTo>
                  <a:cubicBezTo>
                    <a:pt x="456" y="185"/>
                    <a:pt x="456" y="185"/>
                    <a:pt x="456" y="185"/>
                  </a:cubicBezTo>
                  <a:cubicBezTo>
                    <a:pt x="456" y="197"/>
                    <a:pt x="456" y="197"/>
                    <a:pt x="456" y="197"/>
                  </a:cubicBezTo>
                  <a:cubicBezTo>
                    <a:pt x="439" y="185"/>
                    <a:pt x="439" y="185"/>
                    <a:pt x="439" y="185"/>
                  </a:cubicBezTo>
                  <a:cubicBezTo>
                    <a:pt x="439" y="185"/>
                    <a:pt x="440" y="148"/>
                    <a:pt x="439" y="148"/>
                  </a:cubicBezTo>
                  <a:cubicBezTo>
                    <a:pt x="385" y="148"/>
                    <a:pt x="385" y="148"/>
                    <a:pt x="385" y="148"/>
                  </a:cubicBezTo>
                  <a:cubicBezTo>
                    <a:pt x="399" y="176"/>
                    <a:pt x="399" y="176"/>
                    <a:pt x="399" y="176"/>
                  </a:cubicBezTo>
                  <a:cubicBezTo>
                    <a:pt x="373" y="176"/>
                    <a:pt x="373" y="176"/>
                    <a:pt x="373" y="176"/>
                  </a:cubicBezTo>
                  <a:cubicBezTo>
                    <a:pt x="373" y="204"/>
                    <a:pt x="373" y="204"/>
                    <a:pt x="373" y="204"/>
                  </a:cubicBezTo>
                  <a:cubicBezTo>
                    <a:pt x="359" y="204"/>
                    <a:pt x="359" y="204"/>
                    <a:pt x="359" y="204"/>
                  </a:cubicBezTo>
                  <a:cubicBezTo>
                    <a:pt x="359" y="191"/>
                    <a:pt x="359" y="191"/>
                    <a:pt x="359" y="191"/>
                  </a:cubicBezTo>
                  <a:cubicBezTo>
                    <a:pt x="363" y="191"/>
                    <a:pt x="363" y="191"/>
                    <a:pt x="363" y="191"/>
                  </a:cubicBezTo>
                  <a:cubicBezTo>
                    <a:pt x="363" y="165"/>
                    <a:pt x="363" y="165"/>
                    <a:pt x="363" y="165"/>
                  </a:cubicBezTo>
                  <a:cubicBezTo>
                    <a:pt x="382" y="165"/>
                    <a:pt x="382" y="165"/>
                    <a:pt x="382" y="165"/>
                  </a:cubicBezTo>
                  <a:cubicBezTo>
                    <a:pt x="362" y="124"/>
                    <a:pt x="362" y="124"/>
                    <a:pt x="362" y="124"/>
                  </a:cubicBezTo>
                  <a:cubicBezTo>
                    <a:pt x="391" y="137"/>
                    <a:pt x="391" y="137"/>
                    <a:pt x="391" y="137"/>
                  </a:cubicBezTo>
                  <a:cubicBezTo>
                    <a:pt x="444" y="137"/>
                    <a:pt x="444" y="137"/>
                    <a:pt x="444" y="137"/>
                  </a:cubicBezTo>
                  <a:cubicBezTo>
                    <a:pt x="444" y="136"/>
                    <a:pt x="432" y="116"/>
                    <a:pt x="432" y="116"/>
                  </a:cubicBezTo>
                  <a:cubicBezTo>
                    <a:pt x="416" y="120"/>
                    <a:pt x="386" y="110"/>
                    <a:pt x="359" y="99"/>
                  </a:cubicBezTo>
                  <a:cubicBezTo>
                    <a:pt x="359" y="88"/>
                    <a:pt x="359" y="88"/>
                    <a:pt x="359" y="88"/>
                  </a:cubicBezTo>
                  <a:cubicBezTo>
                    <a:pt x="382" y="98"/>
                    <a:pt x="408" y="106"/>
                    <a:pt x="426" y="107"/>
                  </a:cubicBezTo>
                  <a:cubicBezTo>
                    <a:pt x="426" y="107"/>
                    <a:pt x="405" y="71"/>
                    <a:pt x="359" y="43"/>
                  </a:cubicBezTo>
                  <a:cubicBezTo>
                    <a:pt x="359" y="33"/>
                    <a:pt x="359" y="33"/>
                    <a:pt x="359" y="33"/>
                  </a:cubicBezTo>
                  <a:close/>
                  <a:moveTo>
                    <a:pt x="456" y="335"/>
                  </a:moveTo>
                  <a:cubicBezTo>
                    <a:pt x="456" y="313"/>
                    <a:pt x="456" y="313"/>
                    <a:pt x="456" y="313"/>
                  </a:cubicBezTo>
                  <a:cubicBezTo>
                    <a:pt x="453" y="322"/>
                    <a:pt x="450" y="328"/>
                    <a:pt x="450" y="328"/>
                  </a:cubicBezTo>
                  <a:cubicBezTo>
                    <a:pt x="450" y="210"/>
                    <a:pt x="450" y="210"/>
                    <a:pt x="450" y="210"/>
                  </a:cubicBezTo>
                  <a:cubicBezTo>
                    <a:pt x="426" y="210"/>
                    <a:pt x="426" y="210"/>
                    <a:pt x="426" y="210"/>
                  </a:cubicBezTo>
                  <a:cubicBezTo>
                    <a:pt x="426" y="207"/>
                    <a:pt x="426" y="207"/>
                    <a:pt x="426" y="207"/>
                  </a:cubicBezTo>
                  <a:cubicBezTo>
                    <a:pt x="430" y="207"/>
                    <a:pt x="430" y="207"/>
                    <a:pt x="430" y="207"/>
                  </a:cubicBezTo>
                  <a:cubicBezTo>
                    <a:pt x="430" y="193"/>
                    <a:pt x="430" y="193"/>
                    <a:pt x="430" y="193"/>
                  </a:cubicBezTo>
                  <a:cubicBezTo>
                    <a:pt x="387" y="194"/>
                    <a:pt x="387" y="194"/>
                    <a:pt x="387" y="194"/>
                  </a:cubicBezTo>
                  <a:cubicBezTo>
                    <a:pt x="388" y="207"/>
                    <a:pt x="388" y="207"/>
                    <a:pt x="388" y="207"/>
                  </a:cubicBezTo>
                  <a:cubicBezTo>
                    <a:pt x="391" y="207"/>
                    <a:pt x="391" y="207"/>
                    <a:pt x="391" y="207"/>
                  </a:cubicBezTo>
                  <a:cubicBezTo>
                    <a:pt x="391" y="210"/>
                    <a:pt x="391" y="210"/>
                    <a:pt x="391" y="210"/>
                  </a:cubicBezTo>
                  <a:cubicBezTo>
                    <a:pt x="362" y="210"/>
                    <a:pt x="362" y="210"/>
                    <a:pt x="362" y="210"/>
                  </a:cubicBezTo>
                  <a:cubicBezTo>
                    <a:pt x="362" y="210"/>
                    <a:pt x="362" y="210"/>
                    <a:pt x="362" y="210"/>
                  </a:cubicBezTo>
                  <a:cubicBezTo>
                    <a:pt x="362" y="220"/>
                    <a:pt x="362" y="220"/>
                    <a:pt x="362" y="220"/>
                  </a:cubicBezTo>
                  <a:cubicBezTo>
                    <a:pt x="359" y="220"/>
                    <a:pt x="359" y="220"/>
                    <a:pt x="359" y="220"/>
                  </a:cubicBezTo>
                  <a:cubicBezTo>
                    <a:pt x="359" y="261"/>
                    <a:pt x="359" y="261"/>
                    <a:pt x="359" y="261"/>
                  </a:cubicBezTo>
                  <a:cubicBezTo>
                    <a:pt x="370" y="261"/>
                    <a:pt x="370" y="261"/>
                    <a:pt x="370" y="261"/>
                  </a:cubicBezTo>
                  <a:cubicBezTo>
                    <a:pt x="370" y="297"/>
                    <a:pt x="370" y="297"/>
                    <a:pt x="370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59" y="348"/>
                    <a:pt x="359" y="348"/>
                    <a:pt x="359" y="348"/>
                  </a:cubicBezTo>
                  <a:cubicBezTo>
                    <a:pt x="440" y="347"/>
                    <a:pt x="440" y="347"/>
                    <a:pt x="440" y="347"/>
                  </a:cubicBezTo>
                  <a:cubicBezTo>
                    <a:pt x="412" y="399"/>
                    <a:pt x="372" y="426"/>
                    <a:pt x="359" y="434"/>
                  </a:cubicBezTo>
                  <a:cubicBezTo>
                    <a:pt x="359" y="443"/>
                    <a:pt x="359" y="443"/>
                    <a:pt x="359" y="443"/>
                  </a:cubicBezTo>
                  <a:cubicBezTo>
                    <a:pt x="401" y="418"/>
                    <a:pt x="435" y="380"/>
                    <a:pt x="456" y="335"/>
                  </a:cubicBezTo>
                  <a:close/>
                  <a:moveTo>
                    <a:pt x="338" y="22"/>
                  </a:moveTo>
                  <a:cubicBezTo>
                    <a:pt x="345" y="26"/>
                    <a:pt x="352" y="29"/>
                    <a:pt x="359" y="33"/>
                  </a:cubicBezTo>
                  <a:cubicBezTo>
                    <a:pt x="359" y="43"/>
                    <a:pt x="359" y="43"/>
                    <a:pt x="359" y="43"/>
                  </a:cubicBezTo>
                  <a:cubicBezTo>
                    <a:pt x="353" y="39"/>
                    <a:pt x="346" y="35"/>
                    <a:pt x="338" y="32"/>
                  </a:cubicBezTo>
                  <a:cubicBezTo>
                    <a:pt x="338" y="22"/>
                    <a:pt x="338" y="22"/>
                    <a:pt x="338" y="22"/>
                  </a:cubicBezTo>
                  <a:close/>
                  <a:moveTo>
                    <a:pt x="359" y="443"/>
                  </a:moveTo>
                  <a:cubicBezTo>
                    <a:pt x="352" y="447"/>
                    <a:pt x="345" y="451"/>
                    <a:pt x="338" y="454"/>
                  </a:cubicBezTo>
                  <a:cubicBezTo>
                    <a:pt x="338" y="445"/>
                    <a:pt x="338" y="445"/>
                    <a:pt x="338" y="445"/>
                  </a:cubicBezTo>
                  <a:cubicBezTo>
                    <a:pt x="344" y="442"/>
                    <a:pt x="349" y="440"/>
                    <a:pt x="354" y="436"/>
                  </a:cubicBezTo>
                  <a:cubicBezTo>
                    <a:pt x="354" y="436"/>
                    <a:pt x="356" y="435"/>
                    <a:pt x="359" y="434"/>
                  </a:cubicBezTo>
                  <a:cubicBezTo>
                    <a:pt x="359" y="443"/>
                    <a:pt x="359" y="443"/>
                    <a:pt x="359" y="443"/>
                  </a:cubicBezTo>
                  <a:close/>
                  <a:moveTo>
                    <a:pt x="359" y="88"/>
                  </a:moveTo>
                  <a:cubicBezTo>
                    <a:pt x="359" y="99"/>
                    <a:pt x="359" y="99"/>
                    <a:pt x="359" y="99"/>
                  </a:cubicBezTo>
                  <a:cubicBezTo>
                    <a:pt x="352" y="96"/>
                    <a:pt x="345" y="93"/>
                    <a:pt x="338" y="90"/>
                  </a:cubicBezTo>
                  <a:cubicBezTo>
                    <a:pt x="338" y="79"/>
                    <a:pt x="338" y="79"/>
                    <a:pt x="338" y="79"/>
                  </a:cubicBezTo>
                  <a:cubicBezTo>
                    <a:pt x="345" y="82"/>
                    <a:pt x="352" y="85"/>
                    <a:pt x="359" y="88"/>
                  </a:cubicBezTo>
                  <a:close/>
                  <a:moveTo>
                    <a:pt x="359" y="191"/>
                  </a:moveTo>
                  <a:cubicBezTo>
                    <a:pt x="359" y="204"/>
                    <a:pt x="359" y="204"/>
                    <a:pt x="359" y="204"/>
                  </a:cubicBezTo>
                  <a:cubicBezTo>
                    <a:pt x="355" y="204"/>
                    <a:pt x="355" y="204"/>
                    <a:pt x="355" y="204"/>
                  </a:cubicBezTo>
                  <a:cubicBezTo>
                    <a:pt x="355" y="220"/>
                    <a:pt x="355" y="220"/>
                    <a:pt x="355" y="220"/>
                  </a:cubicBezTo>
                  <a:cubicBezTo>
                    <a:pt x="359" y="220"/>
                    <a:pt x="359" y="220"/>
                    <a:pt x="359" y="220"/>
                  </a:cubicBezTo>
                  <a:cubicBezTo>
                    <a:pt x="359" y="261"/>
                    <a:pt x="359" y="261"/>
                    <a:pt x="359" y="261"/>
                  </a:cubicBezTo>
                  <a:cubicBezTo>
                    <a:pt x="348" y="261"/>
                    <a:pt x="348" y="261"/>
                    <a:pt x="348" y="261"/>
                  </a:cubicBezTo>
                  <a:cubicBezTo>
                    <a:pt x="348" y="297"/>
                    <a:pt x="348" y="297"/>
                    <a:pt x="348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59" y="348"/>
                    <a:pt x="359" y="348"/>
                    <a:pt x="359" y="348"/>
                  </a:cubicBezTo>
                  <a:cubicBezTo>
                    <a:pt x="338" y="348"/>
                    <a:pt x="338" y="348"/>
                    <a:pt x="338" y="348"/>
                  </a:cubicBezTo>
                  <a:cubicBezTo>
                    <a:pt x="338" y="219"/>
                    <a:pt x="338" y="219"/>
                    <a:pt x="338" y="219"/>
                  </a:cubicBezTo>
                  <a:cubicBezTo>
                    <a:pt x="343" y="218"/>
                    <a:pt x="343" y="218"/>
                    <a:pt x="343" y="218"/>
                  </a:cubicBezTo>
                  <a:cubicBezTo>
                    <a:pt x="343" y="211"/>
                    <a:pt x="343" y="211"/>
                    <a:pt x="343" y="211"/>
                  </a:cubicBezTo>
                  <a:cubicBezTo>
                    <a:pt x="338" y="215"/>
                    <a:pt x="338" y="215"/>
                    <a:pt x="338" y="215"/>
                  </a:cubicBezTo>
                  <a:cubicBezTo>
                    <a:pt x="338" y="198"/>
                    <a:pt x="338" y="198"/>
                    <a:pt x="338" y="198"/>
                  </a:cubicBezTo>
                  <a:cubicBezTo>
                    <a:pt x="344" y="201"/>
                    <a:pt x="344" y="201"/>
                    <a:pt x="344" y="201"/>
                  </a:cubicBezTo>
                  <a:cubicBezTo>
                    <a:pt x="344" y="191"/>
                    <a:pt x="344" y="191"/>
                    <a:pt x="344" y="191"/>
                  </a:cubicBezTo>
                  <a:cubicBezTo>
                    <a:pt x="359" y="191"/>
                    <a:pt x="359" y="191"/>
                    <a:pt x="359" y="191"/>
                  </a:cubicBezTo>
                  <a:close/>
                  <a:moveTo>
                    <a:pt x="338" y="176"/>
                  </a:moveTo>
                  <a:cubicBezTo>
                    <a:pt x="338" y="168"/>
                    <a:pt x="338" y="168"/>
                    <a:pt x="338" y="168"/>
                  </a:cubicBezTo>
                  <a:cubicBezTo>
                    <a:pt x="344" y="168"/>
                    <a:pt x="344" y="168"/>
                    <a:pt x="344" y="168"/>
                  </a:cubicBezTo>
                  <a:lnTo>
                    <a:pt x="338" y="176"/>
                  </a:lnTo>
                  <a:close/>
                  <a:moveTo>
                    <a:pt x="311" y="12"/>
                  </a:moveTo>
                  <a:cubicBezTo>
                    <a:pt x="320" y="15"/>
                    <a:pt x="329" y="18"/>
                    <a:pt x="338" y="22"/>
                  </a:cubicBezTo>
                  <a:cubicBezTo>
                    <a:pt x="338" y="32"/>
                    <a:pt x="338" y="32"/>
                    <a:pt x="338" y="32"/>
                  </a:cubicBezTo>
                  <a:cubicBezTo>
                    <a:pt x="330" y="28"/>
                    <a:pt x="321" y="24"/>
                    <a:pt x="311" y="21"/>
                  </a:cubicBezTo>
                  <a:cubicBezTo>
                    <a:pt x="311" y="20"/>
                    <a:pt x="311" y="20"/>
                    <a:pt x="311" y="20"/>
                  </a:cubicBezTo>
                  <a:cubicBezTo>
                    <a:pt x="311" y="12"/>
                    <a:pt x="311" y="12"/>
                    <a:pt x="311" y="12"/>
                  </a:cubicBezTo>
                  <a:close/>
                  <a:moveTo>
                    <a:pt x="338" y="454"/>
                  </a:moveTo>
                  <a:cubicBezTo>
                    <a:pt x="329" y="458"/>
                    <a:pt x="320" y="462"/>
                    <a:pt x="311" y="465"/>
                  </a:cubicBezTo>
                  <a:cubicBezTo>
                    <a:pt x="311" y="456"/>
                    <a:pt x="311" y="456"/>
                    <a:pt x="311" y="456"/>
                  </a:cubicBezTo>
                  <a:cubicBezTo>
                    <a:pt x="320" y="453"/>
                    <a:pt x="329" y="450"/>
                    <a:pt x="338" y="445"/>
                  </a:cubicBezTo>
                  <a:cubicBezTo>
                    <a:pt x="338" y="454"/>
                    <a:pt x="338" y="454"/>
                    <a:pt x="338" y="454"/>
                  </a:cubicBezTo>
                  <a:close/>
                  <a:moveTo>
                    <a:pt x="338" y="79"/>
                  </a:moveTo>
                  <a:cubicBezTo>
                    <a:pt x="338" y="90"/>
                    <a:pt x="338" y="90"/>
                    <a:pt x="338" y="90"/>
                  </a:cubicBezTo>
                  <a:cubicBezTo>
                    <a:pt x="327" y="85"/>
                    <a:pt x="317" y="80"/>
                    <a:pt x="311" y="76"/>
                  </a:cubicBezTo>
                  <a:cubicBezTo>
                    <a:pt x="311" y="65"/>
                    <a:pt x="311" y="65"/>
                    <a:pt x="311" y="65"/>
                  </a:cubicBezTo>
                  <a:cubicBezTo>
                    <a:pt x="317" y="69"/>
                    <a:pt x="327" y="74"/>
                    <a:pt x="338" y="79"/>
                  </a:cubicBezTo>
                  <a:close/>
                  <a:moveTo>
                    <a:pt x="338" y="168"/>
                  </a:moveTo>
                  <a:cubicBezTo>
                    <a:pt x="338" y="176"/>
                    <a:pt x="338" y="176"/>
                    <a:pt x="338" y="176"/>
                  </a:cubicBezTo>
                  <a:cubicBezTo>
                    <a:pt x="328" y="193"/>
                    <a:pt x="328" y="193"/>
                    <a:pt x="328" y="193"/>
                  </a:cubicBezTo>
                  <a:cubicBezTo>
                    <a:pt x="338" y="198"/>
                    <a:pt x="338" y="198"/>
                    <a:pt x="338" y="198"/>
                  </a:cubicBezTo>
                  <a:cubicBezTo>
                    <a:pt x="338" y="215"/>
                    <a:pt x="338" y="215"/>
                    <a:pt x="338" y="215"/>
                  </a:cubicBezTo>
                  <a:cubicBezTo>
                    <a:pt x="334" y="219"/>
                    <a:pt x="334" y="219"/>
                    <a:pt x="334" y="219"/>
                  </a:cubicBezTo>
                  <a:cubicBezTo>
                    <a:pt x="338" y="219"/>
                    <a:pt x="338" y="219"/>
                    <a:pt x="338" y="219"/>
                  </a:cubicBezTo>
                  <a:cubicBezTo>
                    <a:pt x="338" y="348"/>
                    <a:pt x="338" y="348"/>
                    <a:pt x="338" y="348"/>
                  </a:cubicBezTo>
                  <a:cubicBezTo>
                    <a:pt x="311" y="348"/>
                    <a:pt x="311" y="348"/>
                    <a:pt x="311" y="348"/>
                  </a:cubicBezTo>
                  <a:cubicBezTo>
                    <a:pt x="311" y="337"/>
                    <a:pt x="311" y="337"/>
                    <a:pt x="311" y="337"/>
                  </a:cubicBezTo>
                  <a:cubicBezTo>
                    <a:pt x="317" y="336"/>
                    <a:pt x="317" y="336"/>
                    <a:pt x="317" y="336"/>
                  </a:cubicBezTo>
                  <a:cubicBezTo>
                    <a:pt x="317" y="336"/>
                    <a:pt x="317" y="231"/>
                    <a:pt x="316" y="231"/>
                  </a:cubicBezTo>
                  <a:cubicBezTo>
                    <a:pt x="311" y="234"/>
                    <a:pt x="311" y="234"/>
                    <a:pt x="311" y="234"/>
                  </a:cubicBezTo>
                  <a:cubicBezTo>
                    <a:pt x="311" y="223"/>
                    <a:pt x="311" y="223"/>
                    <a:pt x="311" y="223"/>
                  </a:cubicBezTo>
                  <a:cubicBezTo>
                    <a:pt x="333" y="207"/>
                    <a:pt x="333" y="207"/>
                    <a:pt x="333" y="207"/>
                  </a:cubicBezTo>
                  <a:cubicBezTo>
                    <a:pt x="316" y="198"/>
                    <a:pt x="316" y="198"/>
                    <a:pt x="316" y="198"/>
                  </a:cubicBezTo>
                  <a:cubicBezTo>
                    <a:pt x="328" y="176"/>
                    <a:pt x="328" y="176"/>
                    <a:pt x="328" y="176"/>
                  </a:cubicBezTo>
                  <a:cubicBezTo>
                    <a:pt x="311" y="176"/>
                    <a:pt x="311" y="176"/>
                    <a:pt x="311" y="176"/>
                  </a:cubicBezTo>
                  <a:cubicBezTo>
                    <a:pt x="311" y="167"/>
                    <a:pt x="311" y="167"/>
                    <a:pt x="311" y="167"/>
                  </a:cubicBezTo>
                  <a:cubicBezTo>
                    <a:pt x="338" y="168"/>
                    <a:pt x="338" y="168"/>
                    <a:pt x="338" y="168"/>
                  </a:cubicBezTo>
                  <a:close/>
                  <a:moveTo>
                    <a:pt x="311" y="428"/>
                  </a:moveTo>
                  <a:cubicBezTo>
                    <a:pt x="311" y="383"/>
                    <a:pt x="311" y="383"/>
                    <a:pt x="311" y="383"/>
                  </a:cubicBezTo>
                  <a:cubicBezTo>
                    <a:pt x="319" y="428"/>
                    <a:pt x="319" y="428"/>
                    <a:pt x="319" y="428"/>
                  </a:cubicBezTo>
                  <a:cubicBezTo>
                    <a:pt x="311" y="428"/>
                    <a:pt x="311" y="428"/>
                    <a:pt x="311" y="428"/>
                  </a:cubicBezTo>
                  <a:close/>
                  <a:moveTo>
                    <a:pt x="311" y="167"/>
                  </a:moveTo>
                  <a:cubicBezTo>
                    <a:pt x="311" y="136"/>
                    <a:pt x="311" y="136"/>
                    <a:pt x="311" y="136"/>
                  </a:cubicBezTo>
                  <a:cubicBezTo>
                    <a:pt x="326" y="129"/>
                    <a:pt x="326" y="129"/>
                    <a:pt x="326" y="129"/>
                  </a:cubicBezTo>
                  <a:lnTo>
                    <a:pt x="311" y="167"/>
                  </a:lnTo>
                  <a:close/>
                  <a:moveTo>
                    <a:pt x="293" y="6"/>
                  </a:moveTo>
                  <a:cubicBezTo>
                    <a:pt x="299" y="8"/>
                    <a:pt x="305" y="10"/>
                    <a:pt x="311" y="12"/>
                  </a:cubicBezTo>
                  <a:cubicBezTo>
                    <a:pt x="311" y="20"/>
                    <a:pt x="311" y="20"/>
                    <a:pt x="311" y="20"/>
                  </a:cubicBezTo>
                  <a:cubicBezTo>
                    <a:pt x="309" y="20"/>
                    <a:pt x="302" y="17"/>
                    <a:pt x="293" y="15"/>
                  </a:cubicBezTo>
                  <a:cubicBezTo>
                    <a:pt x="293" y="6"/>
                    <a:pt x="293" y="6"/>
                    <a:pt x="293" y="6"/>
                  </a:cubicBezTo>
                  <a:close/>
                  <a:moveTo>
                    <a:pt x="311" y="465"/>
                  </a:moveTo>
                  <a:cubicBezTo>
                    <a:pt x="305" y="467"/>
                    <a:pt x="299" y="469"/>
                    <a:pt x="293" y="470"/>
                  </a:cubicBezTo>
                  <a:cubicBezTo>
                    <a:pt x="293" y="461"/>
                    <a:pt x="293" y="461"/>
                    <a:pt x="293" y="461"/>
                  </a:cubicBezTo>
                  <a:cubicBezTo>
                    <a:pt x="298" y="460"/>
                    <a:pt x="304" y="458"/>
                    <a:pt x="311" y="456"/>
                  </a:cubicBezTo>
                  <a:cubicBezTo>
                    <a:pt x="311" y="465"/>
                    <a:pt x="311" y="465"/>
                    <a:pt x="311" y="465"/>
                  </a:cubicBezTo>
                  <a:close/>
                  <a:moveTo>
                    <a:pt x="311" y="65"/>
                  </a:moveTo>
                  <a:cubicBezTo>
                    <a:pt x="311" y="76"/>
                    <a:pt x="311" y="76"/>
                    <a:pt x="311" y="76"/>
                  </a:cubicBezTo>
                  <a:cubicBezTo>
                    <a:pt x="306" y="74"/>
                    <a:pt x="304" y="73"/>
                    <a:pt x="304" y="73"/>
                  </a:cubicBezTo>
                  <a:cubicBezTo>
                    <a:pt x="302" y="71"/>
                    <a:pt x="298" y="72"/>
                    <a:pt x="298" y="72"/>
                  </a:cubicBezTo>
                  <a:cubicBezTo>
                    <a:pt x="293" y="76"/>
                    <a:pt x="293" y="76"/>
                    <a:pt x="293" y="76"/>
                  </a:cubicBezTo>
                  <a:cubicBezTo>
                    <a:pt x="293" y="64"/>
                    <a:pt x="293" y="64"/>
                    <a:pt x="293" y="64"/>
                  </a:cubicBezTo>
                  <a:cubicBezTo>
                    <a:pt x="296" y="61"/>
                    <a:pt x="296" y="61"/>
                    <a:pt x="296" y="61"/>
                  </a:cubicBezTo>
                  <a:cubicBezTo>
                    <a:pt x="296" y="61"/>
                    <a:pt x="298" y="59"/>
                    <a:pt x="302" y="61"/>
                  </a:cubicBezTo>
                  <a:cubicBezTo>
                    <a:pt x="302" y="61"/>
                    <a:pt x="305" y="62"/>
                    <a:pt x="311" y="65"/>
                  </a:cubicBezTo>
                  <a:close/>
                  <a:moveTo>
                    <a:pt x="311" y="136"/>
                  </a:moveTo>
                  <a:cubicBezTo>
                    <a:pt x="311" y="167"/>
                    <a:pt x="311" y="167"/>
                    <a:pt x="311" y="167"/>
                  </a:cubicBezTo>
                  <a:cubicBezTo>
                    <a:pt x="310" y="167"/>
                    <a:pt x="310" y="167"/>
                    <a:pt x="310" y="167"/>
                  </a:cubicBezTo>
                  <a:cubicBezTo>
                    <a:pt x="311" y="167"/>
                    <a:pt x="311" y="167"/>
                    <a:pt x="311" y="167"/>
                  </a:cubicBezTo>
                  <a:cubicBezTo>
                    <a:pt x="311" y="176"/>
                    <a:pt x="311" y="176"/>
                    <a:pt x="311" y="176"/>
                  </a:cubicBezTo>
                  <a:cubicBezTo>
                    <a:pt x="299" y="176"/>
                    <a:pt x="299" y="176"/>
                    <a:pt x="299" y="176"/>
                  </a:cubicBezTo>
                  <a:cubicBezTo>
                    <a:pt x="299" y="176"/>
                    <a:pt x="309" y="148"/>
                    <a:pt x="308" y="149"/>
                  </a:cubicBezTo>
                  <a:cubicBezTo>
                    <a:pt x="293" y="155"/>
                    <a:pt x="293" y="155"/>
                    <a:pt x="293" y="155"/>
                  </a:cubicBezTo>
                  <a:cubicBezTo>
                    <a:pt x="293" y="145"/>
                    <a:pt x="293" y="145"/>
                    <a:pt x="293" y="145"/>
                  </a:cubicBezTo>
                  <a:cubicBezTo>
                    <a:pt x="311" y="136"/>
                    <a:pt x="311" y="136"/>
                    <a:pt x="311" y="136"/>
                  </a:cubicBezTo>
                  <a:close/>
                  <a:moveTo>
                    <a:pt x="311" y="223"/>
                  </a:moveTo>
                  <a:cubicBezTo>
                    <a:pt x="302" y="228"/>
                    <a:pt x="302" y="228"/>
                    <a:pt x="302" y="228"/>
                  </a:cubicBezTo>
                  <a:cubicBezTo>
                    <a:pt x="293" y="159"/>
                    <a:pt x="293" y="159"/>
                    <a:pt x="293" y="159"/>
                  </a:cubicBezTo>
                  <a:cubicBezTo>
                    <a:pt x="293" y="225"/>
                    <a:pt x="293" y="225"/>
                    <a:pt x="293" y="225"/>
                  </a:cubicBezTo>
                  <a:cubicBezTo>
                    <a:pt x="293" y="228"/>
                    <a:pt x="293" y="228"/>
                    <a:pt x="293" y="228"/>
                  </a:cubicBezTo>
                  <a:cubicBezTo>
                    <a:pt x="293" y="228"/>
                    <a:pt x="293" y="228"/>
                    <a:pt x="293" y="228"/>
                  </a:cubicBezTo>
                  <a:cubicBezTo>
                    <a:pt x="293" y="246"/>
                    <a:pt x="293" y="246"/>
                    <a:pt x="293" y="246"/>
                  </a:cubicBezTo>
                  <a:cubicBezTo>
                    <a:pt x="294" y="246"/>
                    <a:pt x="294" y="246"/>
                    <a:pt x="294" y="246"/>
                  </a:cubicBezTo>
                  <a:cubicBezTo>
                    <a:pt x="294" y="246"/>
                    <a:pt x="294" y="333"/>
                    <a:pt x="294" y="333"/>
                  </a:cubicBezTo>
                  <a:cubicBezTo>
                    <a:pt x="293" y="333"/>
                    <a:pt x="293" y="333"/>
                    <a:pt x="293" y="333"/>
                  </a:cubicBezTo>
                  <a:cubicBezTo>
                    <a:pt x="293" y="348"/>
                    <a:pt x="293" y="348"/>
                    <a:pt x="293" y="348"/>
                  </a:cubicBezTo>
                  <a:cubicBezTo>
                    <a:pt x="295" y="348"/>
                    <a:pt x="295" y="348"/>
                    <a:pt x="295" y="348"/>
                  </a:cubicBezTo>
                  <a:cubicBezTo>
                    <a:pt x="296" y="361"/>
                    <a:pt x="296" y="361"/>
                    <a:pt x="296" y="361"/>
                  </a:cubicBezTo>
                  <a:cubicBezTo>
                    <a:pt x="293" y="361"/>
                    <a:pt x="293" y="361"/>
                    <a:pt x="293" y="361"/>
                  </a:cubicBezTo>
                  <a:cubicBezTo>
                    <a:pt x="293" y="372"/>
                    <a:pt x="293" y="372"/>
                    <a:pt x="293" y="372"/>
                  </a:cubicBezTo>
                  <a:cubicBezTo>
                    <a:pt x="297" y="372"/>
                    <a:pt x="297" y="372"/>
                    <a:pt x="297" y="372"/>
                  </a:cubicBezTo>
                  <a:cubicBezTo>
                    <a:pt x="300" y="379"/>
                    <a:pt x="300" y="379"/>
                    <a:pt x="300" y="379"/>
                  </a:cubicBezTo>
                  <a:cubicBezTo>
                    <a:pt x="293" y="379"/>
                    <a:pt x="293" y="379"/>
                    <a:pt x="293" y="379"/>
                  </a:cubicBezTo>
                  <a:cubicBezTo>
                    <a:pt x="293" y="391"/>
                    <a:pt x="293" y="391"/>
                    <a:pt x="293" y="391"/>
                  </a:cubicBezTo>
                  <a:cubicBezTo>
                    <a:pt x="303" y="391"/>
                    <a:pt x="303" y="391"/>
                    <a:pt x="303" y="391"/>
                  </a:cubicBezTo>
                  <a:cubicBezTo>
                    <a:pt x="303" y="399"/>
                    <a:pt x="303" y="399"/>
                    <a:pt x="303" y="399"/>
                  </a:cubicBezTo>
                  <a:cubicBezTo>
                    <a:pt x="293" y="399"/>
                    <a:pt x="293" y="399"/>
                    <a:pt x="293" y="399"/>
                  </a:cubicBezTo>
                  <a:cubicBezTo>
                    <a:pt x="293" y="409"/>
                    <a:pt x="293" y="409"/>
                    <a:pt x="293" y="409"/>
                  </a:cubicBezTo>
                  <a:cubicBezTo>
                    <a:pt x="306" y="409"/>
                    <a:pt x="306" y="409"/>
                    <a:pt x="306" y="409"/>
                  </a:cubicBezTo>
                  <a:cubicBezTo>
                    <a:pt x="306" y="419"/>
                    <a:pt x="306" y="419"/>
                    <a:pt x="306" y="419"/>
                  </a:cubicBezTo>
                  <a:cubicBezTo>
                    <a:pt x="293" y="419"/>
                    <a:pt x="293" y="419"/>
                    <a:pt x="293" y="419"/>
                  </a:cubicBezTo>
                  <a:cubicBezTo>
                    <a:pt x="293" y="428"/>
                    <a:pt x="293" y="428"/>
                    <a:pt x="293" y="428"/>
                  </a:cubicBezTo>
                  <a:cubicBezTo>
                    <a:pt x="311" y="428"/>
                    <a:pt x="311" y="428"/>
                    <a:pt x="311" y="428"/>
                  </a:cubicBezTo>
                  <a:cubicBezTo>
                    <a:pt x="311" y="383"/>
                    <a:pt x="311" y="383"/>
                    <a:pt x="311" y="383"/>
                  </a:cubicBezTo>
                  <a:cubicBezTo>
                    <a:pt x="304" y="348"/>
                    <a:pt x="304" y="348"/>
                    <a:pt x="304" y="348"/>
                  </a:cubicBezTo>
                  <a:cubicBezTo>
                    <a:pt x="311" y="348"/>
                    <a:pt x="311" y="348"/>
                    <a:pt x="311" y="348"/>
                  </a:cubicBezTo>
                  <a:cubicBezTo>
                    <a:pt x="311" y="337"/>
                    <a:pt x="311" y="337"/>
                    <a:pt x="311" y="337"/>
                  </a:cubicBezTo>
                  <a:cubicBezTo>
                    <a:pt x="304" y="337"/>
                    <a:pt x="304" y="337"/>
                    <a:pt x="304" y="337"/>
                  </a:cubicBezTo>
                  <a:cubicBezTo>
                    <a:pt x="304" y="238"/>
                    <a:pt x="304" y="238"/>
                    <a:pt x="304" y="238"/>
                  </a:cubicBezTo>
                  <a:cubicBezTo>
                    <a:pt x="311" y="234"/>
                    <a:pt x="311" y="234"/>
                    <a:pt x="311" y="234"/>
                  </a:cubicBezTo>
                  <a:lnTo>
                    <a:pt x="311" y="223"/>
                  </a:lnTo>
                  <a:close/>
                  <a:moveTo>
                    <a:pt x="278" y="4"/>
                  </a:moveTo>
                  <a:cubicBezTo>
                    <a:pt x="283" y="4"/>
                    <a:pt x="288" y="5"/>
                    <a:pt x="293" y="6"/>
                  </a:cubicBezTo>
                  <a:cubicBezTo>
                    <a:pt x="293" y="15"/>
                    <a:pt x="293" y="15"/>
                    <a:pt x="293" y="15"/>
                  </a:cubicBezTo>
                  <a:cubicBezTo>
                    <a:pt x="288" y="14"/>
                    <a:pt x="284" y="13"/>
                    <a:pt x="278" y="12"/>
                  </a:cubicBezTo>
                  <a:cubicBezTo>
                    <a:pt x="278" y="4"/>
                    <a:pt x="278" y="4"/>
                    <a:pt x="278" y="4"/>
                  </a:cubicBezTo>
                  <a:close/>
                  <a:moveTo>
                    <a:pt x="293" y="470"/>
                  </a:moveTo>
                  <a:cubicBezTo>
                    <a:pt x="288" y="471"/>
                    <a:pt x="283" y="472"/>
                    <a:pt x="278" y="473"/>
                  </a:cubicBezTo>
                  <a:cubicBezTo>
                    <a:pt x="278" y="464"/>
                    <a:pt x="278" y="464"/>
                    <a:pt x="278" y="464"/>
                  </a:cubicBezTo>
                  <a:cubicBezTo>
                    <a:pt x="283" y="464"/>
                    <a:pt x="288" y="463"/>
                    <a:pt x="293" y="461"/>
                  </a:cubicBezTo>
                  <a:cubicBezTo>
                    <a:pt x="293" y="470"/>
                    <a:pt x="293" y="470"/>
                    <a:pt x="293" y="470"/>
                  </a:cubicBezTo>
                  <a:close/>
                  <a:moveTo>
                    <a:pt x="293" y="64"/>
                  </a:moveTo>
                  <a:cubicBezTo>
                    <a:pt x="293" y="76"/>
                    <a:pt x="293" y="76"/>
                    <a:pt x="293" y="76"/>
                  </a:cubicBezTo>
                  <a:cubicBezTo>
                    <a:pt x="278" y="87"/>
                    <a:pt x="278" y="87"/>
                    <a:pt x="278" y="87"/>
                  </a:cubicBezTo>
                  <a:cubicBezTo>
                    <a:pt x="278" y="75"/>
                    <a:pt x="278" y="75"/>
                    <a:pt x="278" y="75"/>
                  </a:cubicBezTo>
                  <a:cubicBezTo>
                    <a:pt x="293" y="64"/>
                    <a:pt x="293" y="64"/>
                    <a:pt x="293" y="64"/>
                  </a:cubicBezTo>
                  <a:close/>
                  <a:moveTo>
                    <a:pt x="293" y="145"/>
                  </a:moveTo>
                  <a:cubicBezTo>
                    <a:pt x="293" y="155"/>
                    <a:pt x="293" y="155"/>
                    <a:pt x="293" y="155"/>
                  </a:cubicBezTo>
                  <a:cubicBezTo>
                    <a:pt x="292" y="156"/>
                    <a:pt x="292" y="156"/>
                    <a:pt x="292" y="156"/>
                  </a:cubicBezTo>
                  <a:cubicBezTo>
                    <a:pt x="293" y="159"/>
                    <a:pt x="293" y="159"/>
                    <a:pt x="293" y="159"/>
                  </a:cubicBezTo>
                  <a:cubicBezTo>
                    <a:pt x="293" y="225"/>
                    <a:pt x="293" y="225"/>
                    <a:pt x="293" y="225"/>
                  </a:cubicBezTo>
                  <a:cubicBezTo>
                    <a:pt x="283" y="158"/>
                    <a:pt x="283" y="158"/>
                    <a:pt x="283" y="158"/>
                  </a:cubicBezTo>
                  <a:cubicBezTo>
                    <a:pt x="278" y="158"/>
                    <a:pt x="278" y="158"/>
                    <a:pt x="278" y="158"/>
                  </a:cubicBezTo>
                  <a:cubicBezTo>
                    <a:pt x="278" y="147"/>
                    <a:pt x="278" y="147"/>
                    <a:pt x="278" y="147"/>
                  </a:cubicBezTo>
                  <a:cubicBezTo>
                    <a:pt x="289" y="147"/>
                    <a:pt x="289" y="147"/>
                    <a:pt x="289" y="147"/>
                  </a:cubicBezTo>
                  <a:cubicBezTo>
                    <a:pt x="293" y="145"/>
                    <a:pt x="293" y="145"/>
                    <a:pt x="293" y="145"/>
                  </a:cubicBezTo>
                  <a:close/>
                  <a:moveTo>
                    <a:pt x="293" y="228"/>
                  </a:moveTo>
                  <a:cubicBezTo>
                    <a:pt x="282" y="228"/>
                    <a:pt x="282" y="228"/>
                    <a:pt x="282" y="228"/>
                  </a:cubicBezTo>
                  <a:cubicBezTo>
                    <a:pt x="278" y="193"/>
                    <a:pt x="278" y="193"/>
                    <a:pt x="278" y="193"/>
                  </a:cubicBezTo>
                  <a:cubicBezTo>
                    <a:pt x="278" y="246"/>
                    <a:pt x="278" y="246"/>
                    <a:pt x="278" y="246"/>
                  </a:cubicBezTo>
                  <a:cubicBezTo>
                    <a:pt x="293" y="246"/>
                    <a:pt x="293" y="246"/>
                    <a:pt x="293" y="246"/>
                  </a:cubicBezTo>
                  <a:cubicBezTo>
                    <a:pt x="293" y="228"/>
                    <a:pt x="293" y="228"/>
                    <a:pt x="293" y="228"/>
                  </a:cubicBezTo>
                  <a:close/>
                  <a:moveTo>
                    <a:pt x="293" y="333"/>
                  </a:moveTo>
                  <a:cubicBezTo>
                    <a:pt x="293" y="348"/>
                    <a:pt x="293" y="348"/>
                    <a:pt x="293" y="348"/>
                  </a:cubicBezTo>
                  <a:cubicBezTo>
                    <a:pt x="278" y="348"/>
                    <a:pt x="278" y="348"/>
                    <a:pt x="278" y="348"/>
                  </a:cubicBezTo>
                  <a:cubicBezTo>
                    <a:pt x="278" y="339"/>
                    <a:pt x="278" y="339"/>
                    <a:pt x="278" y="339"/>
                  </a:cubicBezTo>
                  <a:cubicBezTo>
                    <a:pt x="281" y="339"/>
                    <a:pt x="281" y="339"/>
                    <a:pt x="281" y="339"/>
                  </a:cubicBezTo>
                  <a:cubicBezTo>
                    <a:pt x="278" y="337"/>
                    <a:pt x="278" y="337"/>
                    <a:pt x="278" y="337"/>
                  </a:cubicBezTo>
                  <a:cubicBezTo>
                    <a:pt x="278" y="325"/>
                    <a:pt x="278" y="325"/>
                    <a:pt x="278" y="325"/>
                  </a:cubicBezTo>
                  <a:cubicBezTo>
                    <a:pt x="293" y="333"/>
                    <a:pt x="293" y="333"/>
                    <a:pt x="293" y="333"/>
                  </a:cubicBezTo>
                  <a:close/>
                  <a:moveTo>
                    <a:pt x="293" y="361"/>
                  </a:moveTo>
                  <a:cubicBezTo>
                    <a:pt x="293" y="372"/>
                    <a:pt x="293" y="372"/>
                    <a:pt x="293" y="372"/>
                  </a:cubicBezTo>
                  <a:cubicBezTo>
                    <a:pt x="278" y="372"/>
                    <a:pt x="278" y="372"/>
                    <a:pt x="278" y="372"/>
                  </a:cubicBezTo>
                  <a:cubicBezTo>
                    <a:pt x="278" y="362"/>
                    <a:pt x="278" y="362"/>
                    <a:pt x="278" y="362"/>
                  </a:cubicBezTo>
                  <a:cubicBezTo>
                    <a:pt x="293" y="361"/>
                    <a:pt x="293" y="361"/>
                    <a:pt x="293" y="361"/>
                  </a:cubicBezTo>
                  <a:close/>
                  <a:moveTo>
                    <a:pt x="293" y="379"/>
                  </a:moveTo>
                  <a:cubicBezTo>
                    <a:pt x="293" y="391"/>
                    <a:pt x="293" y="391"/>
                    <a:pt x="293" y="391"/>
                  </a:cubicBezTo>
                  <a:cubicBezTo>
                    <a:pt x="278" y="391"/>
                    <a:pt x="278" y="391"/>
                    <a:pt x="278" y="391"/>
                  </a:cubicBezTo>
                  <a:cubicBezTo>
                    <a:pt x="278" y="379"/>
                    <a:pt x="278" y="379"/>
                    <a:pt x="278" y="379"/>
                  </a:cubicBezTo>
                  <a:cubicBezTo>
                    <a:pt x="293" y="379"/>
                    <a:pt x="293" y="379"/>
                    <a:pt x="293" y="379"/>
                  </a:cubicBezTo>
                  <a:close/>
                  <a:moveTo>
                    <a:pt x="293" y="399"/>
                  </a:moveTo>
                  <a:cubicBezTo>
                    <a:pt x="293" y="409"/>
                    <a:pt x="293" y="409"/>
                    <a:pt x="293" y="409"/>
                  </a:cubicBezTo>
                  <a:cubicBezTo>
                    <a:pt x="278" y="409"/>
                    <a:pt x="278" y="409"/>
                    <a:pt x="278" y="409"/>
                  </a:cubicBezTo>
                  <a:cubicBezTo>
                    <a:pt x="278" y="399"/>
                    <a:pt x="278" y="399"/>
                    <a:pt x="278" y="399"/>
                  </a:cubicBezTo>
                  <a:cubicBezTo>
                    <a:pt x="293" y="399"/>
                    <a:pt x="293" y="399"/>
                    <a:pt x="293" y="399"/>
                  </a:cubicBezTo>
                  <a:close/>
                  <a:moveTo>
                    <a:pt x="293" y="419"/>
                  </a:moveTo>
                  <a:cubicBezTo>
                    <a:pt x="293" y="428"/>
                    <a:pt x="293" y="428"/>
                    <a:pt x="293" y="428"/>
                  </a:cubicBezTo>
                  <a:cubicBezTo>
                    <a:pt x="278" y="428"/>
                    <a:pt x="278" y="428"/>
                    <a:pt x="278" y="428"/>
                  </a:cubicBezTo>
                  <a:cubicBezTo>
                    <a:pt x="278" y="419"/>
                    <a:pt x="278" y="419"/>
                    <a:pt x="278" y="419"/>
                  </a:cubicBezTo>
                  <a:lnTo>
                    <a:pt x="293" y="419"/>
                  </a:lnTo>
                  <a:close/>
                  <a:moveTo>
                    <a:pt x="266" y="2"/>
                  </a:moveTo>
                  <a:cubicBezTo>
                    <a:pt x="270" y="2"/>
                    <a:pt x="274" y="3"/>
                    <a:pt x="278" y="4"/>
                  </a:cubicBezTo>
                  <a:cubicBezTo>
                    <a:pt x="278" y="12"/>
                    <a:pt x="278" y="12"/>
                    <a:pt x="278" y="12"/>
                  </a:cubicBezTo>
                  <a:cubicBezTo>
                    <a:pt x="275" y="12"/>
                    <a:pt x="271" y="11"/>
                    <a:pt x="266" y="10"/>
                  </a:cubicBezTo>
                  <a:cubicBezTo>
                    <a:pt x="266" y="2"/>
                    <a:pt x="266" y="2"/>
                    <a:pt x="266" y="2"/>
                  </a:cubicBezTo>
                  <a:close/>
                  <a:moveTo>
                    <a:pt x="278" y="473"/>
                  </a:moveTo>
                  <a:cubicBezTo>
                    <a:pt x="274" y="474"/>
                    <a:pt x="270" y="474"/>
                    <a:pt x="266" y="475"/>
                  </a:cubicBezTo>
                  <a:cubicBezTo>
                    <a:pt x="266" y="466"/>
                    <a:pt x="266" y="466"/>
                    <a:pt x="266" y="466"/>
                  </a:cubicBezTo>
                  <a:cubicBezTo>
                    <a:pt x="270" y="466"/>
                    <a:pt x="274" y="465"/>
                    <a:pt x="278" y="464"/>
                  </a:cubicBezTo>
                  <a:cubicBezTo>
                    <a:pt x="278" y="473"/>
                    <a:pt x="278" y="473"/>
                    <a:pt x="278" y="473"/>
                  </a:cubicBezTo>
                  <a:close/>
                  <a:moveTo>
                    <a:pt x="278" y="75"/>
                  </a:moveTo>
                  <a:cubicBezTo>
                    <a:pt x="278" y="87"/>
                    <a:pt x="278" y="87"/>
                    <a:pt x="278" y="87"/>
                  </a:cubicBezTo>
                  <a:cubicBezTo>
                    <a:pt x="274" y="90"/>
                    <a:pt x="274" y="90"/>
                    <a:pt x="274" y="90"/>
                  </a:cubicBezTo>
                  <a:cubicBezTo>
                    <a:pt x="266" y="82"/>
                    <a:pt x="266" y="82"/>
                    <a:pt x="266" y="82"/>
                  </a:cubicBezTo>
                  <a:cubicBezTo>
                    <a:pt x="266" y="68"/>
                    <a:pt x="266" y="68"/>
                    <a:pt x="266" y="68"/>
                  </a:cubicBezTo>
                  <a:cubicBezTo>
                    <a:pt x="275" y="78"/>
                    <a:pt x="275" y="78"/>
                    <a:pt x="275" y="78"/>
                  </a:cubicBezTo>
                  <a:cubicBezTo>
                    <a:pt x="278" y="75"/>
                    <a:pt x="278" y="75"/>
                    <a:pt x="278" y="75"/>
                  </a:cubicBezTo>
                  <a:close/>
                  <a:moveTo>
                    <a:pt x="278" y="147"/>
                  </a:moveTo>
                  <a:cubicBezTo>
                    <a:pt x="278" y="158"/>
                    <a:pt x="278" y="158"/>
                    <a:pt x="278" y="158"/>
                  </a:cubicBezTo>
                  <a:cubicBezTo>
                    <a:pt x="274" y="158"/>
                    <a:pt x="274" y="158"/>
                    <a:pt x="274" y="158"/>
                  </a:cubicBezTo>
                  <a:cubicBezTo>
                    <a:pt x="278" y="193"/>
                    <a:pt x="278" y="193"/>
                    <a:pt x="278" y="193"/>
                  </a:cubicBezTo>
                  <a:cubicBezTo>
                    <a:pt x="278" y="246"/>
                    <a:pt x="278" y="246"/>
                    <a:pt x="278" y="246"/>
                  </a:cubicBezTo>
                  <a:cubicBezTo>
                    <a:pt x="266" y="246"/>
                    <a:pt x="266" y="246"/>
                    <a:pt x="266" y="246"/>
                  </a:cubicBezTo>
                  <a:cubicBezTo>
                    <a:pt x="266" y="228"/>
                    <a:pt x="266" y="228"/>
                    <a:pt x="266" y="228"/>
                  </a:cubicBezTo>
                  <a:cubicBezTo>
                    <a:pt x="273" y="228"/>
                    <a:pt x="273" y="228"/>
                    <a:pt x="273" y="228"/>
                  </a:cubicBezTo>
                  <a:cubicBezTo>
                    <a:pt x="266" y="167"/>
                    <a:pt x="266" y="167"/>
                    <a:pt x="266" y="167"/>
                  </a:cubicBezTo>
                  <a:cubicBezTo>
                    <a:pt x="266" y="147"/>
                    <a:pt x="266" y="147"/>
                    <a:pt x="266" y="147"/>
                  </a:cubicBezTo>
                  <a:cubicBezTo>
                    <a:pt x="278" y="147"/>
                    <a:pt x="278" y="147"/>
                    <a:pt x="278" y="147"/>
                  </a:cubicBezTo>
                  <a:close/>
                  <a:moveTo>
                    <a:pt x="278" y="325"/>
                  </a:moveTo>
                  <a:cubicBezTo>
                    <a:pt x="278" y="337"/>
                    <a:pt x="278" y="337"/>
                    <a:pt x="278" y="337"/>
                  </a:cubicBezTo>
                  <a:cubicBezTo>
                    <a:pt x="266" y="331"/>
                    <a:pt x="266" y="331"/>
                    <a:pt x="266" y="331"/>
                  </a:cubicBezTo>
                  <a:cubicBezTo>
                    <a:pt x="266" y="319"/>
                    <a:pt x="266" y="319"/>
                    <a:pt x="266" y="319"/>
                  </a:cubicBezTo>
                  <a:cubicBezTo>
                    <a:pt x="278" y="325"/>
                    <a:pt x="278" y="325"/>
                    <a:pt x="278" y="325"/>
                  </a:cubicBezTo>
                  <a:close/>
                  <a:moveTo>
                    <a:pt x="278" y="339"/>
                  </a:moveTo>
                  <a:cubicBezTo>
                    <a:pt x="278" y="348"/>
                    <a:pt x="278" y="348"/>
                    <a:pt x="278" y="348"/>
                  </a:cubicBezTo>
                  <a:cubicBezTo>
                    <a:pt x="266" y="348"/>
                    <a:pt x="266" y="348"/>
                    <a:pt x="266" y="348"/>
                  </a:cubicBezTo>
                  <a:cubicBezTo>
                    <a:pt x="266" y="339"/>
                    <a:pt x="266" y="339"/>
                    <a:pt x="266" y="339"/>
                  </a:cubicBezTo>
                  <a:cubicBezTo>
                    <a:pt x="278" y="339"/>
                    <a:pt x="278" y="339"/>
                    <a:pt x="278" y="339"/>
                  </a:cubicBezTo>
                  <a:close/>
                  <a:moveTo>
                    <a:pt x="278" y="362"/>
                  </a:moveTo>
                  <a:cubicBezTo>
                    <a:pt x="278" y="372"/>
                    <a:pt x="278" y="372"/>
                    <a:pt x="278" y="372"/>
                  </a:cubicBezTo>
                  <a:cubicBezTo>
                    <a:pt x="266" y="372"/>
                    <a:pt x="266" y="372"/>
                    <a:pt x="266" y="372"/>
                  </a:cubicBezTo>
                  <a:cubicBezTo>
                    <a:pt x="266" y="362"/>
                    <a:pt x="266" y="362"/>
                    <a:pt x="266" y="362"/>
                  </a:cubicBezTo>
                  <a:cubicBezTo>
                    <a:pt x="278" y="362"/>
                    <a:pt x="278" y="362"/>
                    <a:pt x="278" y="362"/>
                  </a:cubicBezTo>
                  <a:close/>
                  <a:moveTo>
                    <a:pt x="278" y="379"/>
                  </a:moveTo>
                  <a:cubicBezTo>
                    <a:pt x="278" y="391"/>
                    <a:pt x="278" y="391"/>
                    <a:pt x="278" y="391"/>
                  </a:cubicBezTo>
                  <a:cubicBezTo>
                    <a:pt x="266" y="391"/>
                    <a:pt x="266" y="391"/>
                    <a:pt x="266" y="391"/>
                  </a:cubicBezTo>
                  <a:cubicBezTo>
                    <a:pt x="266" y="379"/>
                    <a:pt x="266" y="379"/>
                    <a:pt x="266" y="379"/>
                  </a:cubicBezTo>
                  <a:cubicBezTo>
                    <a:pt x="278" y="379"/>
                    <a:pt x="278" y="379"/>
                    <a:pt x="278" y="379"/>
                  </a:cubicBezTo>
                  <a:close/>
                  <a:moveTo>
                    <a:pt x="278" y="399"/>
                  </a:moveTo>
                  <a:cubicBezTo>
                    <a:pt x="278" y="409"/>
                    <a:pt x="278" y="409"/>
                    <a:pt x="278" y="409"/>
                  </a:cubicBezTo>
                  <a:cubicBezTo>
                    <a:pt x="266" y="409"/>
                    <a:pt x="266" y="409"/>
                    <a:pt x="266" y="409"/>
                  </a:cubicBezTo>
                  <a:cubicBezTo>
                    <a:pt x="266" y="399"/>
                    <a:pt x="266" y="399"/>
                    <a:pt x="266" y="399"/>
                  </a:cubicBezTo>
                  <a:cubicBezTo>
                    <a:pt x="278" y="399"/>
                    <a:pt x="278" y="399"/>
                    <a:pt x="278" y="399"/>
                  </a:cubicBezTo>
                  <a:close/>
                  <a:moveTo>
                    <a:pt x="278" y="419"/>
                  </a:moveTo>
                  <a:cubicBezTo>
                    <a:pt x="278" y="428"/>
                    <a:pt x="278" y="428"/>
                    <a:pt x="278" y="428"/>
                  </a:cubicBezTo>
                  <a:cubicBezTo>
                    <a:pt x="266" y="428"/>
                    <a:pt x="266" y="428"/>
                    <a:pt x="266" y="428"/>
                  </a:cubicBezTo>
                  <a:cubicBezTo>
                    <a:pt x="266" y="419"/>
                    <a:pt x="266" y="419"/>
                    <a:pt x="266" y="419"/>
                  </a:cubicBezTo>
                  <a:lnTo>
                    <a:pt x="278" y="419"/>
                  </a:lnTo>
                  <a:close/>
                  <a:moveTo>
                    <a:pt x="248" y="0"/>
                  </a:moveTo>
                  <a:cubicBezTo>
                    <a:pt x="254" y="1"/>
                    <a:pt x="260" y="1"/>
                    <a:pt x="266" y="2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0" y="10"/>
                    <a:pt x="254" y="9"/>
                    <a:pt x="248" y="9"/>
                  </a:cubicBezTo>
                  <a:cubicBezTo>
                    <a:pt x="248" y="0"/>
                    <a:pt x="248" y="0"/>
                    <a:pt x="248" y="0"/>
                  </a:cubicBezTo>
                  <a:close/>
                  <a:moveTo>
                    <a:pt x="266" y="475"/>
                  </a:moveTo>
                  <a:cubicBezTo>
                    <a:pt x="260" y="476"/>
                    <a:pt x="254" y="476"/>
                    <a:pt x="248" y="476"/>
                  </a:cubicBezTo>
                  <a:cubicBezTo>
                    <a:pt x="248" y="468"/>
                    <a:pt x="248" y="468"/>
                    <a:pt x="248" y="468"/>
                  </a:cubicBezTo>
                  <a:cubicBezTo>
                    <a:pt x="253" y="468"/>
                    <a:pt x="259" y="467"/>
                    <a:pt x="266" y="466"/>
                  </a:cubicBezTo>
                  <a:cubicBezTo>
                    <a:pt x="266" y="475"/>
                    <a:pt x="266" y="475"/>
                    <a:pt x="266" y="475"/>
                  </a:cubicBezTo>
                  <a:close/>
                  <a:moveTo>
                    <a:pt x="266" y="68"/>
                  </a:moveTo>
                  <a:cubicBezTo>
                    <a:pt x="266" y="82"/>
                    <a:pt x="266" y="82"/>
                    <a:pt x="266" y="82"/>
                  </a:cubicBezTo>
                  <a:cubicBezTo>
                    <a:pt x="248" y="62"/>
                    <a:pt x="248" y="62"/>
                    <a:pt x="248" y="62"/>
                  </a:cubicBezTo>
                  <a:cubicBezTo>
                    <a:pt x="248" y="48"/>
                    <a:pt x="248" y="48"/>
                    <a:pt x="248" y="48"/>
                  </a:cubicBezTo>
                  <a:cubicBezTo>
                    <a:pt x="266" y="68"/>
                    <a:pt x="266" y="68"/>
                    <a:pt x="266" y="68"/>
                  </a:cubicBezTo>
                  <a:close/>
                  <a:moveTo>
                    <a:pt x="266" y="147"/>
                  </a:moveTo>
                  <a:cubicBezTo>
                    <a:pt x="266" y="167"/>
                    <a:pt x="266" y="167"/>
                    <a:pt x="266" y="167"/>
                  </a:cubicBezTo>
                  <a:cubicBezTo>
                    <a:pt x="265" y="158"/>
                    <a:pt x="265" y="158"/>
                    <a:pt x="265" y="158"/>
                  </a:cubicBezTo>
                  <a:cubicBezTo>
                    <a:pt x="260" y="158"/>
                    <a:pt x="260" y="158"/>
                    <a:pt x="260" y="158"/>
                  </a:cubicBezTo>
                  <a:cubicBezTo>
                    <a:pt x="262" y="228"/>
                    <a:pt x="262" y="228"/>
                    <a:pt x="262" y="228"/>
                  </a:cubicBezTo>
                  <a:cubicBezTo>
                    <a:pt x="266" y="228"/>
                    <a:pt x="266" y="228"/>
                    <a:pt x="266" y="228"/>
                  </a:cubicBezTo>
                  <a:cubicBezTo>
                    <a:pt x="266" y="246"/>
                    <a:pt x="266" y="246"/>
                    <a:pt x="266" y="246"/>
                  </a:cubicBezTo>
                  <a:cubicBezTo>
                    <a:pt x="263" y="246"/>
                    <a:pt x="263" y="246"/>
                    <a:pt x="263" y="246"/>
                  </a:cubicBezTo>
                  <a:cubicBezTo>
                    <a:pt x="263" y="317"/>
                    <a:pt x="263" y="317"/>
                    <a:pt x="263" y="317"/>
                  </a:cubicBezTo>
                  <a:cubicBezTo>
                    <a:pt x="266" y="319"/>
                    <a:pt x="266" y="319"/>
                    <a:pt x="266" y="319"/>
                  </a:cubicBezTo>
                  <a:cubicBezTo>
                    <a:pt x="266" y="331"/>
                    <a:pt x="266" y="331"/>
                    <a:pt x="266" y="331"/>
                  </a:cubicBezTo>
                  <a:cubicBezTo>
                    <a:pt x="253" y="324"/>
                    <a:pt x="253" y="324"/>
                    <a:pt x="253" y="324"/>
                  </a:cubicBezTo>
                  <a:cubicBezTo>
                    <a:pt x="252" y="238"/>
                    <a:pt x="252" y="238"/>
                    <a:pt x="252" y="238"/>
                  </a:cubicBezTo>
                  <a:cubicBezTo>
                    <a:pt x="248" y="238"/>
                    <a:pt x="248" y="238"/>
                    <a:pt x="248" y="238"/>
                  </a:cubicBezTo>
                  <a:cubicBezTo>
                    <a:pt x="248" y="228"/>
                    <a:pt x="248" y="228"/>
                    <a:pt x="248" y="228"/>
                  </a:cubicBezTo>
                  <a:cubicBezTo>
                    <a:pt x="253" y="228"/>
                    <a:pt x="253" y="228"/>
                    <a:pt x="253" y="228"/>
                  </a:cubicBezTo>
                  <a:cubicBezTo>
                    <a:pt x="249" y="158"/>
                    <a:pt x="249" y="158"/>
                    <a:pt x="249" y="158"/>
                  </a:cubicBezTo>
                  <a:cubicBezTo>
                    <a:pt x="248" y="158"/>
                    <a:pt x="248" y="158"/>
                    <a:pt x="248" y="158"/>
                  </a:cubicBezTo>
                  <a:cubicBezTo>
                    <a:pt x="248" y="147"/>
                    <a:pt x="248" y="147"/>
                    <a:pt x="248" y="147"/>
                  </a:cubicBezTo>
                  <a:cubicBezTo>
                    <a:pt x="266" y="147"/>
                    <a:pt x="266" y="147"/>
                    <a:pt x="266" y="147"/>
                  </a:cubicBezTo>
                  <a:close/>
                  <a:moveTo>
                    <a:pt x="266" y="339"/>
                  </a:moveTo>
                  <a:cubicBezTo>
                    <a:pt x="266" y="348"/>
                    <a:pt x="266" y="348"/>
                    <a:pt x="266" y="348"/>
                  </a:cubicBezTo>
                  <a:cubicBezTo>
                    <a:pt x="248" y="348"/>
                    <a:pt x="248" y="348"/>
                    <a:pt x="248" y="348"/>
                  </a:cubicBezTo>
                  <a:cubicBezTo>
                    <a:pt x="248" y="339"/>
                    <a:pt x="248" y="339"/>
                    <a:pt x="248" y="339"/>
                  </a:cubicBezTo>
                  <a:cubicBezTo>
                    <a:pt x="266" y="339"/>
                    <a:pt x="266" y="339"/>
                    <a:pt x="266" y="339"/>
                  </a:cubicBezTo>
                  <a:close/>
                  <a:moveTo>
                    <a:pt x="266" y="362"/>
                  </a:moveTo>
                  <a:cubicBezTo>
                    <a:pt x="266" y="372"/>
                    <a:pt x="266" y="372"/>
                    <a:pt x="266" y="372"/>
                  </a:cubicBezTo>
                  <a:cubicBezTo>
                    <a:pt x="248" y="372"/>
                    <a:pt x="248" y="372"/>
                    <a:pt x="248" y="372"/>
                  </a:cubicBezTo>
                  <a:cubicBezTo>
                    <a:pt x="248" y="362"/>
                    <a:pt x="248" y="362"/>
                    <a:pt x="248" y="362"/>
                  </a:cubicBezTo>
                  <a:cubicBezTo>
                    <a:pt x="266" y="362"/>
                    <a:pt x="266" y="362"/>
                    <a:pt x="266" y="362"/>
                  </a:cubicBezTo>
                  <a:close/>
                  <a:moveTo>
                    <a:pt x="266" y="379"/>
                  </a:moveTo>
                  <a:cubicBezTo>
                    <a:pt x="266" y="391"/>
                    <a:pt x="266" y="391"/>
                    <a:pt x="266" y="391"/>
                  </a:cubicBezTo>
                  <a:cubicBezTo>
                    <a:pt x="248" y="391"/>
                    <a:pt x="248" y="391"/>
                    <a:pt x="248" y="391"/>
                  </a:cubicBezTo>
                  <a:cubicBezTo>
                    <a:pt x="248" y="379"/>
                    <a:pt x="248" y="379"/>
                    <a:pt x="248" y="379"/>
                  </a:cubicBezTo>
                  <a:cubicBezTo>
                    <a:pt x="266" y="379"/>
                    <a:pt x="266" y="379"/>
                    <a:pt x="266" y="379"/>
                  </a:cubicBezTo>
                  <a:close/>
                  <a:moveTo>
                    <a:pt x="266" y="399"/>
                  </a:moveTo>
                  <a:cubicBezTo>
                    <a:pt x="266" y="409"/>
                    <a:pt x="266" y="409"/>
                    <a:pt x="266" y="409"/>
                  </a:cubicBezTo>
                  <a:cubicBezTo>
                    <a:pt x="248" y="409"/>
                    <a:pt x="248" y="409"/>
                    <a:pt x="248" y="409"/>
                  </a:cubicBezTo>
                  <a:cubicBezTo>
                    <a:pt x="248" y="399"/>
                    <a:pt x="248" y="399"/>
                    <a:pt x="248" y="399"/>
                  </a:cubicBezTo>
                  <a:cubicBezTo>
                    <a:pt x="266" y="399"/>
                    <a:pt x="266" y="399"/>
                    <a:pt x="266" y="399"/>
                  </a:cubicBezTo>
                  <a:close/>
                  <a:moveTo>
                    <a:pt x="266" y="419"/>
                  </a:moveTo>
                  <a:cubicBezTo>
                    <a:pt x="266" y="428"/>
                    <a:pt x="266" y="428"/>
                    <a:pt x="266" y="428"/>
                  </a:cubicBezTo>
                  <a:cubicBezTo>
                    <a:pt x="248" y="428"/>
                    <a:pt x="248" y="428"/>
                    <a:pt x="248" y="428"/>
                  </a:cubicBezTo>
                  <a:cubicBezTo>
                    <a:pt x="248" y="419"/>
                    <a:pt x="248" y="419"/>
                    <a:pt x="248" y="419"/>
                  </a:cubicBezTo>
                  <a:lnTo>
                    <a:pt x="266" y="419"/>
                  </a:lnTo>
                  <a:close/>
                  <a:moveTo>
                    <a:pt x="238" y="0"/>
                  </a:moveTo>
                  <a:cubicBezTo>
                    <a:pt x="241" y="0"/>
                    <a:pt x="244" y="0"/>
                    <a:pt x="248" y="0"/>
                  </a:cubicBezTo>
                  <a:cubicBezTo>
                    <a:pt x="248" y="9"/>
                    <a:pt x="248" y="9"/>
                    <a:pt x="248" y="9"/>
                  </a:cubicBezTo>
                  <a:cubicBezTo>
                    <a:pt x="244" y="9"/>
                    <a:pt x="241" y="9"/>
                    <a:pt x="238" y="9"/>
                  </a:cubicBezTo>
                  <a:cubicBezTo>
                    <a:pt x="238" y="0"/>
                    <a:pt x="238" y="0"/>
                    <a:pt x="238" y="0"/>
                  </a:cubicBezTo>
                  <a:close/>
                  <a:moveTo>
                    <a:pt x="248" y="476"/>
                  </a:moveTo>
                  <a:cubicBezTo>
                    <a:pt x="244" y="476"/>
                    <a:pt x="241" y="476"/>
                    <a:pt x="238" y="476"/>
                  </a:cubicBezTo>
                  <a:cubicBezTo>
                    <a:pt x="238" y="468"/>
                    <a:pt x="238" y="468"/>
                    <a:pt x="238" y="468"/>
                  </a:cubicBezTo>
                  <a:cubicBezTo>
                    <a:pt x="241" y="468"/>
                    <a:pt x="244" y="468"/>
                    <a:pt x="248" y="468"/>
                  </a:cubicBezTo>
                  <a:cubicBezTo>
                    <a:pt x="248" y="476"/>
                    <a:pt x="248" y="476"/>
                    <a:pt x="248" y="476"/>
                  </a:cubicBezTo>
                  <a:close/>
                  <a:moveTo>
                    <a:pt x="248" y="48"/>
                  </a:moveTo>
                  <a:cubicBezTo>
                    <a:pt x="248" y="62"/>
                    <a:pt x="248" y="62"/>
                    <a:pt x="248" y="62"/>
                  </a:cubicBezTo>
                  <a:cubicBezTo>
                    <a:pt x="238" y="51"/>
                    <a:pt x="238" y="51"/>
                    <a:pt x="238" y="51"/>
                  </a:cubicBezTo>
                  <a:cubicBezTo>
                    <a:pt x="238" y="37"/>
                    <a:pt x="238" y="37"/>
                    <a:pt x="238" y="37"/>
                  </a:cubicBezTo>
                  <a:cubicBezTo>
                    <a:pt x="248" y="48"/>
                    <a:pt x="248" y="48"/>
                    <a:pt x="248" y="48"/>
                  </a:cubicBezTo>
                  <a:close/>
                  <a:moveTo>
                    <a:pt x="248" y="147"/>
                  </a:moveTo>
                  <a:cubicBezTo>
                    <a:pt x="248" y="158"/>
                    <a:pt x="248" y="158"/>
                    <a:pt x="248" y="158"/>
                  </a:cubicBezTo>
                  <a:cubicBezTo>
                    <a:pt x="242" y="158"/>
                    <a:pt x="242" y="158"/>
                    <a:pt x="242" y="158"/>
                  </a:cubicBezTo>
                  <a:cubicBezTo>
                    <a:pt x="242" y="159"/>
                    <a:pt x="243" y="228"/>
                    <a:pt x="243" y="228"/>
                  </a:cubicBezTo>
                  <a:cubicBezTo>
                    <a:pt x="248" y="228"/>
                    <a:pt x="248" y="228"/>
                    <a:pt x="248" y="228"/>
                  </a:cubicBezTo>
                  <a:cubicBezTo>
                    <a:pt x="248" y="238"/>
                    <a:pt x="248" y="238"/>
                    <a:pt x="248" y="238"/>
                  </a:cubicBezTo>
                  <a:cubicBezTo>
                    <a:pt x="238" y="238"/>
                    <a:pt x="238" y="238"/>
                    <a:pt x="238" y="238"/>
                  </a:cubicBezTo>
                  <a:cubicBezTo>
                    <a:pt x="238" y="147"/>
                    <a:pt x="238" y="147"/>
                    <a:pt x="238" y="147"/>
                  </a:cubicBezTo>
                  <a:cubicBezTo>
                    <a:pt x="248" y="147"/>
                    <a:pt x="248" y="147"/>
                    <a:pt x="248" y="147"/>
                  </a:cubicBezTo>
                  <a:close/>
                  <a:moveTo>
                    <a:pt x="248" y="339"/>
                  </a:moveTo>
                  <a:cubicBezTo>
                    <a:pt x="248" y="348"/>
                    <a:pt x="248" y="348"/>
                    <a:pt x="248" y="348"/>
                  </a:cubicBezTo>
                  <a:cubicBezTo>
                    <a:pt x="238" y="348"/>
                    <a:pt x="238" y="348"/>
                    <a:pt x="238" y="348"/>
                  </a:cubicBezTo>
                  <a:cubicBezTo>
                    <a:pt x="238" y="339"/>
                    <a:pt x="238" y="339"/>
                    <a:pt x="238" y="339"/>
                  </a:cubicBezTo>
                  <a:cubicBezTo>
                    <a:pt x="248" y="339"/>
                    <a:pt x="248" y="339"/>
                    <a:pt x="248" y="339"/>
                  </a:cubicBezTo>
                  <a:close/>
                  <a:moveTo>
                    <a:pt x="248" y="362"/>
                  </a:moveTo>
                  <a:cubicBezTo>
                    <a:pt x="248" y="372"/>
                    <a:pt x="248" y="372"/>
                    <a:pt x="248" y="372"/>
                  </a:cubicBezTo>
                  <a:cubicBezTo>
                    <a:pt x="238" y="372"/>
                    <a:pt x="238" y="372"/>
                    <a:pt x="238" y="372"/>
                  </a:cubicBezTo>
                  <a:cubicBezTo>
                    <a:pt x="238" y="362"/>
                    <a:pt x="238" y="362"/>
                    <a:pt x="238" y="362"/>
                  </a:cubicBezTo>
                  <a:cubicBezTo>
                    <a:pt x="248" y="362"/>
                    <a:pt x="248" y="362"/>
                    <a:pt x="248" y="362"/>
                  </a:cubicBezTo>
                  <a:close/>
                  <a:moveTo>
                    <a:pt x="248" y="379"/>
                  </a:moveTo>
                  <a:cubicBezTo>
                    <a:pt x="248" y="391"/>
                    <a:pt x="248" y="391"/>
                    <a:pt x="248" y="391"/>
                  </a:cubicBezTo>
                  <a:cubicBezTo>
                    <a:pt x="238" y="391"/>
                    <a:pt x="238" y="391"/>
                    <a:pt x="238" y="391"/>
                  </a:cubicBezTo>
                  <a:cubicBezTo>
                    <a:pt x="238" y="379"/>
                    <a:pt x="238" y="379"/>
                    <a:pt x="238" y="379"/>
                  </a:cubicBezTo>
                  <a:cubicBezTo>
                    <a:pt x="248" y="379"/>
                    <a:pt x="248" y="379"/>
                    <a:pt x="248" y="379"/>
                  </a:cubicBezTo>
                  <a:close/>
                  <a:moveTo>
                    <a:pt x="248" y="399"/>
                  </a:moveTo>
                  <a:cubicBezTo>
                    <a:pt x="248" y="409"/>
                    <a:pt x="248" y="409"/>
                    <a:pt x="248" y="409"/>
                  </a:cubicBezTo>
                  <a:cubicBezTo>
                    <a:pt x="238" y="409"/>
                    <a:pt x="238" y="409"/>
                    <a:pt x="238" y="409"/>
                  </a:cubicBezTo>
                  <a:cubicBezTo>
                    <a:pt x="238" y="399"/>
                    <a:pt x="238" y="399"/>
                    <a:pt x="238" y="399"/>
                  </a:cubicBezTo>
                  <a:cubicBezTo>
                    <a:pt x="248" y="399"/>
                    <a:pt x="248" y="399"/>
                    <a:pt x="248" y="399"/>
                  </a:cubicBezTo>
                  <a:close/>
                  <a:moveTo>
                    <a:pt x="248" y="419"/>
                  </a:moveTo>
                  <a:cubicBezTo>
                    <a:pt x="248" y="428"/>
                    <a:pt x="248" y="428"/>
                    <a:pt x="248" y="428"/>
                  </a:cubicBezTo>
                  <a:cubicBezTo>
                    <a:pt x="238" y="428"/>
                    <a:pt x="238" y="428"/>
                    <a:pt x="238" y="428"/>
                  </a:cubicBezTo>
                  <a:cubicBezTo>
                    <a:pt x="238" y="419"/>
                    <a:pt x="238" y="419"/>
                    <a:pt x="238" y="419"/>
                  </a:cubicBezTo>
                  <a:lnTo>
                    <a:pt x="248" y="419"/>
                  </a:lnTo>
                  <a:close/>
                  <a:moveTo>
                    <a:pt x="238" y="476"/>
                  </a:moveTo>
                  <a:cubicBezTo>
                    <a:pt x="234" y="476"/>
                    <a:pt x="231" y="476"/>
                    <a:pt x="228" y="476"/>
                  </a:cubicBezTo>
                  <a:cubicBezTo>
                    <a:pt x="228" y="468"/>
                    <a:pt x="228" y="468"/>
                    <a:pt x="228" y="468"/>
                  </a:cubicBezTo>
                  <a:cubicBezTo>
                    <a:pt x="228" y="468"/>
                    <a:pt x="232" y="468"/>
                    <a:pt x="238" y="468"/>
                  </a:cubicBezTo>
                  <a:cubicBezTo>
                    <a:pt x="238" y="476"/>
                    <a:pt x="238" y="476"/>
                    <a:pt x="238" y="476"/>
                  </a:cubicBezTo>
                  <a:close/>
                  <a:moveTo>
                    <a:pt x="228" y="0"/>
                  </a:moveTo>
                  <a:cubicBezTo>
                    <a:pt x="231" y="0"/>
                    <a:pt x="234" y="0"/>
                    <a:pt x="238" y="0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5" y="9"/>
                    <a:pt x="231" y="9"/>
                    <a:pt x="228" y="9"/>
                  </a:cubicBezTo>
                  <a:cubicBezTo>
                    <a:pt x="228" y="0"/>
                    <a:pt x="228" y="0"/>
                    <a:pt x="228" y="0"/>
                  </a:cubicBezTo>
                  <a:close/>
                  <a:moveTo>
                    <a:pt x="238" y="37"/>
                  </a:moveTo>
                  <a:cubicBezTo>
                    <a:pt x="238" y="51"/>
                    <a:pt x="238" y="51"/>
                    <a:pt x="238" y="51"/>
                  </a:cubicBezTo>
                  <a:cubicBezTo>
                    <a:pt x="237" y="51"/>
                    <a:pt x="237" y="51"/>
                    <a:pt x="237" y="51"/>
                  </a:cubicBezTo>
                  <a:cubicBezTo>
                    <a:pt x="228" y="61"/>
                    <a:pt x="228" y="61"/>
                    <a:pt x="228" y="61"/>
                  </a:cubicBezTo>
                  <a:cubicBezTo>
                    <a:pt x="228" y="47"/>
                    <a:pt x="228" y="47"/>
                    <a:pt x="228" y="47"/>
                  </a:cubicBezTo>
                  <a:cubicBezTo>
                    <a:pt x="237" y="37"/>
                    <a:pt x="237" y="37"/>
                    <a:pt x="237" y="37"/>
                  </a:cubicBezTo>
                  <a:cubicBezTo>
                    <a:pt x="238" y="37"/>
                    <a:pt x="238" y="37"/>
                    <a:pt x="238" y="37"/>
                  </a:cubicBezTo>
                  <a:close/>
                  <a:moveTo>
                    <a:pt x="238" y="147"/>
                  </a:moveTo>
                  <a:cubicBezTo>
                    <a:pt x="238" y="238"/>
                    <a:pt x="238" y="238"/>
                    <a:pt x="238" y="238"/>
                  </a:cubicBezTo>
                  <a:cubicBezTo>
                    <a:pt x="228" y="238"/>
                    <a:pt x="228" y="238"/>
                    <a:pt x="228" y="238"/>
                  </a:cubicBezTo>
                  <a:cubicBezTo>
                    <a:pt x="228" y="228"/>
                    <a:pt x="228" y="228"/>
                    <a:pt x="228" y="228"/>
                  </a:cubicBezTo>
                  <a:cubicBezTo>
                    <a:pt x="233" y="228"/>
                    <a:pt x="233" y="228"/>
                    <a:pt x="233" y="228"/>
                  </a:cubicBezTo>
                  <a:cubicBezTo>
                    <a:pt x="233" y="158"/>
                    <a:pt x="233" y="158"/>
                    <a:pt x="233" y="158"/>
                  </a:cubicBezTo>
                  <a:cubicBezTo>
                    <a:pt x="233" y="158"/>
                    <a:pt x="230" y="158"/>
                    <a:pt x="228" y="158"/>
                  </a:cubicBezTo>
                  <a:cubicBezTo>
                    <a:pt x="228" y="147"/>
                    <a:pt x="228" y="147"/>
                    <a:pt x="228" y="147"/>
                  </a:cubicBezTo>
                  <a:cubicBezTo>
                    <a:pt x="238" y="147"/>
                    <a:pt x="238" y="147"/>
                    <a:pt x="238" y="147"/>
                  </a:cubicBezTo>
                  <a:close/>
                  <a:moveTo>
                    <a:pt x="238" y="339"/>
                  </a:moveTo>
                  <a:cubicBezTo>
                    <a:pt x="238" y="348"/>
                    <a:pt x="238" y="348"/>
                    <a:pt x="238" y="348"/>
                  </a:cubicBezTo>
                  <a:cubicBezTo>
                    <a:pt x="228" y="348"/>
                    <a:pt x="228" y="348"/>
                    <a:pt x="228" y="348"/>
                  </a:cubicBezTo>
                  <a:cubicBezTo>
                    <a:pt x="228" y="339"/>
                    <a:pt x="228" y="339"/>
                    <a:pt x="228" y="339"/>
                  </a:cubicBezTo>
                  <a:cubicBezTo>
                    <a:pt x="238" y="339"/>
                    <a:pt x="238" y="339"/>
                    <a:pt x="238" y="339"/>
                  </a:cubicBezTo>
                  <a:close/>
                  <a:moveTo>
                    <a:pt x="238" y="362"/>
                  </a:moveTo>
                  <a:cubicBezTo>
                    <a:pt x="238" y="372"/>
                    <a:pt x="238" y="372"/>
                    <a:pt x="238" y="372"/>
                  </a:cubicBezTo>
                  <a:cubicBezTo>
                    <a:pt x="228" y="372"/>
                    <a:pt x="228" y="372"/>
                    <a:pt x="228" y="372"/>
                  </a:cubicBezTo>
                  <a:cubicBezTo>
                    <a:pt x="228" y="362"/>
                    <a:pt x="228" y="362"/>
                    <a:pt x="228" y="362"/>
                  </a:cubicBezTo>
                  <a:cubicBezTo>
                    <a:pt x="238" y="362"/>
                    <a:pt x="238" y="362"/>
                    <a:pt x="238" y="362"/>
                  </a:cubicBezTo>
                  <a:close/>
                  <a:moveTo>
                    <a:pt x="238" y="379"/>
                  </a:moveTo>
                  <a:cubicBezTo>
                    <a:pt x="238" y="391"/>
                    <a:pt x="238" y="391"/>
                    <a:pt x="238" y="391"/>
                  </a:cubicBezTo>
                  <a:cubicBezTo>
                    <a:pt x="228" y="391"/>
                    <a:pt x="228" y="391"/>
                    <a:pt x="228" y="391"/>
                  </a:cubicBezTo>
                  <a:cubicBezTo>
                    <a:pt x="228" y="379"/>
                    <a:pt x="228" y="379"/>
                    <a:pt x="228" y="379"/>
                  </a:cubicBezTo>
                  <a:cubicBezTo>
                    <a:pt x="238" y="379"/>
                    <a:pt x="238" y="379"/>
                    <a:pt x="238" y="379"/>
                  </a:cubicBezTo>
                  <a:close/>
                  <a:moveTo>
                    <a:pt x="238" y="399"/>
                  </a:moveTo>
                  <a:cubicBezTo>
                    <a:pt x="238" y="409"/>
                    <a:pt x="238" y="409"/>
                    <a:pt x="238" y="409"/>
                  </a:cubicBezTo>
                  <a:cubicBezTo>
                    <a:pt x="228" y="409"/>
                    <a:pt x="228" y="409"/>
                    <a:pt x="228" y="409"/>
                  </a:cubicBezTo>
                  <a:cubicBezTo>
                    <a:pt x="228" y="399"/>
                    <a:pt x="228" y="399"/>
                    <a:pt x="228" y="399"/>
                  </a:cubicBezTo>
                  <a:cubicBezTo>
                    <a:pt x="238" y="399"/>
                    <a:pt x="238" y="399"/>
                    <a:pt x="238" y="399"/>
                  </a:cubicBezTo>
                  <a:close/>
                  <a:moveTo>
                    <a:pt x="238" y="419"/>
                  </a:moveTo>
                  <a:cubicBezTo>
                    <a:pt x="238" y="428"/>
                    <a:pt x="238" y="428"/>
                    <a:pt x="238" y="428"/>
                  </a:cubicBezTo>
                  <a:cubicBezTo>
                    <a:pt x="228" y="428"/>
                    <a:pt x="228" y="428"/>
                    <a:pt x="228" y="428"/>
                  </a:cubicBezTo>
                  <a:cubicBezTo>
                    <a:pt x="228" y="419"/>
                    <a:pt x="228" y="419"/>
                    <a:pt x="228" y="419"/>
                  </a:cubicBezTo>
                  <a:lnTo>
                    <a:pt x="238" y="419"/>
                  </a:lnTo>
                  <a:close/>
                  <a:moveTo>
                    <a:pt x="228" y="476"/>
                  </a:moveTo>
                  <a:cubicBezTo>
                    <a:pt x="221" y="476"/>
                    <a:pt x="215" y="475"/>
                    <a:pt x="209" y="475"/>
                  </a:cubicBezTo>
                  <a:cubicBezTo>
                    <a:pt x="209" y="466"/>
                    <a:pt x="209" y="466"/>
                    <a:pt x="209" y="466"/>
                  </a:cubicBezTo>
                  <a:cubicBezTo>
                    <a:pt x="215" y="467"/>
                    <a:pt x="221" y="468"/>
                    <a:pt x="228" y="468"/>
                  </a:cubicBezTo>
                  <a:cubicBezTo>
                    <a:pt x="228" y="468"/>
                    <a:pt x="228" y="468"/>
                    <a:pt x="228" y="468"/>
                  </a:cubicBezTo>
                  <a:cubicBezTo>
                    <a:pt x="228" y="476"/>
                    <a:pt x="228" y="476"/>
                    <a:pt x="228" y="476"/>
                  </a:cubicBezTo>
                  <a:close/>
                  <a:moveTo>
                    <a:pt x="209" y="2"/>
                  </a:moveTo>
                  <a:cubicBezTo>
                    <a:pt x="215" y="1"/>
                    <a:pt x="221" y="1"/>
                    <a:pt x="228" y="0"/>
                  </a:cubicBezTo>
                  <a:cubicBezTo>
                    <a:pt x="228" y="9"/>
                    <a:pt x="228" y="9"/>
                    <a:pt x="228" y="9"/>
                  </a:cubicBezTo>
                  <a:cubicBezTo>
                    <a:pt x="222" y="9"/>
                    <a:pt x="215" y="10"/>
                    <a:pt x="209" y="11"/>
                  </a:cubicBezTo>
                  <a:cubicBezTo>
                    <a:pt x="209" y="2"/>
                    <a:pt x="209" y="2"/>
                    <a:pt x="209" y="2"/>
                  </a:cubicBezTo>
                  <a:close/>
                  <a:moveTo>
                    <a:pt x="228" y="47"/>
                  </a:moveTo>
                  <a:cubicBezTo>
                    <a:pt x="228" y="61"/>
                    <a:pt x="228" y="61"/>
                    <a:pt x="228" y="61"/>
                  </a:cubicBezTo>
                  <a:cubicBezTo>
                    <a:pt x="209" y="81"/>
                    <a:pt x="209" y="81"/>
                    <a:pt x="209" y="81"/>
                  </a:cubicBezTo>
                  <a:cubicBezTo>
                    <a:pt x="209" y="66"/>
                    <a:pt x="209" y="66"/>
                    <a:pt x="209" y="66"/>
                  </a:cubicBezTo>
                  <a:cubicBezTo>
                    <a:pt x="228" y="47"/>
                    <a:pt x="228" y="47"/>
                    <a:pt x="228" y="47"/>
                  </a:cubicBezTo>
                  <a:close/>
                  <a:moveTo>
                    <a:pt x="228" y="147"/>
                  </a:moveTo>
                  <a:cubicBezTo>
                    <a:pt x="228" y="158"/>
                    <a:pt x="228" y="158"/>
                    <a:pt x="228" y="158"/>
                  </a:cubicBezTo>
                  <a:cubicBezTo>
                    <a:pt x="227" y="158"/>
                    <a:pt x="227" y="158"/>
                    <a:pt x="227" y="158"/>
                  </a:cubicBezTo>
                  <a:cubicBezTo>
                    <a:pt x="223" y="228"/>
                    <a:pt x="223" y="228"/>
                    <a:pt x="223" y="228"/>
                  </a:cubicBezTo>
                  <a:cubicBezTo>
                    <a:pt x="228" y="228"/>
                    <a:pt x="228" y="228"/>
                    <a:pt x="228" y="228"/>
                  </a:cubicBezTo>
                  <a:cubicBezTo>
                    <a:pt x="228" y="238"/>
                    <a:pt x="228" y="238"/>
                    <a:pt x="228" y="238"/>
                  </a:cubicBezTo>
                  <a:cubicBezTo>
                    <a:pt x="223" y="238"/>
                    <a:pt x="223" y="238"/>
                    <a:pt x="223" y="238"/>
                  </a:cubicBezTo>
                  <a:cubicBezTo>
                    <a:pt x="223" y="324"/>
                    <a:pt x="223" y="324"/>
                    <a:pt x="223" y="324"/>
                  </a:cubicBezTo>
                  <a:cubicBezTo>
                    <a:pt x="209" y="331"/>
                    <a:pt x="209" y="331"/>
                    <a:pt x="209" y="331"/>
                  </a:cubicBezTo>
                  <a:cubicBezTo>
                    <a:pt x="209" y="319"/>
                    <a:pt x="209" y="319"/>
                    <a:pt x="209" y="319"/>
                  </a:cubicBezTo>
                  <a:cubicBezTo>
                    <a:pt x="212" y="317"/>
                    <a:pt x="212" y="317"/>
                    <a:pt x="212" y="317"/>
                  </a:cubicBezTo>
                  <a:cubicBezTo>
                    <a:pt x="211" y="246"/>
                    <a:pt x="211" y="246"/>
                    <a:pt x="211" y="246"/>
                  </a:cubicBezTo>
                  <a:cubicBezTo>
                    <a:pt x="209" y="246"/>
                    <a:pt x="209" y="246"/>
                    <a:pt x="209" y="246"/>
                  </a:cubicBezTo>
                  <a:cubicBezTo>
                    <a:pt x="209" y="228"/>
                    <a:pt x="209" y="228"/>
                    <a:pt x="209" y="228"/>
                  </a:cubicBezTo>
                  <a:cubicBezTo>
                    <a:pt x="213" y="228"/>
                    <a:pt x="213" y="228"/>
                    <a:pt x="213" y="228"/>
                  </a:cubicBezTo>
                  <a:cubicBezTo>
                    <a:pt x="215" y="158"/>
                    <a:pt x="215" y="158"/>
                    <a:pt x="215" y="158"/>
                  </a:cubicBezTo>
                  <a:cubicBezTo>
                    <a:pt x="210" y="158"/>
                    <a:pt x="210" y="158"/>
                    <a:pt x="210" y="158"/>
                  </a:cubicBezTo>
                  <a:cubicBezTo>
                    <a:pt x="209" y="167"/>
                    <a:pt x="209" y="167"/>
                    <a:pt x="209" y="167"/>
                  </a:cubicBezTo>
                  <a:cubicBezTo>
                    <a:pt x="209" y="147"/>
                    <a:pt x="209" y="147"/>
                    <a:pt x="209" y="147"/>
                  </a:cubicBezTo>
                  <a:cubicBezTo>
                    <a:pt x="228" y="147"/>
                    <a:pt x="228" y="147"/>
                    <a:pt x="228" y="147"/>
                  </a:cubicBezTo>
                  <a:close/>
                  <a:moveTo>
                    <a:pt x="228" y="339"/>
                  </a:moveTo>
                  <a:cubicBezTo>
                    <a:pt x="228" y="348"/>
                    <a:pt x="228" y="348"/>
                    <a:pt x="228" y="348"/>
                  </a:cubicBezTo>
                  <a:cubicBezTo>
                    <a:pt x="209" y="348"/>
                    <a:pt x="209" y="348"/>
                    <a:pt x="209" y="348"/>
                  </a:cubicBezTo>
                  <a:cubicBezTo>
                    <a:pt x="209" y="339"/>
                    <a:pt x="209" y="339"/>
                    <a:pt x="209" y="339"/>
                  </a:cubicBezTo>
                  <a:cubicBezTo>
                    <a:pt x="228" y="339"/>
                    <a:pt x="228" y="339"/>
                    <a:pt x="228" y="339"/>
                  </a:cubicBezTo>
                  <a:close/>
                  <a:moveTo>
                    <a:pt x="228" y="362"/>
                  </a:moveTo>
                  <a:cubicBezTo>
                    <a:pt x="228" y="372"/>
                    <a:pt x="228" y="372"/>
                    <a:pt x="228" y="372"/>
                  </a:cubicBezTo>
                  <a:cubicBezTo>
                    <a:pt x="209" y="372"/>
                    <a:pt x="209" y="372"/>
                    <a:pt x="209" y="372"/>
                  </a:cubicBezTo>
                  <a:cubicBezTo>
                    <a:pt x="209" y="362"/>
                    <a:pt x="209" y="362"/>
                    <a:pt x="209" y="362"/>
                  </a:cubicBezTo>
                  <a:cubicBezTo>
                    <a:pt x="228" y="362"/>
                    <a:pt x="228" y="362"/>
                    <a:pt x="228" y="362"/>
                  </a:cubicBezTo>
                  <a:close/>
                  <a:moveTo>
                    <a:pt x="228" y="379"/>
                  </a:moveTo>
                  <a:cubicBezTo>
                    <a:pt x="228" y="391"/>
                    <a:pt x="228" y="391"/>
                    <a:pt x="228" y="391"/>
                  </a:cubicBezTo>
                  <a:cubicBezTo>
                    <a:pt x="221" y="391"/>
                    <a:pt x="215" y="391"/>
                    <a:pt x="209" y="391"/>
                  </a:cubicBezTo>
                  <a:cubicBezTo>
                    <a:pt x="209" y="379"/>
                    <a:pt x="209" y="379"/>
                    <a:pt x="209" y="379"/>
                  </a:cubicBezTo>
                  <a:cubicBezTo>
                    <a:pt x="228" y="379"/>
                    <a:pt x="228" y="379"/>
                    <a:pt x="228" y="379"/>
                  </a:cubicBezTo>
                  <a:close/>
                  <a:moveTo>
                    <a:pt x="228" y="399"/>
                  </a:moveTo>
                  <a:cubicBezTo>
                    <a:pt x="228" y="409"/>
                    <a:pt x="228" y="409"/>
                    <a:pt x="228" y="409"/>
                  </a:cubicBezTo>
                  <a:cubicBezTo>
                    <a:pt x="209" y="409"/>
                    <a:pt x="209" y="409"/>
                    <a:pt x="209" y="409"/>
                  </a:cubicBezTo>
                  <a:cubicBezTo>
                    <a:pt x="209" y="399"/>
                    <a:pt x="209" y="399"/>
                    <a:pt x="209" y="399"/>
                  </a:cubicBezTo>
                  <a:cubicBezTo>
                    <a:pt x="228" y="399"/>
                    <a:pt x="228" y="399"/>
                    <a:pt x="228" y="399"/>
                  </a:cubicBezTo>
                  <a:close/>
                  <a:moveTo>
                    <a:pt x="228" y="419"/>
                  </a:moveTo>
                  <a:cubicBezTo>
                    <a:pt x="228" y="428"/>
                    <a:pt x="228" y="428"/>
                    <a:pt x="228" y="428"/>
                  </a:cubicBezTo>
                  <a:cubicBezTo>
                    <a:pt x="209" y="428"/>
                    <a:pt x="209" y="428"/>
                    <a:pt x="209" y="428"/>
                  </a:cubicBezTo>
                  <a:cubicBezTo>
                    <a:pt x="209" y="419"/>
                    <a:pt x="209" y="419"/>
                    <a:pt x="209" y="419"/>
                  </a:cubicBezTo>
                  <a:lnTo>
                    <a:pt x="228" y="419"/>
                  </a:lnTo>
                  <a:close/>
                  <a:moveTo>
                    <a:pt x="209" y="475"/>
                  </a:moveTo>
                  <a:cubicBezTo>
                    <a:pt x="205" y="474"/>
                    <a:pt x="200" y="474"/>
                    <a:pt x="196" y="473"/>
                  </a:cubicBezTo>
                  <a:cubicBezTo>
                    <a:pt x="196" y="464"/>
                    <a:pt x="196" y="464"/>
                    <a:pt x="196" y="464"/>
                  </a:cubicBezTo>
                  <a:cubicBezTo>
                    <a:pt x="200" y="465"/>
                    <a:pt x="204" y="466"/>
                    <a:pt x="209" y="466"/>
                  </a:cubicBezTo>
                  <a:cubicBezTo>
                    <a:pt x="209" y="475"/>
                    <a:pt x="209" y="475"/>
                    <a:pt x="209" y="475"/>
                  </a:cubicBezTo>
                  <a:close/>
                  <a:moveTo>
                    <a:pt x="196" y="4"/>
                  </a:moveTo>
                  <a:cubicBezTo>
                    <a:pt x="200" y="3"/>
                    <a:pt x="205" y="2"/>
                    <a:pt x="209" y="2"/>
                  </a:cubicBezTo>
                  <a:cubicBezTo>
                    <a:pt x="209" y="11"/>
                    <a:pt x="209" y="11"/>
                    <a:pt x="209" y="11"/>
                  </a:cubicBezTo>
                  <a:cubicBezTo>
                    <a:pt x="205" y="11"/>
                    <a:pt x="200" y="12"/>
                    <a:pt x="196" y="13"/>
                  </a:cubicBezTo>
                  <a:cubicBezTo>
                    <a:pt x="196" y="4"/>
                    <a:pt x="196" y="4"/>
                    <a:pt x="196" y="4"/>
                  </a:cubicBezTo>
                  <a:close/>
                  <a:moveTo>
                    <a:pt x="209" y="66"/>
                  </a:moveTo>
                  <a:cubicBezTo>
                    <a:pt x="209" y="81"/>
                    <a:pt x="209" y="81"/>
                    <a:pt x="209" y="81"/>
                  </a:cubicBezTo>
                  <a:cubicBezTo>
                    <a:pt x="200" y="90"/>
                    <a:pt x="200" y="90"/>
                    <a:pt x="200" y="90"/>
                  </a:cubicBezTo>
                  <a:cubicBezTo>
                    <a:pt x="196" y="87"/>
                    <a:pt x="196" y="87"/>
                    <a:pt x="196" y="87"/>
                  </a:cubicBezTo>
                  <a:cubicBezTo>
                    <a:pt x="196" y="75"/>
                    <a:pt x="196" y="75"/>
                    <a:pt x="196" y="75"/>
                  </a:cubicBezTo>
                  <a:cubicBezTo>
                    <a:pt x="199" y="77"/>
                    <a:pt x="199" y="77"/>
                    <a:pt x="199" y="77"/>
                  </a:cubicBezTo>
                  <a:cubicBezTo>
                    <a:pt x="209" y="66"/>
                    <a:pt x="209" y="66"/>
                    <a:pt x="209" y="66"/>
                  </a:cubicBezTo>
                  <a:close/>
                  <a:moveTo>
                    <a:pt x="209" y="147"/>
                  </a:moveTo>
                  <a:cubicBezTo>
                    <a:pt x="209" y="167"/>
                    <a:pt x="209" y="167"/>
                    <a:pt x="209" y="167"/>
                  </a:cubicBezTo>
                  <a:cubicBezTo>
                    <a:pt x="202" y="228"/>
                    <a:pt x="202" y="228"/>
                    <a:pt x="202" y="228"/>
                  </a:cubicBezTo>
                  <a:cubicBezTo>
                    <a:pt x="209" y="228"/>
                    <a:pt x="209" y="228"/>
                    <a:pt x="209" y="228"/>
                  </a:cubicBezTo>
                  <a:cubicBezTo>
                    <a:pt x="209" y="246"/>
                    <a:pt x="209" y="246"/>
                    <a:pt x="209" y="246"/>
                  </a:cubicBezTo>
                  <a:cubicBezTo>
                    <a:pt x="196" y="246"/>
                    <a:pt x="196" y="246"/>
                    <a:pt x="196" y="246"/>
                  </a:cubicBezTo>
                  <a:cubicBezTo>
                    <a:pt x="196" y="198"/>
                    <a:pt x="196" y="198"/>
                    <a:pt x="196" y="198"/>
                  </a:cubicBezTo>
                  <a:cubicBezTo>
                    <a:pt x="201" y="158"/>
                    <a:pt x="201" y="158"/>
                    <a:pt x="201" y="158"/>
                  </a:cubicBezTo>
                  <a:cubicBezTo>
                    <a:pt x="196" y="158"/>
                    <a:pt x="196" y="158"/>
                    <a:pt x="196" y="158"/>
                  </a:cubicBezTo>
                  <a:cubicBezTo>
                    <a:pt x="196" y="147"/>
                    <a:pt x="196" y="147"/>
                    <a:pt x="196" y="147"/>
                  </a:cubicBezTo>
                  <a:cubicBezTo>
                    <a:pt x="209" y="147"/>
                    <a:pt x="209" y="147"/>
                    <a:pt x="209" y="147"/>
                  </a:cubicBezTo>
                  <a:close/>
                  <a:moveTo>
                    <a:pt x="209" y="319"/>
                  </a:moveTo>
                  <a:cubicBezTo>
                    <a:pt x="209" y="331"/>
                    <a:pt x="209" y="331"/>
                    <a:pt x="209" y="331"/>
                  </a:cubicBezTo>
                  <a:cubicBezTo>
                    <a:pt x="196" y="338"/>
                    <a:pt x="196" y="338"/>
                    <a:pt x="196" y="338"/>
                  </a:cubicBezTo>
                  <a:cubicBezTo>
                    <a:pt x="196" y="325"/>
                    <a:pt x="196" y="325"/>
                    <a:pt x="196" y="325"/>
                  </a:cubicBezTo>
                  <a:cubicBezTo>
                    <a:pt x="209" y="319"/>
                    <a:pt x="209" y="319"/>
                    <a:pt x="209" y="319"/>
                  </a:cubicBezTo>
                  <a:close/>
                  <a:moveTo>
                    <a:pt x="209" y="339"/>
                  </a:moveTo>
                  <a:cubicBezTo>
                    <a:pt x="209" y="348"/>
                    <a:pt x="209" y="348"/>
                    <a:pt x="209" y="348"/>
                  </a:cubicBezTo>
                  <a:cubicBezTo>
                    <a:pt x="196" y="348"/>
                    <a:pt x="196" y="348"/>
                    <a:pt x="196" y="348"/>
                  </a:cubicBezTo>
                  <a:cubicBezTo>
                    <a:pt x="196" y="339"/>
                    <a:pt x="196" y="339"/>
                    <a:pt x="196" y="339"/>
                  </a:cubicBezTo>
                  <a:cubicBezTo>
                    <a:pt x="209" y="339"/>
                    <a:pt x="209" y="339"/>
                    <a:pt x="209" y="339"/>
                  </a:cubicBezTo>
                  <a:close/>
                  <a:moveTo>
                    <a:pt x="209" y="362"/>
                  </a:moveTo>
                  <a:cubicBezTo>
                    <a:pt x="209" y="372"/>
                    <a:pt x="209" y="372"/>
                    <a:pt x="209" y="372"/>
                  </a:cubicBezTo>
                  <a:cubicBezTo>
                    <a:pt x="196" y="372"/>
                    <a:pt x="196" y="372"/>
                    <a:pt x="196" y="372"/>
                  </a:cubicBezTo>
                  <a:cubicBezTo>
                    <a:pt x="196" y="362"/>
                    <a:pt x="196" y="362"/>
                    <a:pt x="196" y="362"/>
                  </a:cubicBezTo>
                  <a:cubicBezTo>
                    <a:pt x="209" y="362"/>
                    <a:pt x="209" y="362"/>
                    <a:pt x="209" y="362"/>
                  </a:cubicBezTo>
                  <a:close/>
                  <a:moveTo>
                    <a:pt x="209" y="379"/>
                  </a:moveTo>
                  <a:cubicBezTo>
                    <a:pt x="209" y="391"/>
                    <a:pt x="209" y="391"/>
                    <a:pt x="209" y="391"/>
                  </a:cubicBezTo>
                  <a:cubicBezTo>
                    <a:pt x="204" y="391"/>
                    <a:pt x="200" y="391"/>
                    <a:pt x="196" y="391"/>
                  </a:cubicBezTo>
                  <a:cubicBezTo>
                    <a:pt x="196" y="379"/>
                    <a:pt x="196" y="379"/>
                    <a:pt x="196" y="379"/>
                  </a:cubicBezTo>
                  <a:cubicBezTo>
                    <a:pt x="209" y="379"/>
                    <a:pt x="209" y="379"/>
                    <a:pt x="209" y="379"/>
                  </a:cubicBezTo>
                  <a:close/>
                  <a:moveTo>
                    <a:pt x="209" y="399"/>
                  </a:moveTo>
                  <a:cubicBezTo>
                    <a:pt x="209" y="409"/>
                    <a:pt x="209" y="409"/>
                    <a:pt x="209" y="409"/>
                  </a:cubicBezTo>
                  <a:cubicBezTo>
                    <a:pt x="196" y="409"/>
                    <a:pt x="196" y="409"/>
                    <a:pt x="196" y="409"/>
                  </a:cubicBezTo>
                  <a:cubicBezTo>
                    <a:pt x="196" y="399"/>
                    <a:pt x="196" y="399"/>
                    <a:pt x="196" y="399"/>
                  </a:cubicBezTo>
                  <a:cubicBezTo>
                    <a:pt x="209" y="399"/>
                    <a:pt x="209" y="399"/>
                    <a:pt x="209" y="399"/>
                  </a:cubicBezTo>
                  <a:close/>
                  <a:moveTo>
                    <a:pt x="209" y="419"/>
                  </a:moveTo>
                  <a:cubicBezTo>
                    <a:pt x="209" y="428"/>
                    <a:pt x="209" y="428"/>
                    <a:pt x="209" y="428"/>
                  </a:cubicBezTo>
                  <a:cubicBezTo>
                    <a:pt x="196" y="428"/>
                    <a:pt x="196" y="428"/>
                    <a:pt x="196" y="428"/>
                  </a:cubicBezTo>
                  <a:cubicBezTo>
                    <a:pt x="196" y="419"/>
                    <a:pt x="196" y="419"/>
                    <a:pt x="196" y="419"/>
                  </a:cubicBezTo>
                  <a:lnTo>
                    <a:pt x="209" y="419"/>
                  </a:lnTo>
                  <a:close/>
                  <a:moveTo>
                    <a:pt x="196" y="473"/>
                  </a:moveTo>
                  <a:cubicBezTo>
                    <a:pt x="191" y="472"/>
                    <a:pt x="187" y="471"/>
                    <a:pt x="182" y="470"/>
                  </a:cubicBezTo>
                  <a:cubicBezTo>
                    <a:pt x="182" y="461"/>
                    <a:pt x="182" y="461"/>
                    <a:pt x="182" y="461"/>
                  </a:cubicBezTo>
                  <a:cubicBezTo>
                    <a:pt x="187" y="463"/>
                    <a:pt x="191" y="464"/>
                    <a:pt x="196" y="464"/>
                  </a:cubicBezTo>
                  <a:cubicBezTo>
                    <a:pt x="196" y="473"/>
                    <a:pt x="196" y="473"/>
                    <a:pt x="196" y="473"/>
                  </a:cubicBezTo>
                  <a:close/>
                  <a:moveTo>
                    <a:pt x="182" y="7"/>
                  </a:moveTo>
                  <a:cubicBezTo>
                    <a:pt x="187" y="6"/>
                    <a:pt x="191" y="5"/>
                    <a:pt x="196" y="4"/>
                  </a:cubicBezTo>
                  <a:cubicBezTo>
                    <a:pt x="196" y="13"/>
                    <a:pt x="196" y="13"/>
                    <a:pt x="196" y="13"/>
                  </a:cubicBezTo>
                  <a:cubicBezTo>
                    <a:pt x="192" y="13"/>
                    <a:pt x="187" y="14"/>
                    <a:pt x="182" y="16"/>
                  </a:cubicBezTo>
                  <a:cubicBezTo>
                    <a:pt x="182" y="7"/>
                    <a:pt x="182" y="7"/>
                    <a:pt x="182" y="7"/>
                  </a:cubicBezTo>
                  <a:close/>
                  <a:moveTo>
                    <a:pt x="196" y="75"/>
                  </a:moveTo>
                  <a:cubicBezTo>
                    <a:pt x="196" y="87"/>
                    <a:pt x="196" y="87"/>
                    <a:pt x="196" y="87"/>
                  </a:cubicBezTo>
                  <a:cubicBezTo>
                    <a:pt x="182" y="75"/>
                    <a:pt x="182" y="75"/>
                    <a:pt x="182" y="75"/>
                  </a:cubicBezTo>
                  <a:cubicBezTo>
                    <a:pt x="182" y="63"/>
                    <a:pt x="182" y="63"/>
                    <a:pt x="182" y="63"/>
                  </a:cubicBezTo>
                  <a:cubicBezTo>
                    <a:pt x="196" y="75"/>
                    <a:pt x="196" y="75"/>
                    <a:pt x="196" y="75"/>
                  </a:cubicBezTo>
                  <a:close/>
                  <a:moveTo>
                    <a:pt x="196" y="147"/>
                  </a:moveTo>
                  <a:cubicBezTo>
                    <a:pt x="196" y="158"/>
                    <a:pt x="196" y="158"/>
                    <a:pt x="196" y="158"/>
                  </a:cubicBezTo>
                  <a:cubicBezTo>
                    <a:pt x="192" y="158"/>
                    <a:pt x="192" y="158"/>
                    <a:pt x="192" y="158"/>
                  </a:cubicBezTo>
                  <a:cubicBezTo>
                    <a:pt x="182" y="226"/>
                    <a:pt x="182" y="226"/>
                    <a:pt x="182" y="226"/>
                  </a:cubicBezTo>
                  <a:cubicBezTo>
                    <a:pt x="182" y="157"/>
                    <a:pt x="182" y="157"/>
                    <a:pt x="182" y="157"/>
                  </a:cubicBezTo>
                  <a:cubicBezTo>
                    <a:pt x="183" y="155"/>
                    <a:pt x="183" y="155"/>
                    <a:pt x="183" y="155"/>
                  </a:cubicBezTo>
                  <a:cubicBezTo>
                    <a:pt x="182" y="155"/>
                    <a:pt x="182" y="155"/>
                    <a:pt x="182" y="155"/>
                  </a:cubicBezTo>
                  <a:cubicBezTo>
                    <a:pt x="182" y="145"/>
                    <a:pt x="182" y="145"/>
                    <a:pt x="182" y="145"/>
                  </a:cubicBezTo>
                  <a:cubicBezTo>
                    <a:pt x="186" y="147"/>
                    <a:pt x="186" y="147"/>
                    <a:pt x="186" y="147"/>
                  </a:cubicBezTo>
                  <a:cubicBezTo>
                    <a:pt x="196" y="147"/>
                    <a:pt x="196" y="147"/>
                    <a:pt x="196" y="147"/>
                  </a:cubicBezTo>
                  <a:close/>
                  <a:moveTo>
                    <a:pt x="196" y="198"/>
                  </a:moveTo>
                  <a:cubicBezTo>
                    <a:pt x="193" y="228"/>
                    <a:pt x="193" y="228"/>
                    <a:pt x="193" y="228"/>
                  </a:cubicBezTo>
                  <a:cubicBezTo>
                    <a:pt x="182" y="228"/>
                    <a:pt x="182" y="228"/>
                    <a:pt x="182" y="228"/>
                  </a:cubicBezTo>
                  <a:cubicBezTo>
                    <a:pt x="182" y="246"/>
                    <a:pt x="182" y="246"/>
                    <a:pt x="182" y="246"/>
                  </a:cubicBezTo>
                  <a:cubicBezTo>
                    <a:pt x="196" y="246"/>
                    <a:pt x="196" y="246"/>
                    <a:pt x="196" y="246"/>
                  </a:cubicBezTo>
                  <a:cubicBezTo>
                    <a:pt x="196" y="198"/>
                    <a:pt x="196" y="198"/>
                    <a:pt x="196" y="198"/>
                  </a:cubicBezTo>
                  <a:close/>
                  <a:moveTo>
                    <a:pt x="196" y="325"/>
                  </a:moveTo>
                  <a:cubicBezTo>
                    <a:pt x="196" y="338"/>
                    <a:pt x="196" y="338"/>
                    <a:pt x="196" y="338"/>
                  </a:cubicBezTo>
                  <a:cubicBezTo>
                    <a:pt x="194" y="339"/>
                    <a:pt x="194" y="339"/>
                    <a:pt x="194" y="339"/>
                  </a:cubicBezTo>
                  <a:cubicBezTo>
                    <a:pt x="196" y="339"/>
                    <a:pt x="196" y="339"/>
                    <a:pt x="196" y="339"/>
                  </a:cubicBezTo>
                  <a:cubicBezTo>
                    <a:pt x="196" y="348"/>
                    <a:pt x="196" y="348"/>
                    <a:pt x="196" y="348"/>
                  </a:cubicBezTo>
                  <a:cubicBezTo>
                    <a:pt x="182" y="348"/>
                    <a:pt x="182" y="348"/>
                    <a:pt x="182" y="348"/>
                  </a:cubicBezTo>
                  <a:cubicBezTo>
                    <a:pt x="182" y="333"/>
                    <a:pt x="182" y="333"/>
                    <a:pt x="182" y="333"/>
                  </a:cubicBezTo>
                  <a:cubicBezTo>
                    <a:pt x="196" y="325"/>
                    <a:pt x="196" y="325"/>
                    <a:pt x="196" y="325"/>
                  </a:cubicBezTo>
                  <a:close/>
                  <a:moveTo>
                    <a:pt x="196" y="362"/>
                  </a:moveTo>
                  <a:cubicBezTo>
                    <a:pt x="196" y="372"/>
                    <a:pt x="196" y="372"/>
                    <a:pt x="196" y="372"/>
                  </a:cubicBezTo>
                  <a:cubicBezTo>
                    <a:pt x="182" y="372"/>
                    <a:pt x="182" y="372"/>
                    <a:pt x="182" y="372"/>
                  </a:cubicBezTo>
                  <a:cubicBezTo>
                    <a:pt x="182" y="362"/>
                    <a:pt x="182" y="362"/>
                    <a:pt x="182" y="362"/>
                  </a:cubicBezTo>
                  <a:cubicBezTo>
                    <a:pt x="196" y="362"/>
                    <a:pt x="196" y="362"/>
                    <a:pt x="196" y="362"/>
                  </a:cubicBezTo>
                  <a:close/>
                  <a:moveTo>
                    <a:pt x="196" y="379"/>
                  </a:moveTo>
                  <a:cubicBezTo>
                    <a:pt x="196" y="391"/>
                    <a:pt x="196" y="391"/>
                    <a:pt x="196" y="391"/>
                  </a:cubicBezTo>
                  <a:cubicBezTo>
                    <a:pt x="191" y="391"/>
                    <a:pt x="186" y="391"/>
                    <a:pt x="182" y="391"/>
                  </a:cubicBezTo>
                  <a:cubicBezTo>
                    <a:pt x="182" y="379"/>
                    <a:pt x="182" y="379"/>
                    <a:pt x="182" y="379"/>
                  </a:cubicBezTo>
                  <a:cubicBezTo>
                    <a:pt x="196" y="379"/>
                    <a:pt x="196" y="379"/>
                    <a:pt x="196" y="379"/>
                  </a:cubicBezTo>
                  <a:close/>
                  <a:moveTo>
                    <a:pt x="196" y="399"/>
                  </a:moveTo>
                  <a:cubicBezTo>
                    <a:pt x="196" y="409"/>
                    <a:pt x="196" y="409"/>
                    <a:pt x="196" y="409"/>
                  </a:cubicBezTo>
                  <a:cubicBezTo>
                    <a:pt x="182" y="409"/>
                    <a:pt x="182" y="409"/>
                    <a:pt x="182" y="409"/>
                  </a:cubicBezTo>
                  <a:cubicBezTo>
                    <a:pt x="182" y="399"/>
                    <a:pt x="182" y="399"/>
                    <a:pt x="182" y="399"/>
                  </a:cubicBezTo>
                  <a:cubicBezTo>
                    <a:pt x="196" y="399"/>
                    <a:pt x="196" y="399"/>
                    <a:pt x="196" y="399"/>
                  </a:cubicBezTo>
                  <a:close/>
                  <a:moveTo>
                    <a:pt x="196" y="419"/>
                  </a:moveTo>
                  <a:cubicBezTo>
                    <a:pt x="196" y="428"/>
                    <a:pt x="196" y="428"/>
                    <a:pt x="196" y="428"/>
                  </a:cubicBezTo>
                  <a:cubicBezTo>
                    <a:pt x="182" y="428"/>
                    <a:pt x="182" y="428"/>
                    <a:pt x="182" y="428"/>
                  </a:cubicBezTo>
                  <a:cubicBezTo>
                    <a:pt x="182" y="419"/>
                    <a:pt x="182" y="419"/>
                    <a:pt x="182" y="419"/>
                  </a:cubicBezTo>
                  <a:lnTo>
                    <a:pt x="196" y="419"/>
                  </a:lnTo>
                  <a:close/>
                  <a:moveTo>
                    <a:pt x="182" y="470"/>
                  </a:moveTo>
                  <a:cubicBezTo>
                    <a:pt x="176" y="468"/>
                    <a:pt x="170" y="467"/>
                    <a:pt x="163" y="465"/>
                  </a:cubicBezTo>
                  <a:cubicBezTo>
                    <a:pt x="163" y="456"/>
                    <a:pt x="163" y="456"/>
                    <a:pt x="163" y="456"/>
                  </a:cubicBezTo>
                  <a:cubicBezTo>
                    <a:pt x="169" y="458"/>
                    <a:pt x="176" y="460"/>
                    <a:pt x="182" y="461"/>
                  </a:cubicBezTo>
                  <a:cubicBezTo>
                    <a:pt x="182" y="470"/>
                    <a:pt x="182" y="470"/>
                    <a:pt x="182" y="470"/>
                  </a:cubicBezTo>
                  <a:close/>
                  <a:moveTo>
                    <a:pt x="163" y="12"/>
                  </a:moveTo>
                  <a:cubicBezTo>
                    <a:pt x="170" y="10"/>
                    <a:pt x="176" y="8"/>
                    <a:pt x="182" y="7"/>
                  </a:cubicBezTo>
                  <a:cubicBezTo>
                    <a:pt x="182" y="16"/>
                    <a:pt x="182" y="16"/>
                    <a:pt x="182" y="16"/>
                  </a:cubicBezTo>
                  <a:cubicBezTo>
                    <a:pt x="176" y="17"/>
                    <a:pt x="170" y="19"/>
                    <a:pt x="163" y="21"/>
                  </a:cubicBezTo>
                  <a:cubicBezTo>
                    <a:pt x="163" y="12"/>
                    <a:pt x="163" y="12"/>
                    <a:pt x="163" y="12"/>
                  </a:cubicBezTo>
                  <a:close/>
                  <a:moveTo>
                    <a:pt x="182" y="63"/>
                  </a:moveTo>
                  <a:cubicBezTo>
                    <a:pt x="182" y="75"/>
                    <a:pt x="182" y="75"/>
                    <a:pt x="182" y="75"/>
                  </a:cubicBezTo>
                  <a:cubicBezTo>
                    <a:pt x="179" y="73"/>
                    <a:pt x="179" y="73"/>
                    <a:pt x="179" y="73"/>
                  </a:cubicBezTo>
                  <a:cubicBezTo>
                    <a:pt x="175" y="69"/>
                    <a:pt x="171" y="73"/>
                    <a:pt x="171" y="73"/>
                  </a:cubicBezTo>
                  <a:cubicBezTo>
                    <a:pt x="168" y="74"/>
                    <a:pt x="166" y="75"/>
                    <a:pt x="163" y="77"/>
                  </a:cubicBezTo>
                  <a:cubicBezTo>
                    <a:pt x="163" y="66"/>
                    <a:pt x="163" y="66"/>
                    <a:pt x="163" y="66"/>
                  </a:cubicBezTo>
                  <a:cubicBezTo>
                    <a:pt x="167" y="64"/>
                    <a:pt x="171" y="62"/>
                    <a:pt x="174" y="60"/>
                  </a:cubicBezTo>
                  <a:cubicBezTo>
                    <a:pt x="174" y="60"/>
                    <a:pt x="179" y="60"/>
                    <a:pt x="181" y="61"/>
                  </a:cubicBezTo>
                  <a:cubicBezTo>
                    <a:pt x="182" y="63"/>
                    <a:pt x="182" y="63"/>
                    <a:pt x="182" y="63"/>
                  </a:cubicBezTo>
                  <a:close/>
                  <a:moveTo>
                    <a:pt x="182" y="145"/>
                  </a:moveTo>
                  <a:cubicBezTo>
                    <a:pt x="182" y="155"/>
                    <a:pt x="182" y="155"/>
                    <a:pt x="182" y="155"/>
                  </a:cubicBezTo>
                  <a:cubicBezTo>
                    <a:pt x="166" y="148"/>
                    <a:pt x="166" y="148"/>
                    <a:pt x="166" y="148"/>
                  </a:cubicBezTo>
                  <a:cubicBezTo>
                    <a:pt x="166" y="148"/>
                    <a:pt x="176" y="176"/>
                    <a:pt x="176" y="176"/>
                  </a:cubicBezTo>
                  <a:cubicBezTo>
                    <a:pt x="163" y="176"/>
                    <a:pt x="163" y="176"/>
                    <a:pt x="163" y="176"/>
                  </a:cubicBezTo>
                  <a:cubicBezTo>
                    <a:pt x="163" y="136"/>
                    <a:pt x="163" y="136"/>
                    <a:pt x="163" y="136"/>
                  </a:cubicBezTo>
                  <a:cubicBezTo>
                    <a:pt x="182" y="145"/>
                    <a:pt x="182" y="145"/>
                    <a:pt x="182" y="145"/>
                  </a:cubicBezTo>
                  <a:close/>
                  <a:moveTo>
                    <a:pt x="182" y="157"/>
                  </a:moveTo>
                  <a:cubicBezTo>
                    <a:pt x="172" y="228"/>
                    <a:pt x="172" y="228"/>
                    <a:pt x="172" y="228"/>
                  </a:cubicBezTo>
                  <a:cubicBezTo>
                    <a:pt x="163" y="222"/>
                    <a:pt x="163" y="222"/>
                    <a:pt x="163" y="222"/>
                  </a:cubicBezTo>
                  <a:cubicBezTo>
                    <a:pt x="163" y="233"/>
                    <a:pt x="163" y="233"/>
                    <a:pt x="163" y="233"/>
                  </a:cubicBezTo>
                  <a:cubicBezTo>
                    <a:pt x="171" y="238"/>
                    <a:pt x="171" y="238"/>
                    <a:pt x="171" y="238"/>
                  </a:cubicBezTo>
                  <a:cubicBezTo>
                    <a:pt x="171" y="337"/>
                    <a:pt x="171" y="337"/>
                    <a:pt x="171" y="337"/>
                  </a:cubicBezTo>
                  <a:cubicBezTo>
                    <a:pt x="163" y="337"/>
                    <a:pt x="163" y="337"/>
                    <a:pt x="163" y="337"/>
                  </a:cubicBezTo>
                  <a:cubicBezTo>
                    <a:pt x="163" y="348"/>
                    <a:pt x="163" y="348"/>
                    <a:pt x="163" y="348"/>
                  </a:cubicBezTo>
                  <a:cubicBezTo>
                    <a:pt x="171" y="348"/>
                    <a:pt x="171" y="348"/>
                    <a:pt x="171" y="348"/>
                  </a:cubicBezTo>
                  <a:cubicBezTo>
                    <a:pt x="171" y="347"/>
                    <a:pt x="167" y="365"/>
                    <a:pt x="163" y="384"/>
                  </a:cubicBezTo>
                  <a:cubicBezTo>
                    <a:pt x="163" y="428"/>
                    <a:pt x="163" y="428"/>
                    <a:pt x="163" y="428"/>
                  </a:cubicBezTo>
                  <a:cubicBezTo>
                    <a:pt x="182" y="428"/>
                    <a:pt x="182" y="428"/>
                    <a:pt x="182" y="428"/>
                  </a:cubicBezTo>
                  <a:cubicBezTo>
                    <a:pt x="182" y="419"/>
                    <a:pt x="182" y="419"/>
                    <a:pt x="182" y="419"/>
                  </a:cubicBezTo>
                  <a:cubicBezTo>
                    <a:pt x="168" y="419"/>
                    <a:pt x="168" y="419"/>
                    <a:pt x="168" y="419"/>
                  </a:cubicBezTo>
                  <a:cubicBezTo>
                    <a:pt x="168" y="409"/>
                    <a:pt x="168" y="409"/>
                    <a:pt x="168" y="409"/>
                  </a:cubicBezTo>
                  <a:cubicBezTo>
                    <a:pt x="182" y="409"/>
                    <a:pt x="182" y="409"/>
                    <a:pt x="182" y="409"/>
                  </a:cubicBezTo>
                  <a:cubicBezTo>
                    <a:pt x="182" y="399"/>
                    <a:pt x="182" y="399"/>
                    <a:pt x="182" y="399"/>
                  </a:cubicBezTo>
                  <a:cubicBezTo>
                    <a:pt x="171" y="399"/>
                    <a:pt x="171" y="399"/>
                    <a:pt x="171" y="399"/>
                  </a:cubicBezTo>
                  <a:cubicBezTo>
                    <a:pt x="171" y="391"/>
                    <a:pt x="171" y="391"/>
                    <a:pt x="171" y="391"/>
                  </a:cubicBezTo>
                  <a:cubicBezTo>
                    <a:pt x="171" y="391"/>
                    <a:pt x="175" y="391"/>
                    <a:pt x="182" y="391"/>
                  </a:cubicBezTo>
                  <a:cubicBezTo>
                    <a:pt x="182" y="379"/>
                    <a:pt x="182" y="379"/>
                    <a:pt x="182" y="379"/>
                  </a:cubicBezTo>
                  <a:cubicBezTo>
                    <a:pt x="174" y="379"/>
                    <a:pt x="174" y="379"/>
                    <a:pt x="174" y="379"/>
                  </a:cubicBezTo>
                  <a:cubicBezTo>
                    <a:pt x="176" y="372"/>
                    <a:pt x="176" y="372"/>
                    <a:pt x="176" y="372"/>
                  </a:cubicBezTo>
                  <a:cubicBezTo>
                    <a:pt x="182" y="372"/>
                    <a:pt x="182" y="372"/>
                    <a:pt x="182" y="372"/>
                  </a:cubicBezTo>
                  <a:cubicBezTo>
                    <a:pt x="182" y="362"/>
                    <a:pt x="182" y="362"/>
                    <a:pt x="182" y="362"/>
                  </a:cubicBezTo>
                  <a:cubicBezTo>
                    <a:pt x="178" y="362"/>
                    <a:pt x="178" y="362"/>
                    <a:pt x="178" y="362"/>
                  </a:cubicBezTo>
                  <a:cubicBezTo>
                    <a:pt x="178" y="362"/>
                    <a:pt x="181" y="347"/>
                    <a:pt x="181" y="348"/>
                  </a:cubicBezTo>
                  <a:cubicBezTo>
                    <a:pt x="182" y="348"/>
                    <a:pt x="182" y="348"/>
                    <a:pt x="182" y="348"/>
                  </a:cubicBezTo>
                  <a:cubicBezTo>
                    <a:pt x="182" y="333"/>
                    <a:pt x="182" y="333"/>
                    <a:pt x="182" y="333"/>
                  </a:cubicBezTo>
                  <a:cubicBezTo>
                    <a:pt x="181" y="333"/>
                    <a:pt x="181" y="333"/>
                    <a:pt x="181" y="333"/>
                  </a:cubicBezTo>
                  <a:cubicBezTo>
                    <a:pt x="181" y="333"/>
                    <a:pt x="181" y="246"/>
                    <a:pt x="181" y="246"/>
                  </a:cubicBezTo>
                  <a:cubicBezTo>
                    <a:pt x="182" y="246"/>
                    <a:pt x="182" y="246"/>
                    <a:pt x="182" y="246"/>
                  </a:cubicBezTo>
                  <a:cubicBezTo>
                    <a:pt x="182" y="228"/>
                    <a:pt x="182" y="228"/>
                    <a:pt x="182" y="228"/>
                  </a:cubicBezTo>
                  <a:cubicBezTo>
                    <a:pt x="182" y="228"/>
                    <a:pt x="182" y="228"/>
                    <a:pt x="182" y="228"/>
                  </a:cubicBezTo>
                  <a:cubicBezTo>
                    <a:pt x="182" y="226"/>
                    <a:pt x="182" y="226"/>
                    <a:pt x="182" y="226"/>
                  </a:cubicBezTo>
                  <a:lnTo>
                    <a:pt x="182" y="157"/>
                  </a:lnTo>
                  <a:close/>
                  <a:moveTo>
                    <a:pt x="163" y="465"/>
                  </a:moveTo>
                  <a:cubicBezTo>
                    <a:pt x="154" y="461"/>
                    <a:pt x="145" y="458"/>
                    <a:pt x="136" y="454"/>
                  </a:cubicBezTo>
                  <a:cubicBezTo>
                    <a:pt x="136" y="444"/>
                    <a:pt x="136" y="444"/>
                    <a:pt x="136" y="444"/>
                  </a:cubicBezTo>
                  <a:cubicBezTo>
                    <a:pt x="143" y="448"/>
                    <a:pt x="153" y="452"/>
                    <a:pt x="163" y="456"/>
                  </a:cubicBezTo>
                  <a:cubicBezTo>
                    <a:pt x="163" y="465"/>
                    <a:pt x="163" y="465"/>
                    <a:pt x="163" y="465"/>
                  </a:cubicBezTo>
                  <a:close/>
                  <a:moveTo>
                    <a:pt x="136" y="23"/>
                  </a:moveTo>
                  <a:cubicBezTo>
                    <a:pt x="145" y="19"/>
                    <a:pt x="154" y="15"/>
                    <a:pt x="163" y="12"/>
                  </a:cubicBezTo>
                  <a:cubicBezTo>
                    <a:pt x="163" y="21"/>
                    <a:pt x="163" y="21"/>
                    <a:pt x="163" y="21"/>
                  </a:cubicBezTo>
                  <a:cubicBezTo>
                    <a:pt x="154" y="24"/>
                    <a:pt x="145" y="28"/>
                    <a:pt x="136" y="32"/>
                  </a:cubicBezTo>
                  <a:cubicBezTo>
                    <a:pt x="136" y="23"/>
                    <a:pt x="136" y="23"/>
                    <a:pt x="136" y="23"/>
                  </a:cubicBezTo>
                  <a:close/>
                  <a:moveTo>
                    <a:pt x="163" y="66"/>
                  </a:moveTo>
                  <a:cubicBezTo>
                    <a:pt x="163" y="77"/>
                    <a:pt x="163" y="77"/>
                    <a:pt x="163" y="77"/>
                  </a:cubicBezTo>
                  <a:cubicBezTo>
                    <a:pt x="154" y="82"/>
                    <a:pt x="145" y="86"/>
                    <a:pt x="136" y="90"/>
                  </a:cubicBezTo>
                  <a:cubicBezTo>
                    <a:pt x="136" y="79"/>
                    <a:pt x="136" y="79"/>
                    <a:pt x="136" y="79"/>
                  </a:cubicBezTo>
                  <a:cubicBezTo>
                    <a:pt x="145" y="75"/>
                    <a:pt x="154" y="71"/>
                    <a:pt x="163" y="66"/>
                  </a:cubicBezTo>
                  <a:close/>
                  <a:moveTo>
                    <a:pt x="163" y="136"/>
                  </a:moveTo>
                  <a:cubicBezTo>
                    <a:pt x="163" y="176"/>
                    <a:pt x="163" y="176"/>
                    <a:pt x="163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59" y="197"/>
                    <a:pt x="159" y="197"/>
                    <a:pt x="159" y="197"/>
                  </a:cubicBezTo>
                  <a:cubicBezTo>
                    <a:pt x="142" y="207"/>
                    <a:pt x="142" y="207"/>
                    <a:pt x="142" y="207"/>
                  </a:cubicBezTo>
                  <a:cubicBezTo>
                    <a:pt x="163" y="222"/>
                    <a:pt x="163" y="222"/>
                    <a:pt x="163" y="222"/>
                  </a:cubicBezTo>
                  <a:cubicBezTo>
                    <a:pt x="163" y="233"/>
                    <a:pt x="163" y="233"/>
                    <a:pt x="163" y="233"/>
                  </a:cubicBezTo>
                  <a:cubicBezTo>
                    <a:pt x="156" y="229"/>
                    <a:pt x="156" y="229"/>
                    <a:pt x="156" y="229"/>
                  </a:cubicBezTo>
                  <a:cubicBezTo>
                    <a:pt x="156" y="228"/>
                    <a:pt x="156" y="337"/>
                    <a:pt x="156" y="337"/>
                  </a:cubicBezTo>
                  <a:cubicBezTo>
                    <a:pt x="163" y="337"/>
                    <a:pt x="163" y="337"/>
                    <a:pt x="163" y="337"/>
                  </a:cubicBezTo>
                  <a:cubicBezTo>
                    <a:pt x="163" y="348"/>
                    <a:pt x="163" y="348"/>
                    <a:pt x="163" y="348"/>
                  </a:cubicBezTo>
                  <a:cubicBezTo>
                    <a:pt x="136" y="348"/>
                    <a:pt x="136" y="348"/>
                    <a:pt x="136" y="348"/>
                  </a:cubicBezTo>
                  <a:cubicBezTo>
                    <a:pt x="136" y="219"/>
                    <a:pt x="136" y="219"/>
                    <a:pt x="136" y="219"/>
                  </a:cubicBezTo>
                  <a:cubicBezTo>
                    <a:pt x="141" y="219"/>
                    <a:pt x="141" y="219"/>
                    <a:pt x="141" y="219"/>
                  </a:cubicBezTo>
                  <a:cubicBezTo>
                    <a:pt x="136" y="215"/>
                    <a:pt x="136" y="215"/>
                    <a:pt x="136" y="215"/>
                  </a:cubicBezTo>
                  <a:cubicBezTo>
                    <a:pt x="136" y="198"/>
                    <a:pt x="136" y="198"/>
                    <a:pt x="136" y="198"/>
                  </a:cubicBezTo>
                  <a:cubicBezTo>
                    <a:pt x="146" y="193"/>
                    <a:pt x="146" y="193"/>
                    <a:pt x="146" y="193"/>
                  </a:cubicBezTo>
                  <a:cubicBezTo>
                    <a:pt x="136" y="176"/>
                    <a:pt x="136" y="176"/>
                    <a:pt x="136" y="176"/>
                  </a:cubicBezTo>
                  <a:cubicBezTo>
                    <a:pt x="136" y="167"/>
                    <a:pt x="136" y="167"/>
                    <a:pt x="136" y="167"/>
                  </a:cubicBezTo>
                  <a:cubicBezTo>
                    <a:pt x="162" y="167"/>
                    <a:pt x="162" y="167"/>
                    <a:pt x="162" y="167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63" y="136"/>
                    <a:pt x="163" y="136"/>
                    <a:pt x="163" y="136"/>
                  </a:cubicBezTo>
                  <a:close/>
                  <a:moveTo>
                    <a:pt x="163" y="384"/>
                  </a:moveTo>
                  <a:cubicBezTo>
                    <a:pt x="163" y="428"/>
                    <a:pt x="163" y="428"/>
                    <a:pt x="163" y="428"/>
                  </a:cubicBezTo>
                  <a:cubicBezTo>
                    <a:pt x="154" y="427"/>
                    <a:pt x="154" y="427"/>
                    <a:pt x="154" y="427"/>
                  </a:cubicBezTo>
                  <a:cubicBezTo>
                    <a:pt x="154" y="427"/>
                    <a:pt x="159" y="405"/>
                    <a:pt x="163" y="384"/>
                  </a:cubicBezTo>
                  <a:close/>
                  <a:moveTo>
                    <a:pt x="136" y="454"/>
                  </a:moveTo>
                  <a:cubicBezTo>
                    <a:pt x="129" y="450"/>
                    <a:pt x="122" y="447"/>
                    <a:pt x="115" y="443"/>
                  </a:cubicBezTo>
                  <a:cubicBezTo>
                    <a:pt x="115" y="433"/>
                    <a:pt x="115" y="433"/>
                    <a:pt x="115" y="433"/>
                  </a:cubicBezTo>
                  <a:cubicBezTo>
                    <a:pt x="116" y="433"/>
                    <a:pt x="116" y="433"/>
                    <a:pt x="116" y="433"/>
                  </a:cubicBezTo>
                  <a:cubicBezTo>
                    <a:pt x="116" y="433"/>
                    <a:pt x="123" y="438"/>
                    <a:pt x="136" y="444"/>
                  </a:cubicBezTo>
                  <a:cubicBezTo>
                    <a:pt x="136" y="454"/>
                    <a:pt x="136" y="454"/>
                    <a:pt x="136" y="454"/>
                  </a:cubicBezTo>
                  <a:close/>
                  <a:moveTo>
                    <a:pt x="115" y="34"/>
                  </a:moveTo>
                  <a:cubicBezTo>
                    <a:pt x="122" y="30"/>
                    <a:pt x="129" y="26"/>
                    <a:pt x="136" y="23"/>
                  </a:cubicBezTo>
                  <a:cubicBezTo>
                    <a:pt x="136" y="32"/>
                    <a:pt x="136" y="32"/>
                    <a:pt x="136" y="32"/>
                  </a:cubicBezTo>
                  <a:cubicBezTo>
                    <a:pt x="129" y="36"/>
                    <a:pt x="122" y="40"/>
                    <a:pt x="115" y="44"/>
                  </a:cubicBezTo>
                  <a:cubicBezTo>
                    <a:pt x="115" y="34"/>
                    <a:pt x="115" y="34"/>
                    <a:pt x="115" y="34"/>
                  </a:cubicBezTo>
                  <a:close/>
                  <a:moveTo>
                    <a:pt x="136" y="79"/>
                  </a:moveTo>
                  <a:cubicBezTo>
                    <a:pt x="136" y="90"/>
                    <a:pt x="136" y="90"/>
                    <a:pt x="136" y="90"/>
                  </a:cubicBezTo>
                  <a:cubicBezTo>
                    <a:pt x="129" y="93"/>
                    <a:pt x="122" y="96"/>
                    <a:pt x="115" y="98"/>
                  </a:cubicBezTo>
                  <a:cubicBezTo>
                    <a:pt x="115" y="88"/>
                    <a:pt x="115" y="88"/>
                    <a:pt x="115" y="88"/>
                  </a:cubicBezTo>
                  <a:cubicBezTo>
                    <a:pt x="122" y="86"/>
                    <a:pt x="129" y="83"/>
                    <a:pt x="136" y="79"/>
                  </a:cubicBezTo>
                  <a:close/>
                  <a:moveTo>
                    <a:pt x="136" y="167"/>
                  </a:moveTo>
                  <a:cubicBezTo>
                    <a:pt x="136" y="176"/>
                    <a:pt x="136" y="176"/>
                    <a:pt x="136" y="176"/>
                  </a:cubicBezTo>
                  <a:cubicBezTo>
                    <a:pt x="131" y="167"/>
                    <a:pt x="131" y="167"/>
                    <a:pt x="131" y="167"/>
                  </a:cubicBezTo>
                  <a:cubicBezTo>
                    <a:pt x="136" y="167"/>
                    <a:pt x="136" y="167"/>
                    <a:pt x="136" y="167"/>
                  </a:cubicBezTo>
                  <a:close/>
                  <a:moveTo>
                    <a:pt x="136" y="198"/>
                  </a:moveTo>
                  <a:cubicBezTo>
                    <a:pt x="136" y="215"/>
                    <a:pt x="136" y="215"/>
                    <a:pt x="136" y="215"/>
                  </a:cubicBezTo>
                  <a:cubicBezTo>
                    <a:pt x="132" y="211"/>
                    <a:pt x="132" y="211"/>
                    <a:pt x="132" y="211"/>
                  </a:cubicBezTo>
                  <a:cubicBezTo>
                    <a:pt x="132" y="218"/>
                    <a:pt x="132" y="218"/>
                    <a:pt x="132" y="218"/>
                  </a:cubicBezTo>
                  <a:cubicBezTo>
                    <a:pt x="136" y="219"/>
                    <a:pt x="136" y="219"/>
                    <a:pt x="136" y="219"/>
                  </a:cubicBezTo>
                  <a:cubicBezTo>
                    <a:pt x="136" y="348"/>
                    <a:pt x="136" y="348"/>
                    <a:pt x="136" y="348"/>
                  </a:cubicBezTo>
                  <a:cubicBezTo>
                    <a:pt x="115" y="347"/>
                    <a:pt x="115" y="347"/>
                    <a:pt x="115" y="347"/>
                  </a:cubicBezTo>
                  <a:cubicBezTo>
                    <a:pt x="115" y="297"/>
                    <a:pt x="115" y="297"/>
                    <a:pt x="115" y="297"/>
                  </a:cubicBezTo>
                  <a:cubicBezTo>
                    <a:pt x="127" y="297"/>
                    <a:pt x="127" y="297"/>
                    <a:pt x="127" y="297"/>
                  </a:cubicBezTo>
                  <a:cubicBezTo>
                    <a:pt x="127" y="261"/>
                    <a:pt x="127" y="261"/>
                    <a:pt x="127" y="261"/>
                  </a:cubicBezTo>
                  <a:cubicBezTo>
                    <a:pt x="115" y="261"/>
                    <a:pt x="115" y="261"/>
                    <a:pt x="115" y="261"/>
                  </a:cubicBezTo>
                  <a:cubicBezTo>
                    <a:pt x="115" y="218"/>
                    <a:pt x="115" y="218"/>
                    <a:pt x="115" y="218"/>
                  </a:cubicBezTo>
                  <a:cubicBezTo>
                    <a:pt x="120" y="218"/>
                    <a:pt x="120" y="218"/>
                    <a:pt x="120" y="218"/>
                  </a:cubicBezTo>
                  <a:cubicBezTo>
                    <a:pt x="121" y="202"/>
                    <a:pt x="121" y="202"/>
                    <a:pt x="121" y="202"/>
                  </a:cubicBezTo>
                  <a:cubicBezTo>
                    <a:pt x="115" y="202"/>
                    <a:pt x="115" y="202"/>
                    <a:pt x="115" y="202"/>
                  </a:cubicBezTo>
                  <a:cubicBezTo>
                    <a:pt x="115" y="190"/>
                    <a:pt x="115" y="190"/>
                    <a:pt x="115" y="190"/>
                  </a:cubicBezTo>
                  <a:cubicBezTo>
                    <a:pt x="132" y="190"/>
                    <a:pt x="132" y="190"/>
                    <a:pt x="132" y="190"/>
                  </a:cubicBezTo>
                  <a:cubicBezTo>
                    <a:pt x="132" y="200"/>
                    <a:pt x="132" y="200"/>
                    <a:pt x="132" y="200"/>
                  </a:cubicBezTo>
                  <a:lnTo>
                    <a:pt x="136" y="198"/>
                  </a:lnTo>
                  <a:close/>
                  <a:moveTo>
                    <a:pt x="115" y="443"/>
                  </a:moveTo>
                  <a:cubicBezTo>
                    <a:pt x="97" y="431"/>
                    <a:pt x="79" y="417"/>
                    <a:pt x="64" y="401"/>
                  </a:cubicBezTo>
                  <a:cubicBezTo>
                    <a:pt x="64" y="388"/>
                    <a:pt x="64" y="388"/>
                    <a:pt x="64" y="388"/>
                  </a:cubicBezTo>
                  <a:cubicBezTo>
                    <a:pt x="77" y="404"/>
                    <a:pt x="94" y="420"/>
                    <a:pt x="115" y="433"/>
                  </a:cubicBezTo>
                  <a:cubicBezTo>
                    <a:pt x="115" y="443"/>
                    <a:pt x="115" y="443"/>
                    <a:pt x="115" y="443"/>
                  </a:cubicBezTo>
                  <a:close/>
                  <a:moveTo>
                    <a:pt x="64" y="75"/>
                  </a:moveTo>
                  <a:cubicBezTo>
                    <a:pt x="79" y="59"/>
                    <a:pt x="97" y="45"/>
                    <a:pt x="115" y="34"/>
                  </a:cubicBezTo>
                  <a:cubicBezTo>
                    <a:pt x="115" y="44"/>
                    <a:pt x="115" y="44"/>
                    <a:pt x="115" y="44"/>
                  </a:cubicBezTo>
                  <a:cubicBezTo>
                    <a:pt x="111" y="47"/>
                    <a:pt x="107" y="50"/>
                    <a:pt x="102" y="53"/>
                  </a:cubicBezTo>
                  <a:cubicBezTo>
                    <a:pt x="102" y="53"/>
                    <a:pt x="82" y="68"/>
                    <a:pt x="64" y="88"/>
                  </a:cubicBezTo>
                  <a:cubicBezTo>
                    <a:pt x="64" y="75"/>
                    <a:pt x="64" y="75"/>
                    <a:pt x="64" y="75"/>
                  </a:cubicBezTo>
                  <a:close/>
                  <a:moveTo>
                    <a:pt x="115" y="88"/>
                  </a:moveTo>
                  <a:cubicBezTo>
                    <a:pt x="115" y="98"/>
                    <a:pt x="115" y="98"/>
                    <a:pt x="115" y="98"/>
                  </a:cubicBezTo>
                  <a:cubicBezTo>
                    <a:pt x="95" y="106"/>
                    <a:pt x="77" y="111"/>
                    <a:pt x="64" y="114"/>
                  </a:cubicBezTo>
                  <a:cubicBezTo>
                    <a:pt x="64" y="105"/>
                    <a:pt x="64" y="105"/>
                    <a:pt x="64" y="105"/>
                  </a:cubicBezTo>
                  <a:cubicBezTo>
                    <a:pt x="76" y="103"/>
                    <a:pt x="93" y="97"/>
                    <a:pt x="115" y="88"/>
                  </a:cubicBezTo>
                  <a:close/>
                  <a:moveTo>
                    <a:pt x="115" y="190"/>
                  </a:moveTo>
                  <a:cubicBezTo>
                    <a:pt x="115" y="202"/>
                    <a:pt x="115" y="202"/>
                    <a:pt x="115" y="202"/>
                  </a:cubicBezTo>
                  <a:cubicBezTo>
                    <a:pt x="103" y="202"/>
                    <a:pt x="103" y="202"/>
                    <a:pt x="103" y="202"/>
                  </a:cubicBezTo>
                  <a:cubicBezTo>
                    <a:pt x="103" y="174"/>
                    <a:pt x="103" y="174"/>
                    <a:pt x="103" y="174"/>
                  </a:cubicBezTo>
                  <a:cubicBezTo>
                    <a:pt x="77" y="174"/>
                    <a:pt x="77" y="174"/>
                    <a:pt x="77" y="174"/>
                  </a:cubicBezTo>
                  <a:cubicBezTo>
                    <a:pt x="91" y="147"/>
                    <a:pt x="91" y="147"/>
                    <a:pt x="91" y="147"/>
                  </a:cubicBezTo>
                  <a:cubicBezTo>
                    <a:pt x="64" y="147"/>
                    <a:pt x="64" y="147"/>
                    <a:pt x="64" y="147"/>
                  </a:cubicBezTo>
                  <a:cubicBezTo>
                    <a:pt x="64" y="137"/>
                    <a:pt x="64" y="137"/>
                    <a:pt x="64" y="137"/>
                  </a:cubicBezTo>
                  <a:cubicBezTo>
                    <a:pt x="83" y="137"/>
                    <a:pt x="83" y="137"/>
                    <a:pt x="83" y="137"/>
                  </a:cubicBezTo>
                  <a:cubicBezTo>
                    <a:pt x="113" y="124"/>
                    <a:pt x="113" y="124"/>
                    <a:pt x="113" y="124"/>
                  </a:cubicBezTo>
                  <a:cubicBezTo>
                    <a:pt x="92" y="164"/>
                    <a:pt x="92" y="164"/>
                    <a:pt x="92" y="164"/>
                  </a:cubicBezTo>
                  <a:cubicBezTo>
                    <a:pt x="112" y="164"/>
                    <a:pt x="112" y="164"/>
                    <a:pt x="112" y="164"/>
                  </a:cubicBezTo>
                  <a:cubicBezTo>
                    <a:pt x="112" y="191"/>
                    <a:pt x="112" y="191"/>
                    <a:pt x="112" y="191"/>
                  </a:cubicBezTo>
                  <a:cubicBezTo>
                    <a:pt x="115" y="190"/>
                    <a:pt x="115" y="190"/>
                    <a:pt x="115" y="190"/>
                  </a:cubicBezTo>
                  <a:close/>
                  <a:moveTo>
                    <a:pt x="115" y="218"/>
                  </a:moveTo>
                  <a:cubicBezTo>
                    <a:pt x="114" y="218"/>
                    <a:pt x="114" y="218"/>
                    <a:pt x="114" y="218"/>
                  </a:cubicBezTo>
                  <a:cubicBezTo>
                    <a:pt x="114" y="209"/>
                    <a:pt x="114" y="209"/>
                    <a:pt x="114" y="209"/>
                  </a:cubicBezTo>
                  <a:cubicBezTo>
                    <a:pt x="114" y="209"/>
                    <a:pt x="114" y="209"/>
                    <a:pt x="114" y="209"/>
                  </a:cubicBezTo>
                  <a:cubicBezTo>
                    <a:pt x="85" y="209"/>
                    <a:pt x="85" y="209"/>
                    <a:pt x="85" y="209"/>
                  </a:cubicBezTo>
                  <a:cubicBezTo>
                    <a:pt x="84" y="205"/>
                    <a:pt x="84" y="205"/>
                    <a:pt x="84" y="205"/>
                  </a:cubicBezTo>
                  <a:cubicBezTo>
                    <a:pt x="88" y="205"/>
                    <a:pt x="88" y="205"/>
                    <a:pt x="88" y="205"/>
                  </a:cubicBezTo>
                  <a:cubicBezTo>
                    <a:pt x="88" y="192"/>
                    <a:pt x="88" y="192"/>
                    <a:pt x="88" y="192"/>
                  </a:cubicBezTo>
                  <a:cubicBezTo>
                    <a:pt x="64" y="192"/>
                    <a:pt x="64" y="192"/>
                    <a:pt x="64" y="192"/>
                  </a:cubicBezTo>
                  <a:cubicBezTo>
                    <a:pt x="64" y="347"/>
                    <a:pt x="64" y="347"/>
                    <a:pt x="64" y="347"/>
                  </a:cubicBezTo>
                  <a:cubicBezTo>
                    <a:pt x="115" y="347"/>
                    <a:pt x="115" y="347"/>
                    <a:pt x="115" y="347"/>
                  </a:cubicBezTo>
                  <a:cubicBezTo>
                    <a:pt x="115" y="297"/>
                    <a:pt x="115" y="297"/>
                    <a:pt x="115" y="297"/>
                  </a:cubicBezTo>
                  <a:cubicBezTo>
                    <a:pt x="104" y="297"/>
                    <a:pt x="104" y="297"/>
                    <a:pt x="104" y="297"/>
                  </a:cubicBezTo>
                  <a:cubicBezTo>
                    <a:pt x="104" y="261"/>
                    <a:pt x="104" y="261"/>
                    <a:pt x="104" y="261"/>
                  </a:cubicBezTo>
                  <a:cubicBezTo>
                    <a:pt x="115" y="261"/>
                    <a:pt x="115" y="261"/>
                    <a:pt x="115" y="261"/>
                  </a:cubicBezTo>
                  <a:lnTo>
                    <a:pt x="115" y="218"/>
                  </a:lnTo>
                  <a:close/>
                  <a:moveTo>
                    <a:pt x="64" y="401"/>
                  </a:moveTo>
                  <a:cubicBezTo>
                    <a:pt x="46" y="382"/>
                    <a:pt x="32" y="360"/>
                    <a:pt x="21" y="336"/>
                  </a:cubicBezTo>
                  <a:cubicBezTo>
                    <a:pt x="21" y="312"/>
                    <a:pt x="21" y="312"/>
                    <a:pt x="21" y="312"/>
                  </a:cubicBezTo>
                  <a:cubicBezTo>
                    <a:pt x="23" y="321"/>
                    <a:pt x="26" y="326"/>
                    <a:pt x="26" y="326"/>
                  </a:cubicBezTo>
                  <a:cubicBezTo>
                    <a:pt x="26" y="209"/>
                    <a:pt x="26" y="209"/>
                    <a:pt x="26" y="209"/>
                  </a:cubicBezTo>
                  <a:cubicBezTo>
                    <a:pt x="50" y="209"/>
                    <a:pt x="50" y="209"/>
                    <a:pt x="50" y="209"/>
                  </a:cubicBezTo>
                  <a:cubicBezTo>
                    <a:pt x="50" y="205"/>
                    <a:pt x="50" y="205"/>
                    <a:pt x="50" y="205"/>
                  </a:cubicBezTo>
                  <a:cubicBezTo>
                    <a:pt x="46" y="205"/>
                    <a:pt x="46" y="205"/>
                    <a:pt x="46" y="205"/>
                  </a:cubicBezTo>
                  <a:cubicBezTo>
                    <a:pt x="46" y="192"/>
                    <a:pt x="46" y="192"/>
                    <a:pt x="46" y="192"/>
                  </a:cubicBezTo>
                  <a:cubicBezTo>
                    <a:pt x="64" y="192"/>
                    <a:pt x="64" y="192"/>
                    <a:pt x="64" y="192"/>
                  </a:cubicBezTo>
                  <a:cubicBezTo>
                    <a:pt x="64" y="347"/>
                    <a:pt x="64" y="347"/>
                    <a:pt x="64" y="347"/>
                  </a:cubicBezTo>
                  <a:cubicBezTo>
                    <a:pt x="35" y="347"/>
                    <a:pt x="35" y="347"/>
                    <a:pt x="35" y="347"/>
                  </a:cubicBezTo>
                  <a:cubicBezTo>
                    <a:pt x="35" y="347"/>
                    <a:pt x="45" y="366"/>
                    <a:pt x="64" y="388"/>
                  </a:cubicBezTo>
                  <a:cubicBezTo>
                    <a:pt x="64" y="401"/>
                    <a:pt x="64" y="401"/>
                    <a:pt x="64" y="401"/>
                  </a:cubicBezTo>
                  <a:close/>
                  <a:moveTo>
                    <a:pt x="21" y="141"/>
                  </a:moveTo>
                  <a:cubicBezTo>
                    <a:pt x="21" y="163"/>
                    <a:pt x="21" y="163"/>
                    <a:pt x="21" y="163"/>
                  </a:cubicBezTo>
                  <a:cubicBezTo>
                    <a:pt x="23" y="157"/>
                    <a:pt x="25" y="150"/>
                    <a:pt x="27" y="146"/>
                  </a:cubicBezTo>
                  <a:cubicBezTo>
                    <a:pt x="28" y="178"/>
                    <a:pt x="28" y="178"/>
                    <a:pt x="28" y="178"/>
                  </a:cubicBezTo>
                  <a:cubicBezTo>
                    <a:pt x="21" y="183"/>
                    <a:pt x="21" y="183"/>
                    <a:pt x="21" y="183"/>
                  </a:cubicBezTo>
                  <a:cubicBezTo>
                    <a:pt x="21" y="195"/>
                    <a:pt x="21" y="195"/>
                    <a:pt x="21" y="195"/>
                  </a:cubicBezTo>
                  <a:cubicBezTo>
                    <a:pt x="37" y="183"/>
                    <a:pt x="37" y="183"/>
                    <a:pt x="37" y="183"/>
                  </a:cubicBezTo>
                  <a:cubicBezTo>
                    <a:pt x="37" y="183"/>
                    <a:pt x="36" y="147"/>
                    <a:pt x="37" y="147"/>
                  </a:cubicBezTo>
                  <a:cubicBezTo>
                    <a:pt x="64" y="147"/>
                    <a:pt x="64" y="147"/>
                    <a:pt x="64" y="147"/>
                  </a:cubicBezTo>
                  <a:cubicBezTo>
                    <a:pt x="64" y="137"/>
                    <a:pt x="64" y="137"/>
                    <a:pt x="64" y="137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32" y="137"/>
                    <a:pt x="36" y="128"/>
                    <a:pt x="42" y="119"/>
                  </a:cubicBezTo>
                  <a:cubicBezTo>
                    <a:pt x="42" y="119"/>
                    <a:pt x="50" y="118"/>
                    <a:pt x="64" y="114"/>
                  </a:cubicBezTo>
                  <a:cubicBezTo>
                    <a:pt x="64" y="105"/>
                    <a:pt x="64" y="105"/>
                    <a:pt x="64" y="105"/>
                  </a:cubicBezTo>
                  <a:cubicBezTo>
                    <a:pt x="54" y="108"/>
                    <a:pt x="49" y="109"/>
                    <a:pt x="49" y="109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50" y="107"/>
                    <a:pt x="50" y="107"/>
                    <a:pt x="50" y="107"/>
                  </a:cubicBezTo>
                  <a:cubicBezTo>
                    <a:pt x="54" y="100"/>
                    <a:pt x="59" y="94"/>
                    <a:pt x="64" y="88"/>
                  </a:cubicBezTo>
                  <a:cubicBezTo>
                    <a:pt x="64" y="75"/>
                    <a:pt x="64" y="75"/>
                    <a:pt x="64" y="75"/>
                  </a:cubicBezTo>
                  <a:cubicBezTo>
                    <a:pt x="46" y="95"/>
                    <a:pt x="32" y="117"/>
                    <a:pt x="21" y="141"/>
                  </a:cubicBezTo>
                  <a:close/>
                  <a:moveTo>
                    <a:pt x="21" y="336"/>
                  </a:moveTo>
                  <a:cubicBezTo>
                    <a:pt x="7" y="306"/>
                    <a:pt x="0" y="273"/>
                    <a:pt x="0" y="238"/>
                  </a:cubicBezTo>
                  <a:cubicBezTo>
                    <a:pt x="0" y="204"/>
                    <a:pt x="7" y="171"/>
                    <a:pt x="21" y="141"/>
                  </a:cubicBezTo>
                  <a:cubicBezTo>
                    <a:pt x="21" y="163"/>
                    <a:pt x="21" y="163"/>
                    <a:pt x="21" y="163"/>
                  </a:cubicBezTo>
                  <a:cubicBezTo>
                    <a:pt x="17" y="175"/>
                    <a:pt x="14" y="189"/>
                    <a:pt x="14" y="189"/>
                  </a:cubicBezTo>
                  <a:cubicBezTo>
                    <a:pt x="21" y="183"/>
                    <a:pt x="21" y="183"/>
                    <a:pt x="21" y="183"/>
                  </a:cubicBezTo>
                  <a:cubicBezTo>
                    <a:pt x="21" y="195"/>
                    <a:pt x="21" y="195"/>
                    <a:pt x="21" y="195"/>
                  </a:cubicBezTo>
                  <a:cubicBezTo>
                    <a:pt x="11" y="203"/>
                    <a:pt x="11" y="203"/>
                    <a:pt x="11" y="203"/>
                  </a:cubicBezTo>
                  <a:cubicBezTo>
                    <a:pt x="3" y="247"/>
                    <a:pt x="14" y="291"/>
                    <a:pt x="21" y="312"/>
                  </a:cubicBezTo>
                  <a:lnTo>
                    <a:pt x="21" y="3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67"/>
            <p:cNvSpPr>
              <a:spLocks noEditPoints="1"/>
            </p:cNvSpPr>
            <p:nvPr/>
          </p:nvSpPr>
          <p:spPr bwMode="auto">
            <a:xfrm>
              <a:off x="-8435975" y="3946525"/>
              <a:ext cx="1809750" cy="409575"/>
            </a:xfrm>
            <a:custGeom>
              <a:avLst/>
              <a:gdLst>
                <a:gd name="T0" fmla="*/ 482 w 482"/>
                <a:gd name="T1" fmla="*/ 38 h 109"/>
                <a:gd name="T2" fmla="*/ 418 w 482"/>
                <a:gd name="T3" fmla="*/ 2 h 109"/>
                <a:gd name="T4" fmla="*/ 402 w 482"/>
                <a:gd name="T5" fmla="*/ 24 h 109"/>
                <a:gd name="T6" fmla="*/ 409 w 482"/>
                <a:gd name="T7" fmla="*/ 47 h 109"/>
                <a:gd name="T8" fmla="*/ 402 w 482"/>
                <a:gd name="T9" fmla="*/ 77 h 109"/>
                <a:gd name="T10" fmla="*/ 353 w 482"/>
                <a:gd name="T11" fmla="*/ 106 h 109"/>
                <a:gd name="T12" fmla="*/ 402 w 482"/>
                <a:gd name="T13" fmla="*/ 77 h 109"/>
                <a:gd name="T14" fmla="*/ 353 w 482"/>
                <a:gd name="T15" fmla="*/ 106 h 109"/>
                <a:gd name="T16" fmla="*/ 402 w 482"/>
                <a:gd name="T17" fmla="*/ 24 h 109"/>
                <a:gd name="T18" fmla="*/ 356 w 482"/>
                <a:gd name="T19" fmla="*/ 49 h 109"/>
                <a:gd name="T20" fmla="*/ 353 w 482"/>
                <a:gd name="T21" fmla="*/ 94 h 109"/>
                <a:gd name="T22" fmla="*/ 355 w 482"/>
                <a:gd name="T23" fmla="*/ 81 h 109"/>
                <a:gd name="T24" fmla="*/ 353 w 482"/>
                <a:gd name="T25" fmla="*/ 71 h 109"/>
                <a:gd name="T26" fmla="*/ 402 w 482"/>
                <a:gd name="T27" fmla="*/ 12 h 109"/>
                <a:gd name="T28" fmla="*/ 339 w 482"/>
                <a:gd name="T29" fmla="*/ 96 h 109"/>
                <a:gd name="T30" fmla="*/ 353 w 482"/>
                <a:gd name="T31" fmla="*/ 106 h 109"/>
                <a:gd name="T32" fmla="*/ 351 w 482"/>
                <a:gd name="T33" fmla="*/ 97 h 109"/>
                <a:gd name="T34" fmla="*/ 353 w 482"/>
                <a:gd name="T35" fmla="*/ 94 h 109"/>
                <a:gd name="T36" fmla="*/ 241 w 482"/>
                <a:gd name="T37" fmla="*/ 100 h 109"/>
                <a:gd name="T38" fmla="*/ 353 w 482"/>
                <a:gd name="T39" fmla="*/ 34 h 109"/>
                <a:gd name="T40" fmla="*/ 348 w 482"/>
                <a:gd name="T41" fmla="*/ 24 h 109"/>
                <a:gd name="T42" fmla="*/ 241 w 482"/>
                <a:gd name="T43" fmla="*/ 53 h 109"/>
                <a:gd name="T44" fmla="*/ 353 w 482"/>
                <a:gd name="T45" fmla="*/ 71 h 109"/>
                <a:gd name="T46" fmla="*/ 129 w 482"/>
                <a:gd name="T47" fmla="*/ 106 h 109"/>
                <a:gd name="T48" fmla="*/ 142 w 482"/>
                <a:gd name="T49" fmla="*/ 98 h 109"/>
                <a:gd name="T50" fmla="*/ 241 w 482"/>
                <a:gd name="T51" fmla="*/ 100 h 109"/>
                <a:gd name="T52" fmla="*/ 129 w 482"/>
                <a:gd name="T53" fmla="*/ 93 h 109"/>
                <a:gd name="T54" fmla="*/ 132 w 482"/>
                <a:gd name="T55" fmla="*/ 97 h 109"/>
                <a:gd name="T56" fmla="*/ 129 w 482"/>
                <a:gd name="T57" fmla="*/ 106 h 109"/>
                <a:gd name="T58" fmla="*/ 135 w 482"/>
                <a:gd name="T59" fmla="*/ 25 h 109"/>
                <a:gd name="T60" fmla="*/ 129 w 482"/>
                <a:gd name="T61" fmla="*/ 36 h 109"/>
                <a:gd name="T62" fmla="*/ 140 w 482"/>
                <a:gd name="T63" fmla="*/ 36 h 109"/>
                <a:gd name="T64" fmla="*/ 142 w 482"/>
                <a:gd name="T65" fmla="*/ 36 h 109"/>
                <a:gd name="T66" fmla="*/ 241 w 482"/>
                <a:gd name="T67" fmla="*/ 42 h 109"/>
                <a:gd name="T68" fmla="*/ 129 w 482"/>
                <a:gd name="T69" fmla="*/ 106 h 109"/>
                <a:gd name="T70" fmla="*/ 81 w 482"/>
                <a:gd name="T71" fmla="*/ 78 h 109"/>
                <a:gd name="T72" fmla="*/ 129 w 482"/>
                <a:gd name="T73" fmla="*/ 36 h 109"/>
                <a:gd name="T74" fmla="*/ 126 w 482"/>
                <a:gd name="T75" fmla="*/ 81 h 109"/>
                <a:gd name="T76" fmla="*/ 129 w 482"/>
                <a:gd name="T77" fmla="*/ 93 h 109"/>
                <a:gd name="T78" fmla="*/ 127 w 482"/>
                <a:gd name="T79" fmla="*/ 45 h 109"/>
                <a:gd name="T80" fmla="*/ 81 w 482"/>
                <a:gd name="T81" fmla="*/ 12 h 109"/>
                <a:gd name="T82" fmla="*/ 63 w 482"/>
                <a:gd name="T83" fmla="*/ 0 h 109"/>
                <a:gd name="T84" fmla="*/ 0 w 482"/>
                <a:gd name="T85" fmla="*/ 38 h 109"/>
                <a:gd name="T86" fmla="*/ 81 w 482"/>
                <a:gd name="T87" fmla="*/ 78 h 109"/>
                <a:gd name="T88" fmla="*/ 72 w 482"/>
                <a:gd name="T89" fmla="*/ 48 h 109"/>
                <a:gd name="T90" fmla="*/ 71 w 482"/>
                <a:gd name="T91" fmla="*/ 18 h 109"/>
                <a:gd name="T92" fmla="*/ 81 w 482"/>
                <a:gd name="T93" fmla="*/ 24 h 109"/>
                <a:gd name="T94" fmla="*/ 63 w 482"/>
                <a:gd name="T9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2" h="109">
                  <a:moveTo>
                    <a:pt x="402" y="88"/>
                  </a:moveTo>
                  <a:cubicBezTo>
                    <a:pt x="427" y="76"/>
                    <a:pt x="457" y="60"/>
                    <a:pt x="482" y="38"/>
                  </a:cubicBezTo>
                  <a:cubicBezTo>
                    <a:pt x="419" y="38"/>
                    <a:pt x="419" y="38"/>
                    <a:pt x="419" y="38"/>
                  </a:cubicBezTo>
                  <a:cubicBezTo>
                    <a:pt x="418" y="2"/>
                    <a:pt x="418" y="2"/>
                    <a:pt x="418" y="2"/>
                  </a:cubicBezTo>
                  <a:cubicBezTo>
                    <a:pt x="418" y="2"/>
                    <a:pt x="412" y="6"/>
                    <a:pt x="402" y="12"/>
                  </a:cubicBezTo>
                  <a:cubicBezTo>
                    <a:pt x="402" y="24"/>
                    <a:pt x="402" y="24"/>
                    <a:pt x="402" y="24"/>
                  </a:cubicBezTo>
                  <a:cubicBezTo>
                    <a:pt x="405" y="22"/>
                    <a:pt x="407" y="20"/>
                    <a:pt x="409" y="18"/>
                  </a:cubicBezTo>
                  <a:cubicBezTo>
                    <a:pt x="409" y="47"/>
                    <a:pt x="409" y="47"/>
                    <a:pt x="409" y="47"/>
                  </a:cubicBezTo>
                  <a:cubicBezTo>
                    <a:pt x="453" y="47"/>
                    <a:pt x="453" y="47"/>
                    <a:pt x="453" y="47"/>
                  </a:cubicBezTo>
                  <a:cubicBezTo>
                    <a:pt x="453" y="47"/>
                    <a:pt x="432" y="62"/>
                    <a:pt x="402" y="77"/>
                  </a:cubicBezTo>
                  <a:lnTo>
                    <a:pt x="402" y="88"/>
                  </a:lnTo>
                  <a:close/>
                  <a:moveTo>
                    <a:pt x="353" y="106"/>
                  </a:moveTo>
                  <a:cubicBezTo>
                    <a:pt x="364" y="103"/>
                    <a:pt x="381" y="97"/>
                    <a:pt x="402" y="88"/>
                  </a:cubicBezTo>
                  <a:cubicBezTo>
                    <a:pt x="402" y="77"/>
                    <a:pt x="402" y="77"/>
                    <a:pt x="402" y="77"/>
                  </a:cubicBezTo>
                  <a:cubicBezTo>
                    <a:pt x="387" y="85"/>
                    <a:pt x="370" y="92"/>
                    <a:pt x="353" y="97"/>
                  </a:cubicBezTo>
                  <a:cubicBezTo>
                    <a:pt x="353" y="106"/>
                    <a:pt x="353" y="106"/>
                    <a:pt x="353" y="106"/>
                  </a:cubicBezTo>
                  <a:close/>
                  <a:moveTo>
                    <a:pt x="402" y="12"/>
                  </a:moveTo>
                  <a:cubicBezTo>
                    <a:pt x="402" y="24"/>
                    <a:pt x="402" y="24"/>
                    <a:pt x="402" y="24"/>
                  </a:cubicBezTo>
                  <a:cubicBezTo>
                    <a:pt x="385" y="33"/>
                    <a:pt x="354" y="45"/>
                    <a:pt x="354" y="45"/>
                  </a:cubicBezTo>
                  <a:cubicBezTo>
                    <a:pt x="355" y="45"/>
                    <a:pt x="356" y="49"/>
                    <a:pt x="356" y="49"/>
                  </a:cubicBezTo>
                  <a:cubicBezTo>
                    <a:pt x="369" y="87"/>
                    <a:pt x="369" y="87"/>
                    <a:pt x="369" y="87"/>
                  </a:cubicBezTo>
                  <a:cubicBezTo>
                    <a:pt x="368" y="88"/>
                    <a:pt x="358" y="92"/>
                    <a:pt x="353" y="94"/>
                  </a:cubicBezTo>
                  <a:cubicBezTo>
                    <a:pt x="353" y="82"/>
                    <a:pt x="353" y="82"/>
                    <a:pt x="353" y="82"/>
                  </a:cubicBezTo>
                  <a:cubicBezTo>
                    <a:pt x="354" y="82"/>
                    <a:pt x="354" y="82"/>
                    <a:pt x="355" y="81"/>
                  </a:cubicBezTo>
                  <a:cubicBezTo>
                    <a:pt x="356" y="81"/>
                    <a:pt x="356" y="81"/>
                    <a:pt x="356" y="81"/>
                  </a:cubicBezTo>
                  <a:cubicBezTo>
                    <a:pt x="353" y="71"/>
                    <a:pt x="353" y="71"/>
                    <a:pt x="353" y="71"/>
                  </a:cubicBezTo>
                  <a:cubicBezTo>
                    <a:pt x="353" y="34"/>
                    <a:pt x="353" y="34"/>
                    <a:pt x="353" y="34"/>
                  </a:cubicBezTo>
                  <a:cubicBezTo>
                    <a:pt x="368" y="30"/>
                    <a:pt x="388" y="20"/>
                    <a:pt x="402" y="12"/>
                  </a:cubicBezTo>
                  <a:close/>
                  <a:moveTo>
                    <a:pt x="241" y="108"/>
                  </a:moveTo>
                  <a:cubicBezTo>
                    <a:pt x="272" y="108"/>
                    <a:pt x="307" y="105"/>
                    <a:pt x="339" y="96"/>
                  </a:cubicBezTo>
                  <a:cubicBezTo>
                    <a:pt x="343" y="109"/>
                    <a:pt x="343" y="109"/>
                    <a:pt x="343" y="109"/>
                  </a:cubicBezTo>
                  <a:cubicBezTo>
                    <a:pt x="343" y="109"/>
                    <a:pt x="347" y="108"/>
                    <a:pt x="353" y="106"/>
                  </a:cubicBezTo>
                  <a:cubicBezTo>
                    <a:pt x="353" y="97"/>
                    <a:pt x="353" y="97"/>
                    <a:pt x="353" y="97"/>
                  </a:cubicBezTo>
                  <a:cubicBezTo>
                    <a:pt x="353" y="97"/>
                    <a:pt x="352" y="97"/>
                    <a:pt x="351" y="97"/>
                  </a:cubicBezTo>
                  <a:cubicBezTo>
                    <a:pt x="350" y="95"/>
                    <a:pt x="350" y="95"/>
                    <a:pt x="350" y="95"/>
                  </a:cubicBezTo>
                  <a:cubicBezTo>
                    <a:pt x="350" y="95"/>
                    <a:pt x="351" y="94"/>
                    <a:pt x="353" y="94"/>
                  </a:cubicBezTo>
                  <a:cubicBezTo>
                    <a:pt x="353" y="82"/>
                    <a:pt x="353" y="82"/>
                    <a:pt x="353" y="82"/>
                  </a:cubicBezTo>
                  <a:cubicBezTo>
                    <a:pt x="313" y="95"/>
                    <a:pt x="274" y="100"/>
                    <a:pt x="241" y="100"/>
                  </a:cubicBezTo>
                  <a:cubicBezTo>
                    <a:pt x="241" y="108"/>
                    <a:pt x="241" y="108"/>
                    <a:pt x="241" y="108"/>
                  </a:cubicBezTo>
                  <a:close/>
                  <a:moveTo>
                    <a:pt x="353" y="34"/>
                  </a:moveTo>
                  <a:cubicBezTo>
                    <a:pt x="353" y="34"/>
                    <a:pt x="352" y="34"/>
                    <a:pt x="352" y="34"/>
                  </a:cubicBezTo>
                  <a:cubicBezTo>
                    <a:pt x="348" y="24"/>
                    <a:pt x="348" y="24"/>
                    <a:pt x="348" y="24"/>
                  </a:cubicBezTo>
                  <a:cubicBezTo>
                    <a:pt x="348" y="24"/>
                    <a:pt x="304" y="42"/>
                    <a:pt x="241" y="42"/>
                  </a:cubicBezTo>
                  <a:cubicBezTo>
                    <a:pt x="241" y="53"/>
                    <a:pt x="241" y="53"/>
                    <a:pt x="241" y="53"/>
                  </a:cubicBezTo>
                  <a:cubicBezTo>
                    <a:pt x="297" y="52"/>
                    <a:pt x="342" y="37"/>
                    <a:pt x="342" y="37"/>
                  </a:cubicBezTo>
                  <a:cubicBezTo>
                    <a:pt x="353" y="71"/>
                    <a:pt x="353" y="71"/>
                    <a:pt x="353" y="71"/>
                  </a:cubicBezTo>
                  <a:lnTo>
                    <a:pt x="353" y="34"/>
                  </a:lnTo>
                  <a:close/>
                  <a:moveTo>
                    <a:pt x="129" y="106"/>
                  </a:moveTo>
                  <a:cubicBezTo>
                    <a:pt x="132" y="107"/>
                    <a:pt x="135" y="108"/>
                    <a:pt x="139" y="108"/>
                  </a:cubicBezTo>
                  <a:cubicBezTo>
                    <a:pt x="142" y="98"/>
                    <a:pt x="142" y="98"/>
                    <a:pt x="142" y="98"/>
                  </a:cubicBezTo>
                  <a:cubicBezTo>
                    <a:pt x="142" y="98"/>
                    <a:pt x="186" y="107"/>
                    <a:pt x="241" y="108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183" y="100"/>
                    <a:pt x="140" y="87"/>
                    <a:pt x="129" y="83"/>
                  </a:cubicBezTo>
                  <a:cubicBezTo>
                    <a:pt x="129" y="93"/>
                    <a:pt x="129" y="93"/>
                    <a:pt x="129" y="93"/>
                  </a:cubicBezTo>
                  <a:cubicBezTo>
                    <a:pt x="131" y="94"/>
                    <a:pt x="132" y="94"/>
                    <a:pt x="132" y="94"/>
                  </a:cubicBezTo>
                  <a:cubicBezTo>
                    <a:pt x="132" y="97"/>
                    <a:pt x="132" y="97"/>
                    <a:pt x="132" y="97"/>
                  </a:cubicBezTo>
                  <a:cubicBezTo>
                    <a:pt x="131" y="96"/>
                    <a:pt x="130" y="96"/>
                    <a:pt x="129" y="96"/>
                  </a:cubicBezTo>
                  <a:cubicBezTo>
                    <a:pt x="129" y="106"/>
                    <a:pt x="129" y="106"/>
                    <a:pt x="129" y="106"/>
                  </a:cubicBezTo>
                  <a:close/>
                  <a:moveTo>
                    <a:pt x="241" y="42"/>
                  </a:moveTo>
                  <a:cubicBezTo>
                    <a:pt x="210" y="42"/>
                    <a:pt x="173" y="38"/>
                    <a:pt x="135" y="2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9" y="36"/>
                    <a:pt x="129" y="36"/>
                    <a:pt x="129" y="36"/>
                  </a:cubicBezTo>
                  <a:cubicBezTo>
                    <a:pt x="129" y="71"/>
                    <a:pt x="129" y="71"/>
                    <a:pt x="129" y="71"/>
                  </a:cubicBezTo>
                  <a:cubicBezTo>
                    <a:pt x="140" y="36"/>
                    <a:pt x="140" y="36"/>
                    <a:pt x="140" y="36"/>
                  </a:cubicBezTo>
                  <a:cubicBezTo>
                    <a:pt x="140" y="35"/>
                    <a:pt x="140" y="35"/>
                    <a:pt x="140" y="35"/>
                  </a:cubicBezTo>
                  <a:cubicBezTo>
                    <a:pt x="142" y="36"/>
                    <a:pt x="142" y="36"/>
                    <a:pt x="142" y="36"/>
                  </a:cubicBezTo>
                  <a:cubicBezTo>
                    <a:pt x="174" y="49"/>
                    <a:pt x="209" y="53"/>
                    <a:pt x="241" y="53"/>
                  </a:cubicBezTo>
                  <a:lnTo>
                    <a:pt x="241" y="42"/>
                  </a:lnTo>
                  <a:close/>
                  <a:moveTo>
                    <a:pt x="81" y="88"/>
                  </a:moveTo>
                  <a:cubicBezTo>
                    <a:pt x="96" y="96"/>
                    <a:pt x="113" y="102"/>
                    <a:pt x="129" y="106"/>
                  </a:cubicBezTo>
                  <a:cubicBezTo>
                    <a:pt x="129" y="96"/>
                    <a:pt x="129" y="96"/>
                    <a:pt x="129" y="96"/>
                  </a:cubicBezTo>
                  <a:cubicBezTo>
                    <a:pt x="110" y="90"/>
                    <a:pt x="94" y="84"/>
                    <a:pt x="81" y="78"/>
                  </a:cubicBezTo>
                  <a:cubicBezTo>
                    <a:pt x="81" y="88"/>
                    <a:pt x="81" y="88"/>
                    <a:pt x="81" y="88"/>
                  </a:cubicBezTo>
                  <a:close/>
                  <a:moveTo>
                    <a:pt x="129" y="36"/>
                  </a:moveTo>
                  <a:cubicBezTo>
                    <a:pt x="129" y="71"/>
                    <a:pt x="129" y="71"/>
                    <a:pt x="129" y="71"/>
                  </a:cubicBezTo>
                  <a:cubicBezTo>
                    <a:pt x="126" y="81"/>
                    <a:pt x="126" y="81"/>
                    <a:pt x="126" y="81"/>
                  </a:cubicBezTo>
                  <a:cubicBezTo>
                    <a:pt x="126" y="81"/>
                    <a:pt x="127" y="82"/>
                    <a:pt x="129" y="83"/>
                  </a:cubicBezTo>
                  <a:cubicBezTo>
                    <a:pt x="129" y="93"/>
                    <a:pt x="129" y="93"/>
                    <a:pt x="129" y="93"/>
                  </a:cubicBezTo>
                  <a:cubicBezTo>
                    <a:pt x="124" y="91"/>
                    <a:pt x="115" y="88"/>
                    <a:pt x="114" y="87"/>
                  </a:cubicBezTo>
                  <a:cubicBezTo>
                    <a:pt x="114" y="87"/>
                    <a:pt x="128" y="46"/>
                    <a:pt x="127" y="45"/>
                  </a:cubicBezTo>
                  <a:cubicBezTo>
                    <a:pt x="127" y="45"/>
                    <a:pt x="103" y="36"/>
                    <a:pt x="81" y="2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99" y="22"/>
                    <a:pt x="124" y="34"/>
                    <a:pt x="129" y="36"/>
                  </a:cubicBezTo>
                  <a:close/>
                  <a:moveTo>
                    <a:pt x="63" y="0"/>
                  </a:moveTo>
                  <a:cubicBezTo>
                    <a:pt x="63" y="37"/>
                    <a:pt x="63" y="37"/>
                    <a:pt x="63" y="37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37" y="67"/>
                    <a:pt x="81" y="88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47" y="63"/>
                    <a:pt x="30" y="48"/>
                    <a:pt x="30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71" y="19"/>
                    <a:pt x="71" y="18"/>
                    <a:pt x="71" y="18"/>
                  </a:cubicBezTo>
                  <a:cubicBezTo>
                    <a:pt x="73" y="19"/>
                    <a:pt x="73" y="19"/>
                    <a:pt x="73" y="19"/>
                  </a:cubicBezTo>
                  <a:cubicBezTo>
                    <a:pt x="75" y="21"/>
                    <a:pt x="78" y="22"/>
                    <a:pt x="81" y="2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72" y="7"/>
                    <a:pt x="64" y="2"/>
                    <a:pt x="6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68"/>
            <p:cNvSpPr/>
            <p:nvPr/>
          </p:nvSpPr>
          <p:spPr bwMode="auto">
            <a:xfrm>
              <a:off x="-5745163" y="3965575"/>
              <a:ext cx="412750" cy="368300"/>
            </a:xfrm>
            <a:custGeom>
              <a:avLst/>
              <a:gdLst>
                <a:gd name="T0" fmla="*/ 38 w 110"/>
                <a:gd name="T1" fmla="*/ 51 h 98"/>
                <a:gd name="T2" fmla="*/ 38 w 110"/>
                <a:gd name="T3" fmla="*/ 81 h 98"/>
                <a:gd name="T4" fmla="*/ 39 w 110"/>
                <a:gd name="T5" fmla="*/ 91 h 98"/>
                <a:gd name="T6" fmla="*/ 42 w 110"/>
                <a:gd name="T7" fmla="*/ 94 h 98"/>
                <a:gd name="T8" fmla="*/ 48 w 110"/>
                <a:gd name="T9" fmla="*/ 95 h 98"/>
                <a:gd name="T10" fmla="*/ 52 w 110"/>
                <a:gd name="T11" fmla="*/ 95 h 98"/>
                <a:gd name="T12" fmla="*/ 52 w 110"/>
                <a:gd name="T13" fmla="*/ 98 h 98"/>
                <a:gd name="T14" fmla="*/ 0 w 110"/>
                <a:gd name="T15" fmla="*/ 98 h 98"/>
                <a:gd name="T16" fmla="*/ 0 w 110"/>
                <a:gd name="T17" fmla="*/ 95 h 98"/>
                <a:gd name="T18" fmla="*/ 4 w 110"/>
                <a:gd name="T19" fmla="*/ 95 h 98"/>
                <a:gd name="T20" fmla="*/ 11 w 110"/>
                <a:gd name="T21" fmla="*/ 94 h 98"/>
                <a:gd name="T22" fmla="*/ 13 w 110"/>
                <a:gd name="T23" fmla="*/ 90 h 98"/>
                <a:gd name="T24" fmla="*/ 14 w 110"/>
                <a:gd name="T25" fmla="*/ 81 h 98"/>
                <a:gd name="T26" fmla="*/ 14 w 110"/>
                <a:gd name="T27" fmla="*/ 17 h 98"/>
                <a:gd name="T28" fmla="*/ 13 w 110"/>
                <a:gd name="T29" fmla="*/ 7 h 98"/>
                <a:gd name="T30" fmla="*/ 10 w 110"/>
                <a:gd name="T31" fmla="*/ 4 h 98"/>
                <a:gd name="T32" fmla="*/ 4 w 110"/>
                <a:gd name="T33" fmla="*/ 3 h 98"/>
                <a:gd name="T34" fmla="*/ 0 w 110"/>
                <a:gd name="T35" fmla="*/ 3 h 98"/>
                <a:gd name="T36" fmla="*/ 0 w 110"/>
                <a:gd name="T37" fmla="*/ 0 h 98"/>
                <a:gd name="T38" fmla="*/ 52 w 110"/>
                <a:gd name="T39" fmla="*/ 0 h 98"/>
                <a:gd name="T40" fmla="*/ 52 w 110"/>
                <a:gd name="T41" fmla="*/ 3 h 98"/>
                <a:gd name="T42" fmla="*/ 48 w 110"/>
                <a:gd name="T43" fmla="*/ 3 h 98"/>
                <a:gd name="T44" fmla="*/ 42 w 110"/>
                <a:gd name="T45" fmla="*/ 4 h 98"/>
                <a:gd name="T46" fmla="*/ 39 w 110"/>
                <a:gd name="T47" fmla="*/ 8 h 98"/>
                <a:gd name="T48" fmla="*/ 38 w 110"/>
                <a:gd name="T49" fmla="*/ 17 h 98"/>
                <a:gd name="T50" fmla="*/ 38 w 110"/>
                <a:gd name="T51" fmla="*/ 45 h 98"/>
                <a:gd name="T52" fmla="*/ 72 w 110"/>
                <a:gd name="T53" fmla="*/ 45 h 98"/>
                <a:gd name="T54" fmla="*/ 72 w 110"/>
                <a:gd name="T55" fmla="*/ 17 h 98"/>
                <a:gd name="T56" fmla="*/ 72 w 110"/>
                <a:gd name="T57" fmla="*/ 7 h 98"/>
                <a:gd name="T58" fmla="*/ 68 w 110"/>
                <a:gd name="T59" fmla="*/ 4 h 98"/>
                <a:gd name="T60" fmla="*/ 62 w 110"/>
                <a:gd name="T61" fmla="*/ 3 h 98"/>
                <a:gd name="T62" fmla="*/ 59 w 110"/>
                <a:gd name="T63" fmla="*/ 3 h 98"/>
                <a:gd name="T64" fmla="*/ 59 w 110"/>
                <a:gd name="T65" fmla="*/ 0 h 98"/>
                <a:gd name="T66" fmla="*/ 110 w 110"/>
                <a:gd name="T67" fmla="*/ 0 h 98"/>
                <a:gd name="T68" fmla="*/ 110 w 110"/>
                <a:gd name="T69" fmla="*/ 3 h 98"/>
                <a:gd name="T70" fmla="*/ 107 w 110"/>
                <a:gd name="T71" fmla="*/ 3 h 98"/>
                <a:gd name="T72" fmla="*/ 100 w 110"/>
                <a:gd name="T73" fmla="*/ 4 h 98"/>
                <a:gd name="T74" fmla="*/ 97 w 110"/>
                <a:gd name="T75" fmla="*/ 8 h 98"/>
                <a:gd name="T76" fmla="*/ 96 w 110"/>
                <a:gd name="T77" fmla="*/ 17 h 98"/>
                <a:gd name="T78" fmla="*/ 96 w 110"/>
                <a:gd name="T79" fmla="*/ 81 h 98"/>
                <a:gd name="T80" fmla="*/ 97 w 110"/>
                <a:gd name="T81" fmla="*/ 91 h 98"/>
                <a:gd name="T82" fmla="*/ 100 w 110"/>
                <a:gd name="T83" fmla="*/ 94 h 98"/>
                <a:gd name="T84" fmla="*/ 107 w 110"/>
                <a:gd name="T85" fmla="*/ 95 h 98"/>
                <a:gd name="T86" fmla="*/ 110 w 110"/>
                <a:gd name="T87" fmla="*/ 95 h 98"/>
                <a:gd name="T88" fmla="*/ 110 w 110"/>
                <a:gd name="T89" fmla="*/ 98 h 98"/>
                <a:gd name="T90" fmla="*/ 59 w 110"/>
                <a:gd name="T91" fmla="*/ 98 h 98"/>
                <a:gd name="T92" fmla="*/ 59 w 110"/>
                <a:gd name="T93" fmla="*/ 95 h 98"/>
                <a:gd name="T94" fmla="*/ 62 w 110"/>
                <a:gd name="T95" fmla="*/ 95 h 98"/>
                <a:gd name="T96" fmla="*/ 69 w 110"/>
                <a:gd name="T97" fmla="*/ 94 h 98"/>
                <a:gd name="T98" fmla="*/ 72 w 110"/>
                <a:gd name="T99" fmla="*/ 90 h 98"/>
                <a:gd name="T100" fmla="*/ 72 w 110"/>
                <a:gd name="T101" fmla="*/ 81 h 98"/>
                <a:gd name="T102" fmla="*/ 72 w 110"/>
                <a:gd name="T103" fmla="*/ 51 h 98"/>
                <a:gd name="T104" fmla="*/ 38 w 110"/>
                <a:gd name="T105" fmla="*/ 51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0" h="98">
                  <a:moveTo>
                    <a:pt x="38" y="51"/>
                  </a:moveTo>
                  <a:cubicBezTo>
                    <a:pt x="38" y="81"/>
                    <a:pt x="38" y="81"/>
                    <a:pt x="38" y="81"/>
                  </a:cubicBezTo>
                  <a:cubicBezTo>
                    <a:pt x="38" y="86"/>
                    <a:pt x="38" y="89"/>
                    <a:pt x="39" y="91"/>
                  </a:cubicBezTo>
                  <a:cubicBezTo>
                    <a:pt x="39" y="92"/>
                    <a:pt x="40" y="93"/>
                    <a:pt x="42" y="94"/>
                  </a:cubicBezTo>
                  <a:cubicBezTo>
                    <a:pt x="44" y="95"/>
                    <a:pt x="46" y="95"/>
                    <a:pt x="48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2" y="98"/>
                    <a:pt x="52" y="98"/>
                    <a:pt x="52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4" y="95"/>
                    <a:pt x="4" y="95"/>
                    <a:pt x="4" y="95"/>
                  </a:cubicBezTo>
                  <a:cubicBezTo>
                    <a:pt x="7" y="95"/>
                    <a:pt x="9" y="95"/>
                    <a:pt x="11" y="94"/>
                  </a:cubicBezTo>
                  <a:cubicBezTo>
                    <a:pt x="12" y="93"/>
                    <a:pt x="13" y="92"/>
                    <a:pt x="13" y="90"/>
                  </a:cubicBezTo>
                  <a:cubicBezTo>
                    <a:pt x="14" y="89"/>
                    <a:pt x="14" y="86"/>
                    <a:pt x="14" y="81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2"/>
                    <a:pt x="14" y="9"/>
                    <a:pt x="13" y="7"/>
                  </a:cubicBezTo>
                  <a:cubicBezTo>
                    <a:pt x="13" y="6"/>
                    <a:pt x="12" y="5"/>
                    <a:pt x="10" y="4"/>
                  </a:cubicBezTo>
                  <a:cubicBezTo>
                    <a:pt x="9" y="3"/>
                    <a:pt x="6" y="3"/>
                    <a:pt x="4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6" y="3"/>
                    <a:pt x="43" y="3"/>
                    <a:pt x="42" y="4"/>
                  </a:cubicBezTo>
                  <a:cubicBezTo>
                    <a:pt x="40" y="5"/>
                    <a:pt x="39" y="6"/>
                    <a:pt x="39" y="8"/>
                  </a:cubicBezTo>
                  <a:cubicBezTo>
                    <a:pt x="38" y="9"/>
                    <a:pt x="38" y="12"/>
                    <a:pt x="38" y="17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2" y="17"/>
                    <a:pt x="72" y="17"/>
                    <a:pt x="72" y="17"/>
                  </a:cubicBezTo>
                  <a:cubicBezTo>
                    <a:pt x="72" y="12"/>
                    <a:pt x="72" y="9"/>
                    <a:pt x="72" y="7"/>
                  </a:cubicBezTo>
                  <a:cubicBezTo>
                    <a:pt x="71" y="6"/>
                    <a:pt x="70" y="5"/>
                    <a:pt x="68" y="4"/>
                  </a:cubicBezTo>
                  <a:cubicBezTo>
                    <a:pt x="67" y="3"/>
                    <a:pt x="65" y="3"/>
                    <a:pt x="62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4" y="3"/>
                    <a:pt x="101" y="3"/>
                    <a:pt x="100" y="4"/>
                  </a:cubicBezTo>
                  <a:cubicBezTo>
                    <a:pt x="98" y="5"/>
                    <a:pt x="97" y="6"/>
                    <a:pt x="97" y="8"/>
                  </a:cubicBezTo>
                  <a:cubicBezTo>
                    <a:pt x="96" y="9"/>
                    <a:pt x="96" y="12"/>
                    <a:pt x="96" y="17"/>
                  </a:cubicBezTo>
                  <a:cubicBezTo>
                    <a:pt x="96" y="81"/>
                    <a:pt x="96" y="81"/>
                    <a:pt x="96" y="81"/>
                  </a:cubicBezTo>
                  <a:cubicBezTo>
                    <a:pt x="96" y="86"/>
                    <a:pt x="96" y="89"/>
                    <a:pt x="97" y="91"/>
                  </a:cubicBezTo>
                  <a:cubicBezTo>
                    <a:pt x="97" y="92"/>
                    <a:pt x="98" y="93"/>
                    <a:pt x="100" y="94"/>
                  </a:cubicBezTo>
                  <a:cubicBezTo>
                    <a:pt x="102" y="95"/>
                    <a:pt x="104" y="95"/>
                    <a:pt x="107" y="95"/>
                  </a:cubicBezTo>
                  <a:cubicBezTo>
                    <a:pt x="110" y="95"/>
                    <a:pt x="110" y="95"/>
                    <a:pt x="110" y="95"/>
                  </a:cubicBezTo>
                  <a:cubicBezTo>
                    <a:pt x="110" y="98"/>
                    <a:pt x="110" y="98"/>
                    <a:pt x="110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5" y="95"/>
                    <a:pt x="67" y="95"/>
                    <a:pt x="69" y="94"/>
                  </a:cubicBezTo>
                  <a:cubicBezTo>
                    <a:pt x="70" y="93"/>
                    <a:pt x="71" y="92"/>
                    <a:pt x="72" y="90"/>
                  </a:cubicBezTo>
                  <a:cubicBezTo>
                    <a:pt x="72" y="89"/>
                    <a:pt x="72" y="86"/>
                    <a:pt x="72" y="81"/>
                  </a:cubicBezTo>
                  <a:cubicBezTo>
                    <a:pt x="72" y="51"/>
                    <a:pt x="72" y="51"/>
                    <a:pt x="72" y="51"/>
                  </a:cubicBezTo>
                  <a:lnTo>
                    <a:pt x="38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69"/>
            <p:cNvSpPr/>
            <p:nvPr/>
          </p:nvSpPr>
          <p:spPr bwMode="auto">
            <a:xfrm>
              <a:off x="-5308600" y="3965575"/>
              <a:ext cx="379413" cy="376238"/>
            </a:xfrm>
            <a:custGeom>
              <a:avLst/>
              <a:gdLst>
                <a:gd name="T0" fmla="*/ 0 w 101"/>
                <a:gd name="T1" fmla="*/ 0 h 100"/>
                <a:gd name="T2" fmla="*/ 51 w 101"/>
                <a:gd name="T3" fmla="*/ 0 h 100"/>
                <a:gd name="T4" fmla="*/ 51 w 101"/>
                <a:gd name="T5" fmla="*/ 3 h 100"/>
                <a:gd name="T6" fmla="*/ 48 w 101"/>
                <a:gd name="T7" fmla="*/ 3 h 100"/>
                <a:gd name="T8" fmla="*/ 40 w 101"/>
                <a:gd name="T9" fmla="*/ 4 h 100"/>
                <a:gd name="T10" fmla="*/ 37 w 101"/>
                <a:gd name="T11" fmla="*/ 7 h 100"/>
                <a:gd name="T12" fmla="*/ 36 w 101"/>
                <a:gd name="T13" fmla="*/ 18 h 100"/>
                <a:gd name="T14" fmla="*/ 36 w 101"/>
                <a:gd name="T15" fmla="*/ 66 h 100"/>
                <a:gd name="T16" fmla="*/ 38 w 101"/>
                <a:gd name="T17" fmla="*/ 83 h 100"/>
                <a:gd name="T18" fmla="*/ 45 w 101"/>
                <a:gd name="T19" fmla="*/ 90 h 100"/>
                <a:gd name="T20" fmla="*/ 56 w 101"/>
                <a:gd name="T21" fmla="*/ 93 h 100"/>
                <a:gd name="T22" fmla="*/ 70 w 101"/>
                <a:gd name="T23" fmla="*/ 89 h 100"/>
                <a:gd name="T24" fmla="*/ 78 w 101"/>
                <a:gd name="T25" fmla="*/ 80 h 100"/>
                <a:gd name="T26" fmla="*/ 81 w 101"/>
                <a:gd name="T27" fmla="*/ 58 h 100"/>
                <a:gd name="T28" fmla="*/ 81 w 101"/>
                <a:gd name="T29" fmla="*/ 18 h 100"/>
                <a:gd name="T30" fmla="*/ 80 w 101"/>
                <a:gd name="T31" fmla="*/ 8 h 100"/>
                <a:gd name="T32" fmla="*/ 76 w 101"/>
                <a:gd name="T33" fmla="*/ 4 h 100"/>
                <a:gd name="T34" fmla="*/ 67 w 101"/>
                <a:gd name="T35" fmla="*/ 3 h 100"/>
                <a:gd name="T36" fmla="*/ 67 w 101"/>
                <a:gd name="T37" fmla="*/ 0 h 100"/>
                <a:gd name="T38" fmla="*/ 101 w 101"/>
                <a:gd name="T39" fmla="*/ 0 h 100"/>
                <a:gd name="T40" fmla="*/ 101 w 101"/>
                <a:gd name="T41" fmla="*/ 3 h 100"/>
                <a:gd name="T42" fmla="*/ 99 w 101"/>
                <a:gd name="T43" fmla="*/ 3 h 100"/>
                <a:gd name="T44" fmla="*/ 92 w 101"/>
                <a:gd name="T45" fmla="*/ 4 h 100"/>
                <a:gd name="T46" fmla="*/ 88 w 101"/>
                <a:gd name="T47" fmla="*/ 9 h 100"/>
                <a:gd name="T48" fmla="*/ 87 w 101"/>
                <a:gd name="T49" fmla="*/ 18 h 100"/>
                <a:gd name="T50" fmla="*/ 87 w 101"/>
                <a:gd name="T51" fmla="*/ 55 h 100"/>
                <a:gd name="T52" fmla="*/ 85 w 101"/>
                <a:gd name="T53" fmla="*/ 80 h 100"/>
                <a:gd name="T54" fmla="*/ 74 w 101"/>
                <a:gd name="T55" fmla="*/ 94 h 100"/>
                <a:gd name="T56" fmla="*/ 50 w 101"/>
                <a:gd name="T57" fmla="*/ 100 h 100"/>
                <a:gd name="T58" fmla="*/ 30 w 101"/>
                <a:gd name="T59" fmla="*/ 97 h 100"/>
                <a:gd name="T60" fmla="*/ 17 w 101"/>
                <a:gd name="T61" fmla="*/ 85 h 100"/>
                <a:gd name="T62" fmla="*/ 13 w 101"/>
                <a:gd name="T63" fmla="*/ 66 h 100"/>
                <a:gd name="T64" fmla="*/ 13 w 101"/>
                <a:gd name="T65" fmla="*/ 18 h 100"/>
                <a:gd name="T66" fmla="*/ 12 w 101"/>
                <a:gd name="T67" fmla="*/ 7 h 100"/>
                <a:gd name="T68" fmla="*/ 8 w 101"/>
                <a:gd name="T69" fmla="*/ 4 h 100"/>
                <a:gd name="T70" fmla="*/ 0 w 101"/>
                <a:gd name="T71" fmla="*/ 3 h 100"/>
                <a:gd name="T72" fmla="*/ 0 w 101"/>
                <a:gd name="T7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1" h="100">
                  <a:moveTo>
                    <a:pt x="0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4" y="3"/>
                    <a:pt x="42" y="3"/>
                    <a:pt x="40" y="4"/>
                  </a:cubicBezTo>
                  <a:cubicBezTo>
                    <a:pt x="39" y="5"/>
                    <a:pt x="38" y="6"/>
                    <a:pt x="37" y="7"/>
                  </a:cubicBezTo>
                  <a:cubicBezTo>
                    <a:pt x="37" y="9"/>
                    <a:pt x="36" y="12"/>
                    <a:pt x="36" y="18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74"/>
                    <a:pt x="37" y="80"/>
                    <a:pt x="38" y="83"/>
                  </a:cubicBezTo>
                  <a:cubicBezTo>
                    <a:pt x="40" y="86"/>
                    <a:pt x="42" y="88"/>
                    <a:pt x="45" y="90"/>
                  </a:cubicBezTo>
                  <a:cubicBezTo>
                    <a:pt x="48" y="92"/>
                    <a:pt x="52" y="93"/>
                    <a:pt x="56" y="93"/>
                  </a:cubicBezTo>
                  <a:cubicBezTo>
                    <a:pt x="62" y="93"/>
                    <a:pt x="66" y="92"/>
                    <a:pt x="70" y="89"/>
                  </a:cubicBezTo>
                  <a:cubicBezTo>
                    <a:pt x="74" y="87"/>
                    <a:pt x="76" y="84"/>
                    <a:pt x="78" y="80"/>
                  </a:cubicBezTo>
                  <a:cubicBezTo>
                    <a:pt x="80" y="75"/>
                    <a:pt x="81" y="68"/>
                    <a:pt x="81" y="58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81" y="13"/>
                    <a:pt x="80" y="10"/>
                    <a:pt x="80" y="8"/>
                  </a:cubicBezTo>
                  <a:cubicBezTo>
                    <a:pt x="79" y="6"/>
                    <a:pt x="77" y="5"/>
                    <a:pt x="76" y="4"/>
                  </a:cubicBezTo>
                  <a:cubicBezTo>
                    <a:pt x="74" y="3"/>
                    <a:pt x="71" y="3"/>
                    <a:pt x="67" y="3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99" y="3"/>
                    <a:pt x="99" y="3"/>
                    <a:pt x="99" y="3"/>
                  </a:cubicBezTo>
                  <a:cubicBezTo>
                    <a:pt x="96" y="3"/>
                    <a:pt x="94" y="3"/>
                    <a:pt x="92" y="4"/>
                  </a:cubicBezTo>
                  <a:cubicBezTo>
                    <a:pt x="90" y="5"/>
                    <a:pt x="89" y="7"/>
                    <a:pt x="88" y="9"/>
                  </a:cubicBezTo>
                  <a:cubicBezTo>
                    <a:pt x="87" y="11"/>
                    <a:pt x="87" y="14"/>
                    <a:pt x="87" y="18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66"/>
                    <a:pt x="86" y="75"/>
                    <a:pt x="85" y="80"/>
                  </a:cubicBezTo>
                  <a:cubicBezTo>
                    <a:pt x="83" y="85"/>
                    <a:pt x="80" y="90"/>
                    <a:pt x="74" y="94"/>
                  </a:cubicBezTo>
                  <a:cubicBezTo>
                    <a:pt x="68" y="98"/>
                    <a:pt x="60" y="100"/>
                    <a:pt x="50" y="100"/>
                  </a:cubicBezTo>
                  <a:cubicBezTo>
                    <a:pt x="41" y="100"/>
                    <a:pt x="35" y="99"/>
                    <a:pt x="30" y="97"/>
                  </a:cubicBezTo>
                  <a:cubicBezTo>
                    <a:pt x="24" y="94"/>
                    <a:pt x="19" y="90"/>
                    <a:pt x="17" y="85"/>
                  </a:cubicBezTo>
                  <a:cubicBezTo>
                    <a:pt x="14" y="80"/>
                    <a:pt x="13" y="74"/>
                    <a:pt x="13" y="66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2"/>
                    <a:pt x="12" y="9"/>
                    <a:pt x="12" y="7"/>
                  </a:cubicBezTo>
                  <a:cubicBezTo>
                    <a:pt x="11" y="6"/>
                    <a:pt x="10" y="5"/>
                    <a:pt x="8" y="4"/>
                  </a:cubicBezTo>
                  <a:cubicBezTo>
                    <a:pt x="7" y="3"/>
                    <a:pt x="4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70"/>
            <p:cNvSpPr/>
            <p:nvPr/>
          </p:nvSpPr>
          <p:spPr bwMode="auto">
            <a:xfrm>
              <a:off x="-4914900" y="3965575"/>
              <a:ext cx="382588" cy="376238"/>
            </a:xfrm>
            <a:custGeom>
              <a:avLst/>
              <a:gdLst>
                <a:gd name="T0" fmla="*/ 35 w 102"/>
                <a:gd name="T1" fmla="*/ 0 h 100"/>
                <a:gd name="T2" fmla="*/ 84 w 102"/>
                <a:gd name="T3" fmla="*/ 61 h 100"/>
                <a:gd name="T4" fmla="*/ 84 w 102"/>
                <a:gd name="T5" fmla="*/ 19 h 100"/>
                <a:gd name="T6" fmla="*/ 81 w 102"/>
                <a:gd name="T7" fmla="*/ 7 h 100"/>
                <a:gd name="T8" fmla="*/ 69 w 102"/>
                <a:gd name="T9" fmla="*/ 3 h 100"/>
                <a:gd name="T10" fmla="*/ 69 w 102"/>
                <a:gd name="T11" fmla="*/ 0 h 100"/>
                <a:gd name="T12" fmla="*/ 102 w 102"/>
                <a:gd name="T13" fmla="*/ 0 h 100"/>
                <a:gd name="T14" fmla="*/ 102 w 102"/>
                <a:gd name="T15" fmla="*/ 3 h 100"/>
                <a:gd name="T16" fmla="*/ 93 w 102"/>
                <a:gd name="T17" fmla="*/ 5 h 100"/>
                <a:gd name="T18" fmla="*/ 90 w 102"/>
                <a:gd name="T19" fmla="*/ 9 h 100"/>
                <a:gd name="T20" fmla="*/ 89 w 102"/>
                <a:gd name="T21" fmla="*/ 19 h 100"/>
                <a:gd name="T22" fmla="*/ 89 w 102"/>
                <a:gd name="T23" fmla="*/ 100 h 100"/>
                <a:gd name="T24" fmla="*/ 86 w 102"/>
                <a:gd name="T25" fmla="*/ 100 h 100"/>
                <a:gd name="T26" fmla="*/ 20 w 102"/>
                <a:gd name="T27" fmla="*/ 19 h 100"/>
                <a:gd name="T28" fmla="*/ 20 w 102"/>
                <a:gd name="T29" fmla="*/ 81 h 100"/>
                <a:gd name="T30" fmla="*/ 24 w 102"/>
                <a:gd name="T31" fmla="*/ 92 h 100"/>
                <a:gd name="T32" fmla="*/ 33 w 102"/>
                <a:gd name="T33" fmla="*/ 95 h 100"/>
                <a:gd name="T34" fmla="*/ 35 w 102"/>
                <a:gd name="T35" fmla="*/ 95 h 100"/>
                <a:gd name="T36" fmla="*/ 35 w 102"/>
                <a:gd name="T37" fmla="*/ 98 h 100"/>
                <a:gd name="T38" fmla="*/ 0 w 102"/>
                <a:gd name="T39" fmla="*/ 98 h 100"/>
                <a:gd name="T40" fmla="*/ 0 w 102"/>
                <a:gd name="T41" fmla="*/ 95 h 100"/>
                <a:gd name="T42" fmla="*/ 12 w 102"/>
                <a:gd name="T43" fmla="*/ 92 h 100"/>
                <a:gd name="T44" fmla="*/ 15 w 102"/>
                <a:gd name="T45" fmla="*/ 81 h 100"/>
                <a:gd name="T46" fmla="*/ 15 w 102"/>
                <a:gd name="T47" fmla="*/ 12 h 100"/>
                <a:gd name="T48" fmla="*/ 13 w 102"/>
                <a:gd name="T49" fmla="*/ 9 h 100"/>
                <a:gd name="T50" fmla="*/ 7 w 102"/>
                <a:gd name="T51" fmla="*/ 4 h 100"/>
                <a:gd name="T52" fmla="*/ 0 w 102"/>
                <a:gd name="T53" fmla="*/ 3 h 100"/>
                <a:gd name="T54" fmla="*/ 0 w 102"/>
                <a:gd name="T55" fmla="*/ 0 h 100"/>
                <a:gd name="T56" fmla="*/ 35 w 102"/>
                <a:gd name="T5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2" h="100">
                  <a:moveTo>
                    <a:pt x="35" y="0"/>
                  </a:moveTo>
                  <a:cubicBezTo>
                    <a:pt x="84" y="61"/>
                    <a:pt x="84" y="61"/>
                    <a:pt x="84" y="61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4" y="13"/>
                    <a:pt x="83" y="9"/>
                    <a:pt x="81" y="7"/>
                  </a:cubicBezTo>
                  <a:cubicBezTo>
                    <a:pt x="79" y="4"/>
                    <a:pt x="75" y="3"/>
                    <a:pt x="69" y="3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3"/>
                    <a:pt x="102" y="3"/>
                    <a:pt x="102" y="3"/>
                  </a:cubicBezTo>
                  <a:cubicBezTo>
                    <a:pt x="98" y="3"/>
                    <a:pt x="95" y="4"/>
                    <a:pt x="93" y="5"/>
                  </a:cubicBezTo>
                  <a:cubicBezTo>
                    <a:pt x="92" y="6"/>
                    <a:pt x="91" y="7"/>
                    <a:pt x="90" y="9"/>
                  </a:cubicBezTo>
                  <a:cubicBezTo>
                    <a:pt x="89" y="11"/>
                    <a:pt x="89" y="14"/>
                    <a:pt x="89" y="19"/>
                  </a:cubicBezTo>
                  <a:cubicBezTo>
                    <a:pt x="89" y="100"/>
                    <a:pt x="89" y="100"/>
                    <a:pt x="89" y="100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7"/>
                    <a:pt x="21" y="90"/>
                    <a:pt x="24" y="92"/>
                  </a:cubicBezTo>
                  <a:cubicBezTo>
                    <a:pt x="27" y="94"/>
                    <a:pt x="30" y="95"/>
                    <a:pt x="33" y="9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6" y="95"/>
                    <a:pt x="10" y="94"/>
                    <a:pt x="12" y="92"/>
                  </a:cubicBezTo>
                  <a:cubicBezTo>
                    <a:pt x="14" y="90"/>
                    <a:pt x="15" y="86"/>
                    <a:pt x="15" y="8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1" y="7"/>
                    <a:pt x="9" y="5"/>
                    <a:pt x="7" y="4"/>
                  </a:cubicBezTo>
                  <a:cubicBezTo>
                    <a:pt x="6" y="3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71"/>
            <p:cNvSpPr>
              <a:spLocks noEditPoints="1"/>
            </p:cNvSpPr>
            <p:nvPr/>
          </p:nvSpPr>
          <p:spPr bwMode="auto">
            <a:xfrm>
              <a:off x="-4516438" y="3957638"/>
              <a:ext cx="390525" cy="376238"/>
            </a:xfrm>
            <a:custGeom>
              <a:avLst/>
              <a:gdLst>
                <a:gd name="T0" fmla="*/ 61 w 104"/>
                <a:gd name="T1" fmla="*/ 72 h 100"/>
                <a:gd name="T2" fmla="*/ 26 w 104"/>
                <a:gd name="T3" fmla="*/ 72 h 100"/>
                <a:gd name="T4" fmla="*/ 22 w 104"/>
                <a:gd name="T5" fmla="*/ 82 h 100"/>
                <a:gd name="T6" fmla="*/ 20 w 104"/>
                <a:gd name="T7" fmla="*/ 90 h 100"/>
                <a:gd name="T8" fmla="*/ 23 w 104"/>
                <a:gd name="T9" fmla="*/ 96 h 100"/>
                <a:gd name="T10" fmla="*/ 33 w 104"/>
                <a:gd name="T11" fmla="*/ 97 h 100"/>
                <a:gd name="T12" fmla="*/ 33 w 104"/>
                <a:gd name="T13" fmla="*/ 100 h 100"/>
                <a:gd name="T14" fmla="*/ 0 w 104"/>
                <a:gd name="T15" fmla="*/ 100 h 100"/>
                <a:gd name="T16" fmla="*/ 0 w 104"/>
                <a:gd name="T17" fmla="*/ 97 h 100"/>
                <a:gd name="T18" fmla="*/ 9 w 104"/>
                <a:gd name="T19" fmla="*/ 93 h 100"/>
                <a:gd name="T20" fmla="*/ 17 w 104"/>
                <a:gd name="T21" fmla="*/ 78 h 100"/>
                <a:gd name="T22" fmla="*/ 52 w 104"/>
                <a:gd name="T23" fmla="*/ 0 h 100"/>
                <a:gd name="T24" fmla="*/ 54 w 104"/>
                <a:gd name="T25" fmla="*/ 0 h 100"/>
                <a:gd name="T26" fmla="*/ 89 w 104"/>
                <a:gd name="T27" fmla="*/ 80 h 100"/>
                <a:gd name="T28" fmla="*/ 98 w 104"/>
                <a:gd name="T29" fmla="*/ 95 h 100"/>
                <a:gd name="T30" fmla="*/ 104 w 104"/>
                <a:gd name="T31" fmla="*/ 97 h 100"/>
                <a:gd name="T32" fmla="*/ 104 w 104"/>
                <a:gd name="T33" fmla="*/ 100 h 100"/>
                <a:gd name="T34" fmla="*/ 57 w 104"/>
                <a:gd name="T35" fmla="*/ 100 h 100"/>
                <a:gd name="T36" fmla="*/ 57 w 104"/>
                <a:gd name="T37" fmla="*/ 97 h 100"/>
                <a:gd name="T38" fmla="*/ 59 w 104"/>
                <a:gd name="T39" fmla="*/ 97 h 100"/>
                <a:gd name="T40" fmla="*/ 67 w 104"/>
                <a:gd name="T41" fmla="*/ 96 h 100"/>
                <a:gd name="T42" fmla="*/ 69 w 104"/>
                <a:gd name="T43" fmla="*/ 92 h 100"/>
                <a:gd name="T44" fmla="*/ 68 w 104"/>
                <a:gd name="T45" fmla="*/ 90 h 100"/>
                <a:gd name="T46" fmla="*/ 66 w 104"/>
                <a:gd name="T47" fmla="*/ 84 h 100"/>
                <a:gd name="T48" fmla="*/ 61 w 104"/>
                <a:gd name="T49" fmla="*/ 72 h 100"/>
                <a:gd name="T50" fmla="*/ 58 w 104"/>
                <a:gd name="T51" fmla="*/ 67 h 100"/>
                <a:gd name="T52" fmla="*/ 44 w 104"/>
                <a:gd name="T53" fmla="*/ 33 h 100"/>
                <a:gd name="T54" fmla="*/ 29 w 104"/>
                <a:gd name="T55" fmla="*/ 67 h 100"/>
                <a:gd name="T56" fmla="*/ 58 w 104"/>
                <a:gd name="T57" fmla="*/ 6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4" h="100">
                  <a:moveTo>
                    <a:pt x="61" y="72"/>
                  </a:moveTo>
                  <a:cubicBezTo>
                    <a:pt x="26" y="72"/>
                    <a:pt x="26" y="72"/>
                    <a:pt x="26" y="72"/>
                  </a:cubicBezTo>
                  <a:cubicBezTo>
                    <a:pt x="22" y="82"/>
                    <a:pt x="22" y="82"/>
                    <a:pt x="22" y="82"/>
                  </a:cubicBezTo>
                  <a:cubicBezTo>
                    <a:pt x="21" y="85"/>
                    <a:pt x="20" y="87"/>
                    <a:pt x="20" y="90"/>
                  </a:cubicBezTo>
                  <a:cubicBezTo>
                    <a:pt x="20" y="92"/>
                    <a:pt x="21" y="94"/>
                    <a:pt x="23" y="96"/>
                  </a:cubicBezTo>
                  <a:cubicBezTo>
                    <a:pt x="25" y="96"/>
                    <a:pt x="28" y="97"/>
                    <a:pt x="33" y="97"/>
                  </a:cubicBezTo>
                  <a:cubicBezTo>
                    <a:pt x="33" y="100"/>
                    <a:pt x="33" y="100"/>
                    <a:pt x="33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4" y="97"/>
                    <a:pt x="7" y="95"/>
                    <a:pt x="9" y="93"/>
                  </a:cubicBezTo>
                  <a:cubicBezTo>
                    <a:pt x="11" y="91"/>
                    <a:pt x="14" y="86"/>
                    <a:pt x="17" y="78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93" y="88"/>
                    <a:pt x="95" y="93"/>
                    <a:pt x="98" y="95"/>
                  </a:cubicBezTo>
                  <a:cubicBezTo>
                    <a:pt x="99" y="96"/>
                    <a:pt x="101" y="97"/>
                    <a:pt x="104" y="97"/>
                  </a:cubicBezTo>
                  <a:cubicBezTo>
                    <a:pt x="104" y="100"/>
                    <a:pt x="104" y="100"/>
                    <a:pt x="104" y="100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63" y="97"/>
                    <a:pt x="65" y="97"/>
                    <a:pt x="67" y="96"/>
                  </a:cubicBezTo>
                  <a:cubicBezTo>
                    <a:pt x="68" y="95"/>
                    <a:pt x="69" y="94"/>
                    <a:pt x="69" y="92"/>
                  </a:cubicBezTo>
                  <a:cubicBezTo>
                    <a:pt x="69" y="92"/>
                    <a:pt x="68" y="91"/>
                    <a:pt x="68" y="90"/>
                  </a:cubicBezTo>
                  <a:cubicBezTo>
                    <a:pt x="68" y="89"/>
                    <a:pt x="67" y="88"/>
                    <a:pt x="66" y="84"/>
                  </a:cubicBezTo>
                  <a:lnTo>
                    <a:pt x="61" y="72"/>
                  </a:lnTo>
                  <a:close/>
                  <a:moveTo>
                    <a:pt x="58" y="67"/>
                  </a:moveTo>
                  <a:cubicBezTo>
                    <a:pt x="44" y="33"/>
                    <a:pt x="44" y="33"/>
                    <a:pt x="44" y="33"/>
                  </a:cubicBezTo>
                  <a:cubicBezTo>
                    <a:pt x="29" y="67"/>
                    <a:pt x="29" y="67"/>
                    <a:pt x="29" y="67"/>
                  </a:cubicBezTo>
                  <a:lnTo>
                    <a:pt x="58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72"/>
            <p:cNvSpPr/>
            <p:nvPr/>
          </p:nvSpPr>
          <p:spPr bwMode="auto">
            <a:xfrm>
              <a:off x="-4111625" y="3965575"/>
              <a:ext cx="382588" cy="376238"/>
            </a:xfrm>
            <a:custGeom>
              <a:avLst/>
              <a:gdLst>
                <a:gd name="T0" fmla="*/ 35 w 102"/>
                <a:gd name="T1" fmla="*/ 0 h 100"/>
                <a:gd name="T2" fmla="*/ 83 w 102"/>
                <a:gd name="T3" fmla="*/ 61 h 100"/>
                <a:gd name="T4" fmla="*/ 83 w 102"/>
                <a:gd name="T5" fmla="*/ 19 h 100"/>
                <a:gd name="T6" fmla="*/ 81 w 102"/>
                <a:gd name="T7" fmla="*/ 7 h 100"/>
                <a:gd name="T8" fmla="*/ 69 w 102"/>
                <a:gd name="T9" fmla="*/ 3 h 100"/>
                <a:gd name="T10" fmla="*/ 69 w 102"/>
                <a:gd name="T11" fmla="*/ 0 h 100"/>
                <a:gd name="T12" fmla="*/ 102 w 102"/>
                <a:gd name="T13" fmla="*/ 0 h 100"/>
                <a:gd name="T14" fmla="*/ 102 w 102"/>
                <a:gd name="T15" fmla="*/ 3 h 100"/>
                <a:gd name="T16" fmla="*/ 93 w 102"/>
                <a:gd name="T17" fmla="*/ 5 h 100"/>
                <a:gd name="T18" fmla="*/ 90 w 102"/>
                <a:gd name="T19" fmla="*/ 9 h 100"/>
                <a:gd name="T20" fmla="*/ 89 w 102"/>
                <a:gd name="T21" fmla="*/ 19 h 100"/>
                <a:gd name="T22" fmla="*/ 89 w 102"/>
                <a:gd name="T23" fmla="*/ 100 h 100"/>
                <a:gd name="T24" fmla="*/ 86 w 102"/>
                <a:gd name="T25" fmla="*/ 100 h 100"/>
                <a:gd name="T26" fmla="*/ 20 w 102"/>
                <a:gd name="T27" fmla="*/ 19 h 100"/>
                <a:gd name="T28" fmla="*/ 20 w 102"/>
                <a:gd name="T29" fmla="*/ 81 h 100"/>
                <a:gd name="T30" fmla="*/ 24 w 102"/>
                <a:gd name="T31" fmla="*/ 92 h 100"/>
                <a:gd name="T32" fmla="*/ 33 w 102"/>
                <a:gd name="T33" fmla="*/ 95 h 100"/>
                <a:gd name="T34" fmla="*/ 35 w 102"/>
                <a:gd name="T35" fmla="*/ 95 h 100"/>
                <a:gd name="T36" fmla="*/ 35 w 102"/>
                <a:gd name="T37" fmla="*/ 98 h 100"/>
                <a:gd name="T38" fmla="*/ 0 w 102"/>
                <a:gd name="T39" fmla="*/ 98 h 100"/>
                <a:gd name="T40" fmla="*/ 0 w 102"/>
                <a:gd name="T41" fmla="*/ 95 h 100"/>
                <a:gd name="T42" fmla="*/ 11 w 102"/>
                <a:gd name="T43" fmla="*/ 92 h 100"/>
                <a:gd name="T44" fmla="*/ 15 w 102"/>
                <a:gd name="T45" fmla="*/ 81 h 100"/>
                <a:gd name="T46" fmla="*/ 15 w 102"/>
                <a:gd name="T47" fmla="*/ 12 h 100"/>
                <a:gd name="T48" fmla="*/ 13 w 102"/>
                <a:gd name="T49" fmla="*/ 9 h 100"/>
                <a:gd name="T50" fmla="*/ 7 w 102"/>
                <a:gd name="T51" fmla="*/ 4 h 100"/>
                <a:gd name="T52" fmla="*/ 0 w 102"/>
                <a:gd name="T53" fmla="*/ 3 h 100"/>
                <a:gd name="T54" fmla="*/ 0 w 102"/>
                <a:gd name="T55" fmla="*/ 0 h 100"/>
                <a:gd name="T56" fmla="*/ 35 w 102"/>
                <a:gd name="T5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2" h="100">
                  <a:moveTo>
                    <a:pt x="35" y="0"/>
                  </a:moveTo>
                  <a:cubicBezTo>
                    <a:pt x="83" y="61"/>
                    <a:pt x="83" y="61"/>
                    <a:pt x="83" y="61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3"/>
                    <a:pt x="82" y="9"/>
                    <a:pt x="81" y="7"/>
                  </a:cubicBezTo>
                  <a:cubicBezTo>
                    <a:pt x="78" y="4"/>
                    <a:pt x="75" y="3"/>
                    <a:pt x="69" y="3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3"/>
                    <a:pt x="102" y="3"/>
                    <a:pt x="102" y="3"/>
                  </a:cubicBezTo>
                  <a:cubicBezTo>
                    <a:pt x="97" y="3"/>
                    <a:pt x="95" y="4"/>
                    <a:pt x="93" y="5"/>
                  </a:cubicBezTo>
                  <a:cubicBezTo>
                    <a:pt x="92" y="6"/>
                    <a:pt x="91" y="7"/>
                    <a:pt x="90" y="9"/>
                  </a:cubicBezTo>
                  <a:cubicBezTo>
                    <a:pt x="89" y="11"/>
                    <a:pt x="89" y="14"/>
                    <a:pt x="89" y="19"/>
                  </a:cubicBezTo>
                  <a:cubicBezTo>
                    <a:pt x="89" y="100"/>
                    <a:pt x="89" y="100"/>
                    <a:pt x="89" y="100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7"/>
                    <a:pt x="21" y="90"/>
                    <a:pt x="24" y="92"/>
                  </a:cubicBezTo>
                  <a:cubicBezTo>
                    <a:pt x="26" y="94"/>
                    <a:pt x="29" y="95"/>
                    <a:pt x="33" y="9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6" y="95"/>
                    <a:pt x="9" y="94"/>
                    <a:pt x="11" y="92"/>
                  </a:cubicBezTo>
                  <a:cubicBezTo>
                    <a:pt x="14" y="90"/>
                    <a:pt x="15" y="86"/>
                    <a:pt x="15" y="8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0" y="7"/>
                    <a:pt x="9" y="5"/>
                    <a:pt x="7" y="4"/>
                  </a:cubicBezTo>
                  <a:cubicBezTo>
                    <a:pt x="5" y="3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73"/>
            <p:cNvSpPr/>
            <p:nvPr/>
          </p:nvSpPr>
          <p:spPr bwMode="auto">
            <a:xfrm>
              <a:off x="-3567113" y="3965575"/>
              <a:ext cx="379413" cy="376238"/>
            </a:xfrm>
            <a:custGeom>
              <a:avLst/>
              <a:gdLst>
                <a:gd name="T0" fmla="*/ 0 w 101"/>
                <a:gd name="T1" fmla="*/ 0 h 100"/>
                <a:gd name="T2" fmla="*/ 51 w 101"/>
                <a:gd name="T3" fmla="*/ 0 h 100"/>
                <a:gd name="T4" fmla="*/ 51 w 101"/>
                <a:gd name="T5" fmla="*/ 3 h 100"/>
                <a:gd name="T6" fmla="*/ 49 w 101"/>
                <a:gd name="T7" fmla="*/ 3 h 100"/>
                <a:gd name="T8" fmla="*/ 41 w 101"/>
                <a:gd name="T9" fmla="*/ 4 h 100"/>
                <a:gd name="T10" fmla="*/ 38 w 101"/>
                <a:gd name="T11" fmla="*/ 7 h 100"/>
                <a:gd name="T12" fmla="*/ 37 w 101"/>
                <a:gd name="T13" fmla="*/ 18 h 100"/>
                <a:gd name="T14" fmla="*/ 37 w 101"/>
                <a:gd name="T15" fmla="*/ 66 h 100"/>
                <a:gd name="T16" fmla="*/ 39 w 101"/>
                <a:gd name="T17" fmla="*/ 83 h 100"/>
                <a:gd name="T18" fmla="*/ 45 w 101"/>
                <a:gd name="T19" fmla="*/ 90 h 100"/>
                <a:gd name="T20" fmla="*/ 57 w 101"/>
                <a:gd name="T21" fmla="*/ 93 h 100"/>
                <a:gd name="T22" fmla="*/ 70 w 101"/>
                <a:gd name="T23" fmla="*/ 89 h 100"/>
                <a:gd name="T24" fmla="*/ 79 w 101"/>
                <a:gd name="T25" fmla="*/ 80 h 100"/>
                <a:gd name="T26" fmla="*/ 81 w 101"/>
                <a:gd name="T27" fmla="*/ 58 h 100"/>
                <a:gd name="T28" fmla="*/ 81 w 101"/>
                <a:gd name="T29" fmla="*/ 18 h 100"/>
                <a:gd name="T30" fmla="*/ 80 w 101"/>
                <a:gd name="T31" fmla="*/ 8 h 100"/>
                <a:gd name="T32" fmla="*/ 77 w 101"/>
                <a:gd name="T33" fmla="*/ 4 h 100"/>
                <a:gd name="T34" fmla="*/ 67 w 101"/>
                <a:gd name="T35" fmla="*/ 3 h 100"/>
                <a:gd name="T36" fmla="*/ 67 w 101"/>
                <a:gd name="T37" fmla="*/ 0 h 100"/>
                <a:gd name="T38" fmla="*/ 101 w 101"/>
                <a:gd name="T39" fmla="*/ 0 h 100"/>
                <a:gd name="T40" fmla="*/ 101 w 101"/>
                <a:gd name="T41" fmla="*/ 3 h 100"/>
                <a:gd name="T42" fmla="*/ 99 w 101"/>
                <a:gd name="T43" fmla="*/ 3 h 100"/>
                <a:gd name="T44" fmla="*/ 92 w 101"/>
                <a:gd name="T45" fmla="*/ 4 h 100"/>
                <a:gd name="T46" fmla="*/ 88 w 101"/>
                <a:gd name="T47" fmla="*/ 9 h 100"/>
                <a:gd name="T48" fmla="*/ 88 w 101"/>
                <a:gd name="T49" fmla="*/ 18 h 100"/>
                <a:gd name="T50" fmla="*/ 88 w 101"/>
                <a:gd name="T51" fmla="*/ 55 h 100"/>
                <a:gd name="T52" fmla="*/ 85 w 101"/>
                <a:gd name="T53" fmla="*/ 80 h 100"/>
                <a:gd name="T54" fmla="*/ 74 w 101"/>
                <a:gd name="T55" fmla="*/ 94 h 100"/>
                <a:gd name="T56" fmla="*/ 50 w 101"/>
                <a:gd name="T57" fmla="*/ 100 h 100"/>
                <a:gd name="T58" fmla="*/ 30 w 101"/>
                <a:gd name="T59" fmla="*/ 97 h 100"/>
                <a:gd name="T60" fmla="*/ 17 w 101"/>
                <a:gd name="T61" fmla="*/ 85 h 100"/>
                <a:gd name="T62" fmla="*/ 13 w 101"/>
                <a:gd name="T63" fmla="*/ 66 h 100"/>
                <a:gd name="T64" fmla="*/ 13 w 101"/>
                <a:gd name="T65" fmla="*/ 18 h 100"/>
                <a:gd name="T66" fmla="*/ 12 w 101"/>
                <a:gd name="T67" fmla="*/ 7 h 100"/>
                <a:gd name="T68" fmla="*/ 9 w 101"/>
                <a:gd name="T69" fmla="*/ 4 h 100"/>
                <a:gd name="T70" fmla="*/ 0 w 101"/>
                <a:gd name="T71" fmla="*/ 3 h 100"/>
                <a:gd name="T72" fmla="*/ 0 w 101"/>
                <a:gd name="T7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1" h="100">
                  <a:moveTo>
                    <a:pt x="0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5" y="3"/>
                    <a:pt x="42" y="3"/>
                    <a:pt x="41" y="4"/>
                  </a:cubicBezTo>
                  <a:cubicBezTo>
                    <a:pt x="39" y="5"/>
                    <a:pt x="38" y="6"/>
                    <a:pt x="38" y="7"/>
                  </a:cubicBezTo>
                  <a:cubicBezTo>
                    <a:pt x="37" y="9"/>
                    <a:pt x="37" y="12"/>
                    <a:pt x="37" y="18"/>
                  </a:cubicBezTo>
                  <a:cubicBezTo>
                    <a:pt x="37" y="66"/>
                    <a:pt x="37" y="66"/>
                    <a:pt x="37" y="66"/>
                  </a:cubicBezTo>
                  <a:cubicBezTo>
                    <a:pt x="37" y="74"/>
                    <a:pt x="37" y="80"/>
                    <a:pt x="39" y="83"/>
                  </a:cubicBezTo>
                  <a:cubicBezTo>
                    <a:pt x="40" y="86"/>
                    <a:pt x="42" y="88"/>
                    <a:pt x="45" y="90"/>
                  </a:cubicBezTo>
                  <a:cubicBezTo>
                    <a:pt x="48" y="92"/>
                    <a:pt x="52" y="93"/>
                    <a:pt x="57" y="93"/>
                  </a:cubicBezTo>
                  <a:cubicBezTo>
                    <a:pt x="62" y="93"/>
                    <a:pt x="67" y="92"/>
                    <a:pt x="70" y="89"/>
                  </a:cubicBezTo>
                  <a:cubicBezTo>
                    <a:pt x="74" y="87"/>
                    <a:pt x="77" y="84"/>
                    <a:pt x="79" y="80"/>
                  </a:cubicBezTo>
                  <a:cubicBezTo>
                    <a:pt x="81" y="75"/>
                    <a:pt x="81" y="68"/>
                    <a:pt x="81" y="58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81" y="13"/>
                    <a:pt x="81" y="10"/>
                    <a:pt x="80" y="8"/>
                  </a:cubicBezTo>
                  <a:cubicBezTo>
                    <a:pt x="79" y="6"/>
                    <a:pt x="78" y="5"/>
                    <a:pt x="77" y="4"/>
                  </a:cubicBezTo>
                  <a:cubicBezTo>
                    <a:pt x="74" y="3"/>
                    <a:pt x="71" y="3"/>
                    <a:pt x="67" y="3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99" y="3"/>
                    <a:pt x="99" y="3"/>
                    <a:pt x="99" y="3"/>
                  </a:cubicBezTo>
                  <a:cubicBezTo>
                    <a:pt x="97" y="3"/>
                    <a:pt x="94" y="3"/>
                    <a:pt x="92" y="4"/>
                  </a:cubicBezTo>
                  <a:cubicBezTo>
                    <a:pt x="91" y="5"/>
                    <a:pt x="89" y="7"/>
                    <a:pt x="88" y="9"/>
                  </a:cubicBezTo>
                  <a:cubicBezTo>
                    <a:pt x="88" y="11"/>
                    <a:pt x="88" y="14"/>
                    <a:pt x="88" y="18"/>
                  </a:cubicBezTo>
                  <a:cubicBezTo>
                    <a:pt x="88" y="55"/>
                    <a:pt x="88" y="55"/>
                    <a:pt x="88" y="55"/>
                  </a:cubicBezTo>
                  <a:cubicBezTo>
                    <a:pt x="88" y="66"/>
                    <a:pt x="87" y="75"/>
                    <a:pt x="85" y="80"/>
                  </a:cubicBezTo>
                  <a:cubicBezTo>
                    <a:pt x="84" y="85"/>
                    <a:pt x="80" y="90"/>
                    <a:pt x="74" y="94"/>
                  </a:cubicBezTo>
                  <a:cubicBezTo>
                    <a:pt x="68" y="98"/>
                    <a:pt x="60" y="100"/>
                    <a:pt x="50" y="100"/>
                  </a:cubicBezTo>
                  <a:cubicBezTo>
                    <a:pt x="42" y="100"/>
                    <a:pt x="35" y="99"/>
                    <a:pt x="30" y="97"/>
                  </a:cubicBezTo>
                  <a:cubicBezTo>
                    <a:pt x="24" y="94"/>
                    <a:pt x="20" y="90"/>
                    <a:pt x="17" y="85"/>
                  </a:cubicBezTo>
                  <a:cubicBezTo>
                    <a:pt x="14" y="80"/>
                    <a:pt x="13" y="74"/>
                    <a:pt x="13" y="66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2"/>
                    <a:pt x="13" y="9"/>
                    <a:pt x="12" y="7"/>
                  </a:cubicBezTo>
                  <a:cubicBezTo>
                    <a:pt x="12" y="6"/>
                    <a:pt x="11" y="5"/>
                    <a:pt x="9" y="4"/>
                  </a:cubicBezTo>
                  <a:cubicBezTo>
                    <a:pt x="7" y="3"/>
                    <a:pt x="5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74"/>
            <p:cNvSpPr/>
            <p:nvPr/>
          </p:nvSpPr>
          <p:spPr bwMode="auto">
            <a:xfrm>
              <a:off x="-3168650" y="3965575"/>
              <a:ext cx="379413" cy="376238"/>
            </a:xfrm>
            <a:custGeom>
              <a:avLst/>
              <a:gdLst>
                <a:gd name="T0" fmla="*/ 35 w 101"/>
                <a:gd name="T1" fmla="*/ 0 h 100"/>
                <a:gd name="T2" fmla="*/ 83 w 101"/>
                <a:gd name="T3" fmla="*/ 61 h 100"/>
                <a:gd name="T4" fmla="*/ 83 w 101"/>
                <a:gd name="T5" fmla="*/ 19 h 100"/>
                <a:gd name="T6" fmla="*/ 81 w 101"/>
                <a:gd name="T7" fmla="*/ 7 h 100"/>
                <a:gd name="T8" fmla="*/ 69 w 101"/>
                <a:gd name="T9" fmla="*/ 3 h 100"/>
                <a:gd name="T10" fmla="*/ 69 w 101"/>
                <a:gd name="T11" fmla="*/ 0 h 100"/>
                <a:gd name="T12" fmla="*/ 101 w 101"/>
                <a:gd name="T13" fmla="*/ 0 h 100"/>
                <a:gd name="T14" fmla="*/ 101 w 101"/>
                <a:gd name="T15" fmla="*/ 3 h 100"/>
                <a:gd name="T16" fmla="*/ 93 w 101"/>
                <a:gd name="T17" fmla="*/ 5 h 100"/>
                <a:gd name="T18" fmla="*/ 90 w 101"/>
                <a:gd name="T19" fmla="*/ 9 h 100"/>
                <a:gd name="T20" fmla="*/ 88 w 101"/>
                <a:gd name="T21" fmla="*/ 19 h 100"/>
                <a:gd name="T22" fmla="*/ 88 w 101"/>
                <a:gd name="T23" fmla="*/ 100 h 100"/>
                <a:gd name="T24" fmla="*/ 86 w 101"/>
                <a:gd name="T25" fmla="*/ 100 h 100"/>
                <a:gd name="T26" fmla="*/ 20 w 101"/>
                <a:gd name="T27" fmla="*/ 19 h 100"/>
                <a:gd name="T28" fmla="*/ 20 w 101"/>
                <a:gd name="T29" fmla="*/ 81 h 100"/>
                <a:gd name="T30" fmla="*/ 24 w 101"/>
                <a:gd name="T31" fmla="*/ 92 h 100"/>
                <a:gd name="T32" fmla="*/ 32 w 101"/>
                <a:gd name="T33" fmla="*/ 95 h 100"/>
                <a:gd name="T34" fmla="*/ 35 w 101"/>
                <a:gd name="T35" fmla="*/ 95 h 100"/>
                <a:gd name="T36" fmla="*/ 35 w 101"/>
                <a:gd name="T37" fmla="*/ 98 h 100"/>
                <a:gd name="T38" fmla="*/ 0 w 101"/>
                <a:gd name="T39" fmla="*/ 98 h 100"/>
                <a:gd name="T40" fmla="*/ 0 w 101"/>
                <a:gd name="T41" fmla="*/ 95 h 100"/>
                <a:gd name="T42" fmla="*/ 11 w 101"/>
                <a:gd name="T43" fmla="*/ 92 h 100"/>
                <a:gd name="T44" fmla="*/ 14 w 101"/>
                <a:gd name="T45" fmla="*/ 81 h 100"/>
                <a:gd name="T46" fmla="*/ 14 w 101"/>
                <a:gd name="T47" fmla="*/ 12 h 100"/>
                <a:gd name="T48" fmla="*/ 12 w 101"/>
                <a:gd name="T49" fmla="*/ 9 h 100"/>
                <a:gd name="T50" fmla="*/ 7 w 101"/>
                <a:gd name="T51" fmla="*/ 4 h 100"/>
                <a:gd name="T52" fmla="*/ 0 w 101"/>
                <a:gd name="T53" fmla="*/ 3 h 100"/>
                <a:gd name="T54" fmla="*/ 0 w 101"/>
                <a:gd name="T55" fmla="*/ 0 h 100"/>
                <a:gd name="T56" fmla="*/ 35 w 101"/>
                <a:gd name="T5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1" h="100">
                  <a:moveTo>
                    <a:pt x="35" y="0"/>
                  </a:moveTo>
                  <a:cubicBezTo>
                    <a:pt x="83" y="61"/>
                    <a:pt x="83" y="61"/>
                    <a:pt x="83" y="61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3"/>
                    <a:pt x="82" y="9"/>
                    <a:pt x="81" y="7"/>
                  </a:cubicBezTo>
                  <a:cubicBezTo>
                    <a:pt x="78" y="4"/>
                    <a:pt x="74" y="3"/>
                    <a:pt x="69" y="3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97" y="3"/>
                    <a:pt x="94" y="4"/>
                    <a:pt x="93" y="5"/>
                  </a:cubicBezTo>
                  <a:cubicBezTo>
                    <a:pt x="92" y="6"/>
                    <a:pt x="90" y="7"/>
                    <a:pt x="90" y="9"/>
                  </a:cubicBezTo>
                  <a:cubicBezTo>
                    <a:pt x="89" y="11"/>
                    <a:pt x="88" y="14"/>
                    <a:pt x="88" y="19"/>
                  </a:cubicBezTo>
                  <a:cubicBezTo>
                    <a:pt x="88" y="100"/>
                    <a:pt x="88" y="100"/>
                    <a:pt x="88" y="100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7"/>
                    <a:pt x="21" y="90"/>
                    <a:pt x="24" y="92"/>
                  </a:cubicBezTo>
                  <a:cubicBezTo>
                    <a:pt x="26" y="94"/>
                    <a:pt x="29" y="95"/>
                    <a:pt x="32" y="9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5" y="95"/>
                    <a:pt x="9" y="94"/>
                    <a:pt x="11" y="92"/>
                  </a:cubicBezTo>
                  <a:cubicBezTo>
                    <a:pt x="13" y="90"/>
                    <a:pt x="14" y="86"/>
                    <a:pt x="14" y="81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0" y="7"/>
                    <a:pt x="8" y="5"/>
                    <a:pt x="7" y="4"/>
                  </a:cubicBezTo>
                  <a:cubicBezTo>
                    <a:pt x="5" y="3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75"/>
            <p:cNvSpPr/>
            <p:nvPr/>
          </p:nvSpPr>
          <p:spPr bwMode="auto">
            <a:xfrm>
              <a:off x="-2763838" y="3965575"/>
              <a:ext cx="192088" cy="368300"/>
            </a:xfrm>
            <a:custGeom>
              <a:avLst/>
              <a:gdLst>
                <a:gd name="T0" fmla="*/ 51 w 51"/>
                <a:gd name="T1" fmla="*/ 95 h 98"/>
                <a:gd name="T2" fmla="*/ 51 w 51"/>
                <a:gd name="T3" fmla="*/ 98 h 98"/>
                <a:gd name="T4" fmla="*/ 0 w 51"/>
                <a:gd name="T5" fmla="*/ 98 h 98"/>
                <a:gd name="T6" fmla="*/ 0 w 51"/>
                <a:gd name="T7" fmla="*/ 95 h 98"/>
                <a:gd name="T8" fmla="*/ 3 w 51"/>
                <a:gd name="T9" fmla="*/ 95 h 98"/>
                <a:gd name="T10" fmla="*/ 10 w 51"/>
                <a:gd name="T11" fmla="*/ 94 h 98"/>
                <a:gd name="T12" fmla="*/ 13 w 51"/>
                <a:gd name="T13" fmla="*/ 90 h 98"/>
                <a:gd name="T14" fmla="*/ 14 w 51"/>
                <a:gd name="T15" fmla="*/ 81 h 98"/>
                <a:gd name="T16" fmla="*/ 14 w 51"/>
                <a:gd name="T17" fmla="*/ 17 h 98"/>
                <a:gd name="T18" fmla="*/ 13 w 51"/>
                <a:gd name="T19" fmla="*/ 7 h 98"/>
                <a:gd name="T20" fmla="*/ 10 w 51"/>
                <a:gd name="T21" fmla="*/ 4 h 98"/>
                <a:gd name="T22" fmla="*/ 3 w 51"/>
                <a:gd name="T23" fmla="*/ 3 h 98"/>
                <a:gd name="T24" fmla="*/ 0 w 51"/>
                <a:gd name="T25" fmla="*/ 3 h 98"/>
                <a:gd name="T26" fmla="*/ 0 w 51"/>
                <a:gd name="T27" fmla="*/ 0 h 98"/>
                <a:gd name="T28" fmla="*/ 51 w 51"/>
                <a:gd name="T29" fmla="*/ 0 h 98"/>
                <a:gd name="T30" fmla="*/ 51 w 51"/>
                <a:gd name="T31" fmla="*/ 3 h 98"/>
                <a:gd name="T32" fmla="*/ 48 w 51"/>
                <a:gd name="T33" fmla="*/ 3 h 98"/>
                <a:gd name="T34" fmla="*/ 41 w 51"/>
                <a:gd name="T35" fmla="*/ 4 h 98"/>
                <a:gd name="T36" fmla="*/ 38 w 51"/>
                <a:gd name="T37" fmla="*/ 8 h 98"/>
                <a:gd name="T38" fmla="*/ 37 w 51"/>
                <a:gd name="T39" fmla="*/ 17 h 98"/>
                <a:gd name="T40" fmla="*/ 37 w 51"/>
                <a:gd name="T41" fmla="*/ 81 h 98"/>
                <a:gd name="T42" fmla="*/ 38 w 51"/>
                <a:gd name="T43" fmla="*/ 91 h 98"/>
                <a:gd name="T44" fmla="*/ 41 w 51"/>
                <a:gd name="T45" fmla="*/ 94 h 98"/>
                <a:gd name="T46" fmla="*/ 48 w 51"/>
                <a:gd name="T47" fmla="*/ 95 h 98"/>
                <a:gd name="T48" fmla="*/ 51 w 51"/>
                <a:gd name="T49" fmla="*/ 9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" h="98">
                  <a:moveTo>
                    <a:pt x="51" y="95"/>
                  </a:moveTo>
                  <a:cubicBezTo>
                    <a:pt x="51" y="98"/>
                    <a:pt x="51" y="98"/>
                    <a:pt x="51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6" y="95"/>
                    <a:pt x="8" y="95"/>
                    <a:pt x="10" y="94"/>
                  </a:cubicBezTo>
                  <a:cubicBezTo>
                    <a:pt x="11" y="93"/>
                    <a:pt x="12" y="92"/>
                    <a:pt x="13" y="90"/>
                  </a:cubicBezTo>
                  <a:cubicBezTo>
                    <a:pt x="13" y="89"/>
                    <a:pt x="14" y="86"/>
                    <a:pt x="14" y="81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2"/>
                    <a:pt x="13" y="9"/>
                    <a:pt x="13" y="7"/>
                  </a:cubicBezTo>
                  <a:cubicBezTo>
                    <a:pt x="12" y="6"/>
                    <a:pt x="11" y="5"/>
                    <a:pt x="10" y="4"/>
                  </a:cubicBezTo>
                  <a:cubicBezTo>
                    <a:pt x="8" y="3"/>
                    <a:pt x="6" y="3"/>
                    <a:pt x="3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5" y="3"/>
                    <a:pt x="43" y="3"/>
                    <a:pt x="41" y="4"/>
                  </a:cubicBezTo>
                  <a:cubicBezTo>
                    <a:pt x="40" y="5"/>
                    <a:pt x="39" y="6"/>
                    <a:pt x="38" y="8"/>
                  </a:cubicBezTo>
                  <a:cubicBezTo>
                    <a:pt x="37" y="9"/>
                    <a:pt x="37" y="12"/>
                    <a:pt x="37" y="17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37" y="86"/>
                    <a:pt x="37" y="89"/>
                    <a:pt x="38" y="91"/>
                  </a:cubicBezTo>
                  <a:cubicBezTo>
                    <a:pt x="38" y="92"/>
                    <a:pt x="40" y="93"/>
                    <a:pt x="41" y="94"/>
                  </a:cubicBezTo>
                  <a:cubicBezTo>
                    <a:pt x="43" y="95"/>
                    <a:pt x="45" y="95"/>
                    <a:pt x="48" y="95"/>
                  </a:cubicBezTo>
                  <a:lnTo>
                    <a:pt x="51" y="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76"/>
            <p:cNvSpPr/>
            <p:nvPr/>
          </p:nvSpPr>
          <p:spPr bwMode="auto">
            <a:xfrm>
              <a:off x="-2552700" y="3965575"/>
              <a:ext cx="390525" cy="376238"/>
            </a:xfrm>
            <a:custGeom>
              <a:avLst/>
              <a:gdLst>
                <a:gd name="T0" fmla="*/ 104 w 104"/>
                <a:gd name="T1" fmla="*/ 0 h 100"/>
                <a:gd name="T2" fmla="*/ 104 w 104"/>
                <a:gd name="T3" fmla="*/ 3 h 100"/>
                <a:gd name="T4" fmla="*/ 94 w 104"/>
                <a:gd name="T5" fmla="*/ 8 h 100"/>
                <a:gd name="T6" fmla="*/ 85 w 104"/>
                <a:gd name="T7" fmla="*/ 25 h 100"/>
                <a:gd name="T8" fmla="*/ 51 w 104"/>
                <a:gd name="T9" fmla="*/ 100 h 100"/>
                <a:gd name="T10" fmla="*/ 49 w 104"/>
                <a:gd name="T11" fmla="*/ 100 h 100"/>
                <a:gd name="T12" fmla="*/ 15 w 104"/>
                <a:gd name="T13" fmla="*/ 22 h 100"/>
                <a:gd name="T14" fmla="*/ 7 w 104"/>
                <a:gd name="T15" fmla="*/ 6 h 100"/>
                <a:gd name="T16" fmla="*/ 0 w 104"/>
                <a:gd name="T17" fmla="*/ 3 h 100"/>
                <a:gd name="T18" fmla="*/ 0 w 104"/>
                <a:gd name="T19" fmla="*/ 0 h 100"/>
                <a:gd name="T20" fmla="*/ 46 w 104"/>
                <a:gd name="T21" fmla="*/ 0 h 100"/>
                <a:gd name="T22" fmla="*/ 46 w 104"/>
                <a:gd name="T23" fmla="*/ 3 h 100"/>
                <a:gd name="T24" fmla="*/ 45 w 104"/>
                <a:gd name="T25" fmla="*/ 3 h 100"/>
                <a:gd name="T26" fmla="*/ 36 w 104"/>
                <a:gd name="T27" fmla="*/ 4 h 100"/>
                <a:gd name="T28" fmla="*/ 35 w 104"/>
                <a:gd name="T29" fmla="*/ 7 h 100"/>
                <a:gd name="T30" fmla="*/ 35 w 104"/>
                <a:gd name="T31" fmla="*/ 11 h 100"/>
                <a:gd name="T32" fmla="*/ 39 w 104"/>
                <a:gd name="T33" fmla="*/ 20 h 100"/>
                <a:gd name="T34" fmla="*/ 60 w 104"/>
                <a:gd name="T35" fmla="*/ 69 h 100"/>
                <a:gd name="T36" fmla="*/ 79 w 104"/>
                <a:gd name="T37" fmla="*/ 25 h 100"/>
                <a:gd name="T38" fmla="*/ 84 w 104"/>
                <a:gd name="T39" fmla="*/ 15 h 100"/>
                <a:gd name="T40" fmla="*/ 84 w 104"/>
                <a:gd name="T41" fmla="*/ 10 h 100"/>
                <a:gd name="T42" fmla="*/ 83 w 104"/>
                <a:gd name="T43" fmla="*/ 6 h 100"/>
                <a:gd name="T44" fmla="*/ 80 w 104"/>
                <a:gd name="T45" fmla="*/ 4 h 100"/>
                <a:gd name="T46" fmla="*/ 72 w 104"/>
                <a:gd name="T47" fmla="*/ 3 h 100"/>
                <a:gd name="T48" fmla="*/ 72 w 104"/>
                <a:gd name="T49" fmla="*/ 0 h 100"/>
                <a:gd name="T50" fmla="*/ 104 w 104"/>
                <a:gd name="T5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4" h="100">
                  <a:moveTo>
                    <a:pt x="104" y="0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0" y="3"/>
                    <a:pt x="97" y="5"/>
                    <a:pt x="94" y="8"/>
                  </a:cubicBezTo>
                  <a:cubicBezTo>
                    <a:pt x="92" y="11"/>
                    <a:pt x="89" y="16"/>
                    <a:pt x="85" y="25"/>
                  </a:cubicBezTo>
                  <a:cubicBezTo>
                    <a:pt x="51" y="100"/>
                    <a:pt x="51" y="100"/>
                    <a:pt x="51" y="100"/>
                  </a:cubicBezTo>
                  <a:cubicBezTo>
                    <a:pt x="49" y="100"/>
                    <a:pt x="49" y="100"/>
                    <a:pt x="49" y="100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1" y="13"/>
                    <a:pt x="9" y="7"/>
                    <a:pt x="7" y="6"/>
                  </a:cubicBezTo>
                  <a:cubicBezTo>
                    <a:pt x="6" y="4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1" y="3"/>
                    <a:pt x="38" y="3"/>
                    <a:pt x="36" y="4"/>
                  </a:cubicBezTo>
                  <a:cubicBezTo>
                    <a:pt x="35" y="5"/>
                    <a:pt x="35" y="6"/>
                    <a:pt x="35" y="7"/>
                  </a:cubicBezTo>
                  <a:cubicBezTo>
                    <a:pt x="35" y="8"/>
                    <a:pt x="35" y="9"/>
                    <a:pt x="35" y="11"/>
                  </a:cubicBezTo>
                  <a:cubicBezTo>
                    <a:pt x="36" y="12"/>
                    <a:pt x="37" y="15"/>
                    <a:pt x="39" y="20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82" y="20"/>
                    <a:pt x="83" y="17"/>
                    <a:pt x="84" y="15"/>
                  </a:cubicBezTo>
                  <a:cubicBezTo>
                    <a:pt x="84" y="13"/>
                    <a:pt x="84" y="12"/>
                    <a:pt x="84" y="10"/>
                  </a:cubicBezTo>
                  <a:cubicBezTo>
                    <a:pt x="84" y="9"/>
                    <a:pt x="84" y="8"/>
                    <a:pt x="83" y="6"/>
                  </a:cubicBezTo>
                  <a:cubicBezTo>
                    <a:pt x="82" y="5"/>
                    <a:pt x="81" y="5"/>
                    <a:pt x="80" y="4"/>
                  </a:cubicBezTo>
                  <a:cubicBezTo>
                    <a:pt x="78" y="3"/>
                    <a:pt x="75" y="3"/>
                    <a:pt x="72" y="3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1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77"/>
            <p:cNvSpPr/>
            <p:nvPr/>
          </p:nvSpPr>
          <p:spPr bwMode="auto">
            <a:xfrm>
              <a:off x="-2147888" y="3965575"/>
              <a:ext cx="334963" cy="368300"/>
            </a:xfrm>
            <a:custGeom>
              <a:avLst/>
              <a:gdLst>
                <a:gd name="T0" fmla="*/ 38 w 89"/>
                <a:gd name="T1" fmla="*/ 6 h 98"/>
                <a:gd name="T2" fmla="*/ 38 w 89"/>
                <a:gd name="T3" fmla="*/ 46 h 98"/>
                <a:gd name="T4" fmla="*/ 40 w 89"/>
                <a:gd name="T5" fmla="*/ 46 h 98"/>
                <a:gd name="T6" fmla="*/ 53 w 89"/>
                <a:gd name="T7" fmla="*/ 40 h 98"/>
                <a:gd name="T8" fmla="*/ 58 w 89"/>
                <a:gd name="T9" fmla="*/ 22 h 98"/>
                <a:gd name="T10" fmla="*/ 61 w 89"/>
                <a:gd name="T11" fmla="*/ 22 h 98"/>
                <a:gd name="T12" fmla="*/ 61 w 89"/>
                <a:gd name="T13" fmla="*/ 74 h 98"/>
                <a:gd name="T14" fmla="*/ 58 w 89"/>
                <a:gd name="T15" fmla="*/ 74 h 98"/>
                <a:gd name="T16" fmla="*/ 55 w 89"/>
                <a:gd name="T17" fmla="*/ 60 h 98"/>
                <a:gd name="T18" fmla="*/ 48 w 89"/>
                <a:gd name="T19" fmla="*/ 53 h 98"/>
                <a:gd name="T20" fmla="*/ 38 w 89"/>
                <a:gd name="T21" fmla="*/ 51 h 98"/>
                <a:gd name="T22" fmla="*/ 38 w 89"/>
                <a:gd name="T23" fmla="*/ 79 h 98"/>
                <a:gd name="T24" fmla="*/ 38 w 89"/>
                <a:gd name="T25" fmla="*/ 88 h 98"/>
                <a:gd name="T26" fmla="*/ 41 w 89"/>
                <a:gd name="T27" fmla="*/ 91 h 98"/>
                <a:gd name="T28" fmla="*/ 47 w 89"/>
                <a:gd name="T29" fmla="*/ 93 h 98"/>
                <a:gd name="T30" fmla="*/ 53 w 89"/>
                <a:gd name="T31" fmla="*/ 93 h 98"/>
                <a:gd name="T32" fmla="*/ 75 w 89"/>
                <a:gd name="T33" fmla="*/ 86 h 98"/>
                <a:gd name="T34" fmla="*/ 87 w 89"/>
                <a:gd name="T35" fmla="*/ 67 h 98"/>
                <a:gd name="T36" fmla="*/ 89 w 89"/>
                <a:gd name="T37" fmla="*/ 67 h 98"/>
                <a:gd name="T38" fmla="*/ 85 w 89"/>
                <a:gd name="T39" fmla="*/ 98 h 98"/>
                <a:gd name="T40" fmla="*/ 0 w 89"/>
                <a:gd name="T41" fmla="*/ 98 h 98"/>
                <a:gd name="T42" fmla="*/ 0 w 89"/>
                <a:gd name="T43" fmla="*/ 95 h 98"/>
                <a:gd name="T44" fmla="*/ 3 w 89"/>
                <a:gd name="T45" fmla="*/ 95 h 98"/>
                <a:gd name="T46" fmla="*/ 10 w 89"/>
                <a:gd name="T47" fmla="*/ 94 h 98"/>
                <a:gd name="T48" fmla="*/ 13 w 89"/>
                <a:gd name="T49" fmla="*/ 90 h 98"/>
                <a:gd name="T50" fmla="*/ 14 w 89"/>
                <a:gd name="T51" fmla="*/ 81 h 98"/>
                <a:gd name="T52" fmla="*/ 14 w 89"/>
                <a:gd name="T53" fmla="*/ 17 h 98"/>
                <a:gd name="T54" fmla="*/ 14 w 89"/>
                <a:gd name="T55" fmla="*/ 9 h 98"/>
                <a:gd name="T56" fmla="*/ 11 w 89"/>
                <a:gd name="T57" fmla="*/ 5 h 98"/>
                <a:gd name="T58" fmla="*/ 3 w 89"/>
                <a:gd name="T59" fmla="*/ 3 h 98"/>
                <a:gd name="T60" fmla="*/ 0 w 89"/>
                <a:gd name="T61" fmla="*/ 3 h 98"/>
                <a:gd name="T62" fmla="*/ 0 w 89"/>
                <a:gd name="T63" fmla="*/ 0 h 98"/>
                <a:gd name="T64" fmla="*/ 82 w 89"/>
                <a:gd name="T65" fmla="*/ 0 h 98"/>
                <a:gd name="T66" fmla="*/ 82 w 89"/>
                <a:gd name="T67" fmla="*/ 29 h 98"/>
                <a:gd name="T68" fmla="*/ 79 w 89"/>
                <a:gd name="T69" fmla="*/ 29 h 98"/>
                <a:gd name="T70" fmla="*/ 74 w 89"/>
                <a:gd name="T71" fmla="*/ 14 h 98"/>
                <a:gd name="T72" fmla="*/ 63 w 89"/>
                <a:gd name="T73" fmla="*/ 7 h 98"/>
                <a:gd name="T74" fmla="*/ 48 w 89"/>
                <a:gd name="T75" fmla="*/ 6 h 98"/>
                <a:gd name="T76" fmla="*/ 38 w 89"/>
                <a:gd name="T77" fmla="*/ 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9" h="98">
                  <a:moveTo>
                    <a:pt x="38" y="6"/>
                  </a:moveTo>
                  <a:cubicBezTo>
                    <a:pt x="38" y="46"/>
                    <a:pt x="38" y="46"/>
                    <a:pt x="38" y="46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46" y="46"/>
                    <a:pt x="50" y="44"/>
                    <a:pt x="53" y="40"/>
                  </a:cubicBezTo>
                  <a:cubicBezTo>
                    <a:pt x="56" y="36"/>
                    <a:pt x="58" y="30"/>
                    <a:pt x="58" y="22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1" y="74"/>
                    <a:pt x="61" y="74"/>
                    <a:pt x="61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8" y="68"/>
                    <a:pt x="57" y="64"/>
                    <a:pt x="55" y="60"/>
                  </a:cubicBezTo>
                  <a:cubicBezTo>
                    <a:pt x="53" y="56"/>
                    <a:pt x="51" y="54"/>
                    <a:pt x="48" y="53"/>
                  </a:cubicBezTo>
                  <a:cubicBezTo>
                    <a:pt x="46" y="52"/>
                    <a:pt x="42" y="51"/>
                    <a:pt x="38" y="51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8" y="84"/>
                    <a:pt x="38" y="87"/>
                    <a:pt x="38" y="88"/>
                  </a:cubicBezTo>
                  <a:cubicBezTo>
                    <a:pt x="39" y="90"/>
                    <a:pt x="40" y="91"/>
                    <a:pt x="41" y="91"/>
                  </a:cubicBezTo>
                  <a:cubicBezTo>
                    <a:pt x="42" y="92"/>
                    <a:pt x="44" y="93"/>
                    <a:pt x="47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62" y="93"/>
                    <a:pt x="69" y="90"/>
                    <a:pt x="75" y="86"/>
                  </a:cubicBezTo>
                  <a:cubicBezTo>
                    <a:pt x="80" y="82"/>
                    <a:pt x="84" y="76"/>
                    <a:pt x="87" y="67"/>
                  </a:cubicBezTo>
                  <a:cubicBezTo>
                    <a:pt x="89" y="67"/>
                    <a:pt x="89" y="67"/>
                    <a:pt x="89" y="67"/>
                  </a:cubicBezTo>
                  <a:cubicBezTo>
                    <a:pt x="85" y="98"/>
                    <a:pt x="85" y="98"/>
                    <a:pt x="85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6" y="95"/>
                    <a:pt x="9" y="95"/>
                    <a:pt x="10" y="94"/>
                  </a:cubicBezTo>
                  <a:cubicBezTo>
                    <a:pt x="12" y="93"/>
                    <a:pt x="13" y="92"/>
                    <a:pt x="13" y="90"/>
                  </a:cubicBezTo>
                  <a:cubicBezTo>
                    <a:pt x="14" y="89"/>
                    <a:pt x="14" y="86"/>
                    <a:pt x="14" y="81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2"/>
                    <a:pt x="14" y="10"/>
                    <a:pt x="14" y="9"/>
                  </a:cubicBezTo>
                  <a:cubicBezTo>
                    <a:pt x="13" y="7"/>
                    <a:pt x="12" y="6"/>
                    <a:pt x="11" y="5"/>
                  </a:cubicBezTo>
                  <a:cubicBezTo>
                    <a:pt x="9" y="3"/>
                    <a:pt x="7" y="3"/>
                    <a:pt x="3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78" y="22"/>
                    <a:pt x="76" y="17"/>
                    <a:pt x="74" y="14"/>
                  </a:cubicBezTo>
                  <a:cubicBezTo>
                    <a:pt x="71" y="11"/>
                    <a:pt x="67" y="8"/>
                    <a:pt x="63" y="7"/>
                  </a:cubicBezTo>
                  <a:cubicBezTo>
                    <a:pt x="60" y="6"/>
                    <a:pt x="55" y="6"/>
                    <a:pt x="48" y="6"/>
                  </a:cubicBezTo>
                  <a:lnTo>
                    <a:pt x="3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78"/>
            <p:cNvSpPr>
              <a:spLocks noEditPoints="1"/>
            </p:cNvSpPr>
            <p:nvPr/>
          </p:nvSpPr>
          <p:spPr bwMode="auto">
            <a:xfrm>
              <a:off x="-1776413" y="3965575"/>
              <a:ext cx="395288" cy="368300"/>
            </a:xfrm>
            <a:custGeom>
              <a:avLst/>
              <a:gdLst>
                <a:gd name="T0" fmla="*/ 36 w 105"/>
                <a:gd name="T1" fmla="*/ 53 h 98"/>
                <a:gd name="T2" fmla="*/ 36 w 105"/>
                <a:gd name="T3" fmla="*/ 81 h 98"/>
                <a:gd name="T4" fmla="*/ 37 w 105"/>
                <a:gd name="T5" fmla="*/ 91 h 98"/>
                <a:gd name="T6" fmla="*/ 41 w 105"/>
                <a:gd name="T7" fmla="*/ 94 h 98"/>
                <a:gd name="T8" fmla="*/ 50 w 105"/>
                <a:gd name="T9" fmla="*/ 95 h 98"/>
                <a:gd name="T10" fmla="*/ 50 w 105"/>
                <a:gd name="T11" fmla="*/ 98 h 98"/>
                <a:gd name="T12" fmla="*/ 0 w 105"/>
                <a:gd name="T13" fmla="*/ 98 h 98"/>
                <a:gd name="T14" fmla="*/ 0 w 105"/>
                <a:gd name="T15" fmla="*/ 95 h 98"/>
                <a:gd name="T16" fmla="*/ 9 w 105"/>
                <a:gd name="T17" fmla="*/ 94 h 98"/>
                <a:gd name="T18" fmla="*/ 12 w 105"/>
                <a:gd name="T19" fmla="*/ 91 h 98"/>
                <a:gd name="T20" fmla="*/ 13 w 105"/>
                <a:gd name="T21" fmla="*/ 81 h 98"/>
                <a:gd name="T22" fmla="*/ 13 w 105"/>
                <a:gd name="T23" fmla="*/ 17 h 98"/>
                <a:gd name="T24" fmla="*/ 12 w 105"/>
                <a:gd name="T25" fmla="*/ 7 h 98"/>
                <a:gd name="T26" fmla="*/ 9 w 105"/>
                <a:gd name="T27" fmla="*/ 4 h 98"/>
                <a:gd name="T28" fmla="*/ 0 w 105"/>
                <a:gd name="T29" fmla="*/ 3 h 98"/>
                <a:gd name="T30" fmla="*/ 0 w 105"/>
                <a:gd name="T31" fmla="*/ 0 h 98"/>
                <a:gd name="T32" fmla="*/ 45 w 105"/>
                <a:gd name="T33" fmla="*/ 0 h 98"/>
                <a:gd name="T34" fmla="*/ 71 w 105"/>
                <a:gd name="T35" fmla="*/ 3 h 98"/>
                <a:gd name="T36" fmla="*/ 85 w 105"/>
                <a:gd name="T37" fmla="*/ 12 h 98"/>
                <a:gd name="T38" fmla="*/ 90 w 105"/>
                <a:gd name="T39" fmla="*/ 27 h 98"/>
                <a:gd name="T40" fmla="*/ 82 w 105"/>
                <a:gd name="T41" fmla="*/ 45 h 98"/>
                <a:gd name="T42" fmla="*/ 68 w 105"/>
                <a:gd name="T43" fmla="*/ 52 h 98"/>
                <a:gd name="T44" fmla="*/ 92 w 105"/>
                <a:gd name="T45" fmla="*/ 85 h 98"/>
                <a:gd name="T46" fmla="*/ 98 w 105"/>
                <a:gd name="T47" fmla="*/ 93 h 98"/>
                <a:gd name="T48" fmla="*/ 105 w 105"/>
                <a:gd name="T49" fmla="*/ 95 h 98"/>
                <a:gd name="T50" fmla="*/ 105 w 105"/>
                <a:gd name="T51" fmla="*/ 98 h 98"/>
                <a:gd name="T52" fmla="*/ 74 w 105"/>
                <a:gd name="T53" fmla="*/ 98 h 98"/>
                <a:gd name="T54" fmla="*/ 43 w 105"/>
                <a:gd name="T55" fmla="*/ 53 h 98"/>
                <a:gd name="T56" fmla="*/ 36 w 105"/>
                <a:gd name="T57" fmla="*/ 53 h 98"/>
                <a:gd name="T58" fmla="*/ 36 w 105"/>
                <a:gd name="T59" fmla="*/ 5 h 98"/>
                <a:gd name="T60" fmla="*/ 36 w 105"/>
                <a:gd name="T61" fmla="*/ 48 h 98"/>
                <a:gd name="T62" fmla="*/ 40 w 105"/>
                <a:gd name="T63" fmla="*/ 48 h 98"/>
                <a:gd name="T64" fmla="*/ 55 w 105"/>
                <a:gd name="T65" fmla="*/ 46 h 98"/>
                <a:gd name="T66" fmla="*/ 63 w 105"/>
                <a:gd name="T67" fmla="*/ 40 h 98"/>
                <a:gd name="T68" fmla="*/ 66 w 105"/>
                <a:gd name="T69" fmla="*/ 27 h 98"/>
                <a:gd name="T70" fmla="*/ 61 w 105"/>
                <a:gd name="T71" fmla="*/ 11 h 98"/>
                <a:gd name="T72" fmla="*/ 44 w 105"/>
                <a:gd name="T73" fmla="*/ 5 h 98"/>
                <a:gd name="T74" fmla="*/ 36 w 105"/>
                <a:gd name="T75" fmla="*/ 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5" h="98">
                  <a:moveTo>
                    <a:pt x="36" y="53"/>
                  </a:moveTo>
                  <a:cubicBezTo>
                    <a:pt x="36" y="81"/>
                    <a:pt x="36" y="81"/>
                    <a:pt x="36" y="81"/>
                  </a:cubicBezTo>
                  <a:cubicBezTo>
                    <a:pt x="36" y="86"/>
                    <a:pt x="37" y="89"/>
                    <a:pt x="37" y="91"/>
                  </a:cubicBezTo>
                  <a:cubicBezTo>
                    <a:pt x="38" y="92"/>
                    <a:pt x="39" y="93"/>
                    <a:pt x="41" y="94"/>
                  </a:cubicBezTo>
                  <a:cubicBezTo>
                    <a:pt x="42" y="95"/>
                    <a:pt x="45" y="95"/>
                    <a:pt x="50" y="95"/>
                  </a:cubicBezTo>
                  <a:cubicBezTo>
                    <a:pt x="50" y="98"/>
                    <a:pt x="50" y="98"/>
                    <a:pt x="5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4" y="95"/>
                    <a:pt x="7" y="95"/>
                    <a:pt x="9" y="94"/>
                  </a:cubicBezTo>
                  <a:cubicBezTo>
                    <a:pt x="11" y="93"/>
                    <a:pt x="12" y="92"/>
                    <a:pt x="12" y="91"/>
                  </a:cubicBezTo>
                  <a:cubicBezTo>
                    <a:pt x="13" y="89"/>
                    <a:pt x="13" y="86"/>
                    <a:pt x="13" y="81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2"/>
                    <a:pt x="13" y="9"/>
                    <a:pt x="12" y="7"/>
                  </a:cubicBezTo>
                  <a:cubicBezTo>
                    <a:pt x="12" y="6"/>
                    <a:pt x="11" y="5"/>
                    <a:pt x="9" y="4"/>
                  </a:cubicBezTo>
                  <a:cubicBezTo>
                    <a:pt x="7" y="3"/>
                    <a:pt x="4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7" y="0"/>
                    <a:pt x="66" y="1"/>
                    <a:pt x="71" y="3"/>
                  </a:cubicBezTo>
                  <a:cubicBezTo>
                    <a:pt x="77" y="4"/>
                    <a:pt x="81" y="7"/>
                    <a:pt x="85" y="12"/>
                  </a:cubicBezTo>
                  <a:cubicBezTo>
                    <a:pt x="88" y="16"/>
                    <a:pt x="90" y="21"/>
                    <a:pt x="90" y="27"/>
                  </a:cubicBezTo>
                  <a:cubicBezTo>
                    <a:pt x="90" y="34"/>
                    <a:pt x="87" y="40"/>
                    <a:pt x="82" y="45"/>
                  </a:cubicBezTo>
                  <a:cubicBezTo>
                    <a:pt x="79" y="48"/>
                    <a:pt x="74" y="50"/>
                    <a:pt x="68" y="52"/>
                  </a:cubicBezTo>
                  <a:cubicBezTo>
                    <a:pt x="92" y="85"/>
                    <a:pt x="92" y="85"/>
                    <a:pt x="92" y="85"/>
                  </a:cubicBezTo>
                  <a:cubicBezTo>
                    <a:pt x="95" y="89"/>
                    <a:pt x="97" y="92"/>
                    <a:pt x="98" y="93"/>
                  </a:cubicBezTo>
                  <a:cubicBezTo>
                    <a:pt x="100" y="94"/>
                    <a:pt x="103" y="95"/>
                    <a:pt x="105" y="95"/>
                  </a:cubicBezTo>
                  <a:cubicBezTo>
                    <a:pt x="105" y="98"/>
                    <a:pt x="105" y="98"/>
                    <a:pt x="105" y="98"/>
                  </a:cubicBezTo>
                  <a:cubicBezTo>
                    <a:pt x="74" y="98"/>
                    <a:pt x="74" y="98"/>
                    <a:pt x="74" y="98"/>
                  </a:cubicBezTo>
                  <a:cubicBezTo>
                    <a:pt x="43" y="53"/>
                    <a:pt x="43" y="53"/>
                    <a:pt x="43" y="53"/>
                  </a:cubicBezTo>
                  <a:lnTo>
                    <a:pt x="36" y="53"/>
                  </a:lnTo>
                  <a:close/>
                  <a:moveTo>
                    <a:pt x="36" y="5"/>
                  </a:moveTo>
                  <a:cubicBezTo>
                    <a:pt x="36" y="48"/>
                    <a:pt x="36" y="48"/>
                    <a:pt x="36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7" y="48"/>
                    <a:pt x="52" y="48"/>
                    <a:pt x="55" y="46"/>
                  </a:cubicBezTo>
                  <a:cubicBezTo>
                    <a:pt x="59" y="45"/>
                    <a:pt x="61" y="43"/>
                    <a:pt x="63" y="40"/>
                  </a:cubicBezTo>
                  <a:cubicBezTo>
                    <a:pt x="65" y="37"/>
                    <a:pt x="66" y="32"/>
                    <a:pt x="66" y="27"/>
                  </a:cubicBezTo>
                  <a:cubicBezTo>
                    <a:pt x="66" y="20"/>
                    <a:pt x="64" y="14"/>
                    <a:pt x="61" y="11"/>
                  </a:cubicBezTo>
                  <a:cubicBezTo>
                    <a:pt x="57" y="7"/>
                    <a:pt x="52" y="5"/>
                    <a:pt x="44" y="5"/>
                  </a:cubicBezTo>
                  <a:lnTo>
                    <a:pt x="36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79"/>
            <p:cNvSpPr/>
            <p:nvPr/>
          </p:nvSpPr>
          <p:spPr bwMode="auto">
            <a:xfrm>
              <a:off x="-1358900" y="3957638"/>
              <a:ext cx="258763" cy="384175"/>
            </a:xfrm>
            <a:custGeom>
              <a:avLst/>
              <a:gdLst>
                <a:gd name="T0" fmla="*/ 62 w 69"/>
                <a:gd name="T1" fmla="*/ 0 h 102"/>
                <a:gd name="T2" fmla="*/ 63 w 69"/>
                <a:gd name="T3" fmla="*/ 32 h 102"/>
                <a:gd name="T4" fmla="*/ 60 w 69"/>
                <a:gd name="T5" fmla="*/ 32 h 102"/>
                <a:gd name="T6" fmla="*/ 50 w 69"/>
                <a:gd name="T7" fmla="*/ 13 h 102"/>
                <a:gd name="T8" fmla="*/ 32 w 69"/>
                <a:gd name="T9" fmla="*/ 5 h 102"/>
                <a:gd name="T10" fmla="*/ 20 w 69"/>
                <a:gd name="T11" fmla="*/ 9 h 102"/>
                <a:gd name="T12" fmla="*/ 16 w 69"/>
                <a:gd name="T13" fmla="*/ 18 h 102"/>
                <a:gd name="T14" fmla="*/ 18 w 69"/>
                <a:gd name="T15" fmla="*/ 24 h 102"/>
                <a:gd name="T16" fmla="*/ 24 w 69"/>
                <a:gd name="T17" fmla="*/ 31 h 102"/>
                <a:gd name="T18" fmla="*/ 40 w 69"/>
                <a:gd name="T19" fmla="*/ 39 h 102"/>
                <a:gd name="T20" fmla="*/ 63 w 69"/>
                <a:gd name="T21" fmla="*/ 55 h 102"/>
                <a:gd name="T22" fmla="*/ 69 w 69"/>
                <a:gd name="T23" fmla="*/ 72 h 102"/>
                <a:gd name="T24" fmla="*/ 60 w 69"/>
                <a:gd name="T25" fmla="*/ 93 h 102"/>
                <a:gd name="T26" fmla="*/ 35 w 69"/>
                <a:gd name="T27" fmla="*/ 102 h 102"/>
                <a:gd name="T28" fmla="*/ 27 w 69"/>
                <a:gd name="T29" fmla="*/ 101 h 102"/>
                <a:gd name="T30" fmla="*/ 16 w 69"/>
                <a:gd name="T31" fmla="*/ 98 h 102"/>
                <a:gd name="T32" fmla="*/ 11 w 69"/>
                <a:gd name="T33" fmla="*/ 96 h 102"/>
                <a:gd name="T34" fmla="*/ 7 w 69"/>
                <a:gd name="T35" fmla="*/ 98 h 102"/>
                <a:gd name="T36" fmla="*/ 3 w 69"/>
                <a:gd name="T37" fmla="*/ 102 h 102"/>
                <a:gd name="T38" fmla="*/ 0 w 69"/>
                <a:gd name="T39" fmla="*/ 102 h 102"/>
                <a:gd name="T40" fmla="*/ 0 w 69"/>
                <a:gd name="T41" fmla="*/ 65 h 102"/>
                <a:gd name="T42" fmla="*/ 3 w 69"/>
                <a:gd name="T43" fmla="*/ 65 h 102"/>
                <a:gd name="T44" fmla="*/ 15 w 69"/>
                <a:gd name="T45" fmla="*/ 89 h 102"/>
                <a:gd name="T46" fmla="*/ 35 w 69"/>
                <a:gd name="T47" fmla="*/ 97 h 102"/>
                <a:gd name="T48" fmla="*/ 48 w 69"/>
                <a:gd name="T49" fmla="*/ 93 h 102"/>
                <a:gd name="T50" fmla="*/ 53 w 69"/>
                <a:gd name="T51" fmla="*/ 83 h 102"/>
                <a:gd name="T52" fmla="*/ 51 w 69"/>
                <a:gd name="T53" fmla="*/ 76 h 102"/>
                <a:gd name="T54" fmla="*/ 45 w 69"/>
                <a:gd name="T55" fmla="*/ 70 h 102"/>
                <a:gd name="T56" fmla="*/ 32 w 69"/>
                <a:gd name="T57" fmla="*/ 62 h 102"/>
                <a:gd name="T58" fmla="*/ 13 w 69"/>
                <a:gd name="T59" fmla="*/ 51 h 102"/>
                <a:gd name="T60" fmla="*/ 4 w 69"/>
                <a:gd name="T61" fmla="*/ 41 h 102"/>
                <a:gd name="T62" fmla="*/ 1 w 69"/>
                <a:gd name="T63" fmla="*/ 28 h 102"/>
                <a:gd name="T64" fmla="*/ 9 w 69"/>
                <a:gd name="T65" fmla="*/ 8 h 102"/>
                <a:gd name="T66" fmla="*/ 31 w 69"/>
                <a:gd name="T67" fmla="*/ 0 h 102"/>
                <a:gd name="T68" fmla="*/ 40 w 69"/>
                <a:gd name="T69" fmla="*/ 1 h 102"/>
                <a:gd name="T70" fmla="*/ 48 w 69"/>
                <a:gd name="T71" fmla="*/ 4 h 102"/>
                <a:gd name="T72" fmla="*/ 55 w 69"/>
                <a:gd name="T73" fmla="*/ 7 h 102"/>
                <a:gd name="T74" fmla="*/ 58 w 69"/>
                <a:gd name="T75" fmla="*/ 5 h 102"/>
                <a:gd name="T76" fmla="*/ 60 w 69"/>
                <a:gd name="T77" fmla="*/ 0 h 102"/>
                <a:gd name="T78" fmla="*/ 62 w 69"/>
                <a:gd name="T7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9" h="102">
                  <a:moveTo>
                    <a:pt x="62" y="0"/>
                  </a:moveTo>
                  <a:cubicBezTo>
                    <a:pt x="63" y="32"/>
                    <a:pt x="63" y="32"/>
                    <a:pt x="63" y="32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59" y="24"/>
                    <a:pt x="55" y="18"/>
                    <a:pt x="50" y="13"/>
                  </a:cubicBezTo>
                  <a:cubicBezTo>
                    <a:pt x="44" y="8"/>
                    <a:pt x="38" y="5"/>
                    <a:pt x="32" y="5"/>
                  </a:cubicBezTo>
                  <a:cubicBezTo>
                    <a:pt x="27" y="5"/>
                    <a:pt x="23" y="7"/>
                    <a:pt x="20" y="9"/>
                  </a:cubicBezTo>
                  <a:cubicBezTo>
                    <a:pt x="18" y="12"/>
                    <a:pt x="16" y="15"/>
                    <a:pt x="16" y="18"/>
                  </a:cubicBezTo>
                  <a:cubicBezTo>
                    <a:pt x="16" y="20"/>
                    <a:pt x="17" y="22"/>
                    <a:pt x="18" y="24"/>
                  </a:cubicBezTo>
                  <a:cubicBezTo>
                    <a:pt x="19" y="26"/>
                    <a:pt x="21" y="29"/>
                    <a:pt x="24" y="31"/>
                  </a:cubicBezTo>
                  <a:cubicBezTo>
                    <a:pt x="27" y="32"/>
                    <a:pt x="32" y="35"/>
                    <a:pt x="40" y="39"/>
                  </a:cubicBezTo>
                  <a:cubicBezTo>
                    <a:pt x="52" y="45"/>
                    <a:pt x="59" y="50"/>
                    <a:pt x="63" y="55"/>
                  </a:cubicBezTo>
                  <a:cubicBezTo>
                    <a:pt x="67" y="60"/>
                    <a:pt x="69" y="66"/>
                    <a:pt x="69" y="72"/>
                  </a:cubicBezTo>
                  <a:cubicBezTo>
                    <a:pt x="69" y="81"/>
                    <a:pt x="66" y="88"/>
                    <a:pt x="60" y="93"/>
                  </a:cubicBezTo>
                  <a:cubicBezTo>
                    <a:pt x="53" y="99"/>
                    <a:pt x="45" y="102"/>
                    <a:pt x="35" y="102"/>
                  </a:cubicBezTo>
                  <a:cubicBezTo>
                    <a:pt x="32" y="102"/>
                    <a:pt x="29" y="102"/>
                    <a:pt x="27" y="101"/>
                  </a:cubicBezTo>
                  <a:cubicBezTo>
                    <a:pt x="24" y="101"/>
                    <a:pt x="20" y="100"/>
                    <a:pt x="16" y="98"/>
                  </a:cubicBezTo>
                  <a:cubicBezTo>
                    <a:pt x="14" y="97"/>
                    <a:pt x="12" y="96"/>
                    <a:pt x="11" y="96"/>
                  </a:cubicBezTo>
                  <a:cubicBezTo>
                    <a:pt x="9" y="96"/>
                    <a:pt x="8" y="97"/>
                    <a:pt x="7" y="98"/>
                  </a:cubicBezTo>
                  <a:cubicBezTo>
                    <a:pt x="5" y="99"/>
                    <a:pt x="4" y="100"/>
                    <a:pt x="3" y="10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5" y="76"/>
                    <a:pt x="9" y="84"/>
                    <a:pt x="15" y="89"/>
                  </a:cubicBezTo>
                  <a:cubicBezTo>
                    <a:pt x="21" y="95"/>
                    <a:pt x="28" y="97"/>
                    <a:pt x="35" y="97"/>
                  </a:cubicBezTo>
                  <a:cubicBezTo>
                    <a:pt x="40" y="97"/>
                    <a:pt x="45" y="96"/>
                    <a:pt x="48" y="93"/>
                  </a:cubicBezTo>
                  <a:cubicBezTo>
                    <a:pt x="51" y="90"/>
                    <a:pt x="53" y="87"/>
                    <a:pt x="53" y="83"/>
                  </a:cubicBezTo>
                  <a:cubicBezTo>
                    <a:pt x="53" y="80"/>
                    <a:pt x="52" y="78"/>
                    <a:pt x="51" y="76"/>
                  </a:cubicBezTo>
                  <a:cubicBezTo>
                    <a:pt x="50" y="74"/>
                    <a:pt x="48" y="72"/>
                    <a:pt x="45" y="70"/>
                  </a:cubicBezTo>
                  <a:cubicBezTo>
                    <a:pt x="43" y="68"/>
                    <a:pt x="38" y="65"/>
                    <a:pt x="32" y="62"/>
                  </a:cubicBezTo>
                  <a:cubicBezTo>
                    <a:pt x="23" y="58"/>
                    <a:pt x="17" y="54"/>
                    <a:pt x="13" y="51"/>
                  </a:cubicBezTo>
                  <a:cubicBezTo>
                    <a:pt x="9" y="48"/>
                    <a:pt x="6" y="44"/>
                    <a:pt x="4" y="41"/>
                  </a:cubicBezTo>
                  <a:cubicBezTo>
                    <a:pt x="2" y="37"/>
                    <a:pt x="1" y="33"/>
                    <a:pt x="1" y="28"/>
                  </a:cubicBezTo>
                  <a:cubicBezTo>
                    <a:pt x="1" y="20"/>
                    <a:pt x="3" y="14"/>
                    <a:pt x="9" y="8"/>
                  </a:cubicBezTo>
                  <a:cubicBezTo>
                    <a:pt x="15" y="3"/>
                    <a:pt x="22" y="0"/>
                    <a:pt x="31" y="0"/>
                  </a:cubicBezTo>
                  <a:cubicBezTo>
                    <a:pt x="34" y="0"/>
                    <a:pt x="37" y="0"/>
                    <a:pt x="40" y="1"/>
                  </a:cubicBezTo>
                  <a:cubicBezTo>
                    <a:pt x="42" y="2"/>
                    <a:pt x="45" y="3"/>
                    <a:pt x="48" y="4"/>
                  </a:cubicBezTo>
                  <a:cubicBezTo>
                    <a:pt x="52" y="6"/>
                    <a:pt x="54" y="7"/>
                    <a:pt x="55" y="7"/>
                  </a:cubicBezTo>
                  <a:cubicBezTo>
                    <a:pt x="56" y="7"/>
                    <a:pt x="57" y="6"/>
                    <a:pt x="58" y="5"/>
                  </a:cubicBezTo>
                  <a:cubicBezTo>
                    <a:pt x="59" y="5"/>
                    <a:pt x="60" y="3"/>
                    <a:pt x="60" y="0"/>
                  </a:cubicBezTo>
                  <a:lnTo>
                    <a:pt x="6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80"/>
            <p:cNvSpPr/>
            <p:nvPr/>
          </p:nvSpPr>
          <p:spPr bwMode="auto">
            <a:xfrm>
              <a:off x="-1066800" y="3965575"/>
              <a:ext cx="192088" cy="368300"/>
            </a:xfrm>
            <a:custGeom>
              <a:avLst/>
              <a:gdLst>
                <a:gd name="T0" fmla="*/ 51 w 51"/>
                <a:gd name="T1" fmla="*/ 95 h 98"/>
                <a:gd name="T2" fmla="*/ 51 w 51"/>
                <a:gd name="T3" fmla="*/ 98 h 98"/>
                <a:gd name="T4" fmla="*/ 0 w 51"/>
                <a:gd name="T5" fmla="*/ 98 h 98"/>
                <a:gd name="T6" fmla="*/ 0 w 51"/>
                <a:gd name="T7" fmla="*/ 95 h 98"/>
                <a:gd name="T8" fmla="*/ 3 w 51"/>
                <a:gd name="T9" fmla="*/ 95 h 98"/>
                <a:gd name="T10" fmla="*/ 10 w 51"/>
                <a:gd name="T11" fmla="*/ 94 h 98"/>
                <a:gd name="T12" fmla="*/ 13 w 51"/>
                <a:gd name="T13" fmla="*/ 90 h 98"/>
                <a:gd name="T14" fmla="*/ 14 w 51"/>
                <a:gd name="T15" fmla="*/ 81 h 98"/>
                <a:gd name="T16" fmla="*/ 14 w 51"/>
                <a:gd name="T17" fmla="*/ 17 h 98"/>
                <a:gd name="T18" fmla="*/ 13 w 51"/>
                <a:gd name="T19" fmla="*/ 7 h 98"/>
                <a:gd name="T20" fmla="*/ 10 w 51"/>
                <a:gd name="T21" fmla="*/ 4 h 98"/>
                <a:gd name="T22" fmla="*/ 3 w 51"/>
                <a:gd name="T23" fmla="*/ 3 h 98"/>
                <a:gd name="T24" fmla="*/ 0 w 51"/>
                <a:gd name="T25" fmla="*/ 3 h 98"/>
                <a:gd name="T26" fmla="*/ 0 w 51"/>
                <a:gd name="T27" fmla="*/ 0 h 98"/>
                <a:gd name="T28" fmla="*/ 51 w 51"/>
                <a:gd name="T29" fmla="*/ 0 h 98"/>
                <a:gd name="T30" fmla="*/ 51 w 51"/>
                <a:gd name="T31" fmla="*/ 3 h 98"/>
                <a:gd name="T32" fmla="*/ 48 w 51"/>
                <a:gd name="T33" fmla="*/ 3 h 98"/>
                <a:gd name="T34" fmla="*/ 41 w 51"/>
                <a:gd name="T35" fmla="*/ 4 h 98"/>
                <a:gd name="T36" fmla="*/ 38 w 51"/>
                <a:gd name="T37" fmla="*/ 8 h 98"/>
                <a:gd name="T38" fmla="*/ 37 w 51"/>
                <a:gd name="T39" fmla="*/ 17 h 98"/>
                <a:gd name="T40" fmla="*/ 37 w 51"/>
                <a:gd name="T41" fmla="*/ 81 h 98"/>
                <a:gd name="T42" fmla="*/ 38 w 51"/>
                <a:gd name="T43" fmla="*/ 91 h 98"/>
                <a:gd name="T44" fmla="*/ 42 w 51"/>
                <a:gd name="T45" fmla="*/ 94 h 98"/>
                <a:gd name="T46" fmla="*/ 48 w 51"/>
                <a:gd name="T47" fmla="*/ 95 h 98"/>
                <a:gd name="T48" fmla="*/ 51 w 51"/>
                <a:gd name="T49" fmla="*/ 9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" h="98">
                  <a:moveTo>
                    <a:pt x="51" y="95"/>
                  </a:moveTo>
                  <a:cubicBezTo>
                    <a:pt x="51" y="98"/>
                    <a:pt x="51" y="98"/>
                    <a:pt x="51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6" y="95"/>
                    <a:pt x="8" y="95"/>
                    <a:pt x="10" y="94"/>
                  </a:cubicBezTo>
                  <a:cubicBezTo>
                    <a:pt x="11" y="93"/>
                    <a:pt x="12" y="92"/>
                    <a:pt x="13" y="90"/>
                  </a:cubicBezTo>
                  <a:cubicBezTo>
                    <a:pt x="14" y="89"/>
                    <a:pt x="14" y="86"/>
                    <a:pt x="14" y="81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2"/>
                    <a:pt x="14" y="9"/>
                    <a:pt x="13" y="7"/>
                  </a:cubicBezTo>
                  <a:cubicBezTo>
                    <a:pt x="13" y="6"/>
                    <a:pt x="12" y="5"/>
                    <a:pt x="10" y="4"/>
                  </a:cubicBezTo>
                  <a:cubicBezTo>
                    <a:pt x="8" y="3"/>
                    <a:pt x="6" y="3"/>
                    <a:pt x="3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5" y="3"/>
                    <a:pt x="43" y="3"/>
                    <a:pt x="41" y="4"/>
                  </a:cubicBezTo>
                  <a:cubicBezTo>
                    <a:pt x="40" y="5"/>
                    <a:pt x="39" y="6"/>
                    <a:pt x="38" y="8"/>
                  </a:cubicBezTo>
                  <a:cubicBezTo>
                    <a:pt x="38" y="9"/>
                    <a:pt x="37" y="12"/>
                    <a:pt x="37" y="17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37" y="86"/>
                    <a:pt x="38" y="89"/>
                    <a:pt x="38" y="91"/>
                  </a:cubicBezTo>
                  <a:cubicBezTo>
                    <a:pt x="39" y="92"/>
                    <a:pt x="40" y="93"/>
                    <a:pt x="42" y="94"/>
                  </a:cubicBezTo>
                  <a:cubicBezTo>
                    <a:pt x="43" y="95"/>
                    <a:pt x="45" y="95"/>
                    <a:pt x="48" y="95"/>
                  </a:cubicBezTo>
                  <a:lnTo>
                    <a:pt x="51" y="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81"/>
            <p:cNvSpPr/>
            <p:nvPr/>
          </p:nvSpPr>
          <p:spPr bwMode="auto">
            <a:xfrm>
              <a:off x="-841375" y="3965575"/>
              <a:ext cx="330200" cy="368300"/>
            </a:xfrm>
            <a:custGeom>
              <a:avLst/>
              <a:gdLst>
                <a:gd name="T0" fmla="*/ 88 w 88"/>
                <a:gd name="T1" fmla="*/ 0 h 98"/>
                <a:gd name="T2" fmla="*/ 88 w 88"/>
                <a:gd name="T3" fmla="*/ 27 h 98"/>
                <a:gd name="T4" fmla="*/ 85 w 88"/>
                <a:gd name="T5" fmla="*/ 27 h 98"/>
                <a:gd name="T6" fmla="*/ 80 w 88"/>
                <a:gd name="T7" fmla="*/ 13 h 98"/>
                <a:gd name="T8" fmla="*/ 73 w 88"/>
                <a:gd name="T9" fmla="*/ 7 h 98"/>
                <a:gd name="T10" fmla="*/ 63 w 88"/>
                <a:gd name="T11" fmla="*/ 6 h 98"/>
                <a:gd name="T12" fmla="*/ 56 w 88"/>
                <a:gd name="T13" fmla="*/ 6 h 98"/>
                <a:gd name="T14" fmla="*/ 56 w 88"/>
                <a:gd name="T15" fmla="*/ 81 h 98"/>
                <a:gd name="T16" fmla="*/ 57 w 88"/>
                <a:gd name="T17" fmla="*/ 91 h 98"/>
                <a:gd name="T18" fmla="*/ 60 w 88"/>
                <a:gd name="T19" fmla="*/ 94 h 98"/>
                <a:gd name="T20" fmla="*/ 66 w 88"/>
                <a:gd name="T21" fmla="*/ 95 h 98"/>
                <a:gd name="T22" fmla="*/ 70 w 88"/>
                <a:gd name="T23" fmla="*/ 95 h 98"/>
                <a:gd name="T24" fmla="*/ 70 w 88"/>
                <a:gd name="T25" fmla="*/ 98 h 98"/>
                <a:gd name="T26" fmla="*/ 18 w 88"/>
                <a:gd name="T27" fmla="*/ 98 h 98"/>
                <a:gd name="T28" fmla="*/ 18 w 88"/>
                <a:gd name="T29" fmla="*/ 95 h 98"/>
                <a:gd name="T30" fmla="*/ 22 w 88"/>
                <a:gd name="T31" fmla="*/ 95 h 98"/>
                <a:gd name="T32" fmla="*/ 28 w 88"/>
                <a:gd name="T33" fmla="*/ 94 h 98"/>
                <a:gd name="T34" fmla="*/ 31 w 88"/>
                <a:gd name="T35" fmla="*/ 90 h 98"/>
                <a:gd name="T36" fmla="*/ 32 w 88"/>
                <a:gd name="T37" fmla="*/ 81 h 98"/>
                <a:gd name="T38" fmla="*/ 32 w 88"/>
                <a:gd name="T39" fmla="*/ 6 h 98"/>
                <a:gd name="T40" fmla="*/ 25 w 88"/>
                <a:gd name="T41" fmla="*/ 6 h 98"/>
                <a:gd name="T42" fmla="*/ 11 w 88"/>
                <a:gd name="T43" fmla="*/ 10 h 98"/>
                <a:gd name="T44" fmla="*/ 3 w 88"/>
                <a:gd name="T45" fmla="*/ 27 h 98"/>
                <a:gd name="T46" fmla="*/ 0 w 88"/>
                <a:gd name="T47" fmla="*/ 27 h 98"/>
                <a:gd name="T48" fmla="*/ 0 w 88"/>
                <a:gd name="T49" fmla="*/ 0 h 98"/>
                <a:gd name="T50" fmla="*/ 88 w 88"/>
                <a:gd name="T5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8" h="98">
                  <a:moveTo>
                    <a:pt x="88" y="0"/>
                  </a:moveTo>
                  <a:cubicBezTo>
                    <a:pt x="88" y="27"/>
                    <a:pt x="88" y="27"/>
                    <a:pt x="88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4" y="20"/>
                    <a:pt x="82" y="16"/>
                    <a:pt x="80" y="13"/>
                  </a:cubicBezTo>
                  <a:cubicBezTo>
                    <a:pt x="78" y="11"/>
                    <a:pt x="76" y="9"/>
                    <a:pt x="73" y="7"/>
                  </a:cubicBezTo>
                  <a:cubicBezTo>
                    <a:pt x="71" y="6"/>
                    <a:pt x="68" y="6"/>
                    <a:pt x="63" y="6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6" y="86"/>
                    <a:pt x="56" y="89"/>
                    <a:pt x="57" y="91"/>
                  </a:cubicBezTo>
                  <a:cubicBezTo>
                    <a:pt x="57" y="92"/>
                    <a:pt x="58" y="93"/>
                    <a:pt x="60" y="94"/>
                  </a:cubicBezTo>
                  <a:cubicBezTo>
                    <a:pt x="61" y="95"/>
                    <a:pt x="64" y="95"/>
                    <a:pt x="66" y="95"/>
                  </a:cubicBezTo>
                  <a:cubicBezTo>
                    <a:pt x="70" y="95"/>
                    <a:pt x="70" y="95"/>
                    <a:pt x="70" y="95"/>
                  </a:cubicBezTo>
                  <a:cubicBezTo>
                    <a:pt x="70" y="98"/>
                    <a:pt x="70" y="98"/>
                    <a:pt x="70" y="98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95"/>
                    <a:pt x="18" y="95"/>
                    <a:pt x="18" y="95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24" y="95"/>
                    <a:pt x="27" y="95"/>
                    <a:pt x="28" y="94"/>
                  </a:cubicBezTo>
                  <a:cubicBezTo>
                    <a:pt x="30" y="93"/>
                    <a:pt x="31" y="92"/>
                    <a:pt x="31" y="90"/>
                  </a:cubicBezTo>
                  <a:cubicBezTo>
                    <a:pt x="32" y="89"/>
                    <a:pt x="32" y="86"/>
                    <a:pt x="32" y="81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9" y="6"/>
                    <a:pt x="14" y="7"/>
                    <a:pt x="11" y="10"/>
                  </a:cubicBezTo>
                  <a:cubicBezTo>
                    <a:pt x="7" y="14"/>
                    <a:pt x="4" y="19"/>
                    <a:pt x="3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82"/>
            <p:cNvSpPr/>
            <p:nvPr/>
          </p:nvSpPr>
          <p:spPr bwMode="auto">
            <a:xfrm>
              <a:off x="-484188" y="3965575"/>
              <a:ext cx="390525" cy="368300"/>
            </a:xfrm>
            <a:custGeom>
              <a:avLst/>
              <a:gdLst>
                <a:gd name="T0" fmla="*/ 104 w 104"/>
                <a:gd name="T1" fmla="*/ 0 h 98"/>
                <a:gd name="T2" fmla="*/ 104 w 104"/>
                <a:gd name="T3" fmla="*/ 3 h 98"/>
                <a:gd name="T4" fmla="*/ 96 w 104"/>
                <a:gd name="T5" fmla="*/ 6 h 98"/>
                <a:gd name="T6" fmla="*/ 85 w 104"/>
                <a:gd name="T7" fmla="*/ 22 h 98"/>
                <a:gd name="T8" fmla="*/ 64 w 104"/>
                <a:gd name="T9" fmla="*/ 58 h 98"/>
                <a:gd name="T10" fmla="*/ 64 w 104"/>
                <a:gd name="T11" fmla="*/ 81 h 98"/>
                <a:gd name="T12" fmla="*/ 64 w 104"/>
                <a:gd name="T13" fmla="*/ 91 h 98"/>
                <a:gd name="T14" fmla="*/ 67 w 104"/>
                <a:gd name="T15" fmla="*/ 94 h 98"/>
                <a:gd name="T16" fmla="*/ 74 w 104"/>
                <a:gd name="T17" fmla="*/ 95 h 98"/>
                <a:gd name="T18" fmla="*/ 79 w 104"/>
                <a:gd name="T19" fmla="*/ 95 h 98"/>
                <a:gd name="T20" fmla="*/ 79 w 104"/>
                <a:gd name="T21" fmla="*/ 98 h 98"/>
                <a:gd name="T22" fmla="*/ 24 w 104"/>
                <a:gd name="T23" fmla="*/ 98 h 98"/>
                <a:gd name="T24" fmla="*/ 24 w 104"/>
                <a:gd name="T25" fmla="*/ 95 h 98"/>
                <a:gd name="T26" fmla="*/ 29 w 104"/>
                <a:gd name="T27" fmla="*/ 95 h 98"/>
                <a:gd name="T28" fmla="*/ 36 w 104"/>
                <a:gd name="T29" fmla="*/ 94 h 98"/>
                <a:gd name="T30" fmla="*/ 39 w 104"/>
                <a:gd name="T31" fmla="*/ 90 h 98"/>
                <a:gd name="T32" fmla="*/ 40 w 104"/>
                <a:gd name="T33" fmla="*/ 81 h 98"/>
                <a:gd name="T34" fmla="*/ 40 w 104"/>
                <a:gd name="T35" fmla="*/ 62 h 98"/>
                <a:gd name="T36" fmla="*/ 17 w 104"/>
                <a:gd name="T37" fmla="*/ 20 h 98"/>
                <a:gd name="T38" fmla="*/ 7 w 104"/>
                <a:gd name="T39" fmla="*/ 5 h 98"/>
                <a:gd name="T40" fmla="*/ 0 w 104"/>
                <a:gd name="T41" fmla="*/ 3 h 98"/>
                <a:gd name="T42" fmla="*/ 0 w 104"/>
                <a:gd name="T43" fmla="*/ 0 h 98"/>
                <a:gd name="T44" fmla="*/ 47 w 104"/>
                <a:gd name="T45" fmla="*/ 0 h 98"/>
                <a:gd name="T46" fmla="*/ 47 w 104"/>
                <a:gd name="T47" fmla="*/ 3 h 98"/>
                <a:gd name="T48" fmla="*/ 45 w 104"/>
                <a:gd name="T49" fmla="*/ 3 h 98"/>
                <a:gd name="T50" fmla="*/ 39 w 104"/>
                <a:gd name="T51" fmla="*/ 4 h 98"/>
                <a:gd name="T52" fmla="*/ 37 w 104"/>
                <a:gd name="T53" fmla="*/ 7 h 98"/>
                <a:gd name="T54" fmla="*/ 43 w 104"/>
                <a:gd name="T55" fmla="*/ 20 h 98"/>
                <a:gd name="T56" fmla="*/ 60 w 104"/>
                <a:gd name="T57" fmla="*/ 52 h 98"/>
                <a:gd name="T58" fmla="*/ 78 w 104"/>
                <a:gd name="T59" fmla="*/ 23 h 98"/>
                <a:gd name="T60" fmla="*/ 85 w 104"/>
                <a:gd name="T61" fmla="*/ 8 h 98"/>
                <a:gd name="T62" fmla="*/ 83 w 104"/>
                <a:gd name="T63" fmla="*/ 5 h 98"/>
                <a:gd name="T64" fmla="*/ 74 w 104"/>
                <a:gd name="T65" fmla="*/ 3 h 98"/>
                <a:gd name="T66" fmla="*/ 74 w 104"/>
                <a:gd name="T67" fmla="*/ 0 h 98"/>
                <a:gd name="T68" fmla="*/ 104 w 104"/>
                <a:gd name="T6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98">
                  <a:moveTo>
                    <a:pt x="104" y="0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0" y="3"/>
                    <a:pt x="98" y="4"/>
                    <a:pt x="96" y="6"/>
                  </a:cubicBezTo>
                  <a:cubicBezTo>
                    <a:pt x="94" y="8"/>
                    <a:pt x="90" y="13"/>
                    <a:pt x="85" y="22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64" y="81"/>
                    <a:pt x="64" y="81"/>
                    <a:pt x="64" y="81"/>
                  </a:cubicBezTo>
                  <a:cubicBezTo>
                    <a:pt x="64" y="86"/>
                    <a:pt x="64" y="89"/>
                    <a:pt x="64" y="91"/>
                  </a:cubicBezTo>
                  <a:cubicBezTo>
                    <a:pt x="65" y="92"/>
                    <a:pt x="66" y="93"/>
                    <a:pt x="67" y="94"/>
                  </a:cubicBezTo>
                  <a:cubicBezTo>
                    <a:pt x="69" y="95"/>
                    <a:pt x="71" y="95"/>
                    <a:pt x="74" y="95"/>
                  </a:cubicBezTo>
                  <a:cubicBezTo>
                    <a:pt x="79" y="95"/>
                    <a:pt x="79" y="95"/>
                    <a:pt x="79" y="95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24" y="98"/>
                    <a:pt x="24" y="98"/>
                    <a:pt x="24" y="98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29" y="95"/>
                    <a:pt x="29" y="95"/>
                    <a:pt x="29" y="95"/>
                  </a:cubicBezTo>
                  <a:cubicBezTo>
                    <a:pt x="32" y="95"/>
                    <a:pt x="35" y="95"/>
                    <a:pt x="36" y="94"/>
                  </a:cubicBezTo>
                  <a:cubicBezTo>
                    <a:pt x="37" y="93"/>
                    <a:pt x="38" y="92"/>
                    <a:pt x="39" y="90"/>
                  </a:cubicBezTo>
                  <a:cubicBezTo>
                    <a:pt x="40" y="89"/>
                    <a:pt x="40" y="86"/>
                    <a:pt x="40" y="81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2" y="11"/>
                    <a:pt x="9" y="6"/>
                    <a:pt x="7" y="5"/>
                  </a:cubicBezTo>
                  <a:cubicBezTo>
                    <a:pt x="5" y="4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2" y="3"/>
                    <a:pt x="40" y="3"/>
                    <a:pt x="39" y="4"/>
                  </a:cubicBezTo>
                  <a:cubicBezTo>
                    <a:pt x="38" y="5"/>
                    <a:pt x="37" y="6"/>
                    <a:pt x="37" y="7"/>
                  </a:cubicBezTo>
                  <a:cubicBezTo>
                    <a:pt x="37" y="8"/>
                    <a:pt x="39" y="13"/>
                    <a:pt x="43" y="20"/>
                  </a:cubicBezTo>
                  <a:cubicBezTo>
                    <a:pt x="60" y="52"/>
                    <a:pt x="60" y="52"/>
                    <a:pt x="60" y="52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82" y="15"/>
                    <a:pt x="85" y="10"/>
                    <a:pt x="85" y="8"/>
                  </a:cubicBezTo>
                  <a:cubicBezTo>
                    <a:pt x="85" y="7"/>
                    <a:pt x="84" y="6"/>
                    <a:pt x="83" y="5"/>
                  </a:cubicBezTo>
                  <a:cubicBezTo>
                    <a:pt x="81" y="4"/>
                    <a:pt x="78" y="3"/>
                    <a:pt x="74" y="3"/>
                  </a:cubicBezTo>
                  <a:cubicBezTo>
                    <a:pt x="74" y="0"/>
                    <a:pt x="74" y="0"/>
                    <a:pt x="74" y="0"/>
                  </a:cubicBezTo>
                  <a:lnTo>
                    <a:pt x="1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464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611560" y="915566"/>
            <a:ext cx="565090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Alternatively, one can increase the sizes or the number of ports</a:t>
            </a:r>
          </a:p>
          <a:p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for some of the storage structures, while maintaining the same</a:t>
            </a:r>
          </a:p>
          <a:p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frequency as a 2D core. Note that most of the structures that are</a:t>
            </a:r>
          </a:p>
          <a:p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bottlenecks in wide-issue cores benefit significantly from M3D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.</a:t>
            </a:r>
            <a:endParaRPr lang="en-US" sz="1600" dirty="0">
              <a:solidFill>
                <a:schemeClr val="tx1"/>
              </a:solidFill>
              <a:latin typeface="Source Sans Pro" panose="020B060402020202020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11760" y="2571750"/>
            <a:ext cx="619268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Hetero M3D design. We have partitioned a core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assuming heterogeneous M3D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layers. However, it is possible that, in the future,</a:t>
            </a:r>
          </a:p>
          <a:p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M3D may support same-performance layers. Even in this case, our</a:t>
            </a:r>
          </a:p>
          <a:p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partitioning techniques may be applicable. </a:t>
            </a:r>
          </a:p>
        </p:txBody>
      </p:sp>
    </p:spTree>
    <p:extLst>
      <p:ext uri="{BB962C8B-B14F-4D97-AF65-F5344CB8AC3E}">
        <p14:creationId xmlns:p14="http://schemas.microsoft.com/office/powerpoint/2010/main" val="30621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38"/>
          <p:cNvSpPr txBox="1">
            <a:spLocks noGrp="1"/>
          </p:cNvSpPr>
          <p:nvPr>
            <p:ph type="title"/>
          </p:nvPr>
        </p:nvSpPr>
        <p:spPr>
          <a:xfrm>
            <a:off x="661682" y="2731616"/>
            <a:ext cx="8208911" cy="11521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lvl="0" indent="-228600"/>
            <a:r>
              <a:rPr lang="en-US" sz="3200" dirty="0"/>
              <a:t>EVALUATION SETUP</a:t>
            </a:r>
            <a:endParaRPr lang="it-IT" sz="3200" dirty="0"/>
          </a:p>
        </p:txBody>
      </p:sp>
      <p:sp>
        <p:nvSpPr>
          <p:cNvPr id="1008" name="Google Shape;1008;p38"/>
          <p:cNvSpPr txBox="1">
            <a:spLocks noGrp="1"/>
          </p:cNvSpPr>
          <p:nvPr>
            <p:ph type="title" idx="2"/>
          </p:nvPr>
        </p:nvSpPr>
        <p:spPr>
          <a:xfrm>
            <a:off x="3995120" y="1227576"/>
            <a:ext cx="1330451" cy="11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cxnSp>
        <p:nvCxnSpPr>
          <p:cNvPr id="1010" name="Google Shape;1010;p38"/>
          <p:cNvCxnSpPr/>
          <p:nvPr/>
        </p:nvCxnSpPr>
        <p:spPr>
          <a:xfrm>
            <a:off x="3443700" y="4310199"/>
            <a:ext cx="22566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011" name="Google Shape;1011;p38"/>
          <p:cNvGrpSpPr/>
          <p:nvPr/>
        </p:nvGrpSpPr>
        <p:grpSpPr>
          <a:xfrm>
            <a:off x="3518490" y="1380273"/>
            <a:ext cx="289868" cy="852000"/>
            <a:chOff x="456616" y="2161476"/>
            <a:chExt cx="289868" cy="852000"/>
          </a:xfrm>
        </p:grpSpPr>
        <p:sp>
          <p:nvSpPr>
            <p:cNvPr id="1012" name="Google Shape;1012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8"/>
          <p:cNvGrpSpPr/>
          <p:nvPr/>
        </p:nvGrpSpPr>
        <p:grpSpPr>
          <a:xfrm>
            <a:off x="5325572" y="1380273"/>
            <a:ext cx="289868" cy="852000"/>
            <a:chOff x="456616" y="2161476"/>
            <a:chExt cx="289868" cy="852000"/>
          </a:xfrm>
        </p:grpSpPr>
        <p:sp>
          <p:nvSpPr>
            <p:cNvPr id="1018" name="Google Shape;1018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38"/>
          <p:cNvGrpSpPr/>
          <p:nvPr/>
        </p:nvGrpSpPr>
        <p:grpSpPr>
          <a:xfrm rot="5400000">
            <a:off x="4427066" y="498842"/>
            <a:ext cx="289868" cy="852000"/>
            <a:chOff x="456616" y="2161476"/>
            <a:chExt cx="289868" cy="852000"/>
          </a:xfrm>
        </p:grpSpPr>
        <p:sp>
          <p:nvSpPr>
            <p:cNvPr id="1024" name="Google Shape;1024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38"/>
          <p:cNvGrpSpPr/>
          <p:nvPr/>
        </p:nvGrpSpPr>
        <p:grpSpPr>
          <a:xfrm rot="5400000">
            <a:off x="4427066" y="2261724"/>
            <a:ext cx="289868" cy="852000"/>
            <a:chOff x="456616" y="2161476"/>
            <a:chExt cx="289868" cy="852000"/>
          </a:xfrm>
        </p:grpSpPr>
        <p:sp>
          <p:nvSpPr>
            <p:cNvPr id="1030" name="Google Shape;1030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组合 98"/>
          <p:cNvGrpSpPr/>
          <p:nvPr/>
        </p:nvGrpSpPr>
        <p:grpSpPr>
          <a:xfrm>
            <a:off x="1467997" y="4598560"/>
            <a:ext cx="1729160" cy="540000"/>
            <a:chOff x="-8974138" y="1552575"/>
            <a:chExt cx="8977313" cy="2803525"/>
          </a:xfrm>
          <a:solidFill>
            <a:schemeClr val="tx1"/>
          </a:solidFill>
        </p:grpSpPr>
        <p:sp>
          <p:nvSpPr>
            <p:cNvPr id="31" name="Freeform 5"/>
            <p:cNvSpPr/>
            <p:nvPr/>
          </p:nvSpPr>
          <p:spPr bwMode="auto">
            <a:xfrm>
              <a:off x="-5613400" y="1725613"/>
              <a:ext cx="146050" cy="477838"/>
            </a:xfrm>
            <a:custGeom>
              <a:avLst/>
              <a:gdLst>
                <a:gd name="T0" fmla="*/ 1 w 39"/>
                <a:gd name="T1" fmla="*/ 0 h 127"/>
                <a:gd name="T2" fmla="*/ 7 w 39"/>
                <a:gd name="T3" fmla="*/ 127 h 127"/>
                <a:gd name="T4" fmla="*/ 39 w 39"/>
                <a:gd name="T5" fmla="*/ 60 h 127"/>
                <a:gd name="T6" fmla="*/ 5 w 39"/>
                <a:gd name="T7" fmla="*/ 2 h 127"/>
                <a:gd name="T8" fmla="*/ 3 w 39"/>
                <a:gd name="T9" fmla="*/ 1 h 127"/>
                <a:gd name="T10" fmla="*/ 1 w 39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27">
                  <a:moveTo>
                    <a:pt x="1" y="0"/>
                  </a:moveTo>
                  <a:cubicBezTo>
                    <a:pt x="0" y="0"/>
                    <a:pt x="30" y="102"/>
                    <a:pt x="7" y="127"/>
                  </a:cubicBezTo>
                  <a:cubicBezTo>
                    <a:pt x="7" y="127"/>
                    <a:pt x="32" y="106"/>
                    <a:pt x="39" y="60"/>
                  </a:cubicBezTo>
                  <a:cubicBezTo>
                    <a:pt x="39" y="60"/>
                    <a:pt x="36" y="31"/>
                    <a:pt x="5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6"/>
            <p:cNvSpPr/>
            <p:nvPr/>
          </p:nvSpPr>
          <p:spPr bwMode="auto">
            <a:xfrm>
              <a:off x="-5368925" y="2532063"/>
              <a:ext cx="574675" cy="1192213"/>
            </a:xfrm>
            <a:custGeom>
              <a:avLst/>
              <a:gdLst>
                <a:gd name="T0" fmla="*/ 25 w 153"/>
                <a:gd name="T1" fmla="*/ 144 h 317"/>
                <a:gd name="T2" fmla="*/ 2 w 153"/>
                <a:gd name="T3" fmla="*/ 131 h 317"/>
                <a:gd name="T4" fmla="*/ 14 w 153"/>
                <a:gd name="T5" fmla="*/ 121 h 317"/>
                <a:gd name="T6" fmla="*/ 84 w 153"/>
                <a:gd name="T7" fmla="*/ 57 h 317"/>
                <a:gd name="T8" fmla="*/ 84 w 153"/>
                <a:gd name="T9" fmla="*/ 99 h 317"/>
                <a:gd name="T10" fmla="*/ 97 w 153"/>
                <a:gd name="T11" fmla="*/ 91 h 317"/>
                <a:gd name="T12" fmla="*/ 129 w 153"/>
                <a:gd name="T13" fmla="*/ 17 h 317"/>
                <a:gd name="T14" fmla="*/ 153 w 153"/>
                <a:gd name="T15" fmla="*/ 22 h 317"/>
                <a:gd name="T16" fmla="*/ 143 w 153"/>
                <a:gd name="T17" fmla="*/ 81 h 317"/>
                <a:gd name="T18" fmla="*/ 109 w 153"/>
                <a:gd name="T19" fmla="*/ 292 h 317"/>
                <a:gd name="T20" fmla="*/ 70 w 153"/>
                <a:gd name="T21" fmla="*/ 257 h 317"/>
                <a:gd name="T22" fmla="*/ 103 w 153"/>
                <a:gd name="T23" fmla="*/ 250 h 317"/>
                <a:gd name="T24" fmla="*/ 127 w 153"/>
                <a:gd name="T25" fmla="*/ 57 h 317"/>
                <a:gd name="T26" fmla="*/ 70 w 153"/>
                <a:gd name="T27" fmla="*/ 170 h 317"/>
                <a:gd name="T28" fmla="*/ 48 w 153"/>
                <a:gd name="T29" fmla="*/ 149 h 317"/>
                <a:gd name="T30" fmla="*/ 57 w 153"/>
                <a:gd name="T31" fmla="*/ 73 h 317"/>
                <a:gd name="T32" fmla="*/ 27 w 153"/>
                <a:gd name="T33" fmla="*/ 136 h 317"/>
                <a:gd name="T34" fmla="*/ 26 w 153"/>
                <a:gd name="T35" fmla="*/ 140 h 317"/>
                <a:gd name="T36" fmla="*/ 25 w 153"/>
                <a:gd name="T37" fmla="*/ 144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3" h="317">
                  <a:moveTo>
                    <a:pt x="25" y="144"/>
                  </a:moveTo>
                  <a:cubicBezTo>
                    <a:pt x="25" y="144"/>
                    <a:pt x="8" y="162"/>
                    <a:pt x="2" y="131"/>
                  </a:cubicBezTo>
                  <a:cubicBezTo>
                    <a:pt x="2" y="131"/>
                    <a:pt x="0" y="121"/>
                    <a:pt x="14" y="121"/>
                  </a:cubicBezTo>
                  <a:cubicBezTo>
                    <a:pt x="14" y="121"/>
                    <a:pt x="65" y="32"/>
                    <a:pt x="84" y="57"/>
                  </a:cubicBezTo>
                  <a:cubicBezTo>
                    <a:pt x="84" y="57"/>
                    <a:pt x="89" y="79"/>
                    <a:pt x="84" y="99"/>
                  </a:cubicBezTo>
                  <a:cubicBezTo>
                    <a:pt x="84" y="99"/>
                    <a:pt x="95" y="103"/>
                    <a:pt x="97" y="91"/>
                  </a:cubicBezTo>
                  <a:cubicBezTo>
                    <a:pt x="97" y="91"/>
                    <a:pt x="128" y="42"/>
                    <a:pt x="129" y="17"/>
                  </a:cubicBezTo>
                  <a:cubicBezTo>
                    <a:pt x="129" y="17"/>
                    <a:pt x="153" y="0"/>
                    <a:pt x="153" y="22"/>
                  </a:cubicBezTo>
                  <a:cubicBezTo>
                    <a:pt x="153" y="22"/>
                    <a:pt x="143" y="65"/>
                    <a:pt x="143" y="81"/>
                  </a:cubicBezTo>
                  <a:cubicBezTo>
                    <a:pt x="143" y="81"/>
                    <a:pt x="136" y="249"/>
                    <a:pt x="109" y="292"/>
                  </a:cubicBezTo>
                  <a:cubicBezTo>
                    <a:pt x="109" y="292"/>
                    <a:pt x="95" y="317"/>
                    <a:pt x="70" y="257"/>
                  </a:cubicBezTo>
                  <a:cubicBezTo>
                    <a:pt x="70" y="257"/>
                    <a:pt x="101" y="287"/>
                    <a:pt x="103" y="250"/>
                  </a:cubicBezTo>
                  <a:cubicBezTo>
                    <a:pt x="103" y="250"/>
                    <a:pt x="134" y="75"/>
                    <a:pt x="127" y="57"/>
                  </a:cubicBezTo>
                  <a:cubicBezTo>
                    <a:pt x="127" y="57"/>
                    <a:pt x="80" y="145"/>
                    <a:pt x="70" y="170"/>
                  </a:cubicBezTo>
                  <a:cubicBezTo>
                    <a:pt x="70" y="170"/>
                    <a:pt x="47" y="171"/>
                    <a:pt x="48" y="149"/>
                  </a:cubicBezTo>
                  <a:cubicBezTo>
                    <a:pt x="48" y="149"/>
                    <a:pt x="94" y="43"/>
                    <a:pt x="57" y="73"/>
                  </a:cubicBezTo>
                  <a:cubicBezTo>
                    <a:pt x="57" y="73"/>
                    <a:pt x="35" y="117"/>
                    <a:pt x="27" y="136"/>
                  </a:cubicBezTo>
                  <a:cubicBezTo>
                    <a:pt x="26" y="140"/>
                    <a:pt x="26" y="140"/>
                    <a:pt x="26" y="140"/>
                  </a:cubicBezTo>
                  <a:lnTo>
                    <a:pt x="25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7"/>
            <p:cNvSpPr/>
            <p:nvPr/>
          </p:nvSpPr>
          <p:spPr bwMode="auto">
            <a:xfrm>
              <a:off x="-4881563" y="2038350"/>
              <a:ext cx="593725" cy="1441450"/>
            </a:xfrm>
            <a:custGeom>
              <a:avLst/>
              <a:gdLst>
                <a:gd name="T0" fmla="*/ 2 w 158"/>
                <a:gd name="T1" fmla="*/ 86 h 383"/>
                <a:gd name="T2" fmla="*/ 88 w 158"/>
                <a:gd name="T3" fmla="*/ 41 h 383"/>
                <a:gd name="T4" fmla="*/ 105 w 158"/>
                <a:gd name="T5" fmla="*/ 47 h 383"/>
                <a:gd name="T6" fmla="*/ 91 w 158"/>
                <a:gd name="T7" fmla="*/ 341 h 383"/>
                <a:gd name="T8" fmla="*/ 27 w 158"/>
                <a:gd name="T9" fmla="*/ 312 h 383"/>
                <a:gd name="T10" fmla="*/ 111 w 158"/>
                <a:gd name="T11" fmla="*/ 383 h 383"/>
                <a:gd name="T12" fmla="*/ 116 w 158"/>
                <a:gd name="T13" fmla="*/ 352 h 383"/>
                <a:gd name="T14" fmla="*/ 131 w 158"/>
                <a:gd name="T15" fmla="*/ 56 h 383"/>
                <a:gd name="T16" fmla="*/ 106 w 158"/>
                <a:gd name="T17" fmla="*/ 9 h 383"/>
                <a:gd name="T18" fmla="*/ 8 w 158"/>
                <a:gd name="T19" fmla="*/ 81 h 383"/>
                <a:gd name="T20" fmla="*/ 0 w 158"/>
                <a:gd name="T21" fmla="*/ 84 h 383"/>
                <a:gd name="T22" fmla="*/ 2 w 158"/>
                <a:gd name="T23" fmla="*/ 86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383">
                  <a:moveTo>
                    <a:pt x="2" y="86"/>
                  </a:moveTo>
                  <a:cubicBezTo>
                    <a:pt x="2" y="86"/>
                    <a:pt x="62" y="75"/>
                    <a:pt x="88" y="41"/>
                  </a:cubicBezTo>
                  <a:cubicBezTo>
                    <a:pt x="88" y="41"/>
                    <a:pt x="107" y="26"/>
                    <a:pt x="105" y="47"/>
                  </a:cubicBezTo>
                  <a:cubicBezTo>
                    <a:pt x="105" y="47"/>
                    <a:pt x="75" y="157"/>
                    <a:pt x="91" y="341"/>
                  </a:cubicBezTo>
                  <a:cubicBezTo>
                    <a:pt x="91" y="341"/>
                    <a:pt x="32" y="321"/>
                    <a:pt x="27" y="312"/>
                  </a:cubicBezTo>
                  <a:cubicBezTo>
                    <a:pt x="27" y="312"/>
                    <a:pt x="92" y="372"/>
                    <a:pt x="111" y="383"/>
                  </a:cubicBezTo>
                  <a:cubicBezTo>
                    <a:pt x="111" y="383"/>
                    <a:pt x="121" y="383"/>
                    <a:pt x="116" y="352"/>
                  </a:cubicBezTo>
                  <a:cubicBezTo>
                    <a:pt x="116" y="352"/>
                    <a:pt x="104" y="106"/>
                    <a:pt x="131" y="56"/>
                  </a:cubicBezTo>
                  <a:cubicBezTo>
                    <a:pt x="131" y="56"/>
                    <a:pt x="158" y="0"/>
                    <a:pt x="106" y="9"/>
                  </a:cubicBezTo>
                  <a:cubicBezTo>
                    <a:pt x="106" y="9"/>
                    <a:pt x="16" y="79"/>
                    <a:pt x="8" y="81"/>
                  </a:cubicBezTo>
                  <a:cubicBezTo>
                    <a:pt x="0" y="84"/>
                    <a:pt x="0" y="84"/>
                    <a:pt x="0" y="84"/>
                  </a:cubicBezTo>
                  <a:lnTo>
                    <a:pt x="2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8"/>
            <p:cNvSpPr/>
            <p:nvPr/>
          </p:nvSpPr>
          <p:spPr bwMode="auto">
            <a:xfrm>
              <a:off x="-4865688" y="2444750"/>
              <a:ext cx="214313" cy="527050"/>
            </a:xfrm>
            <a:custGeom>
              <a:avLst/>
              <a:gdLst>
                <a:gd name="T0" fmla="*/ 4 w 57"/>
                <a:gd name="T1" fmla="*/ 1 h 140"/>
                <a:gd name="T2" fmla="*/ 52 w 57"/>
                <a:gd name="T3" fmla="*/ 60 h 140"/>
                <a:gd name="T4" fmla="*/ 34 w 57"/>
                <a:gd name="T5" fmla="*/ 93 h 140"/>
                <a:gd name="T6" fmla="*/ 53 w 57"/>
                <a:gd name="T7" fmla="*/ 136 h 140"/>
                <a:gd name="T8" fmla="*/ 23 w 57"/>
                <a:gd name="T9" fmla="*/ 115 h 140"/>
                <a:gd name="T10" fmla="*/ 31 w 57"/>
                <a:gd name="T11" fmla="*/ 71 h 140"/>
                <a:gd name="T12" fmla="*/ 0 w 57"/>
                <a:gd name="T13" fmla="*/ 0 h 140"/>
                <a:gd name="T14" fmla="*/ 3 w 57"/>
                <a:gd name="T15" fmla="*/ 1 h 140"/>
                <a:gd name="T16" fmla="*/ 4 w 57"/>
                <a:gd name="T17" fmla="*/ 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140">
                  <a:moveTo>
                    <a:pt x="4" y="1"/>
                  </a:moveTo>
                  <a:cubicBezTo>
                    <a:pt x="4" y="1"/>
                    <a:pt x="57" y="15"/>
                    <a:pt x="52" y="60"/>
                  </a:cubicBezTo>
                  <a:cubicBezTo>
                    <a:pt x="34" y="93"/>
                    <a:pt x="34" y="93"/>
                    <a:pt x="34" y="93"/>
                  </a:cubicBezTo>
                  <a:cubicBezTo>
                    <a:pt x="34" y="93"/>
                    <a:pt x="36" y="119"/>
                    <a:pt x="53" y="136"/>
                  </a:cubicBezTo>
                  <a:cubicBezTo>
                    <a:pt x="53" y="136"/>
                    <a:pt x="31" y="140"/>
                    <a:pt x="23" y="115"/>
                  </a:cubicBezTo>
                  <a:cubicBezTo>
                    <a:pt x="23" y="115"/>
                    <a:pt x="19" y="87"/>
                    <a:pt x="31" y="71"/>
                  </a:cubicBezTo>
                  <a:cubicBezTo>
                    <a:pt x="31" y="71"/>
                    <a:pt x="52" y="35"/>
                    <a:pt x="0" y="0"/>
                  </a:cubicBezTo>
                  <a:cubicBezTo>
                    <a:pt x="3" y="1"/>
                    <a:pt x="3" y="1"/>
                    <a:pt x="3" y="1"/>
                  </a:cubicBezTo>
                  <a:lnTo>
                    <a:pt x="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9"/>
            <p:cNvSpPr>
              <a:spLocks noEditPoints="1"/>
            </p:cNvSpPr>
            <p:nvPr/>
          </p:nvSpPr>
          <p:spPr bwMode="auto">
            <a:xfrm>
              <a:off x="-5805488" y="1744663"/>
              <a:ext cx="1011238" cy="1825625"/>
            </a:xfrm>
            <a:custGeom>
              <a:avLst/>
              <a:gdLst>
                <a:gd name="T0" fmla="*/ 216 w 269"/>
                <a:gd name="T1" fmla="*/ 65 h 485"/>
                <a:gd name="T2" fmla="*/ 251 w 269"/>
                <a:gd name="T3" fmla="*/ 102 h 485"/>
                <a:gd name="T4" fmla="*/ 263 w 269"/>
                <a:gd name="T5" fmla="*/ 134 h 485"/>
                <a:gd name="T6" fmla="*/ 216 w 269"/>
                <a:gd name="T7" fmla="*/ 164 h 485"/>
                <a:gd name="T8" fmla="*/ 216 w 269"/>
                <a:gd name="T9" fmla="*/ 136 h 485"/>
                <a:gd name="T10" fmla="*/ 231 w 269"/>
                <a:gd name="T11" fmla="*/ 126 h 485"/>
                <a:gd name="T12" fmla="*/ 234 w 269"/>
                <a:gd name="T13" fmla="*/ 98 h 485"/>
                <a:gd name="T14" fmla="*/ 216 w 269"/>
                <a:gd name="T15" fmla="*/ 74 h 485"/>
                <a:gd name="T16" fmla="*/ 216 w 269"/>
                <a:gd name="T17" fmla="*/ 65 h 485"/>
                <a:gd name="T18" fmla="*/ 18 w 269"/>
                <a:gd name="T19" fmla="*/ 275 h 485"/>
                <a:gd name="T20" fmla="*/ 55 w 269"/>
                <a:gd name="T21" fmla="*/ 349 h 485"/>
                <a:gd name="T22" fmla="*/ 75 w 269"/>
                <a:gd name="T23" fmla="*/ 252 h 485"/>
                <a:gd name="T24" fmla="*/ 85 w 269"/>
                <a:gd name="T25" fmla="*/ 223 h 485"/>
                <a:gd name="T26" fmla="*/ 163 w 269"/>
                <a:gd name="T27" fmla="*/ 164 h 485"/>
                <a:gd name="T28" fmla="*/ 200 w 269"/>
                <a:gd name="T29" fmla="*/ 41 h 485"/>
                <a:gd name="T30" fmla="*/ 206 w 269"/>
                <a:gd name="T31" fmla="*/ 53 h 485"/>
                <a:gd name="T32" fmla="*/ 216 w 269"/>
                <a:gd name="T33" fmla="*/ 65 h 485"/>
                <a:gd name="T34" fmla="*/ 216 w 269"/>
                <a:gd name="T35" fmla="*/ 74 h 485"/>
                <a:gd name="T36" fmla="*/ 207 w 269"/>
                <a:gd name="T37" fmla="*/ 65 h 485"/>
                <a:gd name="T38" fmla="*/ 202 w 269"/>
                <a:gd name="T39" fmla="*/ 73 h 485"/>
                <a:gd name="T40" fmla="*/ 198 w 269"/>
                <a:gd name="T41" fmla="*/ 138 h 485"/>
                <a:gd name="T42" fmla="*/ 216 w 269"/>
                <a:gd name="T43" fmla="*/ 136 h 485"/>
                <a:gd name="T44" fmla="*/ 216 w 269"/>
                <a:gd name="T45" fmla="*/ 164 h 485"/>
                <a:gd name="T46" fmla="*/ 137 w 269"/>
                <a:gd name="T47" fmla="*/ 231 h 485"/>
                <a:gd name="T48" fmla="*/ 104 w 269"/>
                <a:gd name="T49" fmla="*/ 237 h 485"/>
                <a:gd name="T50" fmla="*/ 98 w 269"/>
                <a:gd name="T51" fmla="*/ 261 h 485"/>
                <a:gd name="T52" fmla="*/ 67 w 269"/>
                <a:gd name="T53" fmla="*/ 372 h 485"/>
                <a:gd name="T54" fmla="*/ 29 w 269"/>
                <a:gd name="T55" fmla="*/ 485 h 485"/>
                <a:gd name="T56" fmla="*/ 5 w 269"/>
                <a:gd name="T57" fmla="*/ 454 h 485"/>
                <a:gd name="T58" fmla="*/ 9 w 269"/>
                <a:gd name="T59" fmla="*/ 356 h 485"/>
                <a:gd name="T60" fmla="*/ 16 w 269"/>
                <a:gd name="T61" fmla="*/ 287 h 485"/>
                <a:gd name="T62" fmla="*/ 18 w 269"/>
                <a:gd name="T63" fmla="*/ 27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9" h="485">
                  <a:moveTo>
                    <a:pt x="216" y="65"/>
                  </a:moveTo>
                  <a:cubicBezTo>
                    <a:pt x="251" y="102"/>
                    <a:pt x="251" y="102"/>
                    <a:pt x="251" y="102"/>
                  </a:cubicBezTo>
                  <a:cubicBezTo>
                    <a:pt x="251" y="102"/>
                    <a:pt x="269" y="105"/>
                    <a:pt x="263" y="134"/>
                  </a:cubicBezTo>
                  <a:cubicBezTo>
                    <a:pt x="263" y="134"/>
                    <a:pt x="242" y="147"/>
                    <a:pt x="216" y="164"/>
                  </a:cubicBezTo>
                  <a:cubicBezTo>
                    <a:pt x="216" y="136"/>
                    <a:pt x="216" y="136"/>
                    <a:pt x="216" y="136"/>
                  </a:cubicBezTo>
                  <a:cubicBezTo>
                    <a:pt x="224" y="132"/>
                    <a:pt x="231" y="126"/>
                    <a:pt x="231" y="126"/>
                  </a:cubicBezTo>
                  <a:cubicBezTo>
                    <a:pt x="237" y="120"/>
                    <a:pt x="234" y="98"/>
                    <a:pt x="234" y="98"/>
                  </a:cubicBezTo>
                  <a:cubicBezTo>
                    <a:pt x="234" y="93"/>
                    <a:pt x="224" y="82"/>
                    <a:pt x="216" y="74"/>
                  </a:cubicBezTo>
                  <a:lnTo>
                    <a:pt x="216" y="65"/>
                  </a:lnTo>
                  <a:close/>
                  <a:moveTo>
                    <a:pt x="18" y="275"/>
                  </a:moveTo>
                  <a:cubicBezTo>
                    <a:pt x="18" y="275"/>
                    <a:pt x="39" y="421"/>
                    <a:pt x="55" y="349"/>
                  </a:cubicBezTo>
                  <a:cubicBezTo>
                    <a:pt x="55" y="349"/>
                    <a:pt x="82" y="271"/>
                    <a:pt x="75" y="252"/>
                  </a:cubicBezTo>
                  <a:cubicBezTo>
                    <a:pt x="75" y="252"/>
                    <a:pt x="65" y="245"/>
                    <a:pt x="85" y="223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63" y="164"/>
                    <a:pt x="185" y="0"/>
                    <a:pt x="200" y="41"/>
                  </a:cubicBezTo>
                  <a:cubicBezTo>
                    <a:pt x="206" y="53"/>
                    <a:pt x="206" y="53"/>
                    <a:pt x="206" y="53"/>
                  </a:cubicBezTo>
                  <a:cubicBezTo>
                    <a:pt x="216" y="65"/>
                    <a:pt x="216" y="65"/>
                    <a:pt x="216" y="65"/>
                  </a:cubicBezTo>
                  <a:cubicBezTo>
                    <a:pt x="216" y="74"/>
                    <a:pt x="216" y="74"/>
                    <a:pt x="216" y="74"/>
                  </a:cubicBezTo>
                  <a:cubicBezTo>
                    <a:pt x="211" y="69"/>
                    <a:pt x="207" y="65"/>
                    <a:pt x="207" y="65"/>
                  </a:cubicBezTo>
                  <a:cubicBezTo>
                    <a:pt x="202" y="73"/>
                    <a:pt x="202" y="73"/>
                    <a:pt x="202" y="73"/>
                  </a:cubicBezTo>
                  <a:cubicBezTo>
                    <a:pt x="198" y="138"/>
                    <a:pt x="198" y="138"/>
                    <a:pt x="198" y="138"/>
                  </a:cubicBezTo>
                  <a:cubicBezTo>
                    <a:pt x="198" y="144"/>
                    <a:pt x="208" y="141"/>
                    <a:pt x="216" y="136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186" y="185"/>
                    <a:pt x="149" y="212"/>
                    <a:pt x="137" y="231"/>
                  </a:cubicBezTo>
                  <a:cubicBezTo>
                    <a:pt x="137" y="231"/>
                    <a:pt x="131" y="237"/>
                    <a:pt x="104" y="237"/>
                  </a:cubicBezTo>
                  <a:cubicBezTo>
                    <a:pt x="104" y="237"/>
                    <a:pt x="98" y="237"/>
                    <a:pt x="98" y="261"/>
                  </a:cubicBezTo>
                  <a:cubicBezTo>
                    <a:pt x="98" y="261"/>
                    <a:pt x="76" y="341"/>
                    <a:pt x="67" y="372"/>
                  </a:cubicBezTo>
                  <a:cubicBezTo>
                    <a:pt x="67" y="372"/>
                    <a:pt x="42" y="478"/>
                    <a:pt x="29" y="485"/>
                  </a:cubicBezTo>
                  <a:cubicBezTo>
                    <a:pt x="29" y="485"/>
                    <a:pt x="0" y="483"/>
                    <a:pt x="5" y="454"/>
                  </a:cubicBezTo>
                  <a:cubicBezTo>
                    <a:pt x="5" y="454"/>
                    <a:pt x="10" y="373"/>
                    <a:pt x="9" y="356"/>
                  </a:cubicBezTo>
                  <a:cubicBezTo>
                    <a:pt x="16" y="287"/>
                    <a:pt x="16" y="287"/>
                    <a:pt x="16" y="287"/>
                  </a:cubicBezTo>
                  <a:lnTo>
                    <a:pt x="18" y="2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0"/>
            <p:cNvSpPr/>
            <p:nvPr/>
          </p:nvSpPr>
          <p:spPr bwMode="auto">
            <a:xfrm>
              <a:off x="-4013200" y="1966913"/>
              <a:ext cx="852488" cy="579438"/>
            </a:xfrm>
            <a:custGeom>
              <a:avLst/>
              <a:gdLst>
                <a:gd name="T0" fmla="*/ 6 w 227"/>
                <a:gd name="T1" fmla="*/ 142 h 154"/>
                <a:gd name="T2" fmla="*/ 126 w 227"/>
                <a:gd name="T3" fmla="*/ 99 h 154"/>
                <a:gd name="T4" fmla="*/ 170 w 227"/>
                <a:gd name="T5" fmla="*/ 0 h 154"/>
                <a:gd name="T6" fmla="*/ 161 w 227"/>
                <a:gd name="T7" fmla="*/ 84 h 154"/>
                <a:gd name="T8" fmla="*/ 206 w 227"/>
                <a:gd name="T9" fmla="*/ 64 h 154"/>
                <a:gd name="T10" fmla="*/ 209 w 227"/>
                <a:gd name="T11" fmla="*/ 53 h 154"/>
                <a:gd name="T12" fmla="*/ 219 w 227"/>
                <a:gd name="T13" fmla="*/ 73 h 154"/>
                <a:gd name="T14" fmla="*/ 43 w 227"/>
                <a:gd name="T15" fmla="*/ 151 h 154"/>
                <a:gd name="T16" fmla="*/ 0 w 227"/>
                <a:gd name="T17" fmla="*/ 144 h 154"/>
                <a:gd name="T18" fmla="*/ 6 w 227"/>
                <a:gd name="T19" fmla="*/ 1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154">
                  <a:moveTo>
                    <a:pt x="6" y="142"/>
                  </a:moveTo>
                  <a:cubicBezTo>
                    <a:pt x="6" y="143"/>
                    <a:pt x="11" y="154"/>
                    <a:pt x="126" y="99"/>
                  </a:cubicBezTo>
                  <a:cubicBezTo>
                    <a:pt x="126" y="99"/>
                    <a:pt x="148" y="3"/>
                    <a:pt x="170" y="0"/>
                  </a:cubicBezTo>
                  <a:cubicBezTo>
                    <a:pt x="170" y="0"/>
                    <a:pt x="177" y="56"/>
                    <a:pt x="161" y="84"/>
                  </a:cubicBezTo>
                  <a:cubicBezTo>
                    <a:pt x="161" y="84"/>
                    <a:pt x="179" y="90"/>
                    <a:pt x="206" y="64"/>
                  </a:cubicBezTo>
                  <a:cubicBezTo>
                    <a:pt x="206" y="64"/>
                    <a:pt x="201" y="41"/>
                    <a:pt x="209" y="53"/>
                  </a:cubicBezTo>
                  <a:cubicBezTo>
                    <a:pt x="209" y="53"/>
                    <a:pt x="227" y="68"/>
                    <a:pt x="219" y="73"/>
                  </a:cubicBezTo>
                  <a:cubicBezTo>
                    <a:pt x="219" y="73"/>
                    <a:pt x="109" y="149"/>
                    <a:pt x="43" y="151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44"/>
                    <a:pt x="6" y="140"/>
                    <a:pt x="6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1"/>
            <p:cNvSpPr>
              <a:spLocks noEditPoints="1"/>
            </p:cNvSpPr>
            <p:nvPr/>
          </p:nvSpPr>
          <p:spPr bwMode="auto">
            <a:xfrm>
              <a:off x="-4021138" y="2351088"/>
              <a:ext cx="965200" cy="1166813"/>
            </a:xfrm>
            <a:custGeom>
              <a:avLst/>
              <a:gdLst>
                <a:gd name="T0" fmla="*/ 130 w 257"/>
                <a:gd name="T1" fmla="*/ 50 h 310"/>
                <a:gd name="T2" fmla="*/ 218 w 257"/>
                <a:gd name="T3" fmla="*/ 16 h 310"/>
                <a:gd name="T4" fmla="*/ 254 w 257"/>
                <a:gd name="T5" fmla="*/ 13 h 310"/>
                <a:gd name="T6" fmla="*/ 254 w 257"/>
                <a:gd name="T7" fmla="*/ 60 h 310"/>
                <a:gd name="T8" fmla="*/ 255 w 257"/>
                <a:gd name="T9" fmla="*/ 249 h 310"/>
                <a:gd name="T10" fmla="*/ 195 w 257"/>
                <a:gd name="T11" fmla="*/ 256 h 310"/>
                <a:gd name="T12" fmla="*/ 239 w 257"/>
                <a:gd name="T13" fmla="*/ 243 h 310"/>
                <a:gd name="T14" fmla="*/ 242 w 257"/>
                <a:gd name="T15" fmla="*/ 46 h 310"/>
                <a:gd name="T16" fmla="*/ 210 w 257"/>
                <a:gd name="T17" fmla="*/ 30 h 310"/>
                <a:gd name="T18" fmla="*/ 130 w 257"/>
                <a:gd name="T19" fmla="*/ 64 h 310"/>
                <a:gd name="T20" fmla="*/ 130 w 257"/>
                <a:gd name="T21" fmla="*/ 50 h 310"/>
                <a:gd name="T22" fmla="*/ 130 w 257"/>
                <a:gd name="T23" fmla="*/ 97 h 310"/>
                <a:gd name="T24" fmla="*/ 130 w 257"/>
                <a:gd name="T25" fmla="*/ 160 h 310"/>
                <a:gd name="T26" fmla="*/ 130 w 257"/>
                <a:gd name="T27" fmla="*/ 159 h 310"/>
                <a:gd name="T28" fmla="*/ 137 w 257"/>
                <a:gd name="T29" fmla="*/ 156 h 310"/>
                <a:gd name="T30" fmla="*/ 139 w 257"/>
                <a:gd name="T31" fmla="*/ 187 h 310"/>
                <a:gd name="T32" fmla="*/ 130 w 257"/>
                <a:gd name="T33" fmla="*/ 191 h 310"/>
                <a:gd name="T34" fmla="*/ 130 w 257"/>
                <a:gd name="T35" fmla="*/ 205 h 310"/>
                <a:gd name="T36" fmla="*/ 135 w 257"/>
                <a:gd name="T37" fmla="*/ 202 h 310"/>
                <a:gd name="T38" fmla="*/ 144 w 257"/>
                <a:gd name="T39" fmla="*/ 246 h 310"/>
                <a:gd name="T40" fmla="*/ 151 w 257"/>
                <a:gd name="T41" fmla="*/ 190 h 310"/>
                <a:gd name="T42" fmla="*/ 137 w 257"/>
                <a:gd name="T43" fmla="*/ 139 h 310"/>
                <a:gd name="T44" fmla="*/ 161 w 257"/>
                <a:gd name="T45" fmla="*/ 96 h 310"/>
                <a:gd name="T46" fmla="*/ 138 w 257"/>
                <a:gd name="T47" fmla="*/ 87 h 310"/>
                <a:gd name="T48" fmla="*/ 130 w 257"/>
                <a:gd name="T49" fmla="*/ 97 h 310"/>
                <a:gd name="T50" fmla="*/ 13 w 257"/>
                <a:gd name="T51" fmla="*/ 213 h 310"/>
                <a:gd name="T52" fmla="*/ 0 w 257"/>
                <a:gd name="T53" fmla="*/ 201 h 310"/>
                <a:gd name="T54" fmla="*/ 47 w 257"/>
                <a:gd name="T55" fmla="*/ 102 h 310"/>
                <a:gd name="T56" fmla="*/ 130 w 257"/>
                <a:gd name="T57" fmla="*/ 50 h 310"/>
                <a:gd name="T58" fmla="*/ 130 w 257"/>
                <a:gd name="T59" fmla="*/ 64 h 310"/>
                <a:gd name="T60" fmla="*/ 85 w 257"/>
                <a:gd name="T61" fmla="*/ 100 h 310"/>
                <a:gd name="T62" fmla="*/ 130 w 257"/>
                <a:gd name="T63" fmla="*/ 97 h 310"/>
                <a:gd name="T64" fmla="*/ 130 w 257"/>
                <a:gd name="T65" fmla="*/ 160 h 310"/>
                <a:gd name="T66" fmla="*/ 117 w 257"/>
                <a:gd name="T67" fmla="*/ 188 h 310"/>
                <a:gd name="T68" fmla="*/ 130 w 257"/>
                <a:gd name="T69" fmla="*/ 191 h 310"/>
                <a:gd name="T70" fmla="*/ 130 w 257"/>
                <a:gd name="T71" fmla="*/ 205 h 310"/>
                <a:gd name="T72" fmla="*/ 100 w 257"/>
                <a:gd name="T73" fmla="*/ 203 h 310"/>
                <a:gd name="T74" fmla="*/ 126 w 257"/>
                <a:gd name="T75" fmla="*/ 154 h 310"/>
                <a:gd name="T76" fmla="*/ 122 w 257"/>
                <a:gd name="T77" fmla="*/ 126 h 310"/>
                <a:gd name="T78" fmla="*/ 127 w 257"/>
                <a:gd name="T79" fmla="*/ 110 h 310"/>
                <a:gd name="T80" fmla="*/ 105 w 257"/>
                <a:gd name="T81" fmla="*/ 131 h 310"/>
                <a:gd name="T82" fmla="*/ 88 w 257"/>
                <a:gd name="T83" fmla="*/ 124 h 310"/>
                <a:gd name="T84" fmla="*/ 45 w 257"/>
                <a:gd name="T85" fmla="*/ 125 h 310"/>
                <a:gd name="T86" fmla="*/ 11 w 257"/>
                <a:gd name="T87" fmla="*/ 203 h 310"/>
                <a:gd name="T88" fmla="*/ 11 w 257"/>
                <a:gd name="T89" fmla="*/ 208 h 310"/>
                <a:gd name="T90" fmla="*/ 13 w 257"/>
                <a:gd name="T91" fmla="*/ 213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7" h="310">
                  <a:moveTo>
                    <a:pt x="130" y="50"/>
                  </a:moveTo>
                  <a:cubicBezTo>
                    <a:pt x="156" y="36"/>
                    <a:pt x="186" y="24"/>
                    <a:pt x="218" y="16"/>
                  </a:cubicBezTo>
                  <a:cubicBezTo>
                    <a:pt x="218" y="16"/>
                    <a:pt x="239" y="0"/>
                    <a:pt x="254" y="13"/>
                  </a:cubicBezTo>
                  <a:cubicBezTo>
                    <a:pt x="254" y="13"/>
                    <a:pt x="257" y="12"/>
                    <a:pt x="254" y="60"/>
                  </a:cubicBezTo>
                  <a:cubicBezTo>
                    <a:pt x="254" y="60"/>
                    <a:pt x="243" y="195"/>
                    <a:pt x="255" y="249"/>
                  </a:cubicBezTo>
                  <a:cubicBezTo>
                    <a:pt x="255" y="249"/>
                    <a:pt x="245" y="310"/>
                    <a:pt x="195" y="256"/>
                  </a:cubicBezTo>
                  <a:cubicBezTo>
                    <a:pt x="195" y="256"/>
                    <a:pt x="239" y="279"/>
                    <a:pt x="239" y="243"/>
                  </a:cubicBezTo>
                  <a:cubicBezTo>
                    <a:pt x="239" y="243"/>
                    <a:pt x="229" y="87"/>
                    <a:pt x="242" y="46"/>
                  </a:cubicBezTo>
                  <a:cubicBezTo>
                    <a:pt x="242" y="46"/>
                    <a:pt x="245" y="24"/>
                    <a:pt x="210" y="30"/>
                  </a:cubicBezTo>
                  <a:cubicBezTo>
                    <a:pt x="210" y="30"/>
                    <a:pt x="166" y="45"/>
                    <a:pt x="130" y="64"/>
                  </a:cubicBezTo>
                  <a:cubicBezTo>
                    <a:pt x="130" y="50"/>
                    <a:pt x="130" y="50"/>
                    <a:pt x="130" y="50"/>
                  </a:cubicBezTo>
                  <a:close/>
                  <a:moveTo>
                    <a:pt x="130" y="97"/>
                  </a:moveTo>
                  <a:cubicBezTo>
                    <a:pt x="130" y="160"/>
                    <a:pt x="130" y="160"/>
                    <a:pt x="130" y="160"/>
                  </a:cubicBezTo>
                  <a:cubicBezTo>
                    <a:pt x="130" y="159"/>
                    <a:pt x="130" y="159"/>
                    <a:pt x="130" y="159"/>
                  </a:cubicBezTo>
                  <a:cubicBezTo>
                    <a:pt x="137" y="156"/>
                    <a:pt x="137" y="156"/>
                    <a:pt x="137" y="156"/>
                  </a:cubicBezTo>
                  <a:cubicBezTo>
                    <a:pt x="137" y="156"/>
                    <a:pt x="148" y="171"/>
                    <a:pt x="139" y="187"/>
                  </a:cubicBezTo>
                  <a:cubicBezTo>
                    <a:pt x="139" y="187"/>
                    <a:pt x="135" y="189"/>
                    <a:pt x="130" y="191"/>
                  </a:cubicBezTo>
                  <a:cubicBezTo>
                    <a:pt x="130" y="205"/>
                    <a:pt x="130" y="205"/>
                    <a:pt x="130" y="205"/>
                  </a:cubicBezTo>
                  <a:cubicBezTo>
                    <a:pt x="133" y="203"/>
                    <a:pt x="135" y="202"/>
                    <a:pt x="135" y="202"/>
                  </a:cubicBezTo>
                  <a:cubicBezTo>
                    <a:pt x="136" y="253"/>
                    <a:pt x="144" y="246"/>
                    <a:pt x="144" y="24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76" y="156"/>
                    <a:pt x="137" y="139"/>
                    <a:pt x="137" y="139"/>
                  </a:cubicBezTo>
                  <a:cubicBezTo>
                    <a:pt x="121" y="127"/>
                    <a:pt x="161" y="96"/>
                    <a:pt x="161" y="96"/>
                  </a:cubicBezTo>
                  <a:cubicBezTo>
                    <a:pt x="167" y="75"/>
                    <a:pt x="138" y="87"/>
                    <a:pt x="138" y="87"/>
                  </a:cubicBezTo>
                  <a:cubicBezTo>
                    <a:pt x="135" y="91"/>
                    <a:pt x="133" y="94"/>
                    <a:pt x="130" y="97"/>
                  </a:cubicBezTo>
                  <a:close/>
                  <a:moveTo>
                    <a:pt x="13" y="213"/>
                  </a:moveTo>
                  <a:cubicBezTo>
                    <a:pt x="13" y="213"/>
                    <a:pt x="8" y="230"/>
                    <a:pt x="0" y="201"/>
                  </a:cubicBezTo>
                  <a:cubicBezTo>
                    <a:pt x="0" y="201"/>
                    <a:pt x="0" y="165"/>
                    <a:pt x="47" y="102"/>
                  </a:cubicBezTo>
                  <a:cubicBezTo>
                    <a:pt x="47" y="102"/>
                    <a:pt x="82" y="75"/>
                    <a:pt x="130" y="50"/>
                  </a:cubicBezTo>
                  <a:cubicBezTo>
                    <a:pt x="130" y="64"/>
                    <a:pt x="130" y="64"/>
                    <a:pt x="130" y="64"/>
                  </a:cubicBezTo>
                  <a:cubicBezTo>
                    <a:pt x="106" y="76"/>
                    <a:pt x="86" y="89"/>
                    <a:pt x="85" y="100"/>
                  </a:cubicBezTo>
                  <a:cubicBezTo>
                    <a:pt x="85" y="100"/>
                    <a:pt x="98" y="128"/>
                    <a:pt x="130" y="97"/>
                  </a:cubicBezTo>
                  <a:cubicBezTo>
                    <a:pt x="130" y="160"/>
                    <a:pt x="130" y="160"/>
                    <a:pt x="130" y="160"/>
                  </a:cubicBezTo>
                  <a:cubicBezTo>
                    <a:pt x="117" y="188"/>
                    <a:pt x="117" y="188"/>
                    <a:pt x="117" y="188"/>
                  </a:cubicBezTo>
                  <a:cubicBezTo>
                    <a:pt x="117" y="194"/>
                    <a:pt x="124" y="193"/>
                    <a:pt x="130" y="191"/>
                  </a:cubicBezTo>
                  <a:cubicBezTo>
                    <a:pt x="130" y="205"/>
                    <a:pt x="130" y="205"/>
                    <a:pt x="130" y="205"/>
                  </a:cubicBezTo>
                  <a:cubicBezTo>
                    <a:pt x="120" y="210"/>
                    <a:pt x="100" y="219"/>
                    <a:pt x="100" y="203"/>
                  </a:cubicBezTo>
                  <a:cubicBezTo>
                    <a:pt x="126" y="154"/>
                    <a:pt x="126" y="154"/>
                    <a:pt x="126" y="154"/>
                  </a:cubicBezTo>
                  <a:cubicBezTo>
                    <a:pt x="126" y="154"/>
                    <a:pt x="107" y="140"/>
                    <a:pt x="122" y="126"/>
                  </a:cubicBezTo>
                  <a:cubicBezTo>
                    <a:pt x="122" y="126"/>
                    <a:pt x="121" y="111"/>
                    <a:pt x="127" y="110"/>
                  </a:cubicBezTo>
                  <a:cubicBezTo>
                    <a:pt x="127" y="110"/>
                    <a:pt x="105" y="119"/>
                    <a:pt x="105" y="131"/>
                  </a:cubicBezTo>
                  <a:cubicBezTo>
                    <a:pt x="105" y="131"/>
                    <a:pt x="93" y="136"/>
                    <a:pt x="88" y="124"/>
                  </a:cubicBezTo>
                  <a:cubicBezTo>
                    <a:pt x="88" y="124"/>
                    <a:pt x="67" y="103"/>
                    <a:pt x="45" y="125"/>
                  </a:cubicBezTo>
                  <a:cubicBezTo>
                    <a:pt x="45" y="125"/>
                    <a:pt x="10" y="159"/>
                    <a:pt x="11" y="203"/>
                  </a:cubicBezTo>
                  <a:cubicBezTo>
                    <a:pt x="11" y="208"/>
                    <a:pt x="11" y="208"/>
                    <a:pt x="11" y="208"/>
                  </a:cubicBezTo>
                  <a:lnTo>
                    <a:pt x="13" y="2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2"/>
            <p:cNvSpPr/>
            <p:nvPr/>
          </p:nvSpPr>
          <p:spPr bwMode="auto">
            <a:xfrm>
              <a:off x="-2598738" y="1789113"/>
              <a:ext cx="706438" cy="1490663"/>
            </a:xfrm>
            <a:custGeom>
              <a:avLst/>
              <a:gdLst>
                <a:gd name="T0" fmla="*/ 101 w 188"/>
                <a:gd name="T1" fmla="*/ 71 h 396"/>
                <a:gd name="T2" fmla="*/ 131 w 188"/>
                <a:gd name="T3" fmla="*/ 71 h 396"/>
                <a:gd name="T4" fmla="*/ 107 w 188"/>
                <a:gd name="T5" fmla="*/ 220 h 396"/>
                <a:gd name="T6" fmla="*/ 171 w 188"/>
                <a:gd name="T7" fmla="*/ 173 h 396"/>
                <a:gd name="T8" fmla="*/ 161 w 188"/>
                <a:gd name="T9" fmla="*/ 139 h 396"/>
                <a:gd name="T10" fmla="*/ 184 w 188"/>
                <a:gd name="T11" fmla="*/ 187 h 396"/>
                <a:gd name="T12" fmla="*/ 101 w 188"/>
                <a:gd name="T13" fmla="*/ 251 h 396"/>
                <a:gd name="T14" fmla="*/ 0 w 188"/>
                <a:gd name="T15" fmla="*/ 396 h 396"/>
                <a:gd name="T16" fmla="*/ 66 w 188"/>
                <a:gd name="T17" fmla="*/ 267 h 396"/>
                <a:gd name="T18" fmla="*/ 27 w 188"/>
                <a:gd name="T19" fmla="*/ 283 h 396"/>
                <a:gd name="T20" fmla="*/ 20 w 188"/>
                <a:gd name="T21" fmla="*/ 271 h 396"/>
                <a:gd name="T22" fmla="*/ 83 w 188"/>
                <a:gd name="T23" fmla="*/ 234 h 396"/>
                <a:gd name="T24" fmla="*/ 102 w 188"/>
                <a:gd name="T25" fmla="*/ 83 h 396"/>
                <a:gd name="T26" fmla="*/ 101 w 188"/>
                <a:gd name="T27" fmla="*/ 7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8" h="396">
                  <a:moveTo>
                    <a:pt x="101" y="71"/>
                  </a:moveTo>
                  <a:cubicBezTo>
                    <a:pt x="101" y="71"/>
                    <a:pt x="118" y="0"/>
                    <a:pt x="131" y="71"/>
                  </a:cubicBezTo>
                  <a:cubicBezTo>
                    <a:pt x="131" y="71"/>
                    <a:pt x="120" y="194"/>
                    <a:pt x="107" y="220"/>
                  </a:cubicBezTo>
                  <a:cubicBezTo>
                    <a:pt x="107" y="220"/>
                    <a:pt x="153" y="197"/>
                    <a:pt x="171" y="173"/>
                  </a:cubicBezTo>
                  <a:cubicBezTo>
                    <a:pt x="161" y="139"/>
                    <a:pt x="161" y="139"/>
                    <a:pt x="161" y="139"/>
                  </a:cubicBezTo>
                  <a:cubicBezTo>
                    <a:pt x="161" y="139"/>
                    <a:pt x="188" y="171"/>
                    <a:pt x="184" y="187"/>
                  </a:cubicBezTo>
                  <a:cubicBezTo>
                    <a:pt x="184" y="187"/>
                    <a:pt x="141" y="233"/>
                    <a:pt x="101" y="251"/>
                  </a:cubicBezTo>
                  <a:cubicBezTo>
                    <a:pt x="101" y="251"/>
                    <a:pt x="67" y="371"/>
                    <a:pt x="0" y="396"/>
                  </a:cubicBezTo>
                  <a:cubicBezTo>
                    <a:pt x="0" y="396"/>
                    <a:pt x="74" y="333"/>
                    <a:pt x="66" y="267"/>
                  </a:cubicBezTo>
                  <a:cubicBezTo>
                    <a:pt x="27" y="283"/>
                    <a:pt x="27" y="283"/>
                    <a:pt x="27" y="283"/>
                  </a:cubicBezTo>
                  <a:cubicBezTo>
                    <a:pt x="27" y="283"/>
                    <a:pt x="6" y="283"/>
                    <a:pt x="20" y="271"/>
                  </a:cubicBezTo>
                  <a:cubicBezTo>
                    <a:pt x="83" y="234"/>
                    <a:pt x="83" y="234"/>
                    <a:pt x="83" y="234"/>
                  </a:cubicBezTo>
                  <a:cubicBezTo>
                    <a:pt x="102" y="83"/>
                    <a:pt x="102" y="83"/>
                    <a:pt x="102" y="83"/>
                  </a:cubicBezTo>
                  <a:lnTo>
                    <a:pt x="101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3"/>
            <p:cNvSpPr/>
            <p:nvPr/>
          </p:nvSpPr>
          <p:spPr bwMode="auto">
            <a:xfrm>
              <a:off x="-2197100" y="2817813"/>
              <a:ext cx="657225" cy="414338"/>
            </a:xfrm>
            <a:custGeom>
              <a:avLst/>
              <a:gdLst>
                <a:gd name="T0" fmla="*/ 2 w 175"/>
                <a:gd name="T1" fmla="*/ 0 h 110"/>
                <a:gd name="T2" fmla="*/ 159 w 175"/>
                <a:gd name="T3" fmla="*/ 82 h 110"/>
                <a:gd name="T4" fmla="*/ 135 w 175"/>
                <a:gd name="T5" fmla="*/ 101 h 110"/>
                <a:gd name="T6" fmla="*/ 82 w 175"/>
                <a:gd name="T7" fmla="*/ 85 h 110"/>
                <a:gd name="T8" fmla="*/ 4 w 175"/>
                <a:gd name="T9" fmla="*/ 7 h 110"/>
                <a:gd name="T10" fmla="*/ 0 w 175"/>
                <a:gd name="T11" fmla="*/ 4 h 110"/>
                <a:gd name="T12" fmla="*/ 2 w 175"/>
                <a:gd name="T13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110">
                  <a:moveTo>
                    <a:pt x="2" y="0"/>
                  </a:moveTo>
                  <a:cubicBezTo>
                    <a:pt x="2" y="0"/>
                    <a:pt x="101" y="87"/>
                    <a:pt x="159" y="82"/>
                  </a:cubicBezTo>
                  <a:cubicBezTo>
                    <a:pt x="159" y="82"/>
                    <a:pt x="175" y="93"/>
                    <a:pt x="135" y="101"/>
                  </a:cubicBezTo>
                  <a:cubicBezTo>
                    <a:pt x="135" y="101"/>
                    <a:pt x="102" y="110"/>
                    <a:pt x="82" y="85"/>
                  </a:cubicBezTo>
                  <a:cubicBezTo>
                    <a:pt x="82" y="85"/>
                    <a:pt x="26" y="21"/>
                    <a:pt x="4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4"/>
            <p:cNvSpPr/>
            <p:nvPr/>
          </p:nvSpPr>
          <p:spPr bwMode="auto">
            <a:xfrm>
              <a:off x="-1273175" y="1552575"/>
              <a:ext cx="1276350" cy="2085975"/>
            </a:xfrm>
            <a:custGeom>
              <a:avLst/>
              <a:gdLst>
                <a:gd name="T0" fmla="*/ 71 w 340"/>
                <a:gd name="T1" fmla="*/ 122 h 554"/>
                <a:gd name="T2" fmla="*/ 119 w 340"/>
                <a:gd name="T3" fmla="*/ 219 h 554"/>
                <a:gd name="T4" fmla="*/ 196 w 340"/>
                <a:gd name="T5" fmla="*/ 158 h 554"/>
                <a:gd name="T6" fmla="*/ 155 w 340"/>
                <a:gd name="T7" fmla="*/ 147 h 554"/>
                <a:gd name="T8" fmla="*/ 132 w 340"/>
                <a:gd name="T9" fmla="*/ 159 h 554"/>
                <a:gd name="T10" fmla="*/ 140 w 340"/>
                <a:gd name="T11" fmla="*/ 145 h 554"/>
                <a:gd name="T12" fmla="*/ 137 w 340"/>
                <a:gd name="T13" fmla="*/ 134 h 554"/>
                <a:gd name="T14" fmla="*/ 165 w 340"/>
                <a:gd name="T15" fmla="*/ 130 h 554"/>
                <a:gd name="T16" fmla="*/ 211 w 340"/>
                <a:gd name="T17" fmla="*/ 58 h 554"/>
                <a:gd name="T18" fmla="*/ 221 w 340"/>
                <a:gd name="T19" fmla="*/ 0 h 554"/>
                <a:gd name="T20" fmla="*/ 218 w 340"/>
                <a:gd name="T21" fmla="*/ 74 h 554"/>
                <a:gd name="T22" fmla="*/ 179 w 340"/>
                <a:gd name="T23" fmla="*/ 124 h 554"/>
                <a:gd name="T24" fmla="*/ 218 w 340"/>
                <a:gd name="T25" fmla="*/ 141 h 554"/>
                <a:gd name="T26" fmla="*/ 340 w 340"/>
                <a:gd name="T27" fmla="*/ 104 h 554"/>
                <a:gd name="T28" fmla="*/ 253 w 340"/>
                <a:gd name="T29" fmla="*/ 243 h 554"/>
                <a:gd name="T30" fmla="*/ 273 w 340"/>
                <a:gd name="T31" fmla="*/ 287 h 554"/>
                <a:gd name="T32" fmla="*/ 179 w 340"/>
                <a:gd name="T33" fmla="*/ 357 h 554"/>
                <a:gd name="T34" fmla="*/ 176 w 340"/>
                <a:gd name="T35" fmla="*/ 379 h 554"/>
                <a:gd name="T36" fmla="*/ 273 w 340"/>
                <a:gd name="T37" fmla="*/ 385 h 554"/>
                <a:gd name="T38" fmla="*/ 199 w 340"/>
                <a:gd name="T39" fmla="*/ 423 h 554"/>
                <a:gd name="T40" fmla="*/ 225 w 340"/>
                <a:gd name="T41" fmla="*/ 377 h 554"/>
                <a:gd name="T42" fmla="*/ 178 w 340"/>
                <a:gd name="T43" fmla="*/ 398 h 554"/>
                <a:gd name="T44" fmla="*/ 185 w 340"/>
                <a:gd name="T45" fmla="*/ 553 h 554"/>
                <a:gd name="T46" fmla="*/ 91 w 340"/>
                <a:gd name="T47" fmla="*/ 526 h 554"/>
                <a:gd name="T48" fmla="*/ 179 w 340"/>
                <a:gd name="T49" fmla="*/ 522 h 554"/>
                <a:gd name="T50" fmla="*/ 169 w 340"/>
                <a:gd name="T51" fmla="*/ 403 h 554"/>
                <a:gd name="T52" fmla="*/ 57 w 340"/>
                <a:gd name="T53" fmla="*/ 465 h 554"/>
                <a:gd name="T54" fmla="*/ 12 w 340"/>
                <a:gd name="T55" fmla="*/ 457 h 554"/>
                <a:gd name="T56" fmla="*/ 166 w 340"/>
                <a:gd name="T57" fmla="*/ 379 h 554"/>
                <a:gd name="T58" fmla="*/ 205 w 340"/>
                <a:gd name="T59" fmla="*/ 319 h 554"/>
                <a:gd name="T60" fmla="*/ 229 w 340"/>
                <a:gd name="T61" fmla="*/ 273 h 554"/>
                <a:gd name="T62" fmla="*/ 88 w 340"/>
                <a:gd name="T63" fmla="*/ 326 h 554"/>
                <a:gd name="T64" fmla="*/ 226 w 340"/>
                <a:gd name="T65" fmla="*/ 266 h 554"/>
                <a:gd name="T66" fmla="*/ 222 w 340"/>
                <a:gd name="T67" fmla="*/ 246 h 554"/>
                <a:gd name="T68" fmla="*/ 235 w 340"/>
                <a:gd name="T69" fmla="*/ 242 h 554"/>
                <a:gd name="T70" fmla="*/ 304 w 340"/>
                <a:gd name="T71" fmla="*/ 114 h 554"/>
                <a:gd name="T72" fmla="*/ 209 w 340"/>
                <a:gd name="T73" fmla="*/ 166 h 554"/>
                <a:gd name="T74" fmla="*/ 185 w 340"/>
                <a:gd name="T75" fmla="*/ 203 h 554"/>
                <a:gd name="T76" fmla="*/ 198 w 340"/>
                <a:gd name="T77" fmla="*/ 221 h 554"/>
                <a:gd name="T78" fmla="*/ 176 w 340"/>
                <a:gd name="T79" fmla="*/ 213 h 554"/>
                <a:gd name="T80" fmla="*/ 135 w 340"/>
                <a:gd name="T81" fmla="*/ 253 h 554"/>
                <a:gd name="T82" fmla="*/ 161 w 340"/>
                <a:gd name="T83" fmla="*/ 196 h 554"/>
                <a:gd name="T84" fmla="*/ 94 w 340"/>
                <a:gd name="T85" fmla="*/ 279 h 554"/>
                <a:gd name="T86" fmla="*/ 68 w 340"/>
                <a:gd name="T87" fmla="*/ 231 h 554"/>
                <a:gd name="T88" fmla="*/ 61 w 340"/>
                <a:gd name="T89" fmla="*/ 197 h 554"/>
                <a:gd name="T90" fmla="*/ 92 w 340"/>
                <a:gd name="T91" fmla="*/ 247 h 554"/>
                <a:gd name="T92" fmla="*/ 109 w 340"/>
                <a:gd name="T93" fmla="*/ 230 h 554"/>
                <a:gd name="T94" fmla="*/ 66 w 340"/>
                <a:gd name="T95" fmla="*/ 121 h 554"/>
                <a:gd name="T96" fmla="*/ 69 w 340"/>
                <a:gd name="T97" fmla="*/ 122 h 554"/>
                <a:gd name="T98" fmla="*/ 71 w 340"/>
                <a:gd name="T99" fmla="*/ 122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0" h="554">
                  <a:moveTo>
                    <a:pt x="71" y="122"/>
                  </a:moveTo>
                  <a:cubicBezTo>
                    <a:pt x="71" y="123"/>
                    <a:pt x="126" y="161"/>
                    <a:pt x="119" y="219"/>
                  </a:cubicBezTo>
                  <a:cubicBezTo>
                    <a:pt x="119" y="219"/>
                    <a:pt x="177" y="171"/>
                    <a:pt x="196" y="158"/>
                  </a:cubicBezTo>
                  <a:cubicBezTo>
                    <a:pt x="196" y="158"/>
                    <a:pt x="207" y="136"/>
                    <a:pt x="155" y="147"/>
                  </a:cubicBezTo>
                  <a:cubicBezTo>
                    <a:pt x="155" y="147"/>
                    <a:pt x="143" y="160"/>
                    <a:pt x="132" y="159"/>
                  </a:cubicBezTo>
                  <a:cubicBezTo>
                    <a:pt x="132" y="159"/>
                    <a:pt x="139" y="151"/>
                    <a:pt x="140" y="145"/>
                  </a:cubicBezTo>
                  <a:cubicBezTo>
                    <a:pt x="140" y="145"/>
                    <a:pt x="115" y="142"/>
                    <a:pt x="137" y="134"/>
                  </a:cubicBezTo>
                  <a:cubicBezTo>
                    <a:pt x="165" y="130"/>
                    <a:pt x="165" y="130"/>
                    <a:pt x="165" y="130"/>
                  </a:cubicBezTo>
                  <a:cubicBezTo>
                    <a:pt x="165" y="130"/>
                    <a:pt x="171" y="114"/>
                    <a:pt x="211" y="58"/>
                  </a:cubicBezTo>
                  <a:cubicBezTo>
                    <a:pt x="211" y="58"/>
                    <a:pt x="241" y="31"/>
                    <a:pt x="221" y="0"/>
                  </a:cubicBezTo>
                  <a:cubicBezTo>
                    <a:pt x="221" y="0"/>
                    <a:pt x="268" y="19"/>
                    <a:pt x="218" y="74"/>
                  </a:cubicBezTo>
                  <a:cubicBezTo>
                    <a:pt x="218" y="74"/>
                    <a:pt x="190" y="99"/>
                    <a:pt x="179" y="124"/>
                  </a:cubicBezTo>
                  <a:cubicBezTo>
                    <a:pt x="179" y="124"/>
                    <a:pt x="217" y="126"/>
                    <a:pt x="218" y="141"/>
                  </a:cubicBezTo>
                  <a:cubicBezTo>
                    <a:pt x="218" y="141"/>
                    <a:pt x="325" y="73"/>
                    <a:pt x="340" y="104"/>
                  </a:cubicBezTo>
                  <a:cubicBezTo>
                    <a:pt x="340" y="104"/>
                    <a:pt x="313" y="163"/>
                    <a:pt x="253" y="243"/>
                  </a:cubicBezTo>
                  <a:cubicBezTo>
                    <a:pt x="253" y="243"/>
                    <a:pt x="300" y="248"/>
                    <a:pt x="273" y="287"/>
                  </a:cubicBezTo>
                  <a:cubicBezTo>
                    <a:pt x="273" y="287"/>
                    <a:pt x="182" y="350"/>
                    <a:pt x="179" y="357"/>
                  </a:cubicBezTo>
                  <a:cubicBezTo>
                    <a:pt x="179" y="357"/>
                    <a:pt x="176" y="364"/>
                    <a:pt x="176" y="379"/>
                  </a:cubicBezTo>
                  <a:cubicBezTo>
                    <a:pt x="176" y="379"/>
                    <a:pt x="268" y="347"/>
                    <a:pt x="273" y="385"/>
                  </a:cubicBezTo>
                  <a:cubicBezTo>
                    <a:pt x="273" y="385"/>
                    <a:pt x="234" y="418"/>
                    <a:pt x="199" y="423"/>
                  </a:cubicBezTo>
                  <a:cubicBezTo>
                    <a:pt x="199" y="423"/>
                    <a:pt x="277" y="376"/>
                    <a:pt x="225" y="377"/>
                  </a:cubicBezTo>
                  <a:cubicBezTo>
                    <a:pt x="225" y="377"/>
                    <a:pt x="178" y="389"/>
                    <a:pt x="178" y="398"/>
                  </a:cubicBezTo>
                  <a:cubicBezTo>
                    <a:pt x="178" y="398"/>
                    <a:pt x="213" y="542"/>
                    <a:pt x="185" y="553"/>
                  </a:cubicBezTo>
                  <a:cubicBezTo>
                    <a:pt x="185" y="553"/>
                    <a:pt x="116" y="550"/>
                    <a:pt x="91" y="526"/>
                  </a:cubicBezTo>
                  <a:cubicBezTo>
                    <a:pt x="91" y="526"/>
                    <a:pt x="155" y="554"/>
                    <a:pt x="179" y="522"/>
                  </a:cubicBezTo>
                  <a:cubicBezTo>
                    <a:pt x="179" y="522"/>
                    <a:pt x="179" y="438"/>
                    <a:pt x="169" y="403"/>
                  </a:cubicBezTo>
                  <a:cubicBezTo>
                    <a:pt x="169" y="403"/>
                    <a:pt x="61" y="457"/>
                    <a:pt x="57" y="465"/>
                  </a:cubicBezTo>
                  <a:cubicBezTo>
                    <a:pt x="57" y="465"/>
                    <a:pt x="0" y="468"/>
                    <a:pt x="12" y="457"/>
                  </a:cubicBezTo>
                  <a:cubicBezTo>
                    <a:pt x="12" y="457"/>
                    <a:pt x="138" y="388"/>
                    <a:pt x="166" y="379"/>
                  </a:cubicBezTo>
                  <a:cubicBezTo>
                    <a:pt x="166" y="379"/>
                    <a:pt x="158" y="366"/>
                    <a:pt x="205" y="319"/>
                  </a:cubicBezTo>
                  <a:cubicBezTo>
                    <a:pt x="205" y="319"/>
                    <a:pt x="271" y="244"/>
                    <a:pt x="229" y="273"/>
                  </a:cubicBezTo>
                  <a:cubicBezTo>
                    <a:pt x="229" y="273"/>
                    <a:pt x="128" y="325"/>
                    <a:pt x="88" y="326"/>
                  </a:cubicBezTo>
                  <a:cubicBezTo>
                    <a:pt x="88" y="326"/>
                    <a:pt x="205" y="264"/>
                    <a:pt x="226" y="266"/>
                  </a:cubicBezTo>
                  <a:cubicBezTo>
                    <a:pt x="226" y="266"/>
                    <a:pt x="231" y="247"/>
                    <a:pt x="222" y="246"/>
                  </a:cubicBezTo>
                  <a:cubicBezTo>
                    <a:pt x="222" y="246"/>
                    <a:pt x="226" y="240"/>
                    <a:pt x="235" y="242"/>
                  </a:cubicBezTo>
                  <a:cubicBezTo>
                    <a:pt x="235" y="242"/>
                    <a:pt x="340" y="104"/>
                    <a:pt x="304" y="114"/>
                  </a:cubicBezTo>
                  <a:cubicBezTo>
                    <a:pt x="304" y="114"/>
                    <a:pt x="216" y="150"/>
                    <a:pt x="209" y="166"/>
                  </a:cubicBezTo>
                  <a:cubicBezTo>
                    <a:pt x="185" y="203"/>
                    <a:pt x="185" y="203"/>
                    <a:pt x="185" y="203"/>
                  </a:cubicBezTo>
                  <a:cubicBezTo>
                    <a:pt x="198" y="221"/>
                    <a:pt x="198" y="221"/>
                    <a:pt x="198" y="221"/>
                  </a:cubicBezTo>
                  <a:cubicBezTo>
                    <a:pt x="176" y="213"/>
                    <a:pt x="176" y="213"/>
                    <a:pt x="176" y="213"/>
                  </a:cubicBezTo>
                  <a:cubicBezTo>
                    <a:pt x="176" y="213"/>
                    <a:pt x="147" y="251"/>
                    <a:pt x="135" y="253"/>
                  </a:cubicBezTo>
                  <a:cubicBezTo>
                    <a:pt x="135" y="253"/>
                    <a:pt x="202" y="169"/>
                    <a:pt x="161" y="196"/>
                  </a:cubicBezTo>
                  <a:cubicBezTo>
                    <a:pt x="161" y="196"/>
                    <a:pt x="94" y="249"/>
                    <a:pt x="94" y="279"/>
                  </a:cubicBezTo>
                  <a:cubicBezTo>
                    <a:pt x="94" y="279"/>
                    <a:pt x="74" y="263"/>
                    <a:pt x="68" y="231"/>
                  </a:cubicBezTo>
                  <a:cubicBezTo>
                    <a:pt x="68" y="231"/>
                    <a:pt x="67" y="214"/>
                    <a:pt x="61" y="197"/>
                  </a:cubicBezTo>
                  <a:cubicBezTo>
                    <a:pt x="61" y="197"/>
                    <a:pt x="91" y="221"/>
                    <a:pt x="92" y="247"/>
                  </a:cubicBezTo>
                  <a:cubicBezTo>
                    <a:pt x="109" y="230"/>
                    <a:pt x="109" y="230"/>
                    <a:pt x="109" y="230"/>
                  </a:cubicBezTo>
                  <a:cubicBezTo>
                    <a:pt x="109" y="230"/>
                    <a:pt x="108" y="176"/>
                    <a:pt x="66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2"/>
                    <a:pt x="71" y="122"/>
                    <a:pt x="71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5"/>
            <p:cNvSpPr/>
            <p:nvPr/>
          </p:nvSpPr>
          <p:spPr bwMode="auto">
            <a:xfrm>
              <a:off x="-544513" y="2189163"/>
              <a:ext cx="217488" cy="296863"/>
            </a:xfrm>
            <a:custGeom>
              <a:avLst/>
              <a:gdLst>
                <a:gd name="T0" fmla="*/ 36 w 58"/>
                <a:gd name="T1" fmla="*/ 1 h 79"/>
                <a:gd name="T2" fmla="*/ 24 w 58"/>
                <a:gd name="T3" fmla="*/ 63 h 79"/>
                <a:gd name="T4" fmla="*/ 0 w 58"/>
                <a:gd name="T5" fmla="*/ 79 h 79"/>
                <a:gd name="T6" fmla="*/ 34 w 58"/>
                <a:gd name="T7" fmla="*/ 0 h 79"/>
                <a:gd name="T8" fmla="*/ 35 w 58"/>
                <a:gd name="T9" fmla="*/ 1 h 79"/>
                <a:gd name="T10" fmla="*/ 36 w 58"/>
                <a:gd name="T11" fmla="*/ 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79">
                  <a:moveTo>
                    <a:pt x="36" y="1"/>
                  </a:moveTo>
                  <a:cubicBezTo>
                    <a:pt x="36" y="1"/>
                    <a:pt x="58" y="24"/>
                    <a:pt x="24" y="63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9"/>
                    <a:pt x="34" y="42"/>
                    <a:pt x="34" y="0"/>
                  </a:cubicBezTo>
                  <a:cubicBezTo>
                    <a:pt x="35" y="1"/>
                    <a:pt x="35" y="1"/>
                    <a:pt x="35" y="1"/>
                  </a:cubicBezTo>
                  <a:lnTo>
                    <a:pt x="36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6"/>
            <p:cNvSpPr/>
            <p:nvPr/>
          </p:nvSpPr>
          <p:spPr bwMode="auto">
            <a:xfrm>
              <a:off x="-6361113" y="2417763"/>
              <a:ext cx="161925" cy="246063"/>
            </a:xfrm>
            <a:custGeom>
              <a:avLst/>
              <a:gdLst>
                <a:gd name="T0" fmla="*/ 21 w 43"/>
                <a:gd name="T1" fmla="*/ 58 h 65"/>
                <a:gd name="T2" fmla="*/ 8 w 43"/>
                <a:gd name="T3" fmla="*/ 14 h 65"/>
                <a:gd name="T4" fmla="*/ 22 w 43"/>
                <a:gd name="T5" fmla="*/ 8 h 65"/>
                <a:gd name="T6" fmla="*/ 27 w 43"/>
                <a:gd name="T7" fmla="*/ 22 h 65"/>
                <a:gd name="T8" fmla="*/ 22 w 43"/>
                <a:gd name="T9" fmla="*/ 24 h 65"/>
                <a:gd name="T10" fmla="*/ 19 w 43"/>
                <a:gd name="T11" fmla="*/ 15 h 65"/>
                <a:gd name="T12" fmla="*/ 14 w 43"/>
                <a:gd name="T13" fmla="*/ 18 h 65"/>
                <a:gd name="T14" fmla="*/ 18 w 43"/>
                <a:gd name="T15" fmla="*/ 31 h 65"/>
                <a:gd name="T16" fmla="*/ 34 w 43"/>
                <a:gd name="T17" fmla="*/ 26 h 65"/>
                <a:gd name="T18" fmla="*/ 25 w 43"/>
                <a:gd name="T19" fmla="*/ 0 h 65"/>
                <a:gd name="T20" fmla="*/ 0 w 43"/>
                <a:gd name="T21" fmla="*/ 10 h 65"/>
                <a:gd name="T22" fmla="*/ 17 w 43"/>
                <a:gd name="T23" fmla="*/ 65 h 65"/>
                <a:gd name="T24" fmla="*/ 43 w 43"/>
                <a:gd name="T25" fmla="*/ 58 h 65"/>
                <a:gd name="T26" fmla="*/ 36 w 43"/>
                <a:gd name="T27" fmla="*/ 34 h 65"/>
                <a:gd name="T28" fmla="*/ 21 w 43"/>
                <a:gd name="T29" fmla="*/ 38 h 65"/>
                <a:gd name="T30" fmla="*/ 25 w 43"/>
                <a:gd name="T31" fmla="*/ 52 h 65"/>
                <a:gd name="T32" fmla="*/ 31 w 43"/>
                <a:gd name="T33" fmla="*/ 50 h 65"/>
                <a:gd name="T34" fmla="*/ 28 w 43"/>
                <a:gd name="T35" fmla="*/ 41 h 65"/>
                <a:gd name="T36" fmla="*/ 33 w 43"/>
                <a:gd name="T37" fmla="*/ 40 h 65"/>
                <a:gd name="T38" fmla="*/ 36 w 43"/>
                <a:gd name="T39" fmla="*/ 55 h 65"/>
                <a:gd name="T40" fmla="*/ 25 w 43"/>
                <a:gd name="T41" fmla="*/ 58 h 65"/>
                <a:gd name="T42" fmla="*/ 21 w 43"/>
                <a:gd name="T43" fmla="*/ 5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3" h="65">
                  <a:moveTo>
                    <a:pt x="21" y="58"/>
                  </a:moveTo>
                  <a:cubicBezTo>
                    <a:pt x="21" y="58"/>
                    <a:pt x="9" y="16"/>
                    <a:pt x="8" y="1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0" y="9"/>
                    <a:pt x="25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7" y="62"/>
                    <a:pt x="17" y="65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3" y="58"/>
                    <a:pt x="38" y="36"/>
                    <a:pt x="36" y="34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6" y="53"/>
                    <a:pt x="36" y="55"/>
                  </a:cubicBezTo>
                  <a:cubicBezTo>
                    <a:pt x="25" y="58"/>
                    <a:pt x="25" y="58"/>
                    <a:pt x="25" y="58"/>
                  </a:cubicBezTo>
                  <a:lnTo>
                    <a:pt x="21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7"/>
            <p:cNvSpPr/>
            <p:nvPr/>
          </p:nvSpPr>
          <p:spPr bwMode="auto">
            <a:xfrm>
              <a:off x="-6480175" y="2189163"/>
              <a:ext cx="195263" cy="244475"/>
            </a:xfrm>
            <a:custGeom>
              <a:avLst/>
              <a:gdLst>
                <a:gd name="T0" fmla="*/ 32 w 52"/>
                <a:gd name="T1" fmla="*/ 57 h 65"/>
                <a:gd name="T2" fmla="*/ 9 w 52"/>
                <a:gd name="T3" fmla="*/ 16 h 65"/>
                <a:gd name="T4" fmla="*/ 21 w 52"/>
                <a:gd name="T5" fmla="*/ 8 h 65"/>
                <a:gd name="T6" fmla="*/ 29 w 52"/>
                <a:gd name="T7" fmla="*/ 21 h 65"/>
                <a:gd name="T8" fmla="*/ 25 w 52"/>
                <a:gd name="T9" fmla="*/ 23 h 65"/>
                <a:gd name="T10" fmla="*/ 20 w 52"/>
                <a:gd name="T11" fmla="*/ 16 h 65"/>
                <a:gd name="T12" fmla="*/ 16 w 52"/>
                <a:gd name="T13" fmla="*/ 19 h 65"/>
                <a:gd name="T14" fmla="*/ 23 w 52"/>
                <a:gd name="T15" fmla="*/ 31 h 65"/>
                <a:gd name="T16" fmla="*/ 37 w 52"/>
                <a:gd name="T17" fmla="*/ 23 h 65"/>
                <a:gd name="T18" fmla="*/ 22 w 52"/>
                <a:gd name="T19" fmla="*/ 0 h 65"/>
                <a:gd name="T20" fmla="*/ 0 w 52"/>
                <a:gd name="T21" fmla="*/ 15 h 65"/>
                <a:gd name="T22" fmla="*/ 28 w 52"/>
                <a:gd name="T23" fmla="*/ 65 h 65"/>
                <a:gd name="T24" fmla="*/ 52 w 52"/>
                <a:gd name="T25" fmla="*/ 53 h 65"/>
                <a:gd name="T26" fmla="*/ 41 w 52"/>
                <a:gd name="T27" fmla="*/ 30 h 65"/>
                <a:gd name="T28" fmla="*/ 27 w 52"/>
                <a:gd name="T29" fmla="*/ 38 h 65"/>
                <a:gd name="T30" fmla="*/ 34 w 52"/>
                <a:gd name="T31" fmla="*/ 50 h 65"/>
                <a:gd name="T32" fmla="*/ 39 w 52"/>
                <a:gd name="T33" fmla="*/ 47 h 65"/>
                <a:gd name="T34" fmla="*/ 35 w 52"/>
                <a:gd name="T35" fmla="*/ 39 h 65"/>
                <a:gd name="T36" fmla="*/ 39 w 52"/>
                <a:gd name="T37" fmla="*/ 37 h 65"/>
                <a:gd name="T38" fmla="*/ 45 w 52"/>
                <a:gd name="T39" fmla="*/ 51 h 65"/>
                <a:gd name="T40" fmla="*/ 35 w 52"/>
                <a:gd name="T41" fmla="*/ 56 h 65"/>
                <a:gd name="T42" fmla="*/ 32 w 52"/>
                <a:gd name="T43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" h="65">
                  <a:moveTo>
                    <a:pt x="32" y="57"/>
                  </a:moveTo>
                  <a:cubicBezTo>
                    <a:pt x="32" y="57"/>
                    <a:pt x="11" y="19"/>
                    <a:pt x="9" y="16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3"/>
                    <a:pt x="30" y="8"/>
                    <a:pt x="22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28" y="62"/>
                    <a:pt x="28" y="65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43" y="32"/>
                    <a:pt x="41" y="3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34" y="50"/>
                    <a:pt x="34" y="50"/>
                    <a:pt x="34" y="50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9" y="37"/>
                    <a:pt x="45" y="49"/>
                    <a:pt x="45" y="51"/>
                  </a:cubicBezTo>
                  <a:cubicBezTo>
                    <a:pt x="35" y="56"/>
                    <a:pt x="35" y="56"/>
                    <a:pt x="35" y="56"/>
                  </a:cubicBezTo>
                  <a:lnTo>
                    <a:pt x="32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8"/>
            <p:cNvSpPr/>
            <p:nvPr/>
          </p:nvSpPr>
          <p:spPr bwMode="auto">
            <a:xfrm>
              <a:off x="-6634163" y="1981200"/>
              <a:ext cx="220663" cy="233363"/>
            </a:xfrm>
            <a:custGeom>
              <a:avLst/>
              <a:gdLst>
                <a:gd name="T0" fmla="*/ 39 w 59"/>
                <a:gd name="T1" fmla="*/ 54 h 62"/>
                <a:gd name="T2" fmla="*/ 9 w 59"/>
                <a:gd name="T3" fmla="*/ 19 h 62"/>
                <a:gd name="T4" fmla="*/ 20 w 59"/>
                <a:gd name="T5" fmla="*/ 8 h 62"/>
                <a:gd name="T6" fmla="*/ 30 w 59"/>
                <a:gd name="T7" fmla="*/ 19 h 62"/>
                <a:gd name="T8" fmla="*/ 26 w 59"/>
                <a:gd name="T9" fmla="*/ 23 h 62"/>
                <a:gd name="T10" fmla="*/ 20 w 59"/>
                <a:gd name="T11" fmla="*/ 16 h 62"/>
                <a:gd name="T12" fmla="*/ 16 w 59"/>
                <a:gd name="T13" fmla="*/ 20 h 62"/>
                <a:gd name="T14" fmla="*/ 26 w 59"/>
                <a:gd name="T15" fmla="*/ 31 h 62"/>
                <a:gd name="T16" fmla="*/ 38 w 59"/>
                <a:gd name="T17" fmla="*/ 19 h 62"/>
                <a:gd name="T18" fmla="*/ 19 w 59"/>
                <a:gd name="T19" fmla="*/ 0 h 62"/>
                <a:gd name="T20" fmla="*/ 0 w 59"/>
                <a:gd name="T21" fmla="*/ 19 h 62"/>
                <a:gd name="T22" fmla="*/ 38 w 59"/>
                <a:gd name="T23" fmla="*/ 62 h 62"/>
                <a:gd name="T24" fmla="*/ 59 w 59"/>
                <a:gd name="T25" fmla="*/ 46 h 62"/>
                <a:gd name="T26" fmla="*/ 43 w 59"/>
                <a:gd name="T27" fmla="*/ 26 h 62"/>
                <a:gd name="T28" fmla="*/ 31 w 59"/>
                <a:gd name="T29" fmla="*/ 36 h 62"/>
                <a:gd name="T30" fmla="*/ 41 w 59"/>
                <a:gd name="T31" fmla="*/ 47 h 62"/>
                <a:gd name="T32" fmla="*/ 45 w 59"/>
                <a:gd name="T33" fmla="*/ 43 h 62"/>
                <a:gd name="T34" fmla="*/ 39 w 59"/>
                <a:gd name="T35" fmla="*/ 36 h 62"/>
                <a:gd name="T36" fmla="*/ 43 w 59"/>
                <a:gd name="T37" fmla="*/ 33 h 62"/>
                <a:gd name="T38" fmla="*/ 52 w 59"/>
                <a:gd name="T39" fmla="*/ 45 h 62"/>
                <a:gd name="T40" fmla="*/ 43 w 59"/>
                <a:gd name="T41" fmla="*/ 52 h 62"/>
                <a:gd name="T42" fmla="*/ 39 w 59"/>
                <a:gd name="T43" fmla="*/ 5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62">
                  <a:moveTo>
                    <a:pt x="39" y="54"/>
                  </a:moveTo>
                  <a:cubicBezTo>
                    <a:pt x="39" y="54"/>
                    <a:pt x="12" y="21"/>
                    <a:pt x="9" y="19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19"/>
                    <a:pt x="28" y="6"/>
                    <a:pt x="19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37" y="60"/>
                    <a:pt x="38" y="62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46" y="27"/>
                    <a:pt x="43" y="2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51" y="44"/>
                    <a:pt x="52" y="45"/>
                  </a:cubicBezTo>
                  <a:cubicBezTo>
                    <a:pt x="43" y="52"/>
                    <a:pt x="43" y="52"/>
                    <a:pt x="43" y="52"/>
                  </a:cubicBezTo>
                  <a:lnTo>
                    <a:pt x="39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9"/>
            <p:cNvSpPr/>
            <p:nvPr/>
          </p:nvSpPr>
          <p:spPr bwMode="auto">
            <a:xfrm>
              <a:off x="-6821488" y="1812925"/>
              <a:ext cx="231775" cy="222250"/>
            </a:xfrm>
            <a:custGeom>
              <a:avLst/>
              <a:gdLst>
                <a:gd name="T0" fmla="*/ 44 w 62"/>
                <a:gd name="T1" fmla="*/ 50 h 59"/>
                <a:gd name="T2" fmla="*/ 8 w 62"/>
                <a:gd name="T3" fmla="*/ 21 h 59"/>
                <a:gd name="T4" fmla="*/ 17 w 62"/>
                <a:gd name="T5" fmla="*/ 8 h 59"/>
                <a:gd name="T6" fmla="*/ 29 w 62"/>
                <a:gd name="T7" fmla="*/ 17 h 59"/>
                <a:gd name="T8" fmla="*/ 26 w 62"/>
                <a:gd name="T9" fmla="*/ 21 h 59"/>
                <a:gd name="T10" fmla="*/ 19 w 62"/>
                <a:gd name="T11" fmla="*/ 16 h 59"/>
                <a:gd name="T12" fmla="*/ 16 w 62"/>
                <a:gd name="T13" fmla="*/ 21 h 59"/>
                <a:gd name="T14" fmla="*/ 27 w 62"/>
                <a:gd name="T15" fmla="*/ 29 h 59"/>
                <a:gd name="T16" fmla="*/ 37 w 62"/>
                <a:gd name="T17" fmla="*/ 16 h 59"/>
                <a:gd name="T18" fmla="*/ 15 w 62"/>
                <a:gd name="T19" fmla="*/ 0 h 59"/>
                <a:gd name="T20" fmla="*/ 0 w 62"/>
                <a:gd name="T21" fmla="*/ 22 h 59"/>
                <a:gd name="T22" fmla="*/ 44 w 62"/>
                <a:gd name="T23" fmla="*/ 59 h 59"/>
                <a:gd name="T24" fmla="*/ 62 w 62"/>
                <a:gd name="T25" fmla="*/ 39 h 59"/>
                <a:gd name="T26" fmla="*/ 43 w 62"/>
                <a:gd name="T27" fmla="*/ 22 h 59"/>
                <a:gd name="T28" fmla="*/ 33 w 62"/>
                <a:gd name="T29" fmla="*/ 34 h 59"/>
                <a:gd name="T30" fmla="*/ 44 w 62"/>
                <a:gd name="T31" fmla="*/ 43 h 59"/>
                <a:gd name="T32" fmla="*/ 48 w 62"/>
                <a:gd name="T33" fmla="*/ 39 h 59"/>
                <a:gd name="T34" fmla="*/ 41 w 62"/>
                <a:gd name="T35" fmla="*/ 32 h 59"/>
                <a:gd name="T36" fmla="*/ 44 w 62"/>
                <a:gd name="T37" fmla="*/ 29 h 59"/>
                <a:gd name="T38" fmla="*/ 55 w 62"/>
                <a:gd name="T39" fmla="*/ 39 h 59"/>
                <a:gd name="T40" fmla="*/ 47 w 62"/>
                <a:gd name="T41" fmla="*/ 48 h 59"/>
                <a:gd name="T42" fmla="*/ 44 w 62"/>
                <a:gd name="T43" fmla="*/ 5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2" h="59">
                  <a:moveTo>
                    <a:pt x="44" y="50"/>
                  </a:moveTo>
                  <a:cubicBezTo>
                    <a:pt x="44" y="50"/>
                    <a:pt x="11" y="22"/>
                    <a:pt x="8" y="21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6"/>
                    <a:pt x="25" y="5"/>
                    <a:pt x="15" y="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43" y="56"/>
                    <a:pt x="44" y="59"/>
                  </a:cubicBezTo>
                  <a:cubicBezTo>
                    <a:pt x="62" y="39"/>
                    <a:pt x="62" y="39"/>
                    <a:pt x="62" y="39"/>
                  </a:cubicBezTo>
                  <a:cubicBezTo>
                    <a:pt x="62" y="39"/>
                    <a:pt x="46" y="23"/>
                    <a:pt x="43" y="22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44" y="43"/>
                    <a:pt x="44" y="43"/>
                    <a:pt x="44" y="43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29"/>
                    <a:pt x="54" y="38"/>
                    <a:pt x="55" y="39"/>
                  </a:cubicBezTo>
                  <a:cubicBezTo>
                    <a:pt x="47" y="48"/>
                    <a:pt x="47" y="48"/>
                    <a:pt x="47" y="48"/>
                  </a:cubicBezTo>
                  <a:lnTo>
                    <a:pt x="44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20"/>
            <p:cNvSpPr/>
            <p:nvPr/>
          </p:nvSpPr>
          <p:spPr bwMode="auto">
            <a:xfrm>
              <a:off x="-7035800" y="1684338"/>
              <a:ext cx="239713" cy="195263"/>
            </a:xfrm>
            <a:custGeom>
              <a:avLst/>
              <a:gdLst>
                <a:gd name="T0" fmla="*/ 49 w 64"/>
                <a:gd name="T1" fmla="*/ 44 h 52"/>
                <a:gd name="T2" fmla="*/ 8 w 64"/>
                <a:gd name="T3" fmla="*/ 22 h 52"/>
                <a:gd name="T4" fmla="*/ 14 w 64"/>
                <a:gd name="T5" fmla="*/ 8 h 52"/>
                <a:gd name="T6" fmla="*/ 28 w 64"/>
                <a:gd name="T7" fmla="*/ 15 h 52"/>
                <a:gd name="T8" fmla="*/ 25 w 64"/>
                <a:gd name="T9" fmla="*/ 19 h 52"/>
                <a:gd name="T10" fmla="*/ 17 w 64"/>
                <a:gd name="T11" fmla="*/ 15 h 52"/>
                <a:gd name="T12" fmla="*/ 16 w 64"/>
                <a:gd name="T13" fmla="*/ 20 h 52"/>
                <a:gd name="T14" fmla="*/ 28 w 64"/>
                <a:gd name="T15" fmla="*/ 27 h 52"/>
                <a:gd name="T16" fmla="*/ 35 w 64"/>
                <a:gd name="T17" fmla="*/ 12 h 52"/>
                <a:gd name="T18" fmla="*/ 11 w 64"/>
                <a:gd name="T19" fmla="*/ 0 h 52"/>
                <a:gd name="T20" fmla="*/ 0 w 64"/>
                <a:gd name="T21" fmla="*/ 25 h 52"/>
                <a:gd name="T22" fmla="*/ 51 w 64"/>
                <a:gd name="T23" fmla="*/ 52 h 52"/>
                <a:gd name="T24" fmla="*/ 64 w 64"/>
                <a:gd name="T25" fmla="*/ 29 h 52"/>
                <a:gd name="T26" fmla="*/ 43 w 64"/>
                <a:gd name="T27" fmla="*/ 16 h 52"/>
                <a:gd name="T28" fmla="*/ 35 w 64"/>
                <a:gd name="T29" fmla="*/ 30 h 52"/>
                <a:gd name="T30" fmla="*/ 48 w 64"/>
                <a:gd name="T31" fmla="*/ 37 h 52"/>
                <a:gd name="T32" fmla="*/ 50 w 64"/>
                <a:gd name="T33" fmla="*/ 32 h 52"/>
                <a:gd name="T34" fmla="*/ 42 w 64"/>
                <a:gd name="T35" fmla="*/ 27 h 52"/>
                <a:gd name="T36" fmla="*/ 45 w 64"/>
                <a:gd name="T37" fmla="*/ 23 h 52"/>
                <a:gd name="T38" fmla="*/ 57 w 64"/>
                <a:gd name="T39" fmla="*/ 31 h 52"/>
                <a:gd name="T40" fmla="*/ 52 w 64"/>
                <a:gd name="T41" fmla="*/ 41 h 52"/>
                <a:gd name="T42" fmla="*/ 49 w 64"/>
                <a:gd name="T43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" h="52">
                  <a:moveTo>
                    <a:pt x="49" y="44"/>
                  </a:moveTo>
                  <a:cubicBezTo>
                    <a:pt x="49" y="44"/>
                    <a:pt x="11" y="23"/>
                    <a:pt x="8" y="22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2"/>
                    <a:pt x="21" y="3"/>
                    <a:pt x="11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49" y="50"/>
                    <a:pt x="51" y="52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64" y="29"/>
                    <a:pt x="46" y="17"/>
                    <a:pt x="43" y="16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56" y="30"/>
                    <a:pt x="57" y="3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49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21"/>
            <p:cNvSpPr/>
            <p:nvPr/>
          </p:nvSpPr>
          <p:spPr bwMode="auto">
            <a:xfrm>
              <a:off x="-7272338" y="1612900"/>
              <a:ext cx="236538" cy="153988"/>
            </a:xfrm>
            <a:custGeom>
              <a:avLst/>
              <a:gdLst>
                <a:gd name="T0" fmla="*/ 51 w 63"/>
                <a:gd name="T1" fmla="*/ 33 h 41"/>
                <a:gd name="T2" fmla="*/ 7 w 63"/>
                <a:gd name="T3" fmla="*/ 21 h 41"/>
                <a:gd name="T4" fmla="*/ 10 w 63"/>
                <a:gd name="T5" fmla="*/ 6 h 41"/>
                <a:gd name="T6" fmla="*/ 24 w 63"/>
                <a:gd name="T7" fmla="*/ 10 h 41"/>
                <a:gd name="T8" fmla="*/ 23 w 63"/>
                <a:gd name="T9" fmla="*/ 15 h 41"/>
                <a:gd name="T10" fmla="*/ 14 w 63"/>
                <a:gd name="T11" fmla="*/ 12 h 41"/>
                <a:gd name="T12" fmla="*/ 14 w 63"/>
                <a:gd name="T13" fmla="*/ 18 h 41"/>
                <a:gd name="T14" fmla="*/ 27 w 63"/>
                <a:gd name="T15" fmla="*/ 22 h 41"/>
                <a:gd name="T16" fmla="*/ 31 w 63"/>
                <a:gd name="T17" fmla="*/ 5 h 41"/>
                <a:gd name="T18" fmla="*/ 5 w 63"/>
                <a:gd name="T19" fmla="*/ 0 h 41"/>
                <a:gd name="T20" fmla="*/ 0 w 63"/>
                <a:gd name="T21" fmla="*/ 26 h 41"/>
                <a:gd name="T22" fmla="*/ 55 w 63"/>
                <a:gd name="T23" fmla="*/ 41 h 41"/>
                <a:gd name="T24" fmla="*/ 63 w 63"/>
                <a:gd name="T25" fmla="*/ 16 h 41"/>
                <a:gd name="T26" fmla="*/ 39 w 63"/>
                <a:gd name="T27" fmla="*/ 8 h 41"/>
                <a:gd name="T28" fmla="*/ 35 w 63"/>
                <a:gd name="T29" fmla="*/ 23 h 41"/>
                <a:gd name="T30" fmla="*/ 48 w 63"/>
                <a:gd name="T31" fmla="*/ 27 h 41"/>
                <a:gd name="T32" fmla="*/ 50 w 63"/>
                <a:gd name="T33" fmla="*/ 22 h 41"/>
                <a:gd name="T34" fmla="*/ 41 w 63"/>
                <a:gd name="T35" fmla="*/ 19 h 41"/>
                <a:gd name="T36" fmla="*/ 43 w 63"/>
                <a:gd name="T37" fmla="*/ 14 h 41"/>
                <a:gd name="T38" fmla="*/ 57 w 63"/>
                <a:gd name="T39" fmla="*/ 19 h 41"/>
                <a:gd name="T40" fmla="*/ 53 w 63"/>
                <a:gd name="T41" fmla="*/ 30 h 41"/>
                <a:gd name="T42" fmla="*/ 51 w 63"/>
                <a:gd name="T43" fmla="*/ 3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" h="41">
                  <a:moveTo>
                    <a:pt x="51" y="33"/>
                  </a:moveTo>
                  <a:cubicBezTo>
                    <a:pt x="51" y="33"/>
                    <a:pt x="10" y="21"/>
                    <a:pt x="7" y="21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15" y="0"/>
                    <a:pt x="5" y="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53" y="40"/>
                    <a:pt x="55" y="41"/>
                  </a:cubicBezTo>
                  <a:cubicBezTo>
                    <a:pt x="63" y="16"/>
                    <a:pt x="63" y="16"/>
                    <a:pt x="63" y="16"/>
                  </a:cubicBezTo>
                  <a:cubicBezTo>
                    <a:pt x="63" y="16"/>
                    <a:pt x="42" y="8"/>
                    <a:pt x="39" y="8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4"/>
                    <a:pt x="56" y="18"/>
                    <a:pt x="57" y="19"/>
                  </a:cubicBezTo>
                  <a:cubicBezTo>
                    <a:pt x="53" y="30"/>
                    <a:pt x="53" y="30"/>
                    <a:pt x="53" y="30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22"/>
            <p:cNvSpPr/>
            <p:nvPr/>
          </p:nvSpPr>
          <p:spPr bwMode="auto">
            <a:xfrm>
              <a:off x="-7516813" y="1579563"/>
              <a:ext cx="225425" cy="120650"/>
            </a:xfrm>
            <a:custGeom>
              <a:avLst/>
              <a:gdLst>
                <a:gd name="T0" fmla="*/ 52 w 60"/>
                <a:gd name="T1" fmla="*/ 25 h 32"/>
                <a:gd name="T2" fmla="*/ 6 w 60"/>
                <a:gd name="T3" fmla="*/ 22 h 32"/>
                <a:gd name="T4" fmla="*/ 6 w 60"/>
                <a:gd name="T5" fmla="*/ 7 h 32"/>
                <a:gd name="T6" fmla="*/ 21 w 60"/>
                <a:gd name="T7" fmla="*/ 8 h 32"/>
                <a:gd name="T8" fmla="*/ 21 w 60"/>
                <a:gd name="T9" fmla="*/ 13 h 32"/>
                <a:gd name="T10" fmla="*/ 12 w 60"/>
                <a:gd name="T11" fmla="*/ 12 h 32"/>
                <a:gd name="T12" fmla="*/ 12 w 60"/>
                <a:gd name="T13" fmla="*/ 18 h 32"/>
                <a:gd name="T14" fmla="*/ 26 w 60"/>
                <a:gd name="T15" fmla="*/ 19 h 32"/>
                <a:gd name="T16" fmla="*/ 27 w 60"/>
                <a:gd name="T17" fmla="*/ 2 h 32"/>
                <a:gd name="T18" fmla="*/ 0 w 60"/>
                <a:gd name="T19" fmla="*/ 1 h 32"/>
                <a:gd name="T20" fmla="*/ 0 w 60"/>
                <a:gd name="T21" fmla="*/ 29 h 32"/>
                <a:gd name="T22" fmla="*/ 57 w 60"/>
                <a:gd name="T23" fmla="*/ 32 h 32"/>
                <a:gd name="T24" fmla="*/ 60 w 60"/>
                <a:gd name="T25" fmla="*/ 6 h 32"/>
                <a:gd name="T26" fmla="*/ 35 w 60"/>
                <a:gd name="T27" fmla="*/ 3 h 32"/>
                <a:gd name="T28" fmla="*/ 34 w 60"/>
                <a:gd name="T29" fmla="*/ 18 h 32"/>
                <a:gd name="T30" fmla="*/ 48 w 60"/>
                <a:gd name="T31" fmla="*/ 19 h 32"/>
                <a:gd name="T32" fmla="*/ 49 w 60"/>
                <a:gd name="T33" fmla="*/ 14 h 32"/>
                <a:gd name="T34" fmla="*/ 39 w 60"/>
                <a:gd name="T35" fmla="*/ 13 h 32"/>
                <a:gd name="T36" fmla="*/ 40 w 60"/>
                <a:gd name="T37" fmla="*/ 8 h 32"/>
                <a:gd name="T38" fmla="*/ 55 w 60"/>
                <a:gd name="T39" fmla="*/ 10 h 32"/>
                <a:gd name="T40" fmla="*/ 54 w 60"/>
                <a:gd name="T41" fmla="*/ 22 h 32"/>
                <a:gd name="T42" fmla="*/ 52 w 60"/>
                <a:gd name="T43" fmla="*/ 2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0" h="32">
                  <a:moveTo>
                    <a:pt x="52" y="25"/>
                  </a:moveTo>
                  <a:cubicBezTo>
                    <a:pt x="52" y="25"/>
                    <a:pt x="9" y="22"/>
                    <a:pt x="6" y="22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2"/>
                    <a:pt x="10" y="0"/>
                    <a:pt x="0" y="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55" y="31"/>
                    <a:pt x="57" y="3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6"/>
                    <a:pt x="38" y="2"/>
                    <a:pt x="35" y="3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53" y="10"/>
                    <a:pt x="55" y="10"/>
                  </a:cubicBezTo>
                  <a:cubicBezTo>
                    <a:pt x="54" y="22"/>
                    <a:pt x="54" y="22"/>
                    <a:pt x="54" y="22"/>
                  </a:cubicBezTo>
                  <a:lnTo>
                    <a:pt x="52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23"/>
            <p:cNvSpPr/>
            <p:nvPr/>
          </p:nvSpPr>
          <p:spPr bwMode="auto">
            <a:xfrm>
              <a:off x="-7780338" y="1582738"/>
              <a:ext cx="233363" cy="117475"/>
            </a:xfrm>
            <a:custGeom>
              <a:avLst/>
              <a:gdLst>
                <a:gd name="T0" fmla="*/ 55 w 62"/>
                <a:gd name="T1" fmla="*/ 20 h 31"/>
                <a:gd name="T2" fmla="*/ 10 w 62"/>
                <a:gd name="T3" fmla="*/ 24 h 31"/>
                <a:gd name="T4" fmla="*/ 7 w 62"/>
                <a:gd name="T5" fmla="*/ 9 h 31"/>
                <a:gd name="T6" fmla="*/ 22 w 62"/>
                <a:gd name="T7" fmla="*/ 8 h 31"/>
                <a:gd name="T8" fmla="*/ 22 w 62"/>
                <a:gd name="T9" fmla="*/ 13 h 31"/>
                <a:gd name="T10" fmla="*/ 14 w 62"/>
                <a:gd name="T11" fmla="*/ 14 h 31"/>
                <a:gd name="T12" fmla="*/ 15 w 62"/>
                <a:gd name="T13" fmla="*/ 19 h 31"/>
                <a:gd name="T14" fmla="*/ 29 w 62"/>
                <a:gd name="T15" fmla="*/ 18 h 31"/>
                <a:gd name="T16" fmla="*/ 27 w 62"/>
                <a:gd name="T17" fmla="*/ 1 h 31"/>
                <a:gd name="T18" fmla="*/ 0 w 62"/>
                <a:gd name="T19" fmla="*/ 5 h 31"/>
                <a:gd name="T20" fmla="*/ 4 w 62"/>
                <a:gd name="T21" fmla="*/ 31 h 31"/>
                <a:gd name="T22" fmla="*/ 62 w 62"/>
                <a:gd name="T23" fmla="*/ 27 h 31"/>
                <a:gd name="T24" fmla="*/ 61 w 62"/>
                <a:gd name="T25" fmla="*/ 0 h 31"/>
                <a:gd name="T26" fmla="*/ 35 w 62"/>
                <a:gd name="T27" fmla="*/ 1 h 31"/>
                <a:gd name="T28" fmla="*/ 36 w 62"/>
                <a:gd name="T29" fmla="*/ 16 h 31"/>
                <a:gd name="T30" fmla="*/ 50 w 62"/>
                <a:gd name="T31" fmla="*/ 15 h 31"/>
                <a:gd name="T32" fmla="*/ 50 w 62"/>
                <a:gd name="T33" fmla="*/ 10 h 31"/>
                <a:gd name="T34" fmla="*/ 41 w 62"/>
                <a:gd name="T35" fmla="*/ 10 h 31"/>
                <a:gd name="T36" fmla="*/ 41 w 62"/>
                <a:gd name="T37" fmla="*/ 5 h 31"/>
                <a:gd name="T38" fmla="*/ 56 w 62"/>
                <a:gd name="T39" fmla="*/ 5 h 31"/>
                <a:gd name="T40" fmla="*/ 56 w 62"/>
                <a:gd name="T41" fmla="*/ 17 h 31"/>
                <a:gd name="T42" fmla="*/ 55 w 62"/>
                <a:gd name="T43" fmla="*/ 2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2" h="31">
                  <a:moveTo>
                    <a:pt x="55" y="20"/>
                  </a:moveTo>
                  <a:cubicBezTo>
                    <a:pt x="55" y="20"/>
                    <a:pt x="12" y="23"/>
                    <a:pt x="10" y="24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10" y="2"/>
                    <a:pt x="0" y="5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59" y="26"/>
                    <a:pt x="62" y="27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38" y="0"/>
                    <a:pt x="35" y="1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54" y="5"/>
                    <a:pt x="56" y="5"/>
                  </a:cubicBezTo>
                  <a:cubicBezTo>
                    <a:pt x="56" y="17"/>
                    <a:pt x="56" y="17"/>
                    <a:pt x="56" y="17"/>
                  </a:cubicBezTo>
                  <a:lnTo>
                    <a:pt x="55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24"/>
            <p:cNvSpPr/>
            <p:nvPr/>
          </p:nvSpPr>
          <p:spPr bwMode="auto">
            <a:xfrm>
              <a:off x="-8034338" y="1612900"/>
              <a:ext cx="242888" cy="158750"/>
            </a:xfrm>
            <a:custGeom>
              <a:avLst/>
              <a:gdLst>
                <a:gd name="T0" fmla="*/ 57 w 65"/>
                <a:gd name="T1" fmla="*/ 21 h 42"/>
                <a:gd name="T2" fmla="*/ 13 w 65"/>
                <a:gd name="T3" fmla="*/ 34 h 42"/>
                <a:gd name="T4" fmla="*/ 8 w 65"/>
                <a:gd name="T5" fmla="*/ 19 h 42"/>
                <a:gd name="T6" fmla="*/ 22 w 65"/>
                <a:gd name="T7" fmla="*/ 15 h 42"/>
                <a:gd name="T8" fmla="*/ 23 w 65"/>
                <a:gd name="T9" fmla="*/ 20 h 42"/>
                <a:gd name="T10" fmla="*/ 15 w 65"/>
                <a:gd name="T11" fmla="*/ 22 h 42"/>
                <a:gd name="T12" fmla="*/ 17 w 65"/>
                <a:gd name="T13" fmla="*/ 27 h 42"/>
                <a:gd name="T14" fmla="*/ 31 w 65"/>
                <a:gd name="T15" fmla="*/ 23 h 42"/>
                <a:gd name="T16" fmla="*/ 26 w 65"/>
                <a:gd name="T17" fmla="*/ 8 h 42"/>
                <a:gd name="T18" fmla="*/ 0 w 65"/>
                <a:gd name="T19" fmla="*/ 16 h 42"/>
                <a:gd name="T20" fmla="*/ 10 w 65"/>
                <a:gd name="T21" fmla="*/ 42 h 42"/>
                <a:gd name="T22" fmla="*/ 65 w 65"/>
                <a:gd name="T23" fmla="*/ 26 h 42"/>
                <a:gd name="T24" fmla="*/ 58 w 65"/>
                <a:gd name="T25" fmla="*/ 0 h 42"/>
                <a:gd name="T26" fmla="*/ 34 w 65"/>
                <a:gd name="T27" fmla="*/ 6 h 42"/>
                <a:gd name="T28" fmla="*/ 38 w 65"/>
                <a:gd name="T29" fmla="*/ 20 h 42"/>
                <a:gd name="T30" fmla="*/ 52 w 65"/>
                <a:gd name="T31" fmla="*/ 17 h 42"/>
                <a:gd name="T32" fmla="*/ 50 w 65"/>
                <a:gd name="T33" fmla="*/ 11 h 42"/>
                <a:gd name="T34" fmla="*/ 41 w 65"/>
                <a:gd name="T35" fmla="*/ 14 h 42"/>
                <a:gd name="T36" fmla="*/ 40 w 65"/>
                <a:gd name="T37" fmla="*/ 9 h 42"/>
                <a:gd name="T38" fmla="*/ 55 w 65"/>
                <a:gd name="T39" fmla="*/ 6 h 42"/>
                <a:gd name="T40" fmla="*/ 57 w 65"/>
                <a:gd name="T41" fmla="*/ 17 h 42"/>
                <a:gd name="T42" fmla="*/ 57 w 65"/>
                <a:gd name="T43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5" h="42">
                  <a:moveTo>
                    <a:pt x="57" y="21"/>
                  </a:moveTo>
                  <a:cubicBezTo>
                    <a:pt x="57" y="21"/>
                    <a:pt x="16" y="32"/>
                    <a:pt x="13" y="34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8"/>
                    <a:pt x="9" y="11"/>
                    <a:pt x="0" y="16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62" y="25"/>
                    <a:pt x="65" y="26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36" y="4"/>
                    <a:pt x="34" y="6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9"/>
                    <a:pt x="53" y="6"/>
                    <a:pt x="55" y="6"/>
                  </a:cubicBezTo>
                  <a:cubicBezTo>
                    <a:pt x="57" y="17"/>
                    <a:pt x="57" y="17"/>
                    <a:pt x="57" y="17"/>
                  </a:cubicBezTo>
                  <a:lnTo>
                    <a:pt x="57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25"/>
            <p:cNvSpPr/>
            <p:nvPr/>
          </p:nvSpPr>
          <p:spPr bwMode="auto">
            <a:xfrm>
              <a:off x="-8267700" y="1692275"/>
              <a:ext cx="244475" cy="192088"/>
            </a:xfrm>
            <a:custGeom>
              <a:avLst/>
              <a:gdLst>
                <a:gd name="T0" fmla="*/ 57 w 65"/>
                <a:gd name="T1" fmla="*/ 21 h 51"/>
                <a:gd name="T2" fmla="*/ 17 w 65"/>
                <a:gd name="T3" fmla="*/ 43 h 51"/>
                <a:gd name="T4" fmla="*/ 8 w 65"/>
                <a:gd name="T5" fmla="*/ 30 h 51"/>
                <a:gd name="T6" fmla="*/ 21 w 65"/>
                <a:gd name="T7" fmla="*/ 22 h 51"/>
                <a:gd name="T8" fmla="*/ 24 w 65"/>
                <a:gd name="T9" fmla="*/ 27 h 51"/>
                <a:gd name="T10" fmla="*/ 16 w 65"/>
                <a:gd name="T11" fmla="*/ 31 h 51"/>
                <a:gd name="T12" fmla="*/ 19 w 65"/>
                <a:gd name="T13" fmla="*/ 36 h 51"/>
                <a:gd name="T14" fmla="*/ 32 w 65"/>
                <a:gd name="T15" fmla="*/ 29 h 51"/>
                <a:gd name="T16" fmla="*/ 23 w 65"/>
                <a:gd name="T17" fmla="*/ 15 h 51"/>
                <a:gd name="T18" fmla="*/ 0 w 65"/>
                <a:gd name="T19" fmla="*/ 29 h 51"/>
                <a:gd name="T20" fmla="*/ 15 w 65"/>
                <a:gd name="T21" fmla="*/ 51 h 51"/>
                <a:gd name="T22" fmla="*/ 65 w 65"/>
                <a:gd name="T23" fmla="*/ 24 h 51"/>
                <a:gd name="T24" fmla="*/ 54 w 65"/>
                <a:gd name="T25" fmla="*/ 0 h 51"/>
                <a:gd name="T26" fmla="*/ 31 w 65"/>
                <a:gd name="T27" fmla="*/ 11 h 51"/>
                <a:gd name="T28" fmla="*/ 38 w 65"/>
                <a:gd name="T29" fmla="*/ 25 h 51"/>
                <a:gd name="T30" fmla="*/ 51 w 65"/>
                <a:gd name="T31" fmla="*/ 18 h 51"/>
                <a:gd name="T32" fmla="*/ 48 w 65"/>
                <a:gd name="T33" fmla="*/ 13 h 51"/>
                <a:gd name="T34" fmla="*/ 40 w 65"/>
                <a:gd name="T35" fmla="*/ 17 h 51"/>
                <a:gd name="T36" fmla="*/ 37 w 65"/>
                <a:gd name="T37" fmla="*/ 13 h 51"/>
                <a:gd name="T38" fmla="*/ 51 w 65"/>
                <a:gd name="T39" fmla="*/ 7 h 51"/>
                <a:gd name="T40" fmla="*/ 56 w 65"/>
                <a:gd name="T41" fmla="*/ 17 h 51"/>
                <a:gd name="T42" fmla="*/ 57 w 65"/>
                <a:gd name="T43" fmla="*/ 2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5" h="51">
                  <a:moveTo>
                    <a:pt x="57" y="21"/>
                  </a:moveTo>
                  <a:cubicBezTo>
                    <a:pt x="57" y="21"/>
                    <a:pt x="19" y="41"/>
                    <a:pt x="17" y="43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8" y="22"/>
                    <a:pt x="0" y="29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63" y="24"/>
                    <a:pt x="65" y="24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33" y="9"/>
                    <a:pt x="31" y="11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50" y="7"/>
                    <a:pt x="51" y="7"/>
                  </a:cubicBezTo>
                  <a:cubicBezTo>
                    <a:pt x="56" y="17"/>
                    <a:pt x="56" y="17"/>
                    <a:pt x="56" y="17"/>
                  </a:cubicBezTo>
                  <a:lnTo>
                    <a:pt x="57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26"/>
            <p:cNvSpPr/>
            <p:nvPr/>
          </p:nvSpPr>
          <p:spPr bwMode="auto">
            <a:xfrm>
              <a:off x="-8478838" y="1819275"/>
              <a:ext cx="238125" cy="219075"/>
            </a:xfrm>
            <a:custGeom>
              <a:avLst/>
              <a:gdLst>
                <a:gd name="T0" fmla="*/ 54 w 63"/>
                <a:gd name="T1" fmla="*/ 20 h 58"/>
                <a:gd name="T2" fmla="*/ 19 w 63"/>
                <a:gd name="T3" fmla="*/ 50 h 58"/>
                <a:gd name="T4" fmla="*/ 8 w 63"/>
                <a:gd name="T5" fmla="*/ 39 h 58"/>
                <a:gd name="T6" fmla="*/ 20 w 63"/>
                <a:gd name="T7" fmla="*/ 29 h 58"/>
                <a:gd name="T8" fmla="*/ 23 w 63"/>
                <a:gd name="T9" fmla="*/ 33 h 58"/>
                <a:gd name="T10" fmla="*/ 16 w 63"/>
                <a:gd name="T11" fmla="*/ 38 h 58"/>
                <a:gd name="T12" fmla="*/ 20 w 63"/>
                <a:gd name="T13" fmla="*/ 42 h 58"/>
                <a:gd name="T14" fmla="*/ 31 w 63"/>
                <a:gd name="T15" fmla="*/ 33 h 58"/>
                <a:gd name="T16" fmla="*/ 20 w 63"/>
                <a:gd name="T17" fmla="*/ 21 h 58"/>
                <a:gd name="T18" fmla="*/ 0 w 63"/>
                <a:gd name="T19" fmla="*/ 39 h 58"/>
                <a:gd name="T20" fmla="*/ 19 w 63"/>
                <a:gd name="T21" fmla="*/ 58 h 58"/>
                <a:gd name="T22" fmla="*/ 63 w 63"/>
                <a:gd name="T23" fmla="*/ 21 h 58"/>
                <a:gd name="T24" fmla="*/ 47 w 63"/>
                <a:gd name="T25" fmla="*/ 0 h 58"/>
                <a:gd name="T26" fmla="*/ 27 w 63"/>
                <a:gd name="T27" fmla="*/ 15 h 58"/>
                <a:gd name="T28" fmla="*/ 36 w 63"/>
                <a:gd name="T29" fmla="*/ 27 h 58"/>
                <a:gd name="T30" fmla="*/ 47 w 63"/>
                <a:gd name="T31" fmla="*/ 19 h 58"/>
                <a:gd name="T32" fmla="*/ 44 w 63"/>
                <a:gd name="T33" fmla="*/ 14 h 58"/>
                <a:gd name="T34" fmla="*/ 37 w 63"/>
                <a:gd name="T35" fmla="*/ 20 h 58"/>
                <a:gd name="T36" fmla="*/ 33 w 63"/>
                <a:gd name="T37" fmla="*/ 16 h 58"/>
                <a:gd name="T38" fmla="*/ 46 w 63"/>
                <a:gd name="T39" fmla="*/ 7 h 58"/>
                <a:gd name="T40" fmla="*/ 53 w 63"/>
                <a:gd name="T41" fmla="*/ 16 h 58"/>
                <a:gd name="T42" fmla="*/ 54 w 63"/>
                <a:gd name="T43" fmla="*/ 2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" h="58">
                  <a:moveTo>
                    <a:pt x="54" y="20"/>
                  </a:moveTo>
                  <a:cubicBezTo>
                    <a:pt x="54" y="20"/>
                    <a:pt x="21" y="47"/>
                    <a:pt x="19" y="50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21"/>
                    <a:pt x="7" y="31"/>
                    <a:pt x="0" y="39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9" y="58"/>
                    <a:pt x="60" y="22"/>
                    <a:pt x="63" y="2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28" y="13"/>
                    <a:pt x="27" y="15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44" y="8"/>
                    <a:pt x="46" y="7"/>
                  </a:cubicBezTo>
                  <a:cubicBezTo>
                    <a:pt x="53" y="16"/>
                    <a:pt x="53" y="16"/>
                    <a:pt x="53" y="16"/>
                  </a:cubicBezTo>
                  <a:lnTo>
                    <a:pt x="54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27"/>
            <p:cNvSpPr/>
            <p:nvPr/>
          </p:nvSpPr>
          <p:spPr bwMode="auto">
            <a:xfrm>
              <a:off x="-8650288" y="1989138"/>
              <a:ext cx="220663" cy="233363"/>
            </a:xfrm>
            <a:custGeom>
              <a:avLst/>
              <a:gdLst>
                <a:gd name="T0" fmla="*/ 50 w 59"/>
                <a:gd name="T1" fmla="*/ 19 h 62"/>
                <a:gd name="T2" fmla="*/ 20 w 59"/>
                <a:gd name="T3" fmla="*/ 54 h 62"/>
                <a:gd name="T4" fmla="*/ 8 w 59"/>
                <a:gd name="T5" fmla="*/ 45 h 62"/>
                <a:gd name="T6" fmla="*/ 17 w 59"/>
                <a:gd name="T7" fmla="*/ 33 h 62"/>
                <a:gd name="T8" fmla="*/ 21 w 59"/>
                <a:gd name="T9" fmla="*/ 36 h 62"/>
                <a:gd name="T10" fmla="*/ 16 w 59"/>
                <a:gd name="T11" fmla="*/ 43 h 62"/>
                <a:gd name="T12" fmla="*/ 20 w 59"/>
                <a:gd name="T13" fmla="*/ 46 h 62"/>
                <a:gd name="T14" fmla="*/ 29 w 59"/>
                <a:gd name="T15" fmla="*/ 36 h 62"/>
                <a:gd name="T16" fmla="*/ 16 w 59"/>
                <a:gd name="T17" fmla="*/ 25 h 62"/>
                <a:gd name="T18" fmla="*/ 0 w 59"/>
                <a:gd name="T19" fmla="*/ 46 h 62"/>
                <a:gd name="T20" fmla="*/ 22 w 59"/>
                <a:gd name="T21" fmla="*/ 62 h 62"/>
                <a:gd name="T22" fmla="*/ 59 w 59"/>
                <a:gd name="T23" fmla="*/ 19 h 62"/>
                <a:gd name="T24" fmla="*/ 39 w 59"/>
                <a:gd name="T25" fmla="*/ 0 h 62"/>
                <a:gd name="T26" fmla="*/ 22 w 59"/>
                <a:gd name="T27" fmla="*/ 19 h 62"/>
                <a:gd name="T28" fmla="*/ 34 w 59"/>
                <a:gd name="T29" fmla="*/ 29 h 62"/>
                <a:gd name="T30" fmla="*/ 43 w 59"/>
                <a:gd name="T31" fmla="*/ 18 h 62"/>
                <a:gd name="T32" fmla="*/ 39 w 59"/>
                <a:gd name="T33" fmla="*/ 15 h 62"/>
                <a:gd name="T34" fmla="*/ 33 w 59"/>
                <a:gd name="T35" fmla="*/ 21 h 62"/>
                <a:gd name="T36" fmla="*/ 29 w 59"/>
                <a:gd name="T37" fmla="*/ 18 h 62"/>
                <a:gd name="T38" fmla="*/ 40 w 59"/>
                <a:gd name="T39" fmla="*/ 8 h 62"/>
                <a:gd name="T40" fmla="*/ 48 w 59"/>
                <a:gd name="T41" fmla="*/ 15 h 62"/>
                <a:gd name="T42" fmla="*/ 50 w 59"/>
                <a:gd name="T43" fmla="*/ 1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62">
                  <a:moveTo>
                    <a:pt x="50" y="19"/>
                  </a:moveTo>
                  <a:cubicBezTo>
                    <a:pt x="50" y="19"/>
                    <a:pt x="22" y="51"/>
                    <a:pt x="20" y="54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5"/>
                    <a:pt x="5" y="37"/>
                    <a:pt x="0" y="46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2" y="62"/>
                    <a:pt x="57" y="20"/>
                    <a:pt x="59" y="19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23" y="16"/>
                    <a:pt x="22" y="1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39" y="8"/>
                    <a:pt x="40" y="8"/>
                  </a:cubicBezTo>
                  <a:cubicBezTo>
                    <a:pt x="48" y="15"/>
                    <a:pt x="48" y="15"/>
                    <a:pt x="48" y="15"/>
                  </a:cubicBezTo>
                  <a:lnTo>
                    <a:pt x="5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28"/>
            <p:cNvSpPr/>
            <p:nvPr/>
          </p:nvSpPr>
          <p:spPr bwMode="auto">
            <a:xfrm>
              <a:off x="-8782050" y="2192338"/>
              <a:ext cx="198438" cy="244475"/>
            </a:xfrm>
            <a:custGeom>
              <a:avLst/>
              <a:gdLst>
                <a:gd name="T0" fmla="*/ 44 w 53"/>
                <a:gd name="T1" fmla="*/ 16 h 65"/>
                <a:gd name="T2" fmla="*/ 22 w 53"/>
                <a:gd name="T3" fmla="*/ 56 h 65"/>
                <a:gd name="T4" fmla="*/ 8 w 53"/>
                <a:gd name="T5" fmla="*/ 50 h 65"/>
                <a:gd name="T6" fmla="*/ 15 w 53"/>
                <a:gd name="T7" fmla="*/ 37 h 65"/>
                <a:gd name="T8" fmla="*/ 19 w 53"/>
                <a:gd name="T9" fmla="*/ 39 h 65"/>
                <a:gd name="T10" fmla="*/ 15 w 53"/>
                <a:gd name="T11" fmla="*/ 47 h 65"/>
                <a:gd name="T12" fmla="*/ 20 w 53"/>
                <a:gd name="T13" fmla="*/ 49 h 65"/>
                <a:gd name="T14" fmla="*/ 27 w 53"/>
                <a:gd name="T15" fmla="*/ 37 h 65"/>
                <a:gd name="T16" fmla="*/ 12 w 53"/>
                <a:gd name="T17" fmla="*/ 29 h 65"/>
                <a:gd name="T18" fmla="*/ 0 w 53"/>
                <a:gd name="T19" fmla="*/ 53 h 65"/>
                <a:gd name="T20" fmla="*/ 25 w 53"/>
                <a:gd name="T21" fmla="*/ 65 h 65"/>
                <a:gd name="T22" fmla="*/ 53 w 53"/>
                <a:gd name="T23" fmla="*/ 14 h 65"/>
                <a:gd name="T24" fmla="*/ 30 w 53"/>
                <a:gd name="T25" fmla="*/ 0 h 65"/>
                <a:gd name="T26" fmla="*/ 17 w 53"/>
                <a:gd name="T27" fmla="*/ 22 h 65"/>
                <a:gd name="T28" fmla="*/ 30 w 53"/>
                <a:gd name="T29" fmla="*/ 29 h 65"/>
                <a:gd name="T30" fmla="*/ 37 w 53"/>
                <a:gd name="T31" fmla="*/ 17 h 65"/>
                <a:gd name="T32" fmla="*/ 32 w 53"/>
                <a:gd name="T33" fmla="*/ 14 h 65"/>
                <a:gd name="T34" fmla="*/ 27 w 53"/>
                <a:gd name="T35" fmla="*/ 22 h 65"/>
                <a:gd name="T36" fmla="*/ 23 w 53"/>
                <a:gd name="T37" fmla="*/ 20 h 65"/>
                <a:gd name="T38" fmla="*/ 32 w 53"/>
                <a:gd name="T39" fmla="*/ 7 h 65"/>
                <a:gd name="T40" fmla="*/ 41 w 53"/>
                <a:gd name="T41" fmla="*/ 13 h 65"/>
                <a:gd name="T42" fmla="*/ 44 w 53"/>
                <a:gd name="T43" fmla="*/ 1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3" h="65">
                  <a:moveTo>
                    <a:pt x="44" y="16"/>
                  </a:moveTo>
                  <a:cubicBezTo>
                    <a:pt x="44" y="16"/>
                    <a:pt x="22" y="53"/>
                    <a:pt x="22" y="56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29"/>
                    <a:pt x="3" y="43"/>
                    <a:pt x="0" y="53"/>
                  </a:cubicBezTo>
                  <a:cubicBezTo>
                    <a:pt x="25" y="65"/>
                    <a:pt x="25" y="65"/>
                    <a:pt x="25" y="65"/>
                  </a:cubicBezTo>
                  <a:cubicBezTo>
                    <a:pt x="25" y="65"/>
                    <a:pt x="51" y="16"/>
                    <a:pt x="53" y="1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17" y="19"/>
                    <a:pt x="17" y="22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20"/>
                    <a:pt x="31" y="8"/>
                    <a:pt x="32" y="7"/>
                  </a:cubicBezTo>
                  <a:cubicBezTo>
                    <a:pt x="41" y="13"/>
                    <a:pt x="41" y="13"/>
                    <a:pt x="41" y="13"/>
                  </a:cubicBezTo>
                  <a:lnTo>
                    <a:pt x="44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29"/>
            <p:cNvSpPr/>
            <p:nvPr/>
          </p:nvSpPr>
          <p:spPr bwMode="auto">
            <a:xfrm>
              <a:off x="-8861425" y="2433638"/>
              <a:ext cx="161925" cy="241300"/>
            </a:xfrm>
            <a:custGeom>
              <a:avLst/>
              <a:gdLst>
                <a:gd name="T0" fmla="*/ 35 w 43"/>
                <a:gd name="T1" fmla="*/ 12 h 64"/>
                <a:gd name="T2" fmla="*/ 21 w 43"/>
                <a:gd name="T3" fmla="*/ 56 h 64"/>
                <a:gd name="T4" fmla="*/ 6 w 43"/>
                <a:gd name="T5" fmla="*/ 53 h 64"/>
                <a:gd name="T6" fmla="*/ 11 w 43"/>
                <a:gd name="T7" fmla="*/ 38 h 64"/>
                <a:gd name="T8" fmla="*/ 15 w 43"/>
                <a:gd name="T9" fmla="*/ 40 h 64"/>
                <a:gd name="T10" fmla="*/ 13 w 43"/>
                <a:gd name="T11" fmla="*/ 48 h 64"/>
                <a:gd name="T12" fmla="*/ 18 w 43"/>
                <a:gd name="T13" fmla="*/ 49 h 64"/>
                <a:gd name="T14" fmla="*/ 23 w 43"/>
                <a:gd name="T15" fmla="*/ 36 h 64"/>
                <a:gd name="T16" fmla="*/ 7 w 43"/>
                <a:gd name="T17" fmla="*/ 31 h 64"/>
                <a:gd name="T18" fmla="*/ 0 w 43"/>
                <a:gd name="T19" fmla="*/ 57 h 64"/>
                <a:gd name="T20" fmla="*/ 26 w 43"/>
                <a:gd name="T21" fmla="*/ 64 h 64"/>
                <a:gd name="T22" fmla="*/ 43 w 43"/>
                <a:gd name="T23" fmla="*/ 9 h 64"/>
                <a:gd name="T24" fmla="*/ 18 w 43"/>
                <a:gd name="T25" fmla="*/ 0 h 64"/>
                <a:gd name="T26" fmla="*/ 10 w 43"/>
                <a:gd name="T27" fmla="*/ 23 h 64"/>
                <a:gd name="T28" fmla="*/ 24 w 43"/>
                <a:gd name="T29" fmla="*/ 28 h 64"/>
                <a:gd name="T30" fmla="*/ 29 w 43"/>
                <a:gd name="T31" fmla="*/ 15 h 64"/>
                <a:gd name="T32" fmla="*/ 24 w 43"/>
                <a:gd name="T33" fmla="*/ 13 h 64"/>
                <a:gd name="T34" fmla="*/ 20 w 43"/>
                <a:gd name="T35" fmla="*/ 22 h 64"/>
                <a:gd name="T36" fmla="*/ 16 w 43"/>
                <a:gd name="T37" fmla="*/ 20 h 64"/>
                <a:gd name="T38" fmla="*/ 22 w 43"/>
                <a:gd name="T39" fmla="*/ 6 h 64"/>
                <a:gd name="T40" fmla="*/ 32 w 43"/>
                <a:gd name="T41" fmla="*/ 10 h 64"/>
                <a:gd name="T42" fmla="*/ 35 w 43"/>
                <a:gd name="T43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3" h="64">
                  <a:moveTo>
                    <a:pt x="35" y="12"/>
                  </a:moveTo>
                  <a:cubicBezTo>
                    <a:pt x="35" y="12"/>
                    <a:pt x="21" y="53"/>
                    <a:pt x="21" y="56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1" y="47"/>
                    <a:pt x="0" y="57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64"/>
                    <a:pt x="42" y="11"/>
                    <a:pt x="43" y="9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9" y="20"/>
                    <a:pt x="10" y="23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21" y="7"/>
                    <a:pt x="22" y="6"/>
                  </a:cubicBezTo>
                  <a:cubicBezTo>
                    <a:pt x="32" y="10"/>
                    <a:pt x="32" y="10"/>
                    <a:pt x="32" y="10"/>
                  </a:cubicBezTo>
                  <a:lnTo>
                    <a:pt x="35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30"/>
            <p:cNvSpPr/>
            <p:nvPr/>
          </p:nvSpPr>
          <p:spPr bwMode="auto">
            <a:xfrm>
              <a:off x="-8974138" y="2655888"/>
              <a:ext cx="766763" cy="1436688"/>
            </a:xfrm>
            <a:custGeom>
              <a:avLst/>
              <a:gdLst>
                <a:gd name="T0" fmla="*/ 30 w 204"/>
                <a:gd name="T1" fmla="*/ 15 h 382"/>
                <a:gd name="T2" fmla="*/ 49 w 204"/>
                <a:gd name="T3" fmla="*/ 18 h 382"/>
                <a:gd name="T4" fmla="*/ 59 w 204"/>
                <a:gd name="T5" fmla="*/ 31 h 382"/>
                <a:gd name="T6" fmla="*/ 38 w 204"/>
                <a:gd name="T7" fmla="*/ 68 h 382"/>
                <a:gd name="T8" fmla="*/ 70 w 204"/>
                <a:gd name="T9" fmla="*/ 69 h 382"/>
                <a:gd name="T10" fmla="*/ 39 w 204"/>
                <a:gd name="T11" fmla="*/ 122 h 382"/>
                <a:gd name="T12" fmla="*/ 48 w 204"/>
                <a:gd name="T13" fmla="*/ 137 h 382"/>
                <a:gd name="T14" fmla="*/ 62 w 204"/>
                <a:gd name="T15" fmla="*/ 159 h 382"/>
                <a:gd name="T16" fmla="*/ 53 w 204"/>
                <a:gd name="T17" fmla="*/ 187 h 382"/>
                <a:gd name="T18" fmla="*/ 86 w 204"/>
                <a:gd name="T19" fmla="*/ 178 h 382"/>
                <a:gd name="T20" fmla="*/ 76 w 204"/>
                <a:gd name="T21" fmla="*/ 238 h 382"/>
                <a:gd name="T22" fmla="*/ 89 w 204"/>
                <a:gd name="T23" fmla="*/ 250 h 382"/>
                <a:gd name="T24" fmla="*/ 111 w 204"/>
                <a:gd name="T25" fmla="*/ 264 h 382"/>
                <a:gd name="T26" fmla="*/ 113 w 204"/>
                <a:gd name="T27" fmla="*/ 294 h 382"/>
                <a:gd name="T28" fmla="*/ 138 w 204"/>
                <a:gd name="T29" fmla="*/ 274 h 382"/>
                <a:gd name="T30" fmla="*/ 150 w 204"/>
                <a:gd name="T31" fmla="*/ 334 h 382"/>
                <a:gd name="T32" fmla="*/ 165 w 204"/>
                <a:gd name="T33" fmla="*/ 340 h 382"/>
                <a:gd name="T34" fmla="*/ 188 w 204"/>
                <a:gd name="T35" fmla="*/ 343 h 382"/>
                <a:gd name="T36" fmla="*/ 202 w 204"/>
                <a:gd name="T37" fmla="*/ 375 h 382"/>
                <a:gd name="T38" fmla="*/ 193 w 204"/>
                <a:gd name="T39" fmla="*/ 375 h 382"/>
                <a:gd name="T40" fmla="*/ 129 w 204"/>
                <a:gd name="T41" fmla="*/ 366 h 382"/>
                <a:gd name="T42" fmla="*/ 151 w 204"/>
                <a:gd name="T43" fmla="*/ 343 h 382"/>
                <a:gd name="T44" fmla="*/ 113 w 204"/>
                <a:gd name="T45" fmla="*/ 331 h 382"/>
                <a:gd name="T46" fmla="*/ 109 w 204"/>
                <a:gd name="T47" fmla="*/ 309 h 382"/>
                <a:gd name="T48" fmla="*/ 103 w 204"/>
                <a:gd name="T49" fmla="*/ 291 h 382"/>
                <a:gd name="T50" fmla="*/ 46 w 204"/>
                <a:gd name="T51" fmla="*/ 260 h 382"/>
                <a:gd name="T52" fmla="*/ 73 w 204"/>
                <a:gd name="T53" fmla="*/ 246 h 382"/>
                <a:gd name="T54" fmla="*/ 42 w 204"/>
                <a:gd name="T55" fmla="*/ 222 h 382"/>
                <a:gd name="T56" fmla="*/ 47 w 204"/>
                <a:gd name="T57" fmla="*/ 201 h 382"/>
                <a:gd name="T58" fmla="*/ 48 w 204"/>
                <a:gd name="T59" fmla="*/ 182 h 382"/>
                <a:gd name="T60" fmla="*/ 3 w 204"/>
                <a:gd name="T61" fmla="*/ 134 h 382"/>
                <a:gd name="T62" fmla="*/ 35 w 204"/>
                <a:gd name="T63" fmla="*/ 131 h 382"/>
                <a:gd name="T64" fmla="*/ 15 w 204"/>
                <a:gd name="T65" fmla="*/ 99 h 382"/>
                <a:gd name="T66" fmla="*/ 25 w 204"/>
                <a:gd name="T67" fmla="*/ 77 h 382"/>
                <a:gd name="T68" fmla="*/ 31 w 204"/>
                <a:gd name="T69" fmla="*/ 60 h 382"/>
                <a:gd name="T70" fmla="*/ 7 w 204"/>
                <a:gd name="T71" fmla="*/ 2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4" h="382">
                  <a:moveTo>
                    <a:pt x="6" y="0"/>
                  </a:moveTo>
                  <a:cubicBezTo>
                    <a:pt x="6" y="0"/>
                    <a:pt x="24" y="5"/>
                    <a:pt x="30" y="15"/>
                  </a:cubicBezTo>
                  <a:cubicBezTo>
                    <a:pt x="30" y="15"/>
                    <a:pt x="40" y="0"/>
                    <a:pt x="46" y="10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49" y="18"/>
                    <a:pt x="68" y="9"/>
                    <a:pt x="77" y="15"/>
                  </a:cubicBezTo>
                  <a:cubicBezTo>
                    <a:pt x="77" y="15"/>
                    <a:pt x="63" y="16"/>
                    <a:pt x="59" y="31"/>
                  </a:cubicBezTo>
                  <a:cubicBezTo>
                    <a:pt x="59" y="31"/>
                    <a:pt x="54" y="53"/>
                    <a:pt x="38" y="61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8"/>
                    <a:pt x="43" y="73"/>
                    <a:pt x="44" y="77"/>
                  </a:cubicBezTo>
                  <a:cubicBezTo>
                    <a:pt x="44" y="77"/>
                    <a:pt x="55" y="67"/>
                    <a:pt x="70" y="69"/>
                  </a:cubicBezTo>
                  <a:cubicBezTo>
                    <a:pt x="70" y="69"/>
                    <a:pt x="54" y="77"/>
                    <a:pt x="54" y="99"/>
                  </a:cubicBezTo>
                  <a:cubicBezTo>
                    <a:pt x="54" y="99"/>
                    <a:pt x="52" y="118"/>
                    <a:pt x="39" y="122"/>
                  </a:cubicBezTo>
                  <a:cubicBezTo>
                    <a:pt x="39" y="130"/>
                    <a:pt x="39" y="130"/>
                    <a:pt x="39" y="130"/>
                  </a:cubicBezTo>
                  <a:cubicBezTo>
                    <a:pt x="39" y="130"/>
                    <a:pt x="46" y="132"/>
                    <a:pt x="48" y="137"/>
                  </a:cubicBezTo>
                  <a:cubicBezTo>
                    <a:pt x="48" y="137"/>
                    <a:pt x="57" y="125"/>
                    <a:pt x="73" y="124"/>
                  </a:cubicBezTo>
                  <a:cubicBezTo>
                    <a:pt x="73" y="124"/>
                    <a:pt x="60" y="132"/>
                    <a:pt x="62" y="159"/>
                  </a:cubicBezTo>
                  <a:cubicBezTo>
                    <a:pt x="62" y="159"/>
                    <a:pt x="59" y="174"/>
                    <a:pt x="52" y="181"/>
                  </a:cubicBezTo>
                  <a:cubicBezTo>
                    <a:pt x="53" y="187"/>
                    <a:pt x="53" y="187"/>
                    <a:pt x="53" y="187"/>
                  </a:cubicBezTo>
                  <a:cubicBezTo>
                    <a:pt x="53" y="187"/>
                    <a:pt x="61" y="190"/>
                    <a:pt x="63" y="194"/>
                  </a:cubicBezTo>
                  <a:cubicBezTo>
                    <a:pt x="63" y="194"/>
                    <a:pt x="76" y="176"/>
                    <a:pt x="86" y="178"/>
                  </a:cubicBezTo>
                  <a:cubicBezTo>
                    <a:pt x="86" y="178"/>
                    <a:pt x="73" y="189"/>
                    <a:pt x="81" y="206"/>
                  </a:cubicBezTo>
                  <a:cubicBezTo>
                    <a:pt x="81" y="206"/>
                    <a:pt x="85" y="223"/>
                    <a:pt x="76" y="238"/>
                  </a:cubicBezTo>
                  <a:cubicBezTo>
                    <a:pt x="79" y="243"/>
                    <a:pt x="79" y="243"/>
                    <a:pt x="79" y="243"/>
                  </a:cubicBezTo>
                  <a:cubicBezTo>
                    <a:pt x="79" y="243"/>
                    <a:pt x="86" y="244"/>
                    <a:pt x="89" y="250"/>
                  </a:cubicBezTo>
                  <a:cubicBezTo>
                    <a:pt x="89" y="250"/>
                    <a:pt x="90" y="234"/>
                    <a:pt x="108" y="228"/>
                  </a:cubicBezTo>
                  <a:cubicBezTo>
                    <a:pt x="108" y="228"/>
                    <a:pt x="96" y="244"/>
                    <a:pt x="111" y="264"/>
                  </a:cubicBezTo>
                  <a:cubicBezTo>
                    <a:pt x="111" y="264"/>
                    <a:pt x="114" y="275"/>
                    <a:pt x="108" y="288"/>
                  </a:cubicBezTo>
                  <a:cubicBezTo>
                    <a:pt x="113" y="294"/>
                    <a:pt x="113" y="294"/>
                    <a:pt x="113" y="294"/>
                  </a:cubicBezTo>
                  <a:cubicBezTo>
                    <a:pt x="113" y="294"/>
                    <a:pt x="121" y="295"/>
                    <a:pt x="122" y="298"/>
                  </a:cubicBezTo>
                  <a:cubicBezTo>
                    <a:pt x="122" y="298"/>
                    <a:pt x="126" y="276"/>
                    <a:pt x="138" y="274"/>
                  </a:cubicBezTo>
                  <a:cubicBezTo>
                    <a:pt x="138" y="274"/>
                    <a:pt x="130" y="292"/>
                    <a:pt x="141" y="300"/>
                  </a:cubicBezTo>
                  <a:cubicBezTo>
                    <a:pt x="141" y="300"/>
                    <a:pt x="155" y="316"/>
                    <a:pt x="150" y="334"/>
                  </a:cubicBezTo>
                  <a:cubicBezTo>
                    <a:pt x="154" y="339"/>
                    <a:pt x="154" y="339"/>
                    <a:pt x="154" y="339"/>
                  </a:cubicBezTo>
                  <a:cubicBezTo>
                    <a:pt x="154" y="339"/>
                    <a:pt x="162" y="337"/>
                    <a:pt x="165" y="340"/>
                  </a:cubicBezTo>
                  <a:cubicBezTo>
                    <a:pt x="165" y="340"/>
                    <a:pt x="164" y="323"/>
                    <a:pt x="176" y="313"/>
                  </a:cubicBezTo>
                  <a:cubicBezTo>
                    <a:pt x="176" y="313"/>
                    <a:pt x="171" y="333"/>
                    <a:pt x="188" y="343"/>
                  </a:cubicBezTo>
                  <a:cubicBezTo>
                    <a:pt x="188" y="343"/>
                    <a:pt x="199" y="356"/>
                    <a:pt x="197" y="371"/>
                  </a:cubicBezTo>
                  <a:cubicBezTo>
                    <a:pt x="202" y="375"/>
                    <a:pt x="202" y="375"/>
                    <a:pt x="202" y="375"/>
                  </a:cubicBezTo>
                  <a:cubicBezTo>
                    <a:pt x="202" y="375"/>
                    <a:pt x="204" y="378"/>
                    <a:pt x="199" y="377"/>
                  </a:cubicBezTo>
                  <a:cubicBezTo>
                    <a:pt x="193" y="375"/>
                    <a:pt x="193" y="375"/>
                    <a:pt x="193" y="375"/>
                  </a:cubicBezTo>
                  <a:cubicBezTo>
                    <a:pt x="193" y="375"/>
                    <a:pt x="176" y="382"/>
                    <a:pt x="165" y="375"/>
                  </a:cubicBezTo>
                  <a:cubicBezTo>
                    <a:pt x="165" y="375"/>
                    <a:pt x="151" y="364"/>
                    <a:pt x="129" y="366"/>
                  </a:cubicBezTo>
                  <a:cubicBezTo>
                    <a:pt x="129" y="366"/>
                    <a:pt x="134" y="356"/>
                    <a:pt x="152" y="354"/>
                  </a:cubicBezTo>
                  <a:cubicBezTo>
                    <a:pt x="152" y="354"/>
                    <a:pt x="150" y="348"/>
                    <a:pt x="151" y="343"/>
                  </a:cubicBezTo>
                  <a:cubicBezTo>
                    <a:pt x="147" y="338"/>
                    <a:pt x="147" y="338"/>
                    <a:pt x="147" y="338"/>
                  </a:cubicBezTo>
                  <a:cubicBezTo>
                    <a:pt x="147" y="338"/>
                    <a:pt x="122" y="340"/>
                    <a:pt x="113" y="331"/>
                  </a:cubicBezTo>
                  <a:cubicBezTo>
                    <a:pt x="113" y="331"/>
                    <a:pt x="104" y="316"/>
                    <a:pt x="84" y="318"/>
                  </a:cubicBezTo>
                  <a:cubicBezTo>
                    <a:pt x="84" y="318"/>
                    <a:pt x="86" y="311"/>
                    <a:pt x="109" y="309"/>
                  </a:cubicBezTo>
                  <a:cubicBezTo>
                    <a:pt x="109" y="309"/>
                    <a:pt x="107" y="303"/>
                    <a:pt x="108" y="298"/>
                  </a:cubicBezTo>
                  <a:cubicBezTo>
                    <a:pt x="103" y="291"/>
                    <a:pt x="103" y="291"/>
                    <a:pt x="103" y="291"/>
                  </a:cubicBezTo>
                  <a:cubicBezTo>
                    <a:pt x="103" y="291"/>
                    <a:pt x="87" y="295"/>
                    <a:pt x="74" y="280"/>
                  </a:cubicBezTo>
                  <a:cubicBezTo>
                    <a:pt x="74" y="280"/>
                    <a:pt x="64" y="264"/>
                    <a:pt x="46" y="260"/>
                  </a:cubicBezTo>
                  <a:cubicBezTo>
                    <a:pt x="46" y="260"/>
                    <a:pt x="59" y="255"/>
                    <a:pt x="73" y="257"/>
                  </a:cubicBezTo>
                  <a:cubicBezTo>
                    <a:pt x="73" y="257"/>
                    <a:pt x="72" y="250"/>
                    <a:pt x="73" y="246"/>
                  </a:cubicBezTo>
                  <a:cubicBezTo>
                    <a:pt x="70" y="240"/>
                    <a:pt x="70" y="240"/>
                    <a:pt x="70" y="240"/>
                  </a:cubicBezTo>
                  <a:cubicBezTo>
                    <a:pt x="70" y="240"/>
                    <a:pt x="53" y="241"/>
                    <a:pt x="42" y="222"/>
                  </a:cubicBezTo>
                  <a:cubicBezTo>
                    <a:pt x="42" y="222"/>
                    <a:pt x="33" y="203"/>
                    <a:pt x="18" y="199"/>
                  </a:cubicBezTo>
                  <a:cubicBezTo>
                    <a:pt x="18" y="199"/>
                    <a:pt x="33" y="195"/>
                    <a:pt x="47" y="201"/>
                  </a:cubicBezTo>
                  <a:cubicBezTo>
                    <a:pt x="47" y="201"/>
                    <a:pt x="47" y="194"/>
                    <a:pt x="49" y="189"/>
                  </a:cubicBezTo>
                  <a:cubicBezTo>
                    <a:pt x="48" y="182"/>
                    <a:pt x="48" y="182"/>
                    <a:pt x="48" y="182"/>
                  </a:cubicBezTo>
                  <a:cubicBezTo>
                    <a:pt x="48" y="182"/>
                    <a:pt x="27" y="176"/>
                    <a:pt x="23" y="159"/>
                  </a:cubicBezTo>
                  <a:cubicBezTo>
                    <a:pt x="23" y="159"/>
                    <a:pt x="17" y="142"/>
                    <a:pt x="3" y="134"/>
                  </a:cubicBezTo>
                  <a:cubicBezTo>
                    <a:pt x="3" y="134"/>
                    <a:pt x="17" y="133"/>
                    <a:pt x="31" y="139"/>
                  </a:cubicBezTo>
                  <a:cubicBezTo>
                    <a:pt x="31" y="139"/>
                    <a:pt x="32" y="133"/>
                    <a:pt x="35" y="131"/>
                  </a:cubicBezTo>
                  <a:cubicBezTo>
                    <a:pt x="34" y="122"/>
                    <a:pt x="34" y="122"/>
                    <a:pt x="34" y="122"/>
                  </a:cubicBezTo>
                  <a:cubicBezTo>
                    <a:pt x="34" y="122"/>
                    <a:pt x="19" y="119"/>
                    <a:pt x="15" y="99"/>
                  </a:cubicBezTo>
                  <a:cubicBezTo>
                    <a:pt x="15" y="99"/>
                    <a:pt x="14" y="80"/>
                    <a:pt x="0" y="67"/>
                  </a:cubicBezTo>
                  <a:cubicBezTo>
                    <a:pt x="0" y="67"/>
                    <a:pt x="15" y="67"/>
                    <a:pt x="25" y="77"/>
                  </a:cubicBezTo>
                  <a:cubicBezTo>
                    <a:pt x="25" y="77"/>
                    <a:pt x="29" y="70"/>
                    <a:pt x="31" y="69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1" y="60"/>
                    <a:pt x="19" y="55"/>
                    <a:pt x="17" y="37"/>
                  </a:cubicBezTo>
                  <a:cubicBezTo>
                    <a:pt x="17" y="37"/>
                    <a:pt x="19" y="10"/>
                    <a:pt x="7" y="2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31"/>
            <p:cNvSpPr/>
            <p:nvPr/>
          </p:nvSpPr>
          <p:spPr bwMode="auto">
            <a:xfrm>
              <a:off x="-6848475" y="2655888"/>
              <a:ext cx="762000" cy="1436688"/>
            </a:xfrm>
            <a:custGeom>
              <a:avLst/>
              <a:gdLst>
                <a:gd name="T0" fmla="*/ 173 w 203"/>
                <a:gd name="T1" fmla="*/ 15 h 382"/>
                <a:gd name="T2" fmla="*/ 154 w 203"/>
                <a:gd name="T3" fmla="*/ 18 h 382"/>
                <a:gd name="T4" fmla="*/ 144 w 203"/>
                <a:gd name="T5" fmla="*/ 31 h 382"/>
                <a:gd name="T6" fmla="*/ 165 w 203"/>
                <a:gd name="T7" fmla="*/ 68 h 382"/>
                <a:gd name="T8" fmla="*/ 133 w 203"/>
                <a:gd name="T9" fmla="*/ 69 h 382"/>
                <a:gd name="T10" fmla="*/ 164 w 203"/>
                <a:gd name="T11" fmla="*/ 122 h 382"/>
                <a:gd name="T12" fmla="*/ 156 w 203"/>
                <a:gd name="T13" fmla="*/ 137 h 382"/>
                <a:gd name="T14" fmla="*/ 142 w 203"/>
                <a:gd name="T15" fmla="*/ 159 h 382"/>
                <a:gd name="T16" fmla="*/ 150 w 203"/>
                <a:gd name="T17" fmla="*/ 187 h 382"/>
                <a:gd name="T18" fmla="*/ 117 w 203"/>
                <a:gd name="T19" fmla="*/ 178 h 382"/>
                <a:gd name="T20" fmla="*/ 127 w 203"/>
                <a:gd name="T21" fmla="*/ 238 h 382"/>
                <a:gd name="T22" fmla="*/ 114 w 203"/>
                <a:gd name="T23" fmla="*/ 250 h 382"/>
                <a:gd name="T24" fmla="*/ 92 w 203"/>
                <a:gd name="T25" fmla="*/ 264 h 382"/>
                <a:gd name="T26" fmla="*/ 90 w 203"/>
                <a:gd name="T27" fmla="*/ 294 h 382"/>
                <a:gd name="T28" fmla="*/ 65 w 203"/>
                <a:gd name="T29" fmla="*/ 274 h 382"/>
                <a:gd name="T30" fmla="*/ 54 w 203"/>
                <a:gd name="T31" fmla="*/ 334 h 382"/>
                <a:gd name="T32" fmla="*/ 38 w 203"/>
                <a:gd name="T33" fmla="*/ 340 h 382"/>
                <a:gd name="T34" fmla="*/ 16 w 203"/>
                <a:gd name="T35" fmla="*/ 343 h 382"/>
                <a:gd name="T36" fmla="*/ 1 w 203"/>
                <a:gd name="T37" fmla="*/ 375 h 382"/>
                <a:gd name="T38" fmla="*/ 10 w 203"/>
                <a:gd name="T39" fmla="*/ 375 h 382"/>
                <a:gd name="T40" fmla="*/ 74 w 203"/>
                <a:gd name="T41" fmla="*/ 366 h 382"/>
                <a:gd name="T42" fmla="*/ 52 w 203"/>
                <a:gd name="T43" fmla="*/ 343 h 382"/>
                <a:gd name="T44" fmla="*/ 90 w 203"/>
                <a:gd name="T45" fmla="*/ 331 h 382"/>
                <a:gd name="T46" fmla="*/ 94 w 203"/>
                <a:gd name="T47" fmla="*/ 309 h 382"/>
                <a:gd name="T48" fmla="*/ 100 w 203"/>
                <a:gd name="T49" fmla="*/ 291 h 382"/>
                <a:gd name="T50" fmla="*/ 157 w 203"/>
                <a:gd name="T51" fmla="*/ 260 h 382"/>
                <a:gd name="T52" fmla="*/ 130 w 203"/>
                <a:gd name="T53" fmla="*/ 246 h 382"/>
                <a:gd name="T54" fmla="*/ 161 w 203"/>
                <a:gd name="T55" fmla="*/ 222 h 382"/>
                <a:gd name="T56" fmla="*/ 156 w 203"/>
                <a:gd name="T57" fmla="*/ 201 h 382"/>
                <a:gd name="T58" fmla="*/ 156 w 203"/>
                <a:gd name="T59" fmla="*/ 182 h 382"/>
                <a:gd name="T60" fmla="*/ 200 w 203"/>
                <a:gd name="T61" fmla="*/ 134 h 382"/>
                <a:gd name="T62" fmla="*/ 168 w 203"/>
                <a:gd name="T63" fmla="*/ 131 h 382"/>
                <a:gd name="T64" fmla="*/ 189 w 203"/>
                <a:gd name="T65" fmla="*/ 99 h 382"/>
                <a:gd name="T66" fmla="*/ 178 w 203"/>
                <a:gd name="T67" fmla="*/ 77 h 382"/>
                <a:gd name="T68" fmla="*/ 172 w 203"/>
                <a:gd name="T69" fmla="*/ 60 h 382"/>
                <a:gd name="T70" fmla="*/ 196 w 203"/>
                <a:gd name="T71" fmla="*/ 2 h 382"/>
                <a:gd name="T72" fmla="*/ 197 w 203"/>
                <a:gd name="T73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3" h="382">
                  <a:moveTo>
                    <a:pt x="197" y="0"/>
                  </a:moveTo>
                  <a:cubicBezTo>
                    <a:pt x="197" y="0"/>
                    <a:pt x="180" y="5"/>
                    <a:pt x="173" y="15"/>
                  </a:cubicBezTo>
                  <a:cubicBezTo>
                    <a:pt x="173" y="15"/>
                    <a:pt x="163" y="0"/>
                    <a:pt x="158" y="10"/>
                  </a:cubicBezTo>
                  <a:cubicBezTo>
                    <a:pt x="154" y="18"/>
                    <a:pt x="154" y="18"/>
                    <a:pt x="154" y="18"/>
                  </a:cubicBezTo>
                  <a:cubicBezTo>
                    <a:pt x="154" y="18"/>
                    <a:pt x="135" y="9"/>
                    <a:pt x="126" y="15"/>
                  </a:cubicBezTo>
                  <a:cubicBezTo>
                    <a:pt x="126" y="15"/>
                    <a:pt x="140" y="16"/>
                    <a:pt x="144" y="31"/>
                  </a:cubicBezTo>
                  <a:cubicBezTo>
                    <a:pt x="144" y="31"/>
                    <a:pt x="149" y="53"/>
                    <a:pt x="165" y="61"/>
                  </a:cubicBezTo>
                  <a:cubicBezTo>
                    <a:pt x="165" y="68"/>
                    <a:pt x="165" y="68"/>
                    <a:pt x="165" y="68"/>
                  </a:cubicBezTo>
                  <a:cubicBezTo>
                    <a:pt x="165" y="68"/>
                    <a:pt x="160" y="73"/>
                    <a:pt x="159" y="77"/>
                  </a:cubicBezTo>
                  <a:cubicBezTo>
                    <a:pt x="159" y="77"/>
                    <a:pt x="148" y="67"/>
                    <a:pt x="133" y="69"/>
                  </a:cubicBezTo>
                  <a:cubicBezTo>
                    <a:pt x="133" y="69"/>
                    <a:pt x="149" y="77"/>
                    <a:pt x="149" y="99"/>
                  </a:cubicBezTo>
                  <a:cubicBezTo>
                    <a:pt x="149" y="99"/>
                    <a:pt x="151" y="118"/>
                    <a:pt x="164" y="122"/>
                  </a:cubicBezTo>
                  <a:cubicBezTo>
                    <a:pt x="164" y="130"/>
                    <a:pt x="164" y="130"/>
                    <a:pt x="164" y="130"/>
                  </a:cubicBezTo>
                  <a:cubicBezTo>
                    <a:pt x="164" y="130"/>
                    <a:pt x="157" y="132"/>
                    <a:pt x="156" y="137"/>
                  </a:cubicBezTo>
                  <a:cubicBezTo>
                    <a:pt x="156" y="137"/>
                    <a:pt x="147" y="125"/>
                    <a:pt x="130" y="124"/>
                  </a:cubicBezTo>
                  <a:cubicBezTo>
                    <a:pt x="130" y="124"/>
                    <a:pt x="144" y="132"/>
                    <a:pt x="142" y="159"/>
                  </a:cubicBezTo>
                  <a:cubicBezTo>
                    <a:pt x="142" y="159"/>
                    <a:pt x="144" y="174"/>
                    <a:pt x="151" y="181"/>
                  </a:cubicBezTo>
                  <a:cubicBezTo>
                    <a:pt x="150" y="187"/>
                    <a:pt x="150" y="187"/>
                    <a:pt x="150" y="187"/>
                  </a:cubicBezTo>
                  <a:cubicBezTo>
                    <a:pt x="150" y="187"/>
                    <a:pt x="142" y="190"/>
                    <a:pt x="141" y="194"/>
                  </a:cubicBezTo>
                  <a:cubicBezTo>
                    <a:pt x="141" y="194"/>
                    <a:pt x="127" y="176"/>
                    <a:pt x="117" y="178"/>
                  </a:cubicBezTo>
                  <a:cubicBezTo>
                    <a:pt x="117" y="178"/>
                    <a:pt x="130" y="189"/>
                    <a:pt x="122" y="206"/>
                  </a:cubicBezTo>
                  <a:cubicBezTo>
                    <a:pt x="122" y="206"/>
                    <a:pt x="118" y="223"/>
                    <a:pt x="127" y="238"/>
                  </a:cubicBezTo>
                  <a:cubicBezTo>
                    <a:pt x="124" y="243"/>
                    <a:pt x="124" y="243"/>
                    <a:pt x="124" y="243"/>
                  </a:cubicBezTo>
                  <a:cubicBezTo>
                    <a:pt x="124" y="243"/>
                    <a:pt x="117" y="244"/>
                    <a:pt x="114" y="250"/>
                  </a:cubicBezTo>
                  <a:cubicBezTo>
                    <a:pt x="114" y="250"/>
                    <a:pt x="113" y="234"/>
                    <a:pt x="95" y="228"/>
                  </a:cubicBezTo>
                  <a:cubicBezTo>
                    <a:pt x="95" y="228"/>
                    <a:pt x="107" y="244"/>
                    <a:pt x="92" y="264"/>
                  </a:cubicBezTo>
                  <a:cubicBezTo>
                    <a:pt x="92" y="264"/>
                    <a:pt x="89" y="275"/>
                    <a:pt x="95" y="288"/>
                  </a:cubicBezTo>
                  <a:cubicBezTo>
                    <a:pt x="90" y="294"/>
                    <a:pt x="90" y="294"/>
                    <a:pt x="90" y="294"/>
                  </a:cubicBezTo>
                  <a:cubicBezTo>
                    <a:pt x="90" y="294"/>
                    <a:pt x="83" y="295"/>
                    <a:pt x="81" y="298"/>
                  </a:cubicBezTo>
                  <a:cubicBezTo>
                    <a:pt x="81" y="298"/>
                    <a:pt x="78" y="276"/>
                    <a:pt x="65" y="274"/>
                  </a:cubicBezTo>
                  <a:cubicBezTo>
                    <a:pt x="65" y="274"/>
                    <a:pt x="74" y="292"/>
                    <a:pt x="62" y="300"/>
                  </a:cubicBezTo>
                  <a:cubicBezTo>
                    <a:pt x="62" y="300"/>
                    <a:pt x="48" y="316"/>
                    <a:pt x="54" y="334"/>
                  </a:cubicBezTo>
                  <a:cubicBezTo>
                    <a:pt x="49" y="339"/>
                    <a:pt x="49" y="339"/>
                    <a:pt x="49" y="339"/>
                  </a:cubicBezTo>
                  <a:cubicBezTo>
                    <a:pt x="49" y="339"/>
                    <a:pt x="41" y="337"/>
                    <a:pt x="38" y="340"/>
                  </a:cubicBezTo>
                  <a:cubicBezTo>
                    <a:pt x="38" y="340"/>
                    <a:pt x="40" y="323"/>
                    <a:pt x="27" y="313"/>
                  </a:cubicBezTo>
                  <a:cubicBezTo>
                    <a:pt x="27" y="313"/>
                    <a:pt x="33" y="333"/>
                    <a:pt x="16" y="343"/>
                  </a:cubicBezTo>
                  <a:cubicBezTo>
                    <a:pt x="16" y="343"/>
                    <a:pt x="4" y="356"/>
                    <a:pt x="6" y="371"/>
                  </a:cubicBezTo>
                  <a:cubicBezTo>
                    <a:pt x="1" y="375"/>
                    <a:pt x="1" y="375"/>
                    <a:pt x="1" y="375"/>
                  </a:cubicBezTo>
                  <a:cubicBezTo>
                    <a:pt x="1" y="375"/>
                    <a:pt x="0" y="378"/>
                    <a:pt x="5" y="377"/>
                  </a:cubicBezTo>
                  <a:cubicBezTo>
                    <a:pt x="10" y="375"/>
                    <a:pt x="10" y="375"/>
                    <a:pt x="10" y="375"/>
                  </a:cubicBezTo>
                  <a:cubicBezTo>
                    <a:pt x="10" y="375"/>
                    <a:pt x="27" y="382"/>
                    <a:pt x="38" y="375"/>
                  </a:cubicBezTo>
                  <a:cubicBezTo>
                    <a:pt x="38" y="375"/>
                    <a:pt x="53" y="364"/>
                    <a:pt x="74" y="366"/>
                  </a:cubicBezTo>
                  <a:cubicBezTo>
                    <a:pt x="74" y="366"/>
                    <a:pt x="69" y="356"/>
                    <a:pt x="51" y="354"/>
                  </a:cubicBezTo>
                  <a:cubicBezTo>
                    <a:pt x="51" y="354"/>
                    <a:pt x="53" y="348"/>
                    <a:pt x="52" y="343"/>
                  </a:cubicBezTo>
                  <a:cubicBezTo>
                    <a:pt x="57" y="338"/>
                    <a:pt x="57" y="338"/>
                    <a:pt x="57" y="338"/>
                  </a:cubicBezTo>
                  <a:cubicBezTo>
                    <a:pt x="57" y="338"/>
                    <a:pt x="81" y="340"/>
                    <a:pt x="90" y="331"/>
                  </a:cubicBezTo>
                  <a:cubicBezTo>
                    <a:pt x="90" y="331"/>
                    <a:pt x="99" y="316"/>
                    <a:pt x="120" y="318"/>
                  </a:cubicBezTo>
                  <a:cubicBezTo>
                    <a:pt x="120" y="318"/>
                    <a:pt x="117" y="311"/>
                    <a:pt x="94" y="309"/>
                  </a:cubicBezTo>
                  <a:cubicBezTo>
                    <a:pt x="94" y="309"/>
                    <a:pt x="96" y="303"/>
                    <a:pt x="95" y="298"/>
                  </a:cubicBezTo>
                  <a:cubicBezTo>
                    <a:pt x="100" y="291"/>
                    <a:pt x="100" y="291"/>
                    <a:pt x="100" y="291"/>
                  </a:cubicBezTo>
                  <a:cubicBezTo>
                    <a:pt x="100" y="291"/>
                    <a:pt x="117" y="295"/>
                    <a:pt x="129" y="280"/>
                  </a:cubicBezTo>
                  <a:cubicBezTo>
                    <a:pt x="129" y="280"/>
                    <a:pt x="140" y="264"/>
                    <a:pt x="157" y="260"/>
                  </a:cubicBezTo>
                  <a:cubicBezTo>
                    <a:pt x="157" y="260"/>
                    <a:pt x="144" y="255"/>
                    <a:pt x="130" y="257"/>
                  </a:cubicBezTo>
                  <a:cubicBezTo>
                    <a:pt x="130" y="257"/>
                    <a:pt x="131" y="250"/>
                    <a:pt x="130" y="246"/>
                  </a:cubicBezTo>
                  <a:cubicBezTo>
                    <a:pt x="133" y="240"/>
                    <a:pt x="133" y="240"/>
                    <a:pt x="133" y="240"/>
                  </a:cubicBezTo>
                  <a:cubicBezTo>
                    <a:pt x="133" y="240"/>
                    <a:pt x="151" y="241"/>
                    <a:pt x="161" y="222"/>
                  </a:cubicBezTo>
                  <a:cubicBezTo>
                    <a:pt x="161" y="222"/>
                    <a:pt x="170" y="203"/>
                    <a:pt x="185" y="199"/>
                  </a:cubicBezTo>
                  <a:cubicBezTo>
                    <a:pt x="185" y="199"/>
                    <a:pt x="171" y="195"/>
                    <a:pt x="156" y="201"/>
                  </a:cubicBezTo>
                  <a:cubicBezTo>
                    <a:pt x="156" y="201"/>
                    <a:pt x="157" y="194"/>
                    <a:pt x="154" y="189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56" y="182"/>
                    <a:pt x="176" y="176"/>
                    <a:pt x="180" y="159"/>
                  </a:cubicBezTo>
                  <a:cubicBezTo>
                    <a:pt x="180" y="159"/>
                    <a:pt x="186" y="142"/>
                    <a:pt x="200" y="134"/>
                  </a:cubicBezTo>
                  <a:cubicBezTo>
                    <a:pt x="200" y="134"/>
                    <a:pt x="186" y="133"/>
                    <a:pt x="172" y="139"/>
                  </a:cubicBezTo>
                  <a:cubicBezTo>
                    <a:pt x="172" y="139"/>
                    <a:pt x="172" y="133"/>
                    <a:pt x="168" y="131"/>
                  </a:cubicBezTo>
                  <a:cubicBezTo>
                    <a:pt x="169" y="122"/>
                    <a:pt x="169" y="122"/>
                    <a:pt x="169" y="122"/>
                  </a:cubicBezTo>
                  <a:cubicBezTo>
                    <a:pt x="169" y="122"/>
                    <a:pt x="185" y="119"/>
                    <a:pt x="189" y="99"/>
                  </a:cubicBezTo>
                  <a:cubicBezTo>
                    <a:pt x="189" y="99"/>
                    <a:pt x="189" y="80"/>
                    <a:pt x="203" y="67"/>
                  </a:cubicBezTo>
                  <a:cubicBezTo>
                    <a:pt x="203" y="67"/>
                    <a:pt x="188" y="67"/>
                    <a:pt x="178" y="77"/>
                  </a:cubicBezTo>
                  <a:cubicBezTo>
                    <a:pt x="178" y="77"/>
                    <a:pt x="175" y="70"/>
                    <a:pt x="172" y="69"/>
                  </a:cubicBezTo>
                  <a:cubicBezTo>
                    <a:pt x="172" y="60"/>
                    <a:pt x="172" y="60"/>
                    <a:pt x="172" y="60"/>
                  </a:cubicBezTo>
                  <a:cubicBezTo>
                    <a:pt x="172" y="60"/>
                    <a:pt x="185" y="55"/>
                    <a:pt x="186" y="37"/>
                  </a:cubicBezTo>
                  <a:cubicBezTo>
                    <a:pt x="186" y="37"/>
                    <a:pt x="184" y="10"/>
                    <a:pt x="196" y="2"/>
                  </a:cubicBezTo>
                  <a:cubicBezTo>
                    <a:pt x="198" y="0"/>
                    <a:pt x="198" y="0"/>
                    <a:pt x="198" y="0"/>
                  </a:cubicBezTo>
                  <a:lnTo>
                    <a:pt x="1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32"/>
            <p:cNvSpPr/>
            <p:nvPr/>
          </p:nvSpPr>
          <p:spPr bwMode="auto">
            <a:xfrm>
              <a:off x="-8575675" y="3249613"/>
              <a:ext cx="198438" cy="185738"/>
            </a:xfrm>
            <a:custGeom>
              <a:avLst/>
              <a:gdLst>
                <a:gd name="T0" fmla="*/ 15 w 53"/>
                <a:gd name="T1" fmla="*/ 49 h 49"/>
                <a:gd name="T2" fmla="*/ 9 w 53"/>
                <a:gd name="T3" fmla="*/ 37 h 49"/>
                <a:gd name="T4" fmla="*/ 11 w 53"/>
                <a:gd name="T5" fmla="*/ 36 h 49"/>
                <a:gd name="T6" fmla="*/ 12 w 53"/>
                <a:gd name="T7" fmla="*/ 37 h 49"/>
                <a:gd name="T8" fmla="*/ 13 w 53"/>
                <a:gd name="T9" fmla="*/ 38 h 49"/>
                <a:gd name="T10" fmla="*/ 14 w 53"/>
                <a:gd name="T11" fmla="*/ 39 h 49"/>
                <a:gd name="T12" fmla="*/ 16 w 53"/>
                <a:gd name="T13" fmla="*/ 38 h 49"/>
                <a:gd name="T14" fmla="*/ 30 w 53"/>
                <a:gd name="T15" fmla="*/ 32 h 49"/>
                <a:gd name="T16" fmla="*/ 23 w 53"/>
                <a:gd name="T17" fmla="*/ 18 h 49"/>
                <a:gd name="T18" fmla="*/ 10 w 53"/>
                <a:gd name="T19" fmla="*/ 24 h 49"/>
                <a:gd name="T20" fmla="*/ 8 w 53"/>
                <a:gd name="T21" fmla="*/ 25 h 49"/>
                <a:gd name="T22" fmla="*/ 8 w 53"/>
                <a:gd name="T23" fmla="*/ 27 h 49"/>
                <a:gd name="T24" fmla="*/ 8 w 53"/>
                <a:gd name="T25" fmla="*/ 28 h 49"/>
                <a:gd name="T26" fmla="*/ 8 w 53"/>
                <a:gd name="T27" fmla="*/ 30 h 49"/>
                <a:gd name="T28" fmla="*/ 6 w 53"/>
                <a:gd name="T29" fmla="*/ 31 h 49"/>
                <a:gd name="T30" fmla="*/ 0 w 53"/>
                <a:gd name="T31" fmla="*/ 19 h 49"/>
                <a:gd name="T32" fmla="*/ 2 w 53"/>
                <a:gd name="T33" fmla="*/ 18 h 49"/>
                <a:gd name="T34" fmla="*/ 3 w 53"/>
                <a:gd name="T35" fmla="*/ 19 h 49"/>
                <a:gd name="T36" fmla="*/ 4 w 53"/>
                <a:gd name="T37" fmla="*/ 20 h 49"/>
                <a:gd name="T38" fmla="*/ 6 w 53"/>
                <a:gd name="T39" fmla="*/ 21 h 49"/>
                <a:gd name="T40" fmla="*/ 7 w 53"/>
                <a:gd name="T41" fmla="*/ 20 h 49"/>
                <a:gd name="T42" fmla="*/ 35 w 53"/>
                <a:gd name="T43" fmla="*/ 7 h 49"/>
                <a:gd name="T44" fmla="*/ 36 w 53"/>
                <a:gd name="T45" fmla="*/ 6 h 49"/>
                <a:gd name="T46" fmla="*/ 37 w 53"/>
                <a:gd name="T47" fmla="*/ 5 h 49"/>
                <a:gd name="T48" fmla="*/ 37 w 53"/>
                <a:gd name="T49" fmla="*/ 3 h 49"/>
                <a:gd name="T50" fmla="*/ 37 w 53"/>
                <a:gd name="T51" fmla="*/ 1 h 49"/>
                <a:gd name="T52" fmla="*/ 38 w 53"/>
                <a:gd name="T53" fmla="*/ 0 h 49"/>
                <a:gd name="T54" fmla="*/ 44 w 53"/>
                <a:gd name="T55" fmla="*/ 13 h 49"/>
                <a:gd name="T56" fmla="*/ 42 w 53"/>
                <a:gd name="T57" fmla="*/ 14 h 49"/>
                <a:gd name="T58" fmla="*/ 41 w 53"/>
                <a:gd name="T59" fmla="*/ 12 h 49"/>
                <a:gd name="T60" fmla="*/ 40 w 53"/>
                <a:gd name="T61" fmla="*/ 11 h 49"/>
                <a:gd name="T62" fmla="*/ 39 w 53"/>
                <a:gd name="T63" fmla="*/ 11 h 49"/>
                <a:gd name="T64" fmla="*/ 37 w 53"/>
                <a:gd name="T65" fmla="*/ 11 h 49"/>
                <a:gd name="T66" fmla="*/ 25 w 53"/>
                <a:gd name="T67" fmla="*/ 17 h 49"/>
                <a:gd name="T68" fmla="*/ 32 w 53"/>
                <a:gd name="T69" fmla="*/ 31 h 49"/>
                <a:gd name="T70" fmla="*/ 44 w 53"/>
                <a:gd name="T71" fmla="*/ 25 h 49"/>
                <a:gd name="T72" fmla="*/ 45 w 53"/>
                <a:gd name="T73" fmla="*/ 24 h 49"/>
                <a:gd name="T74" fmla="*/ 46 w 53"/>
                <a:gd name="T75" fmla="*/ 23 h 49"/>
                <a:gd name="T76" fmla="*/ 46 w 53"/>
                <a:gd name="T77" fmla="*/ 21 h 49"/>
                <a:gd name="T78" fmla="*/ 45 w 53"/>
                <a:gd name="T79" fmla="*/ 20 h 49"/>
                <a:gd name="T80" fmla="*/ 47 w 53"/>
                <a:gd name="T81" fmla="*/ 19 h 49"/>
                <a:gd name="T82" fmla="*/ 53 w 53"/>
                <a:gd name="T83" fmla="*/ 31 h 49"/>
                <a:gd name="T84" fmla="*/ 51 w 53"/>
                <a:gd name="T85" fmla="*/ 32 h 49"/>
                <a:gd name="T86" fmla="*/ 50 w 53"/>
                <a:gd name="T87" fmla="*/ 31 h 49"/>
                <a:gd name="T88" fmla="*/ 49 w 53"/>
                <a:gd name="T89" fmla="*/ 29 h 49"/>
                <a:gd name="T90" fmla="*/ 48 w 53"/>
                <a:gd name="T91" fmla="*/ 29 h 49"/>
                <a:gd name="T92" fmla="*/ 46 w 53"/>
                <a:gd name="T93" fmla="*/ 30 h 49"/>
                <a:gd name="T94" fmla="*/ 18 w 53"/>
                <a:gd name="T95" fmla="*/ 43 h 49"/>
                <a:gd name="T96" fmla="*/ 17 w 53"/>
                <a:gd name="T97" fmla="*/ 44 h 49"/>
                <a:gd name="T98" fmla="*/ 16 w 53"/>
                <a:gd name="T99" fmla="*/ 45 h 49"/>
                <a:gd name="T100" fmla="*/ 16 w 53"/>
                <a:gd name="T101" fmla="*/ 47 h 49"/>
                <a:gd name="T102" fmla="*/ 17 w 53"/>
                <a:gd name="T103" fmla="*/ 48 h 49"/>
                <a:gd name="T104" fmla="*/ 15 w 53"/>
                <a:gd name="T10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3" h="49">
                  <a:moveTo>
                    <a:pt x="15" y="49"/>
                  </a:moveTo>
                  <a:cubicBezTo>
                    <a:pt x="9" y="37"/>
                    <a:pt x="9" y="37"/>
                    <a:pt x="9" y="3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7"/>
                    <a:pt x="12" y="37"/>
                  </a:cubicBezTo>
                  <a:cubicBezTo>
                    <a:pt x="12" y="38"/>
                    <a:pt x="13" y="38"/>
                    <a:pt x="13" y="38"/>
                  </a:cubicBezTo>
                  <a:cubicBezTo>
                    <a:pt x="13" y="39"/>
                    <a:pt x="14" y="39"/>
                    <a:pt x="14" y="39"/>
                  </a:cubicBezTo>
                  <a:cubicBezTo>
                    <a:pt x="15" y="39"/>
                    <a:pt x="15" y="39"/>
                    <a:pt x="16" y="38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9" y="25"/>
                    <a:pt x="9" y="25"/>
                    <a:pt x="8" y="25"/>
                  </a:cubicBezTo>
                  <a:cubicBezTo>
                    <a:pt x="8" y="26"/>
                    <a:pt x="8" y="26"/>
                    <a:pt x="8" y="27"/>
                  </a:cubicBezTo>
                  <a:cubicBezTo>
                    <a:pt x="8" y="27"/>
                    <a:pt x="8" y="28"/>
                    <a:pt x="8" y="28"/>
                  </a:cubicBezTo>
                  <a:cubicBezTo>
                    <a:pt x="8" y="29"/>
                    <a:pt x="8" y="30"/>
                    <a:pt x="8" y="30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3" y="18"/>
                    <a:pt x="3" y="18"/>
                    <a:pt x="3" y="19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5" y="20"/>
                    <a:pt x="5" y="21"/>
                    <a:pt x="6" y="21"/>
                  </a:cubicBezTo>
                  <a:cubicBezTo>
                    <a:pt x="6" y="21"/>
                    <a:pt x="7" y="20"/>
                    <a:pt x="7" y="20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6" y="6"/>
                    <a:pt x="36" y="6"/>
                  </a:cubicBezTo>
                  <a:cubicBezTo>
                    <a:pt x="37" y="6"/>
                    <a:pt x="37" y="5"/>
                    <a:pt x="37" y="5"/>
                  </a:cubicBezTo>
                  <a:cubicBezTo>
                    <a:pt x="37" y="4"/>
                    <a:pt x="37" y="4"/>
                    <a:pt x="37" y="3"/>
                  </a:cubicBezTo>
                  <a:cubicBezTo>
                    <a:pt x="37" y="2"/>
                    <a:pt x="37" y="2"/>
                    <a:pt x="37" y="1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2" y="13"/>
                    <a:pt x="42" y="13"/>
                    <a:pt x="41" y="12"/>
                  </a:cubicBezTo>
                  <a:cubicBezTo>
                    <a:pt x="41" y="12"/>
                    <a:pt x="41" y="11"/>
                    <a:pt x="40" y="11"/>
                  </a:cubicBezTo>
                  <a:cubicBezTo>
                    <a:pt x="40" y="11"/>
                    <a:pt x="40" y="11"/>
                    <a:pt x="39" y="11"/>
                  </a:cubicBezTo>
                  <a:cubicBezTo>
                    <a:pt x="38" y="11"/>
                    <a:pt x="38" y="11"/>
                    <a:pt x="37" y="11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5" y="25"/>
                    <a:pt x="45" y="24"/>
                  </a:cubicBezTo>
                  <a:cubicBezTo>
                    <a:pt x="45" y="24"/>
                    <a:pt x="46" y="23"/>
                    <a:pt x="46" y="23"/>
                  </a:cubicBezTo>
                  <a:cubicBezTo>
                    <a:pt x="46" y="22"/>
                    <a:pt x="46" y="22"/>
                    <a:pt x="46" y="21"/>
                  </a:cubicBezTo>
                  <a:cubicBezTo>
                    <a:pt x="46" y="21"/>
                    <a:pt x="45" y="20"/>
                    <a:pt x="45" y="20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1" y="31"/>
                    <a:pt x="51" y="31"/>
                    <a:pt x="50" y="31"/>
                  </a:cubicBezTo>
                  <a:cubicBezTo>
                    <a:pt x="50" y="30"/>
                    <a:pt x="49" y="30"/>
                    <a:pt x="49" y="29"/>
                  </a:cubicBezTo>
                  <a:cubicBezTo>
                    <a:pt x="49" y="29"/>
                    <a:pt x="48" y="29"/>
                    <a:pt x="48" y="29"/>
                  </a:cubicBezTo>
                  <a:cubicBezTo>
                    <a:pt x="47" y="29"/>
                    <a:pt x="46" y="29"/>
                    <a:pt x="46" y="30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4"/>
                    <a:pt x="16" y="44"/>
                    <a:pt x="16" y="45"/>
                  </a:cubicBezTo>
                  <a:cubicBezTo>
                    <a:pt x="16" y="45"/>
                    <a:pt x="16" y="46"/>
                    <a:pt x="16" y="47"/>
                  </a:cubicBezTo>
                  <a:cubicBezTo>
                    <a:pt x="17" y="47"/>
                    <a:pt x="17" y="48"/>
                    <a:pt x="17" y="48"/>
                  </a:cubicBezTo>
                  <a:lnTo>
                    <a:pt x="15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33"/>
            <p:cNvSpPr/>
            <p:nvPr/>
          </p:nvSpPr>
          <p:spPr bwMode="auto">
            <a:xfrm>
              <a:off x="-8466138" y="3405188"/>
              <a:ext cx="176213" cy="161925"/>
            </a:xfrm>
            <a:custGeom>
              <a:avLst/>
              <a:gdLst>
                <a:gd name="T0" fmla="*/ 46 w 47"/>
                <a:gd name="T1" fmla="*/ 29 h 43"/>
                <a:gd name="T2" fmla="*/ 44 w 47"/>
                <a:gd name="T3" fmla="*/ 27 h 43"/>
                <a:gd name="T4" fmla="*/ 42 w 47"/>
                <a:gd name="T5" fmla="*/ 26 h 43"/>
                <a:gd name="T6" fmla="*/ 39 w 47"/>
                <a:gd name="T7" fmla="*/ 27 h 43"/>
                <a:gd name="T8" fmla="*/ 35 w 47"/>
                <a:gd name="T9" fmla="*/ 30 h 43"/>
                <a:gd name="T10" fmla="*/ 20 w 47"/>
                <a:gd name="T11" fmla="*/ 40 h 43"/>
                <a:gd name="T12" fmla="*/ 14 w 47"/>
                <a:gd name="T13" fmla="*/ 42 h 43"/>
                <a:gd name="T14" fmla="*/ 9 w 47"/>
                <a:gd name="T15" fmla="*/ 42 h 43"/>
                <a:gd name="T16" fmla="*/ 5 w 47"/>
                <a:gd name="T17" fmla="*/ 40 h 43"/>
                <a:gd name="T18" fmla="*/ 2 w 47"/>
                <a:gd name="T19" fmla="*/ 37 h 43"/>
                <a:gd name="T20" fmla="*/ 0 w 47"/>
                <a:gd name="T21" fmla="*/ 32 h 43"/>
                <a:gd name="T22" fmla="*/ 0 w 47"/>
                <a:gd name="T23" fmla="*/ 28 h 43"/>
                <a:gd name="T24" fmla="*/ 2 w 47"/>
                <a:gd name="T25" fmla="*/ 24 h 43"/>
                <a:gd name="T26" fmla="*/ 5 w 47"/>
                <a:gd name="T27" fmla="*/ 21 h 43"/>
                <a:gd name="T28" fmla="*/ 26 w 47"/>
                <a:gd name="T29" fmla="*/ 7 h 43"/>
                <a:gd name="T30" fmla="*/ 27 w 47"/>
                <a:gd name="T31" fmla="*/ 6 h 43"/>
                <a:gd name="T32" fmla="*/ 28 w 47"/>
                <a:gd name="T33" fmla="*/ 4 h 43"/>
                <a:gd name="T34" fmla="*/ 28 w 47"/>
                <a:gd name="T35" fmla="*/ 2 h 43"/>
                <a:gd name="T36" fmla="*/ 27 w 47"/>
                <a:gd name="T37" fmla="*/ 1 h 43"/>
                <a:gd name="T38" fmla="*/ 29 w 47"/>
                <a:gd name="T39" fmla="*/ 0 h 43"/>
                <a:gd name="T40" fmla="*/ 36 w 47"/>
                <a:gd name="T41" fmla="*/ 11 h 43"/>
                <a:gd name="T42" fmla="*/ 35 w 47"/>
                <a:gd name="T43" fmla="*/ 12 h 43"/>
                <a:gd name="T44" fmla="*/ 34 w 47"/>
                <a:gd name="T45" fmla="*/ 11 h 43"/>
                <a:gd name="T46" fmla="*/ 32 w 47"/>
                <a:gd name="T47" fmla="*/ 10 h 43"/>
                <a:gd name="T48" fmla="*/ 31 w 47"/>
                <a:gd name="T49" fmla="*/ 10 h 43"/>
                <a:gd name="T50" fmla="*/ 29 w 47"/>
                <a:gd name="T51" fmla="*/ 11 h 43"/>
                <a:gd name="T52" fmla="*/ 10 w 47"/>
                <a:gd name="T53" fmla="*/ 24 h 43"/>
                <a:gd name="T54" fmla="*/ 7 w 47"/>
                <a:gd name="T55" fmla="*/ 26 h 43"/>
                <a:gd name="T56" fmla="*/ 5 w 47"/>
                <a:gd name="T57" fmla="*/ 29 h 43"/>
                <a:gd name="T58" fmla="*/ 4 w 47"/>
                <a:gd name="T59" fmla="*/ 32 h 43"/>
                <a:gd name="T60" fmla="*/ 5 w 47"/>
                <a:gd name="T61" fmla="*/ 36 h 43"/>
                <a:gd name="T62" fmla="*/ 9 w 47"/>
                <a:gd name="T63" fmla="*/ 39 h 43"/>
                <a:gd name="T64" fmla="*/ 12 w 47"/>
                <a:gd name="T65" fmla="*/ 40 h 43"/>
                <a:gd name="T66" fmla="*/ 16 w 47"/>
                <a:gd name="T67" fmla="*/ 39 h 43"/>
                <a:gd name="T68" fmla="*/ 19 w 47"/>
                <a:gd name="T69" fmla="*/ 38 h 43"/>
                <a:gd name="T70" fmla="*/ 33 w 47"/>
                <a:gd name="T71" fmla="*/ 28 h 43"/>
                <a:gd name="T72" fmla="*/ 38 w 47"/>
                <a:gd name="T73" fmla="*/ 25 h 43"/>
                <a:gd name="T74" fmla="*/ 39 w 47"/>
                <a:gd name="T75" fmla="*/ 22 h 43"/>
                <a:gd name="T76" fmla="*/ 39 w 47"/>
                <a:gd name="T77" fmla="*/ 20 h 43"/>
                <a:gd name="T78" fmla="*/ 38 w 47"/>
                <a:gd name="T79" fmla="*/ 18 h 43"/>
                <a:gd name="T80" fmla="*/ 40 w 47"/>
                <a:gd name="T81" fmla="*/ 17 h 43"/>
                <a:gd name="T82" fmla="*/ 47 w 47"/>
                <a:gd name="T83" fmla="*/ 28 h 43"/>
                <a:gd name="T84" fmla="*/ 46 w 47"/>
                <a:gd name="T85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7" h="43">
                  <a:moveTo>
                    <a:pt x="46" y="29"/>
                  </a:moveTo>
                  <a:cubicBezTo>
                    <a:pt x="45" y="28"/>
                    <a:pt x="45" y="28"/>
                    <a:pt x="44" y="27"/>
                  </a:cubicBezTo>
                  <a:cubicBezTo>
                    <a:pt x="44" y="27"/>
                    <a:pt x="43" y="26"/>
                    <a:pt x="42" y="26"/>
                  </a:cubicBezTo>
                  <a:cubicBezTo>
                    <a:pt x="42" y="26"/>
                    <a:pt x="41" y="26"/>
                    <a:pt x="39" y="27"/>
                  </a:cubicBezTo>
                  <a:cubicBezTo>
                    <a:pt x="38" y="28"/>
                    <a:pt x="37" y="28"/>
                    <a:pt x="35" y="3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1"/>
                    <a:pt x="16" y="42"/>
                    <a:pt x="14" y="42"/>
                  </a:cubicBezTo>
                  <a:cubicBezTo>
                    <a:pt x="12" y="43"/>
                    <a:pt x="10" y="42"/>
                    <a:pt x="9" y="42"/>
                  </a:cubicBezTo>
                  <a:cubicBezTo>
                    <a:pt x="7" y="42"/>
                    <a:pt x="6" y="41"/>
                    <a:pt x="5" y="40"/>
                  </a:cubicBezTo>
                  <a:cubicBezTo>
                    <a:pt x="4" y="39"/>
                    <a:pt x="3" y="38"/>
                    <a:pt x="2" y="37"/>
                  </a:cubicBezTo>
                  <a:cubicBezTo>
                    <a:pt x="1" y="36"/>
                    <a:pt x="0" y="34"/>
                    <a:pt x="0" y="32"/>
                  </a:cubicBezTo>
                  <a:cubicBezTo>
                    <a:pt x="0" y="31"/>
                    <a:pt x="0" y="29"/>
                    <a:pt x="0" y="28"/>
                  </a:cubicBezTo>
                  <a:cubicBezTo>
                    <a:pt x="0" y="26"/>
                    <a:pt x="1" y="25"/>
                    <a:pt x="2" y="24"/>
                  </a:cubicBezTo>
                  <a:cubicBezTo>
                    <a:pt x="3" y="22"/>
                    <a:pt x="4" y="21"/>
                    <a:pt x="5" y="21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8" y="5"/>
                    <a:pt x="28" y="5"/>
                    <a:pt x="28" y="4"/>
                  </a:cubicBezTo>
                  <a:cubicBezTo>
                    <a:pt x="28" y="3"/>
                    <a:pt x="28" y="3"/>
                    <a:pt x="28" y="2"/>
                  </a:cubicBezTo>
                  <a:cubicBezTo>
                    <a:pt x="27" y="2"/>
                    <a:pt x="27" y="1"/>
                    <a:pt x="27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4" y="12"/>
                    <a:pt x="34" y="11"/>
                    <a:pt x="34" y="11"/>
                  </a:cubicBezTo>
                  <a:cubicBezTo>
                    <a:pt x="33" y="11"/>
                    <a:pt x="33" y="10"/>
                    <a:pt x="32" y="10"/>
                  </a:cubicBezTo>
                  <a:cubicBezTo>
                    <a:pt x="32" y="10"/>
                    <a:pt x="31" y="10"/>
                    <a:pt x="31" y="10"/>
                  </a:cubicBezTo>
                  <a:cubicBezTo>
                    <a:pt x="30" y="10"/>
                    <a:pt x="30" y="10"/>
                    <a:pt x="29" y="11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9" y="24"/>
                    <a:pt x="8" y="25"/>
                    <a:pt x="7" y="26"/>
                  </a:cubicBezTo>
                  <a:cubicBezTo>
                    <a:pt x="6" y="27"/>
                    <a:pt x="5" y="28"/>
                    <a:pt x="5" y="29"/>
                  </a:cubicBezTo>
                  <a:cubicBezTo>
                    <a:pt x="4" y="30"/>
                    <a:pt x="4" y="31"/>
                    <a:pt x="4" y="32"/>
                  </a:cubicBezTo>
                  <a:cubicBezTo>
                    <a:pt x="4" y="33"/>
                    <a:pt x="4" y="35"/>
                    <a:pt x="5" y="36"/>
                  </a:cubicBezTo>
                  <a:cubicBezTo>
                    <a:pt x="6" y="38"/>
                    <a:pt x="7" y="39"/>
                    <a:pt x="9" y="39"/>
                  </a:cubicBezTo>
                  <a:cubicBezTo>
                    <a:pt x="10" y="40"/>
                    <a:pt x="11" y="40"/>
                    <a:pt x="12" y="40"/>
                  </a:cubicBezTo>
                  <a:cubicBezTo>
                    <a:pt x="14" y="40"/>
                    <a:pt x="15" y="40"/>
                    <a:pt x="16" y="39"/>
                  </a:cubicBezTo>
                  <a:cubicBezTo>
                    <a:pt x="17" y="39"/>
                    <a:pt x="18" y="38"/>
                    <a:pt x="19" y="3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5" y="27"/>
                    <a:pt x="37" y="26"/>
                    <a:pt x="38" y="25"/>
                  </a:cubicBezTo>
                  <a:cubicBezTo>
                    <a:pt x="39" y="24"/>
                    <a:pt x="39" y="23"/>
                    <a:pt x="39" y="22"/>
                  </a:cubicBezTo>
                  <a:cubicBezTo>
                    <a:pt x="39" y="21"/>
                    <a:pt x="39" y="21"/>
                    <a:pt x="39" y="20"/>
                  </a:cubicBezTo>
                  <a:cubicBezTo>
                    <a:pt x="39" y="19"/>
                    <a:pt x="39" y="18"/>
                    <a:pt x="38" y="18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7" y="28"/>
                    <a:pt x="47" y="28"/>
                    <a:pt x="47" y="28"/>
                  </a:cubicBezTo>
                  <a:lnTo>
                    <a:pt x="46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34"/>
            <p:cNvSpPr/>
            <p:nvPr/>
          </p:nvSpPr>
          <p:spPr bwMode="auto">
            <a:xfrm>
              <a:off x="-8388350" y="3532188"/>
              <a:ext cx="203200" cy="192088"/>
            </a:xfrm>
            <a:custGeom>
              <a:avLst/>
              <a:gdLst>
                <a:gd name="T0" fmla="*/ 53 w 54"/>
                <a:gd name="T1" fmla="*/ 28 h 51"/>
                <a:gd name="T2" fmla="*/ 51 w 54"/>
                <a:gd name="T3" fmla="*/ 26 h 51"/>
                <a:gd name="T4" fmla="*/ 49 w 54"/>
                <a:gd name="T5" fmla="*/ 26 h 51"/>
                <a:gd name="T6" fmla="*/ 46 w 54"/>
                <a:gd name="T7" fmla="*/ 27 h 51"/>
                <a:gd name="T8" fmla="*/ 42 w 54"/>
                <a:gd name="T9" fmla="*/ 30 h 51"/>
                <a:gd name="T10" fmla="*/ 19 w 54"/>
                <a:gd name="T11" fmla="*/ 51 h 51"/>
                <a:gd name="T12" fmla="*/ 18 w 54"/>
                <a:gd name="T13" fmla="*/ 49 h 51"/>
                <a:gd name="T14" fmla="*/ 30 w 54"/>
                <a:gd name="T15" fmla="*/ 12 h 51"/>
                <a:gd name="T16" fmla="*/ 14 w 54"/>
                <a:gd name="T17" fmla="*/ 26 h 51"/>
                <a:gd name="T18" fmla="*/ 10 w 54"/>
                <a:gd name="T19" fmla="*/ 30 h 51"/>
                <a:gd name="T20" fmla="*/ 9 w 54"/>
                <a:gd name="T21" fmla="*/ 33 h 51"/>
                <a:gd name="T22" fmla="*/ 9 w 54"/>
                <a:gd name="T23" fmla="*/ 35 h 51"/>
                <a:gd name="T24" fmla="*/ 10 w 54"/>
                <a:gd name="T25" fmla="*/ 37 h 51"/>
                <a:gd name="T26" fmla="*/ 9 w 54"/>
                <a:gd name="T27" fmla="*/ 39 h 51"/>
                <a:gd name="T28" fmla="*/ 0 w 54"/>
                <a:gd name="T29" fmla="*/ 29 h 51"/>
                <a:gd name="T30" fmla="*/ 1 w 54"/>
                <a:gd name="T31" fmla="*/ 27 h 51"/>
                <a:gd name="T32" fmla="*/ 3 w 54"/>
                <a:gd name="T33" fmla="*/ 28 h 51"/>
                <a:gd name="T34" fmla="*/ 5 w 54"/>
                <a:gd name="T35" fmla="*/ 29 h 51"/>
                <a:gd name="T36" fmla="*/ 8 w 54"/>
                <a:gd name="T37" fmla="*/ 28 h 51"/>
                <a:gd name="T38" fmla="*/ 12 w 54"/>
                <a:gd name="T39" fmla="*/ 25 h 51"/>
                <a:gd name="T40" fmla="*/ 28 w 54"/>
                <a:gd name="T41" fmla="*/ 11 h 51"/>
                <a:gd name="T42" fmla="*/ 29 w 54"/>
                <a:gd name="T43" fmla="*/ 9 h 51"/>
                <a:gd name="T44" fmla="*/ 30 w 54"/>
                <a:gd name="T45" fmla="*/ 7 h 51"/>
                <a:gd name="T46" fmla="*/ 30 w 54"/>
                <a:gd name="T47" fmla="*/ 4 h 51"/>
                <a:gd name="T48" fmla="*/ 29 w 54"/>
                <a:gd name="T49" fmla="*/ 2 h 51"/>
                <a:gd name="T50" fmla="*/ 31 w 54"/>
                <a:gd name="T51" fmla="*/ 0 h 51"/>
                <a:gd name="T52" fmla="*/ 37 w 54"/>
                <a:gd name="T53" fmla="*/ 7 h 51"/>
                <a:gd name="T54" fmla="*/ 25 w 54"/>
                <a:gd name="T55" fmla="*/ 42 h 51"/>
                <a:gd name="T56" fmla="*/ 40 w 54"/>
                <a:gd name="T57" fmla="*/ 29 h 51"/>
                <a:gd name="T58" fmla="*/ 44 w 54"/>
                <a:gd name="T59" fmla="*/ 25 h 51"/>
                <a:gd name="T60" fmla="*/ 45 w 54"/>
                <a:gd name="T61" fmla="*/ 22 h 51"/>
                <a:gd name="T62" fmla="*/ 45 w 54"/>
                <a:gd name="T63" fmla="*/ 20 h 51"/>
                <a:gd name="T64" fmla="*/ 44 w 54"/>
                <a:gd name="T65" fmla="*/ 18 h 51"/>
                <a:gd name="T66" fmla="*/ 45 w 54"/>
                <a:gd name="T67" fmla="*/ 16 h 51"/>
                <a:gd name="T68" fmla="*/ 54 w 54"/>
                <a:gd name="T69" fmla="*/ 26 h 51"/>
                <a:gd name="T70" fmla="*/ 53 w 54"/>
                <a:gd name="T71" fmla="*/ 2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" h="51">
                  <a:moveTo>
                    <a:pt x="53" y="28"/>
                  </a:moveTo>
                  <a:cubicBezTo>
                    <a:pt x="52" y="27"/>
                    <a:pt x="52" y="27"/>
                    <a:pt x="51" y="26"/>
                  </a:cubicBezTo>
                  <a:cubicBezTo>
                    <a:pt x="50" y="26"/>
                    <a:pt x="49" y="26"/>
                    <a:pt x="49" y="26"/>
                  </a:cubicBezTo>
                  <a:cubicBezTo>
                    <a:pt x="48" y="26"/>
                    <a:pt x="47" y="26"/>
                    <a:pt x="46" y="27"/>
                  </a:cubicBezTo>
                  <a:cubicBezTo>
                    <a:pt x="45" y="28"/>
                    <a:pt x="43" y="29"/>
                    <a:pt x="42" y="30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2" y="28"/>
                    <a:pt x="11" y="29"/>
                    <a:pt x="10" y="30"/>
                  </a:cubicBezTo>
                  <a:cubicBezTo>
                    <a:pt x="9" y="31"/>
                    <a:pt x="9" y="32"/>
                    <a:pt x="9" y="33"/>
                  </a:cubicBezTo>
                  <a:cubicBezTo>
                    <a:pt x="8" y="33"/>
                    <a:pt x="9" y="34"/>
                    <a:pt x="9" y="35"/>
                  </a:cubicBezTo>
                  <a:cubicBezTo>
                    <a:pt x="10" y="36"/>
                    <a:pt x="10" y="37"/>
                    <a:pt x="10" y="37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4" y="29"/>
                    <a:pt x="5" y="29"/>
                    <a:pt x="5" y="29"/>
                  </a:cubicBezTo>
                  <a:cubicBezTo>
                    <a:pt x="6" y="29"/>
                    <a:pt x="7" y="29"/>
                    <a:pt x="8" y="28"/>
                  </a:cubicBezTo>
                  <a:cubicBezTo>
                    <a:pt x="9" y="28"/>
                    <a:pt x="10" y="26"/>
                    <a:pt x="12" y="25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0"/>
                    <a:pt x="29" y="9"/>
                    <a:pt x="29" y="9"/>
                  </a:cubicBezTo>
                  <a:cubicBezTo>
                    <a:pt x="30" y="8"/>
                    <a:pt x="30" y="7"/>
                    <a:pt x="30" y="7"/>
                  </a:cubicBezTo>
                  <a:cubicBezTo>
                    <a:pt x="30" y="6"/>
                    <a:pt x="30" y="5"/>
                    <a:pt x="30" y="4"/>
                  </a:cubicBezTo>
                  <a:cubicBezTo>
                    <a:pt x="30" y="3"/>
                    <a:pt x="29" y="2"/>
                    <a:pt x="29" y="2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2" y="27"/>
                    <a:pt x="43" y="26"/>
                    <a:pt x="44" y="25"/>
                  </a:cubicBezTo>
                  <a:cubicBezTo>
                    <a:pt x="45" y="24"/>
                    <a:pt x="45" y="23"/>
                    <a:pt x="45" y="22"/>
                  </a:cubicBezTo>
                  <a:cubicBezTo>
                    <a:pt x="45" y="22"/>
                    <a:pt x="45" y="21"/>
                    <a:pt x="45" y="20"/>
                  </a:cubicBezTo>
                  <a:cubicBezTo>
                    <a:pt x="44" y="19"/>
                    <a:pt x="44" y="18"/>
                    <a:pt x="44" y="18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54" y="26"/>
                    <a:pt x="54" y="26"/>
                    <a:pt x="54" y="26"/>
                  </a:cubicBezTo>
                  <a:lnTo>
                    <a:pt x="53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35"/>
            <p:cNvSpPr>
              <a:spLocks noEditPoints="1"/>
            </p:cNvSpPr>
            <p:nvPr/>
          </p:nvSpPr>
          <p:spPr bwMode="auto">
            <a:xfrm>
              <a:off x="-8267700" y="3683000"/>
              <a:ext cx="150813" cy="165100"/>
            </a:xfrm>
            <a:custGeom>
              <a:avLst/>
              <a:gdLst>
                <a:gd name="T0" fmla="*/ 26 w 40"/>
                <a:gd name="T1" fmla="*/ 44 h 44"/>
                <a:gd name="T2" fmla="*/ 26 w 40"/>
                <a:gd name="T3" fmla="*/ 44 h 44"/>
                <a:gd name="T4" fmla="*/ 26 w 40"/>
                <a:gd name="T5" fmla="*/ 22 h 44"/>
                <a:gd name="T6" fmla="*/ 26 w 40"/>
                <a:gd name="T7" fmla="*/ 23 h 44"/>
                <a:gd name="T8" fmla="*/ 32 w 40"/>
                <a:gd name="T9" fmla="*/ 7 h 44"/>
                <a:gd name="T10" fmla="*/ 26 w 40"/>
                <a:gd name="T11" fmla="*/ 12 h 44"/>
                <a:gd name="T12" fmla="*/ 26 w 40"/>
                <a:gd name="T13" fmla="*/ 9 h 44"/>
                <a:gd name="T14" fmla="*/ 38 w 40"/>
                <a:gd name="T15" fmla="*/ 0 h 44"/>
                <a:gd name="T16" fmla="*/ 40 w 40"/>
                <a:gd name="T17" fmla="*/ 1 h 44"/>
                <a:gd name="T18" fmla="*/ 27 w 40"/>
                <a:gd name="T19" fmla="*/ 36 h 44"/>
                <a:gd name="T20" fmla="*/ 26 w 40"/>
                <a:gd name="T21" fmla="*/ 38 h 44"/>
                <a:gd name="T22" fmla="*/ 26 w 40"/>
                <a:gd name="T23" fmla="*/ 40 h 44"/>
                <a:gd name="T24" fmla="*/ 27 w 40"/>
                <a:gd name="T25" fmla="*/ 41 h 44"/>
                <a:gd name="T26" fmla="*/ 28 w 40"/>
                <a:gd name="T27" fmla="*/ 43 h 44"/>
                <a:gd name="T28" fmla="*/ 26 w 40"/>
                <a:gd name="T29" fmla="*/ 44 h 44"/>
                <a:gd name="T30" fmla="*/ 26 w 40"/>
                <a:gd name="T31" fmla="*/ 44 h 44"/>
                <a:gd name="T32" fmla="*/ 16 w 40"/>
                <a:gd name="T33" fmla="*/ 36 h 44"/>
                <a:gd name="T34" fmla="*/ 17 w 40"/>
                <a:gd name="T35" fmla="*/ 34 h 44"/>
                <a:gd name="T36" fmla="*/ 20 w 40"/>
                <a:gd name="T37" fmla="*/ 36 h 44"/>
                <a:gd name="T38" fmla="*/ 21 w 40"/>
                <a:gd name="T39" fmla="*/ 36 h 44"/>
                <a:gd name="T40" fmla="*/ 22 w 40"/>
                <a:gd name="T41" fmla="*/ 35 h 44"/>
                <a:gd name="T42" fmla="*/ 22 w 40"/>
                <a:gd name="T43" fmla="*/ 34 h 44"/>
                <a:gd name="T44" fmla="*/ 25 w 40"/>
                <a:gd name="T45" fmla="*/ 25 h 44"/>
                <a:gd name="T46" fmla="*/ 16 w 40"/>
                <a:gd name="T47" fmla="*/ 18 h 44"/>
                <a:gd name="T48" fmla="*/ 13 w 40"/>
                <a:gd name="T49" fmla="*/ 21 h 44"/>
                <a:gd name="T50" fmla="*/ 11 w 40"/>
                <a:gd name="T51" fmla="*/ 22 h 44"/>
                <a:gd name="T52" fmla="*/ 9 w 40"/>
                <a:gd name="T53" fmla="*/ 24 h 44"/>
                <a:gd name="T54" fmla="*/ 9 w 40"/>
                <a:gd name="T55" fmla="*/ 25 h 44"/>
                <a:gd name="T56" fmla="*/ 9 w 40"/>
                <a:gd name="T57" fmla="*/ 27 h 44"/>
                <a:gd name="T58" fmla="*/ 11 w 40"/>
                <a:gd name="T59" fmla="*/ 30 h 44"/>
                <a:gd name="T60" fmla="*/ 9 w 40"/>
                <a:gd name="T61" fmla="*/ 31 h 44"/>
                <a:gd name="T62" fmla="*/ 0 w 40"/>
                <a:gd name="T63" fmla="*/ 24 h 44"/>
                <a:gd name="T64" fmla="*/ 1 w 40"/>
                <a:gd name="T65" fmla="*/ 22 h 44"/>
                <a:gd name="T66" fmla="*/ 2 w 40"/>
                <a:gd name="T67" fmla="*/ 23 h 44"/>
                <a:gd name="T68" fmla="*/ 4 w 40"/>
                <a:gd name="T69" fmla="*/ 23 h 44"/>
                <a:gd name="T70" fmla="*/ 6 w 40"/>
                <a:gd name="T71" fmla="*/ 23 h 44"/>
                <a:gd name="T72" fmla="*/ 8 w 40"/>
                <a:gd name="T73" fmla="*/ 21 h 44"/>
                <a:gd name="T74" fmla="*/ 24 w 40"/>
                <a:gd name="T75" fmla="*/ 10 h 44"/>
                <a:gd name="T76" fmla="*/ 26 w 40"/>
                <a:gd name="T77" fmla="*/ 9 h 44"/>
                <a:gd name="T78" fmla="*/ 26 w 40"/>
                <a:gd name="T79" fmla="*/ 12 h 44"/>
                <a:gd name="T80" fmla="*/ 19 w 40"/>
                <a:gd name="T81" fmla="*/ 17 h 44"/>
                <a:gd name="T82" fmla="*/ 26 w 40"/>
                <a:gd name="T83" fmla="*/ 22 h 44"/>
                <a:gd name="T84" fmla="*/ 26 w 40"/>
                <a:gd name="T8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" h="44">
                  <a:moveTo>
                    <a:pt x="26" y="44"/>
                  </a:moveTo>
                  <a:cubicBezTo>
                    <a:pt x="26" y="44"/>
                    <a:pt x="26" y="44"/>
                    <a:pt x="26" y="44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30" y="6"/>
                    <a:pt x="35" y="2"/>
                    <a:pt x="38" y="0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9"/>
                    <a:pt x="26" y="39"/>
                    <a:pt x="26" y="40"/>
                  </a:cubicBezTo>
                  <a:cubicBezTo>
                    <a:pt x="26" y="41"/>
                    <a:pt x="26" y="41"/>
                    <a:pt x="27" y="41"/>
                  </a:cubicBezTo>
                  <a:cubicBezTo>
                    <a:pt x="27" y="42"/>
                    <a:pt x="27" y="42"/>
                    <a:pt x="28" y="43"/>
                  </a:cubicBezTo>
                  <a:lnTo>
                    <a:pt x="26" y="44"/>
                  </a:lnTo>
                  <a:close/>
                  <a:moveTo>
                    <a:pt x="26" y="44"/>
                  </a:moveTo>
                  <a:cubicBezTo>
                    <a:pt x="16" y="36"/>
                    <a:pt x="16" y="36"/>
                    <a:pt x="16" y="36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8" y="35"/>
                    <a:pt x="19" y="35"/>
                    <a:pt x="20" y="36"/>
                  </a:cubicBezTo>
                  <a:cubicBezTo>
                    <a:pt x="20" y="36"/>
                    <a:pt x="21" y="36"/>
                    <a:pt x="21" y="36"/>
                  </a:cubicBezTo>
                  <a:cubicBezTo>
                    <a:pt x="21" y="35"/>
                    <a:pt x="22" y="35"/>
                    <a:pt x="22" y="35"/>
                  </a:cubicBezTo>
                  <a:cubicBezTo>
                    <a:pt x="22" y="35"/>
                    <a:pt x="22" y="35"/>
                    <a:pt x="22" y="34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5" y="19"/>
                    <a:pt x="14" y="20"/>
                    <a:pt x="13" y="21"/>
                  </a:cubicBezTo>
                  <a:cubicBezTo>
                    <a:pt x="13" y="21"/>
                    <a:pt x="12" y="22"/>
                    <a:pt x="11" y="22"/>
                  </a:cubicBezTo>
                  <a:cubicBezTo>
                    <a:pt x="10" y="23"/>
                    <a:pt x="10" y="23"/>
                    <a:pt x="9" y="24"/>
                  </a:cubicBezTo>
                  <a:cubicBezTo>
                    <a:pt x="9" y="24"/>
                    <a:pt x="9" y="25"/>
                    <a:pt x="9" y="25"/>
                  </a:cubicBezTo>
                  <a:cubicBezTo>
                    <a:pt x="8" y="25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2" y="23"/>
                    <a:pt x="2" y="23"/>
                  </a:cubicBezTo>
                  <a:cubicBezTo>
                    <a:pt x="3" y="23"/>
                    <a:pt x="4" y="23"/>
                    <a:pt x="4" y="23"/>
                  </a:cubicBezTo>
                  <a:cubicBezTo>
                    <a:pt x="5" y="23"/>
                    <a:pt x="6" y="23"/>
                    <a:pt x="6" y="23"/>
                  </a:cubicBezTo>
                  <a:cubicBezTo>
                    <a:pt x="7" y="22"/>
                    <a:pt x="8" y="22"/>
                    <a:pt x="8" y="21"/>
                  </a:cubicBezTo>
                  <a:cubicBezTo>
                    <a:pt x="13" y="18"/>
                    <a:pt x="18" y="15"/>
                    <a:pt x="24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26" y="22"/>
                    <a:pt x="26" y="22"/>
                    <a:pt x="26" y="22"/>
                  </a:cubicBezTo>
                  <a:lnTo>
                    <a:pt x="2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36"/>
            <p:cNvSpPr/>
            <p:nvPr/>
          </p:nvSpPr>
          <p:spPr bwMode="auto">
            <a:xfrm>
              <a:off x="-8116888" y="3743325"/>
              <a:ext cx="190500" cy="195263"/>
            </a:xfrm>
            <a:custGeom>
              <a:avLst/>
              <a:gdLst>
                <a:gd name="T0" fmla="*/ 50 w 51"/>
                <a:gd name="T1" fmla="*/ 19 h 52"/>
                <a:gd name="T2" fmla="*/ 48 w 51"/>
                <a:gd name="T3" fmla="*/ 19 h 52"/>
                <a:gd name="T4" fmla="*/ 46 w 51"/>
                <a:gd name="T5" fmla="*/ 18 h 52"/>
                <a:gd name="T6" fmla="*/ 44 w 51"/>
                <a:gd name="T7" fmla="*/ 20 h 52"/>
                <a:gd name="T8" fmla="*/ 41 w 51"/>
                <a:gd name="T9" fmla="*/ 25 h 52"/>
                <a:gd name="T10" fmla="*/ 25 w 51"/>
                <a:gd name="T11" fmla="*/ 52 h 52"/>
                <a:gd name="T12" fmla="*/ 24 w 51"/>
                <a:gd name="T13" fmla="*/ 51 h 52"/>
                <a:gd name="T14" fmla="*/ 23 w 51"/>
                <a:gd name="T15" fmla="*/ 11 h 52"/>
                <a:gd name="T16" fmla="*/ 13 w 51"/>
                <a:gd name="T17" fmla="*/ 30 h 52"/>
                <a:gd name="T18" fmla="*/ 10 w 51"/>
                <a:gd name="T19" fmla="*/ 35 h 52"/>
                <a:gd name="T20" fmla="*/ 10 w 51"/>
                <a:gd name="T21" fmla="*/ 38 h 52"/>
                <a:gd name="T22" fmla="*/ 11 w 51"/>
                <a:gd name="T23" fmla="*/ 40 h 52"/>
                <a:gd name="T24" fmla="*/ 13 w 51"/>
                <a:gd name="T25" fmla="*/ 42 h 52"/>
                <a:gd name="T26" fmla="*/ 12 w 51"/>
                <a:gd name="T27" fmla="*/ 44 h 52"/>
                <a:gd name="T28" fmla="*/ 0 w 51"/>
                <a:gd name="T29" fmla="*/ 37 h 52"/>
                <a:gd name="T30" fmla="*/ 1 w 51"/>
                <a:gd name="T31" fmla="*/ 35 h 52"/>
                <a:gd name="T32" fmla="*/ 3 w 51"/>
                <a:gd name="T33" fmla="*/ 36 h 52"/>
                <a:gd name="T34" fmla="*/ 5 w 51"/>
                <a:gd name="T35" fmla="*/ 36 h 52"/>
                <a:gd name="T36" fmla="*/ 8 w 51"/>
                <a:gd name="T37" fmla="*/ 34 h 52"/>
                <a:gd name="T38" fmla="*/ 11 w 51"/>
                <a:gd name="T39" fmla="*/ 29 h 52"/>
                <a:gd name="T40" fmla="*/ 21 w 51"/>
                <a:gd name="T41" fmla="*/ 11 h 52"/>
                <a:gd name="T42" fmla="*/ 22 w 51"/>
                <a:gd name="T43" fmla="*/ 9 h 52"/>
                <a:gd name="T44" fmla="*/ 22 w 51"/>
                <a:gd name="T45" fmla="*/ 6 h 52"/>
                <a:gd name="T46" fmla="*/ 21 w 51"/>
                <a:gd name="T47" fmla="*/ 4 h 52"/>
                <a:gd name="T48" fmla="*/ 19 w 51"/>
                <a:gd name="T49" fmla="*/ 2 h 52"/>
                <a:gd name="T50" fmla="*/ 20 w 51"/>
                <a:gd name="T51" fmla="*/ 0 h 52"/>
                <a:gd name="T52" fmla="*/ 29 w 51"/>
                <a:gd name="T53" fmla="*/ 5 h 52"/>
                <a:gd name="T54" fmla="*/ 29 w 51"/>
                <a:gd name="T55" fmla="*/ 42 h 52"/>
                <a:gd name="T56" fmla="*/ 39 w 51"/>
                <a:gd name="T57" fmla="*/ 24 h 52"/>
                <a:gd name="T58" fmla="*/ 41 w 51"/>
                <a:gd name="T59" fmla="*/ 19 h 52"/>
                <a:gd name="T60" fmla="*/ 41 w 51"/>
                <a:gd name="T61" fmla="*/ 16 h 52"/>
                <a:gd name="T62" fmla="*/ 40 w 51"/>
                <a:gd name="T63" fmla="*/ 14 h 52"/>
                <a:gd name="T64" fmla="*/ 38 w 51"/>
                <a:gd name="T65" fmla="*/ 13 h 52"/>
                <a:gd name="T66" fmla="*/ 39 w 51"/>
                <a:gd name="T67" fmla="*/ 11 h 52"/>
                <a:gd name="T68" fmla="*/ 51 w 51"/>
                <a:gd name="T69" fmla="*/ 17 h 52"/>
                <a:gd name="T70" fmla="*/ 50 w 51"/>
                <a:gd name="T71" fmla="*/ 1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1" h="52">
                  <a:moveTo>
                    <a:pt x="50" y="19"/>
                  </a:moveTo>
                  <a:cubicBezTo>
                    <a:pt x="50" y="19"/>
                    <a:pt x="49" y="19"/>
                    <a:pt x="48" y="19"/>
                  </a:cubicBezTo>
                  <a:cubicBezTo>
                    <a:pt x="47" y="18"/>
                    <a:pt x="46" y="18"/>
                    <a:pt x="46" y="18"/>
                  </a:cubicBezTo>
                  <a:cubicBezTo>
                    <a:pt x="45" y="19"/>
                    <a:pt x="44" y="19"/>
                    <a:pt x="44" y="20"/>
                  </a:cubicBezTo>
                  <a:cubicBezTo>
                    <a:pt x="43" y="22"/>
                    <a:pt x="42" y="23"/>
                    <a:pt x="41" y="25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2" y="32"/>
                    <a:pt x="11" y="34"/>
                    <a:pt x="10" y="35"/>
                  </a:cubicBezTo>
                  <a:cubicBezTo>
                    <a:pt x="10" y="36"/>
                    <a:pt x="10" y="37"/>
                    <a:pt x="10" y="38"/>
                  </a:cubicBezTo>
                  <a:cubicBezTo>
                    <a:pt x="10" y="39"/>
                    <a:pt x="10" y="39"/>
                    <a:pt x="11" y="40"/>
                  </a:cubicBezTo>
                  <a:cubicBezTo>
                    <a:pt x="12" y="41"/>
                    <a:pt x="13" y="42"/>
                    <a:pt x="13" y="42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2" y="35"/>
                    <a:pt x="2" y="36"/>
                    <a:pt x="3" y="36"/>
                  </a:cubicBezTo>
                  <a:cubicBezTo>
                    <a:pt x="4" y="36"/>
                    <a:pt x="5" y="36"/>
                    <a:pt x="5" y="36"/>
                  </a:cubicBezTo>
                  <a:cubicBezTo>
                    <a:pt x="6" y="36"/>
                    <a:pt x="7" y="35"/>
                    <a:pt x="8" y="34"/>
                  </a:cubicBezTo>
                  <a:cubicBezTo>
                    <a:pt x="8" y="33"/>
                    <a:pt x="9" y="32"/>
                    <a:pt x="11" y="29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2" y="9"/>
                    <a:pt x="22" y="9"/>
                  </a:cubicBezTo>
                  <a:cubicBezTo>
                    <a:pt x="22" y="8"/>
                    <a:pt x="22" y="7"/>
                    <a:pt x="22" y="6"/>
                  </a:cubicBezTo>
                  <a:cubicBezTo>
                    <a:pt x="22" y="5"/>
                    <a:pt x="22" y="5"/>
                    <a:pt x="21" y="4"/>
                  </a:cubicBezTo>
                  <a:cubicBezTo>
                    <a:pt x="20" y="3"/>
                    <a:pt x="20" y="2"/>
                    <a:pt x="19" y="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40" y="22"/>
                    <a:pt x="41" y="20"/>
                    <a:pt x="41" y="19"/>
                  </a:cubicBezTo>
                  <a:cubicBezTo>
                    <a:pt x="41" y="18"/>
                    <a:pt x="42" y="17"/>
                    <a:pt x="41" y="16"/>
                  </a:cubicBezTo>
                  <a:cubicBezTo>
                    <a:pt x="41" y="16"/>
                    <a:pt x="41" y="15"/>
                    <a:pt x="40" y="14"/>
                  </a:cubicBezTo>
                  <a:cubicBezTo>
                    <a:pt x="39" y="13"/>
                    <a:pt x="39" y="13"/>
                    <a:pt x="38" y="13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51" y="17"/>
                    <a:pt x="51" y="17"/>
                    <a:pt x="51" y="17"/>
                  </a:cubicBezTo>
                  <a:lnTo>
                    <a:pt x="5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37"/>
            <p:cNvSpPr/>
            <p:nvPr/>
          </p:nvSpPr>
          <p:spPr bwMode="auto">
            <a:xfrm>
              <a:off x="-7756525" y="3875088"/>
              <a:ext cx="123825" cy="165100"/>
            </a:xfrm>
            <a:custGeom>
              <a:avLst/>
              <a:gdLst>
                <a:gd name="T0" fmla="*/ 33 w 33"/>
                <a:gd name="T1" fmla="*/ 5 h 44"/>
                <a:gd name="T2" fmla="*/ 31 w 33"/>
                <a:gd name="T3" fmla="*/ 5 h 44"/>
                <a:gd name="T4" fmla="*/ 29 w 33"/>
                <a:gd name="T5" fmla="*/ 6 h 44"/>
                <a:gd name="T6" fmla="*/ 28 w 33"/>
                <a:gd name="T7" fmla="*/ 9 h 44"/>
                <a:gd name="T8" fmla="*/ 27 w 33"/>
                <a:gd name="T9" fmla="*/ 14 h 44"/>
                <a:gd name="T10" fmla="*/ 25 w 33"/>
                <a:gd name="T11" fmla="*/ 32 h 44"/>
                <a:gd name="T12" fmla="*/ 24 w 33"/>
                <a:gd name="T13" fmla="*/ 38 h 44"/>
                <a:gd name="T14" fmla="*/ 20 w 33"/>
                <a:gd name="T15" fmla="*/ 42 h 44"/>
                <a:gd name="T16" fmla="*/ 16 w 33"/>
                <a:gd name="T17" fmla="*/ 44 h 44"/>
                <a:gd name="T18" fmla="*/ 12 w 33"/>
                <a:gd name="T19" fmla="*/ 44 h 44"/>
                <a:gd name="T20" fmla="*/ 7 w 33"/>
                <a:gd name="T21" fmla="*/ 43 h 44"/>
                <a:gd name="T22" fmla="*/ 4 w 33"/>
                <a:gd name="T23" fmla="*/ 40 h 44"/>
                <a:gd name="T24" fmla="*/ 2 w 33"/>
                <a:gd name="T25" fmla="*/ 36 h 44"/>
                <a:gd name="T26" fmla="*/ 1 w 33"/>
                <a:gd name="T27" fmla="*/ 31 h 44"/>
                <a:gd name="T28" fmla="*/ 4 w 33"/>
                <a:gd name="T29" fmla="*/ 6 h 44"/>
                <a:gd name="T30" fmla="*/ 4 w 33"/>
                <a:gd name="T31" fmla="*/ 4 h 44"/>
                <a:gd name="T32" fmla="*/ 3 w 33"/>
                <a:gd name="T33" fmla="*/ 3 h 44"/>
                <a:gd name="T34" fmla="*/ 1 w 33"/>
                <a:gd name="T35" fmla="*/ 2 h 44"/>
                <a:gd name="T36" fmla="*/ 0 w 33"/>
                <a:gd name="T37" fmla="*/ 2 h 44"/>
                <a:gd name="T38" fmla="*/ 0 w 33"/>
                <a:gd name="T39" fmla="*/ 0 h 44"/>
                <a:gd name="T40" fmla="*/ 14 w 33"/>
                <a:gd name="T41" fmla="*/ 1 h 44"/>
                <a:gd name="T42" fmla="*/ 13 w 33"/>
                <a:gd name="T43" fmla="*/ 3 h 44"/>
                <a:gd name="T44" fmla="*/ 12 w 33"/>
                <a:gd name="T45" fmla="*/ 3 h 44"/>
                <a:gd name="T46" fmla="*/ 10 w 33"/>
                <a:gd name="T47" fmla="*/ 4 h 44"/>
                <a:gd name="T48" fmla="*/ 9 w 33"/>
                <a:gd name="T49" fmla="*/ 5 h 44"/>
                <a:gd name="T50" fmla="*/ 9 w 33"/>
                <a:gd name="T51" fmla="*/ 6 h 44"/>
                <a:gd name="T52" fmla="*/ 6 w 33"/>
                <a:gd name="T53" fmla="*/ 30 h 44"/>
                <a:gd name="T54" fmla="*/ 6 w 33"/>
                <a:gd name="T55" fmla="*/ 33 h 44"/>
                <a:gd name="T56" fmla="*/ 7 w 33"/>
                <a:gd name="T57" fmla="*/ 37 h 44"/>
                <a:gd name="T58" fmla="*/ 9 w 33"/>
                <a:gd name="T59" fmla="*/ 40 h 44"/>
                <a:gd name="T60" fmla="*/ 13 w 33"/>
                <a:gd name="T61" fmla="*/ 41 h 44"/>
                <a:gd name="T62" fmla="*/ 18 w 33"/>
                <a:gd name="T63" fmla="*/ 40 h 44"/>
                <a:gd name="T64" fmla="*/ 21 w 33"/>
                <a:gd name="T65" fmla="*/ 38 h 44"/>
                <a:gd name="T66" fmla="*/ 22 w 33"/>
                <a:gd name="T67" fmla="*/ 35 h 44"/>
                <a:gd name="T68" fmla="*/ 23 w 33"/>
                <a:gd name="T69" fmla="*/ 31 h 44"/>
                <a:gd name="T70" fmla="*/ 25 w 33"/>
                <a:gd name="T71" fmla="*/ 14 h 44"/>
                <a:gd name="T72" fmla="*/ 25 w 33"/>
                <a:gd name="T73" fmla="*/ 9 h 44"/>
                <a:gd name="T74" fmla="*/ 24 w 33"/>
                <a:gd name="T75" fmla="*/ 6 h 44"/>
                <a:gd name="T76" fmla="*/ 22 w 33"/>
                <a:gd name="T77" fmla="*/ 4 h 44"/>
                <a:gd name="T78" fmla="*/ 20 w 33"/>
                <a:gd name="T79" fmla="*/ 4 h 44"/>
                <a:gd name="T80" fmla="*/ 20 w 33"/>
                <a:gd name="T81" fmla="*/ 2 h 44"/>
                <a:gd name="T82" fmla="*/ 33 w 33"/>
                <a:gd name="T83" fmla="*/ 3 h 44"/>
                <a:gd name="T84" fmla="*/ 33 w 33"/>
                <a:gd name="T85" fmla="*/ 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" h="44">
                  <a:moveTo>
                    <a:pt x="33" y="5"/>
                  </a:moveTo>
                  <a:cubicBezTo>
                    <a:pt x="33" y="5"/>
                    <a:pt x="32" y="5"/>
                    <a:pt x="31" y="5"/>
                  </a:cubicBezTo>
                  <a:cubicBezTo>
                    <a:pt x="30" y="5"/>
                    <a:pt x="30" y="6"/>
                    <a:pt x="29" y="6"/>
                  </a:cubicBezTo>
                  <a:cubicBezTo>
                    <a:pt x="29" y="6"/>
                    <a:pt x="28" y="7"/>
                    <a:pt x="28" y="9"/>
                  </a:cubicBezTo>
                  <a:cubicBezTo>
                    <a:pt x="28" y="10"/>
                    <a:pt x="27" y="12"/>
                    <a:pt x="27" y="14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4"/>
                    <a:pt x="25" y="36"/>
                    <a:pt x="24" y="38"/>
                  </a:cubicBezTo>
                  <a:cubicBezTo>
                    <a:pt x="23" y="40"/>
                    <a:pt x="22" y="41"/>
                    <a:pt x="20" y="42"/>
                  </a:cubicBezTo>
                  <a:cubicBezTo>
                    <a:pt x="19" y="43"/>
                    <a:pt x="18" y="44"/>
                    <a:pt x="16" y="44"/>
                  </a:cubicBezTo>
                  <a:cubicBezTo>
                    <a:pt x="15" y="44"/>
                    <a:pt x="14" y="44"/>
                    <a:pt x="12" y="44"/>
                  </a:cubicBezTo>
                  <a:cubicBezTo>
                    <a:pt x="10" y="44"/>
                    <a:pt x="9" y="44"/>
                    <a:pt x="7" y="43"/>
                  </a:cubicBezTo>
                  <a:cubicBezTo>
                    <a:pt x="6" y="42"/>
                    <a:pt x="5" y="41"/>
                    <a:pt x="4" y="40"/>
                  </a:cubicBezTo>
                  <a:cubicBezTo>
                    <a:pt x="3" y="38"/>
                    <a:pt x="2" y="37"/>
                    <a:pt x="2" y="36"/>
                  </a:cubicBezTo>
                  <a:cubicBezTo>
                    <a:pt x="1" y="34"/>
                    <a:pt x="1" y="33"/>
                    <a:pt x="1" y="31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5"/>
                    <a:pt x="4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2" y="3"/>
                    <a:pt x="12" y="3"/>
                  </a:cubicBezTo>
                  <a:cubicBezTo>
                    <a:pt x="11" y="3"/>
                    <a:pt x="11" y="3"/>
                    <a:pt x="10" y="4"/>
                  </a:cubicBezTo>
                  <a:cubicBezTo>
                    <a:pt x="10" y="4"/>
                    <a:pt x="9" y="4"/>
                    <a:pt x="9" y="5"/>
                  </a:cubicBezTo>
                  <a:cubicBezTo>
                    <a:pt x="9" y="5"/>
                    <a:pt x="9" y="6"/>
                    <a:pt x="9" y="6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1"/>
                    <a:pt x="6" y="32"/>
                    <a:pt x="6" y="33"/>
                  </a:cubicBezTo>
                  <a:cubicBezTo>
                    <a:pt x="6" y="34"/>
                    <a:pt x="7" y="36"/>
                    <a:pt x="7" y="37"/>
                  </a:cubicBezTo>
                  <a:cubicBezTo>
                    <a:pt x="8" y="38"/>
                    <a:pt x="8" y="39"/>
                    <a:pt x="9" y="40"/>
                  </a:cubicBezTo>
                  <a:cubicBezTo>
                    <a:pt x="10" y="40"/>
                    <a:pt x="12" y="41"/>
                    <a:pt x="13" y="41"/>
                  </a:cubicBezTo>
                  <a:cubicBezTo>
                    <a:pt x="15" y="41"/>
                    <a:pt x="17" y="41"/>
                    <a:pt x="18" y="40"/>
                  </a:cubicBezTo>
                  <a:cubicBezTo>
                    <a:pt x="19" y="40"/>
                    <a:pt x="20" y="39"/>
                    <a:pt x="21" y="38"/>
                  </a:cubicBezTo>
                  <a:cubicBezTo>
                    <a:pt x="21" y="37"/>
                    <a:pt x="22" y="36"/>
                    <a:pt x="22" y="35"/>
                  </a:cubicBezTo>
                  <a:cubicBezTo>
                    <a:pt x="23" y="34"/>
                    <a:pt x="23" y="32"/>
                    <a:pt x="23" y="31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2"/>
                    <a:pt x="25" y="10"/>
                    <a:pt x="25" y="9"/>
                  </a:cubicBezTo>
                  <a:cubicBezTo>
                    <a:pt x="25" y="7"/>
                    <a:pt x="25" y="6"/>
                    <a:pt x="24" y="6"/>
                  </a:cubicBezTo>
                  <a:cubicBezTo>
                    <a:pt x="24" y="5"/>
                    <a:pt x="23" y="5"/>
                    <a:pt x="22" y="4"/>
                  </a:cubicBezTo>
                  <a:cubicBezTo>
                    <a:pt x="21" y="4"/>
                    <a:pt x="20" y="4"/>
                    <a:pt x="20" y="4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33" y="3"/>
                    <a:pt x="33" y="3"/>
                    <a:pt x="33" y="3"/>
                  </a:cubicBezTo>
                  <a:lnTo>
                    <a:pt x="33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38"/>
            <p:cNvSpPr/>
            <p:nvPr/>
          </p:nvSpPr>
          <p:spPr bwMode="auto">
            <a:xfrm>
              <a:off x="-7599363" y="3889375"/>
              <a:ext cx="131763" cy="161925"/>
            </a:xfrm>
            <a:custGeom>
              <a:avLst/>
              <a:gdLst>
                <a:gd name="T0" fmla="*/ 35 w 35"/>
                <a:gd name="T1" fmla="*/ 2 h 43"/>
                <a:gd name="T2" fmla="*/ 33 w 35"/>
                <a:gd name="T3" fmla="*/ 3 h 43"/>
                <a:gd name="T4" fmla="*/ 31 w 35"/>
                <a:gd name="T5" fmla="*/ 4 h 43"/>
                <a:gd name="T6" fmla="*/ 30 w 35"/>
                <a:gd name="T7" fmla="*/ 7 h 43"/>
                <a:gd name="T8" fmla="*/ 30 w 35"/>
                <a:gd name="T9" fmla="*/ 12 h 43"/>
                <a:gd name="T10" fmla="*/ 30 w 35"/>
                <a:gd name="T11" fmla="*/ 43 h 43"/>
                <a:gd name="T12" fmla="*/ 28 w 35"/>
                <a:gd name="T13" fmla="*/ 43 h 43"/>
                <a:gd name="T14" fmla="*/ 8 w 35"/>
                <a:gd name="T15" fmla="*/ 8 h 43"/>
                <a:gd name="T16" fmla="*/ 8 w 35"/>
                <a:gd name="T17" fmla="*/ 30 h 43"/>
                <a:gd name="T18" fmla="*/ 8 w 35"/>
                <a:gd name="T19" fmla="*/ 35 h 43"/>
                <a:gd name="T20" fmla="*/ 9 w 35"/>
                <a:gd name="T21" fmla="*/ 38 h 43"/>
                <a:gd name="T22" fmla="*/ 11 w 35"/>
                <a:gd name="T23" fmla="*/ 39 h 43"/>
                <a:gd name="T24" fmla="*/ 14 w 35"/>
                <a:gd name="T25" fmla="*/ 40 h 43"/>
                <a:gd name="T26" fmla="*/ 14 w 35"/>
                <a:gd name="T27" fmla="*/ 42 h 43"/>
                <a:gd name="T28" fmla="*/ 0 w 35"/>
                <a:gd name="T29" fmla="*/ 42 h 43"/>
                <a:gd name="T30" fmla="*/ 0 w 35"/>
                <a:gd name="T31" fmla="*/ 40 h 43"/>
                <a:gd name="T32" fmla="*/ 2 w 35"/>
                <a:gd name="T33" fmla="*/ 39 h 43"/>
                <a:gd name="T34" fmla="*/ 4 w 35"/>
                <a:gd name="T35" fmla="*/ 39 h 43"/>
                <a:gd name="T36" fmla="*/ 5 w 35"/>
                <a:gd name="T37" fmla="*/ 36 h 43"/>
                <a:gd name="T38" fmla="*/ 6 w 35"/>
                <a:gd name="T39" fmla="*/ 30 h 43"/>
                <a:gd name="T40" fmla="*/ 6 w 35"/>
                <a:gd name="T41" fmla="*/ 9 h 43"/>
                <a:gd name="T42" fmla="*/ 6 w 35"/>
                <a:gd name="T43" fmla="*/ 7 h 43"/>
                <a:gd name="T44" fmla="*/ 5 w 35"/>
                <a:gd name="T45" fmla="*/ 5 h 43"/>
                <a:gd name="T46" fmla="*/ 2 w 35"/>
                <a:gd name="T47" fmla="*/ 3 h 43"/>
                <a:gd name="T48" fmla="*/ 0 w 35"/>
                <a:gd name="T49" fmla="*/ 2 h 43"/>
                <a:gd name="T50" fmla="*/ 0 w 35"/>
                <a:gd name="T51" fmla="*/ 0 h 43"/>
                <a:gd name="T52" fmla="*/ 9 w 35"/>
                <a:gd name="T53" fmla="*/ 0 h 43"/>
                <a:gd name="T54" fmla="*/ 27 w 35"/>
                <a:gd name="T55" fmla="*/ 32 h 43"/>
                <a:gd name="T56" fmla="*/ 28 w 35"/>
                <a:gd name="T57" fmla="*/ 12 h 43"/>
                <a:gd name="T58" fmla="*/ 27 w 35"/>
                <a:gd name="T59" fmla="*/ 7 h 43"/>
                <a:gd name="T60" fmla="*/ 26 w 35"/>
                <a:gd name="T61" fmla="*/ 4 h 43"/>
                <a:gd name="T62" fmla="*/ 24 w 35"/>
                <a:gd name="T63" fmla="*/ 3 h 43"/>
                <a:gd name="T64" fmla="*/ 22 w 35"/>
                <a:gd name="T65" fmla="*/ 2 h 43"/>
                <a:gd name="T66" fmla="*/ 22 w 35"/>
                <a:gd name="T67" fmla="*/ 0 h 43"/>
                <a:gd name="T68" fmla="*/ 35 w 35"/>
                <a:gd name="T69" fmla="*/ 0 h 43"/>
                <a:gd name="T70" fmla="*/ 35 w 35"/>
                <a:gd name="T71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" h="43">
                  <a:moveTo>
                    <a:pt x="35" y="2"/>
                  </a:moveTo>
                  <a:cubicBezTo>
                    <a:pt x="35" y="2"/>
                    <a:pt x="34" y="3"/>
                    <a:pt x="33" y="3"/>
                  </a:cubicBezTo>
                  <a:cubicBezTo>
                    <a:pt x="32" y="3"/>
                    <a:pt x="32" y="3"/>
                    <a:pt x="31" y="4"/>
                  </a:cubicBezTo>
                  <a:cubicBezTo>
                    <a:pt x="31" y="4"/>
                    <a:pt x="30" y="5"/>
                    <a:pt x="30" y="7"/>
                  </a:cubicBezTo>
                  <a:cubicBezTo>
                    <a:pt x="30" y="8"/>
                    <a:pt x="30" y="10"/>
                    <a:pt x="30" y="12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2"/>
                    <a:pt x="8" y="34"/>
                    <a:pt x="8" y="35"/>
                  </a:cubicBezTo>
                  <a:cubicBezTo>
                    <a:pt x="8" y="37"/>
                    <a:pt x="9" y="38"/>
                    <a:pt x="9" y="38"/>
                  </a:cubicBezTo>
                  <a:cubicBezTo>
                    <a:pt x="10" y="39"/>
                    <a:pt x="10" y="39"/>
                    <a:pt x="11" y="39"/>
                  </a:cubicBezTo>
                  <a:cubicBezTo>
                    <a:pt x="13" y="40"/>
                    <a:pt x="13" y="40"/>
                    <a:pt x="14" y="40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" y="40"/>
                    <a:pt x="1" y="40"/>
                    <a:pt x="2" y="39"/>
                  </a:cubicBezTo>
                  <a:cubicBezTo>
                    <a:pt x="3" y="39"/>
                    <a:pt x="4" y="39"/>
                    <a:pt x="4" y="39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6" y="35"/>
                    <a:pt x="6" y="33"/>
                    <a:pt x="6" y="3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8"/>
                    <a:pt x="6" y="8"/>
                    <a:pt x="6" y="7"/>
                  </a:cubicBezTo>
                  <a:cubicBezTo>
                    <a:pt x="5" y="6"/>
                    <a:pt x="5" y="5"/>
                    <a:pt x="5" y="5"/>
                  </a:cubicBezTo>
                  <a:cubicBezTo>
                    <a:pt x="4" y="4"/>
                    <a:pt x="3" y="3"/>
                    <a:pt x="2" y="3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0"/>
                    <a:pt x="28" y="8"/>
                    <a:pt x="27" y="7"/>
                  </a:cubicBezTo>
                  <a:cubicBezTo>
                    <a:pt x="27" y="5"/>
                    <a:pt x="27" y="4"/>
                    <a:pt x="26" y="4"/>
                  </a:cubicBezTo>
                  <a:cubicBezTo>
                    <a:pt x="26" y="4"/>
                    <a:pt x="25" y="3"/>
                    <a:pt x="24" y="3"/>
                  </a:cubicBezTo>
                  <a:cubicBezTo>
                    <a:pt x="23" y="2"/>
                    <a:pt x="22" y="2"/>
                    <a:pt x="22" y="2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35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39"/>
            <p:cNvSpPr/>
            <p:nvPr/>
          </p:nvSpPr>
          <p:spPr bwMode="auto">
            <a:xfrm>
              <a:off x="-7426325" y="3883025"/>
              <a:ext cx="66675" cy="161925"/>
            </a:xfrm>
            <a:custGeom>
              <a:avLst/>
              <a:gdLst>
                <a:gd name="T0" fmla="*/ 18 w 18"/>
                <a:gd name="T1" fmla="*/ 42 h 43"/>
                <a:gd name="T2" fmla="*/ 3 w 18"/>
                <a:gd name="T3" fmla="*/ 43 h 43"/>
                <a:gd name="T4" fmla="*/ 3 w 18"/>
                <a:gd name="T5" fmla="*/ 41 h 43"/>
                <a:gd name="T6" fmla="*/ 5 w 18"/>
                <a:gd name="T7" fmla="*/ 41 h 43"/>
                <a:gd name="T8" fmla="*/ 7 w 18"/>
                <a:gd name="T9" fmla="*/ 40 h 43"/>
                <a:gd name="T10" fmla="*/ 8 w 18"/>
                <a:gd name="T11" fmla="*/ 39 h 43"/>
                <a:gd name="T12" fmla="*/ 8 w 18"/>
                <a:gd name="T13" fmla="*/ 37 h 43"/>
                <a:gd name="T14" fmla="*/ 5 w 18"/>
                <a:gd name="T15" fmla="*/ 7 h 43"/>
                <a:gd name="T16" fmla="*/ 5 w 18"/>
                <a:gd name="T17" fmla="*/ 5 h 43"/>
                <a:gd name="T18" fmla="*/ 4 w 18"/>
                <a:gd name="T19" fmla="*/ 4 h 43"/>
                <a:gd name="T20" fmla="*/ 2 w 18"/>
                <a:gd name="T21" fmla="*/ 3 h 43"/>
                <a:gd name="T22" fmla="*/ 0 w 18"/>
                <a:gd name="T23" fmla="*/ 3 h 43"/>
                <a:gd name="T24" fmla="*/ 0 w 18"/>
                <a:gd name="T25" fmla="*/ 1 h 43"/>
                <a:gd name="T26" fmla="*/ 15 w 18"/>
                <a:gd name="T27" fmla="*/ 0 h 43"/>
                <a:gd name="T28" fmla="*/ 15 w 18"/>
                <a:gd name="T29" fmla="*/ 2 h 43"/>
                <a:gd name="T30" fmla="*/ 13 w 18"/>
                <a:gd name="T31" fmla="*/ 2 h 43"/>
                <a:gd name="T32" fmla="*/ 11 w 18"/>
                <a:gd name="T33" fmla="*/ 3 h 43"/>
                <a:gd name="T34" fmla="*/ 10 w 18"/>
                <a:gd name="T35" fmla="*/ 4 h 43"/>
                <a:gd name="T36" fmla="*/ 10 w 18"/>
                <a:gd name="T37" fmla="*/ 6 h 43"/>
                <a:gd name="T38" fmla="*/ 13 w 18"/>
                <a:gd name="T39" fmla="*/ 36 h 43"/>
                <a:gd name="T40" fmla="*/ 13 w 18"/>
                <a:gd name="T41" fmla="*/ 38 h 43"/>
                <a:gd name="T42" fmla="*/ 14 w 18"/>
                <a:gd name="T43" fmla="*/ 39 h 43"/>
                <a:gd name="T44" fmla="*/ 16 w 18"/>
                <a:gd name="T45" fmla="*/ 40 h 43"/>
                <a:gd name="T46" fmla="*/ 18 w 18"/>
                <a:gd name="T47" fmla="*/ 40 h 43"/>
                <a:gd name="T48" fmla="*/ 18 w 18"/>
                <a:gd name="T49" fmla="*/ 4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43">
                  <a:moveTo>
                    <a:pt x="18" y="42"/>
                  </a:moveTo>
                  <a:cubicBezTo>
                    <a:pt x="3" y="43"/>
                    <a:pt x="3" y="43"/>
                    <a:pt x="3" y="43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4" y="41"/>
                    <a:pt x="4" y="41"/>
                    <a:pt x="5" y="41"/>
                  </a:cubicBezTo>
                  <a:cubicBezTo>
                    <a:pt x="6" y="40"/>
                    <a:pt x="6" y="40"/>
                    <a:pt x="7" y="40"/>
                  </a:cubicBezTo>
                  <a:cubicBezTo>
                    <a:pt x="7" y="40"/>
                    <a:pt x="7" y="39"/>
                    <a:pt x="8" y="39"/>
                  </a:cubicBezTo>
                  <a:cubicBezTo>
                    <a:pt x="8" y="39"/>
                    <a:pt x="8" y="38"/>
                    <a:pt x="8" y="3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5" y="5"/>
                    <a:pt x="5" y="5"/>
                  </a:cubicBezTo>
                  <a:cubicBezTo>
                    <a:pt x="5" y="5"/>
                    <a:pt x="4" y="4"/>
                    <a:pt x="4" y="4"/>
                  </a:cubicBezTo>
                  <a:cubicBezTo>
                    <a:pt x="3" y="4"/>
                    <a:pt x="3" y="4"/>
                    <a:pt x="2" y="3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13" y="2"/>
                    <a:pt x="12" y="3"/>
                    <a:pt x="11" y="3"/>
                  </a:cubicBezTo>
                  <a:cubicBezTo>
                    <a:pt x="11" y="3"/>
                    <a:pt x="11" y="4"/>
                    <a:pt x="10" y="4"/>
                  </a:cubicBezTo>
                  <a:cubicBezTo>
                    <a:pt x="10" y="5"/>
                    <a:pt x="10" y="5"/>
                    <a:pt x="10" y="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7"/>
                    <a:pt x="13" y="38"/>
                    <a:pt x="13" y="38"/>
                  </a:cubicBezTo>
                  <a:cubicBezTo>
                    <a:pt x="13" y="39"/>
                    <a:pt x="14" y="39"/>
                    <a:pt x="14" y="39"/>
                  </a:cubicBezTo>
                  <a:cubicBezTo>
                    <a:pt x="15" y="39"/>
                    <a:pt x="15" y="39"/>
                    <a:pt x="16" y="40"/>
                  </a:cubicBezTo>
                  <a:cubicBezTo>
                    <a:pt x="17" y="40"/>
                    <a:pt x="17" y="40"/>
                    <a:pt x="18" y="40"/>
                  </a:cubicBezTo>
                  <a:lnTo>
                    <a:pt x="18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40"/>
            <p:cNvSpPr/>
            <p:nvPr/>
          </p:nvSpPr>
          <p:spPr bwMode="auto">
            <a:xfrm>
              <a:off x="-7340600" y="3836988"/>
              <a:ext cx="120650" cy="177800"/>
            </a:xfrm>
            <a:custGeom>
              <a:avLst/>
              <a:gdLst>
                <a:gd name="T0" fmla="*/ 32 w 32"/>
                <a:gd name="T1" fmla="*/ 2 h 47"/>
                <a:gd name="T2" fmla="*/ 31 w 32"/>
                <a:gd name="T3" fmla="*/ 3 h 47"/>
                <a:gd name="T4" fmla="*/ 30 w 32"/>
                <a:gd name="T5" fmla="*/ 4 h 47"/>
                <a:gd name="T6" fmla="*/ 29 w 32"/>
                <a:gd name="T7" fmla="*/ 6 h 47"/>
                <a:gd name="T8" fmla="*/ 29 w 32"/>
                <a:gd name="T9" fmla="*/ 9 h 47"/>
                <a:gd name="T10" fmla="*/ 29 w 32"/>
                <a:gd name="T11" fmla="*/ 24 h 47"/>
                <a:gd name="T12" fmla="*/ 30 w 32"/>
                <a:gd name="T13" fmla="*/ 46 h 47"/>
                <a:gd name="T14" fmla="*/ 28 w 32"/>
                <a:gd name="T15" fmla="*/ 47 h 47"/>
                <a:gd name="T16" fmla="*/ 15 w 32"/>
                <a:gd name="T17" fmla="*/ 27 h 47"/>
                <a:gd name="T18" fmla="*/ 6 w 32"/>
                <a:gd name="T19" fmla="*/ 15 h 47"/>
                <a:gd name="T20" fmla="*/ 5 w 32"/>
                <a:gd name="T21" fmla="*/ 14 h 47"/>
                <a:gd name="T22" fmla="*/ 4 w 32"/>
                <a:gd name="T23" fmla="*/ 13 h 47"/>
                <a:gd name="T24" fmla="*/ 2 w 32"/>
                <a:gd name="T25" fmla="*/ 13 h 47"/>
                <a:gd name="T26" fmla="*/ 1 w 32"/>
                <a:gd name="T27" fmla="*/ 13 h 47"/>
                <a:gd name="T28" fmla="*/ 0 w 32"/>
                <a:gd name="T29" fmla="*/ 11 h 47"/>
                <a:gd name="T30" fmla="*/ 13 w 32"/>
                <a:gd name="T31" fmla="*/ 7 h 47"/>
                <a:gd name="T32" fmla="*/ 14 w 32"/>
                <a:gd name="T33" fmla="*/ 9 h 47"/>
                <a:gd name="T34" fmla="*/ 11 w 32"/>
                <a:gd name="T35" fmla="*/ 10 h 47"/>
                <a:gd name="T36" fmla="*/ 10 w 32"/>
                <a:gd name="T37" fmla="*/ 11 h 47"/>
                <a:gd name="T38" fmla="*/ 10 w 32"/>
                <a:gd name="T39" fmla="*/ 12 h 47"/>
                <a:gd name="T40" fmla="*/ 11 w 32"/>
                <a:gd name="T41" fmla="*/ 13 h 47"/>
                <a:gd name="T42" fmla="*/ 16 w 32"/>
                <a:gd name="T43" fmla="*/ 21 h 47"/>
                <a:gd name="T44" fmla="*/ 27 w 32"/>
                <a:gd name="T45" fmla="*/ 37 h 47"/>
                <a:gd name="T46" fmla="*/ 27 w 32"/>
                <a:gd name="T47" fmla="*/ 23 h 47"/>
                <a:gd name="T48" fmla="*/ 27 w 32"/>
                <a:gd name="T49" fmla="*/ 13 h 47"/>
                <a:gd name="T50" fmla="*/ 27 w 32"/>
                <a:gd name="T51" fmla="*/ 9 h 47"/>
                <a:gd name="T52" fmla="*/ 26 w 32"/>
                <a:gd name="T53" fmla="*/ 7 h 47"/>
                <a:gd name="T54" fmla="*/ 25 w 32"/>
                <a:gd name="T55" fmla="*/ 6 h 47"/>
                <a:gd name="T56" fmla="*/ 24 w 32"/>
                <a:gd name="T57" fmla="*/ 6 h 47"/>
                <a:gd name="T58" fmla="*/ 22 w 32"/>
                <a:gd name="T59" fmla="*/ 6 h 47"/>
                <a:gd name="T60" fmla="*/ 21 w 32"/>
                <a:gd name="T61" fmla="*/ 6 h 47"/>
                <a:gd name="T62" fmla="*/ 20 w 32"/>
                <a:gd name="T63" fmla="*/ 4 h 47"/>
                <a:gd name="T64" fmla="*/ 32 w 32"/>
                <a:gd name="T65" fmla="*/ 0 h 47"/>
                <a:gd name="T66" fmla="*/ 32 w 32"/>
                <a:gd name="T6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" h="47">
                  <a:moveTo>
                    <a:pt x="32" y="2"/>
                  </a:moveTo>
                  <a:cubicBezTo>
                    <a:pt x="32" y="3"/>
                    <a:pt x="31" y="3"/>
                    <a:pt x="31" y="3"/>
                  </a:cubicBezTo>
                  <a:cubicBezTo>
                    <a:pt x="31" y="4"/>
                    <a:pt x="30" y="4"/>
                    <a:pt x="30" y="4"/>
                  </a:cubicBezTo>
                  <a:cubicBezTo>
                    <a:pt x="30" y="5"/>
                    <a:pt x="29" y="6"/>
                    <a:pt x="29" y="6"/>
                  </a:cubicBezTo>
                  <a:cubicBezTo>
                    <a:pt x="29" y="7"/>
                    <a:pt x="29" y="8"/>
                    <a:pt x="29" y="9"/>
                  </a:cubicBezTo>
                  <a:cubicBezTo>
                    <a:pt x="29" y="12"/>
                    <a:pt x="29" y="17"/>
                    <a:pt x="29" y="24"/>
                  </a:cubicBezTo>
                  <a:cubicBezTo>
                    <a:pt x="29" y="31"/>
                    <a:pt x="29" y="38"/>
                    <a:pt x="30" y="46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3" y="40"/>
                    <a:pt x="19" y="34"/>
                    <a:pt x="15" y="27"/>
                  </a:cubicBezTo>
                  <a:cubicBezTo>
                    <a:pt x="11" y="21"/>
                    <a:pt x="8" y="17"/>
                    <a:pt x="6" y="15"/>
                  </a:cubicBezTo>
                  <a:cubicBezTo>
                    <a:pt x="6" y="15"/>
                    <a:pt x="6" y="14"/>
                    <a:pt x="5" y="14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3" y="13"/>
                    <a:pt x="3" y="13"/>
                    <a:pt x="2" y="13"/>
                  </a:cubicBezTo>
                  <a:cubicBezTo>
                    <a:pt x="2" y="13"/>
                    <a:pt x="1" y="13"/>
                    <a:pt x="1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2" y="9"/>
                    <a:pt x="12" y="9"/>
                    <a:pt x="11" y="10"/>
                  </a:cubicBezTo>
                  <a:cubicBezTo>
                    <a:pt x="10" y="10"/>
                    <a:pt x="10" y="11"/>
                    <a:pt x="10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2"/>
                    <a:pt x="11" y="12"/>
                    <a:pt x="11" y="13"/>
                  </a:cubicBezTo>
                  <a:cubicBezTo>
                    <a:pt x="12" y="14"/>
                    <a:pt x="14" y="17"/>
                    <a:pt x="16" y="21"/>
                  </a:cubicBezTo>
                  <a:cubicBezTo>
                    <a:pt x="19" y="25"/>
                    <a:pt x="23" y="30"/>
                    <a:pt x="27" y="37"/>
                  </a:cubicBezTo>
                  <a:cubicBezTo>
                    <a:pt x="27" y="33"/>
                    <a:pt x="27" y="29"/>
                    <a:pt x="27" y="23"/>
                  </a:cubicBezTo>
                  <a:cubicBezTo>
                    <a:pt x="27" y="18"/>
                    <a:pt x="27" y="15"/>
                    <a:pt x="27" y="13"/>
                  </a:cubicBezTo>
                  <a:cubicBezTo>
                    <a:pt x="27" y="11"/>
                    <a:pt x="27" y="10"/>
                    <a:pt x="27" y="9"/>
                  </a:cubicBezTo>
                  <a:cubicBezTo>
                    <a:pt x="26" y="8"/>
                    <a:pt x="26" y="8"/>
                    <a:pt x="26" y="7"/>
                  </a:cubicBezTo>
                  <a:cubicBezTo>
                    <a:pt x="26" y="7"/>
                    <a:pt x="26" y="6"/>
                    <a:pt x="25" y="6"/>
                  </a:cubicBezTo>
                  <a:cubicBezTo>
                    <a:pt x="25" y="6"/>
                    <a:pt x="24" y="6"/>
                    <a:pt x="24" y="6"/>
                  </a:cubicBezTo>
                  <a:cubicBezTo>
                    <a:pt x="23" y="6"/>
                    <a:pt x="23" y="6"/>
                    <a:pt x="22" y="6"/>
                  </a:cubicBezTo>
                  <a:cubicBezTo>
                    <a:pt x="22" y="6"/>
                    <a:pt x="21" y="6"/>
                    <a:pt x="21" y="6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41"/>
            <p:cNvSpPr/>
            <p:nvPr/>
          </p:nvSpPr>
          <p:spPr bwMode="auto">
            <a:xfrm>
              <a:off x="-7186613" y="3784600"/>
              <a:ext cx="161925" cy="184150"/>
            </a:xfrm>
            <a:custGeom>
              <a:avLst/>
              <a:gdLst>
                <a:gd name="T0" fmla="*/ 38 w 43"/>
                <a:gd name="T1" fmla="*/ 26 h 49"/>
                <a:gd name="T2" fmla="*/ 43 w 43"/>
                <a:gd name="T3" fmla="*/ 37 h 49"/>
                <a:gd name="T4" fmla="*/ 19 w 43"/>
                <a:gd name="T5" fmla="*/ 49 h 49"/>
                <a:gd name="T6" fmla="*/ 18 w 43"/>
                <a:gd name="T7" fmla="*/ 47 h 49"/>
                <a:gd name="T8" fmla="*/ 19 w 43"/>
                <a:gd name="T9" fmla="*/ 46 h 49"/>
                <a:gd name="T10" fmla="*/ 20 w 43"/>
                <a:gd name="T11" fmla="*/ 45 h 49"/>
                <a:gd name="T12" fmla="*/ 21 w 43"/>
                <a:gd name="T13" fmla="*/ 44 h 49"/>
                <a:gd name="T14" fmla="*/ 20 w 43"/>
                <a:gd name="T15" fmla="*/ 42 h 49"/>
                <a:gd name="T16" fmla="*/ 7 w 43"/>
                <a:gd name="T17" fmla="*/ 15 h 49"/>
                <a:gd name="T18" fmla="*/ 6 w 43"/>
                <a:gd name="T19" fmla="*/ 14 h 49"/>
                <a:gd name="T20" fmla="*/ 4 w 43"/>
                <a:gd name="T21" fmla="*/ 13 h 49"/>
                <a:gd name="T22" fmla="*/ 2 w 43"/>
                <a:gd name="T23" fmla="*/ 13 h 49"/>
                <a:gd name="T24" fmla="*/ 1 w 43"/>
                <a:gd name="T25" fmla="*/ 14 h 49"/>
                <a:gd name="T26" fmla="*/ 0 w 43"/>
                <a:gd name="T27" fmla="*/ 12 h 49"/>
                <a:gd name="T28" fmla="*/ 22 w 43"/>
                <a:gd name="T29" fmla="*/ 0 h 49"/>
                <a:gd name="T30" fmla="*/ 27 w 43"/>
                <a:gd name="T31" fmla="*/ 9 h 49"/>
                <a:gd name="T32" fmla="*/ 25 w 43"/>
                <a:gd name="T33" fmla="*/ 10 h 49"/>
                <a:gd name="T34" fmla="*/ 21 w 43"/>
                <a:gd name="T35" fmla="*/ 7 h 49"/>
                <a:gd name="T36" fmla="*/ 17 w 43"/>
                <a:gd name="T37" fmla="*/ 6 h 49"/>
                <a:gd name="T38" fmla="*/ 16 w 43"/>
                <a:gd name="T39" fmla="*/ 6 h 49"/>
                <a:gd name="T40" fmla="*/ 14 w 43"/>
                <a:gd name="T41" fmla="*/ 7 h 49"/>
                <a:gd name="T42" fmla="*/ 9 w 43"/>
                <a:gd name="T43" fmla="*/ 10 h 49"/>
                <a:gd name="T44" fmla="*/ 17 w 43"/>
                <a:gd name="T45" fmla="*/ 24 h 49"/>
                <a:gd name="T46" fmla="*/ 20 w 43"/>
                <a:gd name="T47" fmla="*/ 23 h 49"/>
                <a:gd name="T48" fmla="*/ 22 w 43"/>
                <a:gd name="T49" fmla="*/ 21 h 49"/>
                <a:gd name="T50" fmla="*/ 23 w 43"/>
                <a:gd name="T51" fmla="*/ 19 h 49"/>
                <a:gd name="T52" fmla="*/ 23 w 43"/>
                <a:gd name="T53" fmla="*/ 17 h 49"/>
                <a:gd name="T54" fmla="*/ 22 w 43"/>
                <a:gd name="T55" fmla="*/ 14 h 49"/>
                <a:gd name="T56" fmla="*/ 23 w 43"/>
                <a:gd name="T57" fmla="*/ 13 h 49"/>
                <a:gd name="T58" fmla="*/ 31 w 43"/>
                <a:gd name="T59" fmla="*/ 28 h 49"/>
                <a:gd name="T60" fmla="*/ 29 w 43"/>
                <a:gd name="T61" fmla="*/ 29 h 49"/>
                <a:gd name="T62" fmla="*/ 27 w 43"/>
                <a:gd name="T63" fmla="*/ 26 h 49"/>
                <a:gd name="T64" fmla="*/ 26 w 43"/>
                <a:gd name="T65" fmla="*/ 25 h 49"/>
                <a:gd name="T66" fmla="*/ 23 w 43"/>
                <a:gd name="T67" fmla="*/ 24 h 49"/>
                <a:gd name="T68" fmla="*/ 21 w 43"/>
                <a:gd name="T69" fmla="*/ 25 h 49"/>
                <a:gd name="T70" fmla="*/ 18 w 43"/>
                <a:gd name="T71" fmla="*/ 27 h 49"/>
                <a:gd name="T72" fmla="*/ 24 w 43"/>
                <a:gd name="T73" fmla="*/ 38 h 49"/>
                <a:gd name="T74" fmla="*/ 25 w 43"/>
                <a:gd name="T75" fmla="*/ 41 h 49"/>
                <a:gd name="T76" fmla="*/ 27 w 43"/>
                <a:gd name="T77" fmla="*/ 42 h 49"/>
                <a:gd name="T78" fmla="*/ 28 w 43"/>
                <a:gd name="T79" fmla="*/ 42 h 49"/>
                <a:gd name="T80" fmla="*/ 31 w 43"/>
                <a:gd name="T81" fmla="*/ 40 h 49"/>
                <a:gd name="T82" fmla="*/ 33 w 43"/>
                <a:gd name="T83" fmla="*/ 39 h 49"/>
                <a:gd name="T84" fmla="*/ 35 w 43"/>
                <a:gd name="T85" fmla="*/ 38 h 49"/>
                <a:gd name="T86" fmla="*/ 36 w 43"/>
                <a:gd name="T87" fmla="*/ 37 h 49"/>
                <a:gd name="T88" fmla="*/ 37 w 43"/>
                <a:gd name="T89" fmla="*/ 36 h 49"/>
                <a:gd name="T90" fmla="*/ 37 w 43"/>
                <a:gd name="T91" fmla="*/ 31 h 49"/>
                <a:gd name="T92" fmla="*/ 36 w 43"/>
                <a:gd name="T93" fmla="*/ 27 h 49"/>
                <a:gd name="T94" fmla="*/ 38 w 43"/>
                <a:gd name="T95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" h="49">
                  <a:moveTo>
                    <a:pt x="38" y="26"/>
                  </a:moveTo>
                  <a:cubicBezTo>
                    <a:pt x="43" y="37"/>
                    <a:pt x="43" y="37"/>
                    <a:pt x="43" y="37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9" y="47"/>
                    <a:pt x="19" y="46"/>
                  </a:cubicBezTo>
                  <a:cubicBezTo>
                    <a:pt x="20" y="46"/>
                    <a:pt x="20" y="46"/>
                    <a:pt x="20" y="45"/>
                  </a:cubicBezTo>
                  <a:cubicBezTo>
                    <a:pt x="21" y="45"/>
                    <a:pt x="21" y="44"/>
                    <a:pt x="21" y="44"/>
                  </a:cubicBezTo>
                  <a:cubicBezTo>
                    <a:pt x="21" y="43"/>
                    <a:pt x="21" y="43"/>
                    <a:pt x="20" y="42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3"/>
                    <a:pt x="5" y="13"/>
                    <a:pt x="4" y="13"/>
                  </a:cubicBezTo>
                  <a:cubicBezTo>
                    <a:pt x="4" y="13"/>
                    <a:pt x="3" y="13"/>
                    <a:pt x="2" y="13"/>
                  </a:cubicBezTo>
                  <a:cubicBezTo>
                    <a:pt x="2" y="13"/>
                    <a:pt x="1" y="13"/>
                    <a:pt x="1" y="1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4" y="9"/>
                    <a:pt x="23" y="8"/>
                    <a:pt x="21" y="7"/>
                  </a:cubicBezTo>
                  <a:cubicBezTo>
                    <a:pt x="20" y="6"/>
                    <a:pt x="18" y="5"/>
                    <a:pt x="17" y="6"/>
                  </a:cubicBezTo>
                  <a:cubicBezTo>
                    <a:pt x="17" y="6"/>
                    <a:pt x="16" y="6"/>
                    <a:pt x="16" y="6"/>
                  </a:cubicBezTo>
                  <a:cubicBezTo>
                    <a:pt x="15" y="7"/>
                    <a:pt x="15" y="7"/>
                    <a:pt x="14" y="7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1" y="22"/>
                    <a:pt x="22" y="22"/>
                    <a:pt x="22" y="21"/>
                  </a:cubicBezTo>
                  <a:cubicBezTo>
                    <a:pt x="22" y="21"/>
                    <a:pt x="23" y="20"/>
                    <a:pt x="23" y="19"/>
                  </a:cubicBezTo>
                  <a:cubicBezTo>
                    <a:pt x="23" y="19"/>
                    <a:pt x="23" y="18"/>
                    <a:pt x="23" y="17"/>
                  </a:cubicBezTo>
                  <a:cubicBezTo>
                    <a:pt x="22" y="16"/>
                    <a:pt x="22" y="15"/>
                    <a:pt x="22" y="14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8"/>
                    <a:pt x="28" y="27"/>
                    <a:pt x="27" y="26"/>
                  </a:cubicBezTo>
                  <a:cubicBezTo>
                    <a:pt x="27" y="26"/>
                    <a:pt x="26" y="25"/>
                    <a:pt x="26" y="25"/>
                  </a:cubicBezTo>
                  <a:cubicBezTo>
                    <a:pt x="25" y="24"/>
                    <a:pt x="24" y="24"/>
                    <a:pt x="23" y="24"/>
                  </a:cubicBezTo>
                  <a:cubicBezTo>
                    <a:pt x="23" y="24"/>
                    <a:pt x="22" y="25"/>
                    <a:pt x="21" y="25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9"/>
                    <a:pt x="25" y="40"/>
                    <a:pt x="25" y="41"/>
                  </a:cubicBezTo>
                  <a:cubicBezTo>
                    <a:pt x="26" y="41"/>
                    <a:pt x="26" y="41"/>
                    <a:pt x="27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29" y="41"/>
                    <a:pt x="30" y="41"/>
                    <a:pt x="31" y="40"/>
                  </a:cubicBezTo>
                  <a:cubicBezTo>
                    <a:pt x="31" y="40"/>
                    <a:pt x="32" y="40"/>
                    <a:pt x="33" y="39"/>
                  </a:cubicBezTo>
                  <a:cubicBezTo>
                    <a:pt x="34" y="39"/>
                    <a:pt x="34" y="39"/>
                    <a:pt x="35" y="38"/>
                  </a:cubicBezTo>
                  <a:cubicBezTo>
                    <a:pt x="35" y="38"/>
                    <a:pt x="36" y="38"/>
                    <a:pt x="36" y="37"/>
                  </a:cubicBezTo>
                  <a:cubicBezTo>
                    <a:pt x="36" y="37"/>
                    <a:pt x="37" y="36"/>
                    <a:pt x="37" y="36"/>
                  </a:cubicBezTo>
                  <a:cubicBezTo>
                    <a:pt x="37" y="35"/>
                    <a:pt x="37" y="33"/>
                    <a:pt x="37" y="31"/>
                  </a:cubicBezTo>
                  <a:cubicBezTo>
                    <a:pt x="37" y="29"/>
                    <a:pt x="36" y="27"/>
                    <a:pt x="36" y="27"/>
                  </a:cubicBezTo>
                  <a:lnTo>
                    <a:pt x="38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42"/>
            <p:cNvSpPr>
              <a:spLocks noEditPoints="1"/>
            </p:cNvSpPr>
            <p:nvPr/>
          </p:nvSpPr>
          <p:spPr bwMode="auto">
            <a:xfrm>
              <a:off x="-7051675" y="3721100"/>
              <a:ext cx="192088" cy="168275"/>
            </a:xfrm>
            <a:custGeom>
              <a:avLst/>
              <a:gdLst>
                <a:gd name="T0" fmla="*/ 51 w 51"/>
                <a:gd name="T1" fmla="*/ 26 h 45"/>
                <a:gd name="T2" fmla="*/ 44 w 51"/>
                <a:gd name="T3" fmla="*/ 31 h 45"/>
                <a:gd name="T4" fmla="*/ 34 w 51"/>
                <a:gd name="T5" fmla="*/ 26 h 45"/>
                <a:gd name="T6" fmla="*/ 24 w 51"/>
                <a:gd name="T7" fmla="*/ 22 h 45"/>
                <a:gd name="T8" fmla="*/ 22 w 51"/>
                <a:gd name="T9" fmla="*/ 24 h 45"/>
                <a:gd name="T10" fmla="*/ 29 w 51"/>
                <a:gd name="T11" fmla="*/ 35 h 45"/>
                <a:gd name="T12" fmla="*/ 31 w 51"/>
                <a:gd name="T13" fmla="*/ 36 h 45"/>
                <a:gd name="T14" fmla="*/ 32 w 51"/>
                <a:gd name="T15" fmla="*/ 37 h 45"/>
                <a:gd name="T16" fmla="*/ 34 w 51"/>
                <a:gd name="T17" fmla="*/ 36 h 45"/>
                <a:gd name="T18" fmla="*/ 35 w 51"/>
                <a:gd name="T19" fmla="*/ 35 h 45"/>
                <a:gd name="T20" fmla="*/ 37 w 51"/>
                <a:gd name="T21" fmla="*/ 37 h 45"/>
                <a:gd name="T22" fmla="*/ 25 w 51"/>
                <a:gd name="T23" fmla="*/ 45 h 45"/>
                <a:gd name="T24" fmla="*/ 24 w 51"/>
                <a:gd name="T25" fmla="*/ 43 h 45"/>
                <a:gd name="T26" fmla="*/ 25 w 51"/>
                <a:gd name="T27" fmla="*/ 42 h 45"/>
                <a:gd name="T28" fmla="*/ 26 w 51"/>
                <a:gd name="T29" fmla="*/ 41 h 45"/>
                <a:gd name="T30" fmla="*/ 26 w 51"/>
                <a:gd name="T31" fmla="*/ 40 h 45"/>
                <a:gd name="T32" fmla="*/ 26 w 51"/>
                <a:gd name="T33" fmla="*/ 38 h 45"/>
                <a:gd name="T34" fmla="*/ 17 w 51"/>
                <a:gd name="T35" fmla="*/ 26 h 45"/>
                <a:gd name="T36" fmla="*/ 17 w 51"/>
                <a:gd name="T37" fmla="*/ 18 h 45"/>
                <a:gd name="T38" fmla="*/ 20 w 51"/>
                <a:gd name="T39" fmla="*/ 22 h 45"/>
                <a:gd name="T40" fmla="*/ 22 w 51"/>
                <a:gd name="T41" fmla="*/ 20 h 45"/>
                <a:gd name="T42" fmla="*/ 25 w 51"/>
                <a:gd name="T43" fmla="*/ 15 h 45"/>
                <a:gd name="T44" fmla="*/ 23 w 51"/>
                <a:gd name="T45" fmla="*/ 8 h 45"/>
                <a:gd name="T46" fmla="*/ 18 w 51"/>
                <a:gd name="T47" fmla="*/ 4 h 45"/>
                <a:gd name="T48" fmla="*/ 17 w 51"/>
                <a:gd name="T49" fmla="*/ 4 h 45"/>
                <a:gd name="T50" fmla="*/ 17 w 51"/>
                <a:gd name="T51" fmla="*/ 0 h 45"/>
                <a:gd name="T52" fmla="*/ 20 w 51"/>
                <a:gd name="T53" fmla="*/ 0 h 45"/>
                <a:gd name="T54" fmla="*/ 23 w 51"/>
                <a:gd name="T55" fmla="*/ 1 h 45"/>
                <a:gd name="T56" fmla="*/ 27 w 51"/>
                <a:gd name="T57" fmla="*/ 4 h 45"/>
                <a:gd name="T58" fmla="*/ 29 w 51"/>
                <a:gd name="T59" fmla="*/ 8 h 45"/>
                <a:gd name="T60" fmla="*/ 29 w 51"/>
                <a:gd name="T61" fmla="*/ 12 h 45"/>
                <a:gd name="T62" fmla="*/ 29 w 51"/>
                <a:gd name="T63" fmla="*/ 15 h 45"/>
                <a:gd name="T64" fmla="*/ 27 w 51"/>
                <a:gd name="T65" fmla="*/ 18 h 45"/>
                <a:gd name="T66" fmla="*/ 34 w 51"/>
                <a:gd name="T67" fmla="*/ 21 h 45"/>
                <a:gd name="T68" fmla="*/ 42 w 51"/>
                <a:gd name="T69" fmla="*/ 24 h 45"/>
                <a:gd name="T70" fmla="*/ 45 w 51"/>
                <a:gd name="T71" fmla="*/ 25 h 45"/>
                <a:gd name="T72" fmla="*/ 47 w 51"/>
                <a:gd name="T73" fmla="*/ 25 h 45"/>
                <a:gd name="T74" fmla="*/ 48 w 51"/>
                <a:gd name="T75" fmla="*/ 25 h 45"/>
                <a:gd name="T76" fmla="*/ 50 w 51"/>
                <a:gd name="T77" fmla="*/ 24 h 45"/>
                <a:gd name="T78" fmla="*/ 51 w 51"/>
                <a:gd name="T79" fmla="*/ 26 h 45"/>
                <a:gd name="T80" fmla="*/ 17 w 51"/>
                <a:gd name="T81" fmla="*/ 26 h 45"/>
                <a:gd name="T82" fmla="*/ 7 w 51"/>
                <a:gd name="T83" fmla="*/ 13 h 45"/>
                <a:gd name="T84" fmla="*/ 6 w 51"/>
                <a:gd name="T85" fmla="*/ 12 h 45"/>
                <a:gd name="T86" fmla="*/ 5 w 51"/>
                <a:gd name="T87" fmla="*/ 12 h 45"/>
                <a:gd name="T88" fmla="*/ 3 w 51"/>
                <a:gd name="T89" fmla="*/ 12 h 45"/>
                <a:gd name="T90" fmla="*/ 2 w 51"/>
                <a:gd name="T91" fmla="*/ 13 h 45"/>
                <a:gd name="T92" fmla="*/ 0 w 51"/>
                <a:gd name="T93" fmla="*/ 11 h 45"/>
                <a:gd name="T94" fmla="*/ 12 w 51"/>
                <a:gd name="T95" fmla="*/ 2 h 45"/>
                <a:gd name="T96" fmla="*/ 16 w 51"/>
                <a:gd name="T97" fmla="*/ 0 h 45"/>
                <a:gd name="T98" fmla="*/ 17 w 51"/>
                <a:gd name="T99" fmla="*/ 0 h 45"/>
                <a:gd name="T100" fmla="*/ 17 w 51"/>
                <a:gd name="T101" fmla="*/ 4 h 45"/>
                <a:gd name="T102" fmla="*/ 12 w 51"/>
                <a:gd name="T103" fmla="*/ 5 h 45"/>
                <a:gd name="T104" fmla="*/ 9 w 51"/>
                <a:gd name="T105" fmla="*/ 8 h 45"/>
                <a:gd name="T106" fmla="*/ 17 w 51"/>
                <a:gd name="T107" fmla="*/ 18 h 45"/>
                <a:gd name="T108" fmla="*/ 17 w 51"/>
                <a:gd name="T109" fmla="*/ 2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1" h="45">
                  <a:moveTo>
                    <a:pt x="51" y="26"/>
                  </a:moveTo>
                  <a:cubicBezTo>
                    <a:pt x="44" y="31"/>
                    <a:pt x="44" y="31"/>
                    <a:pt x="44" y="31"/>
                  </a:cubicBezTo>
                  <a:cubicBezTo>
                    <a:pt x="40" y="29"/>
                    <a:pt x="37" y="28"/>
                    <a:pt x="34" y="26"/>
                  </a:cubicBezTo>
                  <a:cubicBezTo>
                    <a:pt x="31" y="25"/>
                    <a:pt x="28" y="24"/>
                    <a:pt x="24" y="22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30" y="35"/>
                    <a:pt x="30" y="36"/>
                    <a:pt x="31" y="36"/>
                  </a:cubicBezTo>
                  <a:cubicBezTo>
                    <a:pt x="31" y="37"/>
                    <a:pt x="32" y="37"/>
                    <a:pt x="32" y="37"/>
                  </a:cubicBezTo>
                  <a:cubicBezTo>
                    <a:pt x="33" y="36"/>
                    <a:pt x="33" y="36"/>
                    <a:pt x="34" y="36"/>
                  </a:cubicBezTo>
                  <a:cubicBezTo>
                    <a:pt x="34" y="36"/>
                    <a:pt x="35" y="35"/>
                    <a:pt x="35" y="35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3"/>
                    <a:pt x="25" y="43"/>
                    <a:pt x="25" y="42"/>
                  </a:cubicBezTo>
                  <a:cubicBezTo>
                    <a:pt x="26" y="42"/>
                    <a:pt x="26" y="41"/>
                    <a:pt x="26" y="41"/>
                  </a:cubicBezTo>
                  <a:cubicBezTo>
                    <a:pt x="27" y="41"/>
                    <a:pt x="27" y="40"/>
                    <a:pt x="26" y="40"/>
                  </a:cubicBezTo>
                  <a:cubicBezTo>
                    <a:pt x="26" y="39"/>
                    <a:pt x="26" y="38"/>
                    <a:pt x="26" y="3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4" y="19"/>
                    <a:pt x="25" y="17"/>
                    <a:pt x="25" y="15"/>
                  </a:cubicBezTo>
                  <a:cubicBezTo>
                    <a:pt x="25" y="13"/>
                    <a:pt x="24" y="10"/>
                    <a:pt x="23" y="8"/>
                  </a:cubicBezTo>
                  <a:cubicBezTo>
                    <a:pt x="21" y="6"/>
                    <a:pt x="19" y="5"/>
                    <a:pt x="18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4" y="2"/>
                    <a:pt x="26" y="3"/>
                    <a:pt x="27" y="4"/>
                  </a:cubicBezTo>
                  <a:cubicBezTo>
                    <a:pt x="28" y="5"/>
                    <a:pt x="28" y="7"/>
                    <a:pt x="29" y="8"/>
                  </a:cubicBezTo>
                  <a:cubicBezTo>
                    <a:pt x="29" y="9"/>
                    <a:pt x="29" y="10"/>
                    <a:pt x="29" y="12"/>
                  </a:cubicBezTo>
                  <a:cubicBezTo>
                    <a:pt x="29" y="13"/>
                    <a:pt x="29" y="14"/>
                    <a:pt x="29" y="15"/>
                  </a:cubicBezTo>
                  <a:cubicBezTo>
                    <a:pt x="28" y="16"/>
                    <a:pt x="28" y="17"/>
                    <a:pt x="27" y="18"/>
                  </a:cubicBezTo>
                  <a:cubicBezTo>
                    <a:pt x="30" y="19"/>
                    <a:pt x="32" y="20"/>
                    <a:pt x="34" y="21"/>
                  </a:cubicBezTo>
                  <a:cubicBezTo>
                    <a:pt x="36" y="22"/>
                    <a:pt x="39" y="23"/>
                    <a:pt x="42" y="24"/>
                  </a:cubicBezTo>
                  <a:cubicBezTo>
                    <a:pt x="43" y="25"/>
                    <a:pt x="44" y="25"/>
                    <a:pt x="45" y="25"/>
                  </a:cubicBezTo>
                  <a:cubicBezTo>
                    <a:pt x="45" y="25"/>
                    <a:pt x="46" y="26"/>
                    <a:pt x="47" y="25"/>
                  </a:cubicBezTo>
                  <a:cubicBezTo>
                    <a:pt x="47" y="25"/>
                    <a:pt x="48" y="25"/>
                    <a:pt x="48" y="25"/>
                  </a:cubicBezTo>
                  <a:cubicBezTo>
                    <a:pt x="49" y="25"/>
                    <a:pt x="49" y="25"/>
                    <a:pt x="50" y="24"/>
                  </a:cubicBezTo>
                  <a:lnTo>
                    <a:pt x="51" y="26"/>
                  </a:lnTo>
                  <a:close/>
                  <a:moveTo>
                    <a:pt x="17" y="26"/>
                  </a:move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2"/>
                    <a:pt x="6" y="12"/>
                  </a:cubicBezTo>
                  <a:cubicBezTo>
                    <a:pt x="6" y="12"/>
                    <a:pt x="5" y="12"/>
                    <a:pt x="5" y="12"/>
                  </a:cubicBezTo>
                  <a:cubicBezTo>
                    <a:pt x="4" y="12"/>
                    <a:pt x="4" y="12"/>
                    <a:pt x="3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4" y="1"/>
                    <a:pt x="15" y="1"/>
                    <a:pt x="16" y="0"/>
                  </a:cubicBezTo>
                  <a:cubicBezTo>
                    <a:pt x="16" y="0"/>
                    <a:pt x="17" y="0"/>
                    <a:pt x="17" y="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4"/>
                    <a:pt x="14" y="4"/>
                    <a:pt x="12" y="5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7" y="18"/>
                    <a:pt x="17" y="18"/>
                    <a:pt x="17" y="18"/>
                  </a:cubicBezTo>
                  <a:lnTo>
                    <a:pt x="1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43"/>
            <p:cNvSpPr/>
            <p:nvPr/>
          </p:nvSpPr>
          <p:spPr bwMode="auto">
            <a:xfrm>
              <a:off x="-6905625" y="3619500"/>
              <a:ext cx="136525" cy="168275"/>
            </a:xfrm>
            <a:custGeom>
              <a:avLst/>
              <a:gdLst>
                <a:gd name="T0" fmla="*/ 26 w 36"/>
                <a:gd name="T1" fmla="*/ 17 h 45"/>
                <a:gd name="T2" fmla="*/ 29 w 36"/>
                <a:gd name="T3" fmla="*/ 18 h 45"/>
                <a:gd name="T4" fmla="*/ 32 w 36"/>
                <a:gd name="T5" fmla="*/ 21 h 45"/>
                <a:gd name="T6" fmla="*/ 36 w 36"/>
                <a:gd name="T7" fmla="*/ 30 h 45"/>
                <a:gd name="T8" fmla="*/ 33 w 36"/>
                <a:gd name="T9" fmla="*/ 38 h 45"/>
                <a:gd name="T10" fmla="*/ 29 w 36"/>
                <a:gd name="T11" fmla="*/ 40 h 45"/>
                <a:gd name="T12" fmla="*/ 25 w 36"/>
                <a:gd name="T13" fmla="*/ 41 h 45"/>
                <a:gd name="T14" fmla="*/ 25 w 36"/>
                <a:gd name="T15" fmla="*/ 44 h 45"/>
                <a:gd name="T16" fmla="*/ 24 w 36"/>
                <a:gd name="T17" fmla="*/ 45 h 45"/>
                <a:gd name="T18" fmla="*/ 14 w 36"/>
                <a:gd name="T19" fmla="*/ 34 h 45"/>
                <a:gd name="T20" fmla="*/ 15 w 36"/>
                <a:gd name="T21" fmla="*/ 33 h 45"/>
                <a:gd name="T22" fmla="*/ 20 w 36"/>
                <a:gd name="T23" fmla="*/ 36 h 45"/>
                <a:gd name="T24" fmla="*/ 24 w 36"/>
                <a:gd name="T25" fmla="*/ 37 h 45"/>
                <a:gd name="T26" fmla="*/ 28 w 36"/>
                <a:gd name="T27" fmla="*/ 38 h 45"/>
                <a:gd name="T28" fmla="*/ 31 w 36"/>
                <a:gd name="T29" fmla="*/ 36 h 45"/>
                <a:gd name="T30" fmla="*/ 33 w 36"/>
                <a:gd name="T31" fmla="*/ 34 h 45"/>
                <a:gd name="T32" fmla="*/ 33 w 36"/>
                <a:gd name="T33" fmla="*/ 31 h 45"/>
                <a:gd name="T34" fmla="*/ 33 w 36"/>
                <a:gd name="T35" fmla="*/ 29 h 45"/>
                <a:gd name="T36" fmla="*/ 31 w 36"/>
                <a:gd name="T37" fmla="*/ 26 h 45"/>
                <a:gd name="T38" fmla="*/ 27 w 36"/>
                <a:gd name="T39" fmla="*/ 24 h 45"/>
                <a:gd name="T40" fmla="*/ 22 w 36"/>
                <a:gd name="T41" fmla="*/ 23 h 45"/>
                <a:gd name="T42" fmla="*/ 18 w 36"/>
                <a:gd name="T43" fmla="*/ 24 h 45"/>
                <a:gd name="T44" fmla="*/ 15 w 36"/>
                <a:gd name="T45" fmla="*/ 25 h 45"/>
                <a:gd name="T46" fmla="*/ 9 w 36"/>
                <a:gd name="T47" fmla="*/ 25 h 45"/>
                <a:gd name="T48" fmla="*/ 3 w 36"/>
                <a:gd name="T49" fmla="*/ 21 h 45"/>
                <a:gd name="T50" fmla="*/ 1 w 36"/>
                <a:gd name="T51" fmla="*/ 17 h 45"/>
                <a:gd name="T52" fmla="*/ 0 w 36"/>
                <a:gd name="T53" fmla="*/ 13 h 45"/>
                <a:gd name="T54" fmla="*/ 0 w 36"/>
                <a:gd name="T55" fmla="*/ 9 h 45"/>
                <a:gd name="T56" fmla="*/ 3 w 36"/>
                <a:gd name="T57" fmla="*/ 6 h 45"/>
                <a:gd name="T58" fmla="*/ 6 w 36"/>
                <a:gd name="T59" fmla="*/ 4 h 45"/>
                <a:gd name="T60" fmla="*/ 10 w 36"/>
                <a:gd name="T61" fmla="*/ 3 h 45"/>
                <a:gd name="T62" fmla="*/ 9 w 36"/>
                <a:gd name="T63" fmla="*/ 1 h 45"/>
                <a:gd name="T64" fmla="*/ 11 w 36"/>
                <a:gd name="T65" fmla="*/ 0 h 45"/>
                <a:gd name="T66" fmla="*/ 20 w 36"/>
                <a:gd name="T67" fmla="*/ 10 h 45"/>
                <a:gd name="T68" fmla="*/ 19 w 36"/>
                <a:gd name="T69" fmla="*/ 11 h 45"/>
                <a:gd name="T70" fmla="*/ 15 w 36"/>
                <a:gd name="T71" fmla="*/ 9 h 45"/>
                <a:gd name="T72" fmla="*/ 11 w 36"/>
                <a:gd name="T73" fmla="*/ 7 h 45"/>
                <a:gd name="T74" fmla="*/ 7 w 36"/>
                <a:gd name="T75" fmla="*/ 7 h 45"/>
                <a:gd name="T76" fmla="*/ 4 w 36"/>
                <a:gd name="T77" fmla="*/ 8 h 45"/>
                <a:gd name="T78" fmla="*/ 3 w 36"/>
                <a:gd name="T79" fmla="*/ 12 h 45"/>
                <a:gd name="T80" fmla="*/ 4 w 36"/>
                <a:gd name="T81" fmla="*/ 16 h 45"/>
                <a:gd name="T82" fmla="*/ 8 w 36"/>
                <a:gd name="T83" fmla="*/ 19 h 45"/>
                <a:gd name="T84" fmla="*/ 12 w 36"/>
                <a:gd name="T85" fmla="*/ 19 h 45"/>
                <a:gd name="T86" fmla="*/ 16 w 36"/>
                <a:gd name="T87" fmla="*/ 18 h 45"/>
                <a:gd name="T88" fmla="*/ 19 w 36"/>
                <a:gd name="T89" fmla="*/ 17 h 45"/>
                <a:gd name="T90" fmla="*/ 23 w 36"/>
                <a:gd name="T91" fmla="*/ 17 h 45"/>
                <a:gd name="T92" fmla="*/ 26 w 36"/>
                <a:gd name="T93" fmla="*/ 1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6" h="45">
                  <a:moveTo>
                    <a:pt x="26" y="17"/>
                  </a:moveTo>
                  <a:cubicBezTo>
                    <a:pt x="27" y="17"/>
                    <a:pt x="28" y="18"/>
                    <a:pt x="29" y="18"/>
                  </a:cubicBezTo>
                  <a:cubicBezTo>
                    <a:pt x="30" y="19"/>
                    <a:pt x="31" y="20"/>
                    <a:pt x="32" y="21"/>
                  </a:cubicBezTo>
                  <a:cubicBezTo>
                    <a:pt x="35" y="24"/>
                    <a:pt x="36" y="27"/>
                    <a:pt x="36" y="30"/>
                  </a:cubicBezTo>
                  <a:cubicBezTo>
                    <a:pt x="36" y="33"/>
                    <a:pt x="35" y="36"/>
                    <a:pt x="33" y="38"/>
                  </a:cubicBezTo>
                  <a:cubicBezTo>
                    <a:pt x="32" y="39"/>
                    <a:pt x="30" y="40"/>
                    <a:pt x="29" y="40"/>
                  </a:cubicBezTo>
                  <a:cubicBezTo>
                    <a:pt x="27" y="41"/>
                    <a:pt x="26" y="41"/>
                    <a:pt x="25" y="41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7" y="34"/>
                    <a:pt x="18" y="35"/>
                    <a:pt x="20" y="36"/>
                  </a:cubicBezTo>
                  <a:cubicBezTo>
                    <a:pt x="21" y="37"/>
                    <a:pt x="22" y="37"/>
                    <a:pt x="24" y="37"/>
                  </a:cubicBezTo>
                  <a:cubicBezTo>
                    <a:pt x="25" y="38"/>
                    <a:pt x="26" y="38"/>
                    <a:pt x="28" y="38"/>
                  </a:cubicBezTo>
                  <a:cubicBezTo>
                    <a:pt x="29" y="37"/>
                    <a:pt x="30" y="37"/>
                    <a:pt x="31" y="36"/>
                  </a:cubicBezTo>
                  <a:cubicBezTo>
                    <a:pt x="32" y="35"/>
                    <a:pt x="33" y="34"/>
                    <a:pt x="33" y="34"/>
                  </a:cubicBezTo>
                  <a:cubicBezTo>
                    <a:pt x="33" y="33"/>
                    <a:pt x="33" y="32"/>
                    <a:pt x="33" y="31"/>
                  </a:cubicBezTo>
                  <a:cubicBezTo>
                    <a:pt x="33" y="30"/>
                    <a:pt x="33" y="30"/>
                    <a:pt x="33" y="29"/>
                  </a:cubicBezTo>
                  <a:cubicBezTo>
                    <a:pt x="32" y="28"/>
                    <a:pt x="32" y="27"/>
                    <a:pt x="31" y="26"/>
                  </a:cubicBezTo>
                  <a:cubicBezTo>
                    <a:pt x="30" y="25"/>
                    <a:pt x="28" y="24"/>
                    <a:pt x="27" y="24"/>
                  </a:cubicBezTo>
                  <a:cubicBezTo>
                    <a:pt x="25" y="23"/>
                    <a:pt x="24" y="23"/>
                    <a:pt x="22" y="23"/>
                  </a:cubicBezTo>
                  <a:cubicBezTo>
                    <a:pt x="21" y="24"/>
                    <a:pt x="20" y="24"/>
                    <a:pt x="18" y="24"/>
                  </a:cubicBezTo>
                  <a:cubicBezTo>
                    <a:pt x="17" y="25"/>
                    <a:pt x="16" y="25"/>
                    <a:pt x="15" y="25"/>
                  </a:cubicBezTo>
                  <a:cubicBezTo>
                    <a:pt x="13" y="26"/>
                    <a:pt x="11" y="26"/>
                    <a:pt x="9" y="25"/>
                  </a:cubicBezTo>
                  <a:cubicBezTo>
                    <a:pt x="7" y="25"/>
                    <a:pt x="5" y="23"/>
                    <a:pt x="3" y="21"/>
                  </a:cubicBezTo>
                  <a:cubicBezTo>
                    <a:pt x="2" y="20"/>
                    <a:pt x="1" y="19"/>
                    <a:pt x="1" y="17"/>
                  </a:cubicBezTo>
                  <a:cubicBezTo>
                    <a:pt x="0" y="16"/>
                    <a:pt x="0" y="15"/>
                    <a:pt x="0" y="13"/>
                  </a:cubicBezTo>
                  <a:cubicBezTo>
                    <a:pt x="0" y="12"/>
                    <a:pt x="0" y="10"/>
                    <a:pt x="0" y="9"/>
                  </a:cubicBezTo>
                  <a:cubicBezTo>
                    <a:pt x="1" y="8"/>
                    <a:pt x="2" y="7"/>
                    <a:pt x="3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7" y="4"/>
                    <a:pt x="9" y="3"/>
                    <a:pt x="10" y="3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8" y="10"/>
                    <a:pt x="16" y="10"/>
                    <a:pt x="15" y="9"/>
                  </a:cubicBezTo>
                  <a:cubicBezTo>
                    <a:pt x="14" y="8"/>
                    <a:pt x="12" y="7"/>
                    <a:pt x="11" y="7"/>
                  </a:cubicBezTo>
                  <a:cubicBezTo>
                    <a:pt x="10" y="7"/>
                    <a:pt x="9" y="6"/>
                    <a:pt x="7" y="7"/>
                  </a:cubicBezTo>
                  <a:cubicBezTo>
                    <a:pt x="6" y="7"/>
                    <a:pt x="5" y="7"/>
                    <a:pt x="4" y="8"/>
                  </a:cubicBezTo>
                  <a:cubicBezTo>
                    <a:pt x="3" y="9"/>
                    <a:pt x="3" y="10"/>
                    <a:pt x="3" y="12"/>
                  </a:cubicBezTo>
                  <a:cubicBezTo>
                    <a:pt x="3" y="14"/>
                    <a:pt x="3" y="15"/>
                    <a:pt x="4" y="16"/>
                  </a:cubicBezTo>
                  <a:cubicBezTo>
                    <a:pt x="6" y="18"/>
                    <a:pt x="7" y="18"/>
                    <a:pt x="8" y="19"/>
                  </a:cubicBezTo>
                  <a:cubicBezTo>
                    <a:pt x="10" y="19"/>
                    <a:pt x="11" y="19"/>
                    <a:pt x="12" y="19"/>
                  </a:cubicBezTo>
                  <a:cubicBezTo>
                    <a:pt x="14" y="19"/>
                    <a:pt x="15" y="19"/>
                    <a:pt x="16" y="18"/>
                  </a:cubicBezTo>
                  <a:cubicBezTo>
                    <a:pt x="17" y="18"/>
                    <a:pt x="18" y="18"/>
                    <a:pt x="19" y="17"/>
                  </a:cubicBezTo>
                  <a:cubicBezTo>
                    <a:pt x="20" y="17"/>
                    <a:pt x="21" y="17"/>
                    <a:pt x="23" y="17"/>
                  </a:cubicBezTo>
                  <a:cubicBezTo>
                    <a:pt x="24" y="17"/>
                    <a:pt x="25" y="17"/>
                    <a:pt x="26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44"/>
            <p:cNvSpPr/>
            <p:nvPr/>
          </p:nvSpPr>
          <p:spPr bwMode="auto">
            <a:xfrm>
              <a:off x="-6829425" y="3536950"/>
              <a:ext cx="157163" cy="142875"/>
            </a:xfrm>
            <a:custGeom>
              <a:avLst/>
              <a:gdLst>
                <a:gd name="T0" fmla="*/ 42 w 42"/>
                <a:gd name="T1" fmla="*/ 26 h 38"/>
                <a:gd name="T2" fmla="*/ 33 w 42"/>
                <a:gd name="T3" fmla="*/ 38 h 38"/>
                <a:gd name="T4" fmla="*/ 31 w 42"/>
                <a:gd name="T5" fmla="*/ 36 h 38"/>
                <a:gd name="T6" fmla="*/ 32 w 42"/>
                <a:gd name="T7" fmla="*/ 35 h 38"/>
                <a:gd name="T8" fmla="*/ 33 w 42"/>
                <a:gd name="T9" fmla="*/ 33 h 38"/>
                <a:gd name="T10" fmla="*/ 33 w 42"/>
                <a:gd name="T11" fmla="*/ 32 h 38"/>
                <a:gd name="T12" fmla="*/ 32 w 42"/>
                <a:gd name="T13" fmla="*/ 30 h 38"/>
                <a:gd name="T14" fmla="*/ 8 w 42"/>
                <a:gd name="T15" fmla="*/ 11 h 38"/>
                <a:gd name="T16" fmla="*/ 7 w 42"/>
                <a:gd name="T17" fmla="*/ 10 h 38"/>
                <a:gd name="T18" fmla="*/ 5 w 42"/>
                <a:gd name="T19" fmla="*/ 11 h 38"/>
                <a:gd name="T20" fmla="*/ 3 w 42"/>
                <a:gd name="T21" fmla="*/ 11 h 38"/>
                <a:gd name="T22" fmla="*/ 2 w 42"/>
                <a:gd name="T23" fmla="*/ 13 h 38"/>
                <a:gd name="T24" fmla="*/ 0 w 42"/>
                <a:gd name="T25" fmla="*/ 11 h 38"/>
                <a:gd name="T26" fmla="*/ 10 w 42"/>
                <a:gd name="T27" fmla="*/ 0 h 38"/>
                <a:gd name="T28" fmla="*/ 11 w 42"/>
                <a:gd name="T29" fmla="*/ 1 h 38"/>
                <a:gd name="T30" fmla="*/ 10 w 42"/>
                <a:gd name="T31" fmla="*/ 3 h 38"/>
                <a:gd name="T32" fmla="*/ 10 w 42"/>
                <a:gd name="T33" fmla="*/ 4 h 38"/>
                <a:gd name="T34" fmla="*/ 10 w 42"/>
                <a:gd name="T35" fmla="*/ 6 h 38"/>
                <a:gd name="T36" fmla="*/ 11 w 42"/>
                <a:gd name="T37" fmla="*/ 7 h 38"/>
                <a:gd name="T38" fmla="*/ 35 w 42"/>
                <a:gd name="T39" fmla="*/ 26 h 38"/>
                <a:gd name="T40" fmla="*/ 36 w 42"/>
                <a:gd name="T41" fmla="*/ 27 h 38"/>
                <a:gd name="T42" fmla="*/ 38 w 42"/>
                <a:gd name="T43" fmla="*/ 27 h 38"/>
                <a:gd name="T44" fmla="*/ 39 w 42"/>
                <a:gd name="T45" fmla="*/ 26 h 38"/>
                <a:gd name="T46" fmla="*/ 41 w 42"/>
                <a:gd name="T47" fmla="*/ 25 h 38"/>
                <a:gd name="T48" fmla="*/ 42 w 42"/>
                <a:gd name="T49" fmla="*/ 2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38">
                  <a:moveTo>
                    <a:pt x="42" y="26"/>
                  </a:moveTo>
                  <a:cubicBezTo>
                    <a:pt x="33" y="38"/>
                    <a:pt x="33" y="38"/>
                    <a:pt x="33" y="38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3" y="34"/>
                    <a:pt x="33" y="34"/>
                    <a:pt x="33" y="33"/>
                  </a:cubicBezTo>
                  <a:cubicBezTo>
                    <a:pt x="33" y="33"/>
                    <a:pt x="33" y="32"/>
                    <a:pt x="33" y="32"/>
                  </a:cubicBezTo>
                  <a:cubicBezTo>
                    <a:pt x="33" y="31"/>
                    <a:pt x="32" y="31"/>
                    <a:pt x="32" y="3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7" y="10"/>
                    <a:pt x="7" y="10"/>
                  </a:cubicBezTo>
                  <a:cubicBezTo>
                    <a:pt x="6" y="10"/>
                    <a:pt x="6" y="10"/>
                    <a:pt x="5" y="11"/>
                  </a:cubicBezTo>
                  <a:cubicBezTo>
                    <a:pt x="5" y="11"/>
                    <a:pt x="4" y="11"/>
                    <a:pt x="3" y="11"/>
                  </a:cubicBezTo>
                  <a:cubicBezTo>
                    <a:pt x="3" y="12"/>
                    <a:pt x="2" y="12"/>
                    <a:pt x="2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2"/>
                    <a:pt x="11" y="2"/>
                    <a:pt x="10" y="3"/>
                  </a:cubicBezTo>
                  <a:cubicBezTo>
                    <a:pt x="10" y="3"/>
                    <a:pt x="10" y="4"/>
                    <a:pt x="10" y="4"/>
                  </a:cubicBezTo>
                  <a:cubicBezTo>
                    <a:pt x="9" y="5"/>
                    <a:pt x="10" y="5"/>
                    <a:pt x="10" y="6"/>
                  </a:cubicBezTo>
                  <a:cubicBezTo>
                    <a:pt x="10" y="6"/>
                    <a:pt x="11" y="7"/>
                    <a:pt x="11" y="7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6" y="27"/>
                    <a:pt x="36" y="27"/>
                  </a:cubicBezTo>
                  <a:cubicBezTo>
                    <a:pt x="37" y="27"/>
                    <a:pt x="37" y="27"/>
                    <a:pt x="38" y="27"/>
                  </a:cubicBezTo>
                  <a:cubicBezTo>
                    <a:pt x="38" y="27"/>
                    <a:pt x="39" y="27"/>
                    <a:pt x="39" y="26"/>
                  </a:cubicBezTo>
                  <a:cubicBezTo>
                    <a:pt x="40" y="26"/>
                    <a:pt x="40" y="25"/>
                    <a:pt x="41" y="25"/>
                  </a:cubicBezTo>
                  <a:lnTo>
                    <a:pt x="4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45"/>
            <p:cNvSpPr/>
            <p:nvPr/>
          </p:nvSpPr>
          <p:spPr bwMode="auto">
            <a:xfrm>
              <a:off x="-6762750" y="3411538"/>
              <a:ext cx="177800" cy="155575"/>
            </a:xfrm>
            <a:custGeom>
              <a:avLst/>
              <a:gdLst>
                <a:gd name="T0" fmla="*/ 25 w 47"/>
                <a:gd name="T1" fmla="*/ 6 h 41"/>
                <a:gd name="T2" fmla="*/ 24 w 47"/>
                <a:gd name="T3" fmla="*/ 7 h 41"/>
                <a:gd name="T4" fmla="*/ 22 w 47"/>
                <a:gd name="T5" fmla="*/ 7 h 41"/>
                <a:gd name="T6" fmla="*/ 19 w 47"/>
                <a:gd name="T7" fmla="*/ 6 h 41"/>
                <a:gd name="T8" fmla="*/ 16 w 47"/>
                <a:gd name="T9" fmla="*/ 6 h 41"/>
                <a:gd name="T10" fmla="*/ 14 w 47"/>
                <a:gd name="T11" fmla="*/ 7 h 41"/>
                <a:gd name="T12" fmla="*/ 13 w 47"/>
                <a:gd name="T13" fmla="*/ 8 h 41"/>
                <a:gd name="T14" fmla="*/ 12 w 47"/>
                <a:gd name="T15" fmla="*/ 10 h 41"/>
                <a:gd name="T16" fmla="*/ 11 w 47"/>
                <a:gd name="T17" fmla="*/ 11 h 41"/>
                <a:gd name="T18" fmla="*/ 39 w 47"/>
                <a:gd name="T19" fmla="*/ 29 h 41"/>
                <a:gd name="T20" fmla="*/ 41 w 47"/>
                <a:gd name="T21" fmla="*/ 30 h 41"/>
                <a:gd name="T22" fmla="*/ 43 w 47"/>
                <a:gd name="T23" fmla="*/ 30 h 41"/>
                <a:gd name="T24" fmla="*/ 44 w 47"/>
                <a:gd name="T25" fmla="*/ 29 h 41"/>
                <a:gd name="T26" fmla="*/ 46 w 47"/>
                <a:gd name="T27" fmla="*/ 27 h 41"/>
                <a:gd name="T28" fmla="*/ 47 w 47"/>
                <a:gd name="T29" fmla="*/ 28 h 41"/>
                <a:gd name="T30" fmla="*/ 39 w 47"/>
                <a:gd name="T31" fmla="*/ 41 h 41"/>
                <a:gd name="T32" fmla="*/ 37 w 47"/>
                <a:gd name="T33" fmla="*/ 40 h 41"/>
                <a:gd name="T34" fmla="*/ 38 w 47"/>
                <a:gd name="T35" fmla="*/ 38 h 41"/>
                <a:gd name="T36" fmla="*/ 39 w 47"/>
                <a:gd name="T37" fmla="*/ 37 h 41"/>
                <a:gd name="T38" fmla="*/ 38 w 47"/>
                <a:gd name="T39" fmla="*/ 35 h 41"/>
                <a:gd name="T40" fmla="*/ 37 w 47"/>
                <a:gd name="T41" fmla="*/ 34 h 41"/>
                <a:gd name="T42" fmla="*/ 9 w 47"/>
                <a:gd name="T43" fmla="*/ 15 h 41"/>
                <a:gd name="T44" fmla="*/ 8 w 47"/>
                <a:gd name="T45" fmla="*/ 16 h 41"/>
                <a:gd name="T46" fmla="*/ 7 w 47"/>
                <a:gd name="T47" fmla="*/ 17 h 41"/>
                <a:gd name="T48" fmla="*/ 6 w 47"/>
                <a:gd name="T49" fmla="*/ 19 h 41"/>
                <a:gd name="T50" fmla="*/ 6 w 47"/>
                <a:gd name="T51" fmla="*/ 21 h 41"/>
                <a:gd name="T52" fmla="*/ 7 w 47"/>
                <a:gd name="T53" fmla="*/ 24 h 41"/>
                <a:gd name="T54" fmla="*/ 9 w 47"/>
                <a:gd name="T55" fmla="*/ 26 h 41"/>
                <a:gd name="T56" fmla="*/ 11 w 47"/>
                <a:gd name="T57" fmla="*/ 28 h 41"/>
                <a:gd name="T58" fmla="*/ 10 w 47"/>
                <a:gd name="T59" fmla="*/ 30 h 41"/>
                <a:gd name="T60" fmla="*/ 0 w 47"/>
                <a:gd name="T61" fmla="*/ 23 h 41"/>
                <a:gd name="T62" fmla="*/ 16 w 47"/>
                <a:gd name="T63" fmla="*/ 0 h 41"/>
                <a:gd name="T64" fmla="*/ 25 w 47"/>
                <a:gd name="T65" fmla="*/ 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" h="41">
                  <a:moveTo>
                    <a:pt x="25" y="6"/>
                  </a:move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3" y="7"/>
                    <a:pt x="22" y="7"/>
                  </a:cubicBezTo>
                  <a:cubicBezTo>
                    <a:pt x="21" y="6"/>
                    <a:pt x="20" y="6"/>
                    <a:pt x="19" y="6"/>
                  </a:cubicBezTo>
                  <a:cubicBezTo>
                    <a:pt x="18" y="6"/>
                    <a:pt x="17" y="6"/>
                    <a:pt x="16" y="6"/>
                  </a:cubicBezTo>
                  <a:cubicBezTo>
                    <a:pt x="15" y="6"/>
                    <a:pt x="15" y="6"/>
                    <a:pt x="14" y="7"/>
                  </a:cubicBezTo>
                  <a:cubicBezTo>
                    <a:pt x="14" y="7"/>
                    <a:pt x="14" y="7"/>
                    <a:pt x="13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40" y="30"/>
                    <a:pt x="40" y="30"/>
                    <a:pt x="41" y="30"/>
                  </a:cubicBezTo>
                  <a:cubicBezTo>
                    <a:pt x="42" y="30"/>
                    <a:pt x="42" y="30"/>
                    <a:pt x="43" y="30"/>
                  </a:cubicBezTo>
                  <a:cubicBezTo>
                    <a:pt x="43" y="30"/>
                    <a:pt x="43" y="29"/>
                    <a:pt x="44" y="29"/>
                  </a:cubicBezTo>
                  <a:cubicBezTo>
                    <a:pt x="45" y="28"/>
                    <a:pt x="45" y="28"/>
                    <a:pt x="46" y="27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7" y="40"/>
                    <a:pt x="38" y="39"/>
                    <a:pt x="38" y="38"/>
                  </a:cubicBezTo>
                  <a:cubicBezTo>
                    <a:pt x="38" y="37"/>
                    <a:pt x="39" y="37"/>
                    <a:pt x="39" y="37"/>
                  </a:cubicBezTo>
                  <a:cubicBezTo>
                    <a:pt x="39" y="36"/>
                    <a:pt x="39" y="35"/>
                    <a:pt x="38" y="35"/>
                  </a:cubicBezTo>
                  <a:cubicBezTo>
                    <a:pt x="38" y="35"/>
                    <a:pt x="38" y="34"/>
                    <a:pt x="37" y="3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7" y="17"/>
                    <a:pt x="7" y="17"/>
                  </a:cubicBezTo>
                  <a:cubicBezTo>
                    <a:pt x="6" y="18"/>
                    <a:pt x="6" y="19"/>
                    <a:pt x="6" y="19"/>
                  </a:cubicBezTo>
                  <a:cubicBezTo>
                    <a:pt x="6" y="20"/>
                    <a:pt x="6" y="20"/>
                    <a:pt x="6" y="21"/>
                  </a:cubicBezTo>
                  <a:cubicBezTo>
                    <a:pt x="6" y="22"/>
                    <a:pt x="7" y="23"/>
                    <a:pt x="7" y="24"/>
                  </a:cubicBezTo>
                  <a:cubicBezTo>
                    <a:pt x="8" y="25"/>
                    <a:pt x="8" y="25"/>
                    <a:pt x="9" y="26"/>
                  </a:cubicBezTo>
                  <a:cubicBezTo>
                    <a:pt x="9" y="27"/>
                    <a:pt x="10" y="28"/>
                    <a:pt x="11" y="28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6" y="0"/>
                    <a:pt x="16" y="0"/>
                    <a:pt x="16" y="0"/>
                  </a:cubicBezTo>
                  <a:lnTo>
                    <a:pt x="2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46"/>
            <p:cNvSpPr/>
            <p:nvPr/>
          </p:nvSpPr>
          <p:spPr bwMode="auto">
            <a:xfrm>
              <a:off x="-6686550" y="3268663"/>
              <a:ext cx="179388" cy="142875"/>
            </a:xfrm>
            <a:custGeom>
              <a:avLst/>
              <a:gdLst>
                <a:gd name="T0" fmla="*/ 14 w 48"/>
                <a:gd name="T1" fmla="*/ 1 h 38"/>
                <a:gd name="T2" fmla="*/ 14 w 48"/>
                <a:gd name="T3" fmla="*/ 2 h 38"/>
                <a:gd name="T4" fmla="*/ 14 w 48"/>
                <a:gd name="T5" fmla="*/ 4 h 38"/>
                <a:gd name="T6" fmla="*/ 14 w 48"/>
                <a:gd name="T7" fmla="*/ 5 h 38"/>
                <a:gd name="T8" fmla="*/ 16 w 48"/>
                <a:gd name="T9" fmla="*/ 7 h 38"/>
                <a:gd name="T10" fmla="*/ 21 w 48"/>
                <a:gd name="T11" fmla="*/ 13 h 38"/>
                <a:gd name="T12" fmla="*/ 27 w 48"/>
                <a:gd name="T13" fmla="*/ 19 h 38"/>
                <a:gd name="T14" fmla="*/ 30 w 48"/>
                <a:gd name="T15" fmla="*/ 22 h 38"/>
                <a:gd name="T16" fmla="*/ 33 w 48"/>
                <a:gd name="T17" fmla="*/ 23 h 38"/>
                <a:gd name="T18" fmla="*/ 40 w 48"/>
                <a:gd name="T19" fmla="*/ 26 h 38"/>
                <a:gd name="T20" fmla="*/ 42 w 48"/>
                <a:gd name="T21" fmla="*/ 26 h 38"/>
                <a:gd name="T22" fmla="*/ 44 w 48"/>
                <a:gd name="T23" fmla="*/ 26 h 38"/>
                <a:gd name="T24" fmla="*/ 45 w 48"/>
                <a:gd name="T25" fmla="*/ 24 h 38"/>
                <a:gd name="T26" fmla="*/ 46 w 48"/>
                <a:gd name="T27" fmla="*/ 23 h 38"/>
                <a:gd name="T28" fmla="*/ 48 w 48"/>
                <a:gd name="T29" fmla="*/ 24 h 38"/>
                <a:gd name="T30" fmla="*/ 42 w 48"/>
                <a:gd name="T31" fmla="*/ 38 h 38"/>
                <a:gd name="T32" fmla="*/ 40 w 48"/>
                <a:gd name="T33" fmla="*/ 37 h 38"/>
                <a:gd name="T34" fmla="*/ 41 w 48"/>
                <a:gd name="T35" fmla="*/ 35 h 38"/>
                <a:gd name="T36" fmla="*/ 41 w 48"/>
                <a:gd name="T37" fmla="*/ 33 h 38"/>
                <a:gd name="T38" fmla="*/ 40 w 48"/>
                <a:gd name="T39" fmla="*/ 32 h 38"/>
                <a:gd name="T40" fmla="*/ 39 w 48"/>
                <a:gd name="T41" fmla="*/ 31 h 38"/>
                <a:gd name="T42" fmla="*/ 29 w 48"/>
                <a:gd name="T43" fmla="*/ 27 h 38"/>
                <a:gd name="T44" fmla="*/ 27 w 48"/>
                <a:gd name="T45" fmla="*/ 27 h 38"/>
                <a:gd name="T46" fmla="*/ 24 w 48"/>
                <a:gd name="T47" fmla="*/ 27 h 38"/>
                <a:gd name="T48" fmla="*/ 16 w 48"/>
                <a:gd name="T49" fmla="*/ 27 h 38"/>
                <a:gd name="T50" fmla="*/ 9 w 48"/>
                <a:gd name="T51" fmla="*/ 27 h 38"/>
                <a:gd name="T52" fmla="*/ 6 w 48"/>
                <a:gd name="T53" fmla="*/ 27 h 38"/>
                <a:gd name="T54" fmla="*/ 4 w 48"/>
                <a:gd name="T55" fmla="*/ 28 h 38"/>
                <a:gd name="T56" fmla="*/ 3 w 48"/>
                <a:gd name="T57" fmla="*/ 29 h 38"/>
                <a:gd name="T58" fmla="*/ 2 w 48"/>
                <a:gd name="T59" fmla="*/ 30 h 38"/>
                <a:gd name="T60" fmla="*/ 0 w 48"/>
                <a:gd name="T61" fmla="*/ 29 h 38"/>
                <a:gd name="T62" fmla="*/ 5 w 48"/>
                <a:gd name="T63" fmla="*/ 16 h 38"/>
                <a:gd name="T64" fmla="*/ 7 w 48"/>
                <a:gd name="T65" fmla="*/ 17 h 38"/>
                <a:gd name="T66" fmla="*/ 6 w 48"/>
                <a:gd name="T67" fmla="*/ 20 h 38"/>
                <a:gd name="T68" fmla="*/ 7 w 48"/>
                <a:gd name="T69" fmla="*/ 21 h 38"/>
                <a:gd name="T70" fmla="*/ 8 w 48"/>
                <a:gd name="T71" fmla="*/ 22 h 38"/>
                <a:gd name="T72" fmla="*/ 9 w 48"/>
                <a:gd name="T73" fmla="*/ 22 h 38"/>
                <a:gd name="T74" fmla="*/ 11 w 48"/>
                <a:gd name="T75" fmla="*/ 22 h 38"/>
                <a:gd name="T76" fmla="*/ 13 w 48"/>
                <a:gd name="T77" fmla="*/ 22 h 38"/>
                <a:gd name="T78" fmla="*/ 18 w 48"/>
                <a:gd name="T79" fmla="*/ 22 h 38"/>
                <a:gd name="T80" fmla="*/ 26 w 48"/>
                <a:gd name="T81" fmla="*/ 21 h 38"/>
                <a:gd name="T82" fmla="*/ 17 w 48"/>
                <a:gd name="T83" fmla="*/ 12 h 38"/>
                <a:gd name="T84" fmla="*/ 13 w 48"/>
                <a:gd name="T85" fmla="*/ 8 h 38"/>
                <a:gd name="T86" fmla="*/ 12 w 48"/>
                <a:gd name="T87" fmla="*/ 8 h 38"/>
                <a:gd name="T88" fmla="*/ 11 w 48"/>
                <a:gd name="T89" fmla="*/ 9 h 38"/>
                <a:gd name="T90" fmla="*/ 10 w 48"/>
                <a:gd name="T91" fmla="*/ 10 h 38"/>
                <a:gd name="T92" fmla="*/ 9 w 48"/>
                <a:gd name="T93" fmla="*/ 11 h 38"/>
                <a:gd name="T94" fmla="*/ 8 w 48"/>
                <a:gd name="T95" fmla="*/ 11 h 38"/>
                <a:gd name="T96" fmla="*/ 12 w 48"/>
                <a:gd name="T97" fmla="*/ 0 h 38"/>
                <a:gd name="T98" fmla="*/ 14 w 48"/>
                <a:gd name="T9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8" h="38">
                  <a:moveTo>
                    <a:pt x="14" y="1"/>
                  </a:moveTo>
                  <a:cubicBezTo>
                    <a:pt x="14" y="1"/>
                    <a:pt x="14" y="2"/>
                    <a:pt x="14" y="2"/>
                  </a:cubicBezTo>
                  <a:cubicBezTo>
                    <a:pt x="14" y="3"/>
                    <a:pt x="14" y="3"/>
                    <a:pt x="14" y="4"/>
                  </a:cubicBezTo>
                  <a:cubicBezTo>
                    <a:pt x="14" y="4"/>
                    <a:pt x="14" y="5"/>
                    <a:pt x="14" y="5"/>
                  </a:cubicBezTo>
                  <a:cubicBezTo>
                    <a:pt x="15" y="5"/>
                    <a:pt x="15" y="6"/>
                    <a:pt x="16" y="7"/>
                  </a:cubicBezTo>
                  <a:cubicBezTo>
                    <a:pt x="17" y="9"/>
                    <a:pt x="19" y="11"/>
                    <a:pt x="21" y="13"/>
                  </a:cubicBezTo>
                  <a:cubicBezTo>
                    <a:pt x="22" y="14"/>
                    <a:pt x="25" y="17"/>
                    <a:pt x="27" y="19"/>
                  </a:cubicBezTo>
                  <a:cubicBezTo>
                    <a:pt x="28" y="20"/>
                    <a:pt x="29" y="21"/>
                    <a:pt x="30" y="22"/>
                  </a:cubicBezTo>
                  <a:cubicBezTo>
                    <a:pt x="30" y="22"/>
                    <a:pt x="31" y="22"/>
                    <a:pt x="33" y="23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2" y="26"/>
                  </a:cubicBezTo>
                  <a:cubicBezTo>
                    <a:pt x="43" y="26"/>
                    <a:pt x="43" y="26"/>
                    <a:pt x="44" y="26"/>
                  </a:cubicBezTo>
                  <a:cubicBezTo>
                    <a:pt x="44" y="26"/>
                    <a:pt x="44" y="25"/>
                    <a:pt x="45" y="24"/>
                  </a:cubicBezTo>
                  <a:cubicBezTo>
                    <a:pt x="45" y="24"/>
                    <a:pt x="46" y="23"/>
                    <a:pt x="46" y="23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6"/>
                    <a:pt x="40" y="36"/>
                    <a:pt x="41" y="35"/>
                  </a:cubicBezTo>
                  <a:cubicBezTo>
                    <a:pt x="41" y="34"/>
                    <a:pt x="41" y="34"/>
                    <a:pt x="41" y="33"/>
                  </a:cubicBezTo>
                  <a:cubicBezTo>
                    <a:pt x="41" y="33"/>
                    <a:pt x="41" y="32"/>
                    <a:pt x="40" y="32"/>
                  </a:cubicBezTo>
                  <a:cubicBezTo>
                    <a:pt x="40" y="31"/>
                    <a:pt x="39" y="31"/>
                    <a:pt x="39" y="31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9" y="27"/>
                    <a:pt x="28" y="27"/>
                    <a:pt x="27" y="27"/>
                  </a:cubicBezTo>
                  <a:cubicBezTo>
                    <a:pt x="26" y="27"/>
                    <a:pt x="25" y="27"/>
                    <a:pt x="24" y="27"/>
                  </a:cubicBezTo>
                  <a:cubicBezTo>
                    <a:pt x="22" y="27"/>
                    <a:pt x="19" y="27"/>
                    <a:pt x="16" y="27"/>
                  </a:cubicBezTo>
                  <a:cubicBezTo>
                    <a:pt x="13" y="27"/>
                    <a:pt x="11" y="27"/>
                    <a:pt x="9" y="27"/>
                  </a:cubicBezTo>
                  <a:cubicBezTo>
                    <a:pt x="8" y="27"/>
                    <a:pt x="7" y="27"/>
                    <a:pt x="6" y="27"/>
                  </a:cubicBezTo>
                  <a:cubicBezTo>
                    <a:pt x="5" y="27"/>
                    <a:pt x="5" y="27"/>
                    <a:pt x="4" y="28"/>
                  </a:cubicBezTo>
                  <a:cubicBezTo>
                    <a:pt x="4" y="28"/>
                    <a:pt x="3" y="28"/>
                    <a:pt x="3" y="29"/>
                  </a:cubicBezTo>
                  <a:cubicBezTo>
                    <a:pt x="2" y="29"/>
                    <a:pt x="2" y="29"/>
                    <a:pt x="2" y="3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8"/>
                    <a:pt x="6" y="19"/>
                    <a:pt x="6" y="20"/>
                  </a:cubicBezTo>
                  <a:cubicBezTo>
                    <a:pt x="6" y="21"/>
                    <a:pt x="7" y="21"/>
                    <a:pt x="7" y="21"/>
                  </a:cubicBezTo>
                  <a:cubicBezTo>
                    <a:pt x="7" y="22"/>
                    <a:pt x="7" y="22"/>
                    <a:pt x="8" y="22"/>
                  </a:cubicBezTo>
                  <a:cubicBezTo>
                    <a:pt x="8" y="22"/>
                    <a:pt x="8" y="22"/>
                    <a:pt x="9" y="22"/>
                  </a:cubicBezTo>
                  <a:cubicBezTo>
                    <a:pt x="9" y="22"/>
                    <a:pt x="10" y="22"/>
                    <a:pt x="11" y="22"/>
                  </a:cubicBezTo>
                  <a:cubicBezTo>
                    <a:pt x="11" y="22"/>
                    <a:pt x="12" y="22"/>
                    <a:pt x="13" y="22"/>
                  </a:cubicBezTo>
                  <a:cubicBezTo>
                    <a:pt x="15" y="22"/>
                    <a:pt x="17" y="22"/>
                    <a:pt x="18" y="22"/>
                  </a:cubicBezTo>
                  <a:cubicBezTo>
                    <a:pt x="20" y="22"/>
                    <a:pt x="23" y="21"/>
                    <a:pt x="26" y="21"/>
                  </a:cubicBezTo>
                  <a:cubicBezTo>
                    <a:pt x="22" y="17"/>
                    <a:pt x="19" y="14"/>
                    <a:pt x="17" y="12"/>
                  </a:cubicBezTo>
                  <a:cubicBezTo>
                    <a:pt x="15" y="10"/>
                    <a:pt x="14" y="8"/>
                    <a:pt x="13" y="8"/>
                  </a:cubicBezTo>
                  <a:cubicBezTo>
                    <a:pt x="13" y="8"/>
                    <a:pt x="12" y="8"/>
                    <a:pt x="12" y="8"/>
                  </a:cubicBezTo>
                  <a:cubicBezTo>
                    <a:pt x="12" y="8"/>
                    <a:pt x="11" y="9"/>
                    <a:pt x="11" y="9"/>
                  </a:cubicBezTo>
                  <a:cubicBezTo>
                    <a:pt x="11" y="9"/>
                    <a:pt x="10" y="10"/>
                    <a:pt x="10" y="10"/>
                  </a:cubicBezTo>
                  <a:cubicBezTo>
                    <a:pt x="10" y="11"/>
                    <a:pt x="10" y="11"/>
                    <a:pt x="9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47"/>
            <p:cNvSpPr>
              <a:spLocks noEditPoints="1"/>
            </p:cNvSpPr>
            <p:nvPr/>
          </p:nvSpPr>
          <p:spPr bwMode="auto">
            <a:xfrm>
              <a:off x="-7880350" y="4138613"/>
              <a:ext cx="63500" cy="98425"/>
            </a:xfrm>
            <a:custGeom>
              <a:avLst/>
              <a:gdLst>
                <a:gd name="T0" fmla="*/ 9 w 17"/>
                <a:gd name="T1" fmla="*/ 24 h 26"/>
                <a:gd name="T2" fmla="*/ 16 w 17"/>
                <a:gd name="T3" fmla="*/ 13 h 26"/>
                <a:gd name="T4" fmla="*/ 10 w 17"/>
                <a:gd name="T5" fmla="*/ 0 h 26"/>
                <a:gd name="T6" fmla="*/ 9 w 17"/>
                <a:gd name="T7" fmla="*/ 0 h 26"/>
                <a:gd name="T8" fmla="*/ 9 w 17"/>
                <a:gd name="T9" fmla="*/ 2 h 26"/>
                <a:gd name="T10" fmla="*/ 10 w 17"/>
                <a:gd name="T11" fmla="*/ 2 h 26"/>
                <a:gd name="T12" fmla="*/ 12 w 17"/>
                <a:gd name="T13" fmla="*/ 10 h 26"/>
                <a:gd name="T14" fmla="*/ 11 w 17"/>
                <a:gd name="T15" fmla="*/ 14 h 26"/>
                <a:gd name="T16" fmla="*/ 9 w 17"/>
                <a:gd name="T17" fmla="*/ 15 h 26"/>
                <a:gd name="T18" fmla="*/ 9 w 17"/>
                <a:gd name="T19" fmla="*/ 17 h 26"/>
                <a:gd name="T20" fmla="*/ 10 w 17"/>
                <a:gd name="T21" fmla="*/ 16 h 26"/>
                <a:gd name="T22" fmla="*/ 9 w 17"/>
                <a:gd name="T23" fmla="*/ 19 h 26"/>
                <a:gd name="T24" fmla="*/ 9 w 17"/>
                <a:gd name="T25" fmla="*/ 24 h 26"/>
                <a:gd name="T26" fmla="*/ 1 w 17"/>
                <a:gd name="T27" fmla="*/ 26 h 26"/>
                <a:gd name="T28" fmla="*/ 9 w 17"/>
                <a:gd name="T29" fmla="*/ 24 h 26"/>
                <a:gd name="T30" fmla="*/ 9 w 17"/>
                <a:gd name="T31" fmla="*/ 19 h 26"/>
                <a:gd name="T32" fmla="*/ 0 w 17"/>
                <a:gd name="T33" fmla="*/ 25 h 26"/>
                <a:gd name="T34" fmla="*/ 1 w 17"/>
                <a:gd name="T35" fmla="*/ 26 h 26"/>
                <a:gd name="T36" fmla="*/ 9 w 17"/>
                <a:gd name="T37" fmla="*/ 0 h 26"/>
                <a:gd name="T38" fmla="*/ 1 w 17"/>
                <a:gd name="T39" fmla="*/ 7 h 26"/>
                <a:gd name="T40" fmla="*/ 6 w 17"/>
                <a:gd name="T41" fmla="*/ 17 h 26"/>
                <a:gd name="T42" fmla="*/ 9 w 17"/>
                <a:gd name="T43" fmla="*/ 17 h 26"/>
                <a:gd name="T44" fmla="*/ 9 w 17"/>
                <a:gd name="T45" fmla="*/ 15 h 26"/>
                <a:gd name="T46" fmla="*/ 7 w 17"/>
                <a:gd name="T47" fmla="*/ 15 h 26"/>
                <a:gd name="T48" fmla="*/ 6 w 17"/>
                <a:gd name="T49" fmla="*/ 8 h 26"/>
                <a:gd name="T50" fmla="*/ 9 w 17"/>
                <a:gd name="T51" fmla="*/ 2 h 26"/>
                <a:gd name="T52" fmla="*/ 9 w 17"/>
                <a:gd name="T5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6">
                  <a:moveTo>
                    <a:pt x="9" y="24"/>
                  </a:moveTo>
                  <a:cubicBezTo>
                    <a:pt x="13" y="22"/>
                    <a:pt x="15" y="18"/>
                    <a:pt x="16" y="13"/>
                  </a:cubicBezTo>
                  <a:cubicBezTo>
                    <a:pt x="17" y="6"/>
                    <a:pt x="15" y="2"/>
                    <a:pt x="10" y="0"/>
                  </a:cubicBezTo>
                  <a:cubicBezTo>
                    <a:pt x="10" y="0"/>
                    <a:pt x="9" y="0"/>
                    <a:pt x="9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2" y="2"/>
                    <a:pt x="13" y="5"/>
                    <a:pt x="12" y="10"/>
                  </a:cubicBezTo>
                  <a:cubicBezTo>
                    <a:pt x="12" y="11"/>
                    <a:pt x="11" y="13"/>
                    <a:pt x="11" y="14"/>
                  </a:cubicBezTo>
                  <a:cubicBezTo>
                    <a:pt x="10" y="15"/>
                    <a:pt x="9" y="15"/>
                    <a:pt x="9" y="15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6"/>
                    <a:pt x="10" y="16"/>
                    <a:pt x="10" y="16"/>
                  </a:cubicBezTo>
                  <a:cubicBezTo>
                    <a:pt x="10" y="17"/>
                    <a:pt x="9" y="18"/>
                    <a:pt x="9" y="19"/>
                  </a:cubicBezTo>
                  <a:lnTo>
                    <a:pt x="9" y="24"/>
                  </a:lnTo>
                  <a:close/>
                  <a:moveTo>
                    <a:pt x="1" y="26"/>
                  </a:moveTo>
                  <a:cubicBezTo>
                    <a:pt x="4" y="26"/>
                    <a:pt x="7" y="25"/>
                    <a:pt x="9" y="24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7" y="22"/>
                    <a:pt x="4" y="24"/>
                    <a:pt x="0" y="25"/>
                  </a:cubicBezTo>
                  <a:cubicBezTo>
                    <a:pt x="1" y="26"/>
                    <a:pt x="1" y="26"/>
                    <a:pt x="1" y="26"/>
                  </a:cubicBezTo>
                  <a:close/>
                  <a:moveTo>
                    <a:pt x="9" y="0"/>
                  </a:moveTo>
                  <a:cubicBezTo>
                    <a:pt x="5" y="0"/>
                    <a:pt x="2" y="3"/>
                    <a:pt x="1" y="7"/>
                  </a:cubicBezTo>
                  <a:cubicBezTo>
                    <a:pt x="0" y="12"/>
                    <a:pt x="2" y="15"/>
                    <a:pt x="6" y="17"/>
                  </a:cubicBezTo>
                  <a:cubicBezTo>
                    <a:pt x="7" y="17"/>
                    <a:pt x="8" y="17"/>
                    <a:pt x="9" y="17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5"/>
                    <a:pt x="8" y="15"/>
                    <a:pt x="7" y="15"/>
                  </a:cubicBezTo>
                  <a:cubicBezTo>
                    <a:pt x="6" y="15"/>
                    <a:pt x="5" y="12"/>
                    <a:pt x="6" y="8"/>
                  </a:cubicBezTo>
                  <a:cubicBezTo>
                    <a:pt x="7" y="4"/>
                    <a:pt x="8" y="2"/>
                    <a:pt x="9" y="2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48"/>
            <p:cNvSpPr/>
            <p:nvPr/>
          </p:nvSpPr>
          <p:spPr bwMode="auto">
            <a:xfrm>
              <a:off x="-7780338" y="4160838"/>
              <a:ext cx="60325" cy="101600"/>
            </a:xfrm>
            <a:custGeom>
              <a:avLst/>
              <a:gdLst>
                <a:gd name="T0" fmla="*/ 2 w 16"/>
                <a:gd name="T1" fmla="*/ 26 h 27"/>
                <a:gd name="T2" fmla="*/ 6 w 16"/>
                <a:gd name="T3" fmla="*/ 27 h 27"/>
                <a:gd name="T4" fmla="*/ 16 w 16"/>
                <a:gd name="T5" fmla="*/ 3 h 27"/>
                <a:gd name="T6" fmla="*/ 16 w 16"/>
                <a:gd name="T7" fmla="*/ 2 h 27"/>
                <a:gd name="T8" fmla="*/ 1 w 16"/>
                <a:gd name="T9" fmla="*/ 0 h 27"/>
                <a:gd name="T10" fmla="*/ 0 w 16"/>
                <a:gd name="T11" fmla="*/ 7 h 27"/>
                <a:gd name="T12" fmla="*/ 1 w 16"/>
                <a:gd name="T13" fmla="*/ 7 h 27"/>
                <a:gd name="T14" fmla="*/ 2 w 16"/>
                <a:gd name="T15" fmla="*/ 5 h 27"/>
                <a:gd name="T16" fmla="*/ 5 w 16"/>
                <a:gd name="T17" fmla="*/ 5 h 27"/>
                <a:gd name="T18" fmla="*/ 12 w 16"/>
                <a:gd name="T19" fmla="*/ 6 h 27"/>
                <a:gd name="T20" fmla="*/ 2 w 16"/>
                <a:gd name="T21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27">
                  <a:moveTo>
                    <a:pt x="2" y="26"/>
                  </a:moveTo>
                  <a:cubicBezTo>
                    <a:pt x="6" y="27"/>
                    <a:pt x="6" y="27"/>
                    <a:pt x="6" y="27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6"/>
                    <a:pt x="2" y="5"/>
                    <a:pt x="2" y="5"/>
                  </a:cubicBezTo>
                  <a:cubicBezTo>
                    <a:pt x="3" y="5"/>
                    <a:pt x="3" y="5"/>
                    <a:pt x="5" y="5"/>
                  </a:cubicBezTo>
                  <a:cubicBezTo>
                    <a:pt x="12" y="6"/>
                    <a:pt x="12" y="6"/>
                    <a:pt x="12" y="6"/>
                  </a:cubicBezTo>
                  <a:lnTo>
                    <a:pt x="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49"/>
            <p:cNvSpPr>
              <a:spLocks noEditPoints="1"/>
            </p:cNvSpPr>
            <p:nvPr/>
          </p:nvSpPr>
          <p:spPr bwMode="auto">
            <a:xfrm>
              <a:off x="-7689850" y="4187825"/>
              <a:ext cx="63500" cy="96838"/>
            </a:xfrm>
            <a:custGeom>
              <a:avLst/>
              <a:gdLst>
                <a:gd name="T0" fmla="*/ 16 w 17"/>
                <a:gd name="T1" fmla="*/ 0 h 26"/>
                <a:gd name="T2" fmla="*/ 8 w 17"/>
                <a:gd name="T3" fmla="*/ 2 h 26"/>
                <a:gd name="T4" fmla="*/ 8 w 17"/>
                <a:gd name="T5" fmla="*/ 7 h 26"/>
                <a:gd name="T6" fmla="*/ 17 w 17"/>
                <a:gd name="T7" fmla="*/ 1 h 26"/>
                <a:gd name="T8" fmla="*/ 16 w 17"/>
                <a:gd name="T9" fmla="*/ 0 h 26"/>
                <a:gd name="T10" fmla="*/ 8 w 17"/>
                <a:gd name="T11" fmla="*/ 25 h 26"/>
                <a:gd name="T12" fmla="*/ 16 w 17"/>
                <a:gd name="T13" fmla="*/ 18 h 26"/>
                <a:gd name="T14" fmla="*/ 11 w 17"/>
                <a:gd name="T15" fmla="*/ 9 h 26"/>
                <a:gd name="T16" fmla="*/ 8 w 17"/>
                <a:gd name="T17" fmla="*/ 9 h 26"/>
                <a:gd name="T18" fmla="*/ 8 w 17"/>
                <a:gd name="T19" fmla="*/ 11 h 26"/>
                <a:gd name="T20" fmla="*/ 9 w 17"/>
                <a:gd name="T21" fmla="*/ 11 h 26"/>
                <a:gd name="T22" fmla="*/ 11 w 17"/>
                <a:gd name="T23" fmla="*/ 18 h 26"/>
                <a:gd name="T24" fmla="*/ 8 w 17"/>
                <a:gd name="T25" fmla="*/ 24 h 26"/>
                <a:gd name="T26" fmla="*/ 8 w 17"/>
                <a:gd name="T27" fmla="*/ 25 h 26"/>
                <a:gd name="T28" fmla="*/ 8 w 17"/>
                <a:gd name="T29" fmla="*/ 2 h 26"/>
                <a:gd name="T30" fmla="*/ 1 w 17"/>
                <a:gd name="T31" fmla="*/ 13 h 26"/>
                <a:gd name="T32" fmla="*/ 7 w 17"/>
                <a:gd name="T33" fmla="*/ 25 h 26"/>
                <a:gd name="T34" fmla="*/ 8 w 17"/>
                <a:gd name="T35" fmla="*/ 25 h 26"/>
                <a:gd name="T36" fmla="*/ 8 w 17"/>
                <a:gd name="T37" fmla="*/ 24 h 26"/>
                <a:gd name="T38" fmla="*/ 7 w 17"/>
                <a:gd name="T39" fmla="*/ 24 h 26"/>
                <a:gd name="T40" fmla="*/ 5 w 17"/>
                <a:gd name="T41" fmla="*/ 15 h 26"/>
                <a:gd name="T42" fmla="*/ 6 w 17"/>
                <a:gd name="T43" fmla="*/ 12 h 26"/>
                <a:gd name="T44" fmla="*/ 6 w 17"/>
                <a:gd name="T45" fmla="*/ 12 h 26"/>
                <a:gd name="T46" fmla="*/ 8 w 17"/>
                <a:gd name="T47" fmla="*/ 11 h 26"/>
                <a:gd name="T48" fmla="*/ 8 w 17"/>
                <a:gd name="T49" fmla="*/ 9 h 26"/>
                <a:gd name="T50" fmla="*/ 7 w 17"/>
                <a:gd name="T51" fmla="*/ 10 h 26"/>
                <a:gd name="T52" fmla="*/ 8 w 17"/>
                <a:gd name="T53" fmla="*/ 7 h 26"/>
                <a:gd name="T54" fmla="*/ 8 w 17"/>
                <a:gd name="T55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" h="26">
                  <a:moveTo>
                    <a:pt x="16" y="0"/>
                  </a:moveTo>
                  <a:cubicBezTo>
                    <a:pt x="13" y="0"/>
                    <a:pt x="10" y="0"/>
                    <a:pt x="8" y="2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0" y="4"/>
                    <a:pt x="13" y="2"/>
                    <a:pt x="17" y="1"/>
                  </a:cubicBezTo>
                  <a:cubicBezTo>
                    <a:pt x="16" y="0"/>
                    <a:pt x="16" y="0"/>
                    <a:pt x="16" y="0"/>
                  </a:cubicBezTo>
                  <a:close/>
                  <a:moveTo>
                    <a:pt x="8" y="25"/>
                  </a:moveTo>
                  <a:cubicBezTo>
                    <a:pt x="12" y="26"/>
                    <a:pt x="15" y="23"/>
                    <a:pt x="16" y="18"/>
                  </a:cubicBezTo>
                  <a:cubicBezTo>
                    <a:pt x="17" y="13"/>
                    <a:pt x="15" y="10"/>
                    <a:pt x="11" y="9"/>
                  </a:cubicBezTo>
                  <a:cubicBezTo>
                    <a:pt x="10" y="9"/>
                    <a:pt x="9" y="9"/>
                    <a:pt x="8" y="9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1" y="11"/>
                    <a:pt x="12" y="13"/>
                    <a:pt x="11" y="18"/>
                  </a:cubicBezTo>
                  <a:cubicBezTo>
                    <a:pt x="10" y="21"/>
                    <a:pt x="10" y="23"/>
                    <a:pt x="8" y="24"/>
                  </a:cubicBezTo>
                  <a:lnTo>
                    <a:pt x="8" y="25"/>
                  </a:lnTo>
                  <a:close/>
                  <a:moveTo>
                    <a:pt x="8" y="2"/>
                  </a:moveTo>
                  <a:cubicBezTo>
                    <a:pt x="4" y="4"/>
                    <a:pt x="2" y="8"/>
                    <a:pt x="1" y="13"/>
                  </a:cubicBezTo>
                  <a:cubicBezTo>
                    <a:pt x="0" y="20"/>
                    <a:pt x="2" y="24"/>
                    <a:pt x="7" y="25"/>
                  </a:cubicBezTo>
                  <a:cubicBezTo>
                    <a:pt x="7" y="25"/>
                    <a:pt x="8" y="25"/>
                    <a:pt x="8" y="25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7" y="24"/>
                    <a:pt x="7" y="24"/>
                  </a:cubicBezTo>
                  <a:cubicBezTo>
                    <a:pt x="5" y="23"/>
                    <a:pt x="4" y="21"/>
                    <a:pt x="5" y="15"/>
                  </a:cubicBezTo>
                  <a:cubicBezTo>
                    <a:pt x="5" y="14"/>
                    <a:pt x="6" y="13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1"/>
                    <a:pt x="7" y="11"/>
                    <a:pt x="8" y="1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7" y="10"/>
                    <a:pt x="7" y="10"/>
                  </a:cubicBezTo>
                  <a:cubicBezTo>
                    <a:pt x="7" y="9"/>
                    <a:pt x="8" y="8"/>
                    <a:pt x="8" y="7"/>
                  </a:cubicBezTo>
                  <a:lnTo>
                    <a:pt x="8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Rectangle 50"/>
            <p:cNvSpPr>
              <a:spLocks noChangeArrowheads="1"/>
            </p:cNvSpPr>
            <p:nvPr/>
          </p:nvSpPr>
          <p:spPr bwMode="auto">
            <a:xfrm>
              <a:off x="-7599363" y="4254500"/>
              <a:ext cx="22225" cy="1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51"/>
            <p:cNvSpPr/>
            <p:nvPr/>
          </p:nvSpPr>
          <p:spPr bwMode="auto">
            <a:xfrm>
              <a:off x="-7546975" y="4191000"/>
              <a:ext cx="49213" cy="101600"/>
            </a:xfrm>
            <a:custGeom>
              <a:avLst/>
              <a:gdLst>
                <a:gd name="T0" fmla="*/ 10 w 13"/>
                <a:gd name="T1" fmla="*/ 0 h 27"/>
                <a:gd name="T2" fmla="*/ 8 w 13"/>
                <a:gd name="T3" fmla="*/ 0 h 27"/>
                <a:gd name="T4" fmla="*/ 0 w 13"/>
                <a:gd name="T5" fmla="*/ 5 h 27"/>
                <a:gd name="T6" fmla="*/ 0 w 13"/>
                <a:gd name="T7" fmla="*/ 6 h 27"/>
                <a:gd name="T8" fmla="*/ 5 w 13"/>
                <a:gd name="T9" fmla="*/ 5 h 27"/>
                <a:gd name="T10" fmla="*/ 4 w 13"/>
                <a:gd name="T11" fmla="*/ 23 h 27"/>
                <a:gd name="T12" fmla="*/ 3 w 13"/>
                <a:gd name="T13" fmla="*/ 25 h 27"/>
                <a:gd name="T14" fmla="*/ 1 w 13"/>
                <a:gd name="T15" fmla="*/ 24 h 27"/>
                <a:gd name="T16" fmla="*/ 1 w 13"/>
                <a:gd name="T17" fmla="*/ 26 h 27"/>
                <a:gd name="T18" fmla="*/ 13 w 13"/>
                <a:gd name="T19" fmla="*/ 27 h 27"/>
                <a:gd name="T20" fmla="*/ 13 w 13"/>
                <a:gd name="T21" fmla="*/ 25 h 27"/>
                <a:gd name="T22" fmla="*/ 10 w 13"/>
                <a:gd name="T23" fmla="*/ 25 h 27"/>
                <a:gd name="T24" fmla="*/ 9 w 13"/>
                <a:gd name="T25" fmla="*/ 23 h 27"/>
                <a:gd name="T26" fmla="*/ 10 w 13"/>
                <a:gd name="T2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" h="27">
                  <a:moveTo>
                    <a:pt x="10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2"/>
                    <a:pt x="3" y="4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6"/>
                    <a:pt x="3" y="6"/>
                    <a:pt x="5" y="5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4"/>
                    <a:pt x="4" y="24"/>
                    <a:pt x="3" y="25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0" y="25"/>
                    <a:pt x="9" y="24"/>
                    <a:pt x="9" y="23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52"/>
            <p:cNvSpPr>
              <a:spLocks noEditPoints="1"/>
            </p:cNvSpPr>
            <p:nvPr/>
          </p:nvSpPr>
          <p:spPr bwMode="auto">
            <a:xfrm>
              <a:off x="-7456488" y="4191000"/>
              <a:ext cx="60325" cy="98425"/>
            </a:xfrm>
            <a:custGeom>
              <a:avLst/>
              <a:gdLst>
                <a:gd name="T0" fmla="*/ 8 w 16"/>
                <a:gd name="T1" fmla="*/ 25 h 26"/>
                <a:gd name="T2" fmla="*/ 15 w 16"/>
                <a:gd name="T3" fmla="*/ 12 h 26"/>
                <a:gd name="T4" fmla="*/ 8 w 16"/>
                <a:gd name="T5" fmla="*/ 0 h 26"/>
                <a:gd name="T6" fmla="*/ 8 w 16"/>
                <a:gd name="T7" fmla="*/ 0 h 26"/>
                <a:gd name="T8" fmla="*/ 8 w 16"/>
                <a:gd name="T9" fmla="*/ 1 h 26"/>
                <a:gd name="T10" fmla="*/ 8 w 16"/>
                <a:gd name="T11" fmla="*/ 1 h 26"/>
                <a:gd name="T12" fmla="*/ 11 w 16"/>
                <a:gd name="T13" fmla="*/ 9 h 26"/>
                <a:gd name="T14" fmla="*/ 10 w 16"/>
                <a:gd name="T15" fmla="*/ 14 h 26"/>
                <a:gd name="T16" fmla="*/ 8 w 16"/>
                <a:gd name="T17" fmla="*/ 15 h 26"/>
                <a:gd name="T18" fmla="*/ 8 w 16"/>
                <a:gd name="T19" fmla="*/ 16 h 26"/>
                <a:gd name="T20" fmla="*/ 10 w 16"/>
                <a:gd name="T21" fmla="*/ 16 h 26"/>
                <a:gd name="T22" fmla="*/ 8 w 16"/>
                <a:gd name="T23" fmla="*/ 20 h 26"/>
                <a:gd name="T24" fmla="*/ 8 w 16"/>
                <a:gd name="T25" fmla="*/ 25 h 26"/>
                <a:gd name="T26" fmla="*/ 1 w 16"/>
                <a:gd name="T27" fmla="*/ 26 h 26"/>
                <a:gd name="T28" fmla="*/ 8 w 16"/>
                <a:gd name="T29" fmla="*/ 25 h 26"/>
                <a:gd name="T30" fmla="*/ 8 w 16"/>
                <a:gd name="T31" fmla="*/ 20 h 26"/>
                <a:gd name="T32" fmla="*/ 0 w 16"/>
                <a:gd name="T33" fmla="*/ 25 h 26"/>
                <a:gd name="T34" fmla="*/ 1 w 16"/>
                <a:gd name="T35" fmla="*/ 26 h 26"/>
                <a:gd name="T36" fmla="*/ 8 w 16"/>
                <a:gd name="T37" fmla="*/ 0 h 26"/>
                <a:gd name="T38" fmla="*/ 0 w 16"/>
                <a:gd name="T39" fmla="*/ 8 h 26"/>
                <a:gd name="T40" fmla="*/ 6 w 16"/>
                <a:gd name="T41" fmla="*/ 17 h 26"/>
                <a:gd name="T42" fmla="*/ 8 w 16"/>
                <a:gd name="T43" fmla="*/ 16 h 26"/>
                <a:gd name="T44" fmla="*/ 8 w 16"/>
                <a:gd name="T45" fmla="*/ 15 h 26"/>
                <a:gd name="T46" fmla="*/ 7 w 16"/>
                <a:gd name="T47" fmla="*/ 15 h 26"/>
                <a:gd name="T48" fmla="*/ 5 w 16"/>
                <a:gd name="T49" fmla="*/ 8 h 26"/>
                <a:gd name="T50" fmla="*/ 8 w 16"/>
                <a:gd name="T51" fmla="*/ 1 h 26"/>
                <a:gd name="T52" fmla="*/ 8 w 16"/>
                <a:gd name="T5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8" y="25"/>
                  </a:moveTo>
                  <a:cubicBezTo>
                    <a:pt x="12" y="22"/>
                    <a:pt x="15" y="18"/>
                    <a:pt x="15" y="12"/>
                  </a:cubicBezTo>
                  <a:cubicBezTo>
                    <a:pt x="16" y="5"/>
                    <a:pt x="13" y="1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0" y="2"/>
                    <a:pt x="11" y="4"/>
                    <a:pt x="11" y="9"/>
                  </a:cubicBezTo>
                  <a:cubicBezTo>
                    <a:pt x="11" y="11"/>
                    <a:pt x="10" y="12"/>
                    <a:pt x="10" y="14"/>
                  </a:cubicBezTo>
                  <a:cubicBezTo>
                    <a:pt x="9" y="14"/>
                    <a:pt x="8" y="15"/>
                    <a:pt x="8" y="15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9" y="16"/>
                    <a:pt x="10" y="16"/>
                  </a:cubicBezTo>
                  <a:cubicBezTo>
                    <a:pt x="9" y="17"/>
                    <a:pt x="8" y="19"/>
                    <a:pt x="8" y="20"/>
                  </a:cubicBezTo>
                  <a:lnTo>
                    <a:pt x="8" y="25"/>
                  </a:lnTo>
                  <a:close/>
                  <a:moveTo>
                    <a:pt x="1" y="26"/>
                  </a:moveTo>
                  <a:cubicBezTo>
                    <a:pt x="4" y="26"/>
                    <a:pt x="6" y="25"/>
                    <a:pt x="8" y="25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6" y="23"/>
                    <a:pt x="4" y="25"/>
                    <a:pt x="0" y="25"/>
                  </a:cubicBezTo>
                  <a:cubicBezTo>
                    <a:pt x="1" y="26"/>
                    <a:pt x="1" y="26"/>
                    <a:pt x="1" y="26"/>
                  </a:cubicBezTo>
                  <a:close/>
                  <a:moveTo>
                    <a:pt x="8" y="0"/>
                  </a:moveTo>
                  <a:cubicBezTo>
                    <a:pt x="3" y="0"/>
                    <a:pt x="0" y="3"/>
                    <a:pt x="0" y="8"/>
                  </a:cubicBezTo>
                  <a:cubicBezTo>
                    <a:pt x="0" y="13"/>
                    <a:pt x="2" y="16"/>
                    <a:pt x="6" y="17"/>
                  </a:cubicBezTo>
                  <a:cubicBezTo>
                    <a:pt x="6" y="17"/>
                    <a:pt x="7" y="17"/>
                    <a:pt x="8" y="16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5" y="15"/>
                    <a:pt x="4" y="12"/>
                    <a:pt x="5" y="8"/>
                  </a:cubicBezTo>
                  <a:cubicBezTo>
                    <a:pt x="5" y="3"/>
                    <a:pt x="6" y="1"/>
                    <a:pt x="8" y="1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53"/>
            <p:cNvSpPr/>
            <p:nvPr/>
          </p:nvSpPr>
          <p:spPr bwMode="auto">
            <a:xfrm>
              <a:off x="-7366000" y="4168775"/>
              <a:ext cx="66675" cy="104775"/>
            </a:xfrm>
            <a:custGeom>
              <a:avLst/>
              <a:gdLst>
                <a:gd name="T0" fmla="*/ 3 w 18"/>
                <a:gd name="T1" fmla="*/ 28 h 28"/>
                <a:gd name="T2" fmla="*/ 18 w 18"/>
                <a:gd name="T3" fmla="*/ 26 h 28"/>
                <a:gd name="T4" fmla="*/ 17 w 18"/>
                <a:gd name="T5" fmla="*/ 18 h 28"/>
                <a:gd name="T6" fmla="*/ 16 w 18"/>
                <a:gd name="T7" fmla="*/ 19 h 28"/>
                <a:gd name="T8" fmla="*/ 14 w 18"/>
                <a:gd name="T9" fmla="*/ 22 h 28"/>
                <a:gd name="T10" fmla="*/ 7 w 18"/>
                <a:gd name="T11" fmla="*/ 23 h 28"/>
                <a:gd name="T12" fmla="*/ 11 w 18"/>
                <a:gd name="T13" fmla="*/ 17 h 28"/>
                <a:gd name="T14" fmla="*/ 14 w 18"/>
                <a:gd name="T15" fmla="*/ 7 h 28"/>
                <a:gd name="T16" fmla="*/ 6 w 18"/>
                <a:gd name="T17" fmla="*/ 1 h 28"/>
                <a:gd name="T18" fmla="*/ 0 w 18"/>
                <a:gd name="T19" fmla="*/ 10 h 28"/>
                <a:gd name="T20" fmla="*/ 2 w 18"/>
                <a:gd name="T21" fmla="*/ 10 h 28"/>
                <a:gd name="T22" fmla="*/ 5 w 18"/>
                <a:gd name="T23" fmla="*/ 4 h 28"/>
                <a:gd name="T24" fmla="*/ 10 w 18"/>
                <a:gd name="T25" fmla="*/ 9 h 28"/>
                <a:gd name="T26" fmla="*/ 4 w 18"/>
                <a:gd name="T27" fmla="*/ 24 h 28"/>
                <a:gd name="T28" fmla="*/ 3 w 18"/>
                <a:gd name="T29" fmla="*/ 27 h 28"/>
                <a:gd name="T30" fmla="*/ 3 w 18"/>
                <a:gd name="T3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" h="28">
                  <a:moveTo>
                    <a:pt x="3" y="28"/>
                  </a:moveTo>
                  <a:cubicBezTo>
                    <a:pt x="18" y="26"/>
                    <a:pt x="18" y="26"/>
                    <a:pt x="18" y="26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21"/>
                    <a:pt x="16" y="22"/>
                    <a:pt x="14" y="22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8" y="21"/>
                    <a:pt x="9" y="19"/>
                    <a:pt x="11" y="17"/>
                  </a:cubicBezTo>
                  <a:cubicBezTo>
                    <a:pt x="14" y="13"/>
                    <a:pt x="15" y="10"/>
                    <a:pt x="14" y="7"/>
                  </a:cubicBezTo>
                  <a:cubicBezTo>
                    <a:pt x="13" y="2"/>
                    <a:pt x="10" y="0"/>
                    <a:pt x="6" y="1"/>
                  </a:cubicBezTo>
                  <a:cubicBezTo>
                    <a:pt x="2" y="1"/>
                    <a:pt x="0" y="5"/>
                    <a:pt x="0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7"/>
                    <a:pt x="3" y="5"/>
                    <a:pt x="5" y="4"/>
                  </a:cubicBezTo>
                  <a:cubicBezTo>
                    <a:pt x="8" y="4"/>
                    <a:pt x="9" y="6"/>
                    <a:pt x="10" y="9"/>
                  </a:cubicBezTo>
                  <a:cubicBezTo>
                    <a:pt x="11" y="11"/>
                    <a:pt x="9" y="16"/>
                    <a:pt x="4" y="24"/>
                  </a:cubicBezTo>
                  <a:cubicBezTo>
                    <a:pt x="4" y="25"/>
                    <a:pt x="3" y="26"/>
                    <a:pt x="3" y="27"/>
                  </a:cubicBezTo>
                  <a:lnTo>
                    <a:pt x="3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54"/>
            <p:cNvSpPr>
              <a:spLocks noEditPoints="1"/>
            </p:cNvSpPr>
            <p:nvPr/>
          </p:nvSpPr>
          <p:spPr bwMode="auto">
            <a:xfrm>
              <a:off x="-7265988" y="4146550"/>
              <a:ext cx="65088" cy="101600"/>
            </a:xfrm>
            <a:custGeom>
              <a:avLst/>
              <a:gdLst>
                <a:gd name="T0" fmla="*/ 12 w 17"/>
                <a:gd name="T1" fmla="*/ 0 h 27"/>
                <a:gd name="T2" fmla="*/ 9 w 17"/>
                <a:gd name="T3" fmla="*/ 1 h 27"/>
                <a:gd name="T4" fmla="*/ 9 w 17"/>
                <a:gd name="T5" fmla="*/ 4 h 27"/>
                <a:gd name="T6" fmla="*/ 13 w 17"/>
                <a:gd name="T7" fmla="*/ 1 h 27"/>
                <a:gd name="T8" fmla="*/ 12 w 17"/>
                <a:gd name="T9" fmla="*/ 0 h 27"/>
                <a:gd name="T10" fmla="*/ 9 w 17"/>
                <a:gd name="T11" fmla="*/ 27 h 27"/>
                <a:gd name="T12" fmla="*/ 10 w 17"/>
                <a:gd name="T13" fmla="*/ 27 h 27"/>
                <a:gd name="T14" fmla="*/ 17 w 17"/>
                <a:gd name="T15" fmla="*/ 18 h 27"/>
                <a:gd name="T16" fmla="*/ 9 w 17"/>
                <a:gd name="T17" fmla="*/ 10 h 27"/>
                <a:gd name="T18" fmla="*/ 9 w 17"/>
                <a:gd name="T19" fmla="*/ 10 h 27"/>
                <a:gd name="T20" fmla="*/ 9 w 17"/>
                <a:gd name="T21" fmla="*/ 12 h 27"/>
                <a:gd name="T22" fmla="*/ 12 w 17"/>
                <a:gd name="T23" fmla="*/ 19 h 27"/>
                <a:gd name="T24" fmla="*/ 10 w 17"/>
                <a:gd name="T25" fmla="*/ 26 h 27"/>
                <a:gd name="T26" fmla="*/ 9 w 17"/>
                <a:gd name="T27" fmla="*/ 25 h 27"/>
                <a:gd name="T28" fmla="*/ 9 w 17"/>
                <a:gd name="T29" fmla="*/ 27 h 27"/>
                <a:gd name="T30" fmla="*/ 9 w 17"/>
                <a:gd name="T31" fmla="*/ 1 h 27"/>
                <a:gd name="T32" fmla="*/ 1 w 17"/>
                <a:gd name="T33" fmla="*/ 17 h 27"/>
                <a:gd name="T34" fmla="*/ 9 w 17"/>
                <a:gd name="T35" fmla="*/ 27 h 27"/>
                <a:gd name="T36" fmla="*/ 9 w 17"/>
                <a:gd name="T37" fmla="*/ 25 h 27"/>
                <a:gd name="T38" fmla="*/ 6 w 17"/>
                <a:gd name="T39" fmla="*/ 18 h 27"/>
                <a:gd name="T40" fmla="*/ 6 w 17"/>
                <a:gd name="T41" fmla="*/ 15 h 27"/>
                <a:gd name="T42" fmla="*/ 5 w 17"/>
                <a:gd name="T43" fmla="*/ 14 h 27"/>
                <a:gd name="T44" fmla="*/ 8 w 17"/>
                <a:gd name="T45" fmla="*/ 12 h 27"/>
                <a:gd name="T46" fmla="*/ 9 w 17"/>
                <a:gd name="T47" fmla="*/ 12 h 27"/>
                <a:gd name="T48" fmla="*/ 9 w 17"/>
                <a:gd name="T49" fmla="*/ 10 h 27"/>
                <a:gd name="T50" fmla="*/ 6 w 17"/>
                <a:gd name="T51" fmla="*/ 12 h 27"/>
                <a:gd name="T52" fmla="*/ 9 w 17"/>
                <a:gd name="T53" fmla="*/ 4 h 27"/>
                <a:gd name="T54" fmla="*/ 9 w 17"/>
                <a:gd name="T5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" h="27">
                  <a:moveTo>
                    <a:pt x="12" y="0"/>
                  </a:moveTo>
                  <a:cubicBezTo>
                    <a:pt x="11" y="0"/>
                    <a:pt x="10" y="0"/>
                    <a:pt x="9" y="1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3"/>
                    <a:pt x="11" y="2"/>
                    <a:pt x="13" y="1"/>
                  </a:cubicBezTo>
                  <a:cubicBezTo>
                    <a:pt x="12" y="0"/>
                    <a:pt x="12" y="0"/>
                    <a:pt x="12" y="0"/>
                  </a:cubicBezTo>
                  <a:close/>
                  <a:moveTo>
                    <a:pt x="9" y="27"/>
                  </a:moveTo>
                  <a:cubicBezTo>
                    <a:pt x="9" y="27"/>
                    <a:pt x="10" y="27"/>
                    <a:pt x="10" y="27"/>
                  </a:cubicBezTo>
                  <a:cubicBezTo>
                    <a:pt x="15" y="26"/>
                    <a:pt x="17" y="23"/>
                    <a:pt x="17" y="18"/>
                  </a:cubicBezTo>
                  <a:cubicBezTo>
                    <a:pt x="16" y="13"/>
                    <a:pt x="14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1" y="12"/>
                    <a:pt x="12" y="14"/>
                    <a:pt x="12" y="19"/>
                  </a:cubicBezTo>
                  <a:cubicBezTo>
                    <a:pt x="13" y="23"/>
                    <a:pt x="12" y="26"/>
                    <a:pt x="10" y="26"/>
                  </a:cubicBezTo>
                  <a:cubicBezTo>
                    <a:pt x="9" y="26"/>
                    <a:pt x="9" y="26"/>
                    <a:pt x="9" y="25"/>
                  </a:cubicBezTo>
                  <a:lnTo>
                    <a:pt x="9" y="27"/>
                  </a:lnTo>
                  <a:close/>
                  <a:moveTo>
                    <a:pt x="9" y="1"/>
                  </a:moveTo>
                  <a:cubicBezTo>
                    <a:pt x="3" y="4"/>
                    <a:pt x="0" y="9"/>
                    <a:pt x="1" y="17"/>
                  </a:cubicBezTo>
                  <a:cubicBezTo>
                    <a:pt x="2" y="23"/>
                    <a:pt x="4" y="26"/>
                    <a:pt x="9" y="27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7" y="25"/>
                    <a:pt x="6" y="22"/>
                    <a:pt x="6" y="18"/>
                  </a:cubicBezTo>
                  <a:cubicBezTo>
                    <a:pt x="6" y="17"/>
                    <a:pt x="6" y="16"/>
                    <a:pt x="6" y="15"/>
                  </a:cubicBezTo>
                  <a:cubicBezTo>
                    <a:pt x="6" y="14"/>
                    <a:pt x="5" y="14"/>
                    <a:pt x="5" y="14"/>
                  </a:cubicBezTo>
                  <a:cubicBezTo>
                    <a:pt x="6" y="13"/>
                    <a:pt x="7" y="12"/>
                    <a:pt x="8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8" y="11"/>
                    <a:pt x="7" y="11"/>
                    <a:pt x="6" y="12"/>
                  </a:cubicBezTo>
                  <a:cubicBezTo>
                    <a:pt x="6" y="9"/>
                    <a:pt x="7" y="6"/>
                    <a:pt x="9" y="4"/>
                  </a:cubicBezTo>
                  <a:lnTo>
                    <a:pt x="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55"/>
            <p:cNvSpPr/>
            <p:nvPr/>
          </p:nvSpPr>
          <p:spPr bwMode="auto">
            <a:xfrm>
              <a:off x="-6840538" y="2170113"/>
              <a:ext cx="333375" cy="233363"/>
            </a:xfrm>
            <a:custGeom>
              <a:avLst/>
              <a:gdLst>
                <a:gd name="T0" fmla="*/ 56 w 89"/>
                <a:gd name="T1" fmla="*/ 0 h 62"/>
                <a:gd name="T2" fmla="*/ 47 w 89"/>
                <a:gd name="T3" fmla="*/ 17 h 62"/>
                <a:gd name="T4" fmla="*/ 63 w 89"/>
                <a:gd name="T5" fmla="*/ 21 h 62"/>
                <a:gd name="T6" fmla="*/ 60 w 89"/>
                <a:gd name="T7" fmla="*/ 15 h 62"/>
                <a:gd name="T8" fmla="*/ 56 w 89"/>
                <a:gd name="T9" fmla="*/ 13 h 62"/>
                <a:gd name="T10" fmla="*/ 59 w 89"/>
                <a:gd name="T11" fmla="*/ 12 h 62"/>
                <a:gd name="T12" fmla="*/ 60 w 89"/>
                <a:gd name="T13" fmla="*/ 11 h 62"/>
                <a:gd name="T14" fmla="*/ 64 w 89"/>
                <a:gd name="T15" fmla="*/ 14 h 62"/>
                <a:gd name="T16" fmla="*/ 78 w 89"/>
                <a:gd name="T17" fmla="*/ 14 h 62"/>
                <a:gd name="T18" fmla="*/ 87 w 89"/>
                <a:gd name="T19" fmla="*/ 9 h 62"/>
                <a:gd name="T20" fmla="*/ 77 w 89"/>
                <a:gd name="T21" fmla="*/ 16 h 62"/>
                <a:gd name="T22" fmla="*/ 66 w 89"/>
                <a:gd name="T23" fmla="*/ 16 h 62"/>
                <a:gd name="T24" fmla="*/ 68 w 89"/>
                <a:gd name="T25" fmla="*/ 23 h 62"/>
                <a:gd name="T26" fmla="*/ 85 w 89"/>
                <a:gd name="T27" fmla="*/ 36 h 62"/>
                <a:gd name="T28" fmla="*/ 57 w 89"/>
                <a:gd name="T29" fmla="*/ 38 h 62"/>
                <a:gd name="T30" fmla="*/ 53 w 89"/>
                <a:gd name="T31" fmla="*/ 45 h 62"/>
                <a:gd name="T32" fmla="*/ 33 w 89"/>
                <a:gd name="T33" fmla="*/ 39 h 62"/>
                <a:gd name="T34" fmla="*/ 30 w 89"/>
                <a:gd name="T35" fmla="*/ 40 h 62"/>
                <a:gd name="T36" fmla="*/ 39 w 89"/>
                <a:gd name="T37" fmla="*/ 54 h 62"/>
                <a:gd name="T38" fmla="*/ 26 w 89"/>
                <a:gd name="T39" fmla="*/ 48 h 62"/>
                <a:gd name="T40" fmla="*/ 35 w 89"/>
                <a:gd name="T41" fmla="*/ 47 h 62"/>
                <a:gd name="T42" fmla="*/ 28 w 89"/>
                <a:gd name="T43" fmla="*/ 43 h 62"/>
                <a:gd name="T44" fmla="*/ 7 w 89"/>
                <a:gd name="T45" fmla="*/ 59 h 62"/>
                <a:gd name="T46" fmla="*/ 1 w 89"/>
                <a:gd name="T47" fmla="*/ 43 h 62"/>
                <a:gd name="T48" fmla="*/ 10 w 89"/>
                <a:gd name="T49" fmla="*/ 55 h 62"/>
                <a:gd name="T50" fmla="*/ 26 w 89"/>
                <a:gd name="T51" fmla="*/ 42 h 62"/>
                <a:gd name="T52" fmla="*/ 6 w 89"/>
                <a:gd name="T53" fmla="*/ 32 h 62"/>
                <a:gd name="T54" fmla="*/ 3 w 89"/>
                <a:gd name="T55" fmla="*/ 25 h 62"/>
                <a:gd name="T56" fmla="*/ 29 w 89"/>
                <a:gd name="T57" fmla="*/ 39 h 62"/>
                <a:gd name="T58" fmla="*/ 41 w 89"/>
                <a:gd name="T59" fmla="*/ 38 h 62"/>
                <a:gd name="T60" fmla="*/ 50 w 89"/>
                <a:gd name="T61" fmla="*/ 37 h 62"/>
                <a:gd name="T62" fmla="*/ 29 w 89"/>
                <a:gd name="T63" fmla="*/ 23 h 62"/>
                <a:gd name="T64" fmla="*/ 51 w 89"/>
                <a:gd name="T65" fmla="*/ 36 h 62"/>
                <a:gd name="T66" fmla="*/ 53 w 89"/>
                <a:gd name="T67" fmla="*/ 34 h 62"/>
                <a:gd name="T68" fmla="*/ 55 w 89"/>
                <a:gd name="T69" fmla="*/ 35 h 62"/>
                <a:gd name="T70" fmla="*/ 80 w 89"/>
                <a:gd name="T71" fmla="*/ 32 h 62"/>
                <a:gd name="T72" fmla="*/ 63 w 89"/>
                <a:gd name="T73" fmla="*/ 24 h 62"/>
                <a:gd name="T74" fmla="*/ 56 w 89"/>
                <a:gd name="T75" fmla="*/ 24 h 62"/>
                <a:gd name="T76" fmla="*/ 54 w 89"/>
                <a:gd name="T77" fmla="*/ 28 h 62"/>
                <a:gd name="T78" fmla="*/ 53 w 89"/>
                <a:gd name="T79" fmla="*/ 24 h 62"/>
                <a:gd name="T80" fmla="*/ 44 w 89"/>
                <a:gd name="T81" fmla="*/ 22 h 62"/>
                <a:gd name="T82" fmla="*/ 54 w 89"/>
                <a:gd name="T83" fmla="*/ 20 h 62"/>
                <a:gd name="T84" fmla="*/ 36 w 89"/>
                <a:gd name="T85" fmla="*/ 19 h 62"/>
                <a:gd name="T86" fmla="*/ 40 w 89"/>
                <a:gd name="T87" fmla="*/ 11 h 62"/>
                <a:gd name="T88" fmla="*/ 44 w 89"/>
                <a:gd name="T89" fmla="*/ 6 h 62"/>
                <a:gd name="T90" fmla="*/ 40 w 89"/>
                <a:gd name="T91" fmla="*/ 16 h 62"/>
                <a:gd name="T92" fmla="*/ 44 w 89"/>
                <a:gd name="T93" fmla="*/ 16 h 62"/>
                <a:gd name="T94" fmla="*/ 55 w 89"/>
                <a:gd name="T95" fmla="*/ 0 h 62"/>
                <a:gd name="T96" fmla="*/ 56 w 89"/>
                <a:gd name="T97" fmla="*/ 0 h 62"/>
                <a:gd name="T98" fmla="*/ 56 w 89"/>
                <a:gd name="T9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9" h="62">
                  <a:moveTo>
                    <a:pt x="56" y="0"/>
                  </a:moveTo>
                  <a:cubicBezTo>
                    <a:pt x="56" y="1"/>
                    <a:pt x="56" y="12"/>
                    <a:pt x="47" y="17"/>
                  </a:cubicBezTo>
                  <a:cubicBezTo>
                    <a:pt x="47" y="17"/>
                    <a:pt x="59" y="20"/>
                    <a:pt x="63" y="21"/>
                  </a:cubicBezTo>
                  <a:cubicBezTo>
                    <a:pt x="63" y="21"/>
                    <a:pt x="67" y="21"/>
                    <a:pt x="60" y="15"/>
                  </a:cubicBezTo>
                  <a:cubicBezTo>
                    <a:pt x="60" y="15"/>
                    <a:pt x="57" y="14"/>
                    <a:pt x="56" y="13"/>
                  </a:cubicBezTo>
                  <a:cubicBezTo>
                    <a:pt x="56" y="13"/>
                    <a:pt x="58" y="13"/>
                    <a:pt x="59" y="12"/>
                  </a:cubicBezTo>
                  <a:cubicBezTo>
                    <a:pt x="59" y="12"/>
                    <a:pt x="57" y="8"/>
                    <a:pt x="60" y="11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4" y="14"/>
                    <a:pt x="67" y="14"/>
                    <a:pt x="78" y="14"/>
                  </a:cubicBezTo>
                  <a:cubicBezTo>
                    <a:pt x="78" y="14"/>
                    <a:pt x="85" y="15"/>
                    <a:pt x="87" y="9"/>
                  </a:cubicBezTo>
                  <a:cubicBezTo>
                    <a:pt x="87" y="9"/>
                    <a:pt x="89" y="18"/>
                    <a:pt x="77" y="16"/>
                  </a:cubicBezTo>
                  <a:cubicBezTo>
                    <a:pt x="77" y="16"/>
                    <a:pt x="71" y="15"/>
                    <a:pt x="66" y="16"/>
                  </a:cubicBezTo>
                  <a:cubicBezTo>
                    <a:pt x="66" y="16"/>
                    <a:pt x="69" y="21"/>
                    <a:pt x="68" y="23"/>
                  </a:cubicBezTo>
                  <a:cubicBezTo>
                    <a:pt x="68" y="23"/>
                    <a:pt x="88" y="31"/>
                    <a:pt x="85" y="36"/>
                  </a:cubicBezTo>
                  <a:cubicBezTo>
                    <a:pt x="85" y="36"/>
                    <a:pt x="74" y="38"/>
                    <a:pt x="57" y="38"/>
                  </a:cubicBezTo>
                  <a:cubicBezTo>
                    <a:pt x="57" y="38"/>
                    <a:pt x="61" y="45"/>
                    <a:pt x="53" y="45"/>
                  </a:cubicBezTo>
                  <a:cubicBezTo>
                    <a:pt x="53" y="45"/>
                    <a:pt x="35" y="38"/>
                    <a:pt x="33" y="39"/>
                  </a:cubicBezTo>
                  <a:cubicBezTo>
                    <a:pt x="33" y="39"/>
                    <a:pt x="32" y="39"/>
                    <a:pt x="30" y="40"/>
                  </a:cubicBezTo>
                  <a:cubicBezTo>
                    <a:pt x="30" y="40"/>
                    <a:pt x="44" y="50"/>
                    <a:pt x="39" y="54"/>
                  </a:cubicBezTo>
                  <a:cubicBezTo>
                    <a:pt x="39" y="54"/>
                    <a:pt x="30" y="52"/>
                    <a:pt x="26" y="48"/>
                  </a:cubicBezTo>
                  <a:cubicBezTo>
                    <a:pt x="26" y="48"/>
                    <a:pt x="40" y="54"/>
                    <a:pt x="35" y="47"/>
                  </a:cubicBezTo>
                  <a:cubicBezTo>
                    <a:pt x="35" y="47"/>
                    <a:pt x="29" y="42"/>
                    <a:pt x="28" y="43"/>
                  </a:cubicBezTo>
                  <a:cubicBezTo>
                    <a:pt x="28" y="43"/>
                    <a:pt x="11" y="62"/>
                    <a:pt x="7" y="59"/>
                  </a:cubicBezTo>
                  <a:cubicBezTo>
                    <a:pt x="7" y="59"/>
                    <a:pt x="0" y="49"/>
                    <a:pt x="1" y="43"/>
                  </a:cubicBezTo>
                  <a:cubicBezTo>
                    <a:pt x="1" y="43"/>
                    <a:pt x="4" y="55"/>
                    <a:pt x="10" y="55"/>
                  </a:cubicBezTo>
                  <a:cubicBezTo>
                    <a:pt x="10" y="55"/>
                    <a:pt x="22" y="47"/>
                    <a:pt x="26" y="42"/>
                  </a:cubicBezTo>
                  <a:cubicBezTo>
                    <a:pt x="26" y="42"/>
                    <a:pt x="8" y="32"/>
                    <a:pt x="6" y="32"/>
                  </a:cubicBezTo>
                  <a:cubicBezTo>
                    <a:pt x="6" y="32"/>
                    <a:pt x="0" y="25"/>
                    <a:pt x="3" y="25"/>
                  </a:cubicBezTo>
                  <a:cubicBezTo>
                    <a:pt x="3" y="25"/>
                    <a:pt x="25" y="36"/>
                    <a:pt x="29" y="39"/>
                  </a:cubicBezTo>
                  <a:cubicBezTo>
                    <a:pt x="29" y="39"/>
                    <a:pt x="30" y="37"/>
                    <a:pt x="41" y="38"/>
                  </a:cubicBezTo>
                  <a:cubicBezTo>
                    <a:pt x="41" y="38"/>
                    <a:pt x="58" y="40"/>
                    <a:pt x="50" y="37"/>
                  </a:cubicBezTo>
                  <a:cubicBezTo>
                    <a:pt x="50" y="37"/>
                    <a:pt x="33" y="28"/>
                    <a:pt x="29" y="23"/>
                  </a:cubicBezTo>
                  <a:cubicBezTo>
                    <a:pt x="29" y="23"/>
                    <a:pt x="49" y="33"/>
                    <a:pt x="51" y="36"/>
                  </a:cubicBezTo>
                  <a:cubicBezTo>
                    <a:pt x="51" y="36"/>
                    <a:pt x="54" y="35"/>
                    <a:pt x="53" y="34"/>
                  </a:cubicBezTo>
                  <a:cubicBezTo>
                    <a:pt x="53" y="34"/>
                    <a:pt x="54" y="34"/>
                    <a:pt x="55" y="35"/>
                  </a:cubicBezTo>
                  <a:cubicBezTo>
                    <a:pt x="55" y="35"/>
                    <a:pt x="85" y="36"/>
                    <a:pt x="80" y="32"/>
                  </a:cubicBezTo>
                  <a:cubicBezTo>
                    <a:pt x="80" y="32"/>
                    <a:pt x="66" y="24"/>
                    <a:pt x="63" y="24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3" y="24"/>
                    <a:pt x="45" y="24"/>
                    <a:pt x="44" y="22"/>
                  </a:cubicBezTo>
                  <a:cubicBezTo>
                    <a:pt x="44" y="22"/>
                    <a:pt x="62" y="23"/>
                    <a:pt x="54" y="20"/>
                  </a:cubicBezTo>
                  <a:cubicBezTo>
                    <a:pt x="54" y="20"/>
                    <a:pt x="40" y="16"/>
                    <a:pt x="36" y="19"/>
                  </a:cubicBezTo>
                  <a:cubicBezTo>
                    <a:pt x="36" y="19"/>
                    <a:pt x="36" y="15"/>
                    <a:pt x="40" y="11"/>
                  </a:cubicBezTo>
                  <a:cubicBezTo>
                    <a:pt x="40" y="11"/>
                    <a:pt x="42" y="9"/>
                    <a:pt x="44" y="6"/>
                  </a:cubicBezTo>
                  <a:cubicBezTo>
                    <a:pt x="44" y="6"/>
                    <a:pt x="44" y="13"/>
                    <a:pt x="40" y="1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6"/>
                    <a:pt x="52" y="11"/>
                    <a:pt x="55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56"/>
            <p:cNvSpPr/>
            <p:nvPr/>
          </p:nvSpPr>
          <p:spPr bwMode="auto">
            <a:xfrm>
              <a:off x="-6653213" y="2271713"/>
              <a:ext cx="55563" cy="22225"/>
            </a:xfrm>
            <a:custGeom>
              <a:avLst/>
              <a:gdLst>
                <a:gd name="T0" fmla="*/ 15 w 15"/>
                <a:gd name="T1" fmla="*/ 0 h 6"/>
                <a:gd name="T2" fmla="*/ 5 w 15"/>
                <a:gd name="T3" fmla="*/ 5 h 6"/>
                <a:gd name="T4" fmla="*/ 0 w 15"/>
                <a:gd name="T5" fmla="*/ 3 h 6"/>
                <a:gd name="T6" fmla="*/ 14 w 15"/>
                <a:gd name="T7" fmla="*/ 0 h 6"/>
                <a:gd name="T8" fmla="*/ 15 w 1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6">
                  <a:moveTo>
                    <a:pt x="15" y="0"/>
                  </a:moveTo>
                  <a:cubicBezTo>
                    <a:pt x="15" y="0"/>
                    <a:pt x="13" y="6"/>
                    <a:pt x="5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9" y="4"/>
                    <a:pt x="14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57"/>
            <p:cNvSpPr/>
            <p:nvPr/>
          </p:nvSpPr>
          <p:spPr bwMode="auto">
            <a:xfrm>
              <a:off x="-7348538" y="1785938"/>
              <a:ext cx="180975" cy="233363"/>
            </a:xfrm>
            <a:custGeom>
              <a:avLst/>
              <a:gdLst>
                <a:gd name="T0" fmla="*/ 40 w 48"/>
                <a:gd name="T1" fmla="*/ 12 h 62"/>
                <a:gd name="T2" fmla="*/ 45 w 48"/>
                <a:gd name="T3" fmla="*/ 14 h 62"/>
                <a:gd name="T4" fmla="*/ 31 w 48"/>
                <a:gd name="T5" fmla="*/ 38 h 62"/>
                <a:gd name="T6" fmla="*/ 45 w 48"/>
                <a:gd name="T7" fmla="*/ 34 h 62"/>
                <a:gd name="T8" fmla="*/ 46 w 48"/>
                <a:gd name="T9" fmla="*/ 27 h 62"/>
                <a:gd name="T10" fmla="*/ 47 w 48"/>
                <a:gd name="T11" fmla="*/ 37 h 62"/>
                <a:gd name="T12" fmla="*/ 28 w 48"/>
                <a:gd name="T13" fmla="*/ 43 h 62"/>
                <a:gd name="T14" fmla="*/ 0 w 48"/>
                <a:gd name="T15" fmla="*/ 62 h 62"/>
                <a:gd name="T16" fmla="*/ 21 w 48"/>
                <a:gd name="T17" fmla="*/ 43 h 62"/>
                <a:gd name="T18" fmla="*/ 13 w 48"/>
                <a:gd name="T19" fmla="*/ 44 h 62"/>
                <a:gd name="T20" fmla="*/ 12 w 48"/>
                <a:gd name="T21" fmla="*/ 41 h 62"/>
                <a:gd name="T22" fmla="*/ 26 w 48"/>
                <a:gd name="T23" fmla="*/ 39 h 62"/>
                <a:gd name="T24" fmla="*/ 39 w 48"/>
                <a:gd name="T25" fmla="*/ 14 h 62"/>
                <a:gd name="T26" fmla="*/ 40 w 48"/>
                <a:gd name="T27" fmla="*/ 1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2">
                  <a:moveTo>
                    <a:pt x="40" y="12"/>
                  </a:moveTo>
                  <a:cubicBezTo>
                    <a:pt x="40" y="12"/>
                    <a:pt x="48" y="0"/>
                    <a:pt x="45" y="14"/>
                  </a:cubicBezTo>
                  <a:cubicBezTo>
                    <a:pt x="45" y="14"/>
                    <a:pt x="35" y="34"/>
                    <a:pt x="31" y="38"/>
                  </a:cubicBezTo>
                  <a:cubicBezTo>
                    <a:pt x="31" y="38"/>
                    <a:pt x="41" y="37"/>
                    <a:pt x="45" y="34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8" y="35"/>
                    <a:pt x="47" y="37"/>
                  </a:cubicBezTo>
                  <a:cubicBezTo>
                    <a:pt x="47" y="37"/>
                    <a:pt x="36" y="43"/>
                    <a:pt x="28" y="43"/>
                  </a:cubicBezTo>
                  <a:cubicBezTo>
                    <a:pt x="28" y="43"/>
                    <a:pt x="14" y="62"/>
                    <a:pt x="0" y="62"/>
                  </a:cubicBezTo>
                  <a:cubicBezTo>
                    <a:pt x="0" y="62"/>
                    <a:pt x="18" y="56"/>
                    <a:pt x="21" y="43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9" y="42"/>
                    <a:pt x="12" y="41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39" y="14"/>
                    <a:pt x="39" y="14"/>
                    <a:pt x="39" y="14"/>
                  </a:cubicBezTo>
                  <a:lnTo>
                    <a:pt x="4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58"/>
            <p:cNvSpPr/>
            <p:nvPr/>
          </p:nvSpPr>
          <p:spPr bwMode="auto">
            <a:xfrm>
              <a:off x="-7246938" y="1963738"/>
              <a:ext cx="93663" cy="104775"/>
            </a:xfrm>
            <a:custGeom>
              <a:avLst/>
              <a:gdLst>
                <a:gd name="T0" fmla="*/ 1 w 25"/>
                <a:gd name="T1" fmla="*/ 0 h 28"/>
                <a:gd name="T2" fmla="*/ 23 w 25"/>
                <a:gd name="T3" fmla="*/ 25 h 28"/>
                <a:gd name="T4" fmla="*/ 17 w 25"/>
                <a:gd name="T5" fmla="*/ 27 h 28"/>
                <a:gd name="T6" fmla="*/ 9 w 25"/>
                <a:gd name="T7" fmla="*/ 21 h 28"/>
                <a:gd name="T8" fmla="*/ 1 w 25"/>
                <a:gd name="T9" fmla="*/ 2 h 28"/>
                <a:gd name="T10" fmla="*/ 0 w 25"/>
                <a:gd name="T11" fmla="*/ 1 h 28"/>
                <a:gd name="T12" fmla="*/ 1 w 25"/>
                <a:gd name="T1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28">
                  <a:moveTo>
                    <a:pt x="1" y="0"/>
                  </a:moveTo>
                  <a:cubicBezTo>
                    <a:pt x="1" y="0"/>
                    <a:pt x="12" y="22"/>
                    <a:pt x="23" y="25"/>
                  </a:cubicBezTo>
                  <a:cubicBezTo>
                    <a:pt x="23" y="25"/>
                    <a:pt x="25" y="28"/>
                    <a:pt x="17" y="27"/>
                  </a:cubicBezTo>
                  <a:cubicBezTo>
                    <a:pt x="17" y="27"/>
                    <a:pt x="11" y="26"/>
                    <a:pt x="9" y="21"/>
                  </a:cubicBezTo>
                  <a:cubicBezTo>
                    <a:pt x="9" y="21"/>
                    <a:pt x="4" y="6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59"/>
            <p:cNvSpPr/>
            <p:nvPr/>
          </p:nvSpPr>
          <p:spPr bwMode="auto">
            <a:xfrm>
              <a:off x="-8602663" y="2290763"/>
              <a:ext cx="71438" cy="55563"/>
            </a:xfrm>
            <a:custGeom>
              <a:avLst/>
              <a:gdLst>
                <a:gd name="T0" fmla="*/ 0 w 19"/>
                <a:gd name="T1" fmla="*/ 1 h 15"/>
                <a:gd name="T2" fmla="*/ 19 w 19"/>
                <a:gd name="T3" fmla="*/ 15 h 15"/>
                <a:gd name="T4" fmla="*/ 13 w 19"/>
                <a:gd name="T5" fmla="*/ 3 h 15"/>
                <a:gd name="T6" fmla="*/ 1 w 19"/>
                <a:gd name="T7" fmla="*/ 1 h 15"/>
                <a:gd name="T8" fmla="*/ 0 w 19"/>
                <a:gd name="T9" fmla="*/ 1 h 15"/>
                <a:gd name="T10" fmla="*/ 0 w 19"/>
                <a:gd name="T1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5">
                  <a:moveTo>
                    <a:pt x="0" y="1"/>
                  </a:moveTo>
                  <a:cubicBezTo>
                    <a:pt x="0" y="1"/>
                    <a:pt x="17" y="9"/>
                    <a:pt x="19" y="15"/>
                  </a:cubicBezTo>
                  <a:cubicBezTo>
                    <a:pt x="19" y="15"/>
                    <a:pt x="18" y="9"/>
                    <a:pt x="13" y="3"/>
                  </a:cubicBezTo>
                  <a:cubicBezTo>
                    <a:pt x="13" y="3"/>
                    <a:pt x="8" y="0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60"/>
            <p:cNvSpPr/>
            <p:nvPr/>
          </p:nvSpPr>
          <p:spPr bwMode="auto">
            <a:xfrm>
              <a:off x="-8418513" y="2268538"/>
              <a:ext cx="165100" cy="165100"/>
            </a:xfrm>
            <a:custGeom>
              <a:avLst/>
              <a:gdLst>
                <a:gd name="T0" fmla="*/ 12 w 44"/>
                <a:gd name="T1" fmla="*/ 34 h 44"/>
                <a:gd name="T2" fmla="*/ 7 w 44"/>
                <a:gd name="T3" fmla="*/ 36 h 44"/>
                <a:gd name="T4" fmla="*/ 7 w 44"/>
                <a:gd name="T5" fmla="*/ 33 h 44"/>
                <a:gd name="T6" fmla="*/ 6 w 44"/>
                <a:gd name="T7" fmla="*/ 16 h 44"/>
                <a:gd name="T8" fmla="*/ 12 w 44"/>
                <a:gd name="T9" fmla="*/ 21 h 44"/>
                <a:gd name="T10" fmla="*/ 12 w 44"/>
                <a:gd name="T11" fmla="*/ 18 h 44"/>
                <a:gd name="T12" fmla="*/ 5 w 44"/>
                <a:gd name="T13" fmla="*/ 5 h 44"/>
                <a:gd name="T14" fmla="*/ 8 w 44"/>
                <a:gd name="T15" fmla="*/ 3 h 44"/>
                <a:gd name="T16" fmla="*/ 16 w 44"/>
                <a:gd name="T17" fmla="*/ 10 h 44"/>
                <a:gd name="T18" fmla="*/ 42 w 44"/>
                <a:gd name="T19" fmla="*/ 39 h 44"/>
                <a:gd name="T20" fmla="*/ 33 w 44"/>
                <a:gd name="T21" fmla="*/ 40 h 44"/>
                <a:gd name="T22" fmla="*/ 35 w 44"/>
                <a:gd name="T23" fmla="*/ 35 h 44"/>
                <a:gd name="T24" fmla="*/ 11 w 44"/>
                <a:gd name="T25" fmla="*/ 10 h 44"/>
                <a:gd name="T26" fmla="*/ 20 w 44"/>
                <a:gd name="T27" fmla="*/ 31 h 44"/>
                <a:gd name="T28" fmla="*/ 15 w 44"/>
                <a:gd name="T29" fmla="*/ 31 h 44"/>
                <a:gd name="T30" fmla="*/ 5 w 44"/>
                <a:gd name="T31" fmla="*/ 22 h 44"/>
                <a:gd name="T32" fmla="*/ 11 w 44"/>
                <a:gd name="T33" fmla="*/ 33 h 44"/>
                <a:gd name="T34" fmla="*/ 11 w 44"/>
                <a:gd name="T35" fmla="*/ 34 h 44"/>
                <a:gd name="T36" fmla="*/ 12 w 44"/>
                <a:gd name="T37" fmla="*/ 3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" h="44">
                  <a:moveTo>
                    <a:pt x="12" y="34"/>
                  </a:moveTo>
                  <a:cubicBezTo>
                    <a:pt x="12" y="34"/>
                    <a:pt x="12" y="39"/>
                    <a:pt x="7" y="36"/>
                  </a:cubicBezTo>
                  <a:cubicBezTo>
                    <a:pt x="7" y="36"/>
                    <a:pt x="6" y="35"/>
                    <a:pt x="7" y="33"/>
                  </a:cubicBezTo>
                  <a:cubicBezTo>
                    <a:pt x="7" y="33"/>
                    <a:pt x="0" y="16"/>
                    <a:pt x="6" y="16"/>
                  </a:cubicBezTo>
                  <a:cubicBezTo>
                    <a:pt x="6" y="16"/>
                    <a:pt x="9" y="18"/>
                    <a:pt x="12" y="21"/>
                  </a:cubicBezTo>
                  <a:cubicBezTo>
                    <a:pt x="12" y="21"/>
                    <a:pt x="14" y="20"/>
                    <a:pt x="12" y="18"/>
                  </a:cubicBezTo>
                  <a:cubicBezTo>
                    <a:pt x="12" y="18"/>
                    <a:pt x="8" y="8"/>
                    <a:pt x="5" y="5"/>
                  </a:cubicBezTo>
                  <a:cubicBezTo>
                    <a:pt x="5" y="5"/>
                    <a:pt x="5" y="0"/>
                    <a:pt x="8" y="3"/>
                  </a:cubicBezTo>
                  <a:cubicBezTo>
                    <a:pt x="8" y="3"/>
                    <a:pt x="13" y="9"/>
                    <a:pt x="16" y="10"/>
                  </a:cubicBezTo>
                  <a:cubicBezTo>
                    <a:pt x="16" y="10"/>
                    <a:pt x="39" y="30"/>
                    <a:pt x="42" y="39"/>
                  </a:cubicBezTo>
                  <a:cubicBezTo>
                    <a:pt x="42" y="39"/>
                    <a:pt x="44" y="44"/>
                    <a:pt x="33" y="40"/>
                  </a:cubicBezTo>
                  <a:cubicBezTo>
                    <a:pt x="33" y="40"/>
                    <a:pt x="40" y="39"/>
                    <a:pt x="35" y="35"/>
                  </a:cubicBezTo>
                  <a:cubicBezTo>
                    <a:pt x="35" y="35"/>
                    <a:pt x="14" y="11"/>
                    <a:pt x="11" y="10"/>
                  </a:cubicBezTo>
                  <a:cubicBezTo>
                    <a:pt x="11" y="10"/>
                    <a:pt x="18" y="26"/>
                    <a:pt x="20" y="31"/>
                  </a:cubicBezTo>
                  <a:cubicBezTo>
                    <a:pt x="20" y="31"/>
                    <a:pt x="18" y="34"/>
                    <a:pt x="15" y="31"/>
                  </a:cubicBezTo>
                  <a:cubicBezTo>
                    <a:pt x="15" y="31"/>
                    <a:pt x="5" y="13"/>
                    <a:pt x="5" y="22"/>
                  </a:cubicBezTo>
                  <a:cubicBezTo>
                    <a:pt x="5" y="22"/>
                    <a:pt x="9" y="30"/>
                    <a:pt x="11" y="33"/>
                  </a:cubicBezTo>
                  <a:cubicBezTo>
                    <a:pt x="11" y="34"/>
                    <a:pt x="11" y="34"/>
                    <a:pt x="11" y="34"/>
                  </a:cubicBezTo>
                  <a:lnTo>
                    <a:pt x="1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61"/>
            <p:cNvSpPr/>
            <p:nvPr/>
          </p:nvSpPr>
          <p:spPr bwMode="auto">
            <a:xfrm>
              <a:off x="-8432800" y="2139950"/>
              <a:ext cx="209550" cy="203200"/>
            </a:xfrm>
            <a:custGeom>
              <a:avLst/>
              <a:gdLst>
                <a:gd name="T0" fmla="*/ 1 w 56"/>
                <a:gd name="T1" fmla="*/ 32 h 54"/>
                <a:gd name="T2" fmla="*/ 4 w 56"/>
                <a:gd name="T3" fmla="*/ 15 h 54"/>
                <a:gd name="T4" fmla="*/ 6 w 56"/>
                <a:gd name="T5" fmla="*/ 13 h 54"/>
                <a:gd name="T6" fmla="*/ 47 w 56"/>
                <a:gd name="T7" fmla="*/ 48 h 54"/>
                <a:gd name="T8" fmla="*/ 35 w 56"/>
                <a:gd name="T9" fmla="*/ 54 h 54"/>
                <a:gd name="T10" fmla="*/ 55 w 56"/>
                <a:gd name="T11" fmla="*/ 49 h 54"/>
                <a:gd name="T12" fmla="*/ 51 w 56"/>
                <a:gd name="T13" fmla="*/ 45 h 54"/>
                <a:gd name="T14" fmla="*/ 11 w 56"/>
                <a:gd name="T15" fmla="*/ 10 h 54"/>
                <a:gd name="T16" fmla="*/ 1 w 56"/>
                <a:gd name="T17" fmla="*/ 9 h 54"/>
                <a:gd name="T18" fmla="*/ 1 w 56"/>
                <a:gd name="T19" fmla="*/ 31 h 54"/>
                <a:gd name="T20" fmla="*/ 0 w 56"/>
                <a:gd name="T21" fmla="*/ 32 h 54"/>
                <a:gd name="T22" fmla="*/ 1 w 56"/>
                <a:gd name="T23" fmla="*/ 3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54">
                  <a:moveTo>
                    <a:pt x="1" y="32"/>
                  </a:moveTo>
                  <a:cubicBezTo>
                    <a:pt x="1" y="32"/>
                    <a:pt x="6" y="22"/>
                    <a:pt x="4" y="15"/>
                  </a:cubicBezTo>
                  <a:cubicBezTo>
                    <a:pt x="4" y="15"/>
                    <a:pt x="4" y="11"/>
                    <a:pt x="6" y="13"/>
                  </a:cubicBezTo>
                  <a:cubicBezTo>
                    <a:pt x="6" y="13"/>
                    <a:pt x="19" y="30"/>
                    <a:pt x="47" y="48"/>
                  </a:cubicBezTo>
                  <a:cubicBezTo>
                    <a:pt x="47" y="48"/>
                    <a:pt x="37" y="54"/>
                    <a:pt x="35" y="54"/>
                  </a:cubicBezTo>
                  <a:cubicBezTo>
                    <a:pt x="35" y="54"/>
                    <a:pt x="51" y="51"/>
                    <a:pt x="55" y="49"/>
                  </a:cubicBezTo>
                  <a:cubicBezTo>
                    <a:pt x="55" y="49"/>
                    <a:pt x="56" y="48"/>
                    <a:pt x="51" y="45"/>
                  </a:cubicBezTo>
                  <a:cubicBezTo>
                    <a:pt x="51" y="45"/>
                    <a:pt x="15" y="20"/>
                    <a:pt x="11" y="10"/>
                  </a:cubicBezTo>
                  <a:cubicBezTo>
                    <a:pt x="11" y="10"/>
                    <a:pt x="6" y="0"/>
                    <a:pt x="1" y="9"/>
                  </a:cubicBezTo>
                  <a:cubicBezTo>
                    <a:pt x="1" y="9"/>
                    <a:pt x="1" y="29"/>
                    <a:pt x="1" y="31"/>
                  </a:cubicBezTo>
                  <a:cubicBezTo>
                    <a:pt x="0" y="32"/>
                    <a:pt x="0" y="32"/>
                    <a:pt x="0" y="32"/>
                  </a:cubicBezTo>
                  <a:lnTo>
                    <a:pt x="1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62"/>
            <p:cNvSpPr/>
            <p:nvPr/>
          </p:nvSpPr>
          <p:spPr bwMode="auto">
            <a:xfrm>
              <a:off x="-8418513" y="2244725"/>
              <a:ext cx="93663" cy="65088"/>
            </a:xfrm>
            <a:custGeom>
              <a:avLst/>
              <a:gdLst>
                <a:gd name="T0" fmla="*/ 0 w 25"/>
                <a:gd name="T1" fmla="*/ 6 h 17"/>
                <a:gd name="T2" fmla="*/ 14 w 25"/>
                <a:gd name="T3" fmla="*/ 5 h 17"/>
                <a:gd name="T4" fmla="*/ 17 w 25"/>
                <a:gd name="T5" fmla="*/ 12 h 17"/>
                <a:gd name="T6" fmla="*/ 25 w 25"/>
                <a:gd name="T7" fmla="*/ 14 h 17"/>
                <a:gd name="T8" fmla="*/ 19 w 25"/>
                <a:gd name="T9" fmla="*/ 16 h 17"/>
                <a:gd name="T10" fmla="*/ 14 w 25"/>
                <a:gd name="T11" fmla="*/ 10 h 17"/>
                <a:gd name="T12" fmla="*/ 0 w 25"/>
                <a:gd name="T13" fmla="*/ 6 h 17"/>
                <a:gd name="T14" fmla="*/ 0 w 25"/>
                <a:gd name="T15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17">
                  <a:moveTo>
                    <a:pt x="0" y="6"/>
                  </a:moveTo>
                  <a:cubicBezTo>
                    <a:pt x="0" y="6"/>
                    <a:pt x="8" y="0"/>
                    <a:pt x="14" y="5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21" y="14"/>
                    <a:pt x="25" y="14"/>
                  </a:cubicBezTo>
                  <a:cubicBezTo>
                    <a:pt x="25" y="14"/>
                    <a:pt x="23" y="17"/>
                    <a:pt x="19" y="16"/>
                  </a:cubicBezTo>
                  <a:cubicBezTo>
                    <a:pt x="19" y="16"/>
                    <a:pt x="14" y="13"/>
                    <a:pt x="14" y="10"/>
                  </a:cubicBezTo>
                  <a:cubicBezTo>
                    <a:pt x="14" y="10"/>
                    <a:pt x="11" y="3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63"/>
            <p:cNvSpPr>
              <a:spLocks noEditPoints="1"/>
            </p:cNvSpPr>
            <p:nvPr/>
          </p:nvSpPr>
          <p:spPr bwMode="auto">
            <a:xfrm>
              <a:off x="-8537575" y="2225675"/>
              <a:ext cx="187325" cy="301625"/>
            </a:xfrm>
            <a:custGeom>
              <a:avLst/>
              <a:gdLst>
                <a:gd name="T0" fmla="*/ 19 w 50"/>
                <a:gd name="T1" fmla="*/ 54 h 80"/>
                <a:gd name="T2" fmla="*/ 34 w 50"/>
                <a:gd name="T3" fmla="*/ 57 h 80"/>
                <a:gd name="T4" fmla="*/ 22 w 50"/>
                <a:gd name="T5" fmla="*/ 44 h 80"/>
                <a:gd name="T6" fmla="*/ 19 w 50"/>
                <a:gd name="T7" fmla="*/ 39 h 80"/>
                <a:gd name="T8" fmla="*/ 19 w 50"/>
                <a:gd name="T9" fmla="*/ 21 h 80"/>
                <a:gd name="T10" fmla="*/ 16 w 50"/>
                <a:gd name="T11" fmla="*/ 18 h 80"/>
                <a:gd name="T12" fmla="*/ 16 w 50"/>
                <a:gd name="T13" fmla="*/ 10 h 80"/>
                <a:gd name="T14" fmla="*/ 19 w 50"/>
                <a:gd name="T15" fmla="*/ 13 h 80"/>
                <a:gd name="T16" fmla="*/ 21 w 50"/>
                <a:gd name="T17" fmla="*/ 7 h 80"/>
                <a:gd name="T18" fmla="*/ 18 w 50"/>
                <a:gd name="T19" fmla="*/ 4 h 80"/>
                <a:gd name="T20" fmla="*/ 16 w 50"/>
                <a:gd name="T21" fmla="*/ 4 h 80"/>
                <a:gd name="T22" fmla="*/ 16 w 50"/>
                <a:gd name="T23" fmla="*/ 2 h 80"/>
                <a:gd name="T24" fmla="*/ 20 w 50"/>
                <a:gd name="T25" fmla="*/ 2 h 80"/>
                <a:gd name="T26" fmla="*/ 26 w 50"/>
                <a:gd name="T27" fmla="*/ 4 h 80"/>
                <a:gd name="T28" fmla="*/ 26 w 50"/>
                <a:gd name="T29" fmla="*/ 32 h 80"/>
                <a:gd name="T30" fmla="*/ 23 w 50"/>
                <a:gd name="T31" fmla="*/ 38 h 80"/>
                <a:gd name="T32" fmla="*/ 26 w 50"/>
                <a:gd name="T33" fmla="*/ 41 h 80"/>
                <a:gd name="T34" fmla="*/ 38 w 50"/>
                <a:gd name="T35" fmla="*/ 58 h 80"/>
                <a:gd name="T36" fmla="*/ 50 w 50"/>
                <a:gd name="T37" fmla="*/ 76 h 80"/>
                <a:gd name="T38" fmla="*/ 43 w 50"/>
                <a:gd name="T39" fmla="*/ 76 h 80"/>
                <a:gd name="T40" fmla="*/ 29 w 50"/>
                <a:gd name="T41" fmla="*/ 64 h 80"/>
                <a:gd name="T42" fmla="*/ 20 w 50"/>
                <a:gd name="T43" fmla="*/ 56 h 80"/>
                <a:gd name="T44" fmla="*/ 19 w 50"/>
                <a:gd name="T45" fmla="*/ 54 h 80"/>
                <a:gd name="T46" fmla="*/ 16 w 50"/>
                <a:gd name="T47" fmla="*/ 18 h 80"/>
                <a:gd name="T48" fmla="*/ 6 w 50"/>
                <a:gd name="T49" fmla="*/ 2 h 80"/>
                <a:gd name="T50" fmla="*/ 8 w 50"/>
                <a:gd name="T51" fmla="*/ 3 h 80"/>
                <a:gd name="T52" fmla="*/ 16 w 50"/>
                <a:gd name="T53" fmla="*/ 2 h 80"/>
                <a:gd name="T54" fmla="*/ 16 w 50"/>
                <a:gd name="T55" fmla="*/ 4 h 80"/>
                <a:gd name="T56" fmla="*/ 10 w 50"/>
                <a:gd name="T57" fmla="*/ 4 h 80"/>
                <a:gd name="T58" fmla="*/ 11 w 50"/>
                <a:gd name="T59" fmla="*/ 6 h 80"/>
                <a:gd name="T60" fmla="*/ 16 w 50"/>
                <a:gd name="T61" fmla="*/ 10 h 80"/>
                <a:gd name="T62" fmla="*/ 16 w 50"/>
                <a:gd name="T63" fmla="*/ 1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0" h="80">
                  <a:moveTo>
                    <a:pt x="19" y="54"/>
                  </a:moveTo>
                  <a:cubicBezTo>
                    <a:pt x="19" y="54"/>
                    <a:pt x="42" y="67"/>
                    <a:pt x="34" y="57"/>
                  </a:cubicBezTo>
                  <a:cubicBezTo>
                    <a:pt x="34" y="57"/>
                    <a:pt x="25" y="45"/>
                    <a:pt x="22" y="44"/>
                  </a:cubicBezTo>
                  <a:cubicBezTo>
                    <a:pt x="22" y="44"/>
                    <a:pt x="20" y="44"/>
                    <a:pt x="19" y="39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9" y="21"/>
                    <a:pt x="18" y="20"/>
                    <a:pt x="16" y="18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21" y="15"/>
                    <a:pt x="21" y="7"/>
                    <a:pt x="21" y="7"/>
                  </a:cubicBezTo>
                  <a:cubicBezTo>
                    <a:pt x="21" y="6"/>
                    <a:pt x="18" y="4"/>
                    <a:pt x="18" y="4"/>
                  </a:cubicBezTo>
                  <a:cubicBezTo>
                    <a:pt x="17" y="4"/>
                    <a:pt x="17" y="4"/>
                    <a:pt x="16" y="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2" y="0"/>
                    <a:pt x="26" y="4"/>
                  </a:cubicBezTo>
                  <a:cubicBezTo>
                    <a:pt x="26" y="4"/>
                    <a:pt x="23" y="25"/>
                    <a:pt x="26" y="32"/>
                  </a:cubicBezTo>
                  <a:cubicBezTo>
                    <a:pt x="26" y="32"/>
                    <a:pt x="26" y="34"/>
                    <a:pt x="23" y="38"/>
                  </a:cubicBezTo>
                  <a:cubicBezTo>
                    <a:pt x="23" y="38"/>
                    <a:pt x="22" y="39"/>
                    <a:pt x="26" y="41"/>
                  </a:cubicBezTo>
                  <a:cubicBezTo>
                    <a:pt x="26" y="41"/>
                    <a:pt x="35" y="53"/>
                    <a:pt x="38" y="58"/>
                  </a:cubicBezTo>
                  <a:cubicBezTo>
                    <a:pt x="38" y="58"/>
                    <a:pt x="50" y="73"/>
                    <a:pt x="50" y="76"/>
                  </a:cubicBezTo>
                  <a:cubicBezTo>
                    <a:pt x="50" y="76"/>
                    <a:pt x="46" y="80"/>
                    <a:pt x="43" y="76"/>
                  </a:cubicBezTo>
                  <a:cubicBezTo>
                    <a:pt x="43" y="76"/>
                    <a:pt x="32" y="66"/>
                    <a:pt x="29" y="64"/>
                  </a:cubicBezTo>
                  <a:cubicBezTo>
                    <a:pt x="20" y="56"/>
                    <a:pt x="20" y="56"/>
                    <a:pt x="20" y="56"/>
                  </a:cubicBezTo>
                  <a:lnTo>
                    <a:pt x="19" y="54"/>
                  </a:lnTo>
                  <a:close/>
                  <a:moveTo>
                    <a:pt x="16" y="18"/>
                  </a:moveTo>
                  <a:cubicBezTo>
                    <a:pt x="10" y="12"/>
                    <a:pt x="0" y="1"/>
                    <a:pt x="6" y="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4"/>
                    <a:pt x="10" y="4"/>
                    <a:pt x="10" y="4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6" y="10"/>
                    <a:pt x="16" y="10"/>
                    <a:pt x="16" y="10"/>
                  </a:cubicBez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64"/>
            <p:cNvSpPr/>
            <p:nvPr/>
          </p:nvSpPr>
          <p:spPr bwMode="auto">
            <a:xfrm>
              <a:off x="-8012113" y="1827213"/>
              <a:ext cx="134938" cy="139700"/>
            </a:xfrm>
            <a:custGeom>
              <a:avLst/>
              <a:gdLst>
                <a:gd name="T0" fmla="*/ 1 w 36"/>
                <a:gd name="T1" fmla="*/ 35 h 37"/>
                <a:gd name="T2" fmla="*/ 20 w 36"/>
                <a:gd name="T3" fmla="*/ 20 h 37"/>
                <a:gd name="T4" fmla="*/ 22 w 36"/>
                <a:gd name="T5" fmla="*/ 0 h 37"/>
                <a:gd name="T6" fmla="*/ 25 w 36"/>
                <a:gd name="T7" fmla="*/ 16 h 37"/>
                <a:gd name="T8" fmla="*/ 32 w 36"/>
                <a:gd name="T9" fmla="*/ 9 h 37"/>
                <a:gd name="T10" fmla="*/ 32 w 36"/>
                <a:gd name="T11" fmla="*/ 7 h 37"/>
                <a:gd name="T12" fmla="*/ 35 w 36"/>
                <a:gd name="T13" fmla="*/ 10 h 37"/>
                <a:gd name="T14" fmla="*/ 8 w 36"/>
                <a:gd name="T15" fmla="*/ 35 h 37"/>
                <a:gd name="T16" fmla="*/ 0 w 36"/>
                <a:gd name="T17" fmla="*/ 36 h 37"/>
                <a:gd name="T18" fmla="*/ 1 w 36"/>
                <a:gd name="T19" fmla="*/ 3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7">
                  <a:moveTo>
                    <a:pt x="1" y="35"/>
                  </a:moveTo>
                  <a:cubicBezTo>
                    <a:pt x="1" y="36"/>
                    <a:pt x="3" y="37"/>
                    <a:pt x="20" y="20"/>
                  </a:cubicBezTo>
                  <a:cubicBezTo>
                    <a:pt x="20" y="20"/>
                    <a:pt x="18" y="2"/>
                    <a:pt x="22" y="0"/>
                  </a:cubicBezTo>
                  <a:cubicBezTo>
                    <a:pt x="22" y="0"/>
                    <a:pt x="26" y="9"/>
                    <a:pt x="25" y="16"/>
                  </a:cubicBezTo>
                  <a:cubicBezTo>
                    <a:pt x="25" y="16"/>
                    <a:pt x="29" y="16"/>
                    <a:pt x="32" y="9"/>
                  </a:cubicBezTo>
                  <a:cubicBezTo>
                    <a:pt x="32" y="9"/>
                    <a:pt x="30" y="5"/>
                    <a:pt x="32" y="7"/>
                  </a:cubicBezTo>
                  <a:cubicBezTo>
                    <a:pt x="32" y="7"/>
                    <a:pt x="36" y="9"/>
                    <a:pt x="35" y="10"/>
                  </a:cubicBezTo>
                  <a:cubicBezTo>
                    <a:pt x="35" y="10"/>
                    <a:pt x="20" y="31"/>
                    <a:pt x="8" y="35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1" y="35"/>
                    <a:pt x="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65"/>
            <p:cNvSpPr>
              <a:spLocks noEditPoints="1"/>
            </p:cNvSpPr>
            <p:nvPr/>
          </p:nvSpPr>
          <p:spPr bwMode="auto">
            <a:xfrm>
              <a:off x="-7986713" y="1879600"/>
              <a:ext cx="195263" cy="211138"/>
            </a:xfrm>
            <a:custGeom>
              <a:avLst/>
              <a:gdLst>
                <a:gd name="T0" fmla="*/ 24 w 52"/>
                <a:gd name="T1" fmla="*/ 9 h 56"/>
                <a:gd name="T2" fmla="*/ 30 w 52"/>
                <a:gd name="T3" fmla="*/ 5 h 56"/>
                <a:gd name="T4" fmla="*/ 36 w 52"/>
                <a:gd name="T5" fmla="*/ 2 h 56"/>
                <a:gd name="T6" fmla="*/ 39 w 52"/>
                <a:gd name="T7" fmla="*/ 10 h 56"/>
                <a:gd name="T8" fmla="*/ 50 w 52"/>
                <a:gd name="T9" fmla="*/ 45 h 56"/>
                <a:gd name="T10" fmla="*/ 40 w 52"/>
                <a:gd name="T11" fmla="*/ 50 h 56"/>
                <a:gd name="T12" fmla="*/ 47 w 52"/>
                <a:gd name="T13" fmla="*/ 45 h 56"/>
                <a:gd name="T14" fmla="*/ 36 w 52"/>
                <a:gd name="T15" fmla="*/ 8 h 56"/>
                <a:gd name="T16" fmla="*/ 29 w 52"/>
                <a:gd name="T17" fmla="*/ 8 h 56"/>
                <a:gd name="T18" fmla="*/ 24 w 52"/>
                <a:gd name="T19" fmla="*/ 12 h 56"/>
                <a:gd name="T20" fmla="*/ 24 w 52"/>
                <a:gd name="T21" fmla="*/ 9 h 56"/>
                <a:gd name="T22" fmla="*/ 24 w 52"/>
                <a:gd name="T23" fmla="*/ 21 h 56"/>
                <a:gd name="T24" fmla="*/ 24 w 52"/>
                <a:gd name="T25" fmla="*/ 23 h 56"/>
                <a:gd name="T26" fmla="*/ 25 w 52"/>
                <a:gd name="T27" fmla="*/ 22 h 56"/>
                <a:gd name="T28" fmla="*/ 24 w 52"/>
                <a:gd name="T29" fmla="*/ 21 h 56"/>
                <a:gd name="T30" fmla="*/ 24 w 52"/>
                <a:gd name="T31" fmla="*/ 32 h 56"/>
                <a:gd name="T32" fmla="*/ 24 w 52"/>
                <a:gd name="T33" fmla="*/ 35 h 56"/>
                <a:gd name="T34" fmla="*/ 26 w 52"/>
                <a:gd name="T35" fmla="*/ 40 h 56"/>
                <a:gd name="T36" fmla="*/ 24 w 52"/>
                <a:gd name="T37" fmla="*/ 42 h 56"/>
                <a:gd name="T38" fmla="*/ 24 w 52"/>
                <a:gd name="T39" fmla="*/ 45 h 56"/>
                <a:gd name="T40" fmla="*/ 26 w 52"/>
                <a:gd name="T41" fmla="*/ 43 h 56"/>
                <a:gd name="T42" fmla="*/ 30 w 52"/>
                <a:gd name="T43" fmla="*/ 51 h 56"/>
                <a:gd name="T44" fmla="*/ 28 w 52"/>
                <a:gd name="T45" fmla="*/ 40 h 56"/>
                <a:gd name="T46" fmla="*/ 24 w 52"/>
                <a:gd name="T47" fmla="*/ 32 h 56"/>
                <a:gd name="T48" fmla="*/ 5 w 52"/>
                <a:gd name="T49" fmla="*/ 52 h 56"/>
                <a:gd name="T50" fmla="*/ 2 w 52"/>
                <a:gd name="T51" fmla="*/ 51 h 56"/>
                <a:gd name="T52" fmla="*/ 5 w 52"/>
                <a:gd name="T53" fmla="*/ 30 h 56"/>
                <a:gd name="T54" fmla="*/ 24 w 52"/>
                <a:gd name="T55" fmla="*/ 9 h 56"/>
                <a:gd name="T56" fmla="*/ 24 w 52"/>
                <a:gd name="T57" fmla="*/ 12 h 56"/>
                <a:gd name="T58" fmla="*/ 11 w 52"/>
                <a:gd name="T59" fmla="*/ 28 h 56"/>
                <a:gd name="T60" fmla="*/ 20 w 52"/>
                <a:gd name="T61" fmla="*/ 22 h 56"/>
                <a:gd name="T62" fmla="*/ 24 w 52"/>
                <a:gd name="T63" fmla="*/ 21 h 56"/>
                <a:gd name="T64" fmla="*/ 24 w 52"/>
                <a:gd name="T65" fmla="*/ 23 h 56"/>
                <a:gd name="T66" fmla="*/ 23 w 52"/>
                <a:gd name="T67" fmla="*/ 32 h 56"/>
                <a:gd name="T68" fmla="*/ 24 w 52"/>
                <a:gd name="T69" fmla="*/ 32 h 56"/>
                <a:gd name="T70" fmla="*/ 24 w 52"/>
                <a:gd name="T71" fmla="*/ 35 h 56"/>
                <a:gd name="T72" fmla="*/ 24 w 52"/>
                <a:gd name="T73" fmla="*/ 35 h 56"/>
                <a:gd name="T74" fmla="*/ 23 w 52"/>
                <a:gd name="T75" fmla="*/ 36 h 56"/>
                <a:gd name="T76" fmla="*/ 22 w 52"/>
                <a:gd name="T77" fmla="*/ 42 h 56"/>
                <a:gd name="T78" fmla="*/ 24 w 52"/>
                <a:gd name="T79" fmla="*/ 42 h 56"/>
                <a:gd name="T80" fmla="*/ 24 w 52"/>
                <a:gd name="T81" fmla="*/ 45 h 56"/>
                <a:gd name="T82" fmla="*/ 20 w 52"/>
                <a:gd name="T83" fmla="*/ 45 h 56"/>
                <a:gd name="T84" fmla="*/ 22 w 52"/>
                <a:gd name="T85" fmla="*/ 35 h 56"/>
                <a:gd name="T86" fmla="*/ 20 w 52"/>
                <a:gd name="T87" fmla="*/ 30 h 56"/>
                <a:gd name="T88" fmla="*/ 19 w 52"/>
                <a:gd name="T89" fmla="*/ 27 h 56"/>
                <a:gd name="T90" fmla="*/ 17 w 52"/>
                <a:gd name="T91" fmla="*/ 32 h 56"/>
                <a:gd name="T92" fmla="*/ 13 w 52"/>
                <a:gd name="T93" fmla="*/ 32 h 56"/>
                <a:gd name="T94" fmla="*/ 6 w 52"/>
                <a:gd name="T95" fmla="*/ 35 h 56"/>
                <a:gd name="T96" fmla="*/ 4 w 52"/>
                <a:gd name="T97" fmla="*/ 51 h 56"/>
                <a:gd name="T98" fmla="*/ 5 w 52"/>
                <a:gd name="T99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2" h="56">
                  <a:moveTo>
                    <a:pt x="24" y="9"/>
                  </a:moveTo>
                  <a:cubicBezTo>
                    <a:pt x="26" y="7"/>
                    <a:pt x="28" y="6"/>
                    <a:pt x="30" y="5"/>
                  </a:cubicBezTo>
                  <a:cubicBezTo>
                    <a:pt x="30" y="5"/>
                    <a:pt x="33" y="0"/>
                    <a:pt x="36" y="2"/>
                  </a:cubicBezTo>
                  <a:cubicBezTo>
                    <a:pt x="36" y="2"/>
                    <a:pt x="37" y="1"/>
                    <a:pt x="39" y="10"/>
                  </a:cubicBezTo>
                  <a:cubicBezTo>
                    <a:pt x="39" y="10"/>
                    <a:pt x="45" y="36"/>
                    <a:pt x="50" y="45"/>
                  </a:cubicBezTo>
                  <a:cubicBezTo>
                    <a:pt x="50" y="45"/>
                    <a:pt x="52" y="56"/>
                    <a:pt x="40" y="50"/>
                  </a:cubicBezTo>
                  <a:cubicBezTo>
                    <a:pt x="40" y="50"/>
                    <a:pt x="49" y="51"/>
                    <a:pt x="47" y="45"/>
                  </a:cubicBezTo>
                  <a:cubicBezTo>
                    <a:pt x="47" y="45"/>
                    <a:pt x="36" y="17"/>
                    <a:pt x="36" y="8"/>
                  </a:cubicBezTo>
                  <a:cubicBezTo>
                    <a:pt x="36" y="8"/>
                    <a:pt x="35" y="4"/>
                    <a:pt x="29" y="8"/>
                  </a:cubicBezTo>
                  <a:cubicBezTo>
                    <a:pt x="29" y="8"/>
                    <a:pt x="27" y="9"/>
                    <a:pt x="24" y="12"/>
                  </a:cubicBezTo>
                  <a:cubicBezTo>
                    <a:pt x="24" y="9"/>
                    <a:pt x="24" y="9"/>
                    <a:pt x="24" y="9"/>
                  </a:cubicBezTo>
                  <a:close/>
                  <a:moveTo>
                    <a:pt x="24" y="21"/>
                  </a:move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5" y="22"/>
                    <a:pt x="25" y="22"/>
                  </a:cubicBezTo>
                  <a:cubicBezTo>
                    <a:pt x="25" y="22"/>
                    <a:pt x="24" y="21"/>
                    <a:pt x="24" y="21"/>
                  </a:cubicBezTo>
                  <a:close/>
                  <a:moveTo>
                    <a:pt x="24" y="32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5" y="36"/>
                    <a:pt x="27" y="38"/>
                    <a:pt x="26" y="40"/>
                  </a:cubicBezTo>
                  <a:cubicBezTo>
                    <a:pt x="26" y="40"/>
                    <a:pt x="25" y="41"/>
                    <a:pt x="24" y="42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5" y="44"/>
                    <a:pt x="26" y="43"/>
                    <a:pt x="26" y="43"/>
                  </a:cubicBezTo>
                  <a:cubicBezTo>
                    <a:pt x="29" y="52"/>
                    <a:pt x="30" y="51"/>
                    <a:pt x="30" y="51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30" y="34"/>
                    <a:pt x="26" y="33"/>
                    <a:pt x="24" y="32"/>
                  </a:cubicBezTo>
                  <a:close/>
                  <a:moveTo>
                    <a:pt x="5" y="52"/>
                  </a:moveTo>
                  <a:cubicBezTo>
                    <a:pt x="5" y="52"/>
                    <a:pt x="5" y="56"/>
                    <a:pt x="2" y="51"/>
                  </a:cubicBezTo>
                  <a:cubicBezTo>
                    <a:pt x="2" y="51"/>
                    <a:pt x="0" y="45"/>
                    <a:pt x="5" y="30"/>
                  </a:cubicBezTo>
                  <a:cubicBezTo>
                    <a:pt x="5" y="30"/>
                    <a:pt x="13" y="18"/>
                    <a:pt x="24" y="9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19" y="17"/>
                    <a:pt x="11" y="24"/>
                    <a:pt x="11" y="28"/>
                  </a:cubicBezTo>
                  <a:cubicBezTo>
                    <a:pt x="11" y="28"/>
                    <a:pt x="16" y="33"/>
                    <a:pt x="20" y="22"/>
                  </a:cubicBezTo>
                  <a:cubicBezTo>
                    <a:pt x="20" y="22"/>
                    <a:pt x="23" y="19"/>
                    <a:pt x="24" y="21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3" y="25"/>
                    <a:pt x="20" y="31"/>
                    <a:pt x="23" y="32"/>
                  </a:cubicBezTo>
                  <a:cubicBezTo>
                    <a:pt x="23" y="32"/>
                    <a:pt x="23" y="32"/>
                    <a:pt x="24" y="32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3" y="43"/>
                    <a:pt x="23" y="43"/>
                    <a:pt x="24" y="42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3" y="47"/>
                    <a:pt x="21" y="48"/>
                    <a:pt x="20" y="4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2" y="35"/>
                    <a:pt x="18" y="34"/>
                    <a:pt x="20" y="30"/>
                  </a:cubicBezTo>
                  <a:cubicBezTo>
                    <a:pt x="20" y="30"/>
                    <a:pt x="18" y="28"/>
                    <a:pt x="19" y="27"/>
                  </a:cubicBezTo>
                  <a:cubicBezTo>
                    <a:pt x="19" y="27"/>
                    <a:pt x="16" y="30"/>
                    <a:pt x="17" y="32"/>
                  </a:cubicBezTo>
                  <a:cubicBezTo>
                    <a:pt x="17" y="32"/>
                    <a:pt x="15" y="34"/>
                    <a:pt x="13" y="32"/>
                  </a:cubicBezTo>
                  <a:cubicBezTo>
                    <a:pt x="13" y="32"/>
                    <a:pt x="8" y="29"/>
                    <a:pt x="6" y="35"/>
                  </a:cubicBezTo>
                  <a:cubicBezTo>
                    <a:pt x="6" y="35"/>
                    <a:pt x="2" y="43"/>
                    <a:pt x="4" y="51"/>
                  </a:cubicBezTo>
                  <a:cubicBezTo>
                    <a:pt x="5" y="52"/>
                    <a:pt x="5" y="52"/>
                    <a:pt x="5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66"/>
            <p:cNvSpPr>
              <a:spLocks noEditPoints="1"/>
            </p:cNvSpPr>
            <p:nvPr/>
          </p:nvSpPr>
          <p:spPr bwMode="auto">
            <a:xfrm>
              <a:off x="-8421688" y="2046288"/>
              <a:ext cx="1787525" cy="1790700"/>
            </a:xfrm>
            <a:custGeom>
              <a:avLst/>
              <a:gdLst>
                <a:gd name="T0" fmla="*/ 449 w 476"/>
                <a:gd name="T1" fmla="*/ 179 h 476"/>
                <a:gd name="T2" fmla="*/ 391 w 476"/>
                <a:gd name="T3" fmla="*/ 137 h 476"/>
                <a:gd name="T4" fmla="*/ 430 w 476"/>
                <a:gd name="T5" fmla="*/ 193 h 476"/>
                <a:gd name="T6" fmla="*/ 359 w 476"/>
                <a:gd name="T7" fmla="*/ 434 h 476"/>
                <a:gd name="T8" fmla="*/ 359 w 476"/>
                <a:gd name="T9" fmla="*/ 99 h 476"/>
                <a:gd name="T10" fmla="*/ 338 w 476"/>
                <a:gd name="T11" fmla="*/ 219 h 476"/>
                <a:gd name="T12" fmla="*/ 311 w 476"/>
                <a:gd name="T13" fmla="*/ 21 h 476"/>
                <a:gd name="T14" fmla="*/ 328 w 476"/>
                <a:gd name="T15" fmla="*/ 193 h 476"/>
                <a:gd name="T16" fmla="*/ 311 w 476"/>
                <a:gd name="T17" fmla="*/ 176 h 476"/>
                <a:gd name="T18" fmla="*/ 293 w 476"/>
                <a:gd name="T19" fmla="*/ 6 h 476"/>
                <a:gd name="T20" fmla="*/ 311 w 476"/>
                <a:gd name="T21" fmla="*/ 136 h 476"/>
                <a:gd name="T22" fmla="*/ 293 w 476"/>
                <a:gd name="T23" fmla="*/ 228 h 476"/>
                <a:gd name="T24" fmla="*/ 303 w 476"/>
                <a:gd name="T25" fmla="*/ 399 h 476"/>
                <a:gd name="T26" fmla="*/ 311 w 476"/>
                <a:gd name="T27" fmla="*/ 223 h 476"/>
                <a:gd name="T28" fmla="*/ 293 w 476"/>
                <a:gd name="T29" fmla="*/ 64 h 476"/>
                <a:gd name="T30" fmla="*/ 293 w 476"/>
                <a:gd name="T31" fmla="*/ 246 h 476"/>
                <a:gd name="T32" fmla="*/ 293 w 476"/>
                <a:gd name="T33" fmla="*/ 379 h 476"/>
                <a:gd name="T34" fmla="*/ 266 w 476"/>
                <a:gd name="T35" fmla="*/ 2 h 476"/>
                <a:gd name="T36" fmla="*/ 275 w 476"/>
                <a:gd name="T37" fmla="*/ 78 h 476"/>
                <a:gd name="T38" fmla="*/ 266 w 476"/>
                <a:gd name="T39" fmla="*/ 331 h 476"/>
                <a:gd name="T40" fmla="*/ 266 w 476"/>
                <a:gd name="T41" fmla="*/ 391 h 476"/>
                <a:gd name="T42" fmla="*/ 266 w 476"/>
                <a:gd name="T43" fmla="*/ 10 h 476"/>
                <a:gd name="T44" fmla="*/ 265 w 476"/>
                <a:gd name="T45" fmla="*/ 158 h 476"/>
                <a:gd name="T46" fmla="*/ 248 w 476"/>
                <a:gd name="T47" fmla="*/ 158 h 476"/>
                <a:gd name="T48" fmla="*/ 248 w 476"/>
                <a:gd name="T49" fmla="*/ 391 h 476"/>
                <a:gd name="T50" fmla="*/ 248 w 476"/>
                <a:gd name="T51" fmla="*/ 9 h 476"/>
                <a:gd name="T52" fmla="*/ 242 w 476"/>
                <a:gd name="T53" fmla="*/ 158 h 476"/>
                <a:gd name="T54" fmla="*/ 238 w 476"/>
                <a:gd name="T55" fmla="*/ 362 h 476"/>
                <a:gd name="T56" fmla="*/ 238 w 476"/>
                <a:gd name="T57" fmla="*/ 419 h 476"/>
                <a:gd name="T58" fmla="*/ 228 w 476"/>
                <a:gd name="T59" fmla="*/ 61 h 476"/>
                <a:gd name="T60" fmla="*/ 228 w 476"/>
                <a:gd name="T61" fmla="*/ 348 h 476"/>
                <a:gd name="T62" fmla="*/ 228 w 476"/>
                <a:gd name="T63" fmla="*/ 409 h 476"/>
                <a:gd name="T64" fmla="*/ 228 w 476"/>
                <a:gd name="T65" fmla="*/ 0 h 476"/>
                <a:gd name="T66" fmla="*/ 223 w 476"/>
                <a:gd name="T67" fmla="*/ 238 h 476"/>
                <a:gd name="T68" fmla="*/ 228 w 476"/>
                <a:gd name="T69" fmla="*/ 348 h 476"/>
                <a:gd name="T70" fmla="*/ 228 w 476"/>
                <a:gd name="T71" fmla="*/ 409 h 476"/>
                <a:gd name="T72" fmla="*/ 209 w 476"/>
                <a:gd name="T73" fmla="*/ 2 h 476"/>
                <a:gd name="T74" fmla="*/ 209 w 476"/>
                <a:gd name="T75" fmla="*/ 246 h 476"/>
                <a:gd name="T76" fmla="*/ 196 w 476"/>
                <a:gd name="T77" fmla="*/ 339 h 476"/>
                <a:gd name="T78" fmla="*/ 196 w 476"/>
                <a:gd name="T79" fmla="*/ 399 h 476"/>
                <a:gd name="T80" fmla="*/ 182 w 476"/>
                <a:gd name="T81" fmla="*/ 16 h 476"/>
                <a:gd name="T82" fmla="*/ 186 w 476"/>
                <a:gd name="T83" fmla="*/ 147 h 476"/>
                <a:gd name="T84" fmla="*/ 196 w 476"/>
                <a:gd name="T85" fmla="*/ 325 h 476"/>
                <a:gd name="T86" fmla="*/ 196 w 476"/>
                <a:gd name="T87" fmla="*/ 399 h 476"/>
                <a:gd name="T88" fmla="*/ 163 w 476"/>
                <a:gd name="T89" fmla="*/ 12 h 476"/>
                <a:gd name="T90" fmla="*/ 163 w 476"/>
                <a:gd name="T91" fmla="*/ 136 h 476"/>
                <a:gd name="T92" fmla="*/ 168 w 476"/>
                <a:gd name="T93" fmla="*/ 419 h 476"/>
                <a:gd name="T94" fmla="*/ 182 w 476"/>
                <a:gd name="T95" fmla="*/ 333 h 476"/>
                <a:gd name="T96" fmla="*/ 163 w 476"/>
                <a:gd name="T97" fmla="*/ 21 h 476"/>
                <a:gd name="T98" fmla="*/ 156 w 476"/>
                <a:gd name="T99" fmla="*/ 229 h 476"/>
                <a:gd name="T100" fmla="*/ 163 w 476"/>
                <a:gd name="T101" fmla="*/ 384 h 476"/>
                <a:gd name="T102" fmla="*/ 136 w 476"/>
                <a:gd name="T103" fmla="*/ 79 h 476"/>
                <a:gd name="T104" fmla="*/ 115 w 476"/>
                <a:gd name="T105" fmla="*/ 347 h 476"/>
                <a:gd name="T106" fmla="*/ 64 w 476"/>
                <a:gd name="T107" fmla="*/ 388 h 476"/>
                <a:gd name="T108" fmla="*/ 115 w 476"/>
                <a:gd name="T109" fmla="*/ 202 h 476"/>
                <a:gd name="T110" fmla="*/ 114 w 476"/>
                <a:gd name="T111" fmla="*/ 209 h 476"/>
                <a:gd name="T112" fmla="*/ 21 w 476"/>
                <a:gd name="T113" fmla="*/ 336 h 476"/>
                <a:gd name="T114" fmla="*/ 27 w 476"/>
                <a:gd name="T115" fmla="*/ 146 h 476"/>
                <a:gd name="T116" fmla="*/ 64 w 476"/>
                <a:gd name="T117" fmla="*/ 88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76" h="476">
                  <a:moveTo>
                    <a:pt x="456" y="142"/>
                  </a:moveTo>
                  <a:cubicBezTo>
                    <a:pt x="469" y="171"/>
                    <a:pt x="476" y="204"/>
                    <a:pt x="476" y="238"/>
                  </a:cubicBezTo>
                  <a:cubicBezTo>
                    <a:pt x="476" y="273"/>
                    <a:pt x="469" y="305"/>
                    <a:pt x="456" y="335"/>
                  </a:cubicBezTo>
                  <a:cubicBezTo>
                    <a:pt x="456" y="313"/>
                    <a:pt x="456" y="313"/>
                    <a:pt x="456" y="313"/>
                  </a:cubicBezTo>
                  <a:cubicBezTo>
                    <a:pt x="463" y="291"/>
                    <a:pt x="473" y="248"/>
                    <a:pt x="465" y="204"/>
                  </a:cubicBezTo>
                  <a:cubicBezTo>
                    <a:pt x="456" y="197"/>
                    <a:pt x="456" y="197"/>
                    <a:pt x="456" y="197"/>
                  </a:cubicBezTo>
                  <a:cubicBezTo>
                    <a:pt x="456" y="185"/>
                    <a:pt x="456" y="185"/>
                    <a:pt x="456" y="185"/>
                  </a:cubicBezTo>
                  <a:cubicBezTo>
                    <a:pt x="463" y="190"/>
                    <a:pt x="463" y="190"/>
                    <a:pt x="463" y="190"/>
                  </a:cubicBezTo>
                  <a:cubicBezTo>
                    <a:pt x="463" y="190"/>
                    <a:pt x="459" y="177"/>
                    <a:pt x="456" y="165"/>
                  </a:cubicBezTo>
                  <a:lnTo>
                    <a:pt x="456" y="142"/>
                  </a:lnTo>
                  <a:close/>
                  <a:moveTo>
                    <a:pt x="359" y="33"/>
                  </a:moveTo>
                  <a:cubicBezTo>
                    <a:pt x="401" y="59"/>
                    <a:pt x="435" y="97"/>
                    <a:pt x="456" y="142"/>
                  </a:cubicBezTo>
                  <a:cubicBezTo>
                    <a:pt x="456" y="165"/>
                    <a:pt x="456" y="165"/>
                    <a:pt x="456" y="165"/>
                  </a:cubicBezTo>
                  <a:cubicBezTo>
                    <a:pt x="453" y="159"/>
                    <a:pt x="451" y="152"/>
                    <a:pt x="449" y="148"/>
                  </a:cubicBezTo>
                  <a:cubicBezTo>
                    <a:pt x="449" y="179"/>
                    <a:pt x="449" y="179"/>
                    <a:pt x="449" y="179"/>
                  </a:cubicBezTo>
                  <a:cubicBezTo>
                    <a:pt x="456" y="185"/>
                    <a:pt x="456" y="185"/>
                    <a:pt x="456" y="185"/>
                  </a:cubicBezTo>
                  <a:cubicBezTo>
                    <a:pt x="456" y="197"/>
                    <a:pt x="456" y="197"/>
                    <a:pt x="456" y="197"/>
                  </a:cubicBezTo>
                  <a:cubicBezTo>
                    <a:pt x="439" y="185"/>
                    <a:pt x="439" y="185"/>
                    <a:pt x="439" y="185"/>
                  </a:cubicBezTo>
                  <a:cubicBezTo>
                    <a:pt x="439" y="185"/>
                    <a:pt x="440" y="148"/>
                    <a:pt x="439" y="148"/>
                  </a:cubicBezTo>
                  <a:cubicBezTo>
                    <a:pt x="385" y="148"/>
                    <a:pt x="385" y="148"/>
                    <a:pt x="385" y="148"/>
                  </a:cubicBezTo>
                  <a:cubicBezTo>
                    <a:pt x="399" y="176"/>
                    <a:pt x="399" y="176"/>
                    <a:pt x="399" y="176"/>
                  </a:cubicBezTo>
                  <a:cubicBezTo>
                    <a:pt x="373" y="176"/>
                    <a:pt x="373" y="176"/>
                    <a:pt x="373" y="176"/>
                  </a:cubicBezTo>
                  <a:cubicBezTo>
                    <a:pt x="373" y="204"/>
                    <a:pt x="373" y="204"/>
                    <a:pt x="373" y="204"/>
                  </a:cubicBezTo>
                  <a:cubicBezTo>
                    <a:pt x="359" y="204"/>
                    <a:pt x="359" y="204"/>
                    <a:pt x="359" y="204"/>
                  </a:cubicBezTo>
                  <a:cubicBezTo>
                    <a:pt x="359" y="191"/>
                    <a:pt x="359" y="191"/>
                    <a:pt x="359" y="191"/>
                  </a:cubicBezTo>
                  <a:cubicBezTo>
                    <a:pt x="363" y="191"/>
                    <a:pt x="363" y="191"/>
                    <a:pt x="363" y="191"/>
                  </a:cubicBezTo>
                  <a:cubicBezTo>
                    <a:pt x="363" y="165"/>
                    <a:pt x="363" y="165"/>
                    <a:pt x="363" y="165"/>
                  </a:cubicBezTo>
                  <a:cubicBezTo>
                    <a:pt x="382" y="165"/>
                    <a:pt x="382" y="165"/>
                    <a:pt x="382" y="165"/>
                  </a:cubicBezTo>
                  <a:cubicBezTo>
                    <a:pt x="362" y="124"/>
                    <a:pt x="362" y="124"/>
                    <a:pt x="362" y="124"/>
                  </a:cubicBezTo>
                  <a:cubicBezTo>
                    <a:pt x="391" y="137"/>
                    <a:pt x="391" y="137"/>
                    <a:pt x="391" y="137"/>
                  </a:cubicBezTo>
                  <a:cubicBezTo>
                    <a:pt x="444" y="137"/>
                    <a:pt x="444" y="137"/>
                    <a:pt x="444" y="137"/>
                  </a:cubicBezTo>
                  <a:cubicBezTo>
                    <a:pt x="444" y="136"/>
                    <a:pt x="432" y="116"/>
                    <a:pt x="432" y="116"/>
                  </a:cubicBezTo>
                  <a:cubicBezTo>
                    <a:pt x="416" y="120"/>
                    <a:pt x="386" y="110"/>
                    <a:pt x="359" y="99"/>
                  </a:cubicBezTo>
                  <a:cubicBezTo>
                    <a:pt x="359" y="88"/>
                    <a:pt x="359" y="88"/>
                    <a:pt x="359" y="88"/>
                  </a:cubicBezTo>
                  <a:cubicBezTo>
                    <a:pt x="382" y="98"/>
                    <a:pt x="408" y="106"/>
                    <a:pt x="426" y="107"/>
                  </a:cubicBezTo>
                  <a:cubicBezTo>
                    <a:pt x="426" y="107"/>
                    <a:pt x="405" y="71"/>
                    <a:pt x="359" y="43"/>
                  </a:cubicBezTo>
                  <a:cubicBezTo>
                    <a:pt x="359" y="33"/>
                    <a:pt x="359" y="33"/>
                    <a:pt x="359" y="33"/>
                  </a:cubicBezTo>
                  <a:close/>
                  <a:moveTo>
                    <a:pt x="456" y="335"/>
                  </a:moveTo>
                  <a:cubicBezTo>
                    <a:pt x="456" y="313"/>
                    <a:pt x="456" y="313"/>
                    <a:pt x="456" y="313"/>
                  </a:cubicBezTo>
                  <a:cubicBezTo>
                    <a:pt x="453" y="322"/>
                    <a:pt x="450" y="328"/>
                    <a:pt x="450" y="328"/>
                  </a:cubicBezTo>
                  <a:cubicBezTo>
                    <a:pt x="450" y="210"/>
                    <a:pt x="450" y="210"/>
                    <a:pt x="450" y="210"/>
                  </a:cubicBezTo>
                  <a:cubicBezTo>
                    <a:pt x="426" y="210"/>
                    <a:pt x="426" y="210"/>
                    <a:pt x="426" y="210"/>
                  </a:cubicBezTo>
                  <a:cubicBezTo>
                    <a:pt x="426" y="207"/>
                    <a:pt x="426" y="207"/>
                    <a:pt x="426" y="207"/>
                  </a:cubicBezTo>
                  <a:cubicBezTo>
                    <a:pt x="430" y="207"/>
                    <a:pt x="430" y="207"/>
                    <a:pt x="430" y="207"/>
                  </a:cubicBezTo>
                  <a:cubicBezTo>
                    <a:pt x="430" y="193"/>
                    <a:pt x="430" y="193"/>
                    <a:pt x="430" y="193"/>
                  </a:cubicBezTo>
                  <a:cubicBezTo>
                    <a:pt x="387" y="194"/>
                    <a:pt x="387" y="194"/>
                    <a:pt x="387" y="194"/>
                  </a:cubicBezTo>
                  <a:cubicBezTo>
                    <a:pt x="388" y="207"/>
                    <a:pt x="388" y="207"/>
                    <a:pt x="388" y="207"/>
                  </a:cubicBezTo>
                  <a:cubicBezTo>
                    <a:pt x="391" y="207"/>
                    <a:pt x="391" y="207"/>
                    <a:pt x="391" y="207"/>
                  </a:cubicBezTo>
                  <a:cubicBezTo>
                    <a:pt x="391" y="210"/>
                    <a:pt x="391" y="210"/>
                    <a:pt x="391" y="210"/>
                  </a:cubicBezTo>
                  <a:cubicBezTo>
                    <a:pt x="362" y="210"/>
                    <a:pt x="362" y="210"/>
                    <a:pt x="362" y="210"/>
                  </a:cubicBezTo>
                  <a:cubicBezTo>
                    <a:pt x="362" y="210"/>
                    <a:pt x="362" y="210"/>
                    <a:pt x="362" y="210"/>
                  </a:cubicBezTo>
                  <a:cubicBezTo>
                    <a:pt x="362" y="220"/>
                    <a:pt x="362" y="220"/>
                    <a:pt x="362" y="220"/>
                  </a:cubicBezTo>
                  <a:cubicBezTo>
                    <a:pt x="359" y="220"/>
                    <a:pt x="359" y="220"/>
                    <a:pt x="359" y="220"/>
                  </a:cubicBezTo>
                  <a:cubicBezTo>
                    <a:pt x="359" y="261"/>
                    <a:pt x="359" y="261"/>
                    <a:pt x="359" y="261"/>
                  </a:cubicBezTo>
                  <a:cubicBezTo>
                    <a:pt x="370" y="261"/>
                    <a:pt x="370" y="261"/>
                    <a:pt x="370" y="261"/>
                  </a:cubicBezTo>
                  <a:cubicBezTo>
                    <a:pt x="370" y="297"/>
                    <a:pt x="370" y="297"/>
                    <a:pt x="370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59" y="348"/>
                    <a:pt x="359" y="348"/>
                    <a:pt x="359" y="348"/>
                  </a:cubicBezTo>
                  <a:cubicBezTo>
                    <a:pt x="440" y="347"/>
                    <a:pt x="440" y="347"/>
                    <a:pt x="440" y="347"/>
                  </a:cubicBezTo>
                  <a:cubicBezTo>
                    <a:pt x="412" y="399"/>
                    <a:pt x="372" y="426"/>
                    <a:pt x="359" y="434"/>
                  </a:cubicBezTo>
                  <a:cubicBezTo>
                    <a:pt x="359" y="443"/>
                    <a:pt x="359" y="443"/>
                    <a:pt x="359" y="443"/>
                  </a:cubicBezTo>
                  <a:cubicBezTo>
                    <a:pt x="401" y="418"/>
                    <a:pt x="435" y="380"/>
                    <a:pt x="456" y="335"/>
                  </a:cubicBezTo>
                  <a:close/>
                  <a:moveTo>
                    <a:pt x="338" y="22"/>
                  </a:moveTo>
                  <a:cubicBezTo>
                    <a:pt x="345" y="26"/>
                    <a:pt x="352" y="29"/>
                    <a:pt x="359" y="33"/>
                  </a:cubicBezTo>
                  <a:cubicBezTo>
                    <a:pt x="359" y="43"/>
                    <a:pt x="359" y="43"/>
                    <a:pt x="359" y="43"/>
                  </a:cubicBezTo>
                  <a:cubicBezTo>
                    <a:pt x="353" y="39"/>
                    <a:pt x="346" y="35"/>
                    <a:pt x="338" y="32"/>
                  </a:cubicBezTo>
                  <a:cubicBezTo>
                    <a:pt x="338" y="22"/>
                    <a:pt x="338" y="22"/>
                    <a:pt x="338" y="22"/>
                  </a:cubicBezTo>
                  <a:close/>
                  <a:moveTo>
                    <a:pt x="359" y="443"/>
                  </a:moveTo>
                  <a:cubicBezTo>
                    <a:pt x="352" y="447"/>
                    <a:pt x="345" y="451"/>
                    <a:pt x="338" y="454"/>
                  </a:cubicBezTo>
                  <a:cubicBezTo>
                    <a:pt x="338" y="445"/>
                    <a:pt x="338" y="445"/>
                    <a:pt x="338" y="445"/>
                  </a:cubicBezTo>
                  <a:cubicBezTo>
                    <a:pt x="344" y="442"/>
                    <a:pt x="349" y="440"/>
                    <a:pt x="354" y="436"/>
                  </a:cubicBezTo>
                  <a:cubicBezTo>
                    <a:pt x="354" y="436"/>
                    <a:pt x="356" y="435"/>
                    <a:pt x="359" y="434"/>
                  </a:cubicBezTo>
                  <a:cubicBezTo>
                    <a:pt x="359" y="443"/>
                    <a:pt x="359" y="443"/>
                    <a:pt x="359" y="443"/>
                  </a:cubicBezTo>
                  <a:close/>
                  <a:moveTo>
                    <a:pt x="359" y="88"/>
                  </a:moveTo>
                  <a:cubicBezTo>
                    <a:pt x="359" y="99"/>
                    <a:pt x="359" y="99"/>
                    <a:pt x="359" y="99"/>
                  </a:cubicBezTo>
                  <a:cubicBezTo>
                    <a:pt x="352" y="96"/>
                    <a:pt x="345" y="93"/>
                    <a:pt x="338" y="90"/>
                  </a:cubicBezTo>
                  <a:cubicBezTo>
                    <a:pt x="338" y="79"/>
                    <a:pt x="338" y="79"/>
                    <a:pt x="338" y="79"/>
                  </a:cubicBezTo>
                  <a:cubicBezTo>
                    <a:pt x="345" y="82"/>
                    <a:pt x="352" y="85"/>
                    <a:pt x="359" y="88"/>
                  </a:cubicBezTo>
                  <a:close/>
                  <a:moveTo>
                    <a:pt x="359" y="191"/>
                  </a:moveTo>
                  <a:cubicBezTo>
                    <a:pt x="359" y="204"/>
                    <a:pt x="359" y="204"/>
                    <a:pt x="359" y="204"/>
                  </a:cubicBezTo>
                  <a:cubicBezTo>
                    <a:pt x="355" y="204"/>
                    <a:pt x="355" y="204"/>
                    <a:pt x="355" y="204"/>
                  </a:cubicBezTo>
                  <a:cubicBezTo>
                    <a:pt x="355" y="220"/>
                    <a:pt x="355" y="220"/>
                    <a:pt x="355" y="220"/>
                  </a:cubicBezTo>
                  <a:cubicBezTo>
                    <a:pt x="359" y="220"/>
                    <a:pt x="359" y="220"/>
                    <a:pt x="359" y="220"/>
                  </a:cubicBezTo>
                  <a:cubicBezTo>
                    <a:pt x="359" y="261"/>
                    <a:pt x="359" y="261"/>
                    <a:pt x="359" y="261"/>
                  </a:cubicBezTo>
                  <a:cubicBezTo>
                    <a:pt x="348" y="261"/>
                    <a:pt x="348" y="261"/>
                    <a:pt x="348" y="261"/>
                  </a:cubicBezTo>
                  <a:cubicBezTo>
                    <a:pt x="348" y="297"/>
                    <a:pt x="348" y="297"/>
                    <a:pt x="348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59" y="348"/>
                    <a:pt x="359" y="348"/>
                    <a:pt x="359" y="348"/>
                  </a:cubicBezTo>
                  <a:cubicBezTo>
                    <a:pt x="338" y="348"/>
                    <a:pt x="338" y="348"/>
                    <a:pt x="338" y="348"/>
                  </a:cubicBezTo>
                  <a:cubicBezTo>
                    <a:pt x="338" y="219"/>
                    <a:pt x="338" y="219"/>
                    <a:pt x="338" y="219"/>
                  </a:cubicBezTo>
                  <a:cubicBezTo>
                    <a:pt x="343" y="218"/>
                    <a:pt x="343" y="218"/>
                    <a:pt x="343" y="218"/>
                  </a:cubicBezTo>
                  <a:cubicBezTo>
                    <a:pt x="343" y="211"/>
                    <a:pt x="343" y="211"/>
                    <a:pt x="343" y="211"/>
                  </a:cubicBezTo>
                  <a:cubicBezTo>
                    <a:pt x="338" y="215"/>
                    <a:pt x="338" y="215"/>
                    <a:pt x="338" y="215"/>
                  </a:cubicBezTo>
                  <a:cubicBezTo>
                    <a:pt x="338" y="198"/>
                    <a:pt x="338" y="198"/>
                    <a:pt x="338" y="198"/>
                  </a:cubicBezTo>
                  <a:cubicBezTo>
                    <a:pt x="344" y="201"/>
                    <a:pt x="344" y="201"/>
                    <a:pt x="344" y="201"/>
                  </a:cubicBezTo>
                  <a:cubicBezTo>
                    <a:pt x="344" y="191"/>
                    <a:pt x="344" y="191"/>
                    <a:pt x="344" y="191"/>
                  </a:cubicBezTo>
                  <a:cubicBezTo>
                    <a:pt x="359" y="191"/>
                    <a:pt x="359" y="191"/>
                    <a:pt x="359" y="191"/>
                  </a:cubicBezTo>
                  <a:close/>
                  <a:moveTo>
                    <a:pt x="338" y="176"/>
                  </a:moveTo>
                  <a:cubicBezTo>
                    <a:pt x="338" y="168"/>
                    <a:pt x="338" y="168"/>
                    <a:pt x="338" y="168"/>
                  </a:cubicBezTo>
                  <a:cubicBezTo>
                    <a:pt x="344" y="168"/>
                    <a:pt x="344" y="168"/>
                    <a:pt x="344" y="168"/>
                  </a:cubicBezTo>
                  <a:lnTo>
                    <a:pt x="338" y="176"/>
                  </a:lnTo>
                  <a:close/>
                  <a:moveTo>
                    <a:pt x="311" y="12"/>
                  </a:moveTo>
                  <a:cubicBezTo>
                    <a:pt x="320" y="15"/>
                    <a:pt x="329" y="18"/>
                    <a:pt x="338" y="22"/>
                  </a:cubicBezTo>
                  <a:cubicBezTo>
                    <a:pt x="338" y="32"/>
                    <a:pt x="338" y="32"/>
                    <a:pt x="338" y="32"/>
                  </a:cubicBezTo>
                  <a:cubicBezTo>
                    <a:pt x="330" y="28"/>
                    <a:pt x="321" y="24"/>
                    <a:pt x="311" y="21"/>
                  </a:cubicBezTo>
                  <a:cubicBezTo>
                    <a:pt x="311" y="20"/>
                    <a:pt x="311" y="20"/>
                    <a:pt x="311" y="20"/>
                  </a:cubicBezTo>
                  <a:cubicBezTo>
                    <a:pt x="311" y="12"/>
                    <a:pt x="311" y="12"/>
                    <a:pt x="311" y="12"/>
                  </a:cubicBezTo>
                  <a:close/>
                  <a:moveTo>
                    <a:pt x="338" y="454"/>
                  </a:moveTo>
                  <a:cubicBezTo>
                    <a:pt x="329" y="458"/>
                    <a:pt x="320" y="462"/>
                    <a:pt x="311" y="465"/>
                  </a:cubicBezTo>
                  <a:cubicBezTo>
                    <a:pt x="311" y="456"/>
                    <a:pt x="311" y="456"/>
                    <a:pt x="311" y="456"/>
                  </a:cubicBezTo>
                  <a:cubicBezTo>
                    <a:pt x="320" y="453"/>
                    <a:pt x="329" y="450"/>
                    <a:pt x="338" y="445"/>
                  </a:cubicBezTo>
                  <a:cubicBezTo>
                    <a:pt x="338" y="454"/>
                    <a:pt x="338" y="454"/>
                    <a:pt x="338" y="454"/>
                  </a:cubicBezTo>
                  <a:close/>
                  <a:moveTo>
                    <a:pt x="338" y="79"/>
                  </a:moveTo>
                  <a:cubicBezTo>
                    <a:pt x="338" y="90"/>
                    <a:pt x="338" y="90"/>
                    <a:pt x="338" y="90"/>
                  </a:cubicBezTo>
                  <a:cubicBezTo>
                    <a:pt x="327" y="85"/>
                    <a:pt x="317" y="80"/>
                    <a:pt x="311" y="76"/>
                  </a:cubicBezTo>
                  <a:cubicBezTo>
                    <a:pt x="311" y="65"/>
                    <a:pt x="311" y="65"/>
                    <a:pt x="311" y="65"/>
                  </a:cubicBezTo>
                  <a:cubicBezTo>
                    <a:pt x="317" y="69"/>
                    <a:pt x="327" y="74"/>
                    <a:pt x="338" y="79"/>
                  </a:cubicBezTo>
                  <a:close/>
                  <a:moveTo>
                    <a:pt x="338" y="168"/>
                  </a:moveTo>
                  <a:cubicBezTo>
                    <a:pt x="338" y="176"/>
                    <a:pt x="338" y="176"/>
                    <a:pt x="338" y="176"/>
                  </a:cubicBezTo>
                  <a:cubicBezTo>
                    <a:pt x="328" y="193"/>
                    <a:pt x="328" y="193"/>
                    <a:pt x="328" y="193"/>
                  </a:cubicBezTo>
                  <a:cubicBezTo>
                    <a:pt x="338" y="198"/>
                    <a:pt x="338" y="198"/>
                    <a:pt x="338" y="198"/>
                  </a:cubicBezTo>
                  <a:cubicBezTo>
                    <a:pt x="338" y="215"/>
                    <a:pt x="338" y="215"/>
                    <a:pt x="338" y="215"/>
                  </a:cubicBezTo>
                  <a:cubicBezTo>
                    <a:pt x="334" y="219"/>
                    <a:pt x="334" y="219"/>
                    <a:pt x="334" y="219"/>
                  </a:cubicBezTo>
                  <a:cubicBezTo>
                    <a:pt x="338" y="219"/>
                    <a:pt x="338" y="219"/>
                    <a:pt x="338" y="219"/>
                  </a:cubicBezTo>
                  <a:cubicBezTo>
                    <a:pt x="338" y="348"/>
                    <a:pt x="338" y="348"/>
                    <a:pt x="338" y="348"/>
                  </a:cubicBezTo>
                  <a:cubicBezTo>
                    <a:pt x="311" y="348"/>
                    <a:pt x="311" y="348"/>
                    <a:pt x="311" y="348"/>
                  </a:cubicBezTo>
                  <a:cubicBezTo>
                    <a:pt x="311" y="337"/>
                    <a:pt x="311" y="337"/>
                    <a:pt x="311" y="337"/>
                  </a:cubicBezTo>
                  <a:cubicBezTo>
                    <a:pt x="317" y="336"/>
                    <a:pt x="317" y="336"/>
                    <a:pt x="317" y="336"/>
                  </a:cubicBezTo>
                  <a:cubicBezTo>
                    <a:pt x="317" y="336"/>
                    <a:pt x="317" y="231"/>
                    <a:pt x="316" y="231"/>
                  </a:cubicBezTo>
                  <a:cubicBezTo>
                    <a:pt x="311" y="234"/>
                    <a:pt x="311" y="234"/>
                    <a:pt x="311" y="234"/>
                  </a:cubicBezTo>
                  <a:cubicBezTo>
                    <a:pt x="311" y="223"/>
                    <a:pt x="311" y="223"/>
                    <a:pt x="311" y="223"/>
                  </a:cubicBezTo>
                  <a:cubicBezTo>
                    <a:pt x="333" y="207"/>
                    <a:pt x="333" y="207"/>
                    <a:pt x="333" y="207"/>
                  </a:cubicBezTo>
                  <a:cubicBezTo>
                    <a:pt x="316" y="198"/>
                    <a:pt x="316" y="198"/>
                    <a:pt x="316" y="198"/>
                  </a:cubicBezTo>
                  <a:cubicBezTo>
                    <a:pt x="328" y="176"/>
                    <a:pt x="328" y="176"/>
                    <a:pt x="328" y="176"/>
                  </a:cubicBezTo>
                  <a:cubicBezTo>
                    <a:pt x="311" y="176"/>
                    <a:pt x="311" y="176"/>
                    <a:pt x="311" y="176"/>
                  </a:cubicBezTo>
                  <a:cubicBezTo>
                    <a:pt x="311" y="167"/>
                    <a:pt x="311" y="167"/>
                    <a:pt x="311" y="167"/>
                  </a:cubicBezTo>
                  <a:cubicBezTo>
                    <a:pt x="338" y="168"/>
                    <a:pt x="338" y="168"/>
                    <a:pt x="338" y="168"/>
                  </a:cubicBezTo>
                  <a:close/>
                  <a:moveTo>
                    <a:pt x="311" y="428"/>
                  </a:moveTo>
                  <a:cubicBezTo>
                    <a:pt x="311" y="383"/>
                    <a:pt x="311" y="383"/>
                    <a:pt x="311" y="383"/>
                  </a:cubicBezTo>
                  <a:cubicBezTo>
                    <a:pt x="319" y="428"/>
                    <a:pt x="319" y="428"/>
                    <a:pt x="319" y="428"/>
                  </a:cubicBezTo>
                  <a:cubicBezTo>
                    <a:pt x="311" y="428"/>
                    <a:pt x="311" y="428"/>
                    <a:pt x="311" y="428"/>
                  </a:cubicBezTo>
                  <a:close/>
                  <a:moveTo>
                    <a:pt x="311" y="167"/>
                  </a:moveTo>
                  <a:cubicBezTo>
                    <a:pt x="311" y="136"/>
                    <a:pt x="311" y="136"/>
                    <a:pt x="311" y="136"/>
                  </a:cubicBezTo>
                  <a:cubicBezTo>
                    <a:pt x="326" y="129"/>
                    <a:pt x="326" y="129"/>
                    <a:pt x="326" y="129"/>
                  </a:cubicBezTo>
                  <a:lnTo>
                    <a:pt x="311" y="167"/>
                  </a:lnTo>
                  <a:close/>
                  <a:moveTo>
                    <a:pt x="293" y="6"/>
                  </a:moveTo>
                  <a:cubicBezTo>
                    <a:pt x="299" y="8"/>
                    <a:pt x="305" y="10"/>
                    <a:pt x="311" y="12"/>
                  </a:cubicBezTo>
                  <a:cubicBezTo>
                    <a:pt x="311" y="20"/>
                    <a:pt x="311" y="20"/>
                    <a:pt x="311" y="20"/>
                  </a:cubicBezTo>
                  <a:cubicBezTo>
                    <a:pt x="309" y="20"/>
                    <a:pt x="302" y="17"/>
                    <a:pt x="293" y="15"/>
                  </a:cubicBezTo>
                  <a:cubicBezTo>
                    <a:pt x="293" y="6"/>
                    <a:pt x="293" y="6"/>
                    <a:pt x="293" y="6"/>
                  </a:cubicBezTo>
                  <a:close/>
                  <a:moveTo>
                    <a:pt x="311" y="465"/>
                  </a:moveTo>
                  <a:cubicBezTo>
                    <a:pt x="305" y="467"/>
                    <a:pt x="299" y="469"/>
                    <a:pt x="293" y="470"/>
                  </a:cubicBezTo>
                  <a:cubicBezTo>
                    <a:pt x="293" y="461"/>
                    <a:pt x="293" y="461"/>
                    <a:pt x="293" y="461"/>
                  </a:cubicBezTo>
                  <a:cubicBezTo>
                    <a:pt x="298" y="460"/>
                    <a:pt x="304" y="458"/>
                    <a:pt x="311" y="456"/>
                  </a:cubicBezTo>
                  <a:cubicBezTo>
                    <a:pt x="311" y="465"/>
                    <a:pt x="311" y="465"/>
                    <a:pt x="311" y="465"/>
                  </a:cubicBezTo>
                  <a:close/>
                  <a:moveTo>
                    <a:pt x="311" y="65"/>
                  </a:moveTo>
                  <a:cubicBezTo>
                    <a:pt x="311" y="76"/>
                    <a:pt x="311" y="76"/>
                    <a:pt x="311" y="76"/>
                  </a:cubicBezTo>
                  <a:cubicBezTo>
                    <a:pt x="306" y="74"/>
                    <a:pt x="304" y="73"/>
                    <a:pt x="304" y="73"/>
                  </a:cubicBezTo>
                  <a:cubicBezTo>
                    <a:pt x="302" y="71"/>
                    <a:pt x="298" y="72"/>
                    <a:pt x="298" y="72"/>
                  </a:cubicBezTo>
                  <a:cubicBezTo>
                    <a:pt x="293" y="76"/>
                    <a:pt x="293" y="76"/>
                    <a:pt x="293" y="76"/>
                  </a:cubicBezTo>
                  <a:cubicBezTo>
                    <a:pt x="293" y="64"/>
                    <a:pt x="293" y="64"/>
                    <a:pt x="293" y="64"/>
                  </a:cubicBezTo>
                  <a:cubicBezTo>
                    <a:pt x="296" y="61"/>
                    <a:pt x="296" y="61"/>
                    <a:pt x="296" y="61"/>
                  </a:cubicBezTo>
                  <a:cubicBezTo>
                    <a:pt x="296" y="61"/>
                    <a:pt x="298" y="59"/>
                    <a:pt x="302" y="61"/>
                  </a:cubicBezTo>
                  <a:cubicBezTo>
                    <a:pt x="302" y="61"/>
                    <a:pt x="305" y="62"/>
                    <a:pt x="311" y="65"/>
                  </a:cubicBezTo>
                  <a:close/>
                  <a:moveTo>
                    <a:pt x="311" y="136"/>
                  </a:moveTo>
                  <a:cubicBezTo>
                    <a:pt x="311" y="167"/>
                    <a:pt x="311" y="167"/>
                    <a:pt x="311" y="167"/>
                  </a:cubicBezTo>
                  <a:cubicBezTo>
                    <a:pt x="310" y="167"/>
                    <a:pt x="310" y="167"/>
                    <a:pt x="310" y="167"/>
                  </a:cubicBezTo>
                  <a:cubicBezTo>
                    <a:pt x="311" y="167"/>
                    <a:pt x="311" y="167"/>
                    <a:pt x="311" y="167"/>
                  </a:cubicBezTo>
                  <a:cubicBezTo>
                    <a:pt x="311" y="176"/>
                    <a:pt x="311" y="176"/>
                    <a:pt x="311" y="176"/>
                  </a:cubicBezTo>
                  <a:cubicBezTo>
                    <a:pt x="299" y="176"/>
                    <a:pt x="299" y="176"/>
                    <a:pt x="299" y="176"/>
                  </a:cubicBezTo>
                  <a:cubicBezTo>
                    <a:pt x="299" y="176"/>
                    <a:pt x="309" y="148"/>
                    <a:pt x="308" y="149"/>
                  </a:cubicBezTo>
                  <a:cubicBezTo>
                    <a:pt x="293" y="155"/>
                    <a:pt x="293" y="155"/>
                    <a:pt x="293" y="155"/>
                  </a:cubicBezTo>
                  <a:cubicBezTo>
                    <a:pt x="293" y="145"/>
                    <a:pt x="293" y="145"/>
                    <a:pt x="293" y="145"/>
                  </a:cubicBezTo>
                  <a:cubicBezTo>
                    <a:pt x="311" y="136"/>
                    <a:pt x="311" y="136"/>
                    <a:pt x="311" y="136"/>
                  </a:cubicBezTo>
                  <a:close/>
                  <a:moveTo>
                    <a:pt x="311" y="223"/>
                  </a:moveTo>
                  <a:cubicBezTo>
                    <a:pt x="302" y="228"/>
                    <a:pt x="302" y="228"/>
                    <a:pt x="302" y="228"/>
                  </a:cubicBezTo>
                  <a:cubicBezTo>
                    <a:pt x="293" y="159"/>
                    <a:pt x="293" y="159"/>
                    <a:pt x="293" y="159"/>
                  </a:cubicBezTo>
                  <a:cubicBezTo>
                    <a:pt x="293" y="225"/>
                    <a:pt x="293" y="225"/>
                    <a:pt x="293" y="225"/>
                  </a:cubicBezTo>
                  <a:cubicBezTo>
                    <a:pt x="293" y="228"/>
                    <a:pt x="293" y="228"/>
                    <a:pt x="293" y="228"/>
                  </a:cubicBezTo>
                  <a:cubicBezTo>
                    <a:pt x="293" y="228"/>
                    <a:pt x="293" y="228"/>
                    <a:pt x="293" y="228"/>
                  </a:cubicBezTo>
                  <a:cubicBezTo>
                    <a:pt x="293" y="246"/>
                    <a:pt x="293" y="246"/>
                    <a:pt x="293" y="246"/>
                  </a:cubicBezTo>
                  <a:cubicBezTo>
                    <a:pt x="294" y="246"/>
                    <a:pt x="294" y="246"/>
                    <a:pt x="294" y="246"/>
                  </a:cubicBezTo>
                  <a:cubicBezTo>
                    <a:pt x="294" y="246"/>
                    <a:pt x="294" y="333"/>
                    <a:pt x="294" y="333"/>
                  </a:cubicBezTo>
                  <a:cubicBezTo>
                    <a:pt x="293" y="333"/>
                    <a:pt x="293" y="333"/>
                    <a:pt x="293" y="333"/>
                  </a:cubicBezTo>
                  <a:cubicBezTo>
                    <a:pt x="293" y="348"/>
                    <a:pt x="293" y="348"/>
                    <a:pt x="293" y="348"/>
                  </a:cubicBezTo>
                  <a:cubicBezTo>
                    <a:pt x="295" y="348"/>
                    <a:pt x="295" y="348"/>
                    <a:pt x="295" y="348"/>
                  </a:cubicBezTo>
                  <a:cubicBezTo>
                    <a:pt x="296" y="361"/>
                    <a:pt x="296" y="361"/>
                    <a:pt x="296" y="361"/>
                  </a:cubicBezTo>
                  <a:cubicBezTo>
                    <a:pt x="293" y="361"/>
                    <a:pt x="293" y="361"/>
                    <a:pt x="293" y="361"/>
                  </a:cubicBezTo>
                  <a:cubicBezTo>
                    <a:pt x="293" y="372"/>
                    <a:pt x="293" y="372"/>
                    <a:pt x="293" y="372"/>
                  </a:cubicBezTo>
                  <a:cubicBezTo>
                    <a:pt x="297" y="372"/>
                    <a:pt x="297" y="372"/>
                    <a:pt x="297" y="372"/>
                  </a:cubicBezTo>
                  <a:cubicBezTo>
                    <a:pt x="300" y="379"/>
                    <a:pt x="300" y="379"/>
                    <a:pt x="300" y="379"/>
                  </a:cubicBezTo>
                  <a:cubicBezTo>
                    <a:pt x="293" y="379"/>
                    <a:pt x="293" y="379"/>
                    <a:pt x="293" y="379"/>
                  </a:cubicBezTo>
                  <a:cubicBezTo>
                    <a:pt x="293" y="391"/>
                    <a:pt x="293" y="391"/>
                    <a:pt x="293" y="391"/>
                  </a:cubicBezTo>
                  <a:cubicBezTo>
                    <a:pt x="303" y="391"/>
                    <a:pt x="303" y="391"/>
                    <a:pt x="303" y="391"/>
                  </a:cubicBezTo>
                  <a:cubicBezTo>
                    <a:pt x="303" y="399"/>
                    <a:pt x="303" y="399"/>
                    <a:pt x="303" y="399"/>
                  </a:cubicBezTo>
                  <a:cubicBezTo>
                    <a:pt x="293" y="399"/>
                    <a:pt x="293" y="399"/>
                    <a:pt x="293" y="399"/>
                  </a:cubicBezTo>
                  <a:cubicBezTo>
                    <a:pt x="293" y="409"/>
                    <a:pt x="293" y="409"/>
                    <a:pt x="293" y="409"/>
                  </a:cubicBezTo>
                  <a:cubicBezTo>
                    <a:pt x="306" y="409"/>
                    <a:pt x="306" y="409"/>
                    <a:pt x="306" y="409"/>
                  </a:cubicBezTo>
                  <a:cubicBezTo>
                    <a:pt x="306" y="419"/>
                    <a:pt x="306" y="419"/>
                    <a:pt x="306" y="419"/>
                  </a:cubicBezTo>
                  <a:cubicBezTo>
                    <a:pt x="293" y="419"/>
                    <a:pt x="293" y="419"/>
                    <a:pt x="293" y="419"/>
                  </a:cubicBezTo>
                  <a:cubicBezTo>
                    <a:pt x="293" y="428"/>
                    <a:pt x="293" y="428"/>
                    <a:pt x="293" y="428"/>
                  </a:cubicBezTo>
                  <a:cubicBezTo>
                    <a:pt x="311" y="428"/>
                    <a:pt x="311" y="428"/>
                    <a:pt x="311" y="428"/>
                  </a:cubicBezTo>
                  <a:cubicBezTo>
                    <a:pt x="311" y="383"/>
                    <a:pt x="311" y="383"/>
                    <a:pt x="311" y="383"/>
                  </a:cubicBezTo>
                  <a:cubicBezTo>
                    <a:pt x="304" y="348"/>
                    <a:pt x="304" y="348"/>
                    <a:pt x="304" y="348"/>
                  </a:cubicBezTo>
                  <a:cubicBezTo>
                    <a:pt x="311" y="348"/>
                    <a:pt x="311" y="348"/>
                    <a:pt x="311" y="348"/>
                  </a:cubicBezTo>
                  <a:cubicBezTo>
                    <a:pt x="311" y="337"/>
                    <a:pt x="311" y="337"/>
                    <a:pt x="311" y="337"/>
                  </a:cubicBezTo>
                  <a:cubicBezTo>
                    <a:pt x="304" y="337"/>
                    <a:pt x="304" y="337"/>
                    <a:pt x="304" y="337"/>
                  </a:cubicBezTo>
                  <a:cubicBezTo>
                    <a:pt x="304" y="238"/>
                    <a:pt x="304" y="238"/>
                    <a:pt x="304" y="238"/>
                  </a:cubicBezTo>
                  <a:cubicBezTo>
                    <a:pt x="311" y="234"/>
                    <a:pt x="311" y="234"/>
                    <a:pt x="311" y="234"/>
                  </a:cubicBezTo>
                  <a:lnTo>
                    <a:pt x="311" y="223"/>
                  </a:lnTo>
                  <a:close/>
                  <a:moveTo>
                    <a:pt x="278" y="4"/>
                  </a:moveTo>
                  <a:cubicBezTo>
                    <a:pt x="283" y="4"/>
                    <a:pt x="288" y="5"/>
                    <a:pt x="293" y="6"/>
                  </a:cubicBezTo>
                  <a:cubicBezTo>
                    <a:pt x="293" y="15"/>
                    <a:pt x="293" y="15"/>
                    <a:pt x="293" y="15"/>
                  </a:cubicBezTo>
                  <a:cubicBezTo>
                    <a:pt x="288" y="14"/>
                    <a:pt x="284" y="13"/>
                    <a:pt x="278" y="12"/>
                  </a:cubicBezTo>
                  <a:cubicBezTo>
                    <a:pt x="278" y="4"/>
                    <a:pt x="278" y="4"/>
                    <a:pt x="278" y="4"/>
                  </a:cubicBezTo>
                  <a:close/>
                  <a:moveTo>
                    <a:pt x="293" y="470"/>
                  </a:moveTo>
                  <a:cubicBezTo>
                    <a:pt x="288" y="471"/>
                    <a:pt x="283" y="472"/>
                    <a:pt x="278" y="473"/>
                  </a:cubicBezTo>
                  <a:cubicBezTo>
                    <a:pt x="278" y="464"/>
                    <a:pt x="278" y="464"/>
                    <a:pt x="278" y="464"/>
                  </a:cubicBezTo>
                  <a:cubicBezTo>
                    <a:pt x="283" y="464"/>
                    <a:pt x="288" y="463"/>
                    <a:pt x="293" y="461"/>
                  </a:cubicBezTo>
                  <a:cubicBezTo>
                    <a:pt x="293" y="470"/>
                    <a:pt x="293" y="470"/>
                    <a:pt x="293" y="470"/>
                  </a:cubicBezTo>
                  <a:close/>
                  <a:moveTo>
                    <a:pt x="293" y="64"/>
                  </a:moveTo>
                  <a:cubicBezTo>
                    <a:pt x="293" y="76"/>
                    <a:pt x="293" y="76"/>
                    <a:pt x="293" y="76"/>
                  </a:cubicBezTo>
                  <a:cubicBezTo>
                    <a:pt x="278" y="87"/>
                    <a:pt x="278" y="87"/>
                    <a:pt x="278" y="87"/>
                  </a:cubicBezTo>
                  <a:cubicBezTo>
                    <a:pt x="278" y="75"/>
                    <a:pt x="278" y="75"/>
                    <a:pt x="278" y="75"/>
                  </a:cubicBezTo>
                  <a:cubicBezTo>
                    <a:pt x="293" y="64"/>
                    <a:pt x="293" y="64"/>
                    <a:pt x="293" y="64"/>
                  </a:cubicBezTo>
                  <a:close/>
                  <a:moveTo>
                    <a:pt x="293" y="145"/>
                  </a:moveTo>
                  <a:cubicBezTo>
                    <a:pt x="293" y="155"/>
                    <a:pt x="293" y="155"/>
                    <a:pt x="293" y="155"/>
                  </a:cubicBezTo>
                  <a:cubicBezTo>
                    <a:pt x="292" y="156"/>
                    <a:pt x="292" y="156"/>
                    <a:pt x="292" y="156"/>
                  </a:cubicBezTo>
                  <a:cubicBezTo>
                    <a:pt x="293" y="159"/>
                    <a:pt x="293" y="159"/>
                    <a:pt x="293" y="159"/>
                  </a:cubicBezTo>
                  <a:cubicBezTo>
                    <a:pt x="293" y="225"/>
                    <a:pt x="293" y="225"/>
                    <a:pt x="293" y="225"/>
                  </a:cubicBezTo>
                  <a:cubicBezTo>
                    <a:pt x="283" y="158"/>
                    <a:pt x="283" y="158"/>
                    <a:pt x="283" y="158"/>
                  </a:cubicBezTo>
                  <a:cubicBezTo>
                    <a:pt x="278" y="158"/>
                    <a:pt x="278" y="158"/>
                    <a:pt x="278" y="158"/>
                  </a:cubicBezTo>
                  <a:cubicBezTo>
                    <a:pt x="278" y="147"/>
                    <a:pt x="278" y="147"/>
                    <a:pt x="278" y="147"/>
                  </a:cubicBezTo>
                  <a:cubicBezTo>
                    <a:pt x="289" y="147"/>
                    <a:pt x="289" y="147"/>
                    <a:pt x="289" y="147"/>
                  </a:cubicBezTo>
                  <a:cubicBezTo>
                    <a:pt x="293" y="145"/>
                    <a:pt x="293" y="145"/>
                    <a:pt x="293" y="145"/>
                  </a:cubicBezTo>
                  <a:close/>
                  <a:moveTo>
                    <a:pt x="293" y="228"/>
                  </a:moveTo>
                  <a:cubicBezTo>
                    <a:pt x="282" y="228"/>
                    <a:pt x="282" y="228"/>
                    <a:pt x="282" y="228"/>
                  </a:cubicBezTo>
                  <a:cubicBezTo>
                    <a:pt x="278" y="193"/>
                    <a:pt x="278" y="193"/>
                    <a:pt x="278" y="193"/>
                  </a:cubicBezTo>
                  <a:cubicBezTo>
                    <a:pt x="278" y="246"/>
                    <a:pt x="278" y="246"/>
                    <a:pt x="278" y="246"/>
                  </a:cubicBezTo>
                  <a:cubicBezTo>
                    <a:pt x="293" y="246"/>
                    <a:pt x="293" y="246"/>
                    <a:pt x="293" y="246"/>
                  </a:cubicBezTo>
                  <a:cubicBezTo>
                    <a:pt x="293" y="228"/>
                    <a:pt x="293" y="228"/>
                    <a:pt x="293" y="228"/>
                  </a:cubicBezTo>
                  <a:close/>
                  <a:moveTo>
                    <a:pt x="293" y="333"/>
                  </a:moveTo>
                  <a:cubicBezTo>
                    <a:pt x="293" y="348"/>
                    <a:pt x="293" y="348"/>
                    <a:pt x="293" y="348"/>
                  </a:cubicBezTo>
                  <a:cubicBezTo>
                    <a:pt x="278" y="348"/>
                    <a:pt x="278" y="348"/>
                    <a:pt x="278" y="348"/>
                  </a:cubicBezTo>
                  <a:cubicBezTo>
                    <a:pt x="278" y="339"/>
                    <a:pt x="278" y="339"/>
                    <a:pt x="278" y="339"/>
                  </a:cubicBezTo>
                  <a:cubicBezTo>
                    <a:pt x="281" y="339"/>
                    <a:pt x="281" y="339"/>
                    <a:pt x="281" y="339"/>
                  </a:cubicBezTo>
                  <a:cubicBezTo>
                    <a:pt x="278" y="337"/>
                    <a:pt x="278" y="337"/>
                    <a:pt x="278" y="337"/>
                  </a:cubicBezTo>
                  <a:cubicBezTo>
                    <a:pt x="278" y="325"/>
                    <a:pt x="278" y="325"/>
                    <a:pt x="278" y="325"/>
                  </a:cubicBezTo>
                  <a:cubicBezTo>
                    <a:pt x="293" y="333"/>
                    <a:pt x="293" y="333"/>
                    <a:pt x="293" y="333"/>
                  </a:cubicBezTo>
                  <a:close/>
                  <a:moveTo>
                    <a:pt x="293" y="361"/>
                  </a:moveTo>
                  <a:cubicBezTo>
                    <a:pt x="293" y="372"/>
                    <a:pt x="293" y="372"/>
                    <a:pt x="293" y="372"/>
                  </a:cubicBezTo>
                  <a:cubicBezTo>
                    <a:pt x="278" y="372"/>
                    <a:pt x="278" y="372"/>
                    <a:pt x="278" y="372"/>
                  </a:cubicBezTo>
                  <a:cubicBezTo>
                    <a:pt x="278" y="362"/>
                    <a:pt x="278" y="362"/>
                    <a:pt x="278" y="362"/>
                  </a:cubicBezTo>
                  <a:cubicBezTo>
                    <a:pt x="293" y="361"/>
                    <a:pt x="293" y="361"/>
                    <a:pt x="293" y="361"/>
                  </a:cubicBezTo>
                  <a:close/>
                  <a:moveTo>
                    <a:pt x="293" y="379"/>
                  </a:moveTo>
                  <a:cubicBezTo>
                    <a:pt x="293" y="391"/>
                    <a:pt x="293" y="391"/>
                    <a:pt x="293" y="391"/>
                  </a:cubicBezTo>
                  <a:cubicBezTo>
                    <a:pt x="278" y="391"/>
                    <a:pt x="278" y="391"/>
                    <a:pt x="278" y="391"/>
                  </a:cubicBezTo>
                  <a:cubicBezTo>
                    <a:pt x="278" y="379"/>
                    <a:pt x="278" y="379"/>
                    <a:pt x="278" y="379"/>
                  </a:cubicBezTo>
                  <a:cubicBezTo>
                    <a:pt x="293" y="379"/>
                    <a:pt x="293" y="379"/>
                    <a:pt x="293" y="379"/>
                  </a:cubicBezTo>
                  <a:close/>
                  <a:moveTo>
                    <a:pt x="293" y="399"/>
                  </a:moveTo>
                  <a:cubicBezTo>
                    <a:pt x="293" y="409"/>
                    <a:pt x="293" y="409"/>
                    <a:pt x="293" y="409"/>
                  </a:cubicBezTo>
                  <a:cubicBezTo>
                    <a:pt x="278" y="409"/>
                    <a:pt x="278" y="409"/>
                    <a:pt x="278" y="409"/>
                  </a:cubicBezTo>
                  <a:cubicBezTo>
                    <a:pt x="278" y="399"/>
                    <a:pt x="278" y="399"/>
                    <a:pt x="278" y="399"/>
                  </a:cubicBezTo>
                  <a:cubicBezTo>
                    <a:pt x="293" y="399"/>
                    <a:pt x="293" y="399"/>
                    <a:pt x="293" y="399"/>
                  </a:cubicBezTo>
                  <a:close/>
                  <a:moveTo>
                    <a:pt x="293" y="419"/>
                  </a:moveTo>
                  <a:cubicBezTo>
                    <a:pt x="293" y="428"/>
                    <a:pt x="293" y="428"/>
                    <a:pt x="293" y="428"/>
                  </a:cubicBezTo>
                  <a:cubicBezTo>
                    <a:pt x="278" y="428"/>
                    <a:pt x="278" y="428"/>
                    <a:pt x="278" y="428"/>
                  </a:cubicBezTo>
                  <a:cubicBezTo>
                    <a:pt x="278" y="419"/>
                    <a:pt x="278" y="419"/>
                    <a:pt x="278" y="419"/>
                  </a:cubicBezTo>
                  <a:lnTo>
                    <a:pt x="293" y="419"/>
                  </a:lnTo>
                  <a:close/>
                  <a:moveTo>
                    <a:pt x="266" y="2"/>
                  </a:moveTo>
                  <a:cubicBezTo>
                    <a:pt x="270" y="2"/>
                    <a:pt x="274" y="3"/>
                    <a:pt x="278" y="4"/>
                  </a:cubicBezTo>
                  <a:cubicBezTo>
                    <a:pt x="278" y="12"/>
                    <a:pt x="278" y="12"/>
                    <a:pt x="278" y="12"/>
                  </a:cubicBezTo>
                  <a:cubicBezTo>
                    <a:pt x="275" y="12"/>
                    <a:pt x="271" y="11"/>
                    <a:pt x="266" y="10"/>
                  </a:cubicBezTo>
                  <a:cubicBezTo>
                    <a:pt x="266" y="2"/>
                    <a:pt x="266" y="2"/>
                    <a:pt x="266" y="2"/>
                  </a:cubicBezTo>
                  <a:close/>
                  <a:moveTo>
                    <a:pt x="278" y="473"/>
                  </a:moveTo>
                  <a:cubicBezTo>
                    <a:pt x="274" y="474"/>
                    <a:pt x="270" y="474"/>
                    <a:pt x="266" y="475"/>
                  </a:cubicBezTo>
                  <a:cubicBezTo>
                    <a:pt x="266" y="466"/>
                    <a:pt x="266" y="466"/>
                    <a:pt x="266" y="466"/>
                  </a:cubicBezTo>
                  <a:cubicBezTo>
                    <a:pt x="270" y="466"/>
                    <a:pt x="274" y="465"/>
                    <a:pt x="278" y="464"/>
                  </a:cubicBezTo>
                  <a:cubicBezTo>
                    <a:pt x="278" y="473"/>
                    <a:pt x="278" y="473"/>
                    <a:pt x="278" y="473"/>
                  </a:cubicBezTo>
                  <a:close/>
                  <a:moveTo>
                    <a:pt x="278" y="75"/>
                  </a:moveTo>
                  <a:cubicBezTo>
                    <a:pt x="278" y="87"/>
                    <a:pt x="278" y="87"/>
                    <a:pt x="278" y="87"/>
                  </a:cubicBezTo>
                  <a:cubicBezTo>
                    <a:pt x="274" y="90"/>
                    <a:pt x="274" y="90"/>
                    <a:pt x="274" y="90"/>
                  </a:cubicBezTo>
                  <a:cubicBezTo>
                    <a:pt x="266" y="82"/>
                    <a:pt x="266" y="82"/>
                    <a:pt x="266" y="82"/>
                  </a:cubicBezTo>
                  <a:cubicBezTo>
                    <a:pt x="266" y="68"/>
                    <a:pt x="266" y="68"/>
                    <a:pt x="266" y="68"/>
                  </a:cubicBezTo>
                  <a:cubicBezTo>
                    <a:pt x="275" y="78"/>
                    <a:pt x="275" y="78"/>
                    <a:pt x="275" y="78"/>
                  </a:cubicBezTo>
                  <a:cubicBezTo>
                    <a:pt x="278" y="75"/>
                    <a:pt x="278" y="75"/>
                    <a:pt x="278" y="75"/>
                  </a:cubicBezTo>
                  <a:close/>
                  <a:moveTo>
                    <a:pt x="278" y="147"/>
                  </a:moveTo>
                  <a:cubicBezTo>
                    <a:pt x="278" y="158"/>
                    <a:pt x="278" y="158"/>
                    <a:pt x="278" y="158"/>
                  </a:cubicBezTo>
                  <a:cubicBezTo>
                    <a:pt x="274" y="158"/>
                    <a:pt x="274" y="158"/>
                    <a:pt x="274" y="158"/>
                  </a:cubicBezTo>
                  <a:cubicBezTo>
                    <a:pt x="278" y="193"/>
                    <a:pt x="278" y="193"/>
                    <a:pt x="278" y="193"/>
                  </a:cubicBezTo>
                  <a:cubicBezTo>
                    <a:pt x="278" y="246"/>
                    <a:pt x="278" y="246"/>
                    <a:pt x="278" y="246"/>
                  </a:cubicBezTo>
                  <a:cubicBezTo>
                    <a:pt x="266" y="246"/>
                    <a:pt x="266" y="246"/>
                    <a:pt x="266" y="246"/>
                  </a:cubicBezTo>
                  <a:cubicBezTo>
                    <a:pt x="266" y="228"/>
                    <a:pt x="266" y="228"/>
                    <a:pt x="266" y="228"/>
                  </a:cubicBezTo>
                  <a:cubicBezTo>
                    <a:pt x="273" y="228"/>
                    <a:pt x="273" y="228"/>
                    <a:pt x="273" y="228"/>
                  </a:cubicBezTo>
                  <a:cubicBezTo>
                    <a:pt x="266" y="167"/>
                    <a:pt x="266" y="167"/>
                    <a:pt x="266" y="167"/>
                  </a:cubicBezTo>
                  <a:cubicBezTo>
                    <a:pt x="266" y="147"/>
                    <a:pt x="266" y="147"/>
                    <a:pt x="266" y="147"/>
                  </a:cubicBezTo>
                  <a:cubicBezTo>
                    <a:pt x="278" y="147"/>
                    <a:pt x="278" y="147"/>
                    <a:pt x="278" y="147"/>
                  </a:cubicBezTo>
                  <a:close/>
                  <a:moveTo>
                    <a:pt x="278" y="325"/>
                  </a:moveTo>
                  <a:cubicBezTo>
                    <a:pt x="278" y="337"/>
                    <a:pt x="278" y="337"/>
                    <a:pt x="278" y="337"/>
                  </a:cubicBezTo>
                  <a:cubicBezTo>
                    <a:pt x="266" y="331"/>
                    <a:pt x="266" y="331"/>
                    <a:pt x="266" y="331"/>
                  </a:cubicBezTo>
                  <a:cubicBezTo>
                    <a:pt x="266" y="319"/>
                    <a:pt x="266" y="319"/>
                    <a:pt x="266" y="319"/>
                  </a:cubicBezTo>
                  <a:cubicBezTo>
                    <a:pt x="278" y="325"/>
                    <a:pt x="278" y="325"/>
                    <a:pt x="278" y="325"/>
                  </a:cubicBezTo>
                  <a:close/>
                  <a:moveTo>
                    <a:pt x="278" y="339"/>
                  </a:moveTo>
                  <a:cubicBezTo>
                    <a:pt x="278" y="348"/>
                    <a:pt x="278" y="348"/>
                    <a:pt x="278" y="348"/>
                  </a:cubicBezTo>
                  <a:cubicBezTo>
                    <a:pt x="266" y="348"/>
                    <a:pt x="266" y="348"/>
                    <a:pt x="266" y="348"/>
                  </a:cubicBezTo>
                  <a:cubicBezTo>
                    <a:pt x="266" y="339"/>
                    <a:pt x="266" y="339"/>
                    <a:pt x="266" y="339"/>
                  </a:cubicBezTo>
                  <a:cubicBezTo>
                    <a:pt x="278" y="339"/>
                    <a:pt x="278" y="339"/>
                    <a:pt x="278" y="339"/>
                  </a:cubicBezTo>
                  <a:close/>
                  <a:moveTo>
                    <a:pt x="278" y="362"/>
                  </a:moveTo>
                  <a:cubicBezTo>
                    <a:pt x="278" y="372"/>
                    <a:pt x="278" y="372"/>
                    <a:pt x="278" y="372"/>
                  </a:cubicBezTo>
                  <a:cubicBezTo>
                    <a:pt x="266" y="372"/>
                    <a:pt x="266" y="372"/>
                    <a:pt x="266" y="372"/>
                  </a:cubicBezTo>
                  <a:cubicBezTo>
                    <a:pt x="266" y="362"/>
                    <a:pt x="266" y="362"/>
                    <a:pt x="266" y="362"/>
                  </a:cubicBezTo>
                  <a:cubicBezTo>
                    <a:pt x="278" y="362"/>
                    <a:pt x="278" y="362"/>
                    <a:pt x="278" y="362"/>
                  </a:cubicBezTo>
                  <a:close/>
                  <a:moveTo>
                    <a:pt x="278" y="379"/>
                  </a:moveTo>
                  <a:cubicBezTo>
                    <a:pt x="278" y="391"/>
                    <a:pt x="278" y="391"/>
                    <a:pt x="278" y="391"/>
                  </a:cubicBezTo>
                  <a:cubicBezTo>
                    <a:pt x="266" y="391"/>
                    <a:pt x="266" y="391"/>
                    <a:pt x="266" y="391"/>
                  </a:cubicBezTo>
                  <a:cubicBezTo>
                    <a:pt x="266" y="379"/>
                    <a:pt x="266" y="379"/>
                    <a:pt x="266" y="379"/>
                  </a:cubicBezTo>
                  <a:cubicBezTo>
                    <a:pt x="278" y="379"/>
                    <a:pt x="278" y="379"/>
                    <a:pt x="278" y="379"/>
                  </a:cubicBezTo>
                  <a:close/>
                  <a:moveTo>
                    <a:pt x="278" y="399"/>
                  </a:moveTo>
                  <a:cubicBezTo>
                    <a:pt x="278" y="409"/>
                    <a:pt x="278" y="409"/>
                    <a:pt x="278" y="409"/>
                  </a:cubicBezTo>
                  <a:cubicBezTo>
                    <a:pt x="266" y="409"/>
                    <a:pt x="266" y="409"/>
                    <a:pt x="266" y="409"/>
                  </a:cubicBezTo>
                  <a:cubicBezTo>
                    <a:pt x="266" y="399"/>
                    <a:pt x="266" y="399"/>
                    <a:pt x="266" y="399"/>
                  </a:cubicBezTo>
                  <a:cubicBezTo>
                    <a:pt x="278" y="399"/>
                    <a:pt x="278" y="399"/>
                    <a:pt x="278" y="399"/>
                  </a:cubicBezTo>
                  <a:close/>
                  <a:moveTo>
                    <a:pt x="278" y="419"/>
                  </a:moveTo>
                  <a:cubicBezTo>
                    <a:pt x="278" y="428"/>
                    <a:pt x="278" y="428"/>
                    <a:pt x="278" y="428"/>
                  </a:cubicBezTo>
                  <a:cubicBezTo>
                    <a:pt x="266" y="428"/>
                    <a:pt x="266" y="428"/>
                    <a:pt x="266" y="428"/>
                  </a:cubicBezTo>
                  <a:cubicBezTo>
                    <a:pt x="266" y="419"/>
                    <a:pt x="266" y="419"/>
                    <a:pt x="266" y="419"/>
                  </a:cubicBezTo>
                  <a:lnTo>
                    <a:pt x="278" y="419"/>
                  </a:lnTo>
                  <a:close/>
                  <a:moveTo>
                    <a:pt x="248" y="0"/>
                  </a:moveTo>
                  <a:cubicBezTo>
                    <a:pt x="254" y="1"/>
                    <a:pt x="260" y="1"/>
                    <a:pt x="266" y="2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0" y="10"/>
                    <a:pt x="254" y="9"/>
                    <a:pt x="248" y="9"/>
                  </a:cubicBezTo>
                  <a:cubicBezTo>
                    <a:pt x="248" y="0"/>
                    <a:pt x="248" y="0"/>
                    <a:pt x="248" y="0"/>
                  </a:cubicBezTo>
                  <a:close/>
                  <a:moveTo>
                    <a:pt x="266" y="475"/>
                  </a:moveTo>
                  <a:cubicBezTo>
                    <a:pt x="260" y="476"/>
                    <a:pt x="254" y="476"/>
                    <a:pt x="248" y="476"/>
                  </a:cubicBezTo>
                  <a:cubicBezTo>
                    <a:pt x="248" y="468"/>
                    <a:pt x="248" y="468"/>
                    <a:pt x="248" y="468"/>
                  </a:cubicBezTo>
                  <a:cubicBezTo>
                    <a:pt x="253" y="468"/>
                    <a:pt x="259" y="467"/>
                    <a:pt x="266" y="466"/>
                  </a:cubicBezTo>
                  <a:cubicBezTo>
                    <a:pt x="266" y="475"/>
                    <a:pt x="266" y="475"/>
                    <a:pt x="266" y="475"/>
                  </a:cubicBezTo>
                  <a:close/>
                  <a:moveTo>
                    <a:pt x="266" y="68"/>
                  </a:moveTo>
                  <a:cubicBezTo>
                    <a:pt x="266" y="82"/>
                    <a:pt x="266" y="82"/>
                    <a:pt x="266" y="82"/>
                  </a:cubicBezTo>
                  <a:cubicBezTo>
                    <a:pt x="248" y="62"/>
                    <a:pt x="248" y="62"/>
                    <a:pt x="248" y="62"/>
                  </a:cubicBezTo>
                  <a:cubicBezTo>
                    <a:pt x="248" y="48"/>
                    <a:pt x="248" y="48"/>
                    <a:pt x="248" y="48"/>
                  </a:cubicBezTo>
                  <a:cubicBezTo>
                    <a:pt x="266" y="68"/>
                    <a:pt x="266" y="68"/>
                    <a:pt x="266" y="68"/>
                  </a:cubicBezTo>
                  <a:close/>
                  <a:moveTo>
                    <a:pt x="266" y="147"/>
                  </a:moveTo>
                  <a:cubicBezTo>
                    <a:pt x="266" y="167"/>
                    <a:pt x="266" y="167"/>
                    <a:pt x="266" y="167"/>
                  </a:cubicBezTo>
                  <a:cubicBezTo>
                    <a:pt x="265" y="158"/>
                    <a:pt x="265" y="158"/>
                    <a:pt x="265" y="158"/>
                  </a:cubicBezTo>
                  <a:cubicBezTo>
                    <a:pt x="260" y="158"/>
                    <a:pt x="260" y="158"/>
                    <a:pt x="260" y="158"/>
                  </a:cubicBezTo>
                  <a:cubicBezTo>
                    <a:pt x="262" y="228"/>
                    <a:pt x="262" y="228"/>
                    <a:pt x="262" y="228"/>
                  </a:cubicBezTo>
                  <a:cubicBezTo>
                    <a:pt x="266" y="228"/>
                    <a:pt x="266" y="228"/>
                    <a:pt x="266" y="228"/>
                  </a:cubicBezTo>
                  <a:cubicBezTo>
                    <a:pt x="266" y="246"/>
                    <a:pt x="266" y="246"/>
                    <a:pt x="266" y="246"/>
                  </a:cubicBezTo>
                  <a:cubicBezTo>
                    <a:pt x="263" y="246"/>
                    <a:pt x="263" y="246"/>
                    <a:pt x="263" y="246"/>
                  </a:cubicBezTo>
                  <a:cubicBezTo>
                    <a:pt x="263" y="317"/>
                    <a:pt x="263" y="317"/>
                    <a:pt x="263" y="317"/>
                  </a:cubicBezTo>
                  <a:cubicBezTo>
                    <a:pt x="266" y="319"/>
                    <a:pt x="266" y="319"/>
                    <a:pt x="266" y="319"/>
                  </a:cubicBezTo>
                  <a:cubicBezTo>
                    <a:pt x="266" y="331"/>
                    <a:pt x="266" y="331"/>
                    <a:pt x="266" y="331"/>
                  </a:cubicBezTo>
                  <a:cubicBezTo>
                    <a:pt x="253" y="324"/>
                    <a:pt x="253" y="324"/>
                    <a:pt x="253" y="324"/>
                  </a:cubicBezTo>
                  <a:cubicBezTo>
                    <a:pt x="252" y="238"/>
                    <a:pt x="252" y="238"/>
                    <a:pt x="252" y="238"/>
                  </a:cubicBezTo>
                  <a:cubicBezTo>
                    <a:pt x="248" y="238"/>
                    <a:pt x="248" y="238"/>
                    <a:pt x="248" y="238"/>
                  </a:cubicBezTo>
                  <a:cubicBezTo>
                    <a:pt x="248" y="228"/>
                    <a:pt x="248" y="228"/>
                    <a:pt x="248" y="228"/>
                  </a:cubicBezTo>
                  <a:cubicBezTo>
                    <a:pt x="253" y="228"/>
                    <a:pt x="253" y="228"/>
                    <a:pt x="253" y="228"/>
                  </a:cubicBezTo>
                  <a:cubicBezTo>
                    <a:pt x="249" y="158"/>
                    <a:pt x="249" y="158"/>
                    <a:pt x="249" y="158"/>
                  </a:cubicBezTo>
                  <a:cubicBezTo>
                    <a:pt x="248" y="158"/>
                    <a:pt x="248" y="158"/>
                    <a:pt x="248" y="158"/>
                  </a:cubicBezTo>
                  <a:cubicBezTo>
                    <a:pt x="248" y="147"/>
                    <a:pt x="248" y="147"/>
                    <a:pt x="248" y="147"/>
                  </a:cubicBezTo>
                  <a:cubicBezTo>
                    <a:pt x="266" y="147"/>
                    <a:pt x="266" y="147"/>
                    <a:pt x="266" y="147"/>
                  </a:cubicBezTo>
                  <a:close/>
                  <a:moveTo>
                    <a:pt x="266" y="339"/>
                  </a:moveTo>
                  <a:cubicBezTo>
                    <a:pt x="266" y="348"/>
                    <a:pt x="266" y="348"/>
                    <a:pt x="266" y="348"/>
                  </a:cubicBezTo>
                  <a:cubicBezTo>
                    <a:pt x="248" y="348"/>
                    <a:pt x="248" y="348"/>
                    <a:pt x="248" y="348"/>
                  </a:cubicBezTo>
                  <a:cubicBezTo>
                    <a:pt x="248" y="339"/>
                    <a:pt x="248" y="339"/>
                    <a:pt x="248" y="339"/>
                  </a:cubicBezTo>
                  <a:cubicBezTo>
                    <a:pt x="266" y="339"/>
                    <a:pt x="266" y="339"/>
                    <a:pt x="266" y="339"/>
                  </a:cubicBezTo>
                  <a:close/>
                  <a:moveTo>
                    <a:pt x="266" y="362"/>
                  </a:moveTo>
                  <a:cubicBezTo>
                    <a:pt x="266" y="372"/>
                    <a:pt x="266" y="372"/>
                    <a:pt x="266" y="372"/>
                  </a:cubicBezTo>
                  <a:cubicBezTo>
                    <a:pt x="248" y="372"/>
                    <a:pt x="248" y="372"/>
                    <a:pt x="248" y="372"/>
                  </a:cubicBezTo>
                  <a:cubicBezTo>
                    <a:pt x="248" y="362"/>
                    <a:pt x="248" y="362"/>
                    <a:pt x="248" y="362"/>
                  </a:cubicBezTo>
                  <a:cubicBezTo>
                    <a:pt x="266" y="362"/>
                    <a:pt x="266" y="362"/>
                    <a:pt x="266" y="362"/>
                  </a:cubicBezTo>
                  <a:close/>
                  <a:moveTo>
                    <a:pt x="266" y="379"/>
                  </a:moveTo>
                  <a:cubicBezTo>
                    <a:pt x="266" y="391"/>
                    <a:pt x="266" y="391"/>
                    <a:pt x="266" y="391"/>
                  </a:cubicBezTo>
                  <a:cubicBezTo>
                    <a:pt x="248" y="391"/>
                    <a:pt x="248" y="391"/>
                    <a:pt x="248" y="391"/>
                  </a:cubicBezTo>
                  <a:cubicBezTo>
                    <a:pt x="248" y="379"/>
                    <a:pt x="248" y="379"/>
                    <a:pt x="248" y="379"/>
                  </a:cubicBezTo>
                  <a:cubicBezTo>
                    <a:pt x="266" y="379"/>
                    <a:pt x="266" y="379"/>
                    <a:pt x="266" y="379"/>
                  </a:cubicBezTo>
                  <a:close/>
                  <a:moveTo>
                    <a:pt x="266" y="399"/>
                  </a:moveTo>
                  <a:cubicBezTo>
                    <a:pt x="266" y="409"/>
                    <a:pt x="266" y="409"/>
                    <a:pt x="266" y="409"/>
                  </a:cubicBezTo>
                  <a:cubicBezTo>
                    <a:pt x="248" y="409"/>
                    <a:pt x="248" y="409"/>
                    <a:pt x="248" y="409"/>
                  </a:cubicBezTo>
                  <a:cubicBezTo>
                    <a:pt x="248" y="399"/>
                    <a:pt x="248" y="399"/>
                    <a:pt x="248" y="399"/>
                  </a:cubicBezTo>
                  <a:cubicBezTo>
                    <a:pt x="266" y="399"/>
                    <a:pt x="266" y="399"/>
                    <a:pt x="266" y="399"/>
                  </a:cubicBezTo>
                  <a:close/>
                  <a:moveTo>
                    <a:pt x="266" y="419"/>
                  </a:moveTo>
                  <a:cubicBezTo>
                    <a:pt x="266" y="428"/>
                    <a:pt x="266" y="428"/>
                    <a:pt x="266" y="428"/>
                  </a:cubicBezTo>
                  <a:cubicBezTo>
                    <a:pt x="248" y="428"/>
                    <a:pt x="248" y="428"/>
                    <a:pt x="248" y="428"/>
                  </a:cubicBezTo>
                  <a:cubicBezTo>
                    <a:pt x="248" y="419"/>
                    <a:pt x="248" y="419"/>
                    <a:pt x="248" y="419"/>
                  </a:cubicBezTo>
                  <a:lnTo>
                    <a:pt x="266" y="419"/>
                  </a:lnTo>
                  <a:close/>
                  <a:moveTo>
                    <a:pt x="238" y="0"/>
                  </a:moveTo>
                  <a:cubicBezTo>
                    <a:pt x="241" y="0"/>
                    <a:pt x="244" y="0"/>
                    <a:pt x="248" y="0"/>
                  </a:cubicBezTo>
                  <a:cubicBezTo>
                    <a:pt x="248" y="9"/>
                    <a:pt x="248" y="9"/>
                    <a:pt x="248" y="9"/>
                  </a:cubicBezTo>
                  <a:cubicBezTo>
                    <a:pt x="244" y="9"/>
                    <a:pt x="241" y="9"/>
                    <a:pt x="238" y="9"/>
                  </a:cubicBezTo>
                  <a:cubicBezTo>
                    <a:pt x="238" y="0"/>
                    <a:pt x="238" y="0"/>
                    <a:pt x="238" y="0"/>
                  </a:cubicBezTo>
                  <a:close/>
                  <a:moveTo>
                    <a:pt x="248" y="476"/>
                  </a:moveTo>
                  <a:cubicBezTo>
                    <a:pt x="244" y="476"/>
                    <a:pt x="241" y="476"/>
                    <a:pt x="238" y="476"/>
                  </a:cubicBezTo>
                  <a:cubicBezTo>
                    <a:pt x="238" y="468"/>
                    <a:pt x="238" y="468"/>
                    <a:pt x="238" y="468"/>
                  </a:cubicBezTo>
                  <a:cubicBezTo>
                    <a:pt x="241" y="468"/>
                    <a:pt x="244" y="468"/>
                    <a:pt x="248" y="468"/>
                  </a:cubicBezTo>
                  <a:cubicBezTo>
                    <a:pt x="248" y="476"/>
                    <a:pt x="248" y="476"/>
                    <a:pt x="248" y="476"/>
                  </a:cubicBezTo>
                  <a:close/>
                  <a:moveTo>
                    <a:pt x="248" y="48"/>
                  </a:moveTo>
                  <a:cubicBezTo>
                    <a:pt x="248" y="62"/>
                    <a:pt x="248" y="62"/>
                    <a:pt x="248" y="62"/>
                  </a:cubicBezTo>
                  <a:cubicBezTo>
                    <a:pt x="238" y="51"/>
                    <a:pt x="238" y="51"/>
                    <a:pt x="238" y="51"/>
                  </a:cubicBezTo>
                  <a:cubicBezTo>
                    <a:pt x="238" y="37"/>
                    <a:pt x="238" y="37"/>
                    <a:pt x="238" y="37"/>
                  </a:cubicBezTo>
                  <a:cubicBezTo>
                    <a:pt x="248" y="48"/>
                    <a:pt x="248" y="48"/>
                    <a:pt x="248" y="48"/>
                  </a:cubicBezTo>
                  <a:close/>
                  <a:moveTo>
                    <a:pt x="248" y="147"/>
                  </a:moveTo>
                  <a:cubicBezTo>
                    <a:pt x="248" y="158"/>
                    <a:pt x="248" y="158"/>
                    <a:pt x="248" y="158"/>
                  </a:cubicBezTo>
                  <a:cubicBezTo>
                    <a:pt x="242" y="158"/>
                    <a:pt x="242" y="158"/>
                    <a:pt x="242" y="158"/>
                  </a:cubicBezTo>
                  <a:cubicBezTo>
                    <a:pt x="242" y="159"/>
                    <a:pt x="243" y="228"/>
                    <a:pt x="243" y="228"/>
                  </a:cubicBezTo>
                  <a:cubicBezTo>
                    <a:pt x="248" y="228"/>
                    <a:pt x="248" y="228"/>
                    <a:pt x="248" y="228"/>
                  </a:cubicBezTo>
                  <a:cubicBezTo>
                    <a:pt x="248" y="238"/>
                    <a:pt x="248" y="238"/>
                    <a:pt x="248" y="238"/>
                  </a:cubicBezTo>
                  <a:cubicBezTo>
                    <a:pt x="238" y="238"/>
                    <a:pt x="238" y="238"/>
                    <a:pt x="238" y="238"/>
                  </a:cubicBezTo>
                  <a:cubicBezTo>
                    <a:pt x="238" y="147"/>
                    <a:pt x="238" y="147"/>
                    <a:pt x="238" y="147"/>
                  </a:cubicBezTo>
                  <a:cubicBezTo>
                    <a:pt x="248" y="147"/>
                    <a:pt x="248" y="147"/>
                    <a:pt x="248" y="147"/>
                  </a:cubicBezTo>
                  <a:close/>
                  <a:moveTo>
                    <a:pt x="248" y="339"/>
                  </a:moveTo>
                  <a:cubicBezTo>
                    <a:pt x="248" y="348"/>
                    <a:pt x="248" y="348"/>
                    <a:pt x="248" y="348"/>
                  </a:cubicBezTo>
                  <a:cubicBezTo>
                    <a:pt x="238" y="348"/>
                    <a:pt x="238" y="348"/>
                    <a:pt x="238" y="348"/>
                  </a:cubicBezTo>
                  <a:cubicBezTo>
                    <a:pt x="238" y="339"/>
                    <a:pt x="238" y="339"/>
                    <a:pt x="238" y="339"/>
                  </a:cubicBezTo>
                  <a:cubicBezTo>
                    <a:pt x="248" y="339"/>
                    <a:pt x="248" y="339"/>
                    <a:pt x="248" y="339"/>
                  </a:cubicBezTo>
                  <a:close/>
                  <a:moveTo>
                    <a:pt x="248" y="362"/>
                  </a:moveTo>
                  <a:cubicBezTo>
                    <a:pt x="248" y="372"/>
                    <a:pt x="248" y="372"/>
                    <a:pt x="248" y="372"/>
                  </a:cubicBezTo>
                  <a:cubicBezTo>
                    <a:pt x="238" y="372"/>
                    <a:pt x="238" y="372"/>
                    <a:pt x="238" y="372"/>
                  </a:cubicBezTo>
                  <a:cubicBezTo>
                    <a:pt x="238" y="362"/>
                    <a:pt x="238" y="362"/>
                    <a:pt x="238" y="362"/>
                  </a:cubicBezTo>
                  <a:cubicBezTo>
                    <a:pt x="248" y="362"/>
                    <a:pt x="248" y="362"/>
                    <a:pt x="248" y="362"/>
                  </a:cubicBezTo>
                  <a:close/>
                  <a:moveTo>
                    <a:pt x="248" y="379"/>
                  </a:moveTo>
                  <a:cubicBezTo>
                    <a:pt x="248" y="391"/>
                    <a:pt x="248" y="391"/>
                    <a:pt x="248" y="391"/>
                  </a:cubicBezTo>
                  <a:cubicBezTo>
                    <a:pt x="238" y="391"/>
                    <a:pt x="238" y="391"/>
                    <a:pt x="238" y="391"/>
                  </a:cubicBezTo>
                  <a:cubicBezTo>
                    <a:pt x="238" y="379"/>
                    <a:pt x="238" y="379"/>
                    <a:pt x="238" y="379"/>
                  </a:cubicBezTo>
                  <a:cubicBezTo>
                    <a:pt x="248" y="379"/>
                    <a:pt x="248" y="379"/>
                    <a:pt x="248" y="379"/>
                  </a:cubicBezTo>
                  <a:close/>
                  <a:moveTo>
                    <a:pt x="248" y="399"/>
                  </a:moveTo>
                  <a:cubicBezTo>
                    <a:pt x="248" y="409"/>
                    <a:pt x="248" y="409"/>
                    <a:pt x="248" y="409"/>
                  </a:cubicBezTo>
                  <a:cubicBezTo>
                    <a:pt x="238" y="409"/>
                    <a:pt x="238" y="409"/>
                    <a:pt x="238" y="409"/>
                  </a:cubicBezTo>
                  <a:cubicBezTo>
                    <a:pt x="238" y="399"/>
                    <a:pt x="238" y="399"/>
                    <a:pt x="238" y="399"/>
                  </a:cubicBezTo>
                  <a:cubicBezTo>
                    <a:pt x="248" y="399"/>
                    <a:pt x="248" y="399"/>
                    <a:pt x="248" y="399"/>
                  </a:cubicBezTo>
                  <a:close/>
                  <a:moveTo>
                    <a:pt x="248" y="419"/>
                  </a:moveTo>
                  <a:cubicBezTo>
                    <a:pt x="248" y="428"/>
                    <a:pt x="248" y="428"/>
                    <a:pt x="248" y="428"/>
                  </a:cubicBezTo>
                  <a:cubicBezTo>
                    <a:pt x="238" y="428"/>
                    <a:pt x="238" y="428"/>
                    <a:pt x="238" y="428"/>
                  </a:cubicBezTo>
                  <a:cubicBezTo>
                    <a:pt x="238" y="419"/>
                    <a:pt x="238" y="419"/>
                    <a:pt x="238" y="419"/>
                  </a:cubicBezTo>
                  <a:lnTo>
                    <a:pt x="248" y="419"/>
                  </a:lnTo>
                  <a:close/>
                  <a:moveTo>
                    <a:pt x="238" y="476"/>
                  </a:moveTo>
                  <a:cubicBezTo>
                    <a:pt x="234" y="476"/>
                    <a:pt x="231" y="476"/>
                    <a:pt x="228" y="476"/>
                  </a:cubicBezTo>
                  <a:cubicBezTo>
                    <a:pt x="228" y="468"/>
                    <a:pt x="228" y="468"/>
                    <a:pt x="228" y="468"/>
                  </a:cubicBezTo>
                  <a:cubicBezTo>
                    <a:pt x="228" y="468"/>
                    <a:pt x="232" y="468"/>
                    <a:pt x="238" y="468"/>
                  </a:cubicBezTo>
                  <a:cubicBezTo>
                    <a:pt x="238" y="476"/>
                    <a:pt x="238" y="476"/>
                    <a:pt x="238" y="476"/>
                  </a:cubicBezTo>
                  <a:close/>
                  <a:moveTo>
                    <a:pt x="228" y="0"/>
                  </a:moveTo>
                  <a:cubicBezTo>
                    <a:pt x="231" y="0"/>
                    <a:pt x="234" y="0"/>
                    <a:pt x="238" y="0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5" y="9"/>
                    <a:pt x="231" y="9"/>
                    <a:pt x="228" y="9"/>
                  </a:cubicBezTo>
                  <a:cubicBezTo>
                    <a:pt x="228" y="0"/>
                    <a:pt x="228" y="0"/>
                    <a:pt x="228" y="0"/>
                  </a:cubicBezTo>
                  <a:close/>
                  <a:moveTo>
                    <a:pt x="238" y="37"/>
                  </a:moveTo>
                  <a:cubicBezTo>
                    <a:pt x="238" y="51"/>
                    <a:pt x="238" y="51"/>
                    <a:pt x="238" y="51"/>
                  </a:cubicBezTo>
                  <a:cubicBezTo>
                    <a:pt x="237" y="51"/>
                    <a:pt x="237" y="51"/>
                    <a:pt x="237" y="51"/>
                  </a:cubicBezTo>
                  <a:cubicBezTo>
                    <a:pt x="228" y="61"/>
                    <a:pt x="228" y="61"/>
                    <a:pt x="228" y="61"/>
                  </a:cubicBezTo>
                  <a:cubicBezTo>
                    <a:pt x="228" y="47"/>
                    <a:pt x="228" y="47"/>
                    <a:pt x="228" y="47"/>
                  </a:cubicBezTo>
                  <a:cubicBezTo>
                    <a:pt x="237" y="37"/>
                    <a:pt x="237" y="37"/>
                    <a:pt x="237" y="37"/>
                  </a:cubicBezTo>
                  <a:cubicBezTo>
                    <a:pt x="238" y="37"/>
                    <a:pt x="238" y="37"/>
                    <a:pt x="238" y="37"/>
                  </a:cubicBezTo>
                  <a:close/>
                  <a:moveTo>
                    <a:pt x="238" y="147"/>
                  </a:moveTo>
                  <a:cubicBezTo>
                    <a:pt x="238" y="238"/>
                    <a:pt x="238" y="238"/>
                    <a:pt x="238" y="238"/>
                  </a:cubicBezTo>
                  <a:cubicBezTo>
                    <a:pt x="228" y="238"/>
                    <a:pt x="228" y="238"/>
                    <a:pt x="228" y="238"/>
                  </a:cubicBezTo>
                  <a:cubicBezTo>
                    <a:pt x="228" y="228"/>
                    <a:pt x="228" y="228"/>
                    <a:pt x="228" y="228"/>
                  </a:cubicBezTo>
                  <a:cubicBezTo>
                    <a:pt x="233" y="228"/>
                    <a:pt x="233" y="228"/>
                    <a:pt x="233" y="228"/>
                  </a:cubicBezTo>
                  <a:cubicBezTo>
                    <a:pt x="233" y="158"/>
                    <a:pt x="233" y="158"/>
                    <a:pt x="233" y="158"/>
                  </a:cubicBezTo>
                  <a:cubicBezTo>
                    <a:pt x="233" y="158"/>
                    <a:pt x="230" y="158"/>
                    <a:pt x="228" y="158"/>
                  </a:cubicBezTo>
                  <a:cubicBezTo>
                    <a:pt x="228" y="147"/>
                    <a:pt x="228" y="147"/>
                    <a:pt x="228" y="147"/>
                  </a:cubicBezTo>
                  <a:cubicBezTo>
                    <a:pt x="238" y="147"/>
                    <a:pt x="238" y="147"/>
                    <a:pt x="238" y="147"/>
                  </a:cubicBezTo>
                  <a:close/>
                  <a:moveTo>
                    <a:pt x="238" y="339"/>
                  </a:moveTo>
                  <a:cubicBezTo>
                    <a:pt x="238" y="348"/>
                    <a:pt x="238" y="348"/>
                    <a:pt x="238" y="348"/>
                  </a:cubicBezTo>
                  <a:cubicBezTo>
                    <a:pt x="228" y="348"/>
                    <a:pt x="228" y="348"/>
                    <a:pt x="228" y="348"/>
                  </a:cubicBezTo>
                  <a:cubicBezTo>
                    <a:pt x="228" y="339"/>
                    <a:pt x="228" y="339"/>
                    <a:pt x="228" y="339"/>
                  </a:cubicBezTo>
                  <a:cubicBezTo>
                    <a:pt x="238" y="339"/>
                    <a:pt x="238" y="339"/>
                    <a:pt x="238" y="339"/>
                  </a:cubicBezTo>
                  <a:close/>
                  <a:moveTo>
                    <a:pt x="238" y="362"/>
                  </a:moveTo>
                  <a:cubicBezTo>
                    <a:pt x="238" y="372"/>
                    <a:pt x="238" y="372"/>
                    <a:pt x="238" y="372"/>
                  </a:cubicBezTo>
                  <a:cubicBezTo>
                    <a:pt x="228" y="372"/>
                    <a:pt x="228" y="372"/>
                    <a:pt x="228" y="372"/>
                  </a:cubicBezTo>
                  <a:cubicBezTo>
                    <a:pt x="228" y="362"/>
                    <a:pt x="228" y="362"/>
                    <a:pt x="228" y="362"/>
                  </a:cubicBezTo>
                  <a:cubicBezTo>
                    <a:pt x="238" y="362"/>
                    <a:pt x="238" y="362"/>
                    <a:pt x="238" y="362"/>
                  </a:cubicBezTo>
                  <a:close/>
                  <a:moveTo>
                    <a:pt x="238" y="379"/>
                  </a:moveTo>
                  <a:cubicBezTo>
                    <a:pt x="238" y="391"/>
                    <a:pt x="238" y="391"/>
                    <a:pt x="238" y="391"/>
                  </a:cubicBezTo>
                  <a:cubicBezTo>
                    <a:pt x="228" y="391"/>
                    <a:pt x="228" y="391"/>
                    <a:pt x="228" y="391"/>
                  </a:cubicBezTo>
                  <a:cubicBezTo>
                    <a:pt x="228" y="379"/>
                    <a:pt x="228" y="379"/>
                    <a:pt x="228" y="379"/>
                  </a:cubicBezTo>
                  <a:cubicBezTo>
                    <a:pt x="238" y="379"/>
                    <a:pt x="238" y="379"/>
                    <a:pt x="238" y="379"/>
                  </a:cubicBezTo>
                  <a:close/>
                  <a:moveTo>
                    <a:pt x="238" y="399"/>
                  </a:moveTo>
                  <a:cubicBezTo>
                    <a:pt x="238" y="409"/>
                    <a:pt x="238" y="409"/>
                    <a:pt x="238" y="409"/>
                  </a:cubicBezTo>
                  <a:cubicBezTo>
                    <a:pt x="228" y="409"/>
                    <a:pt x="228" y="409"/>
                    <a:pt x="228" y="409"/>
                  </a:cubicBezTo>
                  <a:cubicBezTo>
                    <a:pt x="228" y="399"/>
                    <a:pt x="228" y="399"/>
                    <a:pt x="228" y="399"/>
                  </a:cubicBezTo>
                  <a:cubicBezTo>
                    <a:pt x="238" y="399"/>
                    <a:pt x="238" y="399"/>
                    <a:pt x="238" y="399"/>
                  </a:cubicBezTo>
                  <a:close/>
                  <a:moveTo>
                    <a:pt x="238" y="419"/>
                  </a:moveTo>
                  <a:cubicBezTo>
                    <a:pt x="238" y="428"/>
                    <a:pt x="238" y="428"/>
                    <a:pt x="238" y="428"/>
                  </a:cubicBezTo>
                  <a:cubicBezTo>
                    <a:pt x="228" y="428"/>
                    <a:pt x="228" y="428"/>
                    <a:pt x="228" y="428"/>
                  </a:cubicBezTo>
                  <a:cubicBezTo>
                    <a:pt x="228" y="419"/>
                    <a:pt x="228" y="419"/>
                    <a:pt x="228" y="419"/>
                  </a:cubicBezTo>
                  <a:lnTo>
                    <a:pt x="238" y="419"/>
                  </a:lnTo>
                  <a:close/>
                  <a:moveTo>
                    <a:pt x="228" y="476"/>
                  </a:moveTo>
                  <a:cubicBezTo>
                    <a:pt x="221" y="476"/>
                    <a:pt x="215" y="475"/>
                    <a:pt x="209" y="475"/>
                  </a:cubicBezTo>
                  <a:cubicBezTo>
                    <a:pt x="209" y="466"/>
                    <a:pt x="209" y="466"/>
                    <a:pt x="209" y="466"/>
                  </a:cubicBezTo>
                  <a:cubicBezTo>
                    <a:pt x="215" y="467"/>
                    <a:pt x="221" y="468"/>
                    <a:pt x="228" y="468"/>
                  </a:cubicBezTo>
                  <a:cubicBezTo>
                    <a:pt x="228" y="468"/>
                    <a:pt x="228" y="468"/>
                    <a:pt x="228" y="468"/>
                  </a:cubicBezTo>
                  <a:cubicBezTo>
                    <a:pt x="228" y="476"/>
                    <a:pt x="228" y="476"/>
                    <a:pt x="228" y="476"/>
                  </a:cubicBezTo>
                  <a:close/>
                  <a:moveTo>
                    <a:pt x="209" y="2"/>
                  </a:moveTo>
                  <a:cubicBezTo>
                    <a:pt x="215" y="1"/>
                    <a:pt x="221" y="1"/>
                    <a:pt x="228" y="0"/>
                  </a:cubicBezTo>
                  <a:cubicBezTo>
                    <a:pt x="228" y="9"/>
                    <a:pt x="228" y="9"/>
                    <a:pt x="228" y="9"/>
                  </a:cubicBezTo>
                  <a:cubicBezTo>
                    <a:pt x="222" y="9"/>
                    <a:pt x="215" y="10"/>
                    <a:pt x="209" y="11"/>
                  </a:cubicBezTo>
                  <a:cubicBezTo>
                    <a:pt x="209" y="2"/>
                    <a:pt x="209" y="2"/>
                    <a:pt x="209" y="2"/>
                  </a:cubicBezTo>
                  <a:close/>
                  <a:moveTo>
                    <a:pt x="228" y="47"/>
                  </a:moveTo>
                  <a:cubicBezTo>
                    <a:pt x="228" y="61"/>
                    <a:pt x="228" y="61"/>
                    <a:pt x="228" y="61"/>
                  </a:cubicBezTo>
                  <a:cubicBezTo>
                    <a:pt x="209" y="81"/>
                    <a:pt x="209" y="81"/>
                    <a:pt x="209" y="81"/>
                  </a:cubicBezTo>
                  <a:cubicBezTo>
                    <a:pt x="209" y="66"/>
                    <a:pt x="209" y="66"/>
                    <a:pt x="209" y="66"/>
                  </a:cubicBezTo>
                  <a:cubicBezTo>
                    <a:pt x="228" y="47"/>
                    <a:pt x="228" y="47"/>
                    <a:pt x="228" y="47"/>
                  </a:cubicBezTo>
                  <a:close/>
                  <a:moveTo>
                    <a:pt x="228" y="147"/>
                  </a:moveTo>
                  <a:cubicBezTo>
                    <a:pt x="228" y="158"/>
                    <a:pt x="228" y="158"/>
                    <a:pt x="228" y="158"/>
                  </a:cubicBezTo>
                  <a:cubicBezTo>
                    <a:pt x="227" y="158"/>
                    <a:pt x="227" y="158"/>
                    <a:pt x="227" y="158"/>
                  </a:cubicBezTo>
                  <a:cubicBezTo>
                    <a:pt x="223" y="228"/>
                    <a:pt x="223" y="228"/>
                    <a:pt x="223" y="228"/>
                  </a:cubicBezTo>
                  <a:cubicBezTo>
                    <a:pt x="228" y="228"/>
                    <a:pt x="228" y="228"/>
                    <a:pt x="228" y="228"/>
                  </a:cubicBezTo>
                  <a:cubicBezTo>
                    <a:pt x="228" y="238"/>
                    <a:pt x="228" y="238"/>
                    <a:pt x="228" y="238"/>
                  </a:cubicBezTo>
                  <a:cubicBezTo>
                    <a:pt x="223" y="238"/>
                    <a:pt x="223" y="238"/>
                    <a:pt x="223" y="238"/>
                  </a:cubicBezTo>
                  <a:cubicBezTo>
                    <a:pt x="223" y="324"/>
                    <a:pt x="223" y="324"/>
                    <a:pt x="223" y="324"/>
                  </a:cubicBezTo>
                  <a:cubicBezTo>
                    <a:pt x="209" y="331"/>
                    <a:pt x="209" y="331"/>
                    <a:pt x="209" y="331"/>
                  </a:cubicBezTo>
                  <a:cubicBezTo>
                    <a:pt x="209" y="319"/>
                    <a:pt x="209" y="319"/>
                    <a:pt x="209" y="319"/>
                  </a:cubicBezTo>
                  <a:cubicBezTo>
                    <a:pt x="212" y="317"/>
                    <a:pt x="212" y="317"/>
                    <a:pt x="212" y="317"/>
                  </a:cubicBezTo>
                  <a:cubicBezTo>
                    <a:pt x="211" y="246"/>
                    <a:pt x="211" y="246"/>
                    <a:pt x="211" y="246"/>
                  </a:cubicBezTo>
                  <a:cubicBezTo>
                    <a:pt x="209" y="246"/>
                    <a:pt x="209" y="246"/>
                    <a:pt x="209" y="246"/>
                  </a:cubicBezTo>
                  <a:cubicBezTo>
                    <a:pt x="209" y="228"/>
                    <a:pt x="209" y="228"/>
                    <a:pt x="209" y="228"/>
                  </a:cubicBezTo>
                  <a:cubicBezTo>
                    <a:pt x="213" y="228"/>
                    <a:pt x="213" y="228"/>
                    <a:pt x="213" y="228"/>
                  </a:cubicBezTo>
                  <a:cubicBezTo>
                    <a:pt x="215" y="158"/>
                    <a:pt x="215" y="158"/>
                    <a:pt x="215" y="158"/>
                  </a:cubicBezTo>
                  <a:cubicBezTo>
                    <a:pt x="210" y="158"/>
                    <a:pt x="210" y="158"/>
                    <a:pt x="210" y="158"/>
                  </a:cubicBezTo>
                  <a:cubicBezTo>
                    <a:pt x="209" y="167"/>
                    <a:pt x="209" y="167"/>
                    <a:pt x="209" y="167"/>
                  </a:cubicBezTo>
                  <a:cubicBezTo>
                    <a:pt x="209" y="147"/>
                    <a:pt x="209" y="147"/>
                    <a:pt x="209" y="147"/>
                  </a:cubicBezTo>
                  <a:cubicBezTo>
                    <a:pt x="228" y="147"/>
                    <a:pt x="228" y="147"/>
                    <a:pt x="228" y="147"/>
                  </a:cubicBezTo>
                  <a:close/>
                  <a:moveTo>
                    <a:pt x="228" y="339"/>
                  </a:moveTo>
                  <a:cubicBezTo>
                    <a:pt x="228" y="348"/>
                    <a:pt x="228" y="348"/>
                    <a:pt x="228" y="348"/>
                  </a:cubicBezTo>
                  <a:cubicBezTo>
                    <a:pt x="209" y="348"/>
                    <a:pt x="209" y="348"/>
                    <a:pt x="209" y="348"/>
                  </a:cubicBezTo>
                  <a:cubicBezTo>
                    <a:pt x="209" y="339"/>
                    <a:pt x="209" y="339"/>
                    <a:pt x="209" y="339"/>
                  </a:cubicBezTo>
                  <a:cubicBezTo>
                    <a:pt x="228" y="339"/>
                    <a:pt x="228" y="339"/>
                    <a:pt x="228" y="339"/>
                  </a:cubicBezTo>
                  <a:close/>
                  <a:moveTo>
                    <a:pt x="228" y="362"/>
                  </a:moveTo>
                  <a:cubicBezTo>
                    <a:pt x="228" y="372"/>
                    <a:pt x="228" y="372"/>
                    <a:pt x="228" y="372"/>
                  </a:cubicBezTo>
                  <a:cubicBezTo>
                    <a:pt x="209" y="372"/>
                    <a:pt x="209" y="372"/>
                    <a:pt x="209" y="372"/>
                  </a:cubicBezTo>
                  <a:cubicBezTo>
                    <a:pt x="209" y="362"/>
                    <a:pt x="209" y="362"/>
                    <a:pt x="209" y="362"/>
                  </a:cubicBezTo>
                  <a:cubicBezTo>
                    <a:pt x="228" y="362"/>
                    <a:pt x="228" y="362"/>
                    <a:pt x="228" y="362"/>
                  </a:cubicBezTo>
                  <a:close/>
                  <a:moveTo>
                    <a:pt x="228" y="379"/>
                  </a:moveTo>
                  <a:cubicBezTo>
                    <a:pt x="228" y="391"/>
                    <a:pt x="228" y="391"/>
                    <a:pt x="228" y="391"/>
                  </a:cubicBezTo>
                  <a:cubicBezTo>
                    <a:pt x="221" y="391"/>
                    <a:pt x="215" y="391"/>
                    <a:pt x="209" y="391"/>
                  </a:cubicBezTo>
                  <a:cubicBezTo>
                    <a:pt x="209" y="379"/>
                    <a:pt x="209" y="379"/>
                    <a:pt x="209" y="379"/>
                  </a:cubicBezTo>
                  <a:cubicBezTo>
                    <a:pt x="228" y="379"/>
                    <a:pt x="228" y="379"/>
                    <a:pt x="228" y="379"/>
                  </a:cubicBezTo>
                  <a:close/>
                  <a:moveTo>
                    <a:pt x="228" y="399"/>
                  </a:moveTo>
                  <a:cubicBezTo>
                    <a:pt x="228" y="409"/>
                    <a:pt x="228" y="409"/>
                    <a:pt x="228" y="409"/>
                  </a:cubicBezTo>
                  <a:cubicBezTo>
                    <a:pt x="209" y="409"/>
                    <a:pt x="209" y="409"/>
                    <a:pt x="209" y="409"/>
                  </a:cubicBezTo>
                  <a:cubicBezTo>
                    <a:pt x="209" y="399"/>
                    <a:pt x="209" y="399"/>
                    <a:pt x="209" y="399"/>
                  </a:cubicBezTo>
                  <a:cubicBezTo>
                    <a:pt x="228" y="399"/>
                    <a:pt x="228" y="399"/>
                    <a:pt x="228" y="399"/>
                  </a:cubicBezTo>
                  <a:close/>
                  <a:moveTo>
                    <a:pt x="228" y="419"/>
                  </a:moveTo>
                  <a:cubicBezTo>
                    <a:pt x="228" y="428"/>
                    <a:pt x="228" y="428"/>
                    <a:pt x="228" y="428"/>
                  </a:cubicBezTo>
                  <a:cubicBezTo>
                    <a:pt x="209" y="428"/>
                    <a:pt x="209" y="428"/>
                    <a:pt x="209" y="428"/>
                  </a:cubicBezTo>
                  <a:cubicBezTo>
                    <a:pt x="209" y="419"/>
                    <a:pt x="209" y="419"/>
                    <a:pt x="209" y="419"/>
                  </a:cubicBezTo>
                  <a:lnTo>
                    <a:pt x="228" y="419"/>
                  </a:lnTo>
                  <a:close/>
                  <a:moveTo>
                    <a:pt x="209" y="475"/>
                  </a:moveTo>
                  <a:cubicBezTo>
                    <a:pt x="205" y="474"/>
                    <a:pt x="200" y="474"/>
                    <a:pt x="196" y="473"/>
                  </a:cubicBezTo>
                  <a:cubicBezTo>
                    <a:pt x="196" y="464"/>
                    <a:pt x="196" y="464"/>
                    <a:pt x="196" y="464"/>
                  </a:cubicBezTo>
                  <a:cubicBezTo>
                    <a:pt x="200" y="465"/>
                    <a:pt x="204" y="466"/>
                    <a:pt x="209" y="466"/>
                  </a:cubicBezTo>
                  <a:cubicBezTo>
                    <a:pt x="209" y="475"/>
                    <a:pt x="209" y="475"/>
                    <a:pt x="209" y="475"/>
                  </a:cubicBezTo>
                  <a:close/>
                  <a:moveTo>
                    <a:pt x="196" y="4"/>
                  </a:moveTo>
                  <a:cubicBezTo>
                    <a:pt x="200" y="3"/>
                    <a:pt x="205" y="2"/>
                    <a:pt x="209" y="2"/>
                  </a:cubicBezTo>
                  <a:cubicBezTo>
                    <a:pt x="209" y="11"/>
                    <a:pt x="209" y="11"/>
                    <a:pt x="209" y="11"/>
                  </a:cubicBezTo>
                  <a:cubicBezTo>
                    <a:pt x="205" y="11"/>
                    <a:pt x="200" y="12"/>
                    <a:pt x="196" y="13"/>
                  </a:cubicBezTo>
                  <a:cubicBezTo>
                    <a:pt x="196" y="4"/>
                    <a:pt x="196" y="4"/>
                    <a:pt x="196" y="4"/>
                  </a:cubicBezTo>
                  <a:close/>
                  <a:moveTo>
                    <a:pt x="209" y="66"/>
                  </a:moveTo>
                  <a:cubicBezTo>
                    <a:pt x="209" y="81"/>
                    <a:pt x="209" y="81"/>
                    <a:pt x="209" y="81"/>
                  </a:cubicBezTo>
                  <a:cubicBezTo>
                    <a:pt x="200" y="90"/>
                    <a:pt x="200" y="90"/>
                    <a:pt x="200" y="90"/>
                  </a:cubicBezTo>
                  <a:cubicBezTo>
                    <a:pt x="196" y="87"/>
                    <a:pt x="196" y="87"/>
                    <a:pt x="196" y="87"/>
                  </a:cubicBezTo>
                  <a:cubicBezTo>
                    <a:pt x="196" y="75"/>
                    <a:pt x="196" y="75"/>
                    <a:pt x="196" y="75"/>
                  </a:cubicBezTo>
                  <a:cubicBezTo>
                    <a:pt x="199" y="77"/>
                    <a:pt x="199" y="77"/>
                    <a:pt x="199" y="77"/>
                  </a:cubicBezTo>
                  <a:cubicBezTo>
                    <a:pt x="209" y="66"/>
                    <a:pt x="209" y="66"/>
                    <a:pt x="209" y="66"/>
                  </a:cubicBezTo>
                  <a:close/>
                  <a:moveTo>
                    <a:pt x="209" y="147"/>
                  </a:moveTo>
                  <a:cubicBezTo>
                    <a:pt x="209" y="167"/>
                    <a:pt x="209" y="167"/>
                    <a:pt x="209" y="167"/>
                  </a:cubicBezTo>
                  <a:cubicBezTo>
                    <a:pt x="202" y="228"/>
                    <a:pt x="202" y="228"/>
                    <a:pt x="202" y="228"/>
                  </a:cubicBezTo>
                  <a:cubicBezTo>
                    <a:pt x="209" y="228"/>
                    <a:pt x="209" y="228"/>
                    <a:pt x="209" y="228"/>
                  </a:cubicBezTo>
                  <a:cubicBezTo>
                    <a:pt x="209" y="246"/>
                    <a:pt x="209" y="246"/>
                    <a:pt x="209" y="246"/>
                  </a:cubicBezTo>
                  <a:cubicBezTo>
                    <a:pt x="196" y="246"/>
                    <a:pt x="196" y="246"/>
                    <a:pt x="196" y="246"/>
                  </a:cubicBezTo>
                  <a:cubicBezTo>
                    <a:pt x="196" y="198"/>
                    <a:pt x="196" y="198"/>
                    <a:pt x="196" y="198"/>
                  </a:cubicBezTo>
                  <a:cubicBezTo>
                    <a:pt x="201" y="158"/>
                    <a:pt x="201" y="158"/>
                    <a:pt x="201" y="158"/>
                  </a:cubicBezTo>
                  <a:cubicBezTo>
                    <a:pt x="196" y="158"/>
                    <a:pt x="196" y="158"/>
                    <a:pt x="196" y="158"/>
                  </a:cubicBezTo>
                  <a:cubicBezTo>
                    <a:pt x="196" y="147"/>
                    <a:pt x="196" y="147"/>
                    <a:pt x="196" y="147"/>
                  </a:cubicBezTo>
                  <a:cubicBezTo>
                    <a:pt x="209" y="147"/>
                    <a:pt x="209" y="147"/>
                    <a:pt x="209" y="147"/>
                  </a:cubicBezTo>
                  <a:close/>
                  <a:moveTo>
                    <a:pt x="209" y="319"/>
                  </a:moveTo>
                  <a:cubicBezTo>
                    <a:pt x="209" y="331"/>
                    <a:pt x="209" y="331"/>
                    <a:pt x="209" y="331"/>
                  </a:cubicBezTo>
                  <a:cubicBezTo>
                    <a:pt x="196" y="338"/>
                    <a:pt x="196" y="338"/>
                    <a:pt x="196" y="338"/>
                  </a:cubicBezTo>
                  <a:cubicBezTo>
                    <a:pt x="196" y="325"/>
                    <a:pt x="196" y="325"/>
                    <a:pt x="196" y="325"/>
                  </a:cubicBezTo>
                  <a:cubicBezTo>
                    <a:pt x="209" y="319"/>
                    <a:pt x="209" y="319"/>
                    <a:pt x="209" y="319"/>
                  </a:cubicBezTo>
                  <a:close/>
                  <a:moveTo>
                    <a:pt x="209" y="339"/>
                  </a:moveTo>
                  <a:cubicBezTo>
                    <a:pt x="209" y="348"/>
                    <a:pt x="209" y="348"/>
                    <a:pt x="209" y="348"/>
                  </a:cubicBezTo>
                  <a:cubicBezTo>
                    <a:pt x="196" y="348"/>
                    <a:pt x="196" y="348"/>
                    <a:pt x="196" y="348"/>
                  </a:cubicBezTo>
                  <a:cubicBezTo>
                    <a:pt x="196" y="339"/>
                    <a:pt x="196" y="339"/>
                    <a:pt x="196" y="339"/>
                  </a:cubicBezTo>
                  <a:cubicBezTo>
                    <a:pt x="209" y="339"/>
                    <a:pt x="209" y="339"/>
                    <a:pt x="209" y="339"/>
                  </a:cubicBezTo>
                  <a:close/>
                  <a:moveTo>
                    <a:pt x="209" y="362"/>
                  </a:moveTo>
                  <a:cubicBezTo>
                    <a:pt x="209" y="372"/>
                    <a:pt x="209" y="372"/>
                    <a:pt x="209" y="372"/>
                  </a:cubicBezTo>
                  <a:cubicBezTo>
                    <a:pt x="196" y="372"/>
                    <a:pt x="196" y="372"/>
                    <a:pt x="196" y="372"/>
                  </a:cubicBezTo>
                  <a:cubicBezTo>
                    <a:pt x="196" y="362"/>
                    <a:pt x="196" y="362"/>
                    <a:pt x="196" y="362"/>
                  </a:cubicBezTo>
                  <a:cubicBezTo>
                    <a:pt x="209" y="362"/>
                    <a:pt x="209" y="362"/>
                    <a:pt x="209" y="362"/>
                  </a:cubicBezTo>
                  <a:close/>
                  <a:moveTo>
                    <a:pt x="209" y="379"/>
                  </a:moveTo>
                  <a:cubicBezTo>
                    <a:pt x="209" y="391"/>
                    <a:pt x="209" y="391"/>
                    <a:pt x="209" y="391"/>
                  </a:cubicBezTo>
                  <a:cubicBezTo>
                    <a:pt x="204" y="391"/>
                    <a:pt x="200" y="391"/>
                    <a:pt x="196" y="391"/>
                  </a:cubicBezTo>
                  <a:cubicBezTo>
                    <a:pt x="196" y="379"/>
                    <a:pt x="196" y="379"/>
                    <a:pt x="196" y="379"/>
                  </a:cubicBezTo>
                  <a:cubicBezTo>
                    <a:pt x="209" y="379"/>
                    <a:pt x="209" y="379"/>
                    <a:pt x="209" y="379"/>
                  </a:cubicBezTo>
                  <a:close/>
                  <a:moveTo>
                    <a:pt x="209" y="399"/>
                  </a:moveTo>
                  <a:cubicBezTo>
                    <a:pt x="209" y="409"/>
                    <a:pt x="209" y="409"/>
                    <a:pt x="209" y="409"/>
                  </a:cubicBezTo>
                  <a:cubicBezTo>
                    <a:pt x="196" y="409"/>
                    <a:pt x="196" y="409"/>
                    <a:pt x="196" y="409"/>
                  </a:cubicBezTo>
                  <a:cubicBezTo>
                    <a:pt x="196" y="399"/>
                    <a:pt x="196" y="399"/>
                    <a:pt x="196" y="399"/>
                  </a:cubicBezTo>
                  <a:cubicBezTo>
                    <a:pt x="209" y="399"/>
                    <a:pt x="209" y="399"/>
                    <a:pt x="209" y="399"/>
                  </a:cubicBezTo>
                  <a:close/>
                  <a:moveTo>
                    <a:pt x="209" y="419"/>
                  </a:moveTo>
                  <a:cubicBezTo>
                    <a:pt x="209" y="428"/>
                    <a:pt x="209" y="428"/>
                    <a:pt x="209" y="428"/>
                  </a:cubicBezTo>
                  <a:cubicBezTo>
                    <a:pt x="196" y="428"/>
                    <a:pt x="196" y="428"/>
                    <a:pt x="196" y="428"/>
                  </a:cubicBezTo>
                  <a:cubicBezTo>
                    <a:pt x="196" y="419"/>
                    <a:pt x="196" y="419"/>
                    <a:pt x="196" y="419"/>
                  </a:cubicBezTo>
                  <a:lnTo>
                    <a:pt x="209" y="419"/>
                  </a:lnTo>
                  <a:close/>
                  <a:moveTo>
                    <a:pt x="196" y="473"/>
                  </a:moveTo>
                  <a:cubicBezTo>
                    <a:pt x="191" y="472"/>
                    <a:pt x="187" y="471"/>
                    <a:pt x="182" y="470"/>
                  </a:cubicBezTo>
                  <a:cubicBezTo>
                    <a:pt x="182" y="461"/>
                    <a:pt x="182" y="461"/>
                    <a:pt x="182" y="461"/>
                  </a:cubicBezTo>
                  <a:cubicBezTo>
                    <a:pt x="187" y="463"/>
                    <a:pt x="191" y="464"/>
                    <a:pt x="196" y="464"/>
                  </a:cubicBezTo>
                  <a:cubicBezTo>
                    <a:pt x="196" y="473"/>
                    <a:pt x="196" y="473"/>
                    <a:pt x="196" y="473"/>
                  </a:cubicBezTo>
                  <a:close/>
                  <a:moveTo>
                    <a:pt x="182" y="7"/>
                  </a:moveTo>
                  <a:cubicBezTo>
                    <a:pt x="187" y="6"/>
                    <a:pt x="191" y="5"/>
                    <a:pt x="196" y="4"/>
                  </a:cubicBezTo>
                  <a:cubicBezTo>
                    <a:pt x="196" y="13"/>
                    <a:pt x="196" y="13"/>
                    <a:pt x="196" y="13"/>
                  </a:cubicBezTo>
                  <a:cubicBezTo>
                    <a:pt x="192" y="13"/>
                    <a:pt x="187" y="14"/>
                    <a:pt x="182" y="16"/>
                  </a:cubicBezTo>
                  <a:cubicBezTo>
                    <a:pt x="182" y="7"/>
                    <a:pt x="182" y="7"/>
                    <a:pt x="182" y="7"/>
                  </a:cubicBezTo>
                  <a:close/>
                  <a:moveTo>
                    <a:pt x="196" y="75"/>
                  </a:moveTo>
                  <a:cubicBezTo>
                    <a:pt x="196" y="87"/>
                    <a:pt x="196" y="87"/>
                    <a:pt x="196" y="87"/>
                  </a:cubicBezTo>
                  <a:cubicBezTo>
                    <a:pt x="182" y="75"/>
                    <a:pt x="182" y="75"/>
                    <a:pt x="182" y="75"/>
                  </a:cubicBezTo>
                  <a:cubicBezTo>
                    <a:pt x="182" y="63"/>
                    <a:pt x="182" y="63"/>
                    <a:pt x="182" y="63"/>
                  </a:cubicBezTo>
                  <a:cubicBezTo>
                    <a:pt x="196" y="75"/>
                    <a:pt x="196" y="75"/>
                    <a:pt x="196" y="75"/>
                  </a:cubicBezTo>
                  <a:close/>
                  <a:moveTo>
                    <a:pt x="196" y="147"/>
                  </a:moveTo>
                  <a:cubicBezTo>
                    <a:pt x="196" y="158"/>
                    <a:pt x="196" y="158"/>
                    <a:pt x="196" y="158"/>
                  </a:cubicBezTo>
                  <a:cubicBezTo>
                    <a:pt x="192" y="158"/>
                    <a:pt x="192" y="158"/>
                    <a:pt x="192" y="158"/>
                  </a:cubicBezTo>
                  <a:cubicBezTo>
                    <a:pt x="182" y="226"/>
                    <a:pt x="182" y="226"/>
                    <a:pt x="182" y="226"/>
                  </a:cubicBezTo>
                  <a:cubicBezTo>
                    <a:pt x="182" y="157"/>
                    <a:pt x="182" y="157"/>
                    <a:pt x="182" y="157"/>
                  </a:cubicBezTo>
                  <a:cubicBezTo>
                    <a:pt x="183" y="155"/>
                    <a:pt x="183" y="155"/>
                    <a:pt x="183" y="155"/>
                  </a:cubicBezTo>
                  <a:cubicBezTo>
                    <a:pt x="182" y="155"/>
                    <a:pt x="182" y="155"/>
                    <a:pt x="182" y="155"/>
                  </a:cubicBezTo>
                  <a:cubicBezTo>
                    <a:pt x="182" y="145"/>
                    <a:pt x="182" y="145"/>
                    <a:pt x="182" y="145"/>
                  </a:cubicBezTo>
                  <a:cubicBezTo>
                    <a:pt x="186" y="147"/>
                    <a:pt x="186" y="147"/>
                    <a:pt x="186" y="147"/>
                  </a:cubicBezTo>
                  <a:cubicBezTo>
                    <a:pt x="196" y="147"/>
                    <a:pt x="196" y="147"/>
                    <a:pt x="196" y="147"/>
                  </a:cubicBezTo>
                  <a:close/>
                  <a:moveTo>
                    <a:pt x="196" y="198"/>
                  </a:moveTo>
                  <a:cubicBezTo>
                    <a:pt x="193" y="228"/>
                    <a:pt x="193" y="228"/>
                    <a:pt x="193" y="228"/>
                  </a:cubicBezTo>
                  <a:cubicBezTo>
                    <a:pt x="182" y="228"/>
                    <a:pt x="182" y="228"/>
                    <a:pt x="182" y="228"/>
                  </a:cubicBezTo>
                  <a:cubicBezTo>
                    <a:pt x="182" y="246"/>
                    <a:pt x="182" y="246"/>
                    <a:pt x="182" y="246"/>
                  </a:cubicBezTo>
                  <a:cubicBezTo>
                    <a:pt x="196" y="246"/>
                    <a:pt x="196" y="246"/>
                    <a:pt x="196" y="246"/>
                  </a:cubicBezTo>
                  <a:cubicBezTo>
                    <a:pt x="196" y="198"/>
                    <a:pt x="196" y="198"/>
                    <a:pt x="196" y="198"/>
                  </a:cubicBezTo>
                  <a:close/>
                  <a:moveTo>
                    <a:pt x="196" y="325"/>
                  </a:moveTo>
                  <a:cubicBezTo>
                    <a:pt x="196" y="338"/>
                    <a:pt x="196" y="338"/>
                    <a:pt x="196" y="338"/>
                  </a:cubicBezTo>
                  <a:cubicBezTo>
                    <a:pt x="194" y="339"/>
                    <a:pt x="194" y="339"/>
                    <a:pt x="194" y="339"/>
                  </a:cubicBezTo>
                  <a:cubicBezTo>
                    <a:pt x="196" y="339"/>
                    <a:pt x="196" y="339"/>
                    <a:pt x="196" y="339"/>
                  </a:cubicBezTo>
                  <a:cubicBezTo>
                    <a:pt x="196" y="348"/>
                    <a:pt x="196" y="348"/>
                    <a:pt x="196" y="348"/>
                  </a:cubicBezTo>
                  <a:cubicBezTo>
                    <a:pt x="182" y="348"/>
                    <a:pt x="182" y="348"/>
                    <a:pt x="182" y="348"/>
                  </a:cubicBezTo>
                  <a:cubicBezTo>
                    <a:pt x="182" y="333"/>
                    <a:pt x="182" y="333"/>
                    <a:pt x="182" y="333"/>
                  </a:cubicBezTo>
                  <a:cubicBezTo>
                    <a:pt x="196" y="325"/>
                    <a:pt x="196" y="325"/>
                    <a:pt x="196" y="325"/>
                  </a:cubicBezTo>
                  <a:close/>
                  <a:moveTo>
                    <a:pt x="196" y="362"/>
                  </a:moveTo>
                  <a:cubicBezTo>
                    <a:pt x="196" y="372"/>
                    <a:pt x="196" y="372"/>
                    <a:pt x="196" y="372"/>
                  </a:cubicBezTo>
                  <a:cubicBezTo>
                    <a:pt x="182" y="372"/>
                    <a:pt x="182" y="372"/>
                    <a:pt x="182" y="372"/>
                  </a:cubicBezTo>
                  <a:cubicBezTo>
                    <a:pt x="182" y="362"/>
                    <a:pt x="182" y="362"/>
                    <a:pt x="182" y="362"/>
                  </a:cubicBezTo>
                  <a:cubicBezTo>
                    <a:pt x="196" y="362"/>
                    <a:pt x="196" y="362"/>
                    <a:pt x="196" y="362"/>
                  </a:cubicBezTo>
                  <a:close/>
                  <a:moveTo>
                    <a:pt x="196" y="379"/>
                  </a:moveTo>
                  <a:cubicBezTo>
                    <a:pt x="196" y="391"/>
                    <a:pt x="196" y="391"/>
                    <a:pt x="196" y="391"/>
                  </a:cubicBezTo>
                  <a:cubicBezTo>
                    <a:pt x="191" y="391"/>
                    <a:pt x="186" y="391"/>
                    <a:pt x="182" y="391"/>
                  </a:cubicBezTo>
                  <a:cubicBezTo>
                    <a:pt x="182" y="379"/>
                    <a:pt x="182" y="379"/>
                    <a:pt x="182" y="379"/>
                  </a:cubicBezTo>
                  <a:cubicBezTo>
                    <a:pt x="196" y="379"/>
                    <a:pt x="196" y="379"/>
                    <a:pt x="196" y="379"/>
                  </a:cubicBezTo>
                  <a:close/>
                  <a:moveTo>
                    <a:pt x="196" y="399"/>
                  </a:moveTo>
                  <a:cubicBezTo>
                    <a:pt x="196" y="409"/>
                    <a:pt x="196" y="409"/>
                    <a:pt x="196" y="409"/>
                  </a:cubicBezTo>
                  <a:cubicBezTo>
                    <a:pt x="182" y="409"/>
                    <a:pt x="182" y="409"/>
                    <a:pt x="182" y="409"/>
                  </a:cubicBezTo>
                  <a:cubicBezTo>
                    <a:pt x="182" y="399"/>
                    <a:pt x="182" y="399"/>
                    <a:pt x="182" y="399"/>
                  </a:cubicBezTo>
                  <a:cubicBezTo>
                    <a:pt x="196" y="399"/>
                    <a:pt x="196" y="399"/>
                    <a:pt x="196" y="399"/>
                  </a:cubicBezTo>
                  <a:close/>
                  <a:moveTo>
                    <a:pt x="196" y="419"/>
                  </a:moveTo>
                  <a:cubicBezTo>
                    <a:pt x="196" y="428"/>
                    <a:pt x="196" y="428"/>
                    <a:pt x="196" y="428"/>
                  </a:cubicBezTo>
                  <a:cubicBezTo>
                    <a:pt x="182" y="428"/>
                    <a:pt x="182" y="428"/>
                    <a:pt x="182" y="428"/>
                  </a:cubicBezTo>
                  <a:cubicBezTo>
                    <a:pt x="182" y="419"/>
                    <a:pt x="182" y="419"/>
                    <a:pt x="182" y="419"/>
                  </a:cubicBezTo>
                  <a:lnTo>
                    <a:pt x="196" y="419"/>
                  </a:lnTo>
                  <a:close/>
                  <a:moveTo>
                    <a:pt x="182" y="470"/>
                  </a:moveTo>
                  <a:cubicBezTo>
                    <a:pt x="176" y="468"/>
                    <a:pt x="170" y="467"/>
                    <a:pt x="163" y="465"/>
                  </a:cubicBezTo>
                  <a:cubicBezTo>
                    <a:pt x="163" y="456"/>
                    <a:pt x="163" y="456"/>
                    <a:pt x="163" y="456"/>
                  </a:cubicBezTo>
                  <a:cubicBezTo>
                    <a:pt x="169" y="458"/>
                    <a:pt x="176" y="460"/>
                    <a:pt x="182" y="461"/>
                  </a:cubicBezTo>
                  <a:cubicBezTo>
                    <a:pt x="182" y="470"/>
                    <a:pt x="182" y="470"/>
                    <a:pt x="182" y="470"/>
                  </a:cubicBezTo>
                  <a:close/>
                  <a:moveTo>
                    <a:pt x="163" y="12"/>
                  </a:moveTo>
                  <a:cubicBezTo>
                    <a:pt x="170" y="10"/>
                    <a:pt x="176" y="8"/>
                    <a:pt x="182" y="7"/>
                  </a:cubicBezTo>
                  <a:cubicBezTo>
                    <a:pt x="182" y="16"/>
                    <a:pt x="182" y="16"/>
                    <a:pt x="182" y="16"/>
                  </a:cubicBezTo>
                  <a:cubicBezTo>
                    <a:pt x="176" y="17"/>
                    <a:pt x="170" y="19"/>
                    <a:pt x="163" y="21"/>
                  </a:cubicBezTo>
                  <a:cubicBezTo>
                    <a:pt x="163" y="12"/>
                    <a:pt x="163" y="12"/>
                    <a:pt x="163" y="12"/>
                  </a:cubicBezTo>
                  <a:close/>
                  <a:moveTo>
                    <a:pt x="182" y="63"/>
                  </a:moveTo>
                  <a:cubicBezTo>
                    <a:pt x="182" y="75"/>
                    <a:pt x="182" y="75"/>
                    <a:pt x="182" y="75"/>
                  </a:cubicBezTo>
                  <a:cubicBezTo>
                    <a:pt x="179" y="73"/>
                    <a:pt x="179" y="73"/>
                    <a:pt x="179" y="73"/>
                  </a:cubicBezTo>
                  <a:cubicBezTo>
                    <a:pt x="175" y="69"/>
                    <a:pt x="171" y="73"/>
                    <a:pt x="171" y="73"/>
                  </a:cubicBezTo>
                  <a:cubicBezTo>
                    <a:pt x="168" y="74"/>
                    <a:pt x="166" y="75"/>
                    <a:pt x="163" y="77"/>
                  </a:cubicBezTo>
                  <a:cubicBezTo>
                    <a:pt x="163" y="66"/>
                    <a:pt x="163" y="66"/>
                    <a:pt x="163" y="66"/>
                  </a:cubicBezTo>
                  <a:cubicBezTo>
                    <a:pt x="167" y="64"/>
                    <a:pt x="171" y="62"/>
                    <a:pt x="174" y="60"/>
                  </a:cubicBezTo>
                  <a:cubicBezTo>
                    <a:pt x="174" y="60"/>
                    <a:pt x="179" y="60"/>
                    <a:pt x="181" y="61"/>
                  </a:cubicBezTo>
                  <a:cubicBezTo>
                    <a:pt x="182" y="63"/>
                    <a:pt x="182" y="63"/>
                    <a:pt x="182" y="63"/>
                  </a:cubicBezTo>
                  <a:close/>
                  <a:moveTo>
                    <a:pt x="182" y="145"/>
                  </a:moveTo>
                  <a:cubicBezTo>
                    <a:pt x="182" y="155"/>
                    <a:pt x="182" y="155"/>
                    <a:pt x="182" y="155"/>
                  </a:cubicBezTo>
                  <a:cubicBezTo>
                    <a:pt x="166" y="148"/>
                    <a:pt x="166" y="148"/>
                    <a:pt x="166" y="148"/>
                  </a:cubicBezTo>
                  <a:cubicBezTo>
                    <a:pt x="166" y="148"/>
                    <a:pt x="176" y="176"/>
                    <a:pt x="176" y="176"/>
                  </a:cubicBezTo>
                  <a:cubicBezTo>
                    <a:pt x="163" y="176"/>
                    <a:pt x="163" y="176"/>
                    <a:pt x="163" y="176"/>
                  </a:cubicBezTo>
                  <a:cubicBezTo>
                    <a:pt x="163" y="136"/>
                    <a:pt x="163" y="136"/>
                    <a:pt x="163" y="136"/>
                  </a:cubicBezTo>
                  <a:cubicBezTo>
                    <a:pt x="182" y="145"/>
                    <a:pt x="182" y="145"/>
                    <a:pt x="182" y="145"/>
                  </a:cubicBezTo>
                  <a:close/>
                  <a:moveTo>
                    <a:pt x="182" y="157"/>
                  </a:moveTo>
                  <a:cubicBezTo>
                    <a:pt x="172" y="228"/>
                    <a:pt x="172" y="228"/>
                    <a:pt x="172" y="228"/>
                  </a:cubicBezTo>
                  <a:cubicBezTo>
                    <a:pt x="163" y="222"/>
                    <a:pt x="163" y="222"/>
                    <a:pt x="163" y="222"/>
                  </a:cubicBezTo>
                  <a:cubicBezTo>
                    <a:pt x="163" y="233"/>
                    <a:pt x="163" y="233"/>
                    <a:pt x="163" y="233"/>
                  </a:cubicBezTo>
                  <a:cubicBezTo>
                    <a:pt x="171" y="238"/>
                    <a:pt x="171" y="238"/>
                    <a:pt x="171" y="238"/>
                  </a:cubicBezTo>
                  <a:cubicBezTo>
                    <a:pt x="171" y="337"/>
                    <a:pt x="171" y="337"/>
                    <a:pt x="171" y="337"/>
                  </a:cubicBezTo>
                  <a:cubicBezTo>
                    <a:pt x="163" y="337"/>
                    <a:pt x="163" y="337"/>
                    <a:pt x="163" y="337"/>
                  </a:cubicBezTo>
                  <a:cubicBezTo>
                    <a:pt x="163" y="348"/>
                    <a:pt x="163" y="348"/>
                    <a:pt x="163" y="348"/>
                  </a:cubicBezTo>
                  <a:cubicBezTo>
                    <a:pt x="171" y="348"/>
                    <a:pt x="171" y="348"/>
                    <a:pt x="171" y="348"/>
                  </a:cubicBezTo>
                  <a:cubicBezTo>
                    <a:pt x="171" y="347"/>
                    <a:pt x="167" y="365"/>
                    <a:pt x="163" y="384"/>
                  </a:cubicBezTo>
                  <a:cubicBezTo>
                    <a:pt x="163" y="428"/>
                    <a:pt x="163" y="428"/>
                    <a:pt x="163" y="428"/>
                  </a:cubicBezTo>
                  <a:cubicBezTo>
                    <a:pt x="182" y="428"/>
                    <a:pt x="182" y="428"/>
                    <a:pt x="182" y="428"/>
                  </a:cubicBezTo>
                  <a:cubicBezTo>
                    <a:pt x="182" y="419"/>
                    <a:pt x="182" y="419"/>
                    <a:pt x="182" y="419"/>
                  </a:cubicBezTo>
                  <a:cubicBezTo>
                    <a:pt x="168" y="419"/>
                    <a:pt x="168" y="419"/>
                    <a:pt x="168" y="419"/>
                  </a:cubicBezTo>
                  <a:cubicBezTo>
                    <a:pt x="168" y="409"/>
                    <a:pt x="168" y="409"/>
                    <a:pt x="168" y="409"/>
                  </a:cubicBezTo>
                  <a:cubicBezTo>
                    <a:pt x="182" y="409"/>
                    <a:pt x="182" y="409"/>
                    <a:pt x="182" y="409"/>
                  </a:cubicBezTo>
                  <a:cubicBezTo>
                    <a:pt x="182" y="399"/>
                    <a:pt x="182" y="399"/>
                    <a:pt x="182" y="399"/>
                  </a:cubicBezTo>
                  <a:cubicBezTo>
                    <a:pt x="171" y="399"/>
                    <a:pt x="171" y="399"/>
                    <a:pt x="171" y="399"/>
                  </a:cubicBezTo>
                  <a:cubicBezTo>
                    <a:pt x="171" y="391"/>
                    <a:pt x="171" y="391"/>
                    <a:pt x="171" y="391"/>
                  </a:cubicBezTo>
                  <a:cubicBezTo>
                    <a:pt x="171" y="391"/>
                    <a:pt x="175" y="391"/>
                    <a:pt x="182" y="391"/>
                  </a:cubicBezTo>
                  <a:cubicBezTo>
                    <a:pt x="182" y="379"/>
                    <a:pt x="182" y="379"/>
                    <a:pt x="182" y="379"/>
                  </a:cubicBezTo>
                  <a:cubicBezTo>
                    <a:pt x="174" y="379"/>
                    <a:pt x="174" y="379"/>
                    <a:pt x="174" y="379"/>
                  </a:cubicBezTo>
                  <a:cubicBezTo>
                    <a:pt x="176" y="372"/>
                    <a:pt x="176" y="372"/>
                    <a:pt x="176" y="372"/>
                  </a:cubicBezTo>
                  <a:cubicBezTo>
                    <a:pt x="182" y="372"/>
                    <a:pt x="182" y="372"/>
                    <a:pt x="182" y="372"/>
                  </a:cubicBezTo>
                  <a:cubicBezTo>
                    <a:pt x="182" y="362"/>
                    <a:pt x="182" y="362"/>
                    <a:pt x="182" y="362"/>
                  </a:cubicBezTo>
                  <a:cubicBezTo>
                    <a:pt x="178" y="362"/>
                    <a:pt x="178" y="362"/>
                    <a:pt x="178" y="362"/>
                  </a:cubicBezTo>
                  <a:cubicBezTo>
                    <a:pt x="178" y="362"/>
                    <a:pt x="181" y="347"/>
                    <a:pt x="181" y="348"/>
                  </a:cubicBezTo>
                  <a:cubicBezTo>
                    <a:pt x="182" y="348"/>
                    <a:pt x="182" y="348"/>
                    <a:pt x="182" y="348"/>
                  </a:cubicBezTo>
                  <a:cubicBezTo>
                    <a:pt x="182" y="333"/>
                    <a:pt x="182" y="333"/>
                    <a:pt x="182" y="333"/>
                  </a:cubicBezTo>
                  <a:cubicBezTo>
                    <a:pt x="181" y="333"/>
                    <a:pt x="181" y="333"/>
                    <a:pt x="181" y="333"/>
                  </a:cubicBezTo>
                  <a:cubicBezTo>
                    <a:pt x="181" y="333"/>
                    <a:pt x="181" y="246"/>
                    <a:pt x="181" y="246"/>
                  </a:cubicBezTo>
                  <a:cubicBezTo>
                    <a:pt x="182" y="246"/>
                    <a:pt x="182" y="246"/>
                    <a:pt x="182" y="246"/>
                  </a:cubicBezTo>
                  <a:cubicBezTo>
                    <a:pt x="182" y="228"/>
                    <a:pt x="182" y="228"/>
                    <a:pt x="182" y="228"/>
                  </a:cubicBezTo>
                  <a:cubicBezTo>
                    <a:pt x="182" y="228"/>
                    <a:pt x="182" y="228"/>
                    <a:pt x="182" y="228"/>
                  </a:cubicBezTo>
                  <a:cubicBezTo>
                    <a:pt x="182" y="226"/>
                    <a:pt x="182" y="226"/>
                    <a:pt x="182" y="226"/>
                  </a:cubicBezTo>
                  <a:lnTo>
                    <a:pt x="182" y="157"/>
                  </a:lnTo>
                  <a:close/>
                  <a:moveTo>
                    <a:pt x="163" y="465"/>
                  </a:moveTo>
                  <a:cubicBezTo>
                    <a:pt x="154" y="461"/>
                    <a:pt x="145" y="458"/>
                    <a:pt x="136" y="454"/>
                  </a:cubicBezTo>
                  <a:cubicBezTo>
                    <a:pt x="136" y="444"/>
                    <a:pt x="136" y="444"/>
                    <a:pt x="136" y="444"/>
                  </a:cubicBezTo>
                  <a:cubicBezTo>
                    <a:pt x="143" y="448"/>
                    <a:pt x="153" y="452"/>
                    <a:pt x="163" y="456"/>
                  </a:cubicBezTo>
                  <a:cubicBezTo>
                    <a:pt x="163" y="465"/>
                    <a:pt x="163" y="465"/>
                    <a:pt x="163" y="465"/>
                  </a:cubicBezTo>
                  <a:close/>
                  <a:moveTo>
                    <a:pt x="136" y="23"/>
                  </a:moveTo>
                  <a:cubicBezTo>
                    <a:pt x="145" y="19"/>
                    <a:pt x="154" y="15"/>
                    <a:pt x="163" y="12"/>
                  </a:cubicBezTo>
                  <a:cubicBezTo>
                    <a:pt x="163" y="21"/>
                    <a:pt x="163" y="21"/>
                    <a:pt x="163" y="21"/>
                  </a:cubicBezTo>
                  <a:cubicBezTo>
                    <a:pt x="154" y="24"/>
                    <a:pt x="145" y="28"/>
                    <a:pt x="136" y="32"/>
                  </a:cubicBezTo>
                  <a:cubicBezTo>
                    <a:pt x="136" y="23"/>
                    <a:pt x="136" y="23"/>
                    <a:pt x="136" y="23"/>
                  </a:cubicBezTo>
                  <a:close/>
                  <a:moveTo>
                    <a:pt x="163" y="66"/>
                  </a:moveTo>
                  <a:cubicBezTo>
                    <a:pt x="163" y="77"/>
                    <a:pt x="163" y="77"/>
                    <a:pt x="163" y="77"/>
                  </a:cubicBezTo>
                  <a:cubicBezTo>
                    <a:pt x="154" y="82"/>
                    <a:pt x="145" y="86"/>
                    <a:pt x="136" y="90"/>
                  </a:cubicBezTo>
                  <a:cubicBezTo>
                    <a:pt x="136" y="79"/>
                    <a:pt x="136" y="79"/>
                    <a:pt x="136" y="79"/>
                  </a:cubicBezTo>
                  <a:cubicBezTo>
                    <a:pt x="145" y="75"/>
                    <a:pt x="154" y="71"/>
                    <a:pt x="163" y="66"/>
                  </a:cubicBezTo>
                  <a:close/>
                  <a:moveTo>
                    <a:pt x="163" y="136"/>
                  </a:moveTo>
                  <a:cubicBezTo>
                    <a:pt x="163" y="176"/>
                    <a:pt x="163" y="176"/>
                    <a:pt x="163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59" y="197"/>
                    <a:pt x="159" y="197"/>
                    <a:pt x="159" y="197"/>
                  </a:cubicBezTo>
                  <a:cubicBezTo>
                    <a:pt x="142" y="207"/>
                    <a:pt x="142" y="207"/>
                    <a:pt x="142" y="207"/>
                  </a:cubicBezTo>
                  <a:cubicBezTo>
                    <a:pt x="163" y="222"/>
                    <a:pt x="163" y="222"/>
                    <a:pt x="163" y="222"/>
                  </a:cubicBezTo>
                  <a:cubicBezTo>
                    <a:pt x="163" y="233"/>
                    <a:pt x="163" y="233"/>
                    <a:pt x="163" y="233"/>
                  </a:cubicBezTo>
                  <a:cubicBezTo>
                    <a:pt x="156" y="229"/>
                    <a:pt x="156" y="229"/>
                    <a:pt x="156" y="229"/>
                  </a:cubicBezTo>
                  <a:cubicBezTo>
                    <a:pt x="156" y="228"/>
                    <a:pt x="156" y="337"/>
                    <a:pt x="156" y="337"/>
                  </a:cubicBezTo>
                  <a:cubicBezTo>
                    <a:pt x="163" y="337"/>
                    <a:pt x="163" y="337"/>
                    <a:pt x="163" y="337"/>
                  </a:cubicBezTo>
                  <a:cubicBezTo>
                    <a:pt x="163" y="348"/>
                    <a:pt x="163" y="348"/>
                    <a:pt x="163" y="348"/>
                  </a:cubicBezTo>
                  <a:cubicBezTo>
                    <a:pt x="136" y="348"/>
                    <a:pt x="136" y="348"/>
                    <a:pt x="136" y="348"/>
                  </a:cubicBezTo>
                  <a:cubicBezTo>
                    <a:pt x="136" y="219"/>
                    <a:pt x="136" y="219"/>
                    <a:pt x="136" y="219"/>
                  </a:cubicBezTo>
                  <a:cubicBezTo>
                    <a:pt x="141" y="219"/>
                    <a:pt x="141" y="219"/>
                    <a:pt x="141" y="219"/>
                  </a:cubicBezTo>
                  <a:cubicBezTo>
                    <a:pt x="136" y="215"/>
                    <a:pt x="136" y="215"/>
                    <a:pt x="136" y="215"/>
                  </a:cubicBezTo>
                  <a:cubicBezTo>
                    <a:pt x="136" y="198"/>
                    <a:pt x="136" y="198"/>
                    <a:pt x="136" y="198"/>
                  </a:cubicBezTo>
                  <a:cubicBezTo>
                    <a:pt x="146" y="193"/>
                    <a:pt x="146" y="193"/>
                    <a:pt x="146" y="193"/>
                  </a:cubicBezTo>
                  <a:cubicBezTo>
                    <a:pt x="136" y="176"/>
                    <a:pt x="136" y="176"/>
                    <a:pt x="136" y="176"/>
                  </a:cubicBezTo>
                  <a:cubicBezTo>
                    <a:pt x="136" y="167"/>
                    <a:pt x="136" y="167"/>
                    <a:pt x="136" y="167"/>
                  </a:cubicBezTo>
                  <a:cubicBezTo>
                    <a:pt x="162" y="167"/>
                    <a:pt x="162" y="167"/>
                    <a:pt x="162" y="167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63" y="136"/>
                    <a:pt x="163" y="136"/>
                    <a:pt x="163" y="136"/>
                  </a:cubicBezTo>
                  <a:close/>
                  <a:moveTo>
                    <a:pt x="163" y="384"/>
                  </a:moveTo>
                  <a:cubicBezTo>
                    <a:pt x="163" y="428"/>
                    <a:pt x="163" y="428"/>
                    <a:pt x="163" y="428"/>
                  </a:cubicBezTo>
                  <a:cubicBezTo>
                    <a:pt x="154" y="427"/>
                    <a:pt x="154" y="427"/>
                    <a:pt x="154" y="427"/>
                  </a:cubicBezTo>
                  <a:cubicBezTo>
                    <a:pt x="154" y="427"/>
                    <a:pt x="159" y="405"/>
                    <a:pt x="163" y="384"/>
                  </a:cubicBezTo>
                  <a:close/>
                  <a:moveTo>
                    <a:pt x="136" y="454"/>
                  </a:moveTo>
                  <a:cubicBezTo>
                    <a:pt x="129" y="450"/>
                    <a:pt x="122" y="447"/>
                    <a:pt x="115" y="443"/>
                  </a:cubicBezTo>
                  <a:cubicBezTo>
                    <a:pt x="115" y="433"/>
                    <a:pt x="115" y="433"/>
                    <a:pt x="115" y="433"/>
                  </a:cubicBezTo>
                  <a:cubicBezTo>
                    <a:pt x="116" y="433"/>
                    <a:pt x="116" y="433"/>
                    <a:pt x="116" y="433"/>
                  </a:cubicBezTo>
                  <a:cubicBezTo>
                    <a:pt x="116" y="433"/>
                    <a:pt x="123" y="438"/>
                    <a:pt x="136" y="444"/>
                  </a:cubicBezTo>
                  <a:cubicBezTo>
                    <a:pt x="136" y="454"/>
                    <a:pt x="136" y="454"/>
                    <a:pt x="136" y="454"/>
                  </a:cubicBezTo>
                  <a:close/>
                  <a:moveTo>
                    <a:pt x="115" y="34"/>
                  </a:moveTo>
                  <a:cubicBezTo>
                    <a:pt x="122" y="30"/>
                    <a:pt x="129" y="26"/>
                    <a:pt x="136" y="23"/>
                  </a:cubicBezTo>
                  <a:cubicBezTo>
                    <a:pt x="136" y="32"/>
                    <a:pt x="136" y="32"/>
                    <a:pt x="136" y="32"/>
                  </a:cubicBezTo>
                  <a:cubicBezTo>
                    <a:pt x="129" y="36"/>
                    <a:pt x="122" y="40"/>
                    <a:pt x="115" y="44"/>
                  </a:cubicBezTo>
                  <a:cubicBezTo>
                    <a:pt x="115" y="34"/>
                    <a:pt x="115" y="34"/>
                    <a:pt x="115" y="34"/>
                  </a:cubicBezTo>
                  <a:close/>
                  <a:moveTo>
                    <a:pt x="136" y="79"/>
                  </a:moveTo>
                  <a:cubicBezTo>
                    <a:pt x="136" y="90"/>
                    <a:pt x="136" y="90"/>
                    <a:pt x="136" y="90"/>
                  </a:cubicBezTo>
                  <a:cubicBezTo>
                    <a:pt x="129" y="93"/>
                    <a:pt x="122" y="96"/>
                    <a:pt x="115" y="98"/>
                  </a:cubicBezTo>
                  <a:cubicBezTo>
                    <a:pt x="115" y="88"/>
                    <a:pt x="115" y="88"/>
                    <a:pt x="115" y="88"/>
                  </a:cubicBezTo>
                  <a:cubicBezTo>
                    <a:pt x="122" y="86"/>
                    <a:pt x="129" y="83"/>
                    <a:pt x="136" y="79"/>
                  </a:cubicBezTo>
                  <a:close/>
                  <a:moveTo>
                    <a:pt x="136" y="167"/>
                  </a:moveTo>
                  <a:cubicBezTo>
                    <a:pt x="136" y="176"/>
                    <a:pt x="136" y="176"/>
                    <a:pt x="136" y="176"/>
                  </a:cubicBezTo>
                  <a:cubicBezTo>
                    <a:pt x="131" y="167"/>
                    <a:pt x="131" y="167"/>
                    <a:pt x="131" y="167"/>
                  </a:cubicBezTo>
                  <a:cubicBezTo>
                    <a:pt x="136" y="167"/>
                    <a:pt x="136" y="167"/>
                    <a:pt x="136" y="167"/>
                  </a:cubicBezTo>
                  <a:close/>
                  <a:moveTo>
                    <a:pt x="136" y="198"/>
                  </a:moveTo>
                  <a:cubicBezTo>
                    <a:pt x="136" y="215"/>
                    <a:pt x="136" y="215"/>
                    <a:pt x="136" y="215"/>
                  </a:cubicBezTo>
                  <a:cubicBezTo>
                    <a:pt x="132" y="211"/>
                    <a:pt x="132" y="211"/>
                    <a:pt x="132" y="211"/>
                  </a:cubicBezTo>
                  <a:cubicBezTo>
                    <a:pt x="132" y="218"/>
                    <a:pt x="132" y="218"/>
                    <a:pt x="132" y="218"/>
                  </a:cubicBezTo>
                  <a:cubicBezTo>
                    <a:pt x="136" y="219"/>
                    <a:pt x="136" y="219"/>
                    <a:pt x="136" y="219"/>
                  </a:cubicBezTo>
                  <a:cubicBezTo>
                    <a:pt x="136" y="348"/>
                    <a:pt x="136" y="348"/>
                    <a:pt x="136" y="348"/>
                  </a:cubicBezTo>
                  <a:cubicBezTo>
                    <a:pt x="115" y="347"/>
                    <a:pt x="115" y="347"/>
                    <a:pt x="115" y="347"/>
                  </a:cubicBezTo>
                  <a:cubicBezTo>
                    <a:pt x="115" y="297"/>
                    <a:pt x="115" y="297"/>
                    <a:pt x="115" y="297"/>
                  </a:cubicBezTo>
                  <a:cubicBezTo>
                    <a:pt x="127" y="297"/>
                    <a:pt x="127" y="297"/>
                    <a:pt x="127" y="297"/>
                  </a:cubicBezTo>
                  <a:cubicBezTo>
                    <a:pt x="127" y="261"/>
                    <a:pt x="127" y="261"/>
                    <a:pt x="127" y="261"/>
                  </a:cubicBezTo>
                  <a:cubicBezTo>
                    <a:pt x="115" y="261"/>
                    <a:pt x="115" y="261"/>
                    <a:pt x="115" y="261"/>
                  </a:cubicBezTo>
                  <a:cubicBezTo>
                    <a:pt x="115" y="218"/>
                    <a:pt x="115" y="218"/>
                    <a:pt x="115" y="218"/>
                  </a:cubicBezTo>
                  <a:cubicBezTo>
                    <a:pt x="120" y="218"/>
                    <a:pt x="120" y="218"/>
                    <a:pt x="120" y="218"/>
                  </a:cubicBezTo>
                  <a:cubicBezTo>
                    <a:pt x="121" y="202"/>
                    <a:pt x="121" y="202"/>
                    <a:pt x="121" y="202"/>
                  </a:cubicBezTo>
                  <a:cubicBezTo>
                    <a:pt x="115" y="202"/>
                    <a:pt x="115" y="202"/>
                    <a:pt x="115" y="202"/>
                  </a:cubicBezTo>
                  <a:cubicBezTo>
                    <a:pt x="115" y="190"/>
                    <a:pt x="115" y="190"/>
                    <a:pt x="115" y="190"/>
                  </a:cubicBezTo>
                  <a:cubicBezTo>
                    <a:pt x="132" y="190"/>
                    <a:pt x="132" y="190"/>
                    <a:pt x="132" y="190"/>
                  </a:cubicBezTo>
                  <a:cubicBezTo>
                    <a:pt x="132" y="200"/>
                    <a:pt x="132" y="200"/>
                    <a:pt x="132" y="200"/>
                  </a:cubicBezTo>
                  <a:lnTo>
                    <a:pt x="136" y="198"/>
                  </a:lnTo>
                  <a:close/>
                  <a:moveTo>
                    <a:pt x="115" y="443"/>
                  </a:moveTo>
                  <a:cubicBezTo>
                    <a:pt x="97" y="431"/>
                    <a:pt x="79" y="417"/>
                    <a:pt x="64" y="401"/>
                  </a:cubicBezTo>
                  <a:cubicBezTo>
                    <a:pt x="64" y="388"/>
                    <a:pt x="64" y="388"/>
                    <a:pt x="64" y="388"/>
                  </a:cubicBezTo>
                  <a:cubicBezTo>
                    <a:pt x="77" y="404"/>
                    <a:pt x="94" y="420"/>
                    <a:pt x="115" y="433"/>
                  </a:cubicBezTo>
                  <a:cubicBezTo>
                    <a:pt x="115" y="443"/>
                    <a:pt x="115" y="443"/>
                    <a:pt x="115" y="443"/>
                  </a:cubicBezTo>
                  <a:close/>
                  <a:moveTo>
                    <a:pt x="64" y="75"/>
                  </a:moveTo>
                  <a:cubicBezTo>
                    <a:pt x="79" y="59"/>
                    <a:pt x="97" y="45"/>
                    <a:pt x="115" y="34"/>
                  </a:cubicBezTo>
                  <a:cubicBezTo>
                    <a:pt x="115" y="44"/>
                    <a:pt x="115" y="44"/>
                    <a:pt x="115" y="44"/>
                  </a:cubicBezTo>
                  <a:cubicBezTo>
                    <a:pt x="111" y="47"/>
                    <a:pt x="107" y="50"/>
                    <a:pt x="102" y="53"/>
                  </a:cubicBezTo>
                  <a:cubicBezTo>
                    <a:pt x="102" y="53"/>
                    <a:pt x="82" y="68"/>
                    <a:pt x="64" y="88"/>
                  </a:cubicBezTo>
                  <a:cubicBezTo>
                    <a:pt x="64" y="75"/>
                    <a:pt x="64" y="75"/>
                    <a:pt x="64" y="75"/>
                  </a:cubicBezTo>
                  <a:close/>
                  <a:moveTo>
                    <a:pt x="115" y="88"/>
                  </a:moveTo>
                  <a:cubicBezTo>
                    <a:pt x="115" y="98"/>
                    <a:pt x="115" y="98"/>
                    <a:pt x="115" y="98"/>
                  </a:cubicBezTo>
                  <a:cubicBezTo>
                    <a:pt x="95" y="106"/>
                    <a:pt x="77" y="111"/>
                    <a:pt x="64" y="114"/>
                  </a:cubicBezTo>
                  <a:cubicBezTo>
                    <a:pt x="64" y="105"/>
                    <a:pt x="64" y="105"/>
                    <a:pt x="64" y="105"/>
                  </a:cubicBezTo>
                  <a:cubicBezTo>
                    <a:pt x="76" y="103"/>
                    <a:pt x="93" y="97"/>
                    <a:pt x="115" y="88"/>
                  </a:cubicBezTo>
                  <a:close/>
                  <a:moveTo>
                    <a:pt x="115" y="190"/>
                  </a:moveTo>
                  <a:cubicBezTo>
                    <a:pt x="115" y="202"/>
                    <a:pt x="115" y="202"/>
                    <a:pt x="115" y="202"/>
                  </a:cubicBezTo>
                  <a:cubicBezTo>
                    <a:pt x="103" y="202"/>
                    <a:pt x="103" y="202"/>
                    <a:pt x="103" y="202"/>
                  </a:cubicBezTo>
                  <a:cubicBezTo>
                    <a:pt x="103" y="174"/>
                    <a:pt x="103" y="174"/>
                    <a:pt x="103" y="174"/>
                  </a:cubicBezTo>
                  <a:cubicBezTo>
                    <a:pt x="77" y="174"/>
                    <a:pt x="77" y="174"/>
                    <a:pt x="77" y="174"/>
                  </a:cubicBezTo>
                  <a:cubicBezTo>
                    <a:pt x="91" y="147"/>
                    <a:pt x="91" y="147"/>
                    <a:pt x="91" y="147"/>
                  </a:cubicBezTo>
                  <a:cubicBezTo>
                    <a:pt x="64" y="147"/>
                    <a:pt x="64" y="147"/>
                    <a:pt x="64" y="147"/>
                  </a:cubicBezTo>
                  <a:cubicBezTo>
                    <a:pt x="64" y="137"/>
                    <a:pt x="64" y="137"/>
                    <a:pt x="64" y="137"/>
                  </a:cubicBezTo>
                  <a:cubicBezTo>
                    <a:pt x="83" y="137"/>
                    <a:pt x="83" y="137"/>
                    <a:pt x="83" y="137"/>
                  </a:cubicBezTo>
                  <a:cubicBezTo>
                    <a:pt x="113" y="124"/>
                    <a:pt x="113" y="124"/>
                    <a:pt x="113" y="124"/>
                  </a:cubicBezTo>
                  <a:cubicBezTo>
                    <a:pt x="92" y="164"/>
                    <a:pt x="92" y="164"/>
                    <a:pt x="92" y="164"/>
                  </a:cubicBezTo>
                  <a:cubicBezTo>
                    <a:pt x="112" y="164"/>
                    <a:pt x="112" y="164"/>
                    <a:pt x="112" y="164"/>
                  </a:cubicBezTo>
                  <a:cubicBezTo>
                    <a:pt x="112" y="191"/>
                    <a:pt x="112" y="191"/>
                    <a:pt x="112" y="191"/>
                  </a:cubicBezTo>
                  <a:cubicBezTo>
                    <a:pt x="115" y="190"/>
                    <a:pt x="115" y="190"/>
                    <a:pt x="115" y="190"/>
                  </a:cubicBezTo>
                  <a:close/>
                  <a:moveTo>
                    <a:pt x="115" y="218"/>
                  </a:moveTo>
                  <a:cubicBezTo>
                    <a:pt x="114" y="218"/>
                    <a:pt x="114" y="218"/>
                    <a:pt x="114" y="218"/>
                  </a:cubicBezTo>
                  <a:cubicBezTo>
                    <a:pt x="114" y="209"/>
                    <a:pt x="114" y="209"/>
                    <a:pt x="114" y="209"/>
                  </a:cubicBezTo>
                  <a:cubicBezTo>
                    <a:pt x="114" y="209"/>
                    <a:pt x="114" y="209"/>
                    <a:pt x="114" y="209"/>
                  </a:cubicBezTo>
                  <a:cubicBezTo>
                    <a:pt x="85" y="209"/>
                    <a:pt x="85" y="209"/>
                    <a:pt x="85" y="209"/>
                  </a:cubicBezTo>
                  <a:cubicBezTo>
                    <a:pt x="84" y="205"/>
                    <a:pt x="84" y="205"/>
                    <a:pt x="84" y="205"/>
                  </a:cubicBezTo>
                  <a:cubicBezTo>
                    <a:pt x="88" y="205"/>
                    <a:pt x="88" y="205"/>
                    <a:pt x="88" y="205"/>
                  </a:cubicBezTo>
                  <a:cubicBezTo>
                    <a:pt x="88" y="192"/>
                    <a:pt x="88" y="192"/>
                    <a:pt x="88" y="192"/>
                  </a:cubicBezTo>
                  <a:cubicBezTo>
                    <a:pt x="64" y="192"/>
                    <a:pt x="64" y="192"/>
                    <a:pt x="64" y="192"/>
                  </a:cubicBezTo>
                  <a:cubicBezTo>
                    <a:pt x="64" y="347"/>
                    <a:pt x="64" y="347"/>
                    <a:pt x="64" y="347"/>
                  </a:cubicBezTo>
                  <a:cubicBezTo>
                    <a:pt x="115" y="347"/>
                    <a:pt x="115" y="347"/>
                    <a:pt x="115" y="347"/>
                  </a:cubicBezTo>
                  <a:cubicBezTo>
                    <a:pt x="115" y="297"/>
                    <a:pt x="115" y="297"/>
                    <a:pt x="115" y="297"/>
                  </a:cubicBezTo>
                  <a:cubicBezTo>
                    <a:pt x="104" y="297"/>
                    <a:pt x="104" y="297"/>
                    <a:pt x="104" y="297"/>
                  </a:cubicBezTo>
                  <a:cubicBezTo>
                    <a:pt x="104" y="261"/>
                    <a:pt x="104" y="261"/>
                    <a:pt x="104" y="261"/>
                  </a:cubicBezTo>
                  <a:cubicBezTo>
                    <a:pt x="115" y="261"/>
                    <a:pt x="115" y="261"/>
                    <a:pt x="115" y="261"/>
                  </a:cubicBezTo>
                  <a:lnTo>
                    <a:pt x="115" y="218"/>
                  </a:lnTo>
                  <a:close/>
                  <a:moveTo>
                    <a:pt x="64" y="401"/>
                  </a:moveTo>
                  <a:cubicBezTo>
                    <a:pt x="46" y="382"/>
                    <a:pt x="32" y="360"/>
                    <a:pt x="21" y="336"/>
                  </a:cubicBezTo>
                  <a:cubicBezTo>
                    <a:pt x="21" y="312"/>
                    <a:pt x="21" y="312"/>
                    <a:pt x="21" y="312"/>
                  </a:cubicBezTo>
                  <a:cubicBezTo>
                    <a:pt x="23" y="321"/>
                    <a:pt x="26" y="326"/>
                    <a:pt x="26" y="326"/>
                  </a:cubicBezTo>
                  <a:cubicBezTo>
                    <a:pt x="26" y="209"/>
                    <a:pt x="26" y="209"/>
                    <a:pt x="26" y="209"/>
                  </a:cubicBezTo>
                  <a:cubicBezTo>
                    <a:pt x="50" y="209"/>
                    <a:pt x="50" y="209"/>
                    <a:pt x="50" y="209"/>
                  </a:cubicBezTo>
                  <a:cubicBezTo>
                    <a:pt x="50" y="205"/>
                    <a:pt x="50" y="205"/>
                    <a:pt x="50" y="205"/>
                  </a:cubicBezTo>
                  <a:cubicBezTo>
                    <a:pt x="46" y="205"/>
                    <a:pt x="46" y="205"/>
                    <a:pt x="46" y="205"/>
                  </a:cubicBezTo>
                  <a:cubicBezTo>
                    <a:pt x="46" y="192"/>
                    <a:pt x="46" y="192"/>
                    <a:pt x="46" y="192"/>
                  </a:cubicBezTo>
                  <a:cubicBezTo>
                    <a:pt x="64" y="192"/>
                    <a:pt x="64" y="192"/>
                    <a:pt x="64" y="192"/>
                  </a:cubicBezTo>
                  <a:cubicBezTo>
                    <a:pt x="64" y="347"/>
                    <a:pt x="64" y="347"/>
                    <a:pt x="64" y="347"/>
                  </a:cubicBezTo>
                  <a:cubicBezTo>
                    <a:pt x="35" y="347"/>
                    <a:pt x="35" y="347"/>
                    <a:pt x="35" y="347"/>
                  </a:cubicBezTo>
                  <a:cubicBezTo>
                    <a:pt x="35" y="347"/>
                    <a:pt x="45" y="366"/>
                    <a:pt x="64" y="388"/>
                  </a:cubicBezTo>
                  <a:cubicBezTo>
                    <a:pt x="64" y="401"/>
                    <a:pt x="64" y="401"/>
                    <a:pt x="64" y="401"/>
                  </a:cubicBezTo>
                  <a:close/>
                  <a:moveTo>
                    <a:pt x="21" y="141"/>
                  </a:moveTo>
                  <a:cubicBezTo>
                    <a:pt x="21" y="163"/>
                    <a:pt x="21" y="163"/>
                    <a:pt x="21" y="163"/>
                  </a:cubicBezTo>
                  <a:cubicBezTo>
                    <a:pt x="23" y="157"/>
                    <a:pt x="25" y="150"/>
                    <a:pt x="27" y="146"/>
                  </a:cubicBezTo>
                  <a:cubicBezTo>
                    <a:pt x="28" y="178"/>
                    <a:pt x="28" y="178"/>
                    <a:pt x="28" y="178"/>
                  </a:cubicBezTo>
                  <a:cubicBezTo>
                    <a:pt x="21" y="183"/>
                    <a:pt x="21" y="183"/>
                    <a:pt x="21" y="183"/>
                  </a:cubicBezTo>
                  <a:cubicBezTo>
                    <a:pt x="21" y="195"/>
                    <a:pt x="21" y="195"/>
                    <a:pt x="21" y="195"/>
                  </a:cubicBezTo>
                  <a:cubicBezTo>
                    <a:pt x="37" y="183"/>
                    <a:pt x="37" y="183"/>
                    <a:pt x="37" y="183"/>
                  </a:cubicBezTo>
                  <a:cubicBezTo>
                    <a:pt x="37" y="183"/>
                    <a:pt x="36" y="147"/>
                    <a:pt x="37" y="147"/>
                  </a:cubicBezTo>
                  <a:cubicBezTo>
                    <a:pt x="64" y="147"/>
                    <a:pt x="64" y="147"/>
                    <a:pt x="64" y="147"/>
                  </a:cubicBezTo>
                  <a:cubicBezTo>
                    <a:pt x="64" y="137"/>
                    <a:pt x="64" y="137"/>
                    <a:pt x="64" y="137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32" y="137"/>
                    <a:pt x="36" y="128"/>
                    <a:pt x="42" y="119"/>
                  </a:cubicBezTo>
                  <a:cubicBezTo>
                    <a:pt x="42" y="119"/>
                    <a:pt x="50" y="118"/>
                    <a:pt x="64" y="114"/>
                  </a:cubicBezTo>
                  <a:cubicBezTo>
                    <a:pt x="64" y="105"/>
                    <a:pt x="64" y="105"/>
                    <a:pt x="64" y="105"/>
                  </a:cubicBezTo>
                  <a:cubicBezTo>
                    <a:pt x="54" y="108"/>
                    <a:pt x="49" y="109"/>
                    <a:pt x="49" y="109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50" y="107"/>
                    <a:pt x="50" y="107"/>
                    <a:pt x="50" y="107"/>
                  </a:cubicBezTo>
                  <a:cubicBezTo>
                    <a:pt x="54" y="100"/>
                    <a:pt x="59" y="94"/>
                    <a:pt x="64" y="88"/>
                  </a:cubicBezTo>
                  <a:cubicBezTo>
                    <a:pt x="64" y="75"/>
                    <a:pt x="64" y="75"/>
                    <a:pt x="64" y="75"/>
                  </a:cubicBezTo>
                  <a:cubicBezTo>
                    <a:pt x="46" y="95"/>
                    <a:pt x="32" y="117"/>
                    <a:pt x="21" y="141"/>
                  </a:cubicBezTo>
                  <a:close/>
                  <a:moveTo>
                    <a:pt x="21" y="336"/>
                  </a:moveTo>
                  <a:cubicBezTo>
                    <a:pt x="7" y="306"/>
                    <a:pt x="0" y="273"/>
                    <a:pt x="0" y="238"/>
                  </a:cubicBezTo>
                  <a:cubicBezTo>
                    <a:pt x="0" y="204"/>
                    <a:pt x="7" y="171"/>
                    <a:pt x="21" y="141"/>
                  </a:cubicBezTo>
                  <a:cubicBezTo>
                    <a:pt x="21" y="163"/>
                    <a:pt x="21" y="163"/>
                    <a:pt x="21" y="163"/>
                  </a:cubicBezTo>
                  <a:cubicBezTo>
                    <a:pt x="17" y="175"/>
                    <a:pt x="14" y="189"/>
                    <a:pt x="14" y="189"/>
                  </a:cubicBezTo>
                  <a:cubicBezTo>
                    <a:pt x="21" y="183"/>
                    <a:pt x="21" y="183"/>
                    <a:pt x="21" y="183"/>
                  </a:cubicBezTo>
                  <a:cubicBezTo>
                    <a:pt x="21" y="195"/>
                    <a:pt x="21" y="195"/>
                    <a:pt x="21" y="195"/>
                  </a:cubicBezTo>
                  <a:cubicBezTo>
                    <a:pt x="11" y="203"/>
                    <a:pt x="11" y="203"/>
                    <a:pt x="11" y="203"/>
                  </a:cubicBezTo>
                  <a:cubicBezTo>
                    <a:pt x="3" y="247"/>
                    <a:pt x="14" y="291"/>
                    <a:pt x="21" y="312"/>
                  </a:cubicBezTo>
                  <a:lnTo>
                    <a:pt x="21" y="3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67"/>
            <p:cNvSpPr>
              <a:spLocks noEditPoints="1"/>
            </p:cNvSpPr>
            <p:nvPr/>
          </p:nvSpPr>
          <p:spPr bwMode="auto">
            <a:xfrm>
              <a:off x="-8435975" y="3946525"/>
              <a:ext cx="1809750" cy="409575"/>
            </a:xfrm>
            <a:custGeom>
              <a:avLst/>
              <a:gdLst>
                <a:gd name="T0" fmla="*/ 482 w 482"/>
                <a:gd name="T1" fmla="*/ 38 h 109"/>
                <a:gd name="T2" fmla="*/ 418 w 482"/>
                <a:gd name="T3" fmla="*/ 2 h 109"/>
                <a:gd name="T4" fmla="*/ 402 w 482"/>
                <a:gd name="T5" fmla="*/ 24 h 109"/>
                <a:gd name="T6" fmla="*/ 409 w 482"/>
                <a:gd name="T7" fmla="*/ 47 h 109"/>
                <a:gd name="T8" fmla="*/ 402 w 482"/>
                <a:gd name="T9" fmla="*/ 77 h 109"/>
                <a:gd name="T10" fmla="*/ 353 w 482"/>
                <a:gd name="T11" fmla="*/ 106 h 109"/>
                <a:gd name="T12" fmla="*/ 402 w 482"/>
                <a:gd name="T13" fmla="*/ 77 h 109"/>
                <a:gd name="T14" fmla="*/ 353 w 482"/>
                <a:gd name="T15" fmla="*/ 106 h 109"/>
                <a:gd name="T16" fmla="*/ 402 w 482"/>
                <a:gd name="T17" fmla="*/ 24 h 109"/>
                <a:gd name="T18" fmla="*/ 356 w 482"/>
                <a:gd name="T19" fmla="*/ 49 h 109"/>
                <a:gd name="T20" fmla="*/ 353 w 482"/>
                <a:gd name="T21" fmla="*/ 94 h 109"/>
                <a:gd name="T22" fmla="*/ 355 w 482"/>
                <a:gd name="T23" fmla="*/ 81 h 109"/>
                <a:gd name="T24" fmla="*/ 353 w 482"/>
                <a:gd name="T25" fmla="*/ 71 h 109"/>
                <a:gd name="T26" fmla="*/ 402 w 482"/>
                <a:gd name="T27" fmla="*/ 12 h 109"/>
                <a:gd name="T28" fmla="*/ 339 w 482"/>
                <a:gd name="T29" fmla="*/ 96 h 109"/>
                <a:gd name="T30" fmla="*/ 353 w 482"/>
                <a:gd name="T31" fmla="*/ 106 h 109"/>
                <a:gd name="T32" fmla="*/ 351 w 482"/>
                <a:gd name="T33" fmla="*/ 97 h 109"/>
                <a:gd name="T34" fmla="*/ 353 w 482"/>
                <a:gd name="T35" fmla="*/ 94 h 109"/>
                <a:gd name="T36" fmla="*/ 241 w 482"/>
                <a:gd name="T37" fmla="*/ 100 h 109"/>
                <a:gd name="T38" fmla="*/ 353 w 482"/>
                <a:gd name="T39" fmla="*/ 34 h 109"/>
                <a:gd name="T40" fmla="*/ 348 w 482"/>
                <a:gd name="T41" fmla="*/ 24 h 109"/>
                <a:gd name="T42" fmla="*/ 241 w 482"/>
                <a:gd name="T43" fmla="*/ 53 h 109"/>
                <a:gd name="T44" fmla="*/ 353 w 482"/>
                <a:gd name="T45" fmla="*/ 71 h 109"/>
                <a:gd name="T46" fmla="*/ 129 w 482"/>
                <a:gd name="T47" fmla="*/ 106 h 109"/>
                <a:gd name="T48" fmla="*/ 142 w 482"/>
                <a:gd name="T49" fmla="*/ 98 h 109"/>
                <a:gd name="T50" fmla="*/ 241 w 482"/>
                <a:gd name="T51" fmla="*/ 100 h 109"/>
                <a:gd name="T52" fmla="*/ 129 w 482"/>
                <a:gd name="T53" fmla="*/ 93 h 109"/>
                <a:gd name="T54" fmla="*/ 132 w 482"/>
                <a:gd name="T55" fmla="*/ 97 h 109"/>
                <a:gd name="T56" fmla="*/ 129 w 482"/>
                <a:gd name="T57" fmla="*/ 106 h 109"/>
                <a:gd name="T58" fmla="*/ 135 w 482"/>
                <a:gd name="T59" fmla="*/ 25 h 109"/>
                <a:gd name="T60" fmla="*/ 129 w 482"/>
                <a:gd name="T61" fmla="*/ 36 h 109"/>
                <a:gd name="T62" fmla="*/ 140 w 482"/>
                <a:gd name="T63" fmla="*/ 36 h 109"/>
                <a:gd name="T64" fmla="*/ 142 w 482"/>
                <a:gd name="T65" fmla="*/ 36 h 109"/>
                <a:gd name="T66" fmla="*/ 241 w 482"/>
                <a:gd name="T67" fmla="*/ 42 h 109"/>
                <a:gd name="T68" fmla="*/ 129 w 482"/>
                <a:gd name="T69" fmla="*/ 106 h 109"/>
                <a:gd name="T70" fmla="*/ 81 w 482"/>
                <a:gd name="T71" fmla="*/ 78 h 109"/>
                <a:gd name="T72" fmla="*/ 129 w 482"/>
                <a:gd name="T73" fmla="*/ 36 h 109"/>
                <a:gd name="T74" fmla="*/ 126 w 482"/>
                <a:gd name="T75" fmla="*/ 81 h 109"/>
                <a:gd name="T76" fmla="*/ 129 w 482"/>
                <a:gd name="T77" fmla="*/ 93 h 109"/>
                <a:gd name="T78" fmla="*/ 127 w 482"/>
                <a:gd name="T79" fmla="*/ 45 h 109"/>
                <a:gd name="T80" fmla="*/ 81 w 482"/>
                <a:gd name="T81" fmla="*/ 12 h 109"/>
                <a:gd name="T82" fmla="*/ 63 w 482"/>
                <a:gd name="T83" fmla="*/ 0 h 109"/>
                <a:gd name="T84" fmla="*/ 0 w 482"/>
                <a:gd name="T85" fmla="*/ 38 h 109"/>
                <a:gd name="T86" fmla="*/ 81 w 482"/>
                <a:gd name="T87" fmla="*/ 78 h 109"/>
                <a:gd name="T88" fmla="*/ 72 w 482"/>
                <a:gd name="T89" fmla="*/ 48 h 109"/>
                <a:gd name="T90" fmla="*/ 71 w 482"/>
                <a:gd name="T91" fmla="*/ 18 h 109"/>
                <a:gd name="T92" fmla="*/ 81 w 482"/>
                <a:gd name="T93" fmla="*/ 24 h 109"/>
                <a:gd name="T94" fmla="*/ 63 w 482"/>
                <a:gd name="T9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2" h="109">
                  <a:moveTo>
                    <a:pt x="402" y="88"/>
                  </a:moveTo>
                  <a:cubicBezTo>
                    <a:pt x="427" y="76"/>
                    <a:pt x="457" y="60"/>
                    <a:pt x="482" y="38"/>
                  </a:cubicBezTo>
                  <a:cubicBezTo>
                    <a:pt x="419" y="38"/>
                    <a:pt x="419" y="38"/>
                    <a:pt x="419" y="38"/>
                  </a:cubicBezTo>
                  <a:cubicBezTo>
                    <a:pt x="418" y="2"/>
                    <a:pt x="418" y="2"/>
                    <a:pt x="418" y="2"/>
                  </a:cubicBezTo>
                  <a:cubicBezTo>
                    <a:pt x="418" y="2"/>
                    <a:pt x="412" y="6"/>
                    <a:pt x="402" y="12"/>
                  </a:cubicBezTo>
                  <a:cubicBezTo>
                    <a:pt x="402" y="24"/>
                    <a:pt x="402" y="24"/>
                    <a:pt x="402" y="24"/>
                  </a:cubicBezTo>
                  <a:cubicBezTo>
                    <a:pt x="405" y="22"/>
                    <a:pt x="407" y="20"/>
                    <a:pt x="409" y="18"/>
                  </a:cubicBezTo>
                  <a:cubicBezTo>
                    <a:pt x="409" y="47"/>
                    <a:pt x="409" y="47"/>
                    <a:pt x="409" y="47"/>
                  </a:cubicBezTo>
                  <a:cubicBezTo>
                    <a:pt x="453" y="47"/>
                    <a:pt x="453" y="47"/>
                    <a:pt x="453" y="47"/>
                  </a:cubicBezTo>
                  <a:cubicBezTo>
                    <a:pt x="453" y="47"/>
                    <a:pt x="432" y="62"/>
                    <a:pt x="402" y="77"/>
                  </a:cubicBezTo>
                  <a:lnTo>
                    <a:pt x="402" y="88"/>
                  </a:lnTo>
                  <a:close/>
                  <a:moveTo>
                    <a:pt x="353" y="106"/>
                  </a:moveTo>
                  <a:cubicBezTo>
                    <a:pt x="364" y="103"/>
                    <a:pt x="381" y="97"/>
                    <a:pt x="402" y="88"/>
                  </a:cubicBezTo>
                  <a:cubicBezTo>
                    <a:pt x="402" y="77"/>
                    <a:pt x="402" y="77"/>
                    <a:pt x="402" y="77"/>
                  </a:cubicBezTo>
                  <a:cubicBezTo>
                    <a:pt x="387" y="85"/>
                    <a:pt x="370" y="92"/>
                    <a:pt x="353" y="97"/>
                  </a:cubicBezTo>
                  <a:cubicBezTo>
                    <a:pt x="353" y="106"/>
                    <a:pt x="353" y="106"/>
                    <a:pt x="353" y="106"/>
                  </a:cubicBezTo>
                  <a:close/>
                  <a:moveTo>
                    <a:pt x="402" y="12"/>
                  </a:moveTo>
                  <a:cubicBezTo>
                    <a:pt x="402" y="24"/>
                    <a:pt x="402" y="24"/>
                    <a:pt x="402" y="24"/>
                  </a:cubicBezTo>
                  <a:cubicBezTo>
                    <a:pt x="385" y="33"/>
                    <a:pt x="354" y="45"/>
                    <a:pt x="354" y="45"/>
                  </a:cubicBezTo>
                  <a:cubicBezTo>
                    <a:pt x="355" y="45"/>
                    <a:pt x="356" y="49"/>
                    <a:pt x="356" y="49"/>
                  </a:cubicBezTo>
                  <a:cubicBezTo>
                    <a:pt x="369" y="87"/>
                    <a:pt x="369" y="87"/>
                    <a:pt x="369" y="87"/>
                  </a:cubicBezTo>
                  <a:cubicBezTo>
                    <a:pt x="368" y="88"/>
                    <a:pt x="358" y="92"/>
                    <a:pt x="353" y="94"/>
                  </a:cubicBezTo>
                  <a:cubicBezTo>
                    <a:pt x="353" y="82"/>
                    <a:pt x="353" y="82"/>
                    <a:pt x="353" y="82"/>
                  </a:cubicBezTo>
                  <a:cubicBezTo>
                    <a:pt x="354" y="82"/>
                    <a:pt x="354" y="82"/>
                    <a:pt x="355" y="81"/>
                  </a:cubicBezTo>
                  <a:cubicBezTo>
                    <a:pt x="356" y="81"/>
                    <a:pt x="356" y="81"/>
                    <a:pt x="356" y="81"/>
                  </a:cubicBezTo>
                  <a:cubicBezTo>
                    <a:pt x="353" y="71"/>
                    <a:pt x="353" y="71"/>
                    <a:pt x="353" y="71"/>
                  </a:cubicBezTo>
                  <a:cubicBezTo>
                    <a:pt x="353" y="34"/>
                    <a:pt x="353" y="34"/>
                    <a:pt x="353" y="34"/>
                  </a:cubicBezTo>
                  <a:cubicBezTo>
                    <a:pt x="368" y="30"/>
                    <a:pt x="388" y="20"/>
                    <a:pt x="402" y="12"/>
                  </a:cubicBezTo>
                  <a:close/>
                  <a:moveTo>
                    <a:pt x="241" y="108"/>
                  </a:moveTo>
                  <a:cubicBezTo>
                    <a:pt x="272" y="108"/>
                    <a:pt x="307" y="105"/>
                    <a:pt x="339" y="96"/>
                  </a:cubicBezTo>
                  <a:cubicBezTo>
                    <a:pt x="343" y="109"/>
                    <a:pt x="343" y="109"/>
                    <a:pt x="343" y="109"/>
                  </a:cubicBezTo>
                  <a:cubicBezTo>
                    <a:pt x="343" y="109"/>
                    <a:pt x="347" y="108"/>
                    <a:pt x="353" y="106"/>
                  </a:cubicBezTo>
                  <a:cubicBezTo>
                    <a:pt x="353" y="97"/>
                    <a:pt x="353" y="97"/>
                    <a:pt x="353" y="97"/>
                  </a:cubicBezTo>
                  <a:cubicBezTo>
                    <a:pt x="353" y="97"/>
                    <a:pt x="352" y="97"/>
                    <a:pt x="351" y="97"/>
                  </a:cubicBezTo>
                  <a:cubicBezTo>
                    <a:pt x="350" y="95"/>
                    <a:pt x="350" y="95"/>
                    <a:pt x="350" y="95"/>
                  </a:cubicBezTo>
                  <a:cubicBezTo>
                    <a:pt x="350" y="95"/>
                    <a:pt x="351" y="94"/>
                    <a:pt x="353" y="94"/>
                  </a:cubicBezTo>
                  <a:cubicBezTo>
                    <a:pt x="353" y="82"/>
                    <a:pt x="353" y="82"/>
                    <a:pt x="353" y="82"/>
                  </a:cubicBezTo>
                  <a:cubicBezTo>
                    <a:pt x="313" y="95"/>
                    <a:pt x="274" y="100"/>
                    <a:pt x="241" y="100"/>
                  </a:cubicBezTo>
                  <a:cubicBezTo>
                    <a:pt x="241" y="108"/>
                    <a:pt x="241" y="108"/>
                    <a:pt x="241" y="108"/>
                  </a:cubicBezTo>
                  <a:close/>
                  <a:moveTo>
                    <a:pt x="353" y="34"/>
                  </a:moveTo>
                  <a:cubicBezTo>
                    <a:pt x="353" y="34"/>
                    <a:pt x="352" y="34"/>
                    <a:pt x="352" y="34"/>
                  </a:cubicBezTo>
                  <a:cubicBezTo>
                    <a:pt x="348" y="24"/>
                    <a:pt x="348" y="24"/>
                    <a:pt x="348" y="24"/>
                  </a:cubicBezTo>
                  <a:cubicBezTo>
                    <a:pt x="348" y="24"/>
                    <a:pt x="304" y="42"/>
                    <a:pt x="241" y="42"/>
                  </a:cubicBezTo>
                  <a:cubicBezTo>
                    <a:pt x="241" y="53"/>
                    <a:pt x="241" y="53"/>
                    <a:pt x="241" y="53"/>
                  </a:cubicBezTo>
                  <a:cubicBezTo>
                    <a:pt x="297" y="52"/>
                    <a:pt x="342" y="37"/>
                    <a:pt x="342" y="37"/>
                  </a:cubicBezTo>
                  <a:cubicBezTo>
                    <a:pt x="353" y="71"/>
                    <a:pt x="353" y="71"/>
                    <a:pt x="353" y="71"/>
                  </a:cubicBezTo>
                  <a:lnTo>
                    <a:pt x="353" y="34"/>
                  </a:lnTo>
                  <a:close/>
                  <a:moveTo>
                    <a:pt x="129" y="106"/>
                  </a:moveTo>
                  <a:cubicBezTo>
                    <a:pt x="132" y="107"/>
                    <a:pt x="135" y="108"/>
                    <a:pt x="139" y="108"/>
                  </a:cubicBezTo>
                  <a:cubicBezTo>
                    <a:pt x="142" y="98"/>
                    <a:pt x="142" y="98"/>
                    <a:pt x="142" y="98"/>
                  </a:cubicBezTo>
                  <a:cubicBezTo>
                    <a:pt x="142" y="98"/>
                    <a:pt x="186" y="107"/>
                    <a:pt x="241" y="108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183" y="100"/>
                    <a:pt x="140" y="87"/>
                    <a:pt x="129" y="83"/>
                  </a:cubicBezTo>
                  <a:cubicBezTo>
                    <a:pt x="129" y="93"/>
                    <a:pt x="129" y="93"/>
                    <a:pt x="129" y="93"/>
                  </a:cubicBezTo>
                  <a:cubicBezTo>
                    <a:pt x="131" y="94"/>
                    <a:pt x="132" y="94"/>
                    <a:pt x="132" y="94"/>
                  </a:cubicBezTo>
                  <a:cubicBezTo>
                    <a:pt x="132" y="97"/>
                    <a:pt x="132" y="97"/>
                    <a:pt x="132" y="97"/>
                  </a:cubicBezTo>
                  <a:cubicBezTo>
                    <a:pt x="131" y="96"/>
                    <a:pt x="130" y="96"/>
                    <a:pt x="129" y="96"/>
                  </a:cubicBezTo>
                  <a:cubicBezTo>
                    <a:pt x="129" y="106"/>
                    <a:pt x="129" y="106"/>
                    <a:pt x="129" y="106"/>
                  </a:cubicBezTo>
                  <a:close/>
                  <a:moveTo>
                    <a:pt x="241" y="42"/>
                  </a:moveTo>
                  <a:cubicBezTo>
                    <a:pt x="210" y="42"/>
                    <a:pt x="173" y="38"/>
                    <a:pt x="135" y="2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9" y="36"/>
                    <a:pt x="129" y="36"/>
                    <a:pt x="129" y="36"/>
                  </a:cubicBezTo>
                  <a:cubicBezTo>
                    <a:pt x="129" y="71"/>
                    <a:pt x="129" y="71"/>
                    <a:pt x="129" y="71"/>
                  </a:cubicBezTo>
                  <a:cubicBezTo>
                    <a:pt x="140" y="36"/>
                    <a:pt x="140" y="36"/>
                    <a:pt x="140" y="36"/>
                  </a:cubicBezTo>
                  <a:cubicBezTo>
                    <a:pt x="140" y="35"/>
                    <a:pt x="140" y="35"/>
                    <a:pt x="140" y="35"/>
                  </a:cubicBezTo>
                  <a:cubicBezTo>
                    <a:pt x="142" y="36"/>
                    <a:pt x="142" y="36"/>
                    <a:pt x="142" y="36"/>
                  </a:cubicBezTo>
                  <a:cubicBezTo>
                    <a:pt x="174" y="49"/>
                    <a:pt x="209" y="53"/>
                    <a:pt x="241" y="53"/>
                  </a:cubicBezTo>
                  <a:lnTo>
                    <a:pt x="241" y="42"/>
                  </a:lnTo>
                  <a:close/>
                  <a:moveTo>
                    <a:pt x="81" y="88"/>
                  </a:moveTo>
                  <a:cubicBezTo>
                    <a:pt x="96" y="96"/>
                    <a:pt x="113" y="102"/>
                    <a:pt x="129" y="106"/>
                  </a:cubicBezTo>
                  <a:cubicBezTo>
                    <a:pt x="129" y="96"/>
                    <a:pt x="129" y="96"/>
                    <a:pt x="129" y="96"/>
                  </a:cubicBezTo>
                  <a:cubicBezTo>
                    <a:pt x="110" y="90"/>
                    <a:pt x="94" y="84"/>
                    <a:pt x="81" y="78"/>
                  </a:cubicBezTo>
                  <a:cubicBezTo>
                    <a:pt x="81" y="88"/>
                    <a:pt x="81" y="88"/>
                    <a:pt x="81" y="88"/>
                  </a:cubicBezTo>
                  <a:close/>
                  <a:moveTo>
                    <a:pt x="129" y="36"/>
                  </a:moveTo>
                  <a:cubicBezTo>
                    <a:pt x="129" y="71"/>
                    <a:pt x="129" y="71"/>
                    <a:pt x="129" y="71"/>
                  </a:cubicBezTo>
                  <a:cubicBezTo>
                    <a:pt x="126" y="81"/>
                    <a:pt x="126" y="81"/>
                    <a:pt x="126" y="81"/>
                  </a:cubicBezTo>
                  <a:cubicBezTo>
                    <a:pt x="126" y="81"/>
                    <a:pt x="127" y="82"/>
                    <a:pt x="129" y="83"/>
                  </a:cubicBezTo>
                  <a:cubicBezTo>
                    <a:pt x="129" y="93"/>
                    <a:pt x="129" y="93"/>
                    <a:pt x="129" y="93"/>
                  </a:cubicBezTo>
                  <a:cubicBezTo>
                    <a:pt x="124" y="91"/>
                    <a:pt x="115" y="88"/>
                    <a:pt x="114" y="87"/>
                  </a:cubicBezTo>
                  <a:cubicBezTo>
                    <a:pt x="114" y="87"/>
                    <a:pt x="128" y="46"/>
                    <a:pt x="127" y="45"/>
                  </a:cubicBezTo>
                  <a:cubicBezTo>
                    <a:pt x="127" y="45"/>
                    <a:pt x="103" y="36"/>
                    <a:pt x="81" y="2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99" y="22"/>
                    <a:pt x="124" y="34"/>
                    <a:pt x="129" y="36"/>
                  </a:cubicBezTo>
                  <a:close/>
                  <a:moveTo>
                    <a:pt x="63" y="0"/>
                  </a:moveTo>
                  <a:cubicBezTo>
                    <a:pt x="63" y="37"/>
                    <a:pt x="63" y="37"/>
                    <a:pt x="63" y="37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37" y="67"/>
                    <a:pt x="81" y="88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47" y="63"/>
                    <a:pt x="30" y="48"/>
                    <a:pt x="30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71" y="19"/>
                    <a:pt x="71" y="18"/>
                    <a:pt x="71" y="18"/>
                  </a:cubicBezTo>
                  <a:cubicBezTo>
                    <a:pt x="73" y="19"/>
                    <a:pt x="73" y="19"/>
                    <a:pt x="73" y="19"/>
                  </a:cubicBezTo>
                  <a:cubicBezTo>
                    <a:pt x="75" y="21"/>
                    <a:pt x="78" y="22"/>
                    <a:pt x="81" y="2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72" y="7"/>
                    <a:pt x="64" y="2"/>
                    <a:pt x="6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68"/>
            <p:cNvSpPr/>
            <p:nvPr/>
          </p:nvSpPr>
          <p:spPr bwMode="auto">
            <a:xfrm>
              <a:off x="-5745163" y="3965575"/>
              <a:ext cx="412750" cy="368300"/>
            </a:xfrm>
            <a:custGeom>
              <a:avLst/>
              <a:gdLst>
                <a:gd name="T0" fmla="*/ 38 w 110"/>
                <a:gd name="T1" fmla="*/ 51 h 98"/>
                <a:gd name="T2" fmla="*/ 38 w 110"/>
                <a:gd name="T3" fmla="*/ 81 h 98"/>
                <a:gd name="T4" fmla="*/ 39 w 110"/>
                <a:gd name="T5" fmla="*/ 91 h 98"/>
                <a:gd name="T6" fmla="*/ 42 w 110"/>
                <a:gd name="T7" fmla="*/ 94 h 98"/>
                <a:gd name="T8" fmla="*/ 48 w 110"/>
                <a:gd name="T9" fmla="*/ 95 h 98"/>
                <a:gd name="T10" fmla="*/ 52 w 110"/>
                <a:gd name="T11" fmla="*/ 95 h 98"/>
                <a:gd name="T12" fmla="*/ 52 w 110"/>
                <a:gd name="T13" fmla="*/ 98 h 98"/>
                <a:gd name="T14" fmla="*/ 0 w 110"/>
                <a:gd name="T15" fmla="*/ 98 h 98"/>
                <a:gd name="T16" fmla="*/ 0 w 110"/>
                <a:gd name="T17" fmla="*/ 95 h 98"/>
                <a:gd name="T18" fmla="*/ 4 w 110"/>
                <a:gd name="T19" fmla="*/ 95 h 98"/>
                <a:gd name="T20" fmla="*/ 11 w 110"/>
                <a:gd name="T21" fmla="*/ 94 h 98"/>
                <a:gd name="T22" fmla="*/ 13 w 110"/>
                <a:gd name="T23" fmla="*/ 90 h 98"/>
                <a:gd name="T24" fmla="*/ 14 w 110"/>
                <a:gd name="T25" fmla="*/ 81 h 98"/>
                <a:gd name="T26" fmla="*/ 14 w 110"/>
                <a:gd name="T27" fmla="*/ 17 h 98"/>
                <a:gd name="T28" fmla="*/ 13 w 110"/>
                <a:gd name="T29" fmla="*/ 7 h 98"/>
                <a:gd name="T30" fmla="*/ 10 w 110"/>
                <a:gd name="T31" fmla="*/ 4 h 98"/>
                <a:gd name="T32" fmla="*/ 4 w 110"/>
                <a:gd name="T33" fmla="*/ 3 h 98"/>
                <a:gd name="T34" fmla="*/ 0 w 110"/>
                <a:gd name="T35" fmla="*/ 3 h 98"/>
                <a:gd name="T36" fmla="*/ 0 w 110"/>
                <a:gd name="T37" fmla="*/ 0 h 98"/>
                <a:gd name="T38" fmla="*/ 52 w 110"/>
                <a:gd name="T39" fmla="*/ 0 h 98"/>
                <a:gd name="T40" fmla="*/ 52 w 110"/>
                <a:gd name="T41" fmla="*/ 3 h 98"/>
                <a:gd name="T42" fmla="*/ 48 w 110"/>
                <a:gd name="T43" fmla="*/ 3 h 98"/>
                <a:gd name="T44" fmla="*/ 42 w 110"/>
                <a:gd name="T45" fmla="*/ 4 h 98"/>
                <a:gd name="T46" fmla="*/ 39 w 110"/>
                <a:gd name="T47" fmla="*/ 8 h 98"/>
                <a:gd name="T48" fmla="*/ 38 w 110"/>
                <a:gd name="T49" fmla="*/ 17 h 98"/>
                <a:gd name="T50" fmla="*/ 38 w 110"/>
                <a:gd name="T51" fmla="*/ 45 h 98"/>
                <a:gd name="T52" fmla="*/ 72 w 110"/>
                <a:gd name="T53" fmla="*/ 45 h 98"/>
                <a:gd name="T54" fmla="*/ 72 w 110"/>
                <a:gd name="T55" fmla="*/ 17 h 98"/>
                <a:gd name="T56" fmla="*/ 72 w 110"/>
                <a:gd name="T57" fmla="*/ 7 h 98"/>
                <a:gd name="T58" fmla="*/ 68 w 110"/>
                <a:gd name="T59" fmla="*/ 4 h 98"/>
                <a:gd name="T60" fmla="*/ 62 w 110"/>
                <a:gd name="T61" fmla="*/ 3 h 98"/>
                <a:gd name="T62" fmla="*/ 59 w 110"/>
                <a:gd name="T63" fmla="*/ 3 h 98"/>
                <a:gd name="T64" fmla="*/ 59 w 110"/>
                <a:gd name="T65" fmla="*/ 0 h 98"/>
                <a:gd name="T66" fmla="*/ 110 w 110"/>
                <a:gd name="T67" fmla="*/ 0 h 98"/>
                <a:gd name="T68" fmla="*/ 110 w 110"/>
                <a:gd name="T69" fmla="*/ 3 h 98"/>
                <a:gd name="T70" fmla="*/ 107 w 110"/>
                <a:gd name="T71" fmla="*/ 3 h 98"/>
                <a:gd name="T72" fmla="*/ 100 w 110"/>
                <a:gd name="T73" fmla="*/ 4 h 98"/>
                <a:gd name="T74" fmla="*/ 97 w 110"/>
                <a:gd name="T75" fmla="*/ 8 h 98"/>
                <a:gd name="T76" fmla="*/ 96 w 110"/>
                <a:gd name="T77" fmla="*/ 17 h 98"/>
                <a:gd name="T78" fmla="*/ 96 w 110"/>
                <a:gd name="T79" fmla="*/ 81 h 98"/>
                <a:gd name="T80" fmla="*/ 97 w 110"/>
                <a:gd name="T81" fmla="*/ 91 h 98"/>
                <a:gd name="T82" fmla="*/ 100 w 110"/>
                <a:gd name="T83" fmla="*/ 94 h 98"/>
                <a:gd name="T84" fmla="*/ 107 w 110"/>
                <a:gd name="T85" fmla="*/ 95 h 98"/>
                <a:gd name="T86" fmla="*/ 110 w 110"/>
                <a:gd name="T87" fmla="*/ 95 h 98"/>
                <a:gd name="T88" fmla="*/ 110 w 110"/>
                <a:gd name="T89" fmla="*/ 98 h 98"/>
                <a:gd name="T90" fmla="*/ 59 w 110"/>
                <a:gd name="T91" fmla="*/ 98 h 98"/>
                <a:gd name="T92" fmla="*/ 59 w 110"/>
                <a:gd name="T93" fmla="*/ 95 h 98"/>
                <a:gd name="T94" fmla="*/ 62 w 110"/>
                <a:gd name="T95" fmla="*/ 95 h 98"/>
                <a:gd name="T96" fmla="*/ 69 w 110"/>
                <a:gd name="T97" fmla="*/ 94 h 98"/>
                <a:gd name="T98" fmla="*/ 72 w 110"/>
                <a:gd name="T99" fmla="*/ 90 h 98"/>
                <a:gd name="T100" fmla="*/ 72 w 110"/>
                <a:gd name="T101" fmla="*/ 81 h 98"/>
                <a:gd name="T102" fmla="*/ 72 w 110"/>
                <a:gd name="T103" fmla="*/ 51 h 98"/>
                <a:gd name="T104" fmla="*/ 38 w 110"/>
                <a:gd name="T105" fmla="*/ 51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0" h="98">
                  <a:moveTo>
                    <a:pt x="38" y="51"/>
                  </a:moveTo>
                  <a:cubicBezTo>
                    <a:pt x="38" y="81"/>
                    <a:pt x="38" y="81"/>
                    <a:pt x="38" y="81"/>
                  </a:cubicBezTo>
                  <a:cubicBezTo>
                    <a:pt x="38" y="86"/>
                    <a:pt x="38" y="89"/>
                    <a:pt x="39" y="91"/>
                  </a:cubicBezTo>
                  <a:cubicBezTo>
                    <a:pt x="39" y="92"/>
                    <a:pt x="40" y="93"/>
                    <a:pt x="42" y="94"/>
                  </a:cubicBezTo>
                  <a:cubicBezTo>
                    <a:pt x="44" y="95"/>
                    <a:pt x="46" y="95"/>
                    <a:pt x="48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2" y="98"/>
                    <a:pt x="52" y="98"/>
                    <a:pt x="52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4" y="95"/>
                    <a:pt x="4" y="95"/>
                    <a:pt x="4" y="95"/>
                  </a:cubicBezTo>
                  <a:cubicBezTo>
                    <a:pt x="7" y="95"/>
                    <a:pt x="9" y="95"/>
                    <a:pt x="11" y="94"/>
                  </a:cubicBezTo>
                  <a:cubicBezTo>
                    <a:pt x="12" y="93"/>
                    <a:pt x="13" y="92"/>
                    <a:pt x="13" y="90"/>
                  </a:cubicBezTo>
                  <a:cubicBezTo>
                    <a:pt x="14" y="89"/>
                    <a:pt x="14" y="86"/>
                    <a:pt x="14" y="81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2"/>
                    <a:pt x="14" y="9"/>
                    <a:pt x="13" y="7"/>
                  </a:cubicBezTo>
                  <a:cubicBezTo>
                    <a:pt x="13" y="6"/>
                    <a:pt x="12" y="5"/>
                    <a:pt x="10" y="4"/>
                  </a:cubicBezTo>
                  <a:cubicBezTo>
                    <a:pt x="9" y="3"/>
                    <a:pt x="6" y="3"/>
                    <a:pt x="4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6" y="3"/>
                    <a:pt x="43" y="3"/>
                    <a:pt x="42" y="4"/>
                  </a:cubicBezTo>
                  <a:cubicBezTo>
                    <a:pt x="40" y="5"/>
                    <a:pt x="39" y="6"/>
                    <a:pt x="39" y="8"/>
                  </a:cubicBezTo>
                  <a:cubicBezTo>
                    <a:pt x="38" y="9"/>
                    <a:pt x="38" y="12"/>
                    <a:pt x="38" y="17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2" y="17"/>
                    <a:pt x="72" y="17"/>
                    <a:pt x="72" y="17"/>
                  </a:cubicBezTo>
                  <a:cubicBezTo>
                    <a:pt x="72" y="12"/>
                    <a:pt x="72" y="9"/>
                    <a:pt x="72" y="7"/>
                  </a:cubicBezTo>
                  <a:cubicBezTo>
                    <a:pt x="71" y="6"/>
                    <a:pt x="70" y="5"/>
                    <a:pt x="68" y="4"/>
                  </a:cubicBezTo>
                  <a:cubicBezTo>
                    <a:pt x="67" y="3"/>
                    <a:pt x="65" y="3"/>
                    <a:pt x="62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4" y="3"/>
                    <a:pt x="101" y="3"/>
                    <a:pt x="100" y="4"/>
                  </a:cubicBezTo>
                  <a:cubicBezTo>
                    <a:pt x="98" y="5"/>
                    <a:pt x="97" y="6"/>
                    <a:pt x="97" y="8"/>
                  </a:cubicBezTo>
                  <a:cubicBezTo>
                    <a:pt x="96" y="9"/>
                    <a:pt x="96" y="12"/>
                    <a:pt x="96" y="17"/>
                  </a:cubicBezTo>
                  <a:cubicBezTo>
                    <a:pt x="96" y="81"/>
                    <a:pt x="96" y="81"/>
                    <a:pt x="96" y="81"/>
                  </a:cubicBezTo>
                  <a:cubicBezTo>
                    <a:pt x="96" y="86"/>
                    <a:pt x="96" y="89"/>
                    <a:pt x="97" y="91"/>
                  </a:cubicBezTo>
                  <a:cubicBezTo>
                    <a:pt x="97" y="92"/>
                    <a:pt x="98" y="93"/>
                    <a:pt x="100" y="94"/>
                  </a:cubicBezTo>
                  <a:cubicBezTo>
                    <a:pt x="102" y="95"/>
                    <a:pt x="104" y="95"/>
                    <a:pt x="107" y="95"/>
                  </a:cubicBezTo>
                  <a:cubicBezTo>
                    <a:pt x="110" y="95"/>
                    <a:pt x="110" y="95"/>
                    <a:pt x="110" y="95"/>
                  </a:cubicBezTo>
                  <a:cubicBezTo>
                    <a:pt x="110" y="98"/>
                    <a:pt x="110" y="98"/>
                    <a:pt x="110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5" y="95"/>
                    <a:pt x="67" y="95"/>
                    <a:pt x="69" y="94"/>
                  </a:cubicBezTo>
                  <a:cubicBezTo>
                    <a:pt x="70" y="93"/>
                    <a:pt x="71" y="92"/>
                    <a:pt x="72" y="90"/>
                  </a:cubicBezTo>
                  <a:cubicBezTo>
                    <a:pt x="72" y="89"/>
                    <a:pt x="72" y="86"/>
                    <a:pt x="72" y="81"/>
                  </a:cubicBezTo>
                  <a:cubicBezTo>
                    <a:pt x="72" y="51"/>
                    <a:pt x="72" y="51"/>
                    <a:pt x="72" y="51"/>
                  </a:cubicBezTo>
                  <a:lnTo>
                    <a:pt x="38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69"/>
            <p:cNvSpPr/>
            <p:nvPr/>
          </p:nvSpPr>
          <p:spPr bwMode="auto">
            <a:xfrm>
              <a:off x="-5308600" y="3965575"/>
              <a:ext cx="379413" cy="376238"/>
            </a:xfrm>
            <a:custGeom>
              <a:avLst/>
              <a:gdLst>
                <a:gd name="T0" fmla="*/ 0 w 101"/>
                <a:gd name="T1" fmla="*/ 0 h 100"/>
                <a:gd name="T2" fmla="*/ 51 w 101"/>
                <a:gd name="T3" fmla="*/ 0 h 100"/>
                <a:gd name="T4" fmla="*/ 51 w 101"/>
                <a:gd name="T5" fmla="*/ 3 h 100"/>
                <a:gd name="T6" fmla="*/ 48 w 101"/>
                <a:gd name="T7" fmla="*/ 3 h 100"/>
                <a:gd name="T8" fmla="*/ 40 w 101"/>
                <a:gd name="T9" fmla="*/ 4 h 100"/>
                <a:gd name="T10" fmla="*/ 37 w 101"/>
                <a:gd name="T11" fmla="*/ 7 h 100"/>
                <a:gd name="T12" fmla="*/ 36 w 101"/>
                <a:gd name="T13" fmla="*/ 18 h 100"/>
                <a:gd name="T14" fmla="*/ 36 w 101"/>
                <a:gd name="T15" fmla="*/ 66 h 100"/>
                <a:gd name="T16" fmla="*/ 38 w 101"/>
                <a:gd name="T17" fmla="*/ 83 h 100"/>
                <a:gd name="T18" fmla="*/ 45 w 101"/>
                <a:gd name="T19" fmla="*/ 90 h 100"/>
                <a:gd name="T20" fmla="*/ 56 w 101"/>
                <a:gd name="T21" fmla="*/ 93 h 100"/>
                <a:gd name="T22" fmla="*/ 70 w 101"/>
                <a:gd name="T23" fmla="*/ 89 h 100"/>
                <a:gd name="T24" fmla="*/ 78 w 101"/>
                <a:gd name="T25" fmla="*/ 80 h 100"/>
                <a:gd name="T26" fmla="*/ 81 w 101"/>
                <a:gd name="T27" fmla="*/ 58 h 100"/>
                <a:gd name="T28" fmla="*/ 81 w 101"/>
                <a:gd name="T29" fmla="*/ 18 h 100"/>
                <a:gd name="T30" fmla="*/ 80 w 101"/>
                <a:gd name="T31" fmla="*/ 8 h 100"/>
                <a:gd name="T32" fmla="*/ 76 w 101"/>
                <a:gd name="T33" fmla="*/ 4 h 100"/>
                <a:gd name="T34" fmla="*/ 67 w 101"/>
                <a:gd name="T35" fmla="*/ 3 h 100"/>
                <a:gd name="T36" fmla="*/ 67 w 101"/>
                <a:gd name="T37" fmla="*/ 0 h 100"/>
                <a:gd name="T38" fmla="*/ 101 w 101"/>
                <a:gd name="T39" fmla="*/ 0 h 100"/>
                <a:gd name="T40" fmla="*/ 101 w 101"/>
                <a:gd name="T41" fmla="*/ 3 h 100"/>
                <a:gd name="T42" fmla="*/ 99 w 101"/>
                <a:gd name="T43" fmla="*/ 3 h 100"/>
                <a:gd name="T44" fmla="*/ 92 w 101"/>
                <a:gd name="T45" fmla="*/ 4 h 100"/>
                <a:gd name="T46" fmla="*/ 88 w 101"/>
                <a:gd name="T47" fmla="*/ 9 h 100"/>
                <a:gd name="T48" fmla="*/ 87 w 101"/>
                <a:gd name="T49" fmla="*/ 18 h 100"/>
                <a:gd name="T50" fmla="*/ 87 w 101"/>
                <a:gd name="T51" fmla="*/ 55 h 100"/>
                <a:gd name="T52" fmla="*/ 85 w 101"/>
                <a:gd name="T53" fmla="*/ 80 h 100"/>
                <a:gd name="T54" fmla="*/ 74 w 101"/>
                <a:gd name="T55" fmla="*/ 94 h 100"/>
                <a:gd name="T56" fmla="*/ 50 w 101"/>
                <a:gd name="T57" fmla="*/ 100 h 100"/>
                <a:gd name="T58" fmla="*/ 30 w 101"/>
                <a:gd name="T59" fmla="*/ 97 h 100"/>
                <a:gd name="T60" fmla="*/ 17 w 101"/>
                <a:gd name="T61" fmla="*/ 85 h 100"/>
                <a:gd name="T62" fmla="*/ 13 w 101"/>
                <a:gd name="T63" fmla="*/ 66 h 100"/>
                <a:gd name="T64" fmla="*/ 13 w 101"/>
                <a:gd name="T65" fmla="*/ 18 h 100"/>
                <a:gd name="T66" fmla="*/ 12 w 101"/>
                <a:gd name="T67" fmla="*/ 7 h 100"/>
                <a:gd name="T68" fmla="*/ 8 w 101"/>
                <a:gd name="T69" fmla="*/ 4 h 100"/>
                <a:gd name="T70" fmla="*/ 0 w 101"/>
                <a:gd name="T71" fmla="*/ 3 h 100"/>
                <a:gd name="T72" fmla="*/ 0 w 101"/>
                <a:gd name="T7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1" h="100">
                  <a:moveTo>
                    <a:pt x="0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4" y="3"/>
                    <a:pt x="42" y="3"/>
                    <a:pt x="40" y="4"/>
                  </a:cubicBezTo>
                  <a:cubicBezTo>
                    <a:pt x="39" y="5"/>
                    <a:pt x="38" y="6"/>
                    <a:pt x="37" y="7"/>
                  </a:cubicBezTo>
                  <a:cubicBezTo>
                    <a:pt x="37" y="9"/>
                    <a:pt x="36" y="12"/>
                    <a:pt x="36" y="18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74"/>
                    <a:pt x="37" y="80"/>
                    <a:pt x="38" y="83"/>
                  </a:cubicBezTo>
                  <a:cubicBezTo>
                    <a:pt x="40" y="86"/>
                    <a:pt x="42" y="88"/>
                    <a:pt x="45" y="90"/>
                  </a:cubicBezTo>
                  <a:cubicBezTo>
                    <a:pt x="48" y="92"/>
                    <a:pt x="52" y="93"/>
                    <a:pt x="56" y="93"/>
                  </a:cubicBezTo>
                  <a:cubicBezTo>
                    <a:pt x="62" y="93"/>
                    <a:pt x="66" y="92"/>
                    <a:pt x="70" y="89"/>
                  </a:cubicBezTo>
                  <a:cubicBezTo>
                    <a:pt x="74" y="87"/>
                    <a:pt x="76" y="84"/>
                    <a:pt x="78" y="80"/>
                  </a:cubicBezTo>
                  <a:cubicBezTo>
                    <a:pt x="80" y="75"/>
                    <a:pt x="81" y="68"/>
                    <a:pt x="81" y="58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81" y="13"/>
                    <a:pt x="80" y="10"/>
                    <a:pt x="80" y="8"/>
                  </a:cubicBezTo>
                  <a:cubicBezTo>
                    <a:pt x="79" y="6"/>
                    <a:pt x="77" y="5"/>
                    <a:pt x="76" y="4"/>
                  </a:cubicBezTo>
                  <a:cubicBezTo>
                    <a:pt x="74" y="3"/>
                    <a:pt x="71" y="3"/>
                    <a:pt x="67" y="3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99" y="3"/>
                    <a:pt x="99" y="3"/>
                    <a:pt x="99" y="3"/>
                  </a:cubicBezTo>
                  <a:cubicBezTo>
                    <a:pt x="96" y="3"/>
                    <a:pt x="94" y="3"/>
                    <a:pt x="92" y="4"/>
                  </a:cubicBezTo>
                  <a:cubicBezTo>
                    <a:pt x="90" y="5"/>
                    <a:pt x="89" y="7"/>
                    <a:pt x="88" y="9"/>
                  </a:cubicBezTo>
                  <a:cubicBezTo>
                    <a:pt x="87" y="11"/>
                    <a:pt x="87" y="14"/>
                    <a:pt x="87" y="18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66"/>
                    <a:pt x="86" y="75"/>
                    <a:pt x="85" y="80"/>
                  </a:cubicBezTo>
                  <a:cubicBezTo>
                    <a:pt x="83" y="85"/>
                    <a:pt x="80" y="90"/>
                    <a:pt x="74" y="94"/>
                  </a:cubicBezTo>
                  <a:cubicBezTo>
                    <a:pt x="68" y="98"/>
                    <a:pt x="60" y="100"/>
                    <a:pt x="50" y="100"/>
                  </a:cubicBezTo>
                  <a:cubicBezTo>
                    <a:pt x="41" y="100"/>
                    <a:pt x="35" y="99"/>
                    <a:pt x="30" y="97"/>
                  </a:cubicBezTo>
                  <a:cubicBezTo>
                    <a:pt x="24" y="94"/>
                    <a:pt x="19" y="90"/>
                    <a:pt x="17" y="85"/>
                  </a:cubicBezTo>
                  <a:cubicBezTo>
                    <a:pt x="14" y="80"/>
                    <a:pt x="13" y="74"/>
                    <a:pt x="13" y="66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2"/>
                    <a:pt x="12" y="9"/>
                    <a:pt x="12" y="7"/>
                  </a:cubicBezTo>
                  <a:cubicBezTo>
                    <a:pt x="11" y="6"/>
                    <a:pt x="10" y="5"/>
                    <a:pt x="8" y="4"/>
                  </a:cubicBezTo>
                  <a:cubicBezTo>
                    <a:pt x="7" y="3"/>
                    <a:pt x="4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70"/>
            <p:cNvSpPr/>
            <p:nvPr/>
          </p:nvSpPr>
          <p:spPr bwMode="auto">
            <a:xfrm>
              <a:off x="-4914900" y="3965575"/>
              <a:ext cx="382588" cy="376238"/>
            </a:xfrm>
            <a:custGeom>
              <a:avLst/>
              <a:gdLst>
                <a:gd name="T0" fmla="*/ 35 w 102"/>
                <a:gd name="T1" fmla="*/ 0 h 100"/>
                <a:gd name="T2" fmla="*/ 84 w 102"/>
                <a:gd name="T3" fmla="*/ 61 h 100"/>
                <a:gd name="T4" fmla="*/ 84 w 102"/>
                <a:gd name="T5" fmla="*/ 19 h 100"/>
                <a:gd name="T6" fmla="*/ 81 w 102"/>
                <a:gd name="T7" fmla="*/ 7 h 100"/>
                <a:gd name="T8" fmla="*/ 69 w 102"/>
                <a:gd name="T9" fmla="*/ 3 h 100"/>
                <a:gd name="T10" fmla="*/ 69 w 102"/>
                <a:gd name="T11" fmla="*/ 0 h 100"/>
                <a:gd name="T12" fmla="*/ 102 w 102"/>
                <a:gd name="T13" fmla="*/ 0 h 100"/>
                <a:gd name="T14" fmla="*/ 102 w 102"/>
                <a:gd name="T15" fmla="*/ 3 h 100"/>
                <a:gd name="T16" fmla="*/ 93 w 102"/>
                <a:gd name="T17" fmla="*/ 5 h 100"/>
                <a:gd name="T18" fmla="*/ 90 w 102"/>
                <a:gd name="T19" fmla="*/ 9 h 100"/>
                <a:gd name="T20" fmla="*/ 89 w 102"/>
                <a:gd name="T21" fmla="*/ 19 h 100"/>
                <a:gd name="T22" fmla="*/ 89 w 102"/>
                <a:gd name="T23" fmla="*/ 100 h 100"/>
                <a:gd name="T24" fmla="*/ 86 w 102"/>
                <a:gd name="T25" fmla="*/ 100 h 100"/>
                <a:gd name="T26" fmla="*/ 20 w 102"/>
                <a:gd name="T27" fmla="*/ 19 h 100"/>
                <a:gd name="T28" fmla="*/ 20 w 102"/>
                <a:gd name="T29" fmla="*/ 81 h 100"/>
                <a:gd name="T30" fmla="*/ 24 w 102"/>
                <a:gd name="T31" fmla="*/ 92 h 100"/>
                <a:gd name="T32" fmla="*/ 33 w 102"/>
                <a:gd name="T33" fmla="*/ 95 h 100"/>
                <a:gd name="T34" fmla="*/ 35 w 102"/>
                <a:gd name="T35" fmla="*/ 95 h 100"/>
                <a:gd name="T36" fmla="*/ 35 w 102"/>
                <a:gd name="T37" fmla="*/ 98 h 100"/>
                <a:gd name="T38" fmla="*/ 0 w 102"/>
                <a:gd name="T39" fmla="*/ 98 h 100"/>
                <a:gd name="T40" fmla="*/ 0 w 102"/>
                <a:gd name="T41" fmla="*/ 95 h 100"/>
                <a:gd name="T42" fmla="*/ 12 w 102"/>
                <a:gd name="T43" fmla="*/ 92 h 100"/>
                <a:gd name="T44" fmla="*/ 15 w 102"/>
                <a:gd name="T45" fmla="*/ 81 h 100"/>
                <a:gd name="T46" fmla="*/ 15 w 102"/>
                <a:gd name="T47" fmla="*/ 12 h 100"/>
                <a:gd name="T48" fmla="*/ 13 w 102"/>
                <a:gd name="T49" fmla="*/ 9 h 100"/>
                <a:gd name="T50" fmla="*/ 7 w 102"/>
                <a:gd name="T51" fmla="*/ 4 h 100"/>
                <a:gd name="T52" fmla="*/ 0 w 102"/>
                <a:gd name="T53" fmla="*/ 3 h 100"/>
                <a:gd name="T54" fmla="*/ 0 w 102"/>
                <a:gd name="T55" fmla="*/ 0 h 100"/>
                <a:gd name="T56" fmla="*/ 35 w 102"/>
                <a:gd name="T5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2" h="100">
                  <a:moveTo>
                    <a:pt x="35" y="0"/>
                  </a:moveTo>
                  <a:cubicBezTo>
                    <a:pt x="84" y="61"/>
                    <a:pt x="84" y="61"/>
                    <a:pt x="84" y="61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4" y="13"/>
                    <a:pt x="83" y="9"/>
                    <a:pt x="81" y="7"/>
                  </a:cubicBezTo>
                  <a:cubicBezTo>
                    <a:pt x="79" y="4"/>
                    <a:pt x="75" y="3"/>
                    <a:pt x="69" y="3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3"/>
                    <a:pt x="102" y="3"/>
                    <a:pt x="102" y="3"/>
                  </a:cubicBezTo>
                  <a:cubicBezTo>
                    <a:pt x="98" y="3"/>
                    <a:pt x="95" y="4"/>
                    <a:pt x="93" y="5"/>
                  </a:cubicBezTo>
                  <a:cubicBezTo>
                    <a:pt x="92" y="6"/>
                    <a:pt x="91" y="7"/>
                    <a:pt x="90" y="9"/>
                  </a:cubicBezTo>
                  <a:cubicBezTo>
                    <a:pt x="89" y="11"/>
                    <a:pt x="89" y="14"/>
                    <a:pt x="89" y="19"/>
                  </a:cubicBezTo>
                  <a:cubicBezTo>
                    <a:pt x="89" y="100"/>
                    <a:pt x="89" y="100"/>
                    <a:pt x="89" y="100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7"/>
                    <a:pt x="21" y="90"/>
                    <a:pt x="24" y="92"/>
                  </a:cubicBezTo>
                  <a:cubicBezTo>
                    <a:pt x="27" y="94"/>
                    <a:pt x="30" y="95"/>
                    <a:pt x="33" y="9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6" y="95"/>
                    <a:pt x="10" y="94"/>
                    <a:pt x="12" y="92"/>
                  </a:cubicBezTo>
                  <a:cubicBezTo>
                    <a:pt x="14" y="90"/>
                    <a:pt x="15" y="86"/>
                    <a:pt x="15" y="8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1" y="7"/>
                    <a:pt x="9" y="5"/>
                    <a:pt x="7" y="4"/>
                  </a:cubicBezTo>
                  <a:cubicBezTo>
                    <a:pt x="6" y="3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71"/>
            <p:cNvSpPr>
              <a:spLocks noEditPoints="1"/>
            </p:cNvSpPr>
            <p:nvPr/>
          </p:nvSpPr>
          <p:spPr bwMode="auto">
            <a:xfrm>
              <a:off x="-4516438" y="3957638"/>
              <a:ext cx="390525" cy="376238"/>
            </a:xfrm>
            <a:custGeom>
              <a:avLst/>
              <a:gdLst>
                <a:gd name="T0" fmla="*/ 61 w 104"/>
                <a:gd name="T1" fmla="*/ 72 h 100"/>
                <a:gd name="T2" fmla="*/ 26 w 104"/>
                <a:gd name="T3" fmla="*/ 72 h 100"/>
                <a:gd name="T4" fmla="*/ 22 w 104"/>
                <a:gd name="T5" fmla="*/ 82 h 100"/>
                <a:gd name="T6" fmla="*/ 20 w 104"/>
                <a:gd name="T7" fmla="*/ 90 h 100"/>
                <a:gd name="T8" fmla="*/ 23 w 104"/>
                <a:gd name="T9" fmla="*/ 96 h 100"/>
                <a:gd name="T10" fmla="*/ 33 w 104"/>
                <a:gd name="T11" fmla="*/ 97 h 100"/>
                <a:gd name="T12" fmla="*/ 33 w 104"/>
                <a:gd name="T13" fmla="*/ 100 h 100"/>
                <a:gd name="T14" fmla="*/ 0 w 104"/>
                <a:gd name="T15" fmla="*/ 100 h 100"/>
                <a:gd name="T16" fmla="*/ 0 w 104"/>
                <a:gd name="T17" fmla="*/ 97 h 100"/>
                <a:gd name="T18" fmla="*/ 9 w 104"/>
                <a:gd name="T19" fmla="*/ 93 h 100"/>
                <a:gd name="T20" fmla="*/ 17 w 104"/>
                <a:gd name="T21" fmla="*/ 78 h 100"/>
                <a:gd name="T22" fmla="*/ 52 w 104"/>
                <a:gd name="T23" fmla="*/ 0 h 100"/>
                <a:gd name="T24" fmla="*/ 54 w 104"/>
                <a:gd name="T25" fmla="*/ 0 h 100"/>
                <a:gd name="T26" fmla="*/ 89 w 104"/>
                <a:gd name="T27" fmla="*/ 80 h 100"/>
                <a:gd name="T28" fmla="*/ 98 w 104"/>
                <a:gd name="T29" fmla="*/ 95 h 100"/>
                <a:gd name="T30" fmla="*/ 104 w 104"/>
                <a:gd name="T31" fmla="*/ 97 h 100"/>
                <a:gd name="T32" fmla="*/ 104 w 104"/>
                <a:gd name="T33" fmla="*/ 100 h 100"/>
                <a:gd name="T34" fmla="*/ 57 w 104"/>
                <a:gd name="T35" fmla="*/ 100 h 100"/>
                <a:gd name="T36" fmla="*/ 57 w 104"/>
                <a:gd name="T37" fmla="*/ 97 h 100"/>
                <a:gd name="T38" fmla="*/ 59 w 104"/>
                <a:gd name="T39" fmla="*/ 97 h 100"/>
                <a:gd name="T40" fmla="*/ 67 w 104"/>
                <a:gd name="T41" fmla="*/ 96 h 100"/>
                <a:gd name="T42" fmla="*/ 69 w 104"/>
                <a:gd name="T43" fmla="*/ 92 h 100"/>
                <a:gd name="T44" fmla="*/ 68 w 104"/>
                <a:gd name="T45" fmla="*/ 90 h 100"/>
                <a:gd name="T46" fmla="*/ 66 w 104"/>
                <a:gd name="T47" fmla="*/ 84 h 100"/>
                <a:gd name="T48" fmla="*/ 61 w 104"/>
                <a:gd name="T49" fmla="*/ 72 h 100"/>
                <a:gd name="T50" fmla="*/ 58 w 104"/>
                <a:gd name="T51" fmla="*/ 67 h 100"/>
                <a:gd name="T52" fmla="*/ 44 w 104"/>
                <a:gd name="T53" fmla="*/ 33 h 100"/>
                <a:gd name="T54" fmla="*/ 29 w 104"/>
                <a:gd name="T55" fmla="*/ 67 h 100"/>
                <a:gd name="T56" fmla="*/ 58 w 104"/>
                <a:gd name="T57" fmla="*/ 6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4" h="100">
                  <a:moveTo>
                    <a:pt x="61" y="72"/>
                  </a:moveTo>
                  <a:cubicBezTo>
                    <a:pt x="26" y="72"/>
                    <a:pt x="26" y="72"/>
                    <a:pt x="26" y="72"/>
                  </a:cubicBezTo>
                  <a:cubicBezTo>
                    <a:pt x="22" y="82"/>
                    <a:pt x="22" y="82"/>
                    <a:pt x="22" y="82"/>
                  </a:cubicBezTo>
                  <a:cubicBezTo>
                    <a:pt x="21" y="85"/>
                    <a:pt x="20" y="87"/>
                    <a:pt x="20" y="90"/>
                  </a:cubicBezTo>
                  <a:cubicBezTo>
                    <a:pt x="20" y="92"/>
                    <a:pt x="21" y="94"/>
                    <a:pt x="23" y="96"/>
                  </a:cubicBezTo>
                  <a:cubicBezTo>
                    <a:pt x="25" y="96"/>
                    <a:pt x="28" y="97"/>
                    <a:pt x="33" y="97"/>
                  </a:cubicBezTo>
                  <a:cubicBezTo>
                    <a:pt x="33" y="100"/>
                    <a:pt x="33" y="100"/>
                    <a:pt x="33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4" y="97"/>
                    <a:pt x="7" y="95"/>
                    <a:pt x="9" y="93"/>
                  </a:cubicBezTo>
                  <a:cubicBezTo>
                    <a:pt x="11" y="91"/>
                    <a:pt x="14" y="86"/>
                    <a:pt x="17" y="78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93" y="88"/>
                    <a:pt x="95" y="93"/>
                    <a:pt x="98" y="95"/>
                  </a:cubicBezTo>
                  <a:cubicBezTo>
                    <a:pt x="99" y="96"/>
                    <a:pt x="101" y="97"/>
                    <a:pt x="104" y="97"/>
                  </a:cubicBezTo>
                  <a:cubicBezTo>
                    <a:pt x="104" y="100"/>
                    <a:pt x="104" y="100"/>
                    <a:pt x="104" y="100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63" y="97"/>
                    <a:pt x="65" y="97"/>
                    <a:pt x="67" y="96"/>
                  </a:cubicBezTo>
                  <a:cubicBezTo>
                    <a:pt x="68" y="95"/>
                    <a:pt x="69" y="94"/>
                    <a:pt x="69" y="92"/>
                  </a:cubicBezTo>
                  <a:cubicBezTo>
                    <a:pt x="69" y="92"/>
                    <a:pt x="68" y="91"/>
                    <a:pt x="68" y="90"/>
                  </a:cubicBezTo>
                  <a:cubicBezTo>
                    <a:pt x="68" y="89"/>
                    <a:pt x="67" y="88"/>
                    <a:pt x="66" y="84"/>
                  </a:cubicBezTo>
                  <a:lnTo>
                    <a:pt x="61" y="72"/>
                  </a:lnTo>
                  <a:close/>
                  <a:moveTo>
                    <a:pt x="58" y="67"/>
                  </a:moveTo>
                  <a:cubicBezTo>
                    <a:pt x="44" y="33"/>
                    <a:pt x="44" y="33"/>
                    <a:pt x="44" y="33"/>
                  </a:cubicBezTo>
                  <a:cubicBezTo>
                    <a:pt x="29" y="67"/>
                    <a:pt x="29" y="67"/>
                    <a:pt x="29" y="67"/>
                  </a:cubicBezTo>
                  <a:lnTo>
                    <a:pt x="58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72"/>
            <p:cNvSpPr/>
            <p:nvPr/>
          </p:nvSpPr>
          <p:spPr bwMode="auto">
            <a:xfrm>
              <a:off x="-4111625" y="3965575"/>
              <a:ext cx="382588" cy="376238"/>
            </a:xfrm>
            <a:custGeom>
              <a:avLst/>
              <a:gdLst>
                <a:gd name="T0" fmla="*/ 35 w 102"/>
                <a:gd name="T1" fmla="*/ 0 h 100"/>
                <a:gd name="T2" fmla="*/ 83 w 102"/>
                <a:gd name="T3" fmla="*/ 61 h 100"/>
                <a:gd name="T4" fmla="*/ 83 w 102"/>
                <a:gd name="T5" fmla="*/ 19 h 100"/>
                <a:gd name="T6" fmla="*/ 81 w 102"/>
                <a:gd name="T7" fmla="*/ 7 h 100"/>
                <a:gd name="T8" fmla="*/ 69 w 102"/>
                <a:gd name="T9" fmla="*/ 3 h 100"/>
                <a:gd name="T10" fmla="*/ 69 w 102"/>
                <a:gd name="T11" fmla="*/ 0 h 100"/>
                <a:gd name="T12" fmla="*/ 102 w 102"/>
                <a:gd name="T13" fmla="*/ 0 h 100"/>
                <a:gd name="T14" fmla="*/ 102 w 102"/>
                <a:gd name="T15" fmla="*/ 3 h 100"/>
                <a:gd name="T16" fmla="*/ 93 w 102"/>
                <a:gd name="T17" fmla="*/ 5 h 100"/>
                <a:gd name="T18" fmla="*/ 90 w 102"/>
                <a:gd name="T19" fmla="*/ 9 h 100"/>
                <a:gd name="T20" fmla="*/ 89 w 102"/>
                <a:gd name="T21" fmla="*/ 19 h 100"/>
                <a:gd name="T22" fmla="*/ 89 w 102"/>
                <a:gd name="T23" fmla="*/ 100 h 100"/>
                <a:gd name="T24" fmla="*/ 86 w 102"/>
                <a:gd name="T25" fmla="*/ 100 h 100"/>
                <a:gd name="T26" fmla="*/ 20 w 102"/>
                <a:gd name="T27" fmla="*/ 19 h 100"/>
                <a:gd name="T28" fmla="*/ 20 w 102"/>
                <a:gd name="T29" fmla="*/ 81 h 100"/>
                <a:gd name="T30" fmla="*/ 24 w 102"/>
                <a:gd name="T31" fmla="*/ 92 h 100"/>
                <a:gd name="T32" fmla="*/ 33 w 102"/>
                <a:gd name="T33" fmla="*/ 95 h 100"/>
                <a:gd name="T34" fmla="*/ 35 w 102"/>
                <a:gd name="T35" fmla="*/ 95 h 100"/>
                <a:gd name="T36" fmla="*/ 35 w 102"/>
                <a:gd name="T37" fmla="*/ 98 h 100"/>
                <a:gd name="T38" fmla="*/ 0 w 102"/>
                <a:gd name="T39" fmla="*/ 98 h 100"/>
                <a:gd name="T40" fmla="*/ 0 w 102"/>
                <a:gd name="T41" fmla="*/ 95 h 100"/>
                <a:gd name="T42" fmla="*/ 11 w 102"/>
                <a:gd name="T43" fmla="*/ 92 h 100"/>
                <a:gd name="T44" fmla="*/ 15 w 102"/>
                <a:gd name="T45" fmla="*/ 81 h 100"/>
                <a:gd name="T46" fmla="*/ 15 w 102"/>
                <a:gd name="T47" fmla="*/ 12 h 100"/>
                <a:gd name="T48" fmla="*/ 13 w 102"/>
                <a:gd name="T49" fmla="*/ 9 h 100"/>
                <a:gd name="T50" fmla="*/ 7 w 102"/>
                <a:gd name="T51" fmla="*/ 4 h 100"/>
                <a:gd name="T52" fmla="*/ 0 w 102"/>
                <a:gd name="T53" fmla="*/ 3 h 100"/>
                <a:gd name="T54" fmla="*/ 0 w 102"/>
                <a:gd name="T55" fmla="*/ 0 h 100"/>
                <a:gd name="T56" fmla="*/ 35 w 102"/>
                <a:gd name="T5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2" h="100">
                  <a:moveTo>
                    <a:pt x="35" y="0"/>
                  </a:moveTo>
                  <a:cubicBezTo>
                    <a:pt x="83" y="61"/>
                    <a:pt x="83" y="61"/>
                    <a:pt x="83" y="61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3"/>
                    <a:pt x="82" y="9"/>
                    <a:pt x="81" y="7"/>
                  </a:cubicBezTo>
                  <a:cubicBezTo>
                    <a:pt x="78" y="4"/>
                    <a:pt x="75" y="3"/>
                    <a:pt x="69" y="3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3"/>
                    <a:pt x="102" y="3"/>
                    <a:pt x="102" y="3"/>
                  </a:cubicBezTo>
                  <a:cubicBezTo>
                    <a:pt x="97" y="3"/>
                    <a:pt x="95" y="4"/>
                    <a:pt x="93" y="5"/>
                  </a:cubicBezTo>
                  <a:cubicBezTo>
                    <a:pt x="92" y="6"/>
                    <a:pt x="91" y="7"/>
                    <a:pt x="90" y="9"/>
                  </a:cubicBezTo>
                  <a:cubicBezTo>
                    <a:pt x="89" y="11"/>
                    <a:pt x="89" y="14"/>
                    <a:pt x="89" y="19"/>
                  </a:cubicBezTo>
                  <a:cubicBezTo>
                    <a:pt x="89" y="100"/>
                    <a:pt x="89" y="100"/>
                    <a:pt x="89" y="100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7"/>
                    <a:pt x="21" y="90"/>
                    <a:pt x="24" y="92"/>
                  </a:cubicBezTo>
                  <a:cubicBezTo>
                    <a:pt x="26" y="94"/>
                    <a:pt x="29" y="95"/>
                    <a:pt x="33" y="9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6" y="95"/>
                    <a:pt x="9" y="94"/>
                    <a:pt x="11" y="92"/>
                  </a:cubicBezTo>
                  <a:cubicBezTo>
                    <a:pt x="14" y="90"/>
                    <a:pt x="15" y="86"/>
                    <a:pt x="15" y="8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0" y="7"/>
                    <a:pt x="9" y="5"/>
                    <a:pt x="7" y="4"/>
                  </a:cubicBezTo>
                  <a:cubicBezTo>
                    <a:pt x="5" y="3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73"/>
            <p:cNvSpPr/>
            <p:nvPr/>
          </p:nvSpPr>
          <p:spPr bwMode="auto">
            <a:xfrm>
              <a:off x="-3567113" y="3965575"/>
              <a:ext cx="379413" cy="376238"/>
            </a:xfrm>
            <a:custGeom>
              <a:avLst/>
              <a:gdLst>
                <a:gd name="T0" fmla="*/ 0 w 101"/>
                <a:gd name="T1" fmla="*/ 0 h 100"/>
                <a:gd name="T2" fmla="*/ 51 w 101"/>
                <a:gd name="T3" fmla="*/ 0 h 100"/>
                <a:gd name="T4" fmla="*/ 51 w 101"/>
                <a:gd name="T5" fmla="*/ 3 h 100"/>
                <a:gd name="T6" fmla="*/ 49 w 101"/>
                <a:gd name="T7" fmla="*/ 3 h 100"/>
                <a:gd name="T8" fmla="*/ 41 w 101"/>
                <a:gd name="T9" fmla="*/ 4 h 100"/>
                <a:gd name="T10" fmla="*/ 38 w 101"/>
                <a:gd name="T11" fmla="*/ 7 h 100"/>
                <a:gd name="T12" fmla="*/ 37 w 101"/>
                <a:gd name="T13" fmla="*/ 18 h 100"/>
                <a:gd name="T14" fmla="*/ 37 w 101"/>
                <a:gd name="T15" fmla="*/ 66 h 100"/>
                <a:gd name="T16" fmla="*/ 39 w 101"/>
                <a:gd name="T17" fmla="*/ 83 h 100"/>
                <a:gd name="T18" fmla="*/ 45 w 101"/>
                <a:gd name="T19" fmla="*/ 90 h 100"/>
                <a:gd name="T20" fmla="*/ 57 w 101"/>
                <a:gd name="T21" fmla="*/ 93 h 100"/>
                <a:gd name="T22" fmla="*/ 70 w 101"/>
                <a:gd name="T23" fmla="*/ 89 h 100"/>
                <a:gd name="T24" fmla="*/ 79 w 101"/>
                <a:gd name="T25" fmla="*/ 80 h 100"/>
                <a:gd name="T26" fmla="*/ 81 w 101"/>
                <a:gd name="T27" fmla="*/ 58 h 100"/>
                <a:gd name="T28" fmla="*/ 81 w 101"/>
                <a:gd name="T29" fmla="*/ 18 h 100"/>
                <a:gd name="T30" fmla="*/ 80 w 101"/>
                <a:gd name="T31" fmla="*/ 8 h 100"/>
                <a:gd name="T32" fmla="*/ 77 w 101"/>
                <a:gd name="T33" fmla="*/ 4 h 100"/>
                <a:gd name="T34" fmla="*/ 67 w 101"/>
                <a:gd name="T35" fmla="*/ 3 h 100"/>
                <a:gd name="T36" fmla="*/ 67 w 101"/>
                <a:gd name="T37" fmla="*/ 0 h 100"/>
                <a:gd name="T38" fmla="*/ 101 w 101"/>
                <a:gd name="T39" fmla="*/ 0 h 100"/>
                <a:gd name="T40" fmla="*/ 101 w 101"/>
                <a:gd name="T41" fmla="*/ 3 h 100"/>
                <a:gd name="T42" fmla="*/ 99 w 101"/>
                <a:gd name="T43" fmla="*/ 3 h 100"/>
                <a:gd name="T44" fmla="*/ 92 w 101"/>
                <a:gd name="T45" fmla="*/ 4 h 100"/>
                <a:gd name="T46" fmla="*/ 88 w 101"/>
                <a:gd name="T47" fmla="*/ 9 h 100"/>
                <a:gd name="T48" fmla="*/ 88 w 101"/>
                <a:gd name="T49" fmla="*/ 18 h 100"/>
                <a:gd name="T50" fmla="*/ 88 w 101"/>
                <a:gd name="T51" fmla="*/ 55 h 100"/>
                <a:gd name="T52" fmla="*/ 85 w 101"/>
                <a:gd name="T53" fmla="*/ 80 h 100"/>
                <a:gd name="T54" fmla="*/ 74 w 101"/>
                <a:gd name="T55" fmla="*/ 94 h 100"/>
                <a:gd name="T56" fmla="*/ 50 w 101"/>
                <a:gd name="T57" fmla="*/ 100 h 100"/>
                <a:gd name="T58" fmla="*/ 30 w 101"/>
                <a:gd name="T59" fmla="*/ 97 h 100"/>
                <a:gd name="T60" fmla="*/ 17 w 101"/>
                <a:gd name="T61" fmla="*/ 85 h 100"/>
                <a:gd name="T62" fmla="*/ 13 w 101"/>
                <a:gd name="T63" fmla="*/ 66 h 100"/>
                <a:gd name="T64" fmla="*/ 13 w 101"/>
                <a:gd name="T65" fmla="*/ 18 h 100"/>
                <a:gd name="T66" fmla="*/ 12 w 101"/>
                <a:gd name="T67" fmla="*/ 7 h 100"/>
                <a:gd name="T68" fmla="*/ 9 w 101"/>
                <a:gd name="T69" fmla="*/ 4 h 100"/>
                <a:gd name="T70" fmla="*/ 0 w 101"/>
                <a:gd name="T71" fmla="*/ 3 h 100"/>
                <a:gd name="T72" fmla="*/ 0 w 101"/>
                <a:gd name="T7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1" h="100">
                  <a:moveTo>
                    <a:pt x="0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5" y="3"/>
                    <a:pt x="42" y="3"/>
                    <a:pt x="41" y="4"/>
                  </a:cubicBezTo>
                  <a:cubicBezTo>
                    <a:pt x="39" y="5"/>
                    <a:pt x="38" y="6"/>
                    <a:pt x="38" y="7"/>
                  </a:cubicBezTo>
                  <a:cubicBezTo>
                    <a:pt x="37" y="9"/>
                    <a:pt x="37" y="12"/>
                    <a:pt x="37" y="18"/>
                  </a:cubicBezTo>
                  <a:cubicBezTo>
                    <a:pt x="37" y="66"/>
                    <a:pt x="37" y="66"/>
                    <a:pt x="37" y="66"/>
                  </a:cubicBezTo>
                  <a:cubicBezTo>
                    <a:pt x="37" y="74"/>
                    <a:pt x="37" y="80"/>
                    <a:pt x="39" y="83"/>
                  </a:cubicBezTo>
                  <a:cubicBezTo>
                    <a:pt x="40" y="86"/>
                    <a:pt x="42" y="88"/>
                    <a:pt x="45" y="90"/>
                  </a:cubicBezTo>
                  <a:cubicBezTo>
                    <a:pt x="48" y="92"/>
                    <a:pt x="52" y="93"/>
                    <a:pt x="57" y="93"/>
                  </a:cubicBezTo>
                  <a:cubicBezTo>
                    <a:pt x="62" y="93"/>
                    <a:pt x="67" y="92"/>
                    <a:pt x="70" y="89"/>
                  </a:cubicBezTo>
                  <a:cubicBezTo>
                    <a:pt x="74" y="87"/>
                    <a:pt x="77" y="84"/>
                    <a:pt x="79" y="80"/>
                  </a:cubicBezTo>
                  <a:cubicBezTo>
                    <a:pt x="81" y="75"/>
                    <a:pt x="81" y="68"/>
                    <a:pt x="81" y="58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81" y="13"/>
                    <a:pt x="81" y="10"/>
                    <a:pt x="80" y="8"/>
                  </a:cubicBezTo>
                  <a:cubicBezTo>
                    <a:pt x="79" y="6"/>
                    <a:pt x="78" y="5"/>
                    <a:pt x="77" y="4"/>
                  </a:cubicBezTo>
                  <a:cubicBezTo>
                    <a:pt x="74" y="3"/>
                    <a:pt x="71" y="3"/>
                    <a:pt x="67" y="3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99" y="3"/>
                    <a:pt x="99" y="3"/>
                    <a:pt x="99" y="3"/>
                  </a:cubicBezTo>
                  <a:cubicBezTo>
                    <a:pt x="97" y="3"/>
                    <a:pt x="94" y="3"/>
                    <a:pt x="92" y="4"/>
                  </a:cubicBezTo>
                  <a:cubicBezTo>
                    <a:pt x="91" y="5"/>
                    <a:pt x="89" y="7"/>
                    <a:pt x="88" y="9"/>
                  </a:cubicBezTo>
                  <a:cubicBezTo>
                    <a:pt x="88" y="11"/>
                    <a:pt x="88" y="14"/>
                    <a:pt x="88" y="18"/>
                  </a:cubicBezTo>
                  <a:cubicBezTo>
                    <a:pt x="88" y="55"/>
                    <a:pt x="88" y="55"/>
                    <a:pt x="88" y="55"/>
                  </a:cubicBezTo>
                  <a:cubicBezTo>
                    <a:pt x="88" y="66"/>
                    <a:pt x="87" y="75"/>
                    <a:pt x="85" y="80"/>
                  </a:cubicBezTo>
                  <a:cubicBezTo>
                    <a:pt x="84" y="85"/>
                    <a:pt x="80" y="90"/>
                    <a:pt x="74" y="94"/>
                  </a:cubicBezTo>
                  <a:cubicBezTo>
                    <a:pt x="68" y="98"/>
                    <a:pt x="60" y="100"/>
                    <a:pt x="50" y="100"/>
                  </a:cubicBezTo>
                  <a:cubicBezTo>
                    <a:pt x="42" y="100"/>
                    <a:pt x="35" y="99"/>
                    <a:pt x="30" y="97"/>
                  </a:cubicBezTo>
                  <a:cubicBezTo>
                    <a:pt x="24" y="94"/>
                    <a:pt x="20" y="90"/>
                    <a:pt x="17" y="85"/>
                  </a:cubicBezTo>
                  <a:cubicBezTo>
                    <a:pt x="14" y="80"/>
                    <a:pt x="13" y="74"/>
                    <a:pt x="13" y="66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2"/>
                    <a:pt x="13" y="9"/>
                    <a:pt x="12" y="7"/>
                  </a:cubicBezTo>
                  <a:cubicBezTo>
                    <a:pt x="12" y="6"/>
                    <a:pt x="11" y="5"/>
                    <a:pt x="9" y="4"/>
                  </a:cubicBezTo>
                  <a:cubicBezTo>
                    <a:pt x="7" y="3"/>
                    <a:pt x="5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74"/>
            <p:cNvSpPr/>
            <p:nvPr/>
          </p:nvSpPr>
          <p:spPr bwMode="auto">
            <a:xfrm>
              <a:off x="-3168650" y="3965575"/>
              <a:ext cx="379413" cy="376238"/>
            </a:xfrm>
            <a:custGeom>
              <a:avLst/>
              <a:gdLst>
                <a:gd name="T0" fmla="*/ 35 w 101"/>
                <a:gd name="T1" fmla="*/ 0 h 100"/>
                <a:gd name="T2" fmla="*/ 83 w 101"/>
                <a:gd name="T3" fmla="*/ 61 h 100"/>
                <a:gd name="T4" fmla="*/ 83 w 101"/>
                <a:gd name="T5" fmla="*/ 19 h 100"/>
                <a:gd name="T6" fmla="*/ 81 w 101"/>
                <a:gd name="T7" fmla="*/ 7 h 100"/>
                <a:gd name="T8" fmla="*/ 69 w 101"/>
                <a:gd name="T9" fmla="*/ 3 h 100"/>
                <a:gd name="T10" fmla="*/ 69 w 101"/>
                <a:gd name="T11" fmla="*/ 0 h 100"/>
                <a:gd name="T12" fmla="*/ 101 w 101"/>
                <a:gd name="T13" fmla="*/ 0 h 100"/>
                <a:gd name="T14" fmla="*/ 101 w 101"/>
                <a:gd name="T15" fmla="*/ 3 h 100"/>
                <a:gd name="T16" fmla="*/ 93 w 101"/>
                <a:gd name="T17" fmla="*/ 5 h 100"/>
                <a:gd name="T18" fmla="*/ 90 w 101"/>
                <a:gd name="T19" fmla="*/ 9 h 100"/>
                <a:gd name="T20" fmla="*/ 88 w 101"/>
                <a:gd name="T21" fmla="*/ 19 h 100"/>
                <a:gd name="T22" fmla="*/ 88 w 101"/>
                <a:gd name="T23" fmla="*/ 100 h 100"/>
                <a:gd name="T24" fmla="*/ 86 w 101"/>
                <a:gd name="T25" fmla="*/ 100 h 100"/>
                <a:gd name="T26" fmla="*/ 20 w 101"/>
                <a:gd name="T27" fmla="*/ 19 h 100"/>
                <a:gd name="T28" fmla="*/ 20 w 101"/>
                <a:gd name="T29" fmla="*/ 81 h 100"/>
                <a:gd name="T30" fmla="*/ 24 w 101"/>
                <a:gd name="T31" fmla="*/ 92 h 100"/>
                <a:gd name="T32" fmla="*/ 32 w 101"/>
                <a:gd name="T33" fmla="*/ 95 h 100"/>
                <a:gd name="T34" fmla="*/ 35 w 101"/>
                <a:gd name="T35" fmla="*/ 95 h 100"/>
                <a:gd name="T36" fmla="*/ 35 w 101"/>
                <a:gd name="T37" fmla="*/ 98 h 100"/>
                <a:gd name="T38" fmla="*/ 0 w 101"/>
                <a:gd name="T39" fmla="*/ 98 h 100"/>
                <a:gd name="T40" fmla="*/ 0 w 101"/>
                <a:gd name="T41" fmla="*/ 95 h 100"/>
                <a:gd name="T42" fmla="*/ 11 w 101"/>
                <a:gd name="T43" fmla="*/ 92 h 100"/>
                <a:gd name="T44" fmla="*/ 14 w 101"/>
                <a:gd name="T45" fmla="*/ 81 h 100"/>
                <a:gd name="T46" fmla="*/ 14 w 101"/>
                <a:gd name="T47" fmla="*/ 12 h 100"/>
                <a:gd name="T48" fmla="*/ 12 w 101"/>
                <a:gd name="T49" fmla="*/ 9 h 100"/>
                <a:gd name="T50" fmla="*/ 7 w 101"/>
                <a:gd name="T51" fmla="*/ 4 h 100"/>
                <a:gd name="T52" fmla="*/ 0 w 101"/>
                <a:gd name="T53" fmla="*/ 3 h 100"/>
                <a:gd name="T54" fmla="*/ 0 w 101"/>
                <a:gd name="T55" fmla="*/ 0 h 100"/>
                <a:gd name="T56" fmla="*/ 35 w 101"/>
                <a:gd name="T5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1" h="100">
                  <a:moveTo>
                    <a:pt x="35" y="0"/>
                  </a:moveTo>
                  <a:cubicBezTo>
                    <a:pt x="83" y="61"/>
                    <a:pt x="83" y="61"/>
                    <a:pt x="83" y="61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3"/>
                    <a:pt x="82" y="9"/>
                    <a:pt x="81" y="7"/>
                  </a:cubicBezTo>
                  <a:cubicBezTo>
                    <a:pt x="78" y="4"/>
                    <a:pt x="74" y="3"/>
                    <a:pt x="69" y="3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97" y="3"/>
                    <a:pt x="94" y="4"/>
                    <a:pt x="93" y="5"/>
                  </a:cubicBezTo>
                  <a:cubicBezTo>
                    <a:pt x="92" y="6"/>
                    <a:pt x="90" y="7"/>
                    <a:pt x="90" y="9"/>
                  </a:cubicBezTo>
                  <a:cubicBezTo>
                    <a:pt x="89" y="11"/>
                    <a:pt x="88" y="14"/>
                    <a:pt x="88" y="19"/>
                  </a:cubicBezTo>
                  <a:cubicBezTo>
                    <a:pt x="88" y="100"/>
                    <a:pt x="88" y="100"/>
                    <a:pt x="88" y="100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7"/>
                    <a:pt x="21" y="90"/>
                    <a:pt x="24" y="92"/>
                  </a:cubicBezTo>
                  <a:cubicBezTo>
                    <a:pt x="26" y="94"/>
                    <a:pt x="29" y="95"/>
                    <a:pt x="32" y="9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5" y="95"/>
                    <a:pt x="9" y="94"/>
                    <a:pt x="11" y="92"/>
                  </a:cubicBezTo>
                  <a:cubicBezTo>
                    <a:pt x="13" y="90"/>
                    <a:pt x="14" y="86"/>
                    <a:pt x="14" y="81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0" y="7"/>
                    <a:pt x="8" y="5"/>
                    <a:pt x="7" y="4"/>
                  </a:cubicBezTo>
                  <a:cubicBezTo>
                    <a:pt x="5" y="3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75"/>
            <p:cNvSpPr/>
            <p:nvPr/>
          </p:nvSpPr>
          <p:spPr bwMode="auto">
            <a:xfrm>
              <a:off x="-2763838" y="3965575"/>
              <a:ext cx="192088" cy="368300"/>
            </a:xfrm>
            <a:custGeom>
              <a:avLst/>
              <a:gdLst>
                <a:gd name="T0" fmla="*/ 51 w 51"/>
                <a:gd name="T1" fmla="*/ 95 h 98"/>
                <a:gd name="T2" fmla="*/ 51 w 51"/>
                <a:gd name="T3" fmla="*/ 98 h 98"/>
                <a:gd name="T4" fmla="*/ 0 w 51"/>
                <a:gd name="T5" fmla="*/ 98 h 98"/>
                <a:gd name="T6" fmla="*/ 0 w 51"/>
                <a:gd name="T7" fmla="*/ 95 h 98"/>
                <a:gd name="T8" fmla="*/ 3 w 51"/>
                <a:gd name="T9" fmla="*/ 95 h 98"/>
                <a:gd name="T10" fmla="*/ 10 w 51"/>
                <a:gd name="T11" fmla="*/ 94 h 98"/>
                <a:gd name="T12" fmla="*/ 13 w 51"/>
                <a:gd name="T13" fmla="*/ 90 h 98"/>
                <a:gd name="T14" fmla="*/ 14 w 51"/>
                <a:gd name="T15" fmla="*/ 81 h 98"/>
                <a:gd name="T16" fmla="*/ 14 w 51"/>
                <a:gd name="T17" fmla="*/ 17 h 98"/>
                <a:gd name="T18" fmla="*/ 13 w 51"/>
                <a:gd name="T19" fmla="*/ 7 h 98"/>
                <a:gd name="T20" fmla="*/ 10 w 51"/>
                <a:gd name="T21" fmla="*/ 4 h 98"/>
                <a:gd name="T22" fmla="*/ 3 w 51"/>
                <a:gd name="T23" fmla="*/ 3 h 98"/>
                <a:gd name="T24" fmla="*/ 0 w 51"/>
                <a:gd name="T25" fmla="*/ 3 h 98"/>
                <a:gd name="T26" fmla="*/ 0 w 51"/>
                <a:gd name="T27" fmla="*/ 0 h 98"/>
                <a:gd name="T28" fmla="*/ 51 w 51"/>
                <a:gd name="T29" fmla="*/ 0 h 98"/>
                <a:gd name="T30" fmla="*/ 51 w 51"/>
                <a:gd name="T31" fmla="*/ 3 h 98"/>
                <a:gd name="T32" fmla="*/ 48 w 51"/>
                <a:gd name="T33" fmla="*/ 3 h 98"/>
                <a:gd name="T34" fmla="*/ 41 w 51"/>
                <a:gd name="T35" fmla="*/ 4 h 98"/>
                <a:gd name="T36" fmla="*/ 38 w 51"/>
                <a:gd name="T37" fmla="*/ 8 h 98"/>
                <a:gd name="T38" fmla="*/ 37 w 51"/>
                <a:gd name="T39" fmla="*/ 17 h 98"/>
                <a:gd name="T40" fmla="*/ 37 w 51"/>
                <a:gd name="T41" fmla="*/ 81 h 98"/>
                <a:gd name="T42" fmla="*/ 38 w 51"/>
                <a:gd name="T43" fmla="*/ 91 h 98"/>
                <a:gd name="T44" fmla="*/ 41 w 51"/>
                <a:gd name="T45" fmla="*/ 94 h 98"/>
                <a:gd name="T46" fmla="*/ 48 w 51"/>
                <a:gd name="T47" fmla="*/ 95 h 98"/>
                <a:gd name="T48" fmla="*/ 51 w 51"/>
                <a:gd name="T49" fmla="*/ 9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" h="98">
                  <a:moveTo>
                    <a:pt x="51" y="95"/>
                  </a:moveTo>
                  <a:cubicBezTo>
                    <a:pt x="51" y="98"/>
                    <a:pt x="51" y="98"/>
                    <a:pt x="51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6" y="95"/>
                    <a:pt x="8" y="95"/>
                    <a:pt x="10" y="94"/>
                  </a:cubicBezTo>
                  <a:cubicBezTo>
                    <a:pt x="11" y="93"/>
                    <a:pt x="12" y="92"/>
                    <a:pt x="13" y="90"/>
                  </a:cubicBezTo>
                  <a:cubicBezTo>
                    <a:pt x="13" y="89"/>
                    <a:pt x="14" y="86"/>
                    <a:pt x="14" y="81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2"/>
                    <a:pt x="13" y="9"/>
                    <a:pt x="13" y="7"/>
                  </a:cubicBezTo>
                  <a:cubicBezTo>
                    <a:pt x="12" y="6"/>
                    <a:pt x="11" y="5"/>
                    <a:pt x="10" y="4"/>
                  </a:cubicBezTo>
                  <a:cubicBezTo>
                    <a:pt x="8" y="3"/>
                    <a:pt x="6" y="3"/>
                    <a:pt x="3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5" y="3"/>
                    <a:pt x="43" y="3"/>
                    <a:pt x="41" y="4"/>
                  </a:cubicBezTo>
                  <a:cubicBezTo>
                    <a:pt x="40" y="5"/>
                    <a:pt x="39" y="6"/>
                    <a:pt x="38" y="8"/>
                  </a:cubicBezTo>
                  <a:cubicBezTo>
                    <a:pt x="37" y="9"/>
                    <a:pt x="37" y="12"/>
                    <a:pt x="37" y="17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37" y="86"/>
                    <a:pt x="37" y="89"/>
                    <a:pt x="38" y="91"/>
                  </a:cubicBezTo>
                  <a:cubicBezTo>
                    <a:pt x="38" y="92"/>
                    <a:pt x="40" y="93"/>
                    <a:pt x="41" y="94"/>
                  </a:cubicBezTo>
                  <a:cubicBezTo>
                    <a:pt x="43" y="95"/>
                    <a:pt x="45" y="95"/>
                    <a:pt x="48" y="95"/>
                  </a:cubicBezTo>
                  <a:lnTo>
                    <a:pt x="51" y="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76"/>
            <p:cNvSpPr/>
            <p:nvPr/>
          </p:nvSpPr>
          <p:spPr bwMode="auto">
            <a:xfrm>
              <a:off x="-2552700" y="3965575"/>
              <a:ext cx="390525" cy="376238"/>
            </a:xfrm>
            <a:custGeom>
              <a:avLst/>
              <a:gdLst>
                <a:gd name="T0" fmla="*/ 104 w 104"/>
                <a:gd name="T1" fmla="*/ 0 h 100"/>
                <a:gd name="T2" fmla="*/ 104 w 104"/>
                <a:gd name="T3" fmla="*/ 3 h 100"/>
                <a:gd name="T4" fmla="*/ 94 w 104"/>
                <a:gd name="T5" fmla="*/ 8 h 100"/>
                <a:gd name="T6" fmla="*/ 85 w 104"/>
                <a:gd name="T7" fmla="*/ 25 h 100"/>
                <a:gd name="T8" fmla="*/ 51 w 104"/>
                <a:gd name="T9" fmla="*/ 100 h 100"/>
                <a:gd name="T10" fmla="*/ 49 w 104"/>
                <a:gd name="T11" fmla="*/ 100 h 100"/>
                <a:gd name="T12" fmla="*/ 15 w 104"/>
                <a:gd name="T13" fmla="*/ 22 h 100"/>
                <a:gd name="T14" fmla="*/ 7 w 104"/>
                <a:gd name="T15" fmla="*/ 6 h 100"/>
                <a:gd name="T16" fmla="*/ 0 w 104"/>
                <a:gd name="T17" fmla="*/ 3 h 100"/>
                <a:gd name="T18" fmla="*/ 0 w 104"/>
                <a:gd name="T19" fmla="*/ 0 h 100"/>
                <a:gd name="T20" fmla="*/ 46 w 104"/>
                <a:gd name="T21" fmla="*/ 0 h 100"/>
                <a:gd name="T22" fmla="*/ 46 w 104"/>
                <a:gd name="T23" fmla="*/ 3 h 100"/>
                <a:gd name="T24" fmla="*/ 45 w 104"/>
                <a:gd name="T25" fmla="*/ 3 h 100"/>
                <a:gd name="T26" fmla="*/ 36 w 104"/>
                <a:gd name="T27" fmla="*/ 4 h 100"/>
                <a:gd name="T28" fmla="*/ 35 w 104"/>
                <a:gd name="T29" fmla="*/ 7 h 100"/>
                <a:gd name="T30" fmla="*/ 35 w 104"/>
                <a:gd name="T31" fmla="*/ 11 h 100"/>
                <a:gd name="T32" fmla="*/ 39 w 104"/>
                <a:gd name="T33" fmla="*/ 20 h 100"/>
                <a:gd name="T34" fmla="*/ 60 w 104"/>
                <a:gd name="T35" fmla="*/ 69 h 100"/>
                <a:gd name="T36" fmla="*/ 79 w 104"/>
                <a:gd name="T37" fmla="*/ 25 h 100"/>
                <a:gd name="T38" fmla="*/ 84 w 104"/>
                <a:gd name="T39" fmla="*/ 15 h 100"/>
                <a:gd name="T40" fmla="*/ 84 w 104"/>
                <a:gd name="T41" fmla="*/ 10 h 100"/>
                <a:gd name="T42" fmla="*/ 83 w 104"/>
                <a:gd name="T43" fmla="*/ 6 h 100"/>
                <a:gd name="T44" fmla="*/ 80 w 104"/>
                <a:gd name="T45" fmla="*/ 4 h 100"/>
                <a:gd name="T46" fmla="*/ 72 w 104"/>
                <a:gd name="T47" fmla="*/ 3 h 100"/>
                <a:gd name="T48" fmla="*/ 72 w 104"/>
                <a:gd name="T49" fmla="*/ 0 h 100"/>
                <a:gd name="T50" fmla="*/ 104 w 104"/>
                <a:gd name="T5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4" h="100">
                  <a:moveTo>
                    <a:pt x="104" y="0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0" y="3"/>
                    <a:pt x="97" y="5"/>
                    <a:pt x="94" y="8"/>
                  </a:cubicBezTo>
                  <a:cubicBezTo>
                    <a:pt x="92" y="11"/>
                    <a:pt x="89" y="16"/>
                    <a:pt x="85" y="25"/>
                  </a:cubicBezTo>
                  <a:cubicBezTo>
                    <a:pt x="51" y="100"/>
                    <a:pt x="51" y="100"/>
                    <a:pt x="51" y="100"/>
                  </a:cubicBezTo>
                  <a:cubicBezTo>
                    <a:pt x="49" y="100"/>
                    <a:pt x="49" y="100"/>
                    <a:pt x="49" y="100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1" y="13"/>
                    <a:pt x="9" y="7"/>
                    <a:pt x="7" y="6"/>
                  </a:cubicBezTo>
                  <a:cubicBezTo>
                    <a:pt x="6" y="4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1" y="3"/>
                    <a:pt x="38" y="3"/>
                    <a:pt x="36" y="4"/>
                  </a:cubicBezTo>
                  <a:cubicBezTo>
                    <a:pt x="35" y="5"/>
                    <a:pt x="35" y="6"/>
                    <a:pt x="35" y="7"/>
                  </a:cubicBezTo>
                  <a:cubicBezTo>
                    <a:pt x="35" y="8"/>
                    <a:pt x="35" y="9"/>
                    <a:pt x="35" y="11"/>
                  </a:cubicBezTo>
                  <a:cubicBezTo>
                    <a:pt x="36" y="12"/>
                    <a:pt x="37" y="15"/>
                    <a:pt x="39" y="20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82" y="20"/>
                    <a:pt x="83" y="17"/>
                    <a:pt x="84" y="15"/>
                  </a:cubicBezTo>
                  <a:cubicBezTo>
                    <a:pt x="84" y="13"/>
                    <a:pt x="84" y="12"/>
                    <a:pt x="84" y="10"/>
                  </a:cubicBezTo>
                  <a:cubicBezTo>
                    <a:pt x="84" y="9"/>
                    <a:pt x="84" y="8"/>
                    <a:pt x="83" y="6"/>
                  </a:cubicBezTo>
                  <a:cubicBezTo>
                    <a:pt x="82" y="5"/>
                    <a:pt x="81" y="5"/>
                    <a:pt x="80" y="4"/>
                  </a:cubicBezTo>
                  <a:cubicBezTo>
                    <a:pt x="78" y="3"/>
                    <a:pt x="75" y="3"/>
                    <a:pt x="72" y="3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1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77"/>
            <p:cNvSpPr/>
            <p:nvPr/>
          </p:nvSpPr>
          <p:spPr bwMode="auto">
            <a:xfrm>
              <a:off x="-2147888" y="3965575"/>
              <a:ext cx="334963" cy="368300"/>
            </a:xfrm>
            <a:custGeom>
              <a:avLst/>
              <a:gdLst>
                <a:gd name="T0" fmla="*/ 38 w 89"/>
                <a:gd name="T1" fmla="*/ 6 h 98"/>
                <a:gd name="T2" fmla="*/ 38 w 89"/>
                <a:gd name="T3" fmla="*/ 46 h 98"/>
                <a:gd name="T4" fmla="*/ 40 w 89"/>
                <a:gd name="T5" fmla="*/ 46 h 98"/>
                <a:gd name="T6" fmla="*/ 53 w 89"/>
                <a:gd name="T7" fmla="*/ 40 h 98"/>
                <a:gd name="T8" fmla="*/ 58 w 89"/>
                <a:gd name="T9" fmla="*/ 22 h 98"/>
                <a:gd name="T10" fmla="*/ 61 w 89"/>
                <a:gd name="T11" fmla="*/ 22 h 98"/>
                <a:gd name="T12" fmla="*/ 61 w 89"/>
                <a:gd name="T13" fmla="*/ 74 h 98"/>
                <a:gd name="T14" fmla="*/ 58 w 89"/>
                <a:gd name="T15" fmla="*/ 74 h 98"/>
                <a:gd name="T16" fmla="*/ 55 w 89"/>
                <a:gd name="T17" fmla="*/ 60 h 98"/>
                <a:gd name="T18" fmla="*/ 48 w 89"/>
                <a:gd name="T19" fmla="*/ 53 h 98"/>
                <a:gd name="T20" fmla="*/ 38 w 89"/>
                <a:gd name="T21" fmla="*/ 51 h 98"/>
                <a:gd name="T22" fmla="*/ 38 w 89"/>
                <a:gd name="T23" fmla="*/ 79 h 98"/>
                <a:gd name="T24" fmla="*/ 38 w 89"/>
                <a:gd name="T25" fmla="*/ 88 h 98"/>
                <a:gd name="T26" fmla="*/ 41 w 89"/>
                <a:gd name="T27" fmla="*/ 91 h 98"/>
                <a:gd name="T28" fmla="*/ 47 w 89"/>
                <a:gd name="T29" fmla="*/ 93 h 98"/>
                <a:gd name="T30" fmla="*/ 53 w 89"/>
                <a:gd name="T31" fmla="*/ 93 h 98"/>
                <a:gd name="T32" fmla="*/ 75 w 89"/>
                <a:gd name="T33" fmla="*/ 86 h 98"/>
                <a:gd name="T34" fmla="*/ 87 w 89"/>
                <a:gd name="T35" fmla="*/ 67 h 98"/>
                <a:gd name="T36" fmla="*/ 89 w 89"/>
                <a:gd name="T37" fmla="*/ 67 h 98"/>
                <a:gd name="T38" fmla="*/ 85 w 89"/>
                <a:gd name="T39" fmla="*/ 98 h 98"/>
                <a:gd name="T40" fmla="*/ 0 w 89"/>
                <a:gd name="T41" fmla="*/ 98 h 98"/>
                <a:gd name="T42" fmla="*/ 0 w 89"/>
                <a:gd name="T43" fmla="*/ 95 h 98"/>
                <a:gd name="T44" fmla="*/ 3 w 89"/>
                <a:gd name="T45" fmla="*/ 95 h 98"/>
                <a:gd name="T46" fmla="*/ 10 w 89"/>
                <a:gd name="T47" fmla="*/ 94 h 98"/>
                <a:gd name="T48" fmla="*/ 13 w 89"/>
                <a:gd name="T49" fmla="*/ 90 h 98"/>
                <a:gd name="T50" fmla="*/ 14 w 89"/>
                <a:gd name="T51" fmla="*/ 81 h 98"/>
                <a:gd name="T52" fmla="*/ 14 w 89"/>
                <a:gd name="T53" fmla="*/ 17 h 98"/>
                <a:gd name="T54" fmla="*/ 14 w 89"/>
                <a:gd name="T55" fmla="*/ 9 h 98"/>
                <a:gd name="T56" fmla="*/ 11 w 89"/>
                <a:gd name="T57" fmla="*/ 5 h 98"/>
                <a:gd name="T58" fmla="*/ 3 w 89"/>
                <a:gd name="T59" fmla="*/ 3 h 98"/>
                <a:gd name="T60" fmla="*/ 0 w 89"/>
                <a:gd name="T61" fmla="*/ 3 h 98"/>
                <a:gd name="T62" fmla="*/ 0 w 89"/>
                <a:gd name="T63" fmla="*/ 0 h 98"/>
                <a:gd name="T64" fmla="*/ 82 w 89"/>
                <a:gd name="T65" fmla="*/ 0 h 98"/>
                <a:gd name="T66" fmla="*/ 82 w 89"/>
                <a:gd name="T67" fmla="*/ 29 h 98"/>
                <a:gd name="T68" fmla="*/ 79 w 89"/>
                <a:gd name="T69" fmla="*/ 29 h 98"/>
                <a:gd name="T70" fmla="*/ 74 w 89"/>
                <a:gd name="T71" fmla="*/ 14 h 98"/>
                <a:gd name="T72" fmla="*/ 63 w 89"/>
                <a:gd name="T73" fmla="*/ 7 h 98"/>
                <a:gd name="T74" fmla="*/ 48 w 89"/>
                <a:gd name="T75" fmla="*/ 6 h 98"/>
                <a:gd name="T76" fmla="*/ 38 w 89"/>
                <a:gd name="T77" fmla="*/ 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9" h="98">
                  <a:moveTo>
                    <a:pt x="38" y="6"/>
                  </a:moveTo>
                  <a:cubicBezTo>
                    <a:pt x="38" y="46"/>
                    <a:pt x="38" y="46"/>
                    <a:pt x="38" y="46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46" y="46"/>
                    <a:pt x="50" y="44"/>
                    <a:pt x="53" y="40"/>
                  </a:cubicBezTo>
                  <a:cubicBezTo>
                    <a:pt x="56" y="36"/>
                    <a:pt x="58" y="30"/>
                    <a:pt x="58" y="22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1" y="74"/>
                    <a:pt x="61" y="74"/>
                    <a:pt x="61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8" y="68"/>
                    <a:pt x="57" y="64"/>
                    <a:pt x="55" y="60"/>
                  </a:cubicBezTo>
                  <a:cubicBezTo>
                    <a:pt x="53" y="56"/>
                    <a:pt x="51" y="54"/>
                    <a:pt x="48" y="53"/>
                  </a:cubicBezTo>
                  <a:cubicBezTo>
                    <a:pt x="46" y="52"/>
                    <a:pt x="42" y="51"/>
                    <a:pt x="38" y="51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8" y="84"/>
                    <a:pt x="38" y="87"/>
                    <a:pt x="38" y="88"/>
                  </a:cubicBezTo>
                  <a:cubicBezTo>
                    <a:pt x="39" y="90"/>
                    <a:pt x="40" y="91"/>
                    <a:pt x="41" y="91"/>
                  </a:cubicBezTo>
                  <a:cubicBezTo>
                    <a:pt x="42" y="92"/>
                    <a:pt x="44" y="93"/>
                    <a:pt x="47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62" y="93"/>
                    <a:pt x="69" y="90"/>
                    <a:pt x="75" y="86"/>
                  </a:cubicBezTo>
                  <a:cubicBezTo>
                    <a:pt x="80" y="82"/>
                    <a:pt x="84" y="76"/>
                    <a:pt x="87" y="67"/>
                  </a:cubicBezTo>
                  <a:cubicBezTo>
                    <a:pt x="89" y="67"/>
                    <a:pt x="89" y="67"/>
                    <a:pt x="89" y="67"/>
                  </a:cubicBezTo>
                  <a:cubicBezTo>
                    <a:pt x="85" y="98"/>
                    <a:pt x="85" y="98"/>
                    <a:pt x="85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6" y="95"/>
                    <a:pt x="9" y="95"/>
                    <a:pt x="10" y="94"/>
                  </a:cubicBezTo>
                  <a:cubicBezTo>
                    <a:pt x="12" y="93"/>
                    <a:pt x="13" y="92"/>
                    <a:pt x="13" y="90"/>
                  </a:cubicBezTo>
                  <a:cubicBezTo>
                    <a:pt x="14" y="89"/>
                    <a:pt x="14" y="86"/>
                    <a:pt x="14" y="81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2"/>
                    <a:pt x="14" y="10"/>
                    <a:pt x="14" y="9"/>
                  </a:cubicBezTo>
                  <a:cubicBezTo>
                    <a:pt x="13" y="7"/>
                    <a:pt x="12" y="6"/>
                    <a:pt x="11" y="5"/>
                  </a:cubicBezTo>
                  <a:cubicBezTo>
                    <a:pt x="9" y="3"/>
                    <a:pt x="7" y="3"/>
                    <a:pt x="3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78" y="22"/>
                    <a:pt x="76" y="17"/>
                    <a:pt x="74" y="14"/>
                  </a:cubicBezTo>
                  <a:cubicBezTo>
                    <a:pt x="71" y="11"/>
                    <a:pt x="67" y="8"/>
                    <a:pt x="63" y="7"/>
                  </a:cubicBezTo>
                  <a:cubicBezTo>
                    <a:pt x="60" y="6"/>
                    <a:pt x="55" y="6"/>
                    <a:pt x="48" y="6"/>
                  </a:cubicBezTo>
                  <a:lnTo>
                    <a:pt x="3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78"/>
            <p:cNvSpPr>
              <a:spLocks noEditPoints="1"/>
            </p:cNvSpPr>
            <p:nvPr/>
          </p:nvSpPr>
          <p:spPr bwMode="auto">
            <a:xfrm>
              <a:off x="-1776413" y="3965575"/>
              <a:ext cx="395288" cy="368300"/>
            </a:xfrm>
            <a:custGeom>
              <a:avLst/>
              <a:gdLst>
                <a:gd name="T0" fmla="*/ 36 w 105"/>
                <a:gd name="T1" fmla="*/ 53 h 98"/>
                <a:gd name="T2" fmla="*/ 36 w 105"/>
                <a:gd name="T3" fmla="*/ 81 h 98"/>
                <a:gd name="T4" fmla="*/ 37 w 105"/>
                <a:gd name="T5" fmla="*/ 91 h 98"/>
                <a:gd name="T6" fmla="*/ 41 w 105"/>
                <a:gd name="T7" fmla="*/ 94 h 98"/>
                <a:gd name="T8" fmla="*/ 50 w 105"/>
                <a:gd name="T9" fmla="*/ 95 h 98"/>
                <a:gd name="T10" fmla="*/ 50 w 105"/>
                <a:gd name="T11" fmla="*/ 98 h 98"/>
                <a:gd name="T12" fmla="*/ 0 w 105"/>
                <a:gd name="T13" fmla="*/ 98 h 98"/>
                <a:gd name="T14" fmla="*/ 0 w 105"/>
                <a:gd name="T15" fmla="*/ 95 h 98"/>
                <a:gd name="T16" fmla="*/ 9 w 105"/>
                <a:gd name="T17" fmla="*/ 94 h 98"/>
                <a:gd name="T18" fmla="*/ 12 w 105"/>
                <a:gd name="T19" fmla="*/ 91 h 98"/>
                <a:gd name="T20" fmla="*/ 13 w 105"/>
                <a:gd name="T21" fmla="*/ 81 h 98"/>
                <a:gd name="T22" fmla="*/ 13 w 105"/>
                <a:gd name="T23" fmla="*/ 17 h 98"/>
                <a:gd name="T24" fmla="*/ 12 w 105"/>
                <a:gd name="T25" fmla="*/ 7 h 98"/>
                <a:gd name="T26" fmla="*/ 9 w 105"/>
                <a:gd name="T27" fmla="*/ 4 h 98"/>
                <a:gd name="T28" fmla="*/ 0 w 105"/>
                <a:gd name="T29" fmla="*/ 3 h 98"/>
                <a:gd name="T30" fmla="*/ 0 w 105"/>
                <a:gd name="T31" fmla="*/ 0 h 98"/>
                <a:gd name="T32" fmla="*/ 45 w 105"/>
                <a:gd name="T33" fmla="*/ 0 h 98"/>
                <a:gd name="T34" fmla="*/ 71 w 105"/>
                <a:gd name="T35" fmla="*/ 3 h 98"/>
                <a:gd name="T36" fmla="*/ 85 w 105"/>
                <a:gd name="T37" fmla="*/ 12 h 98"/>
                <a:gd name="T38" fmla="*/ 90 w 105"/>
                <a:gd name="T39" fmla="*/ 27 h 98"/>
                <a:gd name="T40" fmla="*/ 82 w 105"/>
                <a:gd name="T41" fmla="*/ 45 h 98"/>
                <a:gd name="T42" fmla="*/ 68 w 105"/>
                <a:gd name="T43" fmla="*/ 52 h 98"/>
                <a:gd name="T44" fmla="*/ 92 w 105"/>
                <a:gd name="T45" fmla="*/ 85 h 98"/>
                <a:gd name="T46" fmla="*/ 98 w 105"/>
                <a:gd name="T47" fmla="*/ 93 h 98"/>
                <a:gd name="T48" fmla="*/ 105 w 105"/>
                <a:gd name="T49" fmla="*/ 95 h 98"/>
                <a:gd name="T50" fmla="*/ 105 w 105"/>
                <a:gd name="T51" fmla="*/ 98 h 98"/>
                <a:gd name="T52" fmla="*/ 74 w 105"/>
                <a:gd name="T53" fmla="*/ 98 h 98"/>
                <a:gd name="T54" fmla="*/ 43 w 105"/>
                <a:gd name="T55" fmla="*/ 53 h 98"/>
                <a:gd name="T56" fmla="*/ 36 w 105"/>
                <a:gd name="T57" fmla="*/ 53 h 98"/>
                <a:gd name="T58" fmla="*/ 36 w 105"/>
                <a:gd name="T59" fmla="*/ 5 h 98"/>
                <a:gd name="T60" fmla="*/ 36 w 105"/>
                <a:gd name="T61" fmla="*/ 48 h 98"/>
                <a:gd name="T62" fmla="*/ 40 w 105"/>
                <a:gd name="T63" fmla="*/ 48 h 98"/>
                <a:gd name="T64" fmla="*/ 55 w 105"/>
                <a:gd name="T65" fmla="*/ 46 h 98"/>
                <a:gd name="T66" fmla="*/ 63 w 105"/>
                <a:gd name="T67" fmla="*/ 40 h 98"/>
                <a:gd name="T68" fmla="*/ 66 w 105"/>
                <a:gd name="T69" fmla="*/ 27 h 98"/>
                <a:gd name="T70" fmla="*/ 61 w 105"/>
                <a:gd name="T71" fmla="*/ 11 h 98"/>
                <a:gd name="T72" fmla="*/ 44 w 105"/>
                <a:gd name="T73" fmla="*/ 5 h 98"/>
                <a:gd name="T74" fmla="*/ 36 w 105"/>
                <a:gd name="T75" fmla="*/ 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5" h="98">
                  <a:moveTo>
                    <a:pt x="36" y="53"/>
                  </a:moveTo>
                  <a:cubicBezTo>
                    <a:pt x="36" y="81"/>
                    <a:pt x="36" y="81"/>
                    <a:pt x="36" y="81"/>
                  </a:cubicBezTo>
                  <a:cubicBezTo>
                    <a:pt x="36" y="86"/>
                    <a:pt x="37" y="89"/>
                    <a:pt x="37" y="91"/>
                  </a:cubicBezTo>
                  <a:cubicBezTo>
                    <a:pt x="38" y="92"/>
                    <a:pt x="39" y="93"/>
                    <a:pt x="41" y="94"/>
                  </a:cubicBezTo>
                  <a:cubicBezTo>
                    <a:pt x="42" y="95"/>
                    <a:pt x="45" y="95"/>
                    <a:pt x="50" y="95"/>
                  </a:cubicBezTo>
                  <a:cubicBezTo>
                    <a:pt x="50" y="98"/>
                    <a:pt x="50" y="98"/>
                    <a:pt x="5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4" y="95"/>
                    <a:pt x="7" y="95"/>
                    <a:pt x="9" y="94"/>
                  </a:cubicBezTo>
                  <a:cubicBezTo>
                    <a:pt x="11" y="93"/>
                    <a:pt x="12" y="92"/>
                    <a:pt x="12" y="91"/>
                  </a:cubicBezTo>
                  <a:cubicBezTo>
                    <a:pt x="13" y="89"/>
                    <a:pt x="13" y="86"/>
                    <a:pt x="13" y="81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2"/>
                    <a:pt x="13" y="9"/>
                    <a:pt x="12" y="7"/>
                  </a:cubicBezTo>
                  <a:cubicBezTo>
                    <a:pt x="12" y="6"/>
                    <a:pt x="11" y="5"/>
                    <a:pt x="9" y="4"/>
                  </a:cubicBezTo>
                  <a:cubicBezTo>
                    <a:pt x="7" y="3"/>
                    <a:pt x="4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7" y="0"/>
                    <a:pt x="66" y="1"/>
                    <a:pt x="71" y="3"/>
                  </a:cubicBezTo>
                  <a:cubicBezTo>
                    <a:pt x="77" y="4"/>
                    <a:pt x="81" y="7"/>
                    <a:pt x="85" y="12"/>
                  </a:cubicBezTo>
                  <a:cubicBezTo>
                    <a:pt x="88" y="16"/>
                    <a:pt x="90" y="21"/>
                    <a:pt x="90" y="27"/>
                  </a:cubicBezTo>
                  <a:cubicBezTo>
                    <a:pt x="90" y="34"/>
                    <a:pt x="87" y="40"/>
                    <a:pt x="82" y="45"/>
                  </a:cubicBezTo>
                  <a:cubicBezTo>
                    <a:pt x="79" y="48"/>
                    <a:pt x="74" y="50"/>
                    <a:pt x="68" y="52"/>
                  </a:cubicBezTo>
                  <a:cubicBezTo>
                    <a:pt x="92" y="85"/>
                    <a:pt x="92" y="85"/>
                    <a:pt x="92" y="85"/>
                  </a:cubicBezTo>
                  <a:cubicBezTo>
                    <a:pt x="95" y="89"/>
                    <a:pt x="97" y="92"/>
                    <a:pt x="98" y="93"/>
                  </a:cubicBezTo>
                  <a:cubicBezTo>
                    <a:pt x="100" y="94"/>
                    <a:pt x="103" y="95"/>
                    <a:pt x="105" y="95"/>
                  </a:cubicBezTo>
                  <a:cubicBezTo>
                    <a:pt x="105" y="98"/>
                    <a:pt x="105" y="98"/>
                    <a:pt x="105" y="98"/>
                  </a:cubicBezTo>
                  <a:cubicBezTo>
                    <a:pt x="74" y="98"/>
                    <a:pt x="74" y="98"/>
                    <a:pt x="74" y="98"/>
                  </a:cubicBezTo>
                  <a:cubicBezTo>
                    <a:pt x="43" y="53"/>
                    <a:pt x="43" y="53"/>
                    <a:pt x="43" y="53"/>
                  </a:cubicBezTo>
                  <a:lnTo>
                    <a:pt x="36" y="53"/>
                  </a:lnTo>
                  <a:close/>
                  <a:moveTo>
                    <a:pt x="36" y="5"/>
                  </a:moveTo>
                  <a:cubicBezTo>
                    <a:pt x="36" y="48"/>
                    <a:pt x="36" y="48"/>
                    <a:pt x="36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7" y="48"/>
                    <a:pt x="52" y="48"/>
                    <a:pt x="55" y="46"/>
                  </a:cubicBezTo>
                  <a:cubicBezTo>
                    <a:pt x="59" y="45"/>
                    <a:pt x="61" y="43"/>
                    <a:pt x="63" y="40"/>
                  </a:cubicBezTo>
                  <a:cubicBezTo>
                    <a:pt x="65" y="37"/>
                    <a:pt x="66" y="32"/>
                    <a:pt x="66" y="27"/>
                  </a:cubicBezTo>
                  <a:cubicBezTo>
                    <a:pt x="66" y="20"/>
                    <a:pt x="64" y="14"/>
                    <a:pt x="61" y="11"/>
                  </a:cubicBezTo>
                  <a:cubicBezTo>
                    <a:pt x="57" y="7"/>
                    <a:pt x="52" y="5"/>
                    <a:pt x="44" y="5"/>
                  </a:cubicBezTo>
                  <a:lnTo>
                    <a:pt x="36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79"/>
            <p:cNvSpPr/>
            <p:nvPr/>
          </p:nvSpPr>
          <p:spPr bwMode="auto">
            <a:xfrm>
              <a:off x="-1358900" y="3957638"/>
              <a:ext cx="258763" cy="384175"/>
            </a:xfrm>
            <a:custGeom>
              <a:avLst/>
              <a:gdLst>
                <a:gd name="T0" fmla="*/ 62 w 69"/>
                <a:gd name="T1" fmla="*/ 0 h 102"/>
                <a:gd name="T2" fmla="*/ 63 w 69"/>
                <a:gd name="T3" fmla="*/ 32 h 102"/>
                <a:gd name="T4" fmla="*/ 60 w 69"/>
                <a:gd name="T5" fmla="*/ 32 h 102"/>
                <a:gd name="T6" fmla="*/ 50 w 69"/>
                <a:gd name="T7" fmla="*/ 13 h 102"/>
                <a:gd name="T8" fmla="*/ 32 w 69"/>
                <a:gd name="T9" fmla="*/ 5 h 102"/>
                <a:gd name="T10" fmla="*/ 20 w 69"/>
                <a:gd name="T11" fmla="*/ 9 h 102"/>
                <a:gd name="T12" fmla="*/ 16 w 69"/>
                <a:gd name="T13" fmla="*/ 18 h 102"/>
                <a:gd name="T14" fmla="*/ 18 w 69"/>
                <a:gd name="T15" fmla="*/ 24 h 102"/>
                <a:gd name="T16" fmla="*/ 24 w 69"/>
                <a:gd name="T17" fmla="*/ 31 h 102"/>
                <a:gd name="T18" fmla="*/ 40 w 69"/>
                <a:gd name="T19" fmla="*/ 39 h 102"/>
                <a:gd name="T20" fmla="*/ 63 w 69"/>
                <a:gd name="T21" fmla="*/ 55 h 102"/>
                <a:gd name="T22" fmla="*/ 69 w 69"/>
                <a:gd name="T23" fmla="*/ 72 h 102"/>
                <a:gd name="T24" fmla="*/ 60 w 69"/>
                <a:gd name="T25" fmla="*/ 93 h 102"/>
                <a:gd name="T26" fmla="*/ 35 w 69"/>
                <a:gd name="T27" fmla="*/ 102 h 102"/>
                <a:gd name="T28" fmla="*/ 27 w 69"/>
                <a:gd name="T29" fmla="*/ 101 h 102"/>
                <a:gd name="T30" fmla="*/ 16 w 69"/>
                <a:gd name="T31" fmla="*/ 98 h 102"/>
                <a:gd name="T32" fmla="*/ 11 w 69"/>
                <a:gd name="T33" fmla="*/ 96 h 102"/>
                <a:gd name="T34" fmla="*/ 7 w 69"/>
                <a:gd name="T35" fmla="*/ 98 h 102"/>
                <a:gd name="T36" fmla="*/ 3 w 69"/>
                <a:gd name="T37" fmla="*/ 102 h 102"/>
                <a:gd name="T38" fmla="*/ 0 w 69"/>
                <a:gd name="T39" fmla="*/ 102 h 102"/>
                <a:gd name="T40" fmla="*/ 0 w 69"/>
                <a:gd name="T41" fmla="*/ 65 h 102"/>
                <a:gd name="T42" fmla="*/ 3 w 69"/>
                <a:gd name="T43" fmla="*/ 65 h 102"/>
                <a:gd name="T44" fmla="*/ 15 w 69"/>
                <a:gd name="T45" fmla="*/ 89 h 102"/>
                <a:gd name="T46" fmla="*/ 35 w 69"/>
                <a:gd name="T47" fmla="*/ 97 h 102"/>
                <a:gd name="T48" fmla="*/ 48 w 69"/>
                <a:gd name="T49" fmla="*/ 93 h 102"/>
                <a:gd name="T50" fmla="*/ 53 w 69"/>
                <a:gd name="T51" fmla="*/ 83 h 102"/>
                <a:gd name="T52" fmla="*/ 51 w 69"/>
                <a:gd name="T53" fmla="*/ 76 h 102"/>
                <a:gd name="T54" fmla="*/ 45 w 69"/>
                <a:gd name="T55" fmla="*/ 70 h 102"/>
                <a:gd name="T56" fmla="*/ 32 w 69"/>
                <a:gd name="T57" fmla="*/ 62 h 102"/>
                <a:gd name="T58" fmla="*/ 13 w 69"/>
                <a:gd name="T59" fmla="*/ 51 h 102"/>
                <a:gd name="T60" fmla="*/ 4 w 69"/>
                <a:gd name="T61" fmla="*/ 41 h 102"/>
                <a:gd name="T62" fmla="*/ 1 w 69"/>
                <a:gd name="T63" fmla="*/ 28 h 102"/>
                <a:gd name="T64" fmla="*/ 9 w 69"/>
                <a:gd name="T65" fmla="*/ 8 h 102"/>
                <a:gd name="T66" fmla="*/ 31 w 69"/>
                <a:gd name="T67" fmla="*/ 0 h 102"/>
                <a:gd name="T68" fmla="*/ 40 w 69"/>
                <a:gd name="T69" fmla="*/ 1 h 102"/>
                <a:gd name="T70" fmla="*/ 48 w 69"/>
                <a:gd name="T71" fmla="*/ 4 h 102"/>
                <a:gd name="T72" fmla="*/ 55 w 69"/>
                <a:gd name="T73" fmla="*/ 7 h 102"/>
                <a:gd name="T74" fmla="*/ 58 w 69"/>
                <a:gd name="T75" fmla="*/ 5 h 102"/>
                <a:gd name="T76" fmla="*/ 60 w 69"/>
                <a:gd name="T77" fmla="*/ 0 h 102"/>
                <a:gd name="T78" fmla="*/ 62 w 69"/>
                <a:gd name="T7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9" h="102">
                  <a:moveTo>
                    <a:pt x="62" y="0"/>
                  </a:moveTo>
                  <a:cubicBezTo>
                    <a:pt x="63" y="32"/>
                    <a:pt x="63" y="32"/>
                    <a:pt x="63" y="32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59" y="24"/>
                    <a:pt x="55" y="18"/>
                    <a:pt x="50" y="13"/>
                  </a:cubicBezTo>
                  <a:cubicBezTo>
                    <a:pt x="44" y="8"/>
                    <a:pt x="38" y="5"/>
                    <a:pt x="32" y="5"/>
                  </a:cubicBezTo>
                  <a:cubicBezTo>
                    <a:pt x="27" y="5"/>
                    <a:pt x="23" y="7"/>
                    <a:pt x="20" y="9"/>
                  </a:cubicBezTo>
                  <a:cubicBezTo>
                    <a:pt x="18" y="12"/>
                    <a:pt x="16" y="15"/>
                    <a:pt x="16" y="18"/>
                  </a:cubicBezTo>
                  <a:cubicBezTo>
                    <a:pt x="16" y="20"/>
                    <a:pt x="17" y="22"/>
                    <a:pt x="18" y="24"/>
                  </a:cubicBezTo>
                  <a:cubicBezTo>
                    <a:pt x="19" y="26"/>
                    <a:pt x="21" y="29"/>
                    <a:pt x="24" y="31"/>
                  </a:cubicBezTo>
                  <a:cubicBezTo>
                    <a:pt x="27" y="32"/>
                    <a:pt x="32" y="35"/>
                    <a:pt x="40" y="39"/>
                  </a:cubicBezTo>
                  <a:cubicBezTo>
                    <a:pt x="52" y="45"/>
                    <a:pt x="59" y="50"/>
                    <a:pt x="63" y="55"/>
                  </a:cubicBezTo>
                  <a:cubicBezTo>
                    <a:pt x="67" y="60"/>
                    <a:pt x="69" y="66"/>
                    <a:pt x="69" y="72"/>
                  </a:cubicBezTo>
                  <a:cubicBezTo>
                    <a:pt x="69" y="81"/>
                    <a:pt x="66" y="88"/>
                    <a:pt x="60" y="93"/>
                  </a:cubicBezTo>
                  <a:cubicBezTo>
                    <a:pt x="53" y="99"/>
                    <a:pt x="45" y="102"/>
                    <a:pt x="35" y="102"/>
                  </a:cubicBezTo>
                  <a:cubicBezTo>
                    <a:pt x="32" y="102"/>
                    <a:pt x="29" y="102"/>
                    <a:pt x="27" y="101"/>
                  </a:cubicBezTo>
                  <a:cubicBezTo>
                    <a:pt x="24" y="101"/>
                    <a:pt x="20" y="100"/>
                    <a:pt x="16" y="98"/>
                  </a:cubicBezTo>
                  <a:cubicBezTo>
                    <a:pt x="14" y="97"/>
                    <a:pt x="12" y="96"/>
                    <a:pt x="11" y="96"/>
                  </a:cubicBezTo>
                  <a:cubicBezTo>
                    <a:pt x="9" y="96"/>
                    <a:pt x="8" y="97"/>
                    <a:pt x="7" y="98"/>
                  </a:cubicBezTo>
                  <a:cubicBezTo>
                    <a:pt x="5" y="99"/>
                    <a:pt x="4" y="100"/>
                    <a:pt x="3" y="10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5" y="76"/>
                    <a:pt x="9" y="84"/>
                    <a:pt x="15" y="89"/>
                  </a:cubicBezTo>
                  <a:cubicBezTo>
                    <a:pt x="21" y="95"/>
                    <a:pt x="28" y="97"/>
                    <a:pt x="35" y="97"/>
                  </a:cubicBezTo>
                  <a:cubicBezTo>
                    <a:pt x="40" y="97"/>
                    <a:pt x="45" y="96"/>
                    <a:pt x="48" y="93"/>
                  </a:cubicBezTo>
                  <a:cubicBezTo>
                    <a:pt x="51" y="90"/>
                    <a:pt x="53" y="87"/>
                    <a:pt x="53" y="83"/>
                  </a:cubicBezTo>
                  <a:cubicBezTo>
                    <a:pt x="53" y="80"/>
                    <a:pt x="52" y="78"/>
                    <a:pt x="51" y="76"/>
                  </a:cubicBezTo>
                  <a:cubicBezTo>
                    <a:pt x="50" y="74"/>
                    <a:pt x="48" y="72"/>
                    <a:pt x="45" y="70"/>
                  </a:cubicBezTo>
                  <a:cubicBezTo>
                    <a:pt x="43" y="68"/>
                    <a:pt x="38" y="65"/>
                    <a:pt x="32" y="62"/>
                  </a:cubicBezTo>
                  <a:cubicBezTo>
                    <a:pt x="23" y="58"/>
                    <a:pt x="17" y="54"/>
                    <a:pt x="13" y="51"/>
                  </a:cubicBezTo>
                  <a:cubicBezTo>
                    <a:pt x="9" y="48"/>
                    <a:pt x="6" y="44"/>
                    <a:pt x="4" y="41"/>
                  </a:cubicBezTo>
                  <a:cubicBezTo>
                    <a:pt x="2" y="37"/>
                    <a:pt x="1" y="33"/>
                    <a:pt x="1" y="28"/>
                  </a:cubicBezTo>
                  <a:cubicBezTo>
                    <a:pt x="1" y="20"/>
                    <a:pt x="3" y="14"/>
                    <a:pt x="9" y="8"/>
                  </a:cubicBezTo>
                  <a:cubicBezTo>
                    <a:pt x="15" y="3"/>
                    <a:pt x="22" y="0"/>
                    <a:pt x="31" y="0"/>
                  </a:cubicBezTo>
                  <a:cubicBezTo>
                    <a:pt x="34" y="0"/>
                    <a:pt x="37" y="0"/>
                    <a:pt x="40" y="1"/>
                  </a:cubicBezTo>
                  <a:cubicBezTo>
                    <a:pt x="42" y="2"/>
                    <a:pt x="45" y="3"/>
                    <a:pt x="48" y="4"/>
                  </a:cubicBezTo>
                  <a:cubicBezTo>
                    <a:pt x="52" y="6"/>
                    <a:pt x="54" y="7"/>
                    <a:pt x="55" y="7"/>
                  </a:cubicBezTo>
                  <a:cubicBezTo>
                    <a:pt x="56" y="7"/>
                    <a:pt x="57" y="6"/>
                    <a:pt x="58" y="5"/>
                  </a:cubicBezTo>
                  <a:cubicBezTo>
                    <a:pt x="59" y="5"/>
                    <a:pt x="60" y="3"/>
                    <a:pt x="60" y="0"/>
                  </a:cubicBezTo>
                  <a:lnTo>
                    <a:pt x="6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80"/>
            <p:cNvSpPr/>
            <p:nvPr/>
          </p:nvSpPr>
          <p:spPr bwMode="auto">
            <a:xfrm>
              <a:off x="-1066800" y="3965575"/>
              <a:ext cx="192088" cy="368300"/>
            </a:xfrm>
            <a:custGeom>
              <a:avLst/>
              <a:gdLst>
                <a:gd name="T0" fmla="*/ 51 w 51"/>
                <a:gd name="T1" fmla="*/ 95 h 98"/>
                <a:gd name="T2" fmla="*/ 51 w 51"/>
                <a:gd name="T3" fmla="*/ 98 h 98"/>
                <a:gd name="T4" fmla="*/ 0 w 51"/>
                <a:gd name="T5" fmla="*/ 98 h 98"/>
                <a:gd name="T6" fmla="*/ 0 w 51"/>
                <a:gd name="T7" fmla="*/ 95 h 98"/>
                <a:gd name="T8" fmla="*/ 3 w 51"/>
                <a:gd name="T9" fmla="*/ 95 h 98"/>
                <a:gd name="T10" fmla="*/ 10 w 51"/>
                <a:gd name="T11" fmla="*/ 94 h 98"/>
                <a:gd name="T12" fmla="*/ 13 w 51"/>
                <a:gd name="T13" fmla="*/ 90 h 98"/>
                <a:gd name="T14" fmla="*/ 14 w 51"/>
                <a:gd name="T15" fmla="*/ 81 h 98"/>
                <a:gd name="T16" fmla="*/ 14 w 51"/>
                <a:gd name="T17" fmla="*/ 17 h 98"/>
                <a:gd name="T18" fmla="*/ 13 w 51"/>
                <a:gd name="T19" fmla="*/ 7 h 98"/>
                <a:gd name="T20" fmla="*/ 10 w 51"/>
                <a:gd name="T21" fmla="*/ 4 h 98"/>
                <a:gd name="T22" fmla="*/ 3 w 51"/>
                <a:gd name="T23" fmla="*/ 3 h 98"/>
                <a:gd name="T24" fmla="*/ 0 w 51"/>
                <a:gd name="T25" fmla="*/ 3 h 98"/>
                <a:gd name="T26" fmla="*/ 0 w 51"/>
                <a:gd name="T27" fmla="*/ 0 h 98"/>
                <a:gd name="T28" fmla="*/ 51 w 51"/>
                <a:gd name="T29" fmla="*/ 0 h 98"/>
                <a:gd name="T30" fmla="*/ 51 w 51"/>
                <a:gd name="T31" fmla="*/ 3 h 98"/>
                <a:gd name="T32" fmla="*/ 48 w 51"/>
                <a:gd name="T33" fmla="*/ 3 h 98"/>
                <a:gd name="T34" fmla="*/ 41 w 51"/>
                <a:gd name="T35" fmla="*/ 4 h 98"/>
                <a:gd name="T36" fmla="*/ 38 w 51"/>
                <a:gd name="T37" fmla="*/ 8 h 98"/>
                <a:gd name="T38" fmla="*/ 37 w 51"/>
                <a:gd name="T39" fmla="*/ 17 h 98"/>
                <a:gd name="T40" fmla="*/ 37 w 51"/>
                <a:gd name="T41" fmla="*/ 81 h 98"/>
                <a:gd name="T42" fmla="*/ 38 w 51"/>
                <a:gd name="T43" fmla="*/ 91 h 98"/>
                <a:gd name="T44" fmla="*/ 42 w 51"/>
                <a:gd name="T45" fmla="*/ 94 h 98"/>
                <a:gd name="T46" fmla="*/ 48 w 51"/>
                <a:gd name="T47" fmla="*/ 95 h 98"/>
                <a:gd name="T48" fmla="*/ 51 w 51"/>
                <a:gd name="T49" fmla="*/ 9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" h="98">
                  <a:moveTo>
                    <a:pt x="51" y="95"/>
                  </a:moveTo>
                  <a:cubicBezTo>
                    <a:pt x="51" y="98"/>
                    <a:pt x="51" y="98"/>
                    <a:pt x="51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6" y="95"/>
                    <a:pt x="8" y="95"/>
                    <a:pt x="10" y="94"/>
                  </a:cubicBezTo>
                  <a:cubicBezTo>
                    <a:pt x="11" y="93"/>
                    <a:pt x="12" y="92"/>
                    <a:pt x="13" y="90"/>
                  </a:cubicBezTo>
                  <a:cubicBezTo>
                    <a:pt x="14" y="89"/>
                    <a:pt x="14" y="86"/>
                    <a:pt x="14" y="81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2"/>
                    <a:pt x="14" y="9"/>
                    <a:pt x="13" y="7"/>
                  </a:cubicBezTo>
                  <a:cubicBezTo>
                    <a:pt x="13" y="6"/>
                    <a:pt x="12" y="5"/>
                    <a:pt x="10" y="4"/>
                  </a:cubicBezTo>
                  <a:cubicBezTo>
                    <a:pt x="8" y="3"/>
                    <a:pt x="6" y="3"/>
                    <a:pt x="3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5" y="3"/>
                    <a:pt x="43" y="3"/>
                    <a:pt x="41" y="4"/>
                  </a:cubicBezTo>
                  <a:cubicBezTo>
                    <a:pt x="40" y="5"/>
                    <a:pt x="39" y="6"/>
                    <a:pt x="38" y="8"/>
                  </a:cubicBezTo>
                  <a:cubicBezTo>
                    <a:pt x="38" y="9"/>
                    <a:pt x="37" y="12"/>
                    <a:pt x="37" y="17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37" y="86"/>
                    <a:pt x="38" y="89"/>
                    <a:pt x="38" y="91"/>
                  </a:cubicBezTo>
                  <a:cubicBezTo>
                    <a:pt x="39" y="92"/>
                    <a:pt x="40" y="93"/>
                    <a:pt x="42" y="94"/>
                  </a:cubicBezTo>
                  <a:cubicBezTo>
                    <a:pt x="43" y="95"/>
                    <a:pt x="45" y="95"/>
                    <a:pt x="48" y="95"/>
                  </a:cubicBezTo>
                  <a:lnTo>
                    <a:pt x="51" y="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81"/>
            <p:cNvSpPr/>
            <p:nvPr/>
          </p:nvSpPr>
          <p:spPr bwMode="auto">
            <a:xfrm>
              <a:off x="-841375" y="3965575"/>
              <a:ext cx="330200" cy="368300"/>
            </a:xfrm>
            <a:custGeom>
              <a:avLst/>
              <a:gdLst>
                <a:gd name="T0" fmla="*/ 88 w 88"/>
                <a:gd name="T1" fmla="*/ 0 h 98"/>
                <a:gd name="T2" fmla="*/ 88 w 88"/>
                <a:gd name="T3" fmla="*/ 27 h 98"/>
                <a:gd name="T4" fmla="*/ 85 w 88"/>
                <a:gd name="T5" fmla="*/ 27 h 98"/>
                <a:gd name="T6" fmla="*/ 80 w 88"/>
                <a:gd name="T7" fmla="*/ 13 h 98"/>
                <a:gd name="T8" fmla="*/ 73 w 88"/>
                <a:gd name="T9" fmla="*/ 7 h 98"/>
                <a:gd name="T10" fmla="*/ 63 w 88"/>
                <a:gd name="T11" fmla="*/ 6 h 98"/>
                <a:gd name="T12" fmla="*/ 56 w 88"/>
                <a:gd name="T13" fmla="*/ 6 h 98"/>
                <a:gd name="T14" fmla="*/ 56 w 88"/>
                <a:gd name="T15" fmla="*/ 81 h 98"/>
                <a:gd name="T16" fmla="*/ 57 w 88"/>
                <a:gd name="T17" fmla="*/ 91 h 98"/>
                <a:gd name="T18" fmla="*/ 60 w 88"/>
                <a:gd name="T19" fmla="*/ 94 h 98"/>
                <a:gd name="T20" fmla="*/ 66 w 88"/>
                <a:gd name="T21" fmla="*/ 95 h 98"/>
                <a:gd name="T22" fmla="*/ 70 w 88"/>
                <a:gd name="T23" fmla="*/ 95 h 98"/>
                <a:gd name="T24" fmla="*/ 70 w 88"/>
                <a:gd name="T25" fmla="*/ 98 h 98"/>
                <a:gd name="T26" fmla="*/ 18 w 88"/>
                <a:gd name="T27" fmla="*/ 98 h 98"/>
                <a:gd name="T28" fmla="*/ 18 w 88"/>
                <a:gd name="T29" fmla="*/ 95 h 98"/>
                <a:gd name="T30" fmla="*/ 22 w 88"/>
                <a:gd name="T31" fmla="*/ 95 h 98"/>
                <a:gd name="T32" fmla="*/ 28 w 88"/>
                <a:gd name="T33" fmla="*/ 94 h 98"/>
                <a:gd name="T34" fmla="*/ 31 w 88"/>
                <a:gd name="T35" fmla="*/ 90 h 98"/>
                <a:gd name="T36" fmla="*/ 32 w 88"/>
                <a:gd name="T37" fmla="*/ 81 h 98"/>
                <a:gd name="T38" fmla="*/ 32 w 88"/>
                <a:gd name="T39" fmla="*/ 6 h 98"/>
                <a:gd name="T40" fmla="*/ 25 w 88"/>
                <a:gd name="T41" fmla="*/ 6 h 98"/>
                <a:gd name="T42" fmla="*/ 11 w 88"/>
                <a:gd name="T43" fmla="*/ 10 h 98"/>
                <a:gd name="T44" fmla="*/ 3 w 88"/>
                <a:gd name="T45" fmla="*/ 27 h 98"/>
                <a:gd name="T46" fmla="*/ 0 w 88"/>
                <a:gd name="T47" fmla="*/ 27 h 98"/>
                <a:gd name="T48" fmla="*/ 0 w 88"/>
                <a:gd name="T49" fmla="*/ 0 h 98"/>
                <a:gd name="T50" fmla="*/ 88 w 88"/>
                <a:gd name="T5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8" h="98">
                  <a:moveTo>
                    <a:pt x="88" y="0"/>
                  </a:moveTo>
                  <a:cubicBezTo>
                    <a:pt x="88" y="27"/>
                    <a:pt x="88" y="27"/>
                    <a:pt x="88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4" y="20"/>
                    <a:pt x="82" y="16"/>
                    <a:pt x="80" y="13"/>
                  </a:cubicBezTo>
                  <a:cubicBezTo>
                    <a:pt x="78" y="11"/>
                    <a:pt x="76" y="9"/>
                    <a:pt x="73" y="7"/>
                  </a:cubicBezTo>
                  <a:cubicBezTo>
                    <a:pt x="71" y="6"/>
                    <a:pt x="68" y="6"/>
                    <a:pt x="63" y="6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6" y="86"/>
                    <a:pt x="56" y="89"/>
                    <a:pt x="57" y="91"/>
                  </a:cubicBezTo>
                  <a:cubicBezTo>
                    <a:pt x="57" y="92"/>
                    <a:pt x="58" y="93"/>
                    <a:pt x="60" y="94"/>
                  </a:cubicBezTo>
                  <a:cubicBezTo>
                    <a:pt x="61" y="95"/>
                    <a:pt x="64" y="95"/>
                    <a:pt x="66" y="95"/>
                  </a:cubicBezTo>
                  <a:cubicBezTo>
                    <a:pt x="70" y="95"/>
                    <a:pt x="70" y="95"/>
                    <a:pt x="70" y="95"/>
                  </a:cubicBezTo>
                  <a:cubicBezTo>
                    <a:pt x="70" y="98"/>
                    <a:pt x="70" y="98"/>
                    <a:pt x="70" y="98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95"/>
                    <a:pt x="18" y="95"/>
                    <a:pt x="18" y="95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24" y="95"/>
                    <a:pt x="27" y="95"/>
                    <a:pt x="28" y="94"/>
                  </a:cubicBezTo>
                  <a:cubicBezTo>
                    <a:pt x="30" y="93"/>
                    <a:pt x="31" y="92"/>
                    <a:pt x="31" y="90"/>
                  </a:cubicBezTo>
                  <a:cubicBezTo>
                    <a:pt x="32" y="89"/>
                    <a:pt x="32" y="86"/>
                    <a:pt x="32" y="81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9" y="6"/>
                    <a:pt x="14" y="7"/>
                    <a:pt x="11" y="10"/>
                  </a:cubicBezTo>
                  <a:cubicBezTo>
                    <a:pt x="7" y="14"/>
                    <a:pt x="4" y="19"/>
                    <a:pt x="3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82"/>
            <p:cNvSpPr/>
            <p:nvPr/>
          </p:nvSpPr>
          <p:spPr bwMode="auto">
            <a:xfrm>
              <a:off x="-484188" y="3965575"/>
              <a:ext cx="390525" cy="368300"/>
            </a:xfrm>
            <a:custGeom>
              <a:avLst/>
              <a:gdLst>
                <a:gd name="T0" fmla="*/ 104 w 104"/>
                <a:gd name="T1" fmla="*/ 0 h 98"/>
                <a:gd name="T2" fmla="*/ 104 w 104"/>
                <a:gd name="T3" fmla="*/ 3 h 98"/>
                <a:gd name="T4" fmla="*/ 96 w 104"/>
                <a:gd name="T5" fmla="*/ 6 h 98"/>
                <a:gd name="T6" fmla="*/ 85 w 104"/>
                <a:gd name="T7" fmla="*/ 22 h 98"/>
                <a:gd name="T8" fmla="*/ 64 w 104"/>
                <a:gd name="T9" fmla="*/ 58 h 98"/>
                <a:gd name="T10" fmla="*/ 64 w 104"/>
                <a:gd name="T11" fmla="*/ 81 h 98"/>
                <a:gd name="T12" fmla="*/ 64 w 104"/>
                <a:gd name="T13" fmla="*/ 91 h 98"/>
                <a:gd name="T14" fmla="*/ 67 w 104"/>
                <a:gd name="T15" fmla="*/ 94 h 98"/>
                <a:gd name="T16" fmla="*/ 74 w 104"/>
                <a:gd name="T17" fmla="*/ 95 h 98"/>
                <a:gd name="T18" fmla="*/ 79 w 104"/>
                <a:gd name="T19" fmla="*/ 95 h 98"/>
                <a:gd name="T20" fmla="*/ 79 w 104"/>
                <a:gd name="T21" fmla="*/ 98 h 98"/>
                <a:gd name="T22" fmla="*/ 24 w 104"/>
                <a:gd name="T23" fmla="*/ 98 h 98"/>
                <a:gd name="T24" fmla="*/ 24 w 104"/>
                <a:gd name="T25" fmla="*/ 95 h 98"/>
                <a:gd name="T26" fmla="*/ 29 w 104"/>
                <a:gd name="T27" fmla="*/ 95 h 98"/>
                <a:gd name="T28" fmla="*/ 36 w 104"/>
                <a:gd name="T29" fmla="*/ 94 h 98"/>
                <a:gd name="T30" fmla="*/ 39 w 104"/>
                <a:gd name="T31" fmla="*/ 90 h 98"/>
                <a:gd name="T32" fmla="*/ 40 w 104"/>
                <a:gd name="T33" fmla="*/ 81 h 98"/>
                <a:gd name="T34" fmla="*/ 40 w 104"/>
                <a:gd name="T35" fmla="*/ 62 h 98"/>
                <a:gd name="T36" fmla="*/ 17 w 104"/>
                <a:gd name="T37" fmla="*/ 20 h 98"/>
                <a:gd name="T38" fmla="*/ 7 w 104"/>
                <a:gd name="T39" fmla="*/ 5 h 98"/>
                <a:gd name="T40" fmla="*/ 0 w 104"/>
                <a:gd name="T41" fmla="*/ 3 h 98"/>
                <a:gd name="T42" fmla="*/ 0 w 104"/>
                <a:gd name="T43" fmla="*/ 0 h 98"/>
                <a:gd name="T44" fmla="*/ 47 w 104"/>
                <a:gd name="T45" fmla="*/ 0 h 98"/>
                <a:gd name="T46" fmla="*/ 47 w 104"/>
                <a:gd name="T47" fmla="*/ 3 h 98"/>
                <a:gd name="T48" fmla="*/ 45 w 104"/>
                <a:gd name="T49" fmla="*/ 3 h 98"/>
                <a:gd name="T50" fmla="*/ 39 w 104"/>
                <a:gd name="T51" fmla="*/ 4 h 98"/>
                <a:gd name="T52" fmla="*/ 37 w 104"/>
                <a:gd name="T53" fmla="*/ 7 h 98"/>
                <a:gd name="T54" fmla="*/ 43 w 104"/>
                <a:gd name="T55" fmla="*/ 20 h 98"/>
                <a:gd name="T56" fmla="*/ 60 w 104"/>
                <a:gd name="T57" fmla="*/ 52 h 98"/>
                <a:gd name="T58" fmla="*/ 78 w 104"/>
                <a:gd name="T59" fmla="*/ 23 h 98"/>
                <a:gd name="T60" fmla="*/ 85 w 104"/>
                <a:gd name="T61" fmla="*/ 8 h 98"/>
                <a:gd name="T62" fmla="*/ 83 w 104"/>
                <a:gd name="T63" fmla="*/ 5 h 98"/>
                <a:gd name="T64" fmla="*/ 74 w 104"/>
                <a:gd name="T65" fmla="*/ 3 h 98"/>
                <a:gd name="T66" fmla="*/ 74 w 104"/>
                <a:gd name="T67" fmla="*/ 0 h 98"/>
                <a:gd name="T68" fmla="*/ 104 w 104"/>
                <a:gd name="T6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98">
                  <a:moveTo>
                    <a:pt x="104" y="0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0" y="3"/>
                    <a:pt x="98" y="4"/>
                    <a:pt x="96" y="6"/>
                  </a:cubicBezTo>
                  <a:cubicBezTo>
                    <a:pt x="94" y="8"/>
                    <a:pt x="90" y="13"/>
                    <a:pt x="85" y="22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64" y="81"/>
                    <a:pt x="64" y="81"/>
                    <a:pt x="64" y="81"/>
                  </a:cubicBezTo>
                  <a:cubicBezTo>
                    <a:pt x="64" y="86"/>
                    <a:pt x="64" y="89"/>
                    <a:pt x="64" y="91"/>
                  </a:cubicBezTo>
                  <a:cubicBezTo>
                    <a:pt x="65" y="92"/>
                    <a:pt x="66" y="93"/>
                    <a:pt x="67" y="94"/>
                  </a:cubicBezTo>
                  <a:cubicBezTo>
                    <a:pt x="69" y="95"/>
                    <a:pt x="71" y="95"/>
                    <a:pt x="74" y="95"/>
                  </a:cubicBezTo>
                  <a:cubicBezTo>
                    <a:pt x="79" y="95"/>
                    <a:pt x="79" y="95"/>
                    <a:pt x="79" y="95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24" y="98"/>
                    <a:pt x="24" y="98"/>
                    <a:pt x="24" y="98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29" y="95"/>
                    <a:pt x="29" y="95"/>
                    <a:pt x="29" y="95"/>
                  </a:cubicBezTo>
                  <a:cubicBezTo>
                    <a:pt x="32" y="95"/>
                    <a:pt x="35" y="95"/>
                    <a:pt x="36" y="94"/>
                  </a:cubicBezTo>
                  <a:cubicBezTo>
                    <a:pt x="37" y="93"/>
                    <a:pt x="38" y="92"/>
                    <a:pt x="39" y="90"/>
                  </a:cubicBezTo>
                  <a:cubicBezTo>
                    <a:pt x="40" y="89"/>
                    <a:pt x="40" y="86"/>
                    <a:pt x="40" y="81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2" y="11"/>
                    <a:pt x="9" y="6"/>
                    <a:pt x="7" y="5"/>
                  </a:cubicBezTo>
                  <a:cubicBezTo>
                    <a:pt x="5" y="4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2" y="3"/>
                    <a:pt x="40" y="3"/>
                    <a:pt x="39" y="4"/>
                  </a:cubicBezTo>
                  <a:cubicBezTo>
                    <a:pt x="38" y="5"/>
                    <a:pt x="37" y="6"/>
                    <a:pt x="37" y="7"/>
                  </a:cubicBezTo>
                  <a:cubicBezTo>
                    <a:pt x="37" y="8"/>
                    <a:pt x="39" y="13"/>
                    <a:pt x="43" y="20"/>
                  </a:cubicBezTo>
                  <a:cubicBezTo>
                    <a:pt x="60" y="52"/>
                    <a:pt x="60" y="52"/>
                    <a:pt x="60" y="52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82" y="15"/>
                    <a:pt x="85" y="10"/>
                    <a:pt x="85" y="8"/>
                  </a:cubicBezTo>
                  <a:cubicBezTo>
                    <a:pt x="85" y="7"/>
                    <a:pt x="84" y="6"/>
                    <a:pt x="83" y="5"/>
                  </a:cubicBezTo>
                  <a:cubicBezTo>
                    <a:pt x="81" y="4"/>
                    <a:pt x="78" y="3"/>
                    <a:pt x="74" y="3"/>
                  </a:cubicBezTo>
                  <a:cubicBezTo>
                    <a:pt x="74" y="0"/>
                    <a:pt x="74" y="0"/>
                    <a:pt x="74" y="0"/>
                  </a:cubicBezTo>
                  <a:lnTo>
                    <a:pt x="1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809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850464" y="1231720"/>
            <a:ext cx="5264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We consider performance, energy, and thermals in turn.</a:t>
            </a:r>
            <a:endParaRPr lang="en-US" sz="1600" dirty="0">
              <a:solidFill>
                <a:schemeClr val="tx1"/>
              </a:solidFill>
              <a:latin typeface="Source Sans Pro" panose="020B060402020202020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84809" y="373618"/>
            <a:ext cx="460895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00" dirty="0">
                <a:solidFill>
                  <a:schemeClr val="tx1"/>
                </a:solidFill>
                <a:latin typeface="Montserrat" panose="020B0604020202020204" charset="0"/>
              </a:rPr>
              <a:t>Single Core M3D Designs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576" y="1759553"/>
            <a:ext cx="784887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Figure 6 shows the speed-up of different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single core M3D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designs over Base for SPEC2006 applications. The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figure shows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a set of bars for each application and the average. For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each application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, there is a bar for Base, TSV3D, M3D-Iso,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M3D-HetNaive, M3D-Het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, and M3D-HetAgg. The bars are normalized to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Base. M3D-Iso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, where both layers have the same performance, is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on average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28% faster than Base.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The performance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improvement is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due to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two reasons. First, M3D-Iso executes at a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16% higher frequency than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Base.</a:t>
            </a:r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64" y="3382226"/>
            <a:ext cx="7357521" cy="145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34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84809" y="373618"/>
            <a:ext cx="460895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00" dirty="0">
                <a:solidFill>
                  <a:schemeClr val="tx1"/>
                </a:solidFill>
                <a:latin typeface="Montserrat" panose="020B0604020202020204" charset="0"/>
              </a:rPr>
              <a:t>Single Core M3D Designs</a:t>
            </a:r>
          </a:p>
        </p:txBody>
      </p:sp>
      <p:sp>
        <p:nvSpPr>
          <p:cNvPr id="3" name="Rectangle 2"/>
          <p:cNvSpPr/>
          <p:nvPr/>
        </p:nvSpPr>
        <p:spPr>
          <a:xfrm>
            <a:off x="821435" y="1172792"/>
            <a:ext cx="744766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Energy. Figure 7 shows the energy consumption of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different M3D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designs normalized to Base. The designs considered and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the organization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of the figure are the same as in Figure 6. We can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see that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all of the M3D designs consume, on average, about 40%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less energy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than Base. This is due to a few factors. First, as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shown in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Table 6, the energy consumption of many SRAM structures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is significantly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smaller. Second, the footprint of the clock tree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network is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only about half that of Base. Finally, M3D designs execute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faster, saving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leakage power on top of the previous reductions.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31790"/>
            <a:ext cx="8032605" cy="1563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406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84809" y="373618"/>
            <a:ext cx="460895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00" dirty="0">
                <a:solidFill>
                  <a:schemeClr val="tx1"/>
                </a:solidFill>
                <a:latin typeface="Montserrat" panose="020B0604020202020204" charset="0"/>
              </a:rPr>
              <a:t>Single Core M3D Designs</a:t>
            </a:r>
          </a:p>
        </p:txBody>
      </p:sp>
      <p:sp>
        <p:nvSpPr>
          <p:cNvPr id="3" name="Rectangle 2"/>
          <p:cNvSpPr/>
          <p:nvPr/>
        </p:nvSpPr>
        <p:spPr>
          <a:xfrm>
            <a:off x="821435" y="987574"/>
            <a:ext cx="744766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Multicores with Four Cores. M3D-Het, M3D-Het-W, and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TSV3D have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four cores.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On average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, we see that M3D-Het provides a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speedup of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1.26 over Base, while reducing energy consumption by 33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%. The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performance gains include the benefits of shared L2s and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NoC router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on top of the gains seen in the single-core environment.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With respect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to the energy, we observe a slight reduction in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dynamic energy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due to the reduction in the network traffic, in addition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to the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energy saving factors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discussed previously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03456"/>
            <a:ext cx="9157025" cy="1746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750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84809" y="373618"/>
            <a:ext cx="460895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00" dirty="0">
                <a:solidFill>
                  <a:schemeClr val="tx1"/>
                </a:solidFill>
                <a:latin typeface="Montserrat" panose="020B0604020202020204" charset="0"/>
              </a:rPr>
              <a:t>Single Core M3D Designs</a:t>
            </a:r>
          </a:p>
        </p:txBody>
      </p:sp>
      <p:sp>
        <p:nvSpPr>
          <p:cNvPr id="3" name="Rectangle 2"/>
          <p:cNvSpPr/>
          <p:nvPr/>
        </p:nvSpPr>
        <p:spPr>
          <a:xfrm>
            <a:off x="821435" y="1203598"/>
            <a:ext cx="744766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  <a:latin typeface="Source Sans Pro" panose="020B0604020202020204" charset="0"/>
              </a:rPr>
              <a:t>Iso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 Power Environment. M3D-Het-2X is an M3D-Het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design operating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at the same frequency as Base, but at a lower voltage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and thus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with lower power. As a result, it has twice as many cores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as Base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with about the same power budget as Base. From Figure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9, we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see that M3D-Het-2X is 92% faster the Base.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4" y="3003798"/>
            <a:ext cx="9106536" cy="1772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826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3449464" y="2154780"/>
            <a:ext cx="2005677" cy="63094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3500" dirty="0" smtClean="0">
                <a:ln>
                  <a:solidFill>
                    <a:schemeClr val="bg1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THANKS</a:t>
            </a:r>
            <a:endParaRPr lang="en-US" sz="3500" dirty="0">
              <a:ln>
                <a:solidFill>
                  <a:schemeClr val="bg1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38"/>
          <p:cNvSpPr txBox="1">
            <a:spLocks noGrp="1"/>
          </p:cNvSpPr>
          <p:nvPr>
            <p:ph type="title"/>
          </p:nvPr>
        </p:nvSpPr>
        <p:spPr>
          <a:xfrm>
            <a:off x="778335" y="3147814"/>
            <a:ext cx="7560840" cy="6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lvl="0" indent="-228600"/>
            <a:r>
              <a:rPr lang="fr-FR" sz="3000" dirty="0"/>
              <a:t>BRIEF INTRODUCTION ABOUT THE PAPER</a:t>
            </a:r>
          </a:p>
        </p:txBody>
      </p:sp>
      <p:sp>
        <p:nvSpPr>
          <p:cNvPr id="1008" name="Google Shape;1008;p38"/>
          <p:cNvSpPr txBox="1">
            <a:spLocks noGrp="1"/>
          </p:cNvSpPr>
          <p:nvPr>
            <p:ph type="title" idx="2"/>
          </p:nvPr>
        </p:nvSpPr>
        <p:spPr>
          <a:xfrm>
            <a:off x="3995121" y="1227576"/>
            <a:ext cx="1157400" cy="11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1010" name="Google Shape;1010;p38"/>
          <p:cNvCxnSpPr/>
          <p:nvPr/>
        </p:nvCxnSpPr>
        <p:spPr>
          <a:xfrm>
            <a:off x="3443700" y="4310199"/>
            <a:ext cx="22566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011" name="Google Shape;1011;p38"/>
          <p:cNvGrpSpPr/>
          <p:nvPr/>
        </p:nvGrpSpPr>
        <p:grpSpPr>
          <a:xfrm>
            <a:off x="3518490" y="1380273"/>
            <a:ext cx="289868" cy="852000"/>
            <a:chOff x="456616" y="2161476"/>
            <a:chExt cx="289868" cy="852000"/>
          </a:xfrm>
        </p:grpSpPr>
        <p:sp>
          <p:nvSpPr>
            <p:cNvPr id="1012" name="Google Shape;1012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8"/>
          <p:cNvGrpSpPr/>
          <p:nvPr/>
        </p:nvGrpSpPr>
        <p:grpSpPr>
          <a:xfrm>
            <a:off x="5325572" y="1380273"/>
            <a:ext cx="289868" cy="852000"/>
            <a:chOff x="456616" y="2161476"/>
            <a:chExt cx="289868" cy="852000"/>
          </a:xfrm>
        </p:grpSpPr>
        <p:sp>
          <p:nvSpPr>
            <p:cNvPr id="1018" name="Google Shape;1018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38"/>
          <p:cNvGrpSpPr/>
          <p:nvPr/>
        </p:nvGrpSpPr>
        <p:grpSpPr>
          <a:xfrm rot="5400000">
            <a:off x="4427066" y="498842"/>
            <a:ext cx="289868" cy="852000"/>
            <a:chOff x="456616" y="2161476"/>
            <a:chExt cx="289868" cy="852000"/>
          </a:xfrm>
        </p:grpSpPr>
        <p:sp>
          <p:nvSpPr>
            <p:cNvPr id="1024" name="Google Shape;1024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38"/>
          <p:cNvGrpSpPr/>
          <p:nvPr/>
        </p:nvGrpSpPr>
        <p:grpSpPr>
          <a:xfrm rot="5400000">
            <a:off x="4427066" y="2261724"/>
            <a:ext cx="289868" cy="852000"/>
            <a:chOff x="456616" y="2161476"/>
            <a:chExt cx="289868" cy="852000"/>
          </a:xfrm>
        </p:grpSpPr>
        <p:sp>
          <p:nvSpPr>
            <p:cNvPr id="1030" name="Google Shape;1030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组合 98"/>
          <p:cNvGrpSpPr/>
          <p:nvPr/>
        </p:nvGrpSpPr>
        <p:grpSpPr>
          <a:xfrm>
            <a:off x="1467997" y="4598560"/>
            <a:ext cx="1729160" cy="540000"/>
            <a:chOff x="-8974138" y="1552575"/>
            <a:chExt cx="8977313" cy="2803525"/>
          </a:xfrm>
          <a:solidFill>
            <a:schemeClr val="tx1"/>
          </a:solidFill>
        </p:grpSpPr>
        <p:sp>
          <p:nvSpPr>
            <p:cNvPr id="31" name="Freeform 5"/>
            <p:cNvSpPr/>
            <p:nvPr/>
          </p:nvSpPr>
          <p:spPr bwMode="auto">
            <a:xfrm>
              <a:off x="-5613400" y="1725613"/>
              <a:ext cx="146050" cy="477838"/>
            </a:xfrm>
            <a:custGeom>
              <a:avLst/>
              <a:gdLst>
                <a:gd name="T0" fmla="*/ 1 w 39"/>
                <a:gd name="T1" fmla="*/ 0 h 127"/>
                <a:gd name="T2" fmla="*/ 7 w 39"/>
                <a:gd name="T3" fmla="*/ 127 h 127"/>
                <a:gd name="T4" fmla="*/ 39 w 39"/>
                <a:gd name="T5" fmla="*/ 60 h 127"/>
                <a:gd name="T6" fmla="*/ 5 w 39"/>
                <a:gd name="T7" fmla="*/ 2 h 127"/>
                <a:gd name="T8" fmla="*/ 3 w 39"/>
                <a:gd name="T9" fmla="*/ 1 h 127"/>
                <a:gd name="T10" fmla="*/ 1 w 39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27">
                  <a:moveTo>
                    <a:pt x="1" y="0"/>
                  </a:moveTo>
                  <a:cubicBezTo>
                    <a:pt x="0" y="0"/>
                    <a:pt x="30" y="102"/>
                    <a:pt x="7" y="127"/>
                  </a:cubicBezTo>
                  <a:cubicBezTo>
                    <a:pt x="7" y="127"/>
                    <a:pt x="32" y="106"/>
                    <a:pt x="39" y="60"/>
                  </a:cubicBezTo>
                  <a:cubicBezTo>
                    <a:pt x="39" y="60"/>
                    <a:pt x="36" y="31"/>
                    <a:pt x="5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6"/>
            <p:cNvSpPr/>
            <p:nvPr/>
          </p:nvSpPr>
          <p:spPr bwMode="auto">
            <a:xfrm>
              <a:off x="-5368925" y="2532063"/>
              <a:ext cx="574675" cy="1192213"/>
            </a:xfrm>
            <a:custGeom>
              <a:avLst/>
              <a:gdLst>
                <a:gd name="T0" fmla="*/ 25 w 153"/>
                <a:gd name="T1" fmla="*/ 144 h 317"/>
                <a:gd name="T2" fmla="*/ 2 w 153"/>
                <a:gd name="T3" fmla="*/ 131 h 317"/>
                <a:gd name="T4" fmla="*/ 14 w 153"/>
                <a:gd name="T5" fmla="*/ 121 h 317"/>
                <a:gd name="T6" fmla="*/ 84 w 153"/>
                <a:gd name="T7" fmla="*/ 57 h 317"/>
                <a:gd name="T8" fmla="*/ 84 w 153"/>
                <a:gd name="T9" fmla="*/ 99 h 317"/>
                <a:gd name="T10" fmla="*/ 97 w 153"/>
                <a:gd name="T11" fmla="*/ 91 h 317"/>
                <a:gd name="T12" fmla="*/ 129 w 153"/>
                <a:gd name="T13" fmla="*/ 17 h 317"/>
                <a:gd name="T14" fmla="*/ 153 w 153"/>
                <a:gd name="T15" fmla="*/ 22 h 317"/>
                <a:gd name="T16" fmla="*/ 143 w 153"/>
                <a:gd name="T17" fmla="*/ 81 h 317"/>
                <a:gd name="T18" fmla="*/ 109 w 153"/>
                <a:gd name="T19" fmla="*/ 292 h 317"/>
                <a:gd name="T20" fmla="*/ 70 w 153"/>
                <a:gd name="T21" fmla="*/ 257 h 317"/>
                <a:gd name="T22" fmla="*/ 103 w 153"/>
                <a:gd name="T23" fmla="*/ 250 h 317"/>
                <a:gd name="T24" fmla="*/ 127 w 153"/>
                <a:gd name="T25" fmla="*/ 57 h 317"/>
                <a:gd name="T26" fmla="*/ 70 w 153"/>
                <a:gd name="T27" fmla="*/ 170 h 317"/>
                <a:gd name="T28" fmla="*/ 48 w 153"/>
                <a:gd name="T29" fmla="*/ 149 h 317"/>
                <a:gd name="T30" fmla="*/ 57 w 153"/>
                <a:gd name="T31" fmla="*/ 73 h 317"/>
                <a:gd name="T32" fmla="*/ 27 w 153"/>
                <a:gd name="T33" fmla="*/ 136 h 317"/>
                <a:gd name="T34" fmla="*/ 26 w 153"/>
                <a:gd name="T35" fmla="*/ 140 h 317"/>
                <a:gd name="T36" fmla="*/ 25 w 153"/>
                <a:gd name="T37" fmla="*/ 144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3" h="317">
                  <a:moveTo>
                    <a:pt x="25" y="144"/>
                  </a:moveTo>
                  <a:cubicBezTo>
                    <a:pt x="25" y="144"/>
                    <a:pt x="8" y="162"/>
                    <a:pt x="2" y="131"/>
                  </a:cubicBezTo>
                  <a:cubicBezTo>
                    <a:pt x="2" y="131"/>
                    <a:pt x="0" y="121"/>
                    <a:pt x="14" y="121"/>
                  </a:cubicBezTo>
                  <a:cubicBezTo>
                    <a:pt x="14" y="121"/>
                    <a:pt x="65" y="32"/>
                    <a:pt x="84" y="57"/>
                  </a:cubicBezTo>
                  <a:cubicBezTo>
                    <a:pt x="84" y="57"/>
                    <a:pt x="89" y="79"/>
                    <a:pt x="84" y="99"/>
                  </a:cubicBezTo>
                  <a:cubicBezTo>
                    <a:pt x="84" y="99"/>
                    <a:pt x="95" y="103"/>
                    <a:pt x="97" y="91"/>
                  </a:cubicBezTo>
                  <a:cubicBezTo>
                    <a:pt x="97" y="91"/>
                    <a:pt x="128" y="42"/>
                    <a:pt x="129" y="17"/>
                  </a:cubicBezTo>
                  <a:cubicBezTo>
                    <a:pt x="129" y="17"/>
                    <a:pt x="153" y="0"/>
                    <a:pt x="153" y="22"/>
                  </a:cubicBezTo>
                  <a:cubicBezTo>
                    <a:pt x="153" y="22"/>
                    <a:pt x="143" y="65"/>
                    <a:pt x="143" y="81"/>
                  </a:cubicBezTo>
                  <a:cubicBezTo>
                    <a:pt x="143" y="81"/>
                    <a:pt x="136" y="249"/>
                    <a:pt x="109" y="292"/>
                  </a:cubicBezTo>
                  <a:cubicBezTo>
                    <a:pt x="109" y="292"/>
                    <a:pt x="95" y="317"/>
                    <a:pt x="70" y="257"/>
                  </a:cubicBezTo>
                  <a:cubicBezTo>
                    <a:pt x="70" y="257"/>
                    <a:pt x="101" y="287"/>
                    <a:pt x="103" y="250"/>
                  </a:cubicBezTo>
                  <a:cubicBezTo>
                    <a:pt x="103" y="250"/>
                    <a:pt x="134" y="75"/>
                    <a:pt x="127" y="57"/>
                  </a:cubicBezTo>
                  <a:cubicBezTo>
                    <a:pt x="127" y="57"/>
                    <a:pt x="80" y="145"/>
                    <a:pt x="70" y="170"/>
                  </a:cubicBezTo>
                  <a:cubicBezTo>
                    <a:pt x="70" y="170"/>
                    <a:pt x="47" y="171"/>
                    <a:pt x="48" y="149"/>
                  </a:cubicBezTo>
                  <a:cubicBezTo>
                    <a:pt x="48" y="149"/>
                    <a:pt x="94" y="43"/>
                    <a:pt x="57" y="73"/>
                  </a:cubicBezTo>
                  <a:cubicBezTo>
                    <a:pt x="57" y="73"/>
                    <a:pt x="35" y="117"/>
                    <a:pt x="27" y="136"/>
                  </a:cubicBezTo>
                  <a:cubicBezTo>
                    <a:pt x="26" y="140"/>
                    <a:pt x="26" y="140"/>
                    <a:pt x="26" y="140"/>
                  </a:cubicBezTo>
                  <a:lnTo>
                    <a:pt x="25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7"/>
            <p:cNvSpPr/>
            <p:nvPr/>
          </p:nvSpPr>
          <p:spPr bwMode="auto">
            <a:xfrm>
              <a:off x="-4881563" y="2038350"/>
              <a:ext cx="593725" cy="1441450"/>
            </a:xfrm>
            <a:custGeom>
              <a:avLst/>
              <a:gdLst>
                <a:gd name="T0" fmla="*/ 2 w 158"/>
                <a:gd name="T1" fmla="*/ 86 h 383"/>
                <a:gd name="T2" fmla="*/ 88 w 158"/>
                <a:gd name="T3" fmla="*/ 41 h 383"/>
                <a:gd name="T4" fmla="*/ 105 w 158"/>
                <a:gd name="T5" fmla="*/ 47 h 383"/>
                <a:gd name="T6" fmla="*/ 91 w 158"/>
                <a:gd name="T7" fmla="*/ 341 h 383"/>
                <a:gd name="T8" fmla="*/ 27 w 158"/>
                <a:gd name="T9" fmla="*/ 312 h 383"/>
                <a:gd name="T10" fmla="*/ 111 w 158"/>
                <a:gd name="T11" fmla="*/ 383 h 383"/>
                <a:gd name="T12" fmla="*/ 116 w 158"/>
                <a:gd name="T13" fmla="*/ 352 h 383"/>
                <a:gd name="T14" fmla="*/ 131 w 158"/>
                <a:gd name="T15" fmla="*/ 56 h 383"/>
                <a:gd name="T16" fmla="*/ 106 w 158"/>
                <a:gd name="T17" fmla="*/ 9 h 383"/>
                <a:gd name="T18" fmla="*/ 8 w 158"/>
                <a:gd name="T19" fmla="*/ 81 h 383"/>
                <a:gd name="T20" fmla="*/ 0 w 158"/>
                <a:gd name="T21" fmla="*/ 84 h 383"/>
                <a:gd name="T22" fmla="*/ 2 w 158"/>
                <a:gd name="T23" fmla="*/ 86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383">
                  <a:moveTo>
                    <a:pt x="2" y="86"/>
                  </a:moveTo>
                  <a:cubicBezTo>
                    <a:pt x="2" y="86"/>
                    <a:pt x="62" y="75"/>
                    <a:pt x="88" y="41"/>
                  </a:cubicBezTo>
                  <a:cubicBezTo>
                    <a:pt x="88" y="41"/>
                    <a:pt x="107" y="26"/>
                    <a:pt x="105" y="47"/>
                  </a:cubicBezTo>
                  <a:cubicBezTo>
                    <a:pt x="105" y="47"/>
                    <a:pt x="75" y="157"/>
                    <a:pt x="91" y="341"/>
                  </a:cubicBezTo>
                  <a:cubicBezTo>
                    <a:pt x="91" y="341"/>
                    <a:pt x="32" y="321"/>
                    <a:pt x="27" y="312"/>
                  </a:cubicBezTo>
                  <a:cubicBezTo>
                    <a:pt x="27" y="312"/>
                    <a:pt x="92" y="372"/>
                    <a:pt x="111" y="383"/>
                  </a:cubicBezTo>
                  <a:cubicBezTo>
                    <a:pt x="111" y="383"/>
                    <a:pt x="121" y="383"/>
                    <a:pt x="116" y="352"/>
                  </a:cubicBezTo>
                  <a:cubicBezTo>
                    <a:pt x="116" y="352"/>
                    <a:pt x="104" y="106"/>
                    <a:pt x="131" y="56"/>
                  </a:cubicBezTo>
                  <a:cubicBezTo>
                    <a:pt x="131" y="56"/>
                    <a:pt x="158" y="0"/>
                    <a:pt x="106" y="9"/>
                  </a:cubicBezTo>
                  <a:cubicBezTo>
                    <a:pt x="106" y="9"/>
                    <a:pt x="16" y="79"/>
                    <a:pt x="8" y="81"/>
                  </a:cubicBezTo>
                  <a:cubicBezTo>
                    <a:pt x="0" y="84"/>
                    <a:pt x="0" y="84"/>
                    <a:pt x="0" y="84"/>
                  </a:cubicBezTo>
                  <a:lnTo>
                    <a:pt x="2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8"/>
            <p:cNvSpPr/>
            <p:nvPr/>
          </p:nvSpPr>
          <p:spPr bwMode="auto">
            <a:xfrm>
              <a:off x="-4865688" y="2444750"/>
              <a:ext cx="214313" cy="527050"/>
            </a:xfrm>
            <a:custGeom>
              <a:avLst/>
              <a:gdLst>
                <a:gd name="T0" fmla="*/ 4 w 57"/>
                <a:gd name="T1" fmla="*/ 1 h 140"/>
                <a:gd name="T2" fmla="*/ 52 w 57"/>
                <a:gd name="T3" fmla="*/ 60 h 140"/>
                <a:gd name="T4" fmla="*/ 34 w 57"/>
                <a:gd name="T5" fmla="*/ 93 h 140"/>
                <a:gd name="T6" fmla="*/ 53 w 57"/>
                <a:gd name="T7" fmla="*/ 136 h 140"/>
                <a:gd name="T8" fmla="*/ 23 w 57"/>
                <a:gd name="T9" fmla="*/ 115 h 140"/>
                <a:gd name="T10" fmla="*/ 31 w 57"/>
                <a:gd name="T11" fmla="*/ 71 h 140"/>
                <a:gd name="T12" fmla="*/ 0 w 57"/>
                <a:gd name="T13" fmla="*/ 0 h 140"/>
                <a:gd name="T14" fmla="*/ 3 w 57"/>
                <a:gd name="T15" fmla="*/ 1 h 140"/>
                <a:gd name="T16" fmla="*/ 4 w 57"/>
                <a:gd name="T17" fmla="*/ 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140">
                  <a:moveTo>
                    <a:pt x="4" y="1"/>
                  </a:moveTo>
                  <a:cubicBezTo>
                    <a:pt x="4" y="1"/>
                    <a:pt x="57" y="15"/>
                    <a:pt x="52" y="60"/>
                  </a:cubicBezTo>
                  <a:cubicBezTo>
                    <a:pt x="34" y="93"/>
                    <a:pt x="34" y="93"/>
                    <a:pt x="34" y="93"/>
                  </a:cubicBezTo>
                  <a:cubicBezTo>
                    <a:pt x="34" y="93"/>
                    <a:pt x="36" y="119"/>
                    <a:pt x="53" y="136"/>
                  </a:cubicBezTo>
                  <a:cubicBezTo>
                    <a:pt x="53" y="136"/>
                    <a:pt x="31" y="140"/>
                    <a:pt x="23" y="115"/>
                  </a:cubicBezTo>
                  <a:cubicBezTo>
                    <a:pt x="23" y="115"/>
                    <a:pt x="19" y="87"/>
                    <a:pt x="31" y="71"/>
                  </a:cubicBezTo>
                  <a:cubicBezTo>
                    <a:pt x="31" y="71"/>
                    <a:pt x="52" y="35"/>
                    <a:pt x="0" y="0"/>
                  </a:cubicBezTo>
                  <a:cubicBezTo>
                    <a:pt x="3" y="1"/>
                    <a:pt x="3" y="1"/>
                    <a:pt x="3" y="1"/>
                  </a:cubicBezTo>
                  <a:lnTo>
                    <a:pt x="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9"/>
            <p:cNvSpPr>
              <a:spLocks noEditPoints="1"/>
            </p:cNvSpPr>
            <p:nvPr/>
          </p:nvSpPr>
          <p:spPr bwMode="auto">
            <a:xfrm>
              <a:off x="-5805488" y="1744663"/>
              <a:ext cx="1011238" cy="1825625"/>
            </a:xfrm>
            <a:custGeom>
              <a:avLst/>
              <a:gdLst>
                <a:gd name="T0" fmla="*/ 216 w 269"/>
                <a:gd name="T1" fmla="*/ 65 h 485"/>
                <a:gd name="T2" fmla="*/ 251 w 269"/>
                <a:gd name="T3" fmla="*/ 102 h 485"/>
                <a:gd name="T4" fmla="*/ 263 w 269"/>
                <a:gd name="T5" fmla="*/ 134 h 485"/>
                <a:gd name="T6" fmla="*/ 216 w 269"/>
                <a:gd name="T7" fmla="*/ 164 h 485"/>
                <a:gd name="T8" fmla="*/ 216 w 269"/>
                <a:gd name="T9" fmla="*/ 136 h 485"/>
                <a:gd name="T10" fmla="*/ 231 w 269"/>
                <a:gd name="T11" fmla="*/ 126 h 485"/>
                <a:gd name="T12" fmla="*/ 234 w 269"/>
                <a:gd name="T13" fmla="*/ 98 h 485"/>
                <a:gd name="T14" fmla="*/ 216 w 269"/>
                <a:gd name="T15" fmla="*/ 74 h 485"/>
                <a:gd name="T16" fmla="*/ 216 w 269"/>
                <a:gd name="T17" fmla="*/ 65 h 485"/>
                <a:gd name="T18" fmla="*/ 18 w 269"/>
                <a:gd name="T19" fmla="*/ 275 h 485"/>
                <a:gd name="T20" fmla="*/ 55 w 269"/>
                <a:gd name="T21" fmla="*/ 349 h 485"/>
                <a:gd name="T22" fmla="*/ 75 w 269"/>
                <a:gd name="T23" fmla="*/ 252 h 485"/>
                <a:gd name="T24" fmla="*/ 85 w 269"/>
                <a:gd name="T25" fmla="*/ 223 h 485"/>
                <a:gd name="T26" fmla="*/ 163 w 269"/>
                <a:gd name="T27" fmla="*/ 164 h 485"/>
                <a:gd name="T28" fmla="*/ 200 w 269"/>
                <a:gd name="T29" fmla="*/ 41 h 485"/>
                <a:gd name="T30" fmla="*/ 206 w 269"/>
                <a:gd name="T31" fmla="*/ 53 h 485"/>
                <a:gd name="T32" fmla="*/ 216 w 269"/>
                <a:gd name="T33" fmla="*/ 65 h 485"/>
                <a:gd name="T34" fmla="*/ 216 w 269"/>
                <a:gd name="T35" fmla="*/ 74 h 485"/>
                <a:gd name="T36" fmla="*/ 207 w 269"/>
                <a:gd name="T37" fmla="*/ 65 h 485"/>
                <a:gd name="T38" fmla="*/ 202 w 269"/>
                <a:gd name="T39" fmla="*/ 73 h 485"/>
                <a:gd name="T40" fmla="*/ 198 w 269"/>
                <a:gd name="T41" fmla="*/ 138 h 485"/>
                <a:gd name="T42" fmla="*/ 216 w 269"/>
                <a:gd name="T43" fmla="*/ 136 h 485"/>
                <a:gd name="T44" fmla="*/ 216 w 269"/>
                <a:gd name="T45" fmla="*/ 164 h 485"/>
                <a:gd name="T46" fmla="*/ 137 w 269"/>
                <a:gd name="T47" fmla="*/ 231 h 485"/>
                <a:gd name="T48" fmla="*/ 104 w 269"/>
                <a:gd name="T49" fmla="*/ 237 h 485"/>
                <a:gd name="T50" fmla="*/ 98 w 269"/>
                <a:gd name="T51" fmla="*/ 261 h 485"/>
                <a:gd name="T52" fmla="*/ 67 w 269"/>
                <a:gd name="T53" fmla="*/ 372 h 485"/>
                <a:gd name="T54" fmla="*/ 29 w 269"/>
                <a:gd name="T55" fmla="*/ 485 h 485"/>
                <a:gd name="T56" fmla="*/ 5 w 269"/>
                <a:gd name="T57" fmla="*/ 454 h 485"/>
                <a:gd name="T58" fmla="*/ 9 w 269"/>
                <a:gd name="T59" fmla="*/ 356 h 485"/>
                <a:gd name="T60" fmla="*/ 16 w 269"/>
                <a:gd name="T61" fmla="*/ 287 h 485"/>
                <a:gd name="T62" fmla="*/ 18 w 269"/>
                <a:gd name="T63" fmla="*/ 27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9" h="485">
                  <a:moveTo>
                    <a:pt x="216" y="65"/>
                  </a:moveTo>
                  <a:cubicBezTo>
                    <a:pt x="251" y="102"/>
                    <a:pt x="251" y="102"/>
                    <a:pt x="251" y="102"/>
                  </a:cubicBezTo>
                  <a:cubicBezTo>
                    <a:pt x="251" y="102"/>
                    <a:pt x="269" y="105"/>
                    <a:pt x="263" y="134"/>
                  </a:cubicBezTo>
                  <a:cubicBezTo>
                    <a:pt x="263" y="134"/>
                    <a:pt x="242" y="147"/>
                    <a:pt x="216" y="164"/>
                  </a:cubicBezTo>
                  <a:cubicBezTo>
                    <a:pt x="216" y="136"/>
                    <a:pt x="216" y="136"/>
                    <a:pt x="216" y="136"/>
                  </a:cubicBezTo>
                  <a:cubicBezTo>
                    <a:pt x="224" y="132"/>
                    <a:pt x="231" y="126"/>
                    <a:pt x="231" y="126"/>
                  </a:cubicBezTo>
                  <a:cubicBezTo>
                    <a:pt x="237" y="120"/>
                    <a:pt x="234" y="98"/>
                    <a:pt x="234" y="98"/>
                  </a:cubicBezTo>
                  <a:cubicBezTo>
                    <a:pt x="234" y="93"/>
                    <a:pt x="224" y="82"/>
                    <a:pt x="216" y="74"/>
                  </a:cubicBezTo>
                  <a:lnTo>
                    <a:pt x="216" y="65"/>
                  </a:lnTo>
                  <a:close/>
                  <a:moveTo>
                    <a:pt x="18" y="275"/>
                  </a:moveTo>
                  <a:cubicBezTo>
                    <a:pt x="18" y="275"/>
                    <a:pt x="39" y="421"/>
                    <a:pt x="55" y="349"/>
                  </a:cubicBezTo>
                  <a:cubicBezTo>
                    <a:pt x="55" y="349"/>
                    <a:pt x="82" y="271"/>
                    <a:pt x="75" y="252"/>
                  </a:cubicBezTo>
                  <a:cubicBezTo>
                    <a:pt x="75" y="252"/>
                    <a:pt x="65" y="245"/>
                    <a:pt x="85" y="223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63" y="164"/>
                    <a:pt x="185" y="0"/>
                    <a:pt x="200" y="41"/>
                  </a:cubicBezTo>
                  <a:cubicBezTo>
                    <a:pt x="206" y="53"/>
                    <a:pt x="206" y="53"/>
                    <a:pt x="206" y="53"/>
                  </a:cubicBezTo>
                  <a:cubicBezTo>
                    <a:pt x="216" y="65"/>
                    <a:pt x="216" y="65"/>
                    <a:pt x="216" y="65"/>
                  </a:cubicBezTo>
                  <a:cubicBezTo>
                    <a:pt x="216" y="74"/>
                    <a:pt x="216" y="74"/>
                    <a:pt x="216" y="74"/>
                  </a:cubicBezTo>
                  <a:cubicBezTo>
                    <a:pt x="211" y="69"/>
                    <a:pt x="207" y="65"/>
                    <a:pt x="207" y="65"/>
                  </a:cubicBezTo>
                  <a:cubicBezTo>
                    <a:pt x="202" y="73"/>
                    <a:pt x="202" y="73"/>
                    <a:pt x="202" y="73"/>
                  </a:cubicBezTo>
                  <a:cubicBezTo>
                    <a:pt x="198" y="138"/>
                    <a:pt x="198" y="138"/>
                    <a:pt x="198" y="138"/>
                  </a:cubicBezTo>
                  <a:cubicBezTo>
                    <a:pt x="198" y="144"/>
                    <a:pt x="208" y="141"/>
                    <a:pt x="216" y="136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186" y="185"/>
                    <a:pt x="149" y="212"/>
                    <a:pt x="137" y="231"/>
                  </a:cubicBezTo>
                  <a:cubicBezTo>
                    <a:pt x="137" y="231"/>
                    <a:pt x="131" y="237"/>
                    <a:pt x="104" y="237"/>
                  </a:cubicBezTo>
                  <a:cubicBezTo>
                    <a:pt x="104" y="237"/>
                    <a:pt x="98" y="237"/>
                    <a:pt x="98" y="261"/>
                  </a:cubicBezTo>
                  <a:cubicBezTo>
                    <a:pt x="98" y="261"/>
                    <a:pt x="76" y="341"/>
                    <a:pt x="67" y="372"/>
                  </a:cubicBezTo>
                  <a:cubicBezTo>
                    <a:pt x="67" y="372"/>
                    <a:pt x="42" y="478"/>
                    <a:pt x="29" y="485"/>
                  </a:cubicBezTo>
                  <a:cubicBezTo>
                    <a:pt x="29" y="485"/>
                    <a:pt x="0" y="483"/>
                    <a:pt x="5" y="454"/>
                  </a:cubicBezTo>
                  <a:cubicBezTo>
                    <a:pt x="5" y="454"/>
                    <a:pt x="10" y="373"/>
                    <a:pt x="9" y="356"/>
                  </a:cubicBezTo>
                  <a:cubicBezTo>
                    <a:pt x="16" y="287"/>
                    <a:pt x="16" y="287"/>
                    <a:pt x="16" y="287"/>
                  </a:cubicBezTo>
                  <a:lnTo>
                    <a:pt x="18" y="2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0"/>
            <p:cNvSpPr/>
            <p:nvPr/>
          </p:nvSpPr>
          <p:spPr bwMode="auto">
            <a:xfrm>
              <a:off x="-4013200" y="1966913"/>
              <a:ext cx="852488" cy="579438"/>
            </a:xfrm>
            <a:custGeom>
              <a:avLst/>
              <a:gdLst>
                <a:gd name="T0" fmla="*/ 6 w 227"/>
                <a:gd name="T1" fmla="*/ 142 h 154"/>
                <a:gd name="T2" fmla="*/ 126 w 227"/>
                <a:gd name="T3" fmla="*/ 99 h 154"/>
                <a:gd name="T4" fmla="*/ 170 w 227"/>
                <a:gd name="T5" fmla="*/ 0 h 154"/>
                <a:gd name="T6" fmla="*/ 161 w 227"/>
                <a:gd name="T7" fmla="*/ 84 h 154"/>
                <a:gd name="T8" fmla="*/ 206 w 227"/>
                <a:gd name="T9" fmla="*/ 64 h 154"/>
                <a:gd name="T10" fmla="*/ 209 w 227"/>
                <a:gd name="T11" fmla="*/ 53 h 154"/>
                <a:gd name="T12" fmla="*/ 219 w 227"/>
                <a:gd name="T13" fmla="*/ 73 h 154"/>
                <a:gd name="T14" fmla="*/ 43 w 227"/>
                <a:gd name="T15" fmla="*/ 151 h 154"/>
                <a:gd name="T16" fmla="*/ 0 w 227"/>
                <a:gd name="T17" fmla="*/ 144 h 154"/>
                <a:gd name="T18" fmla="*/ 6 w 227"/>
                <a:gd name="T19" fmla="*/ 1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154">
                  <a:moveTo>
                    <a:pt x="6" y="142"/>
                  </a:moveTo>
                  <a:cubicBezTo>
                    <a:pt x="6" y="143"/>
                    <a:pt x="11" y="154"/>
                    <a:pt x="126" y="99"/>
                  </a:cubicBezTo>
                  <a:cubicBezTo>
                    <a:pt x="126" y="99"/>
                    <a:pt x="148" y="3"/>
                    <a:pt x="170" y="0"/>
                  </a:cubicBezTo>
                  <a:cubicBezTo>
                    <a:pt x="170" y="0"/>
                    <a:pt x="177" y="56"/>
                    <a:pt x="161" y="84"/>
                  </a:cubicBezTo>
                  <a:cubicBezTo>
                    <a:pt x="161" y="84"/>
                    <a:pt x="179" y="90"/>
                    <a:pt x="206" y="64"/>
                  </a:cubicBezTo>
                  <a:cubicBezTo>
                    <a:pt x="206" y="64"/>
                    <a:pt x="201" y="41"/>
                    <a:pt x="209" y="53"/>
                  </a:cubicBezTo>
                  <a:cubicBezTo>
                    <a:pt x="209" y="53"/>
                    <a:pt x="227" y="68"/>
                    <a:pt x="219" y="73"/>
                  </a:cubicBezTo>
                  <a:cubicBezTo>
                    <a:pt x="219" y="73"/>
                    <a:pt x="109" y="149"/>
                    <a:pt x="43" y="151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44"/>
                    <a:pt x="6" y="140"/>
                    <a:pt x="6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1"/>
            <p:cNvSpPr>
              <a:spLocks noEditPoints="1"/>
            </p:cNvSpPr>
            <p:nvPr/>
          </p:nvSpPr>
          <p:spPr bwMode="auto">
            <a:xfrm>
              <a:off x="-4021138" y="2351088"/>
              <a:ext cx="965200" cy="1166813"/>
            </a:xfrm>
            <a:custGeom>
              <a:avLst/>
              <a:gdLst>
                <a:gd name="T0" fmla="*/ 130 w 257"/>
                <a:gd name="T1" fmla="*/ 50 h 310"/>
                <a:gd name="T2" fmla="*/ 218 w 257"/>
                <a:gd name="T3" fmla="*/ 16 h 310"/>
                <a:gd name="T4" fmla="*/ 254 w 257"/>
                <a:gd name="T5" fmla="*/ 13 h 310"/>
                <a:gd name="T6" fmla="*/ 254 w 257"/>
                <a:gd name="T7" fmla="*/ 60 h 310"/>
                <a:gd name="T8" fmla="*/ 255 w 257"/>
                <a:gd name="T9" fmla="*/ 249 h 310"/>
                <a:gd name="T10" fmla="*/ 195 w 257"/>
                <a:gd name="T11" fmla="*/ 256 h 310"/>
                <a:gd name="T12" fmla="*/ 239 w 257"/>
                <a:gd name="T13" fmla="*/ 243 h 310"/>
                <a:gd name="T14" fmla="*/ 242 w 257"/>
                <a:gd name="T15" fmla="*/ 46 h 310"/>
                <a:gd name="T16" fmla="*/ 210 w 257"/>
                <a:gd name="T17" fmla="*/ 30 h 310"/>
                <a:gd name="T18" fmla="*/ 130 w 257"/>
                <a:gd name="T19" fmla="*/ 64 h 310"/>
                <a:gd name="T20" fmla="*/ 130 w 257"/>
                <a:gd name="T21" fmla="*/ 50 h 310"/>
                <a:gd name="T22" fmla="*/ 130 w 257"/>
                <a:gd name="T23" fmla="*/ 97 h 310"/>
                <a:gd name="T24" fmla="*/ 130 w 257"/>
                <a:gd name="T25" fmla="*/ 160 h 310"/>
                <a:gd name="T26" fmla="*/ 130 w 257"/>
                <a:gd name="T27" fmla="*/ 159 h 310"/>
                <a:gd name="T28" fmla="*/ 137 w 257"/>
                <a:gd name="T29" fmla="*/ 156 h 310"/>
                <a:gd name="T30" fmla="*/ 139 w 257"/>
                <a:gd name="T31" fmla="*/ 187 h 310"/>
                <a:gd name="T32" fmla="*/ 130 w 257"/>
                <a:gd name="T33" fmla="*/ 191 h 310"/>
                <a:gd name="T34" fmla="*/ 130 w 257"/>
                <a:gd name="T35" fmla="*/ 205 h 310"/>
                <a:gd name="T36" fmla="*/ 135 w 257"/>
                <a:gd name="T37" fmla="*/ 202 h 310"/>
                <a:gd name="T38" fmla="*/ 144 w 257"/>
                <a:gd name="T39" fmla="*/ 246 h 310"/>
                <a:gd name="T40" fmla="*/ 151 w 257"/>
                <a:gd name="T41" fmla="*/ 190 h 310"/>
                <a:gd name="T42" fmla="*/ 137 w 257"/>
                <a:gd name="T43" fmla="*/ 139 h 310"/>
                <a:gd name="T44" fmla="*/ 161 w 257"/>
                <a:gd name="T45" fmla="*/ 96 h 310"/>
                <a:gd name="T46" fmla="*/ 138 w 257"/>
                <a:gd name="T47" fmla="*/ 87 h 310"/>
                <a:gd name="T48" fmla="*/ 130 w 257"/>
                <a:gd name="T49" fmla="*/ 97 h 310"/>
                <a:gd name="T50" fmla="*/ 13 w 257"/>
                <a:gd name="T51" fmla="*/ 213 h 310"/>
                <a:gd name="T52" fmla="*/ 0 w 257"/>
                <a:gd name="T53" fmla="*/ 201 h 310"/>
                <a:gd name="T54" fmla="*/ 47 w 257"/>
                <a:gd name="T55" fmla="*/ 102 h 310"/>
                <a:gd name="T56" fmla="*/ 130 w 257"/>
                <a:gd name="T57" fmla="*/ 50 h 310"/>
                <a:gd name="T58" fmla="*/ 130 w 257"/>
                <a:gd name="T59" fmla="*/ 64 h 310"/>
                <a:gd name="T60" fmla="*/ 85 w 257"/>
                <a:gd name="T61" fmla="*/ 100 h 310"/>
                <a:gd name="T62" fmla="*/ 130 w 257"/>
                <a:gd name="T63" fmla="*/ 97 h 310"/>
                <a:gd name="T64" fmla="*/ 130 w 257"/>
                <a:gd name="T65" fmla="*/ 160 h 310"/>
                <a:gd name="T66" fmla="*/ 117 w 257"/>
                <a:gd name="T67" fmla="*/ 188 h 310"/>
                <a:gd name="T68" fmla="*/ 130 w 257"/>
                <a:gd name="T69" fmla="*/ 191 h 310"/>
                <a:gd name="T70" fmla="*/ 130 w 257"/>
                <a:gd name="T71" fmla="*/ 205 h 310"/>
                <a:gd name="T72" fmla="*/ 100 w 257"/>
                <a:gd name="T73" fmla="*/ 203 h 310"/>
                <a:gd name="T74" fmla="*/ 126 w 257"/>
                <a:gd name="T75" fmla="*/ 154 h 310"/>
                <a:gd name="T76" fmla="*/ 122 w 257"/>
                <a:gd name="T77" fmla="*/ 126 h 310"/>
                <a:gd name="T78" fmla="*/ 127 w 257"/>
                <a:gd name="T79" fmla="*/ 110 h 310"/>
                <a:gd name="T80" fmla="*/ 105 w 257"/>
                <a:gd name="T81" fmla="*/ 131 h 310"/>
                <a:gd name="T82" fmla="*/ 88 w 257"/>
                <a:gd name="T83" fmla="*/ 124 h 310"/>
                <a:gd name="T84" fmla="*/ 45 w 257"/>
                <a:gd name="T85" fmla="*/ 125 h 310"/>
                <a:gd name="T86" fmla="*/ 11 w 257"/>
                <a:gd name="T87" fmla="*/ 203 h 310"/>
                <a:gd name="T88" fmla="*/ 11 w 257"/>
                <a:gd name="T89" fmla="*/ 208 h 310"/>
                <a:gd name="T90" fmla="*/ 13 w 257"/>
                <a:gd name="T91" fmla="*/ 213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7" h="310">
                  <a:moveTo>
                    <a:pt x="130" y="50"/>
                  </a:moveTo>
                  <a:cubicBezTo>
                    <a:pt x="156" y="36"/>
                    <a:pt x="186" y="24"/>
                    <a:pt x="218" y="16"/>
                  </a:cubicBezTo>
                  <a:cubicBezTo>
                    <a:pt x="218" y="16"/>
                    <a:pt x="239" y="0"/>
                    <a:pt x="254" y="13"/>
                  </a:cubicBezTo>
                  <a:cubicBezTo>
                    <a:pt x="254" y="13"/>
                    <a:pt x="257" y="12"/>
                    <a:pt x="254" y="60"/>
                  </a:cubicBezTo>
                  <a:cubicBezTo>
                    <a:pt x="254" y="60"/>
                    <a:pt x="243" y="195"/>
                    <a:pt x="255" y="249"/>
                  </a:cubicBezTo>
                  <a:cubicBezTo>
                    <a:pt x="255" y="249"/>
                    <a:pt x="245" y="310"/>
                    <a:pt x="195" y="256"/>
                  </a:cubicBezTo>
                  <a:cubicBezTo>
                    <a:pt x="195" y="256"/>
                    <a:pt x="239" y="279"/>
                    <a:pt x="239" y="243"/>
                  </a:cubicBezTo>
                  <a:cubicBezTo>
                    <a:pt x="239" y="243"/>
                    <a:pt x="229" y="87"/>
                    <a:pt x="242" y="46"/>
                  </a:cubicBezTo>
                  <a:cubicBezTo>
                    <a:pt x="242" y="46"/>
                    <a:pt x="245" y="24"/>
                    <a:pt x="210" y="30"/>
                  </a:cubicBezTo>
                  <a:cubicBezTo>
                    <a:pt x="210" y="30"/>
                    <a:pt x="166" y="45"/>
                    <a:pt x="130" y="64"/>
                  </a:cubicBezTo>
                  <a:cubicBezTo>
                    <a:pt x="130" y="50"/>
                    <a:pt x="130" y="50"/>
                    <a:pt x="130" y="50"/>
                  </a:cubicBezTo>
                  <a:close/>
                  <a:moveTo>
                    <a:pt x="130" y="97"/>
                  </a:moveTo>
                  <a:cubicBezTo>
                    <a:pt x="130" y="160"/>
                    <a:pt x="130" y="160"/>
                    <a:pt x="130" y="160"/>
                  </a:cubicBezTo>
                  <a:cubicBezTo>
                    <a:pt x="130" y="159"/>
                    <a:pt x="130" y="159"/>
                    <a:pt x="130" y="159"/>
                  </a:cubicBezTo>
                  <a:cubicBezTo>
                    <a:pt x="137" y="156"/>
                    <a:pt x="137" y="156"/>
                    <a:pt x="137" y="156"/>
                  </a:cubicBezTo>
                  <a:cubicBezTo>
                    <a:pt x="137" y="156"/>
                    <a:pt x="148" y="171"/>
                    <a:pt x="139" y="187"/>
                  </a:cubicBezTo>
                  <a:cubicBezTo>
                    <a:pt x="139" y="187"/>
                    <a:pt x="135" y="189"/>
                    <a:pt x="130" y="191"/>
                  </a:cubicBezTo>
                  <a:cubicBezTo>
                    <a:pt x="130" y="205"/>
                    <a:pt x="130" y="205"/>
                    <a:pt x="130" y="205"/>
                  </a:cubicBezTo>
                  <a:cubicBezTo>
                    <a:pt x="133" y="203"/>
                    <a:pt x="135" y="202"/>
                    <a:pt x="135" y="202"/>
                  </a:cubicBezTo>
                  <a:cubicBezTo>
                    <a:pt x="136" y="253"/>
                    <a:pt x="144" y="246"/>
                    <a:pt x="144" y="24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76" y="156"/>
                    <a:pt x="137" y="139"/>
                    <a:pt x="137" y="139"/>
                  </a:cubicBezTo>
                  <a:cubicBezTo>
                    <a:pt x="121" y="127"/>
                    <a:pt x="161" y="96"/>
                    <a:pt x="161" y="96"/>
                  </a:cubicBezTo>
                  <a:cubicBezTo>
                    <a:pt x="167" y="75"/>
                    <a:pt x="138" y="87"/>
                    <a:pt x="138" y="87"/>
                  </a:cubicBezTo>
                  <a:cubicBezTo>
                    <a:pt x="135" y="91"/>
                    <a:pt x="133" y="94"/>
                    <a:pt x="130" y="97"/>
                  </a:cubicBezTo>
                  <a:close/>
                  <a:moveTo>
                    <a:pt x="13" y="213"/>
                  </a:moveTo>
                  <a:cubicBezTo>
                    <a:pt x="13" y="213"/>
                    <a:pt x="8" y="230"/>
                    <a:pt x="0" y="201"/>
                  </a:cubicBezTo>
                  <a:cubicBezTo>
                    <a:pt x="0" y="201"/>
                    <a:pt x="0" y="165"/>
                    <a:pt x="47" y="102"/>
                  </a:cubicBezTo>
                  <a:cubicBezTo>
                    <a:pt x="47" y="102"/>
                    <a:pt x="82" y="75"/>
                    <a:pt x="130" y="50"/>
                  </a:cubicBezTo>
                  <a:cubicBezTo>
                    <a:pt x="130" y="64"/>
                    <a:pt x="130" y="64"/>
                    <a:pt x="130" y="64"/>
                  </a:cubicBezTo>
                  <a:cubicBezTo>
                    <a:pt x="106" y="76"/>
                    <a:pt x="86" y="89"/>
                    <a:pt x="85" y="100"/>
                  </a:cubicBezTo>
                  <a:cubicBezTo>
                    <a:pt x="85" y="100"/>
                    <a:pt x="98" y="128"/>
                    <a:pt x="130" y="97"/>
                  </a:cubicBezTo>
                  <a:cubicBezTo>
                    <a:pt x="130" y="160"/>
                    <a:pt x="130" y="160"/>
                    <a:pt x="130" y="160"/>
                  </a:cubicBezTo>
                  <a:cubicBezTo>
                    <a:pt x="117" y="188"/>
                    <a:pt x="117" y="188"/>
                    <a:pt x="117" y="188"/>
                  </a:cubicBezTo>
                  <a:cubicBezTo>
                    <a:pt x="117" y="194"/>
                    <a:pt x="124" y="193"/>
                    <a:pt x="130" y="191"/>
                  </a:cubicBezTo>
                  <a:cubicBezTo>
                    <a:pt x="130" y="205"/>
                    <a:pt x="130" y="205"/>
                    <a:pt x="130" y="205"/>
                  </a:cubicBezTo>
                  <a:cubicBezTo>
                    <a:pt x="120" y="210"/>
                    <a:pt x="100" y="219"/>
                    <a:pt x="100" y="203"/>
                  </a:cubicBezTo>
                  <a:cubicBezTo>
                    <a:pt x="126" y="154"/>
                    <a:pt x="126" y="154"/>
                    <a:pt x="126" y="154"/>
                  </a:cubicBezTo>
                  <a:cubicBezTo>
                    <a:pt x="126" y="154"/>
                    <a:pt x="107" y="140"/>
                    <a:pt x="122" y="126"/>
                  </a:cubicBezTo>
                  <a:cubicBezTo>
                    <a:pt x="122" y="126"/>
                    <a:pt x="121" y="111"/>
                    <a:pt x="127" y="110"/>
                  </a:cubicBezTo>
                  <a:cubicBezTo>
                    <a:pt x="127" y="110"/>
                    <a:pt x="105" y="119"/>
                    <a:pt x="105" y="131"/>
                  </a:cubicBezTo>
                  <a:cubicBezTo>
                    <a:pt x="105" y="131"/>
                    <a:pt x="93" y="136"/>
                    <a:pt x="88" y="124"/>
                  </a:cubicBezTo>
                  <a:cubicBezTo>
                    <a:pt x="88" y="124"/>
                    <a:pt x="67" y="103"/>
                    <a:pt x="45" y="125"/>
                  </a:cubicBezTo>
                  <a:cubicBezTo>
                    <a:pt x="45" y="125"/>
                    <a:pt x="10" y="159"/>
                    <a:pt x="11" y="203"/>
                  </a:cubicBezTo>
                  <a:cubicBezTo>
                    <a:pt x="11" y="208"/>
                    <a:pt x="11" y="208"/>
                    <a:pt x="11" y="208"/>
                  </a:cubicBezTo>
                  <a:lnTo>
                    <a:pt x="13" y="2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2"/>
            <p:cNvSpPr/>
            <p:nvPr/>
          </p:nvSpPr>
          <p:spPr bwMode="auto">
            <a:xfrm>
              <a:off x="-2598738" y="1789113"/>
              <a:ext cx="706438" cy="1490663"/>
            </a:xfrm>
            <a:custGeom>
              <a:avLst/>
              <a:gdLst>
                <a:gd name="T0" fmla="*/ 101 w 188"/>
                <a:gd name="T1" fmla="*/ 71 h 396"/>
                <a:gd name="T2" fmla="*/ 131 w 188"/>
                <a:gd name="T3" fmla="*/ 71 h 396"/>
                <a:gd name="T4" fmla="*/ 107 w 188"/>
                <a:gd name="T5" fmla="*/ 220 h 396"/>
                <a:gd name="T6" fmla="*/ 171 w 188"/>
                <a:gd name="T7" fmla="*/ 173 h 396"/>
                <a:gd name="T8" fmla="*/ 161 w 188"/>
                <a:gd name="T9" fmla="*/ 139 h 396"/>
                <a:gd name="T10" fmla="*/ 184 w 188"/>
                <a:gd name="T11" fmla="*/ 187 h 396"/>
                <a:gd name="T12" fmla="*/ 101 w 188"/>
                <a:gd name="T13" fmla="*/ 251 h 396"/>
                <a:gd name="T14" fmla="*/ 0 w 188"/>
                <a:gd name="T15" fmla="*/ 396 h 396"/>
                <a:gd name="T16" fmla="*/ 66 w 188"/>
                <a:gd name="T17" fmla="*/ 267 h 396"/>
                <a:gd name="T18" fmla="*/ 27 w 188"/>
                <a:gd name="T19" fmla="*/ 283 h 396"/>
                <a:gd name="T20" fmla="*/ 20 w 188"/>
                <a:gd name="T21" fmla="*/ 271 h 396"/>
                <a:gd name="T22" fmla="*/ 83 w 188"/>
                <a:gd name="T23" fmla="*/ 234 h 396"/>
                <a:gd name="T24" fmla="*/ 102 w 188"/>
                <a:gd name="T25" fmla="*/ 83 h 396"/>
                <a:gd name="T26" fmla="*/ 101 w 188"/>
                <a:gd name="T27" fmla="*/ 7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8" h="396">
                  <a:moveTo>
                    <a:pt x="101" y="71"/>
                  </a:moveTo>
                  <a:cubicBezTo>
                    <a:pt x="101" y="71"/>
                    <a:pt x="118" y="0"/>
                    <a:pt x="131" y="71"/>
                  </a:cubicBezTo>
                  <a:cubicBezTo>
                    <a:pt x="131" y="71"/>
                    <a:pt x="120" y="194"/>
                    <a:pt x="107" y="220"/>
                  </a:cubicBezTo>
                  <a:cubicBezTo>
                    <a:pt x="107" y="220"/>
                    <a:pt x="153" y="197"/>
                    <a:pt x="171" y="173"/>
                  </a:cubicBezTo>
                  <a:cubicBezTo>
                    <a:pt x="161" y="139"/>
                    <a:pt x="161" y="139"/>
                    <a:pt x="161" y="139"/>
                  </a:cubicBezTo>
                  <a:cubicBezTo>
                    <a:pt x="161" y="139"/>
                    <a:pt x="188" y="171"/>
                    <a:pt x="184" y="187"/>
                  </a:cubicBezTo>
                  <a:cubicBezTo>
                    <a:pt x="184" y="187"/>
                    <a:pt x="141" y="233"/>
                    <a:pt x="101" y="251"/>
                  </a:cubicBezTo>
                  <a:cubicBezTo>
                    <a:pt x="101" y="251"/>
                    <a:pt x="67" y="371"/>
                    <a:pt x="0" y="396"/>
                  </a:cubicBezTo>
                  <a:cubicBezTo>
                    <a:pt x="0" y="396"/>
                    <a:pt x="74" y="333"/>
                    <a:pt x="66" y="267"/>
                  </a:cubicBezTo>
                  <a:cubicBezTo>
                    <a:pt x="27" y="283"/>
                    <a:pt x="27" y="283"/>
                    <a:pt x="27" y="283"/>
                  </a:cubicBezTo>
                  <a:cubicBezTo>
                    <a:pt x="27" y="283"/>
                    <a:pt x="6" y="283"/>
                    <a:pt x="20" y="271"/>
                  </a:cubicBezTo>
                  <a:cubicBezTo>
                    <a:pt x="83" y="234"/>
                    <a:pt x="83" y="234"/>
                    <a:pt x="83" y="234"/>
                  </a:cubicBezTo>
                  <a:cubicBezTo>
                    <a:pt x="102" y="83"/>
                    <a:pt x="102" y="83"/>
                    <a:pt x="102" y="83"/>
                  </a:cubicBezTo>
                  <a:lnTo>
                    <a:pt x="101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3"/>
            <p:cNvSpPr/>
            <p:nvPr/>
          </p:nvSpPr>
          <p:spPr bwMode="auto">
            <a:xfrm>
              <a:off x="-2197100" y="2817813"/>
              <a:ext cx="657225" cy="414338"/>
            </a:xfrm>
            <a:custGeom>
              <a:avLst/>
              <a:gdLst>
                <a:gd name="T0" fmla="*/ 2 w 175"/>
                <a:gd name="T1" fmla="*/ 0 h 110"/>
                <a:gd name="T2" fmla="*/ 159 w 175"/>
                <a:gd name="T3" fmla="*/ 82 h 110"/>
                <a:gd name="T4" fmla="*/ 135 w 175"/>
                <a:gd name="T5" fmla="*/ 101 h 110"/>
                <a:gd name="T6" fmla="*/ 82 w 175"/>
                <a:gd name="T7" fmla="*/ 85 h 110"/>
                <a:gd name="T8" fmla="*/ 4 w 175"/>
                <a:gd name="T9" fmla="*/ 7 h 110"/>
                <a:gd name="T10" fmla="*/ 0 w 175"/>
                <a:gd name="T11" fmla="*/ 4 h 110"/>
                <a:gd name="T12" fmla="*/ 2 w 175"/>
                <a:gd name="T13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110">
                  <a:moveTo>
                    <a:pt x="2" y="0"/>
                  </a:moveTo>
                  <a:cubicBezTo>
                    <a:pt x="2" y="0"/>
                    <a:pt x="101" y="87"/>
                    <a:pt x="159" y="82"/>
                  </a:cubicBezTo>
                  <a:cubicBezTo>
                    <a:pt x="159" y="82"/>
                    <a:pt x="175" y="93"/>
                    <a:pt x="135" y="101"/>
                  </a:cubicBezTo>
                  <a:cubicBezTo>
                    <a:pt x="135" y="101"/>
                    <a:pt x="102" y="110"/>
                    <a:pt x="82" y="85"/>
                  </a:cubicBezTo>
                  <a:cubicBezTo>
                    <a:pt x="82" y="85"/>
                    <a:pt x="26" y="21"/>
                    <a:pt x="4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4"/>
            <p:cNvSpPr/>
            <p:nvPr/>
          </p:nvSpPr>
          <p:spPr bwMode="auto">
            <a:xfrm>
              <a:off x="-1273175" y="1552575"/>
              <a:ext cx="1276350" cy="2085975"/>
            </a:xfrm>
            <a:custGeom>
              <a:avLst/>
              <a:gdLst>
                <a:gd name="T0" fmla="*/ 71 w 340"/>
                <a:gd name="T1" fmla="*/ 122 h 554"/>
                <a:gd name="T2" fmla="*/ 119 w 340"/>
                <a:gd name="T3" fmla="*/ 219 h 554"/>
                <a:gd name="T4" fmla="*/ 196 w 340"/>
                <a:gd name="T5" fmla="*/ 158 h 554"/>
                <a:gd name="T6" fmla="*/ 155 w 340"/>
                <a:gd name="T7" fmla="*/ 147 h 554"/>
                <a:gd name="T8" fmla="*/ 132 w 340"/>
                <a:gd name="T9" fmla="*/ 159 h 554"/>
                <a:gd name="T10" fmla="*/ 140 w 340"/>
                <a:gd name="T11" fmla="*/ 145 h 554"/>
                <a:gd name="T12" fmla="*/ 137 w 340"/>
                <a:gd name="T13" fmla="*/ 134 h 554"/>
                <a:gd name="T14" fmla="*/ 165 w 340"/>
                <a:gd name="T15" fmla="*/ 130 h 554"/>
                <a:gd name="T16" fmla="*/ 211 w 340"/>
                <a:gd name="T17" fmla="*/ 58 h 554"/>
                <a:gd name="T18" fmla="*/ 221 w 340"/>
                <a:gd name="T19" fmla="*/ 0 h 554"/>
                <a:gd name="T20" fmla="*/ 218 w 340"/>
                <a:gd name="T21" fmla="*/ 74 h 554"/>
                <a:gd name="T22" fmla="*/ 179 w 340"/>
                <a:gd name="T23" fmla="*/ 124 h 554"/>
                <a:gd name="T24" fmla="*/ 218 w 340"/>
                <a:gd name="T25" fmla="*/ 141 h 554"/>
                <a:gd name="T26" fmla="*/ 340 w 340"/>
                <a:gd name="T27" fmla="*/ 104 h 554"/>
                <a:gd name="T28" fmla="*/ 253 w 340"/>
                <a:gd name="T29" fmla="*/ 243 h 554"/>
                <a:gd name="T30" fmla="*/ 273 w 340"/>
                <a:gd name="T31" fmla="*/ 287 h 554"/>
                <a:gd name="T32" fmla="*/ 179 w 340"/>
                <a:gd name="T33" fmla="*/ 357 h 554"/>
                <a:gd name="T34" fmla="*/ 176 w 340"/>
                <a:gd name="T35" fmla="*/ 379 h 554"/>
                <a:gd name="T36" fmla="*/ 273 w 340"/>
                <a:gd name="T37" fmla="*/ 385 h 554"/>
                <a:gd name="T38" fmla="*/ 199 w 340"/>
                <a:gd name="T39" fmla="*/ 423 h 554"/>
                <a:gd name="T40" fmla="*/ 225 w 340"/>
                <a:gd name="T41" fmla="*/ 377 h 554"/>
                <a:gd name="T42" fmla="*/ 178 w 340"/>
                <a:gd name="T43" fmla="*/ 398 h 554"/>
                <a:gd name="T44" fmla="*/ 185 w 340"/>
                <a:gd name="T45" fmla="*/ 553 h 554"/>
                <a:gd name="T46" fmla="*/ 91 w 340"/>
                <a:gd name="T47" fmla="*/ 526 h 554"/>
                <a:gd name="T48" fmla="*/ 179 w 340"/>
                <a:gd name="T49" fmla="*/ 522 h 554"/>
                <a:gd name="T50" fmla="*/ 169 w 340"/>
                <a:gd name="T51" fmla="*/ 403 h 554"/>
                <a:gd name="T52" fmla="*/ 57 w 340"/>
                <a:gd name="T53" fmla="*/ 465 h 554"/>
                <a:gd name="T54" fmla="*/ 12 w 340"/>
                <a:gd name="T55" fmla="*/ 457 h 554"/>
                <a:gd name="T56" fmla="*/ 166 w 340"/>
                <a:gd name="T57" fmla="*/ 379 h 554"/>
                <a:gd name="T58" fmla="*/ 205 w 340"/>
                <a:gd name="T59" fmla="*/ 319 h 554"/>
                <a:gd name="T60" fmla="*/ 229 w 340"/>
                <a:gd name="T61" fmla="*/ 273 h 554"/>
                <a:gd name="T62" fmla="*/ 88 w 340"/>
                <a:gd name="T63" fmla="*/ 326 h 554"/>
                <a:gd name="T64" fmla="*/ 226 w 340"/>
                <a:gd name="T65" fmla="*/ 266 h 554"/>
                <a:gd name="T66" fmla="*/ 222 w 340"/>
                <a:gd name="T67" fmla="*/ 246 h 554"/>
                <a:gd name="T68" fmla="*/ 235 w 340"/>
                <a:gd name="T69" fmla="*/ 242 h 554"/>
                <a:gd name="T70" fmla="*/ 304 w 340"/>
                <a:gd name="T71" fmla="*/ 114 h 554"/>
                <a:gd name="T72" fmla="*/ 209 w 340"/>
                <a:gd name="T73" fmla="*/ 166 h 554"/>
                <a:gd name="T74" fmla="*/ 185 w 340"/>
                <a:gd name="T75" fmla="*/ 203 h 554"/>
                <a:gd name="T76" fmla="*/ 198 w 340"/>
                <a:gd name="T77" fmla="*/ 221 h 554"/>
                <a:gd name="T78" fmla="*/ 176 w 340"/>
                <a:gd name="T79" fmla="*/ 213 h 554"/>
                <a:gd name="T80" fmla="*/ 135 w 340"/>
                <a:gd name="T81" fmla="*/ 253 h 554"/>
                <a:gd name="T82" fmla="*/ 161 w 340"/>
                <a:gd name="T83" fmla="*/ 196 h 554"/>
                <a:gd name="T84" fmla="*/ 94 w 340"/>
                <a:gd name="T85" fmla="*/ 279 h 554"/>
                <a:gd name="T86" fmla="*/ 68 w 340"/>
                <a:gd name="T87" fmla="*/ 231 h 554"/>
                <a:gd name="T88" fmla="*/ 61 w 340"/>
                <a:gd name="T89" fmla="*/ 197 h 554"/>
                <a:gd name="T90" fmla="*/ 92 w 340"/>
                <a:gd name="T91" fmla="*/ 247 h 554"/>
                <a:gd name="T92" fmla="*/ 109 w 340"/>
                <a:gd name="T93" fmla="*/ 230 h 554"/>
                <a:gd name="T94" fmla="*/ 66 w 340"/>
                <a:gd name="T95" fmla="*/ 121 h 554"/>
                <a:gd name="T96" fmla="*/ 69 w 340"/>
                <a:gd name="T97" fmla="*/ 122 h 554"/>
                <a:gd name="T98" fmla="*/ 71 w 340"/>
                <a:gd name="T99" fmla="*/ 122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0" h="554">
                  <a:moveTo>
                    <a:pt x="71" y="122"/>
                  </a:moveTo>
                  <a:cubicBezTo>
                    <a:pt x="71" y="123"/>
                    <a:pt x="126" y="161"/>
                    <a:pt x="119" y="219"/>
                  </a:cubicBezTo>
                  <a:cubicBezTo>
                    <a:pt x="119" y="219"/>
                    <a:pt x="177" y="171"/>
                    <a:pt x="196" y="158"/>
                  </a:cubicBezTo>
                  <a:cubicBezTo>
                    <a:pt x="196" y="158"/>
                    <a:pt x="207" y="136"/>
                    <a:pt x="155" y="147"/>
                  </a:cubicBezTo>
                  <a:cubicBezTo>
                    <a:pt x="155" y="147"/>
                    <a:pt x="143" y="160"/>
                    <a:pt x="132" y="159"/>
                  </a:cubicBezTo>
                  <a:cubicBezTo>
                    <a:pt x="132" y="159"/>
                    <a:pt x="139" y="151"/>
                    <a:pt x="140" y="145"/>
                  </a:cubicBezTo>
                  <a:cubicBezTo>
                    <a:pt x="140" y="145"/>
                    <a:pt x="115" y="142"/>
                    <a:pt x="137" y="134"/>
                  </a:cubicBezTo>
                  <a:cubicBezTo>
                    <a:pt x="165" y="130"/>
                    <a:pt x="165" y="130"/>
                    <a:pt x="165" y="130"/>
                  </a:cubicBezTo>
                  <a:cubicBezTo>
                    <a:pt x="165" y="130"/>
                    <a:pt x="171" y="114"/>
                    <a:pt x="211" y="58"/>
                  </a:cubicBezTo>
                  <a:cubicBezTo>
                    <a:pt x="211" y="58"/>
                    <a:pt x="241" y="31"/>
                    <a:pt x="221" y="0"/>
                  </a:cubicBezTo>
                  <a:cubicBezTo>
                    <a:pt x="221" y="0"/>
                    <a:pt x="268" y="19"/>
                    <a:pt x="218" y="74"/>
                  </a:cubicBezTo>
                  <a:cubicBezTo>
                    <a:pt x="218" y="74"/>
                    <a:pt x="190" y="99"/>
                    <a:pt x="179" y="124"/>
                  </a:cubicBezTo>
                  <a:cubicBezTo>
                    <a:pt x="179" y="124"/>
                    <a:pt x="217" y="126"/>
                    <a:pt x="218" y="141"/>
                  </a:cubicBezTo>
                  <a:cubicBezTo>
                    <a:pt x="218" y="141"/>
                    <a:pt x="325" y="73"/>
                    <a:pt x="340" y="104"/>
                  </a:cubicBezTo>
                  <a:cubicBezTo>
                    <a:pt x="340" y="104"/>
                    <a:pt x="313" y="163"/>
                    <a:pt x="253" y="243"/>
                  </a:cubicBezTo>
                  <a:cubicBezTo>
                    <a:pt x="253" y="243"/>
                    <a:pt x="300" y="248"/>
                    <a:pt x="273" y="287"/>
                  </a:cubicBezTo>
                  <a:cubicBezTo>
                    <a:pt x="273" y="287"/>
                    <a:pt x="182" y="350"/>
                    <a:pt x="179" y="357"/>
                  </a:cubicBezTo>
                  <a:cubicBezTo>
                    <a:pt x="179" y="357"/>
                    <a:pt x="176" y="364"/>
                    <a:pt x="176" y="379"/>
                  </a:cubicBezTo>
                  <a:cubicBezTo>
                    <a:pt x="176" y="379"/>
                    <a:pt x="268" y="347"/>
                    <a:pt x="273" y="385"/>
                  </a:cubicBezTo>
                  <a:cubicBezTo>
                    <a:pt x="273" y="385"/>
                    <a:pt x="234" y="418"/>
                    <a:pt x="199" y="423"/>
                  </a:cubicBezTo>
                  <a:cubicBezTo>
                    <a:pt x="199" y="423"/>
                    <a:pt x="277" y="376"/>
                    <a:pt x="225" y="377"/>
                  </a:cubicBezTo>
                  <a:cubicBezTo>
                    <a:pt x="225" y="377"/>
                    <a:pt x="178" y="389"/>
                    <a:pt x="178" y="398"/>
                  </a:cubicBezTo>
                  <a:cubicBezTo>
                    <a:pt x="178" y="398"/>
                    <a:pt x="213" y="542"/>
                    <a:pt x="185" y="553"/>
                  </a:cubicBezTo>
                  <a:cubicBezTo>
                    <a:pt x="185" y="553"/>
                    <a:pt x="116" y="550"/>
                    <a:pt x="91" y="526"/>
                  </a:cubicBezTo>
                  <a:cubicBezTo>
                    <a:pt x="91" y="526"/>
                    <a:pt x="155" y="554"/>
                    <a:pt x="179" y="522"/>
                  </a:cubicBezTo>
                  <a:cubicBezTo>
                    <a:pt x="179" y="522"/>
                    <a:pt x="179" y="438"/>
                    <a:pt x="169" y="403"/>
                  </a:cubicBezTo>
                  <a:cubicBezTo>
                    <a:pt x="169" y="403"/>
                    <a:pt x="61" y="457"/>
                    <a:pt x="57" y="465"/>
                  </a:cubicBezTo>
                  <a:cubicBezTo>
                    <a:pt x="57" y="465"/>
                    <a:pt x="0" y="468"/>
                    <a:pt x="12" y="457"/>
                  </a:cubicBezTo>
                  <a:cubicBezTo>
                    <a:pt x="12" y="457"/>
                    <a:pt x="138" y="388"/>
                    <a:pt x="166" y="379"/>
                  </a:cubicBezTo>
                  <a:cubicBezTo>
                    <a:pt x="166" y="379"/>
                    <a:pt x="158" y="366"/>
                    <a:pt x="205" y="319"/>
                  </a:cubicBezTo>
                  <a:cubicBezTo>
                    <a:pt x="205" y="319"/>
                    <a:pt x="271" y="244"/>
                    <a:pt x="229" y="273"/>
                  </a:cubicBezTo>
                  <a:cubicBezTo>
                    <a:pt x="229" y="273"/>
                    <a:pt x="128" y="325"/>
                    <a:pt x="88" y="326"/>
                  </a:cubicBezTo>
                  <a:cubicBezTo>
                    <a:pt x="88" y="326"/>
                    <a:pt x="205" y="264"/>
                    <a:pt x="226" y="266"/>
                  </a:cubicBezTo>
                  <a:cubicBezTo>
                    <a:pt x="226" y="266"/>
                    <a:pt x="231" y="247"/>
                    <a:pt x="222" y="246"/>
                  </a:cubicBezTo>
                  <a:cubicBezTo>
                    <a:pt x="222" y="246"/>
                    <a:pt x="226" y="240"/>
                    <a:pt x="235" y="242"/>
                  </a:cubicBezTo>
                  <a:cubicBezTo>
                    <a:pt x="235" y="242"/>
                    <a:pt x="340" y="104"/>
                    <a:pt x="304" y="114"/>
                  </a:cubicBezTo>
                  <a:cubicBezTo>
                    <a:pt x="304" y="114"/>
                    <a:pt x="216" y="150"/>
                    <a:pt x="209" y="166"/>
                  </a:cubicBezTo>
                  <a:cubicBezTo>
                    <a:pt x="185" y="203"/>
                    <a:pt x="185" y="203"/>
                    <a:pt x="185" y="203"/>
                  </a:cubicBezTo>
                  <a:cubicBezTo>
                    <a:pt x="198" y="221"/>
                    <a:pt x="198" y="221"/>
                    <a:pt x="198" y="221"/>
                  </a:cubicBezTo>
                  <a:cubicBezTo>
                    <a:pt x="176" y="213"/>
                    <a:pt x="176" y="213"/>
                    <a:pt x="176" y="213"/>
                  </a:cubicBezTo>
                  <a:cubicBezTo>
                    <a:pt x="176" y="213"/>
                    <a:pt x="147" y="251"/>
                    <a:pt x="135" y="253"/>
                  </a:cubicBezTo>
                  <a:cubicBezTo>
                    <a:pt x="135" y="253"/>
                    <a:pt x="202" y="169"/>
                    <a:pt x="161" y="196"/>
                  </a:cubicBezTo>
                  <a:cubicBezTo>
                    <a:pt x="161" y="196"/>
                    <a:pt x="94" y="249"/>
                    <a:pt x="94" y="279"/>
                  </a:cubicBezTo>
                  <a:cubicBezTo>
                    <a:pt x="94" y="279"/>
                    <a:pt x="74" y="263"/>
                    <a:pt x="68" y="231"/>
                  </a:cubicBezTo>
                  <a:cubicBezTo>
                    <a:pt x="68" y="231"/>
                    <a:pt x="67" y="214"/>
                    <a:pt x="61" y="197"/>
                  </a:cubicBezTo>
                  <a:cubicBezTo>
                    <a:pt x="61" y="197"/>
                    <a:pt x="91" y="221"/>
                    <a:pt x="92" y="247"/>
                  </a:cubicBezTo>
                  <a:cubicBezTo>
                    <a:pt x="109" y="230"/>
                    <a:pt x="109" y="230"/>
                    <a:pt x="109" y="230"/>
                  </a:cubicBezTo>
                  <a:cubicBezTo>
                    <a:pt x="109" y="230"/>
                    <a:pt x="108" y="176"/>
                    <a:pt x="66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2"/>
                    <a:pt x="71" y="122"/>
                    <a:pt x="71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5"/>
            <p:cNvSpPr/>
            <p:nvPr/>
          </p:nvSpPr>
          <p:spPr bwMode="auto">
            <a:xfrm>
              <a:off x="-544513" y="2189163"/>
              <a:ext cx="217488" cy="296863"/>
            </a:xfrm>
            <a:custGeom>
              <a:avLst/>
              <a:gdLst>
                <a:gd name="T0" fmla="*/ 36 w 58"/>
                <a:gd name="T1" fmla="*/ 1 h 79"/>
                <a:gd name="T2" fmla="*/ 24 w 58"/>
                <a:gd name="T3" fmla="*/ 63 h 79"/>
                <a:gd name="T4" fmla="*/ 0 w 58"/>
                <a:gd name="T5" fmla="*/ 79 h 79"/>
                <a:gd name="T6" fmla="*/ 34 w 58"/>
                <a:gd name="T7" fmla="*/ 0 h 79"/>
                <a:gd name="T8" fmla="*/ 35 w 58"/>
                <a:gd name="T9" fmla="*/ 1 h 79"/>
                <a:gd name="T10" fmla="*/ 36 w 58"/>
                <a:gd name="T11" fmla="*/ 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79">
                  <a:moveTo>
                    <a:pt x="36" y="1"/>
                  </a:moveTo>
                  <a:cubicBezTo>
                    <a:pt x="36" y="1"/>
                    <a:pt x="58" y="24"/>
                    <a:pt x="24" y="63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9"/>
                    <a:pt x="34" y="42"/>
                    <a:pt x="34" y="0"/>
                  </a:cubicBezTo>
                  <a:cubicBezTo>
                    <a:pt x="35" y="1"/>
                    <a:pt x="35" y="1"/>
                    <a:pt x="35" y="1"/>
                  </a:cubicBezTo>
                  <a:lnTo>
                    <a:pt x="36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6"/>
            <p:cNvSpPr/>
            <p:nvPr/>
          </p:nvSpPr>
          <p:spPr bwMode="auto">
            <a:xfrm>
              <a:off x="-6361113" y="2417763"/>
              <a:ext cx="161925" cy="246063"/>
            </a:xfrm>
            <a:custGeom>
              <a:avLst/>
              <a:gdLst>
                <a:gd name="T0" fmla="*/ 21 w 43"/>
                <a:gd name="T1" fmla="*/ 58 h 65"/>
                <a:gd name="T2" fmla="*/ 8 w 43"/>
                <a:gd name="T3" fmla="*/ 14 h 65"/>
                <a:gd name="T4" fmla="*/ 22 w 43"/>
                <a:gd name="T5" fmla="*/ 8 h 65"/>
                <a:gd name="T6" fmla="*/ 27 w 43"/>
                <a:gd name="T7" fmla="*/ 22 h 65"/>
                <a:gd name="T8" fmla="*/ 22 w 43"/>
                <a:gd name="T9" fmla="*/ 24 h 65"/>
                <a:gd name="T10" fmla="*/ 19 w 43"/>
                <a:gd name="T11" fmla="*/ 15 h 65"/>
                <a:gd name="T12" fmla="*/ 14 w 43"/>
                <a:gd name="T13" fmla="*/ 18 h 65"/>
                <a:gd name="T14" fmla="*/ 18 w 43"/>
                <a:gd name="T15" fmla="*/ 31 h 65"/>
                <a:gd name="T16" fmla="*/ 34 w 43"/>
                <a:gd name="T17" fmla="*/ 26 h 65"/>
                <a:gd name="T18" fmla="*/ 25 w 43"/>
                <a:gd name="T19" fmla="*/ 0 h 65"/>
                <a:gd name="T20" fmla="*/ 0 w 43"/>
                <a:gd name="T21" fmla="*/ 10 h 65"/>
                <a:gd name="T22" fmla="*/ 17 w 43"/>
                <a:gd name="T23" fmla="*/ 65 h 65"/>
                <a:gd name="T24" fmla="*/ 43 w 43"/>
                <a:gd name="T25" fmla="*/ 58 h 65"/>
                <a:gd name="T26" fmla="*/ 36 w 43"/>
                <a:gd name="T27" fmla="*/ 34 h 65"/>
                <a:gd name="T28" fmla="*/ 21 w 43"/>
                <a:gd name="T29" fmla="*/ 38 h 65"/>
                <a:gd name="T30" fmla="*/ 25 w 43"/>
                <a:gd name="T31" fmla="*/ 52 h 65"/>
                <a:gd name="T32" fmla="*/ 31 w 43"/>
                <a:gd name="T33" fmla="*/ 50 h 65"/>
                <a:gd name="T34" fmla="*/ 28 w 43"/>
                <a:gd name="T35" fmla="*/ 41 h 65"/>
                <a:gd name="T36" fmla="*/ 33 w 43"/>
                <a:gd name="T37" fmla="*/ 40 h 65"/>
                <a:gd name="T38" fmla="*/ 36 w 43"/>
                <a:gd name="T39" fmla="*/ 55 h 65"/>
                <a:gd name="T40" fmla="*/ 25 w 43"/>
                <a:gd name="T41" fmla="*/ 58 h 65"/>
                <a:gd name="T42" fmla="*/ 21 w 43"/>
                <a:gd name="T43" fmla="*/ 5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3" h="65">
                  <a:moveTo>
                    <a:pt x="21" y="58"/>
                  </a:moveTo>
                  <a:cubicBezTo>
                    <a:pt x="21" y="58"/>
                    <a:pt x="9" y="16"/>
                    <a:pt x="8" y="1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0" y="9"/>
                    <a:pt x="25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7" y="62"/>
                    <a:pt x="17" y="65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3" y="58"/>
                    <a:pt x="38" y="36"/>
                    <a:pt x="36" y="34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6" y="53"/>
                    <a:pt x="36" y="55"/>
                  </a:cubicBezTo>
                  <a:cubicBezTo>
                    <a:pt x="25" y="58"/>
                    <a:pt x="25" y="58"/>
                    <a:pt x="25" y="58"/>
                  </a:cubicBezTo>
                  <a:lnTo>
                    <a:pt x="21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7"/>
            <p:cNvSpPr/>
            <p:nvPr/>
          </p:nvSpPr>
          <p:spPr bwMode="auto">
            <a:xfrm>
              <a:off x="-6480175" y="2189163"/>
              <a:ext cx="195263" cy="244475"/>
            </a:xfrm>
            <a:custGeom>
              <a:avLst/>
              <a:gdLst>
                <a:gd name="T0" fmla="*/ 32 w 52"/>
                <a:gd name="T1" fmla="*/ 57 h 65"/>
                <a:gd name="T2" fmla="*/ 9 w 52"/>
                <a:gd name="T3" fmla="*/ 16 h 65"/>
                <a:gd name="T4" fmla="*/ 21 w 52"/>
                <a:gd name="T5" fmla="*/ 8 h 65"/>
                <a:gd name="T6" fmla="*/ 29 w 52"/>
                <a:gd name="T7" fmla="*/ 21 h 65"/>
                <a:gd name="T8" fmla="*/ 25 w 52"/>
                <a:gd name="T9" fmla="*/ 23 h 65"/>
                <a:gd name="T10" fmla="*/ 20 w 52"/>
                <a:gd name="T11" fmla="*/ 16 h 65"/>
                <a:gd name="T12" fmla="*/ 16 w 52"/>
                <a:gd name="T13" fmla="*/ 19 h 65"/>
                <a:gd name="T14" fmla="*/ 23 w 52"/>
                <a:gd name="T15" fmla="*/ 31 h 65"/>
                <a:gd name="T16" fmla="*/ 37 w 52"/>
                <a:gd name="T17" fmla="*/ 23 h 65"/>
                <a:gd name="T18" fmla="*/ 22 w 52"/>
                <a:gd name="T19" fmla="*/ 0 h 65"/>
                <a:gd name="T20" fmla="*/ 0 w 52"/>
                <a:gd name="T21" fmla="*/ 15 h 65"/>
                <a:gd name="T22" fmla="*/ 28 w 52"/>
                <a:gd name="T23" fmla="*/ 65 h 65"/>
                <a:gd name="T24" fmla="*/ 52 w 52"/>
                <a:gd name="T25" fmla="*/ 53 h 65"/>
                <a:gd name="T26" fmla="*/ 41 w 52"/>
                <a:gd name="T27" fmla="*/ 30 h 65"/>
                <a:gd name="T28" fmla="*/ 27 w 52"/>
                <a:gd name="T29" fmla="*/ 38 h 65"/>
                <a:gd name="T30" fmla="*/ 34 w 52"/>
                <a:gd name="T31" fmla="*/ 50 h 65"/>
                <a:gd name="T32" fmla="*/ 39 w 52"/>
                <a:gd name="T33" fmla="*/ 47 h 65"/>
                <a:gd name="T34" fmla="*/ 35 w 52"/>
                <a:gd name="T35" fmla="*/ 39 h 65"/>
                <a:gd name="T36" fmla="*/ 39 w 52"/>
                <a:gd name="T37" fmla="*/ 37 h 65"/>
                <a:gd name="T38" fmla="*/ 45 w 52"/>
                <a:gd name="T39" fmla="*/ 51 h 65"/>
                <a:gd name="T40" fmla="*/ 35 w 52"/>
                <a:gd name="T41" fmla="*/ 56 h 65"/>
                <a:gd name="T42" fmla="*/ 32 w 52"/>
                <a:gd name="T43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" h="65">
                  <a:moveTo>
                    <a:pt x="32" y="57"/>
                  </a:moveTo>
                  <a:cubicBezTo>
                    <a:pt x="32" y="57"/>
                    <a:pt x="11" y="19"/>
                    <a:pt x="9" y="16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3"/>
                    <a:pt x="30" y="8"/>
                    <a:pt x="22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28" y="62"/>
                    <a:pt x="28" y="65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43" y="32"/>
                    <a:pt x="41" y="3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34" y="50"/>
                    <a:pt x="34" y="50"/>
                    <a:pt x="34" y="50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9" y="37"/>
                    <a:pt x="45" y="49"/>
                    <a:pt x="45" y="51"/>
                  </a:cubicBezTo>
                  <a:cubicBezTo>
                    <a:pt x="35" y="56"/>
                    <a:pt x="35" y="56"/>
                    <a:pt x="35" y="56"/>
                  </a:cubicBezTo>
                  <a:lnTo>
                    <a:pt x="32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8"/>
            <p:cNvSpPr/>
            <p:nvPr/>
          </p:nvSpPr>
          <p:spPr bwMode="auto">
            <a:xfrm>
              <a:off x="-6634163" y="1981200"/>
              <a:ext cx="220663" cy="233363"/>
            </a:xfrm>
            <a:custGeom>
              <a:avLst/>
              <a:gdLst>
                <a:gd name="T0" fmla="*/ 39 w 59"/>
                <a:gd name="T1" fmla="*/ 54 h 62"/>
                <a:gd name="T2" fmla="*/ 9 w 59"/>
                <a:gd name="T3" fmla="*/ 19 h 62"/>
                <a:gd name="T4" fmla="*/ 20 w 59"/>
                <a:gd name="T5" fmla="*/ 8 h 62"/>
                <a:gd name="T6" fmla="*/ 30 w 59"/>
                <a:gd name="T7" fmla="*/ 19 h 62"/>
                <a:gd name="T8" fmla="*/ 26 w 59"/>
                <a:gd name="T9" fmla="*/ 23 h 62"/>
                <a:gd name="T10" fmla="*/ 20 w 59"/>
                <a:gd name="T11" fmla="*/ 16 h 62"/>
                <a:gd name="T12" fmla="*/ 16 w 59"/>
                <a:gd name="T13" fmla="*/ 20 h 62"/>
                <a:gd name="T14" fmla="*/ 26 w 59"/>
                <a:gd name="T15" fmla="*/ 31 h 62"/>
                <a:gd name="T16" fmla="*/ 38 w 59"/>
                <a:gd name="T17" fmla="*/ 19 h 62"/>
                <a:gd name="T18" fmla="*/ 19 w 59"/>
                <a:gd name="T19" fmla="*/ 0 h 62"/>
                <a:gd name="T20" fmla="*/ 0 w 59"/>
                <a:gd name="T21" fmla="*/ 19 h 62"/>
                <a:gd name="T22" fmla="*/ 38 w 59"/>
                <a:gd name="T23" fmla="*/ 62 h 62"/>
                <a:gd name="T24" fmla="*/ 59 w 59"/>
                <a:gd name="T25" fmla="*/ 46 h 62"/>
                <a:gd name="T26" fmla="*/ 43 w 59"/>
                <a:gd name="T27" fmla="*/ 26 h 62"/>
                <a:gd name="T28" fmla="*/ 31 w 59"/>
                <a:gd name="T29" fmla="*/ 36 h 62"/>
                <a:gd name="T30" fmla="*/ 41 w 59"/>
                <a:gd name="T31" fmla="*/ 47 h 62"/>
                <a:gd name="T32" fmla="*/ 45 w 59"/>
                <a:gd name="T33" fmla="*/ 43 h 62"/>
                <a:gd name="T34" fmla="*/ 39 w 59"/>
                <a:gd name="T35" fmla="*/ 36 h 62"/>
                <a:gd name="T36" fmla="*/ 43 w 59"/>
                <a:gd name="T37" fmla="*/ 33 h 62"/>
                <a:gd name="T38" fmla="*/ 52 w 59"/>
                <a:gd name="T39" fmla="*/ 45 h 62"/>
                <a:gd name="T40" fmla="*/ 43 w 59"/>
                <a:gd name="T41" fmla="*/ 52 h 62"/>
                <a:gd name="T42" fmla="*/ 39 w 59"/>
                <a:gd name="T43" fmla="*/ 5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62">
                  <a:moveTo>
                    <a:pt x="39" y="54"/>
                  </a:moveTo>
                  <a:cubicBezTo>
                    <a:pt x="39" y="54"/>
                    <a:pt x="12" y="21"/>
                    <a:pt x="9" y="19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19"/>
                    <a:pt x="28" y="6"/>
                    <a:pt x="19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37" y="60"/>
                    <a:pt x="38" y="62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46" y="27"/>
                    <a:pt x="43" y="2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51" y="44"/>
                    <a:pt x="52" y="45"/>
                  </a:cubicBezTo>
                  <a:cubicBezTo>
                    <a:pt x="43" y="52"/>
                    <a:pt x="43" y="52"/>
                    <a:pt x="43" y="52"/>
                  </a:cubicBezTo>
                  <a:lnTo>
                    <a:pt x="39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9"/>
            <p:cNvSpPr/>
            <p:nvPr/>
          </p:nvSpPr>
          <p:spPr bwMode="auto">
            <a:xfrm>
              <a:off x="-6821488" y="1812925"/>
              <a:ext cx="231775" cy="222250"/>
            </a:xfrm>
            <a:custGeom>
              <a:avLst/>
              <a:gdLst>
                <a:gd name="T0" fmla="*/ 44 w 62"/>
                <a:gd name="T1" fmla="*/ 50 h 59"/>
                <a:gd name="T2" fmla="*/ 8 w 62"/>
                <a:gd name="T3" fmla="*/ 21 h 59"/>
                <a:gd name="T4" fmla="*/ 17 w 62"/>
                <a:gd name="T5" fmla="*/ 8 h 59"/>
                <a:gd name="T6" fmla="*/ 29 w 62"/>
                <a:gd name="T7" fmla="*/ 17 h 59"/>
                <a:gd name="T8" fmla="*/ 26 w 62"/>
                <a:gd name="T9" fmla="*/ 21 h 59"/>
                <a:gd name="T10" fmla="*/ 19 w 62"/>
                <a:gd name="T11" fmla="*/ 16 h 59"/>
                <a:gd name="T12" fmla="*/ 16 w 62"/>
                <a:gd name="T13" fmla="*/ 21 h 59"/>
                <a:gd name="T14" fmla="*/ 27 w 62"/>
                <a:gd name="T15" fmla="*/ 29 h 59"/>
                <a:gd name="T16" fmla="*/ 37 w 62"/>
                <a:gd name="T17" fmla="*/ 16 h 59"/>
                <a:gd name="T18" fmla="*/ 15 w 62"/>
                <a:gd name="T19" fmla="*/ 0 h 59"/>
                <a:gd name="T20" fmla="*/ 0 w 62"/>
                <a:gd name="T21" fmla="*/ 22 h 59"/>
                <a:gd name="T22" fmla="*/ 44 w 62"/>
                <a:gd name="T23" fmla="*/ 59 h 59"/>
                <a:gd name="T24" fmla="*/ 62 w 62"/>
                <a:gd name="T25" fmla="*/ 39 h 59"/>
                <a:gd name="T26" fmla="*/ 43 w 62"/>
                <a:gd name="T27" fmla="*/ 22 h 59"/>
                <a:gd name="T28" fmla="*/ 33 w 62"/>
                <a:gd name="T29" fmla="*/ 34 h 59"/>
                <a:gd name="T30" fmla="*/ 44 w 62"/>
                <a:gd name="T31" fmla="*/ 43 h 59"/>
                <a:gd name="T32" fmla="*/ 48 w 62"/>
                <a:gd name="T33" fmla="*/ 39 h 59"/>
                <a:gd name="T34" fmla="*/ 41 w 62"/>
                <a:gd name="T35" fmla="*/ 32 h 59"/>
                <a:gd name="T36" fmla="*/ 44 w 62"/>
                <a:gd name="T37" fmla="*/ 29 h 59"/>
                <a:gd name="T38" fmla="*/ 55 w 62"/>
                <a:gd name="T39" fmla="*/ 39 h 59"/>
                <a:gd name="T40" fmla="*/ 47 w 62"/>
                <a:gd name="T41" fmla="*/ 48 h 59"/>
                <a:gd name="T42" fmla="*/ 44 w 62"/>
                <a:gd name="T43" fmla="*/ 5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2" h="59">
                  <a:moveTo>
                    <a:pt x="44" y="50"/>
                  </a:moveTo>
                  <a:cubicBezTo>
                    <a:pt x="44" y="50"/>
                    <a:pt x="11" y="22"/>
                    <a:pt x="8" y="21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6"/>
                    <a:pt x="25" y="5"/>
                    <a:pt x="15" y="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43" y="56"/>
                    <a:pt x="44" y="59"/>
                  </a:cubicBezTo>
                  <a:cubicBezTo>
                    <a:pt x="62" y="39"/>
                    <a:pt x="62" y="39"/>
                    <a:pt x="62" y="39"/>
                  </a:cubicBezTo>
                  <a:cubicBezTo>
                    <a:pt x="62" y="39"/>
                    <a:pt x="46" y="23"/>
                    <a:pt x="43" y="22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44" y="43"/>
                    <a:pt x="44" y="43"/>
                    <a:pt x="44" y="43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29"/>
                    <a:pt x="54" y="38"/>
                    <a:pt x="55" y="39"/>
                  </a:cubicBezTo>
                  <a:cubicBezTo>
                    <a:pt x="47" y="48"/>
                    <a:pt x="47" y="48"/>
                    <a:pt x="47" y="48"/>
                  </a:cubicBezTo>
                  <a:lnTo>
                    <a:pt x="44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20"/>
            <p:cNvSpPr/>
            <p:nvPr/>
          </p:nvSpPr>
          <p:spPr bwMode="auto">
            <a:xfrm>
              <a:off x="-7035800" y="1684338"/>
              <a:ext cx="239713" cy="195263"/>
            </a:xfrm>
            <a:custGeom>
              <a:avLst/>
              <a:gdLst>
                <a:gd name="T0" fmla="*/ 49 w 64"/>
                <a:gd name="T1" fmla="*/ 44 h 52"/>
                <a:gd name="T2" fmla="*/ 8 w 64"/>
                <a:gd name="T3" fmla="*/ 22 h 52"/>
                <a:gd name="T4" fmla="*/ 14 w 64"/>
                <a:gd name="T5" fmla="*/ 8 h 52"/>
                <a:gd name="T6" fmla="*/ 28 w 64"/>
                <a:gd name="T7" fmla="*/ 15 h 52"/>
                <a:gd name="T8" fmla="*/ 25 w 64"/>
                <a:gd name="T9" fmla="*/ 19 h 52"/>
                <a:gd name="T10" fmla="*/ 17 w 64"/>
                <a:gd name="T11" fmla="*/ 15 h 52"/>
                <a:gd name="T12" fmla="*/ 16 w 64"/>
                <a:gd name="T13" fmla="*/ 20 h 52"/>
                <a:gd name="T14" fmla="*/ 28 w 64"/>
                <a:gd name="T15" fmla="*/ 27 h 52"/>
                <a:gd name="T16" fmla="*/ 35 w 64"/>
                <a:gd name="T17" fmla="*/ 12 h 52"/>
                <a:gd name="T18" fmla="*/ 11 w 64"/>
                <a:gd name="T19" fmla="*/ 0 h 52"/>
                <a:gd name="T20" fmla="*/ 0 w 64"/>
                <a:gd name="T21" fmla="*/ 25 h 52"/>
                <a:gd name="T22" fmla="*/ 51 w 64"/>
                <a:gd name="T23" fmla="*/ 52 h 52"/>
                <a:gd name="T24" fmla="*/ 64 w 64"/>
                <a:gd name="T25" fmla="*/ 29 h 52"/>
                <a:gd name="T26" fmla="*/ 43 w 64"/>
                <a:gd name="T27" fmla="*/ 16 h 52"/>
                <a:gd name="T28" fmla="*/ 35 w 64"/>
                <a:gd name="T29" fmla="*/ 30 h 52"/>
                <a:gd name="T30" fmla="*/ 48 w 64"/>
                <a:gd name="T31" fmla="*/ 37 h 52"/>
                <a:gd name="T32" fmla="*/ 50 w 64"/>
                <a:gd name="T33" fmla="*/ 32 h 52"/>
                <a:gd name="T34" fmla="*/ 42 w 64"/>
                <a:gd name="T35" fmla="*/ 27 h 52"/>
                <a:gd name="T36" fmla="*/ 45 w 64"/>
                <a:gd name="T37" fmla="*/ 23 h 52"/>
                <a:gd name="T38" fmla="*/ 57 w 64"/>
                <a:gd name="T39" fmla="*/ 31 h 52"/>
                <a:gd name="T40" fmla="*/ 52 w 64"/>
                <a:gd name="T41" fmla="*/ 41 h 52"/>
                <a:gd name="T42" fmla="*/ 49 w 64"/>
                <a:gd name="T43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" h="52">
                  <a:moveTo>
                    <a:pt x="49" y="44"/>
                  </a:moveTo>
                  <a:cubicBezTo>
                    <a:pt x="49" y="44"/>
                    <a:pt x="11" y="23"/>
                    <a:pt x="8" y="22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2"/>
                    <a:pt x="21" y="3"/>
                    <a:pt x="11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49" y="50"/>
                    <a:pt x="51" y="52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64" y="29"/>
                    <a:pt x="46" y="17"/>
                    <a:pt x="43" y="16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56" y="30"/>
                    <a:pt x="57" y="3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49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21"/>
            <p:cNvSpPr/>
            <p:nvPr/>
          </p:nvSpPr>
          <p:spPr bwMode="auto">
            <a:xfrm>
              <a:off x="-7272338" y="1612900"/>
              <a:ext cx="236538" cy="153988"/>
            </a:xfrm>
            <a:custGeom>
              <a:avLst/>
              <a:gdLst>
                <a:gd name="T0" fmla="*/ 51 w 63"/>
                <a:gd name="T1" fmla="*/ 33 h 41"/>
                <a:gd name="T2" fmla="*/ 7 w 63"/>
                <a:gd name="T3" fmla="*/ 21 h 41"/>
                <a:gd name="T4" fmla="*/ 10 w 63"/>
                <a:gd name="T5" fmla="*/ 6 h 41"/>
                <a:gd name="T6" fmla="*/ 24 w 63"/>
                <a:gd name="T7" fmla="*/ 10 h 41"/>
                <a:gd name="T8" fmla="*/ 23 w 63"/>
                <a:gd name="T9" fmla="*/ 15 h 41"/>
                <a:gd name="T10" fmla="*/ 14 w 63"/>
                <a:gd name="T11" fmla="*/ 12 h 41"/>
                <a:gd name="T12" fmla="*/ 14 w 63"/>
                <a:gd name="T13" fmla="*/ 18 h 41"/>
                <a:gd name="T14" fmla="*/ 27 w 63"/>
                <a:gd name="T15" fmla="*/ 22 h 41"/>
                <a:gd name="T16" fmla="*/ 31 w 63"/>
                <a:gd name="T17" fmla="*/ 5 h 41"/>
                <a:gd name="T18" fmla="*/ 5 w 63"/>
                <a:gd name="T19" fmla="*/ 0 h 41"/>
                <a:gd name="T20" fmla="*/ 0 w 63"/>
                <a:gd name="T21" fmla="*/ 26 h 41"/>
                <a:gd name="T22" fmla="*/ 55 w 63"/>
                <a:gd name="T23" fmla="*/ 41 h 41"/>
                <a:gd name="T24" fmla="*/ 63 w 63"/>
                <a:gd name="T25" fmla="*/ 16 h 41"/>
                <a:gd name="T26" fmla="*/ 39 w 63"/>
                <a:gd name="T27" fmla="*/ 8 h 41"/>
                <a:gd name="T28" fmla="*/ 35 w 63"/>
                <a:gd name="T29" fmla="*/ 23 h 41"/>
                <a:gd name="T30" fmla="*/ 48 w 63"/>
                <a:gd name="T31" fmla="*/ 27 h 41"/>
                <a:gd name="T32" fmla="*/ 50 w 63"/>
                <a:gd name="T33" fmla="*/ 22 h 41"/>
                <a:gd name="T34" fmla="*/ 41 w 63"/>
                <a:gd name="T35" fmla="*/ 19 h 41"/>
                <a:gd name="T36" fmla="*/ 43 w 63"/>
                <a:gd name="T37" fmla="*/ 14 h 41"/>
                <a:gd name="T38" fmla="*/ 57 w 63"/>
                <a:gd name="T39" fmla="*/ 19 h 41"/>
                <a:gd name="T40" fmla="*/ 53 w 63"/>
                <a:gd name="T41" fmla="*/ 30 h 41"/>
                <a:gd name="T42" fmla="*/ 51 w 63"/>
                <a:gd name="T43" fmla="*/ 3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" h="41">
                  <a:moveTo>
                    <a:pt x="51" y="33"/>
                  </a:moveTo>
                  <a:cubicBezTo>
                    <a:pt x="51" y="33"/>
                    <a:pt x="10" y="21"/>
                    <a:pt x="7" y="21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15" y="0"/>
                    <a:pt x="5" y="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53" y="40"/>
                    <a:pt x="55" y="41"/>
                  </a:cubicBezTo>
                  <a:cubicBezTo>
                    <a:pt x="63" y="16"/>
                    <a:pt x="63" y="16"/>
                    <a:pt x="63" y="16"/>
                  </a:cubicBezTo>
                  <a:cubicBezTo>
                    <a:pt x="63" y="16"/>
                    <a:pt x="42" y="8"/>
                    <a:pt x="39" y="8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4"/>
                    <a:pt x="56" y="18"/>
                    <a:pt x="57" y="19"/>
                  </a:cubicBezTo>
                  <a:cubicBezTo>
                    <a:pt x="53" y="30"/>
                    <a:pt x="53" y="30"/>
                    <a:pt x="53" y="30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22"/>
            <p:cNvSpPr/>
            <p:nvPr/>
          </p:nvSpPr>
          <p:spPr bwMode="auto">
            <a:xfrm>
              <a:off x="-7516813" y="1579563"/>
              <a:ext cx="225425" cy="120650"/>
            </a:xfrm>
            <a:custGeom>
              <a:avLst/>
              <a:gdLst>
                <a:gd name="T0" fmla="*/ 52 w 60"/>
                <a:gd name="T1" fmla="*/ 25 h 32"/>
                <a:gd name="T2" fmla="*/ 6 w 60"/>
                <a:gd name="T3" fmla="*/ 22 h 32"/>
                <a:gd name="T4" fmla="*/ 6 w 60"/>
                <a:gd name="T5" fmla="*/ 7 h 32"/>
                <a:gd name="T6" fmla="*/ 21 w 60"/>
                <a:gd name="T7" fmla="*/ 8 h 32"/>
                <a:gd name="T8" fmla="*/ 21 w 60"/>
                <a:gd name="T9" fmla="*/ 13 h 32"/>
                <a:gd name="T10" fmla="*/ 12 w 60"/>
                <a:gd name="T11" fmla="*/ 12 h 32"/>
                <a:gd name="T12" fmla="*/ 12 w 60"/>
                <a:gd name="T13" fmla="*/ 18 h 32"/>
                <a:gd name="T14" fmla="*/ 26 w 60"/>
                <a:gd name="T15" fmla="*/ 19 h 32"/>
                <a:gd name="T16" fmla="*/ 27 w 60"/>
                <a:gd name="T17" fmla="*/ 2 h 32"/>
                <a:gd name="T18" fmla="*/ 0 w 60"/>
                <a:gd name="T19" fmla="*/ 1 h 32"/>
                <a:gd name="T20" fmla="*/ 0 w 60"/>
                <a:gd name="T21" fmla="*/ 29 h 32"/>
                <a:gd name="T22" fmla="*/ 57 w 60"/>
                <a:gd name="T23" fmla="*/ 32 h 32"/>
                <a:gd name="T24" fmla="*/ 60 w 60"/>
                <a:gd name="T25" fmla="*/ 6 h 32"/>
                <a:gd name="T26" fmla="*/ 35 w 60"/>
                <a:gd name="T27" fmla="*/ 3 h 32"/>
                <a:gd name="T28" fmla="*/ 34 w 60"/>
                <a:gd name="T29" fmla="*/ 18 h 32"/>
                <a:gd name="T30" fmla="*/ 48 w 60"/>
                <a:gd name="T31" fmla="*/ 19 h 32"/>
                <a:gd name="T32" fmla="*/ 49 w 60"/>
                <a:gd name="T33" fmla="*/ 14 h 32"/>
                <a:gd name="T34" fmla="*/ 39 w 60"/>
                <a:gd name="T35" fmla="*/ 13 h 32"/>
                <a:gd name="T36" fmla="*/ 40 w 60"/>
                <a:gd name="T37" fmla="*/ 8 h 32"/>
                <a:gd name="T38" fmla="*/ 55 w 60"/>
                <a:gd name="T39" fmla="*/ 10 h 32"/>
                <a:gd name="T40" fmla="*/ 54 w 60"/>
                <a:gd name="T41" fmla="*/ 22 h 32"/>
                <a:gd name="T42" fmla="*/ 52 w 60"/>
                <a:gd name="T43" fmla="*/ 2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0" h="32">
                  <a:moveTo>
                    <a:pt x="52" y="25"/>
                  </a:moveTo>
                  <a:cubicBezTo>
                    <a:pt x="52" y="25"/>
                    <a:pt x="9" y="22"/>
                    <a:pt x="6" y="22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2"/>
                    <a:pt x="10" y="0"/>
                    <a:pt x="0" y="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55" y="31"/>
                    <a:pt x="57" y="3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6"/>
                    <a:pt x="38" y="2"/>
                    <a:pt x="35" y="3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53" y="10"/>
                    <a:pt x="55" y="10"/>
                  </a:cubicBezTo>
                  <a:cubicBezTo>
                    <a:pt x="54" y="22"/>
                    <a:pt x="54" y="22"/>
                    <a:pt x="54" y="22"/>
                  </a:cubicBezTo>
                  <a:lnTo>
                    <a:pt x="52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23"/>
            <p:cNvSpPr/>
            <p:nvPr/>
          </p:nvSpPr>
          <p:spPr bwMode="auto">
            <a:xfrm>
              <a:off x="-7780338" y="1582738"/>
              <a:ext cx="233363" cy="117475"/>
            </a:xfrm>
            <a:custGeom>
              <a:avLst/>
              <a:gdLst>
                <a:gd name="T0" fmla="*/ 55 w 62"/>
                <a:gd name="T1" fmla="*/ 20 h 31"/>
                <a:gd name="T2" fmla="*/ 10 w 62"/>
                <a:gd name="T3" fmla="*/ 24 h 31"/>
                <a:gd name="T4" fmla="*/ 7 w 62"/>
                <a:gd name="T5" fmla="*/ 9 h 31"/>
                <a:gd name="T6" fmla="*/ 22 w 62"/>
                <a:gd name="T7" fmla="*/ 8 h 31"/>
                <a:gd name="T8" fmla="*/ 22 w 62"/>
                <a:gd name="T9" fmla="*/ 13 h 31"/>
                <a:gd name="T10" fmla="*/ 14 w 62"/>
                <a:gd name="T11" fmla="*/ 14 h 31"/>
                <a:gd name="T12" fmla="*/ 15 w 62"/>
                <a:gd name="T13" fmla="*/ 19 h 31"/>
                <a:gd name="T14" fmla="*/ 29 w 62"/>
                <a:gd name="T15" fmla="*/ 18 h 31"/>
                <a:gd name="T16" fmla="*/ 27 w 62"/>
                <a:gd name="T17" fmla="*/ 1 h 31"/>
                <a:gd name="T18" fmla="*/ 0 w 62"/>
                <a:gd name="T19" fmla="*/ 5 h 31"/>
                <a:gd name="T20" fmla="*/ 4 w 62"/>
                <a:gd name="T21" fmla="*/ 31 h 31"/>
                <a:gd name="T22" fmla="*/ 62 w 62"/>
                <a:gd name="T23" fmla="*/ 27 h 31"/>
                <a:gd name="T24" fmla="*/ 61 w 62"/>
                <a:gd name="T25" fmla="*/ 0 h 31"/>
                <a:gd name="T26" fmla="*/ 35 w 62"/>
                <a:gd name="T27" fmla="*/ 1 h 31"/>
                <a:gd name="T28" fmla="*/ 36 w 62"/>
                <a:gd name="T29" fmla="*/ 16 h 31"/>
                <a:gd name="T30" fmla="*/ 50 w 62"/>
                <a:gd name="T31" fmla="*/ 15 h 31"/>
                <a:gd name="T32" fmla="*/ 50 w 62"/>
                <a:gd name="T33" fmla="*/ 10 h 31"/>
                <a:gd name="T34" fmla="*/ 41 w 62"/>
                <a:gd name="T35" fmla="*/ 10 h 31"/>
                <a:gd name="T36" fmla="*/ 41 w 62"/>
                <a:gd name="T37" fmla="*/ 5 h 31"/>
                <a:gd name="T38" fmla="*/ 56 w 62"/>
                <a:gd name="T39" fmla="*/ 5 h 31"/>
                <a:gd name="T40" fmla="*/ 56 w 62"/>
                <a:gd name="T41" fmla="*/ 17 h 31"/>
                <a:gd name="T42" fmla="*/ 55 w 62"/>
                <a:gd name="T43" fmla="*/ 2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2" h="31">
                  <a:moveTo>
                    <a:pt x="55" y="20"/>
                  </a:moveTo>
                  <a:cubicBezTo>
                    <a:pt x="55" y="20"/>
                    <a:pt x="12" y="23"/>
                    <a:pt x="10" y="24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10" y="2"/>
                    <a:pt x="0" y="5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59" y="26"/>
                    <a:pt x="62" y="27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38" y="0"/>
                    <a:pt x="35" y="1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54" y="5"/>
                    <a:pt x="56" y="5"/>
                  </a:cubicBezTo>
                  <a:cubicBezTo>
                    <a:pt x="56" y="17"/>
                    <a:pt x="56" y="17"/>
                    <a:pt x="56" y="17"/>
                  </a:cubicBezTo>
                  <a:lnTo>
                    <a:pt x="55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24"/>
            <p:cNvSpPr/>
            <p:nvPr/>
          </p:nvSpPr>
          <p:spPr bwMode="auto">
            <a:xfrm>
              <a:off x="-8034338" y="1612900"/>
              <a:ext cx="242888" cy="158750"/>
            </a:xfrm>
            <a:custGeom>
              <a:avLst/>
              <a:gdLst>
                <a:gd name="T0" fmla="*/ 57 w 65"/>
                <a:gd name="T1" fmla="*/ 21 h 42"/>
                <a:gd name="T2" fmla="*/ 13 w 65"/>
                <a:gd name="T3" fmla="*/ 34 h 42"/>
                <a:gd name="T4" fmla="*/ 8 w 65"/>
                <a:gd name="T5" fmla="*/ 19 h 42"/>
                <a:gd name="T6" fmla="*/ 22 w 65"/>
                <a:gd name="T7" fmla="*/ 15 h 42"/>
                <a:gd name="T8" fmla="*/ 23 w 65"/>
                <a:gd name="T9" fmla="*/ 20 h 42"/>
                <a:gd name="T10" fmla="*/ 15 w 65"/>
                <a:gd name="T11" fmla="*/ 22 h 42"/>
                <a:gd name="T12" fmla="*/ 17 w 65"/>
                <a:gd name="T13" fmla="*/ 27 h 42"/>
                <a:gd name="T14" fmla="*/ 31 w 65"/>
                <a:gd name="T15" fmla="*/ 23 h 42"/>
                <a:gd name="T16" fmla="*/ 26 w 65"/>
                <a:gd name="T17" fmla="*/ 8 h 42"/>
                <a:gd name="T18" fmla="*/ 0 w 65"/>
                <a:gd name="T19" fmla="*/ 16 h 42"/>
                <a:gd name="T20" fmla="*/ 10 w 65"/>
                <a:gd name="T21" fmla="*/ 42 h 42"/>
                <a:gd name="T22" fmla="*/ 65 w 65"/>
                <a:gd name="T23" fmla="*/ 26 h 42"/>
                <a:gd name="T24" fmla="*/ 58 w 65"/>
                <a:gd name="T25" fmla="*/ 0 h 42"/>
                <a:gd name="T26" fmla="*/ 34 w 65"/>
                <a:gd name="T27" fmla="*/ 6 h 42"/>
                <a:gd name="T28" fmla="*/ 38 w 65"/>
                <a:gd name="T29" fmla="*/ 20 h 42"/>
                <a:gd name="T30" fmla="*/ 52 w 65"/>
                <a:gd name="T31" fmla="*/ 17 h 42"/>
                <a:gd name="T32" fmla="*/ 50 w 65"/>
                <a:gd name="T33" fmla="*/ 11 h 42"/>
                <a:gd name="T34" fmla="*/ 41 w 65"/>
                <a:gd name="T35" fmla="*/ 14 h 42"/>
                <a:gd name="T36" fmla="*/ 40 w 65"/>
                <a:gd name="T37" fmla="*/ 9 h 42"/>
                <a:gd name="T38" fmla="*/ 55 w 65"/>
                <a:gd name="T39" fmla="*/ 6 h 42"/>
                <a:gd name="T40" fmla="*/ 57 w 65"/>
                <a:gd name="T41" fmla="*/ 17 h 42"/>
                <a:gd name="T42" fmla="*/ 57 w 65"/>
                <a:gd name="T43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5" h="42">
                  <a:moveTo>
                    <a:pt x="57" y="21"/>
                  </a:moveTo>
                  <a:cubicBezTo>
                    <a:pt x="57" y="21"/>
                    <a:pt x="16" y="32"/>
                    <a:pt x="13" y="34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8"/>
                    <a:pt x="9" y="11"/>
                    <a:pt x="0" y="16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62" y="25"/>
                    <a:pt x="65" y="26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36" y="4"/>
                    <a:pt x="34" y="6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9"/>
                    <a:pt x="53" y="6"/>
                    <a:pt x="55" y="6"/>
                  </a:cubicBezTo>
                  <a:cubicBezTo>
                    <a:pt x="57" y="17"/>
                    <a:pt x="57" y="17"/>
                    <a:pt x="57" y="17"/>
                  </a:cubicBezTo>
                  <a:lnTo>
                    <a:pt x="57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25"/>
            <p:cNvSpPr/>
            <p:nvPr/>
          </p:nvSpPr>
          <p:spPr bwMode="auto">
            <a:xfrm>
              <a:off x="-8267700" y="1692275"/>
              <a:ext cx="244475" cy="192088"/>
            </a:xfrm>
            <a:custGeom>
              <a:avLst/>
              <a:gdLst>
                <a:gd name="T0" fmla="*/ 57 w 65"/>
                <a:gd name="T1" fmla="*/ 21 h 51"/>
                <a:gd name="T2" fmla="*/ 17 w 65"/>
                <a:gd name="T3" fmla="*/ 43 h 51"/>
                <a:gd name="T4" fmla="*/ 8 w 65"/>
                <a:gd name="T5" fmla="*/ 30 h 51"/>
                <a:gd name="T6" fmla="*/ 21 w 65"/>
                <a:gd name="T7" fmla="*/ 22 h 51"/>
                <a:gd name="T8" fmla="*/ 24 w 65"/>
                <a:gd name="T9" fmla="*/ 27 h 51"/>
                <a:gd name="T10" fmla="*/ 16 w 65"/>
                <a:gd name="T11" fmla="*/ 31 h 51"/>
                <a:gd name="T12" fmla="*/ 19 w 65"/>
                <a:gd name="T13" fmla="*/ 36 h 51"/>
                <a:gd name="T14" fmla="*/ 32 w 65"/>
                <a:gd name="T15" fmla="*/ 29 h 51"/>
                <a:gd name="T16" fmla="*/ 23 w 65"/>
                <a:gd name="T17" fmla="*/ 15 h 51"/>
                <a:gd name="T18" fmla="*/ 0 w 65"/>
                <a:gd name="T19" fmla="*/ 29 h 51"/>
                <a:gd name="T20" fmla="*/ 15 w 65"/>
                <a:gd name="T21" fmla="*/ 51 h 51"/>
                <a:gd name="T22" fmla="*/ 65 w 65"/>
                <a:gd name="T23" fmla="*/ 24 h 51"/>
                <a:gd name="T24" fmla="*/ 54 w 65"/>
                <a:gd name="T25" fmla="*/ 0 h 51"/>
                <a:gd name="T26" fmla="*/ 31 w 65"/>
                <a:gd name="T27" fmla="*/ 11 h 51"/>
                <a:gd name="T28" fmla="*/ 38 w 65"/>
                <a:gd name="T29" fmla="*/ 25 h 51"/>
                <a:gd name="T30" fmla="*/ 51 w 65"/>
                <a:gd name="T31" fmla="*/ 18 h 51"/>
                <a:gd name="T32" fmla="*/ 48 w 65"/>
                <a:gd name="T33" fmla="*/ 13 h 51"/>
                <a:gd name="T34" fmla="*/ 40 w 65"/>
                <a:gd name="T35" fmla="*/ 17 h 51"/>
                <a:gd name="T36" fmla="*/ 37 w 65"/>
                <a:gd name="T37" fmla="*/ 13 h 51"/>
                <a:gd name="T38" fmla="*/ 51 w 65"/>
                <a:gd name="T39" fmla="*/ 7 h 51"/>
                <a:gd name="T40" fmla="*/ 56 w 65"/>
                <a:gd name="T41" fmla="*/ 17 h 51"/>
                <a:gd name="T42" fmla="*/ 57 w 65"/>
                <a:gd name="T43" fmla="*/ 2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5" h="51">
                  <a:moveTo>
                    <a:pt x="57" y="21"/>
                  </a:moveTo>
                  <a:cubicBezTo>
                    <a:pt x="57" y="21"/>
                    <a:pt x="19" y="41"/>
                    <a:pt x="17" y="43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8" y="22"/>
                    <a:pt x="0" y="29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63" y="24"/>
                    <a:pt x="65" y="24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33" y="9"/>
                    <a:pt x="31" y="11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50" y="7"/>
                    <a:pt x="51" y="7"/>
                  </a:cubicBezTo>
                  <a:cubicBezTo>
                    <a:pt x="56" y="17"/>
                    <a:pt x="56" y="17"/>
                    <a:pt x="56" y="17"/>
                  </a:cubicBezTo>
                  <a:lnTo>
                    <a:pt x="57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26"/>
            <p:cNvSpPr/>
            <p:nvPr/>
          </p:nvSpPr>
          <p:spPr bwMode="auto">
            <a:xfrm>
              <a:off x="-8478838" y="1819275"/>
              <a:ext cx="238125" cy="219075"/>
            </a:xfrm>
            <a:custGeom>
              <a:avLst/>
              <a:gdLst>
                <a:gd name="T0" fmla="*/ 54 w 63"/>
                <a:gd name="T1" fmla="*/ 20 h 58"/>
                <a:gd name="T2" fmla="*/ 19 w 63"/>
                <a:gd name="T3" fmla="*/ 50 h 58"/>
                <a:gd name="T4" fmla="*/ 8 w 63"/>
                <a:gd name="T5" fmla="*/ 39 h 58"/>
                <a:gd name="T6" fmla="*/ 20 w 63"/>
                <a:gd name="T7" fmla="*/ 29 h 58"/>
                <a:gd name="T8" fmla="*/ 23 w 63"/>
                <a:gd name="T9" fmla="*/ 33 h 58"/>
                <a:gd name="T10" fmla="*/ 16 w 63"/>
                <a:gd name="T11" fmla="*/ 38 h 58"/>
                <a:gd name="T12" fmla="*/ 20 w 63"/>
                <a:gd name="T13" fmla="*/ 42 h 58"/>
                <a:gd name="T14" fmla="*/ 31 w 63"/>
                <a:gd name="T15" fmla="*/ 33 h 58"/>
                <a:gd name="T16" fmla="*/ 20 w 63"/>
                <a:gd name="T17" fmla="*/ 21 h 58"/>
                <a:gd name="T18" fmla="*/ 0 w 63"/>
                <a:gd name="T19" fmla="*/ 39 h 58"/>
                <a:gd name="T20" fmla="*/ 19 w 63"/>
                <a:gd name="T21" fmla="*/ 58 h 58"/>
                <a:gd name="T22" fmla="*/ 63 w 63"/>
                <a:gd name="T23" fmla="*/ 21 h 58"/>
                <a:gd name="T24" fmla="*/ 47 w 63"/>
                <a:gd name="T25" fmla="*/ 0 h 58"/>
                <a:gd name="T26" fmla="*/ 27 w 63"/>
                <a:gd name="T27" fmla="*/ 15 h 58"/>
                <a:gd name="T28" fmla="*/ 36 w 63"/>
                <a:gd name="T29" fmla="*/ 27 h 58"/>
                <a:gd name="T30" fmla="*/ 47 w 63"/>
                <a:gd name="T31" fmla="*/ 19 h 58"/>
                <a:gd name="T32" fmla="*/ 44 w 63"/>
                <a:gd name="T33" fmla="*/ 14 h 58"/>
                <a:gd name="T34" fmla="*/ 37 w 63"/>
                <a:gd name="T35" fmla="*/ 20 h 58"/>
                <a:gd name="T36" fmla="*/ 33 w 63"/>
                <a:gd name="T37" fmla="*/ 16 h 58"/>
                <a:gd name="T38" fmla="*/ 46 w 63"/>
                <a:gd name="T39" fmla="*/ 7 h 58"/>
                <a:gd name="T40" fmla="*/ 53 w 63"/>
                <a:gd name="T41" fmla="*/ 16 h 58"/>
                <a:gd name="T42" fmla="*/ 54 w 63"/>
                <a:gd name="T43" fmla="*/ 2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" h="58">
                  <a:moveTo>
                    <a:pt x="54" y="20"/>
                  </a:moveTo>
                  <a:cubicBezTo>
                    <a:pt x="54" y="20"/>
                    <a:pt x="21" y="47"/>
                    <a:pt x="19" y="50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21"/>
                    <a:pt x="7" y="31"/>
                    <a:pt x="0" y="39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9" y="58"/>
                    <a:pt x="60" y="22"/>
                    <a:pt x="63" y="2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28" y="13"/>
                    <a:pt x="27" y="15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44" y="8"/>
                    <a:pt x="46" y="7"/>
                  </a:cubicBezTo>
                  <a:cubicBezTo>
                    <a:pt x="53" y="16"/>
                    <a:pt x="53" y="16"/>
                    <a:pt x="53" y="16"/>
                  </a:cubicBezTo>
                  <a:lnTo>
                    <a:pt x="54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27"/>
            <p:cNvSpPr/>
            <p:nvPr/>
          </p:nvSpPr>
          <p:spPr bwMode="auto">
            <a:xfrm>
              <a:off x="-8650288" y="1989138"/>
              <a:ext cx="220663" cy="233363"/>
            </a:xfrm>
            <a:custGeom>
              <a:avLst/>
              <a:gdLst>
                <a:gd name="T0" fmla="*/ 50 w 59"/>
                <a:gd name="T1" fmla="*/ 19 h 62"/>
                <a:gd name="T2" fmla="*/ 20 w 59"/>
                <a:gd name="T3" fmla="*/ 54 h 62"/>
                <a:gd name="T4" fmla="*/ 8 w 59"/>
                <a:gd name="T5" fmla="*/ 45 h 62"/>
                <a:gd name="T6" fmla="*/ 17 w 59"/>
                <a:gd name="T7" fmla="*/ 33 h 62"/>
                <a:gd name="T8" fmla="*/ 21 w 59"/>
                <a:gd name="T9" fmla="*/ 36 h 62"/>
                <a:gd name="T10" fmla="*/ 16 w 59"/>
                <a:gd name="T11" fmla="*/ 43 h 62"/>
                <a:gd name="T12" fmla="*/ 20 w 59"/>
                <a:gd name="T13" fmla="*/ 46 h 62"/>
                <a:gd name="T14" fmla="*/ 29 w 59"/>
                <a:gd name="T15" fmla="*/ 36 h 62"/>
                <a:gd name="T16" fmla="*/ 16 w 59"/>
                <a:gd name="T17" fmla="*/ 25 h 62"/>
                <a:gd name="T18" fmla="*/ 0 w 59"/>
                <a:gd name="T19" fmla="*/ 46 h 62"/>
                <a:gd name="T20" fmla="*/ 22 w 59"/>
                <a:gd name="T21" fmla="*/ 62 h 62"/>
                <a:gd name="T22" fmla="*/ 59 w 59"/>
                <a:gd name="T23" fmla="*/ 19 h 62"/>
                <a:gd name="T24" fmla="*/ 39 w 59"/>
                <a:gd name="T25" fmla="*/ 0 h 62"/>
                <a:gd name="T26" fmla="*/ 22 w 59"/>
                <a:gd name="T27" fmla="*/ 19 h 62"/>
                <a:gd name="T28" fmla="*/ 34 w 59"/>
                <a:gd name="T29" fmla="*/ 29 h 62"/>
                <a:gd name="T30" fmla="*/ 43 w 59"/>
                <a:gd name="T31" fmla="*/ 18 h 62"/>
                <a:gd name="T32" fmla="*/ 39 w 59"/>
                <a:gd name="T33" fmla="*/ 15 h 62"/>
                <a:gd name="T34" fmla="*/ 33 w 59"/>
                <a:gd name="T35" fmla="*/ 21 h 62"/>
                <a:gd name="T36" fmla="*/ 29 w 59"/>
                <a:gd name="T37" fmla="*/ 18 h 62"/>
                <a:gd name="T38" fmla="*/ 40 w 59"/>
                <a:gd name="T39" fmla="*/ 8 h 62"/>
                <a:gd name="T40" fmla="*/ 48 w 59"/>
                <a:gd name="T41" fmla="*/ 15 h 62"/>
                <a:gd name="T42" fmla="*/ 50 w 59"/>
                <a:gd name="T43" fmla="*/ 1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62">
                  <a:moveTo>
                    <a:pt x="50" y="19"/>
                  </a:moveTo>
                  <a:cubicBezTo>
                    <a:pt x="50" y="19"/>
                    <a:pt x="22" y="51"/>
                    <a:pt x="20" y="54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5"/>
                    <a:pt x="5" y="37"/>
                    <a:pt x="0" y="46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2" y="62"/>
                    <a:pt x="57" y="20"/>
                    <a:pt x="59" y="19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23" y="16"/>
                    <a:pt x="22" y="1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39" y="8"/>
                    <a:pt x="40" y="8"/>
                  </a:cubicBezTo>
                  <a:cubicBezTo>
                    <a:pt x="48" y="15"/>
                    <a:pt x="48" y="15"/>
                    <a:pt x="48" y="15"/>
                  </a:cubicBezTo>
                  <a:lnTo>
                    <a:pt x="5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28"/>
            <p:cNvSpPr/>
            <p:nvPr/>
          </p:nvSpPr>
          <p:spPr bwMode="auto">
            <a:xfrm>
              <a:off x="-8782050" y="2192338"/>
              <a:ext cx="198438" cy="244475"/>
            </a:xfrm>
            <a:custGeom>
              <a:avLst/>
              <a:gdLst>
                <a:gd name="T0" fmla="*/ 44 w 53"/>
                <a:gd name="T1" fmla="*/ 16 h 65"/>
                <a:gd name="T2" fmla="*/ 22 w 53"/>
                <a:gd name="T3" fmla="*/ 56 h 65"/>
                <a:gd name="T4" fmla="*/ 8 w 53"/>
                <a:gd name="T5" fmla="*/ 50 h 65"/>
                <a:gd name="T6" fmla="*/ 15 w 53"/>
                <a:gd name="T7" fmla="*/ 37 h 65"/>
                <a:gd name="T8" fmla="*/ 19 w 53"/>
                <a:gd name="T9" fmla="*/ 39 h 65"/>
                <a:gd name="T10" fmla="*/ 15 w 53"/>
                <a:gd name="T11" fmla="*/ 47 h 65"/>
                <a:gd name="T12" fmla="*/ 20 w 53"/>
                <a:gd name="T13" fmla="*/ 49 h 65"/>
                <a:gd name="T14" fmla="*/ 27 w 53"/>
                <a:gd name="T15" fmla="*/ 37 h 65"/>
                <a:gd name="T16" fmla="*/ 12 w 53"/>
                <a:gd name="T17" fmla="*/ 29 h 65"/>
                <a:gd name="T18" fmla="*/ 0 w 53"/>
                <a:gd name="T19" fmla="*/ 53 h 65"/>
                <a:gd name="T20" fmla="*/ 25 w 53"/>
                <a:gd name="T21" fmla="*/ 65 h 65"/>
                <a:gd name="T22" fmla="*/ 53 w 53"/>
                <a:gd name="T23" fmla="*/ 14 h 65"/>
                <a:gd name="T24" fmla="*/ 30 w 53"/>
                <a:gd name="T25" fmla="*/ 0 h 65"/>
                <a:gd name="T26" fmla="*/ 17 w 53"/>
                <a:gd name="T27" fmla="*/ 22 h 65"/>
                <a:gd name="T28" fmla="*/ 30 w 53"/>
                <a:gd name="T29" fmla="*/ 29 h 65"/>
                <a:gd name="T30" fmla="*/ 37 w 53"/>
                <a:gd name="T31" fmla="*/ 17 h 65"/>
                <a:gd name="T32" fmla="*/ 32 w 53"/>
                <a:gd name="T33" fmla="*/ 14 h 65"/>
                <a:gd name="T34" fmla="*/ 27 w 53"/>
                <a:gd name="T35" fmla="*/ 22 h 65"/>
                <a:gd name="T36" fmla="*/ 23 w 53"/>
                <a:gd name="T37" fmla="*/ 20 h 65"/>
                <a:gd name="T38" fmla="*/ 32 w 53"/>
                <a:gd name="T39" fmla="*/ 7 h 65"/>
                <a:gd name="T40" fmla="*/ 41 w 53"/>
                <a:gd name="T41" fmla="*/ 13 h 65"/>
                <a:gd name="T42" fmla="*/ 44 w 53"/>
                <a:gd name="T43" fmla="*/ 1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3" h="65">
                  <a:moveTo>
                    <a:pt x="44" y="16"/>
                  </a:moveTo>
                  <a:cubicBezTo>
                    <a:pt x="44" y="16"/>
                    <a:pt x="22" y="53"/>
                    <a:pt x="22" y="56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29"/>
                    <a:pt x="3" y="43"/>
                    <a:pt x="0" y="53"/>
                  </a:cubicBezTo>
                  <a:cubicBezTo>
                    <a:pt x="25" y="65"/>
                    <a:pt x="25" y="65"/>
                    <a:pt x="25" y="65"/>
                  </a:cubicBezTo>
                  <a:cubicBezTo>
                    <a:pt x="25" y="65"/>
                    <a:pt x="51" y="16"/>
                    <a:pt x="53" y="1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17" y="19"/>
                    <a:pt x="17" y="22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20"/>
                    <a:pt x="31" y="8"/>
                    <a:pt x="32" y="7"/>
                  </a:cubicBezTo>
                  <a:cubicBezTo>
                    <a:pt x="41" y="13"/>
                    <a:pt x="41" y="13"/>
                    <a:pt x="41" y="13"/>
                  </a:cubicBezTo>
                  <a:lnTo>
                    <a:pt x="44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29"/>
            <p:cNvSpPr/>
            <p:nvPr/>
          </p:nvSpPr>
          <p:spPr bwMode="auto">
            <a:xfrm>
              <a:off x="-8861425" y="2433638"/>
              <a:ext cx="161925" cy="241300"/>
            </a:xfrm>
            <a:custGeom>
              <a:avLst/>
              <a:gdLst>
                <a:gd name="T0" fmla="*/ 35 w 43"/>
                <a:gd name="T1" fmla="*/ 12 h 64"/>
                <a:gd name="T2" fmla="*/ 21 w 43"/>
                <a:gd name="T3" fmla="*/ 56 h 64"/>
                <a:gd name="T4" fmla="*/ 6 w 43"/>
                <a:gd name="T5" fmla="*/ 53 h 64"/>
                <a:gd name="T6" fmla="*/ 11 w 43"/>
                <a:gd name="T7" fmla="*/ 38 h 64"/>
                <a:gd name="T8" fmla="*/ 15 w 43"/>
                <a:gd name="T9" fmla="*/ 40 h 64"/>
                <a:gd name="T10" fmla="*/ 13 w 43"/>
                <a:gd name="T11" fmla="*/ 48 h 64"/>
                <a:gd name="T12" fmla="*/ 18 w 43"/>
                <a:gd name="T13" fmla="*/ 49 h 64"/>
                <a:gd name="T14" fmla="*/ 23 w 43"/>
                <a:gd name="T15" fmla="*/ 36 h 64"/>
                <a:gd name="T16" fmla="*/ 7 w 43"/>
                <a:gd name="T17" fmla="*/ 31 h 64"/>
                <a:gd name="T18" fmla="*/ 0 w 43"/>
                <a:gd name="T19" fmla="*/ 57 h 64"/>
                <a:gd name="T20" fmla="*/ 26 w 43"/>
                <a:gd name="T21" fmla="*/ 64 h 64"/>
                <a:gd name="T22" fmla="*/ 43 w 43"/>
                <a:gd name="T23" fmla="*/ 9 h 64"/>
                <a:gd name="T24" fmla="*/ 18 w 43"/>
                <a:gd name="T25" fmla="*/ 0 h 64"/>
                <a:gd name="T26" fmla="*/ 10 w 43"/>
                <a:gd name="T27" fmla="*/ 23 h 64"/>
                <a:gd name="T28" fmla="*/ 24 w 43"/>
                <a:gd name="T29" fmla="*/ 28 h 64"/>
                <a:gd name="T30" fmla="*/ 29 w 43"/>
                <a:gd name="T31" fmla="*/ 15 h 64"/>
                <a:gd name="T32" fmla="*/ 24 w 43"/>
                <a:gd name="T33" fmla="*/ 13 h 64"/>
                <a:gd name="T34" fmla="*/ 20 w 43"/>
                <a:gd name="T35" fmla="*/ 22 h 64"/>
                <a:gd name="T36" fmla="*/ 16 w 43"/>
                <a:gd name="T37" fmla="*/ 20 h 64"/>
                <a:gd name="T38" fmla="*/ 22 w 43"/>
                <a:gd name="T39" fmla="*/ 6 h 64"/>
                <a:gd name="T40" fmla="*/ 32 w 43"/>
                <a:gd name="T41" fmla="*/ 10 h 64"/>
                <a:gd name="T42" fmla="*/ 35 w 43"/>
                <a:gd name="T43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3" h="64">
                  <a:moveTo>
                    <a:pt x="35" y="12"/>
                  </a:moveTo>
                  <a:cubicBezTo>
                    <a:pt x="35" y="12"/>
                    <a:pt x="21" y="53"/>
                    <a:pt x="21" y="56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1" y="47"/>
                    <a:pt x="0" y="57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64"/>
                    <a:pt x="42" y="11"/>
                    <a:pt x="43" y="9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9" y="20"/>
                    <a:pt x="10" y="23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21" y="7"/>
                    <a:pt x="22" y="6"/>
                  </a:cubicBezTo>
                  <a:cubicBezTo>
                    <a:pt x="32" y="10"/>
                    <a:pt x="32" y="10"/>
                    <a:pt x="32" y="10"/>
                  </a:cubicBezTo>
                  <a:lnTo>
                    <a:pt x="35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30"/>
            <p:cNvSpPr/>
            <p:nvPr/>
          </p:nvSpPr>
          <p:spPr bwMode="auto">
            <a:xfrm>
              <a:off x="-8974138" y="2655888"/>
              <a:ext cx="766763" cy="1436688"/>
            </a:xfrm>
            <a:custGeom>
              <a:avLst/>
              <a:gdLst>
                <a:gd name="T0" fmla="*/ 30 w 204"/>
                <a:gd name="T1" fmla="*/ 15 h 382"/>
                <a:gd name="T2" fmla="*/ 49 w 204"/>
                <a:gd name="T3" fmla="*/ 18 h 382"/>
                <a:gd name="T4" fmla="*/ 59 w 204"/>
                <a:gd name="T5" fmla="*/ 31 h 382"/>
                <a:gd name="T6" fmla="*/ 38 w 204"/>
                <a:gd name="T7" fmla="*/ 68 h 382"/>
                <a:gd name="T8" fmla="*/ 70 w 204"/>
                <a:gd name="T9" fmla="*/ 69 h 382"/>
                <a:gd name="T10" fmla="*/ 39 w 204"/>
                <a:gd name="T11" fmla="*/ 122 h 382"/>
                <a:gd name="T12" fmla="*/ 48 w 204"/>
                <a:gd name="T13" fmla="*/ 137 h 382"/>
                <a:gd name="T14" fmla="*/ 62 w 204"/>
                <a:gd name="T15" fmla="*/ 159 h 382"/>
                <a:gd name="T16" fmla="*/ 53 w 204"/>
                <a:gd name="T17" fmla="*/ 187 h 382"/>
                <a:gd name="T18" fmla="*/ 86 w 204"/>
                <a:gd name="T19" fmla="*/ 178 h 382"/>
                <a:gd name="T20" fmla="*/ 76 w 204"/>
                <a:gd name="T21" fmla="*/ 238 h 382"/>
                <a:gd name="T22" fmla="*/ 89 w 204"/>
                <a:gd name="T23" fmla="*/ 250 h 382"/>
                <a:gd name="T24" fmla="*/ 111 w 204"/>
                <a:gd name="T25" fmla="*/ 264 h 382"/>
                <a:gd name="T26" fmla="*/ 113 w 204"/>
                <a:gd name="T27" fmla="*/ 294 h 382"/>
                <a:gd name="T28" fmla="*/ 138 w 204"/>
                <a:gd name="T29" fmla="*/ 274 h 382"/>
                <a:gd name="T30" fmla="*/ 150 w 204"/>
                <a:gd name="T31" fmla="*/ 334 h 382"/>
                <a:gd name="T32" fmla="*/ 165 w 204"/>
                <a:gd name="T33" fmla="*/ 340 h 382"/>
                <a:gd name="T34" fmla="*/ 188 w 204"/>
                <a:gd name="T35" fmla="*/ 343 h 382"/>
                <a:gd name="T36" fmla="*/ 202 w 204"/>
                <a:gd name="T37" fmla="*/ 375 h 382"/>
                <a:gd name="T38" fmla="*/ 193 w 204"/>
                <a:gd name="T39" fmla="*/ 375 h 382"/>
                <a:gd name="T40" fmla="*/ 129 w 204"/>
                <a:gd name="T41" fmla="*/ 366 h 382"/>
                <a:gd name="T42" fmla="*/ 151 w 204"/>
                <a:gd name="T43" fmla="*/ 343 h 382"/>
                <a:gd name="T44" fmla="*/ 113 w 204"/>
                <a:gd name="T45" fmla="*/ 331 h 382"/>
                <a:gd name="T46" fmla="*/ 109 w 204"/>
                <a:gd name="T47" fmla="*/ 309 h 382"/>
                <a:gd name="T48" fmla="*/ 103 w 204"/>
                <a:gd name="T49" fmla="*/ 291 h 382"/>
                <a:gd name="T50" fmla="*/ 46 w 204"/>
                <a:gd name="T51" fmla="*/ 260 h 382"/>
                <a:gd name="T52" fmla="*/ 73 w 204"/>
                <a:gd name="T53" fmla="*/ 246 h 382"/>
                <a:gd name="T54" fmla="*/ 42 w 204"/>
                <a:gd name="T55" fmla="*/ 222 h 382"/>
                <a:gd name="T56" fmla="*/ 47 w 204"/>
                <a:gd name="T57" fmla="*/ 201 h 382"/>
                <a:gd name="T58" fmla="*/ 48 w 204"/>
                <a:gd name="T59" fmla="*/ 182 h 382"/>
                <a:gd name="T60" fmla="*/ 3 w 204"/>
                <a:gd name="T61" fmla="*/ 134 h 382"/>
                <a:gd name="T62" fmla="*/ 35 w 204"/>
                <a:gd name="T63" fmla="*/ 131 h 382"/>
                <a:gd name="T64" fmla="*/ 15 w 204"/>
                <a:gd name="T65" fmla="*/ 99 h 382"/>
                <a:gd name="T66" fmla="*/ 25 w 204"/>
                <a:gd name="T67" fmla="*/ 77 h 382"/>
                <a:gd name="T68" fmla="*/ 31 w 204"/>
                <a:gd name="T69" fmla="*/ 60 h 382"/>
                <a:gd name="T70" fmla="*/ 7 w 204"/>
                <a:gd name="T71" fmla="*/ 2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4" h="382">
                  <a:moveTo>
                    <a:pt x="6" y="0"/>
                  </a:moveTo>
                  <a:cubicBezTo>
                    <a:pt x="6" y="0"/>
                    <a:pt x="24" y="5"/>
                    <a:pt x="30" y="15"/>
                  </a:cubicBezTo>
                  <a:cubicBezTo>
                    <a:pt x="30" y="15"/>
                    <a:pt x="40" y="0"/>
                    <a:pt x="46" y="10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49" y="18"/>
                    <a:pt x="68" y="9"/>
                    <a:pt x="77" y="15"/>
                  </a:cubicBezTo>
                  <a:cubicBezTo>
                    <a:pt x="77" y="15"/>
                    <a:pt x="63" y="16"/>
                    <a:pt x="59" y="31"/>
                  </a:cubicBezTo>
                  <a:cubicBezTo>
                    <a:pt x="59" y="31"/>
                    <a:pt x="54" y="53"/>
                    <a:pt x="38" y="61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8"/>
                    <a:pt x="43" y="73"/>
                    <a:pt x="44" y="77"/>
                  </a:cubicBezTo>
                  <a:cubicBezTo>
                    <a:pt x="44" y="77"/>
                    <a:pt x="55" y="67"/>
                    <a:pt x="70" y="69"/>
                  </a:cubicBezTo>
                  <a:cubicBezTo>
                    <a:pt x="70" y="69"/>
                    <a:pt x="54" y="77"/>
                    <a:pt x="54" y="99"/>
                  </a:cubicBezTo>
                  <a:cubicBezTo>
                    <a:pt x="54" y="99"/>
                    <a:pt x="52" y="118"/>
                    <a:pt x="39" y="122"/>
                  </a:cubicBezTo>
                  <a:cubicBezTo>
                    <a:pt x="39" y="130"/>
                    <a:pt x="39" y="130"/>
                    <a:pt x="39" y="130"/>
                  </a:cubicBezTo>
                  <a:cubicBezTo>
                    <a:pt x="39" y="130"/>
                    <a:pt x="46" y="132"/>
                    <a:pt x="48" y="137"/>
                  </a:cubicBezTo>
                  <a:cubicBezTo>
                    <a:pt x="48" y="137"/>
                    <a:pt x="57" y="125"/>
                    <a:pt x="73" y="124"/>
                  </a:cubicBezTo>
                  <a:cubicBezTo>
                    <a:pt x="73" y="124"/>
                    <a:pt x="60" y="132"/>
                    <a:pt x="62" y="159"/>
                  </a:cubicBezTo>
                  <a:cubicBezTo>
                    <a:pt x="62" y="159"/>
                    <a:pt x="59" y="174"/>
                    <a:pt x="52" y="181"/>
                  </a:cubicBezTo>
                  <a:cubicBezTo>
                    <a:pt x="53" y="187"/>
                    <a:pt x="53" y="187"/>
                    <a:pt x="53" y="187"/>
                  </a:cubicBezTo>
                  <a:cubicBezTo>
                    <a:pt x="53" y="187"/>
                    <a:pt x="61" y="190"/>
                    <a:pt x="63" y="194"/>
                  </a:cubicBezTo>
                  <a:cubicBezTo>
                    <a:pt x="63" y="194"/>
                    <a:pt x="76" y="176"/>
                    <a:pt x="86" y="178"/>
                  </a:cubicBezTo>
                  <a:cubicBezTo>
                    <a:pt x="86" y="178"/>
                    <a:pt x="73" y="189"/>
                    <a:pt x="81" y="206"/>
                  </a:cubicBezTo>
                  <a:cubicBezTo>
                    <a:pt x="81" y="206"/>
                    <a:pt x="85" y="223"/>
                    <a:pt x="76" y="238"/>
                  </a:cubicBezTo>
                  <a:cubicBezTo>
                    <a:pt x="79" y="243"/>
                    <a:pt x="79" y="243"/>
                    <a:pt x="79" y="243"/>
                  </a:cubicBezTo>
                  <a:cubicBezTo>
                    <a:pt x="79" y="243"/>
                    <a:pt x="86" y="244"/>
                    <a:pt x="89" y="250"/>
                  </a:cubicBezTo>
                  <a:cubicBezTo>
                    <a:pt x="89" y="250"/>
                    <a:pt x="90" y="234"/>
                    <a:pt x="108" y="228"/>
                  </a:cubicBezTo>
                  <a:cubicBezTo>
                    <a:pt x="108" y="228"/>
                    <a:pt x="96" y="244"/>
                    <a:pt x="111" y="264"/>
                  </a:cubicBezTo>
                  <a:cubicBezTo>
                    <a:pt x="111" y="264"/>
                    <a:pt x="114" y="275"/>
                    <a:pt x="108" y="288"/>
                  </a:cubicBezTo>
                  <a:cubicBezTo>
                    <a:pt x="113" y="294"/>
                    <a:pt x="113" y="294"/>
                    <a:pt x="113" y="294"/>
                  </a:cubicBezTo>
                  <a:cubicBezTo>
                    <a:pt x="113" y="294"/>
                    <a:pt x="121" y="295"/>
                    <a:pt x="122" y="298"/>
                  </a:cubicBezTo>
                  <a:cubicBezTo>
                    <a:pt x="122" y="298"/>
                    <a:pt x="126" y="276"/>
                    <a:pt x="138" y="274"/>
                  </a:cubicBezTo>
                  <a:cubicBezTo>
                    <a:pt x="138" y="274"/>
                    <a:pt x="130" y="292"/>
                    <a:pt x="141" y="300"/>
                  </a:cubicBezTo>
                  <a:cubicBezTo>
                    <a:pt x="141" y="300"/>
                    <a:pt x="155" y="316"/>
                    <a:pt x="150" y="334"/>
                  </a:cubicBezTo>
                  <a:cubicBezTo>
                    <a:pt x="154" y="339"/>
                    <a:pt x="154" y="339"/>
                    <a:pt x="154" y="339"/>
                  </a:cubicBezTo>
                  <a:cubicBezTo>
                    <a:pt x="154" y="339"/>
                    <a:pt x="162" y="337"/>
                    <a:pt x="165" y="340"/>
                  </a:cubicBezTo>
                  <a:cubicBezTo>
                    <a:pt x="165" y="340"/>
                    <a:pt x="164" y="323"/>
                    <a:pt x="176" y="313"/>
                  </a:cubicBezTo>
                  <a:cubicBezTo>
                    <a:pt x="176" y="313"/>
                    <a:pt x="171" y="333"/>
                    <a:pt x="188" y="343"/>
                  </a:cubicBezTo>
                  <a:cubicBezTo>
                    <a:pt x="188" y="343"/>
                    <a:pt x="199" y="356"/>
                    <a:pt x="197" y="371"/>
                  </a:cubicBezTo>
                  <a:cubicBezTo>
                    <a:pt x="202" y="375"/>
                    <a:pt x="202" y="375"/>
                    <a:pt x="202" y="375"/>
                  </a:cubicBezTo>
                  <a:cubicBezTo>
                    <a:pt x="202" y="375"/>
                    <a:pt x="204" y="378"/>
                    <a:pt x="199" y="377"/>
                  </a:cubicBezTo>
                  <a:cubicBezTo>
                    <a:pt x="193" y="375"/>
                    <a:pt x="193" y="375"/>
                    <a:pt x="193" y="375"/>
                  </a:cubicBezTo>
                  <a:cubicBezTo>
                    <a:pt x="193" y="375"/>
                    <a:pt x="176" y="382"/>
                    <a:pt x="165" y="375"/>
                  </a:cubicBezTo>
                  <a:cubicBezTo>
                    <a:pt x="165" y="375"/>
                    <a:pt x="151" y="364"/>
                    <a:pt x="129" y="366"/>
                  </a:cubicBezTo>
                  <a:cubicBezTo>
                    <a:pt x="129" y="366"/>
                    <a:pt x="134" y="356"/>
                    <a:pt x="152" y="354"/>
                  </a:cubicBezTo>
                  <a:cubicBezTo>
                    <a:pt x="152" y="354"/>
                    <a:pt x="150" y="348"/>
                    <a:pt x="151" y="343"/>
                  </a:cubicBezTo>
                  <a:cubicBezTo>
                    <a:pt x="147" y="338"/>
                    <a:pt x="147" y="338"/>
                    <a:pt x="147" y="338"/>
                  </a:cubicBezTo>
                  <a:cubicBezTo>
                    <a:pt x="147" y="338"/>
                    <a:pt x="122" y="340"/>
                    <a:pt x="113" y="331"/>
                  </a:cubicBezTo>
                  <a:cubicBezTo>
                    <a:pt x="113" y="331"/>
                    <a:pt x="104" y="316"/>
                    <a:pt x="84" y="318"/>
                  </a:cubicBezTo>
                  <a:cubicBezTo>
                    <a:pt x="84" y="318"/>
                    <a:pt x="86" y="311"/>
                    <a:pt x="109" y="309"/>
                  </a:cubicBezTo>
                  <a:cubicBezTo>
                    <a:pt x="109" y="309"/>
                    <a:pt x="107" y="303"/>
                    <a:pt x="108" y="298"/>
                  </a:cubicBezTo>
                  <a:cubicBezTo>
                    <a:pt x="103" y="291"/>
                    <a:pt x="103" y="291"/>
                    <a:pt x="103" y="291"/>
                  </a:cubicBezTo>
                  <a:cubicBezTo>
                    <a:pt x="103" y="291"/>
                    <a:pt x="87" y="295"/>
                    <a:pt x="74" y="280"/>
                  </a:cubicBezTo>
                  <a:cubicBezTo>
                    <a:pt x="74" y="280"/>
                    <a:pt x="64" y="264"/>
                    <a:pt x="46" y="260"/>
                  </a:cubicBezTo>
                  <a:cubicBezTo>
                    <a:pt x="46" y="260"/>
                    <a:pt x="59" y="255"/>
                    <a:pt x="73" y="257"/>
                  </a:cubicBezTo>
                  <a:cubicBezTo>
                    <a:pt x="73" y="257"/>
                    <a:pt x="72" y="250"/>
                    <a:pt x="73" y="246"/>
                  </a:cubicBezTo>
                  <a:cubicBezTo>
                    <a:pt x="70" y="240"/>
                    <a:pt x="70" y="240"/>
                    <a:pt x="70" y="240"/>
                  </a:cubicBezTo>
                  <a:cubicBezTo>
                    <a:pt x="70" y="240"/>
                    <a:pt x="53" y="241"/>
                    <a:pt x="42" y="222"/>
                  </a:cubicBezTo>
                  <a:cubicBezTo>
                    <a:pt x="42" y="222"/>
                    <a:pt x="33" y="203"/>
                    <a:pt x="18" y="199"/>
                  </a:cubicBezTo>
                  <a:cubicBezTo>
                    <a:pt x="18" y="199"/>
                    <a:pt x="33" y="195"/>
                    <a:pt x="47" y="201"/>
                  </a:cubicBezTo>
                  <a:cubicBezTo>
                    <a:pt x="47" y="201"/>
                    <a:pt x="47" y="194"/>
                    <a:pt x="49" y="189"/>
                  </a:cubicBezTo>
                  <a:cubicBezTo>
                    <a:pt x="48" y="182"/>
                    <a:pt x="48" y="182"/>
                    <a:pt x="48" y="182"/>
                  </a:cubicBezTo>
                  <a:cubicBezTo>
                    <a:pt x="48" y="182"/>
                    <a:pt x="27" y="176"/>
                    <a:pt x="23" y="159"/>
                  </a:cubicBezTo>
                  <a:cubicBezTo>
                    <a:pt x="23" y="159"/>
                    <a:pt x="17" y="142"/>
                    <a:pt x="3" y="134"/>
                  </a:cubicBezTo>
                  <a:cubicBezTo>
                    <a:pt x="3" y="134"/>
                    <a:pt x="17" y="133"/>
                    <a:pt x="31" y="139"/>
                  </a:cubicBezTo>
                  <a:cubicBezTo>
                    <a:pt x="31" y="139"/>
                    <a:pt x="32" y="133"/>
                    <a:pt x="35" y="131"/>
                  </a:cubicBezTo>
                  <a:cubicBezTo>
                    <a:pt x="34" y="122"/>
                    <a:pt x="34" y="122"/>
                    <a:pt x="34" y="122"/>
                  </a:cubicBezTo>
                  <a:cubicBezTo>
                    <a:pt x="34" y="122"/>
                    <a:pt x="19" y="119"/>
                    <a:pt x="15" y="99"/>
                  </a:cubicBezTo>
                  <a:cubicBezTo>
                    <a:pt x="15" y="99"/>
                    <a:pt x="14" y="80"/>
                    <a:pt x="0" y="67"/>
                  </a:cubicBezTo>
                  <a:cubicBezTo>
                    <a:pt x="0" y="67"/>
                    <a:pt x="15" y="67"/>
                    <a:pt x="25" y="77"/>
                  </a:cubicBezTo>
                  <a:cubicBezTo>
                    <a:pt x="25" y="77"/>
                    <a:pt x="29" y="70"/>
                    <a:pt x="31" y="69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1" y="60"/>
                    <a:pt x="19" y="55"/>
                    <a:pt x="17" y="37"/>
                  </a:cubicBezTo>
                  <a:cubicBezTo>
                    <a:pt x="17" y="37"/>
                    <a:pt x="19" y="10"/>
                    <a:pt x="7" y="2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31"/>
            <p:cNvSpPr/>
            <p:nvPr/>
          </p:nvSpPr>
          <p:spPr bwMode="auto">
            <a:xfrm>
              <a:off x="-6848475" y="2655888"/>
              <a:ext cx="762000" cy="1436688"/>
            </a:xfrm>
            <a:custGeom>
              <a:avLst/>
              <a:gdLst>
                <a:gd name="T0" fmla="*/ 173 w 203"/>
                <a:gd name="T1" fmla="*/ 15 h 382"/>
                <a:gd name="T2" fmla="*/ 154 w 203"/>
                <a:gd name="T3" fmla="*/ 18 h 382"/>
                <a:gd name="T4" fmla="*/ 144 w 203"/>
                <a:gd name="T5" fmla="*/ 31 h 382"/>
                <a:gd name="T6" fmla="*/ 165 w 203"/>
                <a:gd name="T7" fmla="*/ 68 h 382"/>
                <a:gd name="T8" fmla="*/ 133 w 203"/>
                <a:gd name="T9" fmla="*/ 69 h 382"/>
                <a:gd name="T10" fmla="*/ 164 w 203"/>
                <a:gd name="T11" fmla="*/ 122 h 382"/>
                <a:gd name="T12" fmla="*/ 156 w 203"/>
                <a:gd name="T13" fmla="*/ 137 h 382"/>
                <a:gd name="T14" fmla="*/ 142 w 203"/>
                <a:gd name="T15" fmla="*/ 159 h 382"/>
                <a:gd name="T16" fmla="*/ 150 w 203"/>
                <a:gd name="T17" fmla="*/ 187 h 382"/>
                <a:gd name="T18" fmla="*/ 117 w 203"/>
                <a:gd name="T19" fmla="*/ 178 h 382"/>
                <a:gd name="T20" fmla="*/ 127 w 203"/>
                <a:gd name="T21" fmla="*/ 238 h 382"/>
                <a:gd name="T22" fmla="*/ 114 w 203"/>
                <a:gd name="T23" fmla="*/ 250 h 382"/>
                <a:gd name="T24" fmla="*/ 92 w 203"/>
                <a:gd name="T25" fmla="*/ 264 h 382"/>
                <a:gd name="T26" fmla="*/ 90 w 203"/>
                <a:gd name="T27" fmla="*/ 294 h 382"/>
                <a:gd name="T28" fmla="*/ 65 w 203"/>
                <a:gd name="T29" fmla="*/ 274 h 382"/>
                <a:gd name="T30" fmla="*/ 54 w 203"/>
                <a:gd name="T31" fmla="*/ 334 h 382"/>
                <a:gd name="T32" fmla="*/ 38 w 203"/>
                <a:gd name="T33" fmla="*/ 340 h 382"/>
                <a:gd name="T34" fmla="*/ 16 w 203"/>
                <a:gd name="T35" fmla="*/ 343 h 382"/>
                <a:gd name="T36" fmla="*/ 1 w 203"/>
                <a:gd name="T37" fmla="*/ 375 h 382"/>
                <a:gd name="T38" fmla="*/ 10 w 203"/>
                <a:gd name="T39" fmla="*/ 375 h 382"/>
                <a:gd name="T40" fmla="*/ 74 w 203"/>
                <a:gd name="T41" fmla="*/ 366 h 382"/>
                <a:gd name="T42" fmla="*/ 52 w 203"/>
                <a:gd name="T43" fmla="*/ 343 h 382"/>
                <a:gd name="T44" fmla="*/ 90 w 203"/>
                <a:gd name="T45" fmla="*/ 331 h 382"/>
                <a:gd name="T46" fmla="*/ 94 w 203"/>
                <a:gd name="T47" fmla="*/ 309 h 382"/>
                <a:gd name="T48" fmla="*/ 100 w 203"/>
                <a:gd name="T49" fmla="*/ 291 h 382"/>
                <a:gd name="T50" fmla="*/ 157 w 203"/>
                <a:gd name="T51" fmla="*/ 260 h 382"/>
                <a:gd name="T52" fmla="*/ 130 w 203"/>
                <a:gd name="T53" fmla="*/ 246 h 382"/>
                <a:gd name="T54" fmla="*/ 161 w 203"/>
                <a:gd name="T55" fmla="*/ 222 h 382"/>
                <a:gd name="T56" fmla="*/ 156 w 203"/>
                <a:gd name="T57" fmla="*/ 201 h 382"/>
                <a:gd name="T58" fmla="*/ 156 w 203"/>
                <a:gd name="T59" fmla="*/ 182 h 382"/>
                <a:gd name="T60" fmla="*/ 200 w 203"/>
                <a:gd name="T61" fmla="*/ 134 h 382"/>
                <a:gd name="T62" fmla="*/ 168 w 203"/>
                <a:gd name="T63" fmla="*/ 131 h 382"/>
                <a:gd name="T64" fmla="*/ 189 w 203"/>
                <a:gd name="T65" fmla="*/ 99 h 382"/>
                <a:gd name="T66" fmla="*/ 178 w 203"/>
                <a:gd name="T67" fmla="*/ 77 h 382"/>
                <a:gd name="T68" fmla="*/ 172 w 203"/>
                <a:gd name="T69" fmla="*/ 60 h 382"/>
                <a:gd name="T70" fmla="*/ 196 w 203"/>
                <a:gd name="T71" fmla="*/ 2 h 382"/>
                <a:gd name="T72" fmla="*/ 197 w 203"/>
                <a:gd name="T73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3" h="382">
                  <a:moveTo>
                    <a:pt x="197" y="0"/>
                  </a:moveTo>
                  <a:cubicBezTo>
                    <a:pt x="197" y="0"/>
                    <a:pt x="180" y="5"/>
                    <a:pt x="173" y="15"/>
                  </a:cubicBezTo>
                  <a:cubicBezTo>
                    <a:pt x="173" y="15"/>
                    <a:pt x="163" y="0"/>
                    <a:pt x="158" y="10"/>
                  </a:cubicBezTo>
                  <a:cubicBezTo>
                    <a:pt x="154" y="18"/>
                    <a:pt x="154" y="18"/>
                    <a:pt x="154" y="18"/>
                  </a:cubicBezTo>
                  <a:cubicBezTo>
                    <a:pt x="154" y="18"/>
                    <a:pt x="135" y="9"/>
                    <a:pt x="126" y="15"/>
                  </a:cubicBezTo>
                  <a:cubicBezTo>
                    <a:pt x="126" y="15"/>
                    <a:pt x="140" y="16"/>
                    <a:pt x="144" y="31"/>
                  </a:cubicBezTo>
                  <a:cubicBezTo>
                    <a:pt x="144" y="31"/>
                    <a:pt x="149" y="53"/>
                    <a:pt x="165" y="61"/>
                  </a:cubicBezTo>
                  <a:cubicBezTo>
                    <a:pt x="165" y="68"/>
                    <a:pt x="165" y="68"/>
                    <a:pt x="165" y="68"/>
                  </a:cubicBezTo>
                  <a:cubicBezTo>
                    <a:pt x="165" y="68"/>
                    <a:pt x="160" y="73"/>
                    <a:pt x="159" y="77"/>
                  </a:cubicBezTo>
                  <a:cubicBezTo>
                    <a:pt x="159" y="77"/>
                    <a:pt x="148" y="67"/>
                    <a:pt x="133" y="69"/>
                  </a:cubicBezTo>
                  <a:cubicBezTo>
                    <a:pt x="133" y="69"/>
                    <a:pt x="149" y="77"/>
                    <a:pt x="149" y="99"/>
                  </a:cubicBezTo>
                  <a:cubicBezTo>
                    <a:pt x="149" y="99"/>
                    <a:pt x="151" y="118"/>
                    <a:pt x="164" y="122"/>
                  </a:cubicBezTo>
                  <a:cubicBezTo>
                    <a:pt x="164" y="130"/>
                    <a:pt x="164" y="130"/>
                    <a:pt x="164" y="130"/>
                  </a:cubicBezTo>
                  <a:cubicBezTo>
                    <a:pt x="164" y="130"/>
                    <a:pt x="157" y="132"/>
                    <a:pt x="156" y="137"/>
                  </a:cubicBezTo>
                  <a:cubicBezTo>
                    <a:pt x="156" y="137"/>
                    <a:pt x="147" y="125"/>
                    <a:pt x="130" y="124"/>
                  </a:cubicBezTo>
                  <a:cubicBezTo>
                    <a:pt x="130" y="124"/>
                    <a:pt x="144" y="132"/>
                    <a:pt x="142" y="159"/>
                  </a:cubicBezTo>
                  <a:cubicBezTo>
                    <a:pt x="142" y="159"/>
                    <a:pt x="144" y="174"/>
                    <a:pt x="151" y="181"/>
                  </a:cubicBezTo>
                  <a:cubicBezTo>
                    <a:pt x="150" y="187"/>
                    <a:pt x="150" y="187"/>
                    <a:pt x="150" y="187"/>
                  </a:cubicBezTo>
                  <a:cubicBezTo>
                    <a:pt x="150" y="187"/>
                    <a:pt x="142" y="190"/>
                    <a:pt x="141" y="194"/>
                  </a:cubicBezTo>
                  <a:cubicBezTo>
                    <a:pt x="141" y="194"/>
                    <a:pt x="127" y="176"/>
                    <a:pt x="117" y="178"/>
                  </a:cubicBezTo>
                  <a:cubicBezTo>
                    <a:pt x="117" y="178"/>
                    <a:pt x="130" y="189"/>
                    <a:pt x="122" y="206"/>
                  </a:cubicBezTo>
                  <a:cubicBezTo>
                    <a:pt x="122" y="206"/>
                    <a:pt x="118" y="223"/>
                    <a:pt x="127" y="238"/>
                  </a:cubicBezTo>
                  <a:cubicBezTo>
                    <a:pt x="124" y="243"/>
                    <a:pt x="124" y="243"/>
                    <a:pt x="124" y="243"/>
                  </a:cubicBezTo>
                  <a:cubicBezTo>
                    <a:pt x="124" y="243"/>
                    <a:pt x="117" y="244"/>
                    <a:pt x="114" y="250"/>
                  </a:cubicBezTo>
                  <a:cubicBezTo>
                    <a:pt x="114" y="250"/>
                    <a:pt x="113" y="234"/>
                    <a:pt x="95" y="228"/>
                  </a:cubicBezTo>
                  <a:cubicBezTo>
                    <a:pt x="95" y="228"/>
                    <a:pt x="107" y="244"/>
                    <a:pt x="92" y="264"/>
                  </a:cubicBezTo>
                  <a:cubicBezTo>
                    <a:pt x="92" y="264"/>
                    <a:pt x="89" y="275"/>
                    <a:pt x="95" y="288"/>
                  </a:cubicBezTo>
                  <a:cubicBezTo>
                    <a:pt x="90" y="294"/>
                    <a:pt x="90" y="294"/>
                    <a:pt x="90" y="294"/>
                  </a:cubicBezTo>
                  <a:cubicBezTo>
                    <a:pt x="90" y="294"/>
                    <a:pt x="83" y="295"/>
                    <a:pt x="81" y="298"/>
                  </a:cubicBezTo>
                  <a:cubicBezTo>
                    <a:pt x="81" y="298"/>
                    <a:pt x="78" y="276"/>
                    <a:pt x="65" y="274"/>
                  </a:cubicBezTo>
                  <a:cubicBezTo>
                    <a:pt x="65" y="274"/>
                    <a:pt x="74" y="292"/>
                    <a:pt x="62" y="300"/>
                  </a:cubicBezTo>
                  <a:cubicBezTo>
                    <a:pt x="62" y="300"/>
                    <a:pt x="48" y="316"/>
                    <a:pt x="54" y="334"/>
                  </a:cubicBezTo>
                  <a:cubicBezTo>
                    <a:pt x="49" y="339"/>
                    <a:pt x="49" y="339"/>
                    <a:pt x="49" y="339"/>
                  </a:cubicBezTo>
                  <a:cubicBezTo>
                    <a:pt x="49" y="339"/>
                    <a:pt x="41" y="337"/>
                    <a:pt x="38" y="340"/>
                  </a:cubicBezTo>
                  <a:cubicBezTo>
                    <a:pt x="38" y="340"/>
                    <a:pt x="40" y="323"/>
                    <a:pt x="27" y="313"/>
                  </a:cubicBezTo>
                  <a:cubicBezTo>
                    <a:pt x="27" y="313"/>
                    <a:pt x="33" y="333"/>
                    <a:pt x="16" y="343"/>
                  </a:cubicBezTo>
                  <a:cubicBezTo>
                    <a:pt x="16" y="343"/>
                    <a:pt x="4" y="356"/>
                    <a:pt x="6" y="371"/>
                  </a:cubicBezTo>
                  <a:cubicBezTo>
                    <a:pt x="1" y="375"/>
                    <a:pt x="1" y="375"/>
                    <a:pt x="1" y="375"/>
                  </a:cubicBezTo>
                  <a:cubicBezTo>
                    <a:pt x="1" y="375"/>
                    <a:pt x="0" y="378"/>
                    <a:pt x="5" y="377"/>
                  </a:cubicBezTo>
                  <a:cubicBezTo>
                    <a:pt x="10" y="375"/>
                    <a:pt x="10" y="375"/>
                    <a:pt x="10" y="375"/>
                  </a:cubicBezTo>
                  <a:cubicBezTo>
                    <a:pt x="10" y="375"/>
                    <a:pt x="27" y="382"/>
                    <a:pt x="38" y="375"/>
                  </a:cubicBezTo>
                  <a:cubicBezTo>
                    <a:pt x="38" y="375"/>
                    <a:pt x="53" y="364"/>
                    <a:pt x="74" y="366"/>
                  </a:cubicBezTo>
                  <a:cubicBezTo>
                    <a:pt x="74" y="366"/>
                    <a:pt x="69" y="356"/>
                    <a:pt x="51" y="354"/>
                  </a:cubicBezTo>
                  <a:cubicBezTo>
                    <a:pt x="51" y="354"/>
                    <a:pt x="53" y="348"/>
                    <a:pt x="52" y="343"/>
                  </a:cubicBezTo>
                  <a:cubicBezTo>
                    <a:pt x="57" y="338"/>
                    <a:pt x="57" y="338"/>
                    <a:pt x="57" y="338"/>
                  </a:cubicBezTo>
                  <a:cubicBezTo>
                    <a:pt x="57" y="338"/>
                    <a:pt x="81" y="340"/>
                    <a:pt x="90" y="331"/>
                  </a:cubicBezTo>
                  <a:cubicBezTo>
                    <a:pt x="90" y="331"/>
                    <a:pt x="99" y="316"/>
                    <a:pt x="120" y="318"/>
                  </a:cubicBezTo>
                  <a:cubicBezTo>
                    <a:pt x="120" y="318"/>
                    <a:pt x="117" y="311"/>
                    <a:pt x="94" y="309"/>
                  </a:cubicBezTo>
                  <a:cubicBezTo>
                    <a:pt x="94" y="309"/>
                    <a:pt x="96" y="303"/>
                    <a:pt x="95" y="298"/>
                  </a:cubicBezTo>
                  <a:cubicBezTo>
                    <a:pt x="100" y="291"/>
                    <a:pt x="100" y="291"/>
                    <a:pt x="100" y="291"/>
                  </a:cubicBezTo>
                  <a:cubicBezTo>
                    <a:pt x="100" y="291"/>
                    <a:pt x="117" y="295"/>
                    <a:pt x="129" y="280"/>
                  </a:cubicBezTo>
                  <a:cubicBezTo>
                    <a:pt x="129" y="280"/>
                    <a:pt x="140" y="264"/>
                    <a:pt x="157" y="260"/>
                  </a:cubicBezTo>
                  <a:cubicBezTo>
                    <a:pt x="157" y="260"/>
                    <a:pt x="144" y="255"/>
                    <a:pt x="130" y="257"/>
                  </a:cubicBezTo>
                  <a:cubicBezTo>
                    <a:pt x="130" y="257"/>
                    <a:pt x="131" y="250"/>
                    <a:pt x="130" y="246"/>
                  </a:cubicBezTo>
                  <a:cubicBezTo>
                    <a:pt x="133" y="240"/>
                    <a:pt x="133" y="240"/>
                    <a:pt x="133" y="240"/>
                  </a:cubicBezTo>
                  <a:cubicBezTo>
                    <a:pt x="133" y="240"/>
                    <a:pt x="151" y="241"/>
                    <a:pt x="161" y="222"/>
                  </a:cubicBezTo>
                  <a:cubicBezTo>
                    <a:pt x="161" y="222"/>
                    <a:pt x="170" y="203"/>
                    <a:pt x="185" y="199"/>
                  </a:cubicBezTo>
                  <a:cubicBezTo>
                    <a:pt x="185" y="199"/>
                    <a:pt x="171" y="195"/>
                    <a:pt x="156" y="201"/>
                  </a:cubicBezTo>
                  <a:cubicBezTo>
                    <a:pt x="156" y="201"/>
                    <a:pt x="157" y="194"/>
                    <a:pt x="154" y="189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56" y="182"/>
                    <a:pt x="176" y="176"/>
                    <a:pt x="180" y="159"/>
                  </a:cubicBezTo>
                  <a:cubicBezTo>
                    <a:pt x="180" y="159"/>
                    <a:pt x="186" y="142"/>
                    <a:pt x="200" y="134"/>
                  </a:cubicBezTo>
                  <a:cubicBezTo>
                    <a:pt x="200" y="134"/>
                    <a:pt x="186" y="133"/>
                    <a:pt x="172" y="139"/>
                  </a:cubicBezTo>
                  <a:cubicBezTo>
                    <a:pt x="172" y="139"/>
                    <a:pt x="172" y="133"/>
                    <a:pt x="168" y="131"/>
                  </a:cubicBezTo>
                  <a:cubicBezTo>
                    <a:pt x="169" y="122"/>
                    <a:pt x="169" y="122"/>
                    <a:pt x="169" y="122"/>
                  </a:cubicBezTo>
                  <a:cubicBezTo>
                    <a:pt x="169" y="122"/>
                    <a:pt x="185" y="119"/>
                    <a:pt x="189" y="99"/>
                  </a:cubicBezTo>
                  <a:cubicBezTo>
                    <a:pt x="189" y="99"/>
                    <a:pt x="189" y="80"/>
                    <a:pt x="203" y="67"/>
                  </a:cubicBezTo>
                  <a:cubicBezTo>
                    <a:pt x="203" y="67"/>
                    <a:pt x="188" y="67"/>
                    <a:pt x="178" y="77"/>
                  </a:cubicBezTo>
                  <a:cubicBezTo>
                    <a:pt x="178" y="77"/>
                    <a:pt x="175" y="70"/>
                    <a:pt x="172" y="69"/>
                  </a:cubicBezTo>
                  <a:cubicBezTo>
                    <a:pt x="172" y="60"/>
                    <a:pt x="172" y="60"/>
                    <a:pt x="172" y="60"/>
                  </a:cubicBezTo>
                  <a:cubicBezTo>
                    <a:pt x="172" y="60"/>
                    <a:pt x="185" y="55"/>
                    <a:pt x="186" y="37"/>
                  </a:cubicBezTo>
                  <a:cubicBezTo>
                    <a:pt x="186" y="37"/>
                    <a:pt x="184" y="10"/>
                    <a:pt x="196" y="2"/>
                  </a:cubicBezTo>
                  <a:cubicBezTo>
                    <a:pt x="198" y="0"/>
                    <a:pt x="198" y="0"/>
                    <a:pt x="198" y="0"/>
                  </a:cubicBezTo>
                  <a:lnTo>
                    <a:pt x="1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32"/>
            <p:cNvSpPr/>
            <p:nvPr/>
          </p:nvSpPr>
          <p:spPr bwMode="auto">
            <a:xfrm>
              <a:off x="-8575675" y="3249613"/>
              <a:ext cx="198438" cy="185738"/>
            </a:xfrm>
            <a:custGeom>
              <a:avLst/>
              <a:gdLst>
                <a:gd name="T0" fmla="*/ 15 w 53"/>
                <a:gd name="T1" fmla="*/ 49 h 49"/>
                <a:gd name="T2" fmla="*/ 9 w 53"/>
                <a:gd name="T3" fmla="*/ 37 h 49"/>
                <a:gd name="T4" fmla="*/ 11 w 53"/>
                <a:gd name="T5" fmla="*/ 36 h 49"/>
                <a:gd name="T6" fmla="*/ 12 w 53"/>
                <a:gd name="T7" fmla="*/ 37 h 49"/>
                <a:gd name="T8" fmla="*/ 13 w 53"/>
                <a:gd name="T9" fmla="*/ 38 h 49"/>
                <a:gd name="T10" fmla="*/ 14 w 53"/>
                <a:gd name="T11" fmla="*/ 39 h 49"/>
                <a:gd name="T12" fmla="*/ 16 w 53"/>
                <a:gd name="T13" fmla="*/ 38 h 49"/>
                <a:gd name="T14" fmla="*/ 30 w 53"/>
                <a:gd name="T15" fmla="*/ 32 h 49"/>
                <a:gd name="T16" fmla="*/ 23 w 53"/>
                <a:gd name="T17" fmla="*/ 18 h 49"/>
                <a:gd name="T18" fmla="*/ 10 w 53"/>
                <a:gd name="T19" fmla="*/ 24 h 49"/>
                <a:gd name="T20" fmla="*/ 8 w 53"/>
                <a:gd name="T21" fmla="*/ 25 h 49"/>
                <a:gd name="T22" fmla="*/ 8 w 53"/>
                <a:gd name="T23" fmla="*/ 27 h 49"/>
                <a:gd name="T24" fmla="*/ 8 w 53"/>
                <a:gd name="T25" fmla="*/ 28 h 49"/>
                <a:gd name="T26" fmla="*/ 8 w 53"/>
                <a:gd name="T27" fmla="*/ 30 h 49"/>
                <a:gd name="T28" fmla="*/ 6 w 53"/>
                <a:gd name="T29" fmla="*/ 31 h 49"/>
                <a:gd name="T30" fmla="*/ 0 w 53"/>
                <a:gd name="T31" fmla="*/ 19 h 49"/>
                <a:gd name="T32" fmla="*/ 2 w 53"/>
                <a:gd name="T33" fmla="*/ 18 h 49"/>
                <a:gd name="T34" fmla="*/ 3 w 53"/>
                <a:gd name="T35" fmla="*/ 19 h 49"/>
                <a:gd name="T36" fmla="*/ 4 w 53"/>
                <a:gd name="T37" fmla="*/ 20 h 49"/>
                <a:gd name="T38" fmla="*/ 6 w 53"/>
                <a:gd name="T39" fmla="*/ 21 h 49"/>
                <a:gd name="T40" fmla="*/ 7 w 53"/>
                <a:gd name="T41" fmla="*/ 20 h 49"/>
                <a:gd name="T42" fmla="*/ 35 w 53"/>
                <a:gd name="T43" fmla="*/ 7 h 49"/>
                <a:gd name="T44" fmla="*/ 36 w 53"/>
                <a:gd name="T45" fmla="*/ 6 h 49"/>
                <a:gd name="T46" fmla="*/ 37 w 53"/>
                <a:gd name="T47" fmla="*/ 5 h 49"/>
                <a:gd name="T48" fmla="*/ 37 w 53"/>
                <a:gd name="T49" fmla="*/ 3 h 49"/>
                <a:gd name="T50" fmla="*/ 37 w 53"/>
                <a:gd name="T51" fmla="*/ 1 h 49"/>
                <a:gd name="T52" fmla="*/ 38 w 53"/>
                <a:gd name="T53" fmla="*/ 0 h 49"/>
                <a:gd name="T54" fmla="*/ 44 w 53"/>
                <a:gd name="T55" fmla="*/ 13 h 49"/>
                <a:gd name="T56" fmla="*/ 42 w 53"/>
                <a:gd name="T57" fmla="*/ 14 h 49"/>
                <a:gd name="T58" fmla="*/ 41 w 53"/>
                <a:gd name="T59" fmla="*/ 12 h 49"/>
                <a:gd name="T60" fmla="*/ 40 w 53"/>
                <a:gd name="T61" fmla="*/ 11 h 49"/>
                <a:gd name="T62" fmla="*/ 39 w 53"/>
                <a:gd name="T63" fmla="*/ 11 h 49"/>
                <a:gd name="T64" fmla="*/ 37 w 53"/>
                <a:gd name="T65" fmla="*/ 11 h 49"/>
                <a:gd name="T66" fmla="*/ 25 w 53"/>
                <a:gd name="T67" fmla="*/ 17 h 49"/>
                <a:gd name="T68" fmla="*/ 32 w 53"/>
                <a:gd name="T69" fmla="*/ 31 h 49"/>
                <a:gd name="T70" fmla="*/ 44 w 53"/>
                <a:gd name="T71" fmla="*/ 25 h 49"/>
                <a:gd name="T72" fmla="*/ 45 w 53"/>
                <a:gd name="T73" fmla="*/ 24 h 49"/>
                <a:gd name="T74" fmla="*/ 46 w 53"/>
                <a:gd name="T75" fmla="*/ 23 h 49"/>
                <a:gd name="T76" fmla="*/ 46 w 53"/>
                <a:gd name="T77" fmla="*/ 21 h 49"/>
                <a:gd name="T78" fmla="*/ 45 w 53"/>
                <a:gd name="T79" fmla="*/ 20 h 49"/>
                <a:gd name="T80" fmla="*/ 47 w 53"/>
                <a:gd name="T81" fmla="*/ 19 h 49"/>
                <a:gd name="T82" fmla="*/ 53 w 53"/>
                <a:gd name="T83" fmla="*/ 31 h 49"/>
                <a:gd name="T84" fmla="*/ 51 w 53"/>
                <a:gd name="T85" fmla="*/ 32 h 49"/>
                <a:gd name="T86" fmla="*/ 50 w 53"/>
                <a:gd name="T87" fmla="*/ 31 h 49"/>
                <a:gd name="T88" fmla="*/ 49 w 53"/>
                <a:gd name="T89" fmla="*/ 29 h 49"/>
                <a:gd name="T90" fmla="*/ 48 w 53"/>
                <a:gd name="T91" fmla="*/ 29 h 49"/>
                <a:gd name="T92" fmla="*/ 46 w 53"/>
                <a:gd name="T93" fmla="*/ 30 h 49"/>
                <a:gd name="T94" fmla="*/ 18 w 53"/>
                <a:gd name="T95" fmla="*/ 43 h 49"/>
                <a:gd name="T96" fmla="*/ 17 w 53"/>
                <a:gd name="T97" fmla="*/ 44 h 49"/>
                <a:gd name="T98" fmla="*/ 16 w 53"/>
                <a:gd name="T99" fmla="*/ 45 h 49"/>
                <a:gd name="T100" fmla="*/ 16 w 53"/>
                <a:gd name="T101" fmla="*/ 47 h 49"/>
                <a:gd name="T102" fmla="*/ 17 w 53"/>
                <a:gd name="T103" fmla="*/ 48 h 49"/>
                <a:gd name="T104" fmla="*/ 15 w 53"/>
                <a:gd name="T10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3" h="49">
                  <a:moveTo>
                    <a:pt x="15" y="49"/>
                  </a:moveTo>
                  <a:cubicBezTo>
                    <a:pt x="9" y="37"/>
                    <a:pt x="9" y="37"/>
                    <a:pt x="9" y="3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7"/>
                    <a:pt x="12" y="37"/>
                  </a:cubicBezTo>
                  <a:cubicBezTo>
                    <a:pt x="12" y="38"/>
                    <a:pt x="13" y="38"/>
                    <a:pt x="13" y="38"/>
                  </a:cubicBezTo>
                  <a:cubicBezTo>
                    <a:pt x="13" y="39"/>
                    <a:pt x="14" y="39"/>
                    <a:pt x="14" y="39"/>
                  </a:cubicBezTo>
                  <a:cubicBezTo>
                    <a:pt x="15" y="39"/>
                    <a:pt x="15" y="39"/>
                    <a:pt x="16" y="38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9" y="25"/>
                    <a:pt x="9" y="25"/>
                    <a:pt x="8" y="25"/>
                  </a:cubicBezTo>
                  <a:cubicBezTo>
                    <a:pt x="8" y="26"/>
                    <a:pt x="8" y="26"/>
                    <a:pt x="8" y="27"/>
                  </a:cubicBezTo>
                  <a:cubicBezTo>
                    <a:pt x="8" y="27"/>
                    <a:pt x="8" y="28"/>
                    <a:pt x="8" y="28"/>
                  </a:cubicBezTo>
                  <a:cubicBezTo>
                    <a:pt x="8" y="29"/>
                    <a:pt x="8" y="30"/>
                    <a:pt x="8" y="30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3" y="18"/>
                    <a:pt x="3" y="18"/>
                    <a:pt x="3" y="19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5" y="20"/>
                    <a:pt x="5" y="21"/>
                    <a:pt x="6" y="21"/>
                  </a:cubicBezTo>
                  <a:cubicBezTo>
                    <a:pt x="6" y="21"/>
                    <a:pt x="7" y="20"/>
                    <a:pt x="7" y="20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6" y="6"/>
                    <a:pt x="36" y="6"/>
                  </a:cubicBezTo>
                  <a:cubicBezTo>
                    <a:pt x="37" y="6"/>
                    <a:pt x="37" y="5"/>
                    <a:pt x="37" y="5"/>
                  </a:cubicBezTo>
                  <a:cubicBezTo>
                    <a:pt x="37" y="4"/>
                    <a:pt x="37" y="4"/>
                    <a:pt x="37" y="3"/>
                  </a:cubicBezTo>
                  <a:cubicBezTo>
                    <a:pt x="37" y="2"/>
                    <a:pt x="37" y="2"/>
                    <a:pt x="37" y="1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2" y="13"/>
                    <a:pt x="42" y="13"/>
                    <a:pt x="41" y="12"/>
                  </a:cubicBezTo>
                  <a:cubicBezTo>
                    <a:pt x="41" y="12"/>
                    <a:pt x="41" y="11"/>
                    <a:pt x="40" y="11"/>
                  </a:cubicBezTo>
                  <a:cubicBezTo>
                    <a:pt x="40" y="11"/>
                    <a:pt x="40" y="11"/>
                    <a:pt x="39" y="11"/>
                  </a:cubicBezTo>
                  <a:cubicBezTo>
                    <a:pt x="38" y="11"/>
                    <a:pt x="38" y="11"/>
                    <a:pt x="37" y="11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5" y="25"/>
                    <a:pt x="45" y="24"/>
                  </a:cubicBezTo>
                  <a:cubicBezTo>
                    <a:pt x="45" y="24"/>
                    <a:pt x="46" y="23"/>
                    <a:pt x="46" y="23"/>
                  </a:cubicBezTo>
                  <a:cubicBezTo>
                    <a:pt x="46" y="22"/>
                    <a:pt x="46" y="22"/>
                    <a:pt x="46" y="21"/>
                  </a:cubicBezTo>
                  <a:cubicBezTo>
                    <a:pt x="46" y="21"/>
                    <a:pt x="45" y="20"/>
                    <a:pt x="45" y="20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1" y="31"/>
                    <a:pt x="51" y="31"/>
                    <a:pt x="50" y="31"/>
                  </a:cubicBezTo>
                  <a:cubicBezTo>
                    <a:pt x="50" y="30"/>
                    <a:pt x="49" y="30"/>
                    <a:pt x="49" y="29"/>
                  </a:cubicBezTo>
                  <a:cubicBezTo>
                    <a:pt x="49" y="29"/>
                    <a:pt x="48" y="29"/>
                    <a:pt x="48" y="29"/>
                  </a:cubicBezTo>
                  <a:cubicBezTo>
                    <a:pt x="47" y="29"/>
                    <a:pt x="46" y="29"/>
                    <a:pt x="46" y="30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4"/>
                    <a:pt x="16" y="44"/>
                    <a:pt x="16" y="45"/>
                  </a:cubicBezTo>
                  <a:cubicBezTo>
                    <a:pt x="16" y="45"/>
                    <a:pt x="16" y="46"/>
                    <a:pt x="16" y="47"/>
                  </a:cubicBezTo>
                  <a:cubicBezTo>
                    <a:pt x="17" y="47"/>
                    <a:pt x="17" y="48"/>
                    <a:pt x="17" y="48"/>
                  </a:cubicBezTo>
                  <a:lnTo>
                    <a:pt x="15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33"/>
            <p:cNvSpPr/>
            <p:nvPr/>
          </p:nvSpPr>
          <p:spPr bwMode="auto">
            <a:xfrm>
              <a:off x="-8466138" y="3405188"/>
              <a:ext cx="176213" cy="161925"/>
            </a:xfrm>
            <a:custGeom>
              <a:avLst/>
              <a:gdLst>
                <a:gd name="T0" fmla="*/ 46 w 47"/>
                <a:gd name="T1" fmla="*/ 29 h 43"/>
                <a:gd name="T2" fmla="*/ 44 w 47"/>
                <a:gd name="T3" fmla="*/ 27 h 43"/>
                <a:gd name="T4" fmla="*/ 42 w 47"/>
                <a:gd name="T5" fmla="*/ 26 h 43"/>
                <a:gd name="T6" fmla="*/ 39 w 47"/>
                <a:gd name="T7" fmla="*/ 27 h 43"/>
                <a:gd name="T8" fmla="*/ 35 w 47"/>
                <a:gd name="T9" fmla="*/ 30 h 43"/>
                <a:gd name="T10" fmla="*/ 20 w 47"/>
                <a:gd name="T11" fmla="*/ 40 h 43"/>
                <a:gd name="T12" fmla="*/ 14 w 47"/>
                <a:gd name="T13" fmla="*/ 42 h 43"/>
                <a:gd name="T14" fmla="*/ 9 w 47"/>
                <a:gd name="T15" fmla="*/ 42 h 43"/>
                <a:gd name="T16" fmla="*/ 5 w 47"/>
                <a:gd name="T17" fmla="*/ 40 h 43"/>
                <a:gd name="T18" fmla="*/ 2 w 47"/>
                <a:gd name="T19" fmla="*/ 37 h 43"/>
                <a:gd name="T20" fmla="*/ 0 w 47"/>
                <a:gd name="T21" fmla="*/ 32 h 43"/>
                <a:gd name="T22" fmla="*/ 0 w 47"/>
                <a:gd name="T23" fmla="*/ 28 h 43"/>
                <a:gd name="T24" fmla="*/ 2 w 47"/>
                <a:gd name="T25" fmla="*/ 24 h 43"/>
                <a:gd name="T26" fmla="*/ 5 w 47"/>
                <a:gd name="T27" fmla="*/ 21 h 43"/>
                <a:gd name="T28" fmla="*/ 26 w 47"/>
                <a:gd name="T29" fmla="*/ 7 h 43"/>
                <a:gd name="T30" fmla="*/ 27 w 47"/>
                <a:gd name="T31" fmla="*/ 6 h 43"/>
                <a:gd name="T32" fmla="*/ 28 w 47"/>
                <a:gd name="T33" fmla="*/ 4 h 43"/>
                <a:gd name="T34" fmla="*/ 28 w 47"/>
                <a:gd name="T35" fmla="*/ 2 h 43"/>
                <a:gd name="T36" fmla="*/ 27 w 47"/>
                <a:gd name="T37" fmla="*/ 1 h 43"/>
                <a:gd name="T38" fmla="*/ 29 w 47"/>
                <a:gd name="T39" fmla="*/ 0 h 43"/>
                <a:gd name="T40" fmla="*/ 36 w 47"/>
                <a:gd name="T41" fmla="*/ 11 h 43"/>
                <a:gd name="T42" fmla="*/ 35 w 47"/>
                <a:gd name="T43" fmla="*/ 12 h 43"/>
                <a:gd name="T44" fmla="*/ 34 w 47"/>
                <a:gd name="T45" fmla="*/ 11 h 43"/>
                <a:gd name="T46" fmla="*/ 32 w 47"/>
                <a:gd name="T47" fmla="*/ 10 h 43"/>
                <a:gd name="T48" fmla="*/ 31 w 47"/>
                <a:gd name="T49" fmla="*/ 10 h 43"/>
                <a:gd name="T50" fmla="*/ 29 w 47"/>
                <a:gd name="T51" fmla="*/ 11 h 43"/>
                <a:gd name="T52" fmla="*/ 10 w 47"/>
                <a:gd name="T53" fmla="*/ 24 h 43"/>
                <a:gd name="T54" fmla="*/ 7 w 47"/>
                <a:gd name="T55" fmla="*/ 26 h 43"/>
                <a:gd name="T56" fmla="*/ 5 w 47"/>
                <a:gd name="T57" fmla="*/ 29 h 43"/>
                <a:gd name="T58" fmla="*/ 4 w 47"/>
                <a:gd name="T59" fmla="*/ 32 h 43"/>
                <a:gd name="T60" fmla="*/ 5 w 47"/>
                <a:gd name="T61" fmla="*/ 36 h 43"/>
                <a:gd name="T62" fmla="*/ 9 w 47"/>
                <a:gd name="T63" fmla="*/ 39 h 43"/>
                <a:gd name="T64" fmla="*/ 12 w 47"/>
                <a:gd name="T65" fmla="*/ 40 h 43"/>
                <a:gd name="T66" fmla="*/ 16 w 47"/>
                <a:gd name="T67" fmla="*/ 39 h 43"/>
                <a:gd name="T68" fmla="*/ 19 w 47"/>
                <a:gd name="T69" fmla="*/ 38 h 43"/>
                <a:gd name="T70" fmla="*/ 33 w 47"/>
                <a:gd name="T71" fmla="*/ 28 h 43"/>
                <a:gd name="T72" fmla="*/ 38 w 47"/>
                <a:gd name="T73" fmla="*/ 25 h 43"/>
                <a:gd name="T74" fmla="*/ 39 w 47"/>
                <a:gd name="T75" fmla="*/ 22 h 43"/>
                <a:gd name="T76" fmla="*/ 39 w 47"/>
                <a:gd name="T77" fmla="*/ 20 h 43"/>
                <a:gd name="T78" fmla="*/ 38 w 47"/>
                <a:gd name="T79" fmla="*/ 18 h 43"/>
                <a:gd name="T80" fmla="*/ 40 w 47"/>
                <a:gd name="T81" fmla="*/ 17 h 43"/>
                <a:gd name="T82" fmla="*/ 47 w 47"/>
                <a:gd name="T83" fmla="*/ 28 h 43"/>
                <a:gd name="T84" fmla="*/ 46 w 47"/>
                <a:gd name="T85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7" h="43">
                  <a:moveTo>
                    <a:pt x="46" y="29"/>
                  </a:moveTo>
                  <a:cubicBezTo>
                    <a:pt x="45" y="28"/>
                    <a:pt x="45" y="28"/>
                    <a:pt x="44" y="27"/>
                  </a:cubicBezTo>
                  <a:cubicBezTo>
                    <a:pt x="44" y="27"/>
                    <a:pt x="43" y="26"/>
                    <a:pt x="42" y="26"/>
                  </a:cubicBezTo>
                  <a:cubicBezTo>
                    <a:pt x="42" y="26"/>
                    <a:pt x="41" y="26"/>
                    <a:pt x="39" y="27"/>
                  </a:cubicBezTo>
                  <a:cubicBezTo>
                    <a:pt x="38" y="28"/>
                    <a:pt x="37" y="28"/>
                    <a:pt x="35" y="3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1"/>
                    <a:pt x="16" y="42"/>
                    <a:pt x="14" y="42"/>
                  </a:cubicBezTo>
                  <a:cubicBezTo>
                    <a:pt x="12" y="43"/>
                    <a:pt x="10" y="42"/>
                    <a:pt x="9" y="42"/>
                  </a:cubicBezTo>
                  <a:cubicBezTo>
                    <a:pt x="7" y="42"/>
                    <a:pt x="6" y="41"/>
                    <a:pt x="5" y="40"/>
                  </a:cubicBezTo>
                  <a:cubicBezTo>
                    <a:pt x="4" y="39"/>
                    <a:pt x="3" y="38"/>
                    <a:pt x="2" y="37"/>
                  </a:cubicBezTo>
                  <a:cubicBezTo>
                    <a:pt x="1" y="36"/>
                    <a:pt x="0" y="34"/>
                    <a:pt x="0" y="32"/>
                  </a:cubicBezTo>
                  <a:cubicBezTo>
                    <a:pt x="0" y="31"/>
                    <a:pt x="0" y="29"/>
                    <a:pt x="0" y="28"/>
                  </a:cubicBezTo>
                  <a:cubicBezTo>
                    <a:pt x="0" y="26"/>
                    <a:pt x="1" y="25"/>
                    <a:pt x="2" y="24"/>
                  </a:cubicBezTo>
                  <a:cubicBezTo>
                    <a:pt x="3" y="22"/>
                    <a:pt x="4" y="21"/>
                    <a:pt x="5" y="21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8" y="5"/>
                    <a:pt x="28" y="5"/>
                    <a:pt x="28" y="4"/>
                  </a:cubicBezTo>
                  <a:cubicBezTo>
                    <a:pt x="28" y="3"/>
                    <a:pt x="28" y="3"/>
                    <a:pt x="28" y="2"/>
                  </a:cubicBezTo>
                  <a:cubicBezTo>
                    <a:pt x="27" y="2"/>
                    <a:pt x="27" y="1"/>
                    <a:pt x="27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4" y="12"/>
                    <a:pt x="34" y="11"/>
                    <a:pt x="34" y="11"/>
                  </a:cubicBezTo>
                  <a:cubicBezTo>
                    <a:pt x="33" y="11"/>
                    <a:pt x="33" y="10"/>
                    <a:pt x="32" y="10"/>
                  </a:cubicBezTo>
                  <a:cubicBezTo>
                    <a:pt x="32" y="10"/>
                    <a:pt x="31" y="10"/>
                    <a:pt x="31" y="10"/>
                  </a:cubicBezTo>
                  <a:cubicBezTo>
                    <a:pt x="30" y="10"/>
                    <a:pt x="30" y="10"/>
                    <a:pt x="29" y="11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9" y="24"/>
                    <a:pt x="8" y="25"/>
                    <a:pt x="7" y="26"/>
                  </a:cubicBezTo>
                  <a:cubicBezTo>
                    <a:pt x="6" y="27"/>
                    <a:pt x="5" y="28"/>
                    <a:pt x="5" y="29"/>
                  </a:cubicBezTo>
                  <a:cubicBezTo>
                    <a:pt x="4" y="30"/>
                    <a:pt x="4" y="31"/>
                    <a:pt x="4" y="32"/>
                  </a:cubicBezTo>
                  <a:cubicBezTo>
                    <a:pt x="4" y="33"/>
                    <a:pt x="4" y="35"/>
                    <a:pt x="5" y="36"/>
                  </a:cubicBezTo>
                  <a:cubicBezTo>
                    <a:pt x="6" y="38"/>
                    <a:pt x="7" y="39"/>
                    <a:pt x="9" y="39"/>
                  </a:cubicBezTo>
                  <a:cubicBezTo>
                    <a:pt x="10" y="40"/>
                    <a:pt x="11" y="40"/>
                    <a:pt x="12" y="40"/>
                  </a:cubicBezTo>
                  <a:cubicBezTo>
                    <a:pt x="14" y="40"/>
                    <a:pt x="15" y="40"/>
                    <a:pt x="16" y="39"/>
                  </a:cubicBezTo>
                  <a:cubicBezTo>
                    <a:pt x="17" y="39"/>
                    <a:pt x="18" y="38"/>
                    <a:pt x="19" y="3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5" y="27"/>
                    <a:pt x="37" y="26"/>
                    <a:pt x="38" y="25"/>
                  </a:cubicBezTo>
                  <a:cubicBezTo>
                    <a:pt x="39" y="24"/>
                    <a:pt x="39" y="23"/>
                    <a:pt x="39" y="22"/>
                  </a:cubicBezTo>
                  <a:cubicBezTo>
                    <a:pt x="39" y="21"/>
                    <a:pt x="39" y="21"/>
                    <a:pt x="39" y="20"/>
                  </a:cubicBezTo>
                  <a:cubicBezTo>
                    <a:pt x="39" y="19"/>
                    <a:pt x="39" y="18"/>
                    <a:pt x="38" y="18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7" y="28"/>
                    <a:pt x="47" y="28"/>
                    <a:pt x="47" y="28"/>
                  </a:cubicBezTo>
                  <a:lnTo>
                    <a:pt x="46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34"/>
            <p:cNvSpPr/>
            <p:nvPr/>
          </p:nvSpPr>
          <p:spPr bwMode="auto">
            <a:xfrm>
              <a:off x="-8388350" y="3532188"/>
              <a:ext cx="203200" cy="192088"/>
            </a:xfrm>
            <a:custGeom>
              <a:avLst/>
              <a:gdLst>
                <a:gd name="T0" fmla="*/ 53 w 54"/>
                <a:gd name="T1" fmla="*/ 28 h 51"/>
                <a:gd name="T2" fmla="*/ 51 w 54"/>
                <a:gd name="T3" fmla="*/ 26 h 51"/>
                <a:gd name="T4" fmla="*/ 49 w 54"/>
                <a:gd name="T5" fmla="*/ 26 h 51"/>
                <a:gd name="T6" fmla="*/ 46 w 54"/>
                <a:gd name="T7" fmla="*/ 27 h 51"/>
                <a:gd name="T8" fmla="*/ 42 w 54"/>
                <a:gd name="T9" fmla="*/ 30 h 51"/>
                <a:gd name="T10" fmla="*/ 19 w 54"/>
                <a:gd name="T11" fmla="*/ 51 h 51"/>
                <a:gd name="T12" fmla="*/ 18 w 54"/>
                <a:gd name="T13" fmla="*/ 49 h 51"/>
                <a:gd name="T14" fmla="*/ 30 w 54"/>
                <a:gd name="T15" fmla="*/ 12 h 51"/>
                <a:gd name="T16" fmla="*/ 14 w 54"/>
                <a:gd name="T17" fmla="*/ 26 h 51"/>
                <a:gd name="T18" fmla="*/ 10 w 54"/>
                <a:gd name="T19" fmla="*/ 30 h 51"/>
                <a:gd name="T20" fmla="*/ 9 w 54"/>
                <a:gd name="T21" fmla="*/ 33 h 51"/>
                <a:gd name="T22" fmla="*/ 9 w 54"/>
                <a:gd name="T23" fmla="*/ 35 h 51"/>
                <a:gd name="T24" fmla="*/ 10 w 54"/>
                <a:gd name="T25" fmla="*/ 37 h 51"/>
                <a:gd name="T26" fmla="*/ 9 w 54"/>
                <a:gd name="T27" fmla="*/ 39 h 51"/>
                <a:gd name="T28" fmla="*/ 0 w 54"/>
                <a:gd name="T29" fmla="*/ 29 h 51"/>
                <a:gd name="T30" fmla="*/ 1 w 54"/>
                <a:gd name="T31" fmla="*/ 27 h 51"/>
                <a:gd name="T32" fmla="*/ 3 w 54"/>
                <a:gd name="T33" fmla="*/ 28 h 51"/>
                <a:gd name="T34" fmla="*/ 5 w 54"/>
                <a:gd name="T35" fmla="*/ 29 h 51"/>
                <a:gd name="T36" fmla="*/ 8 w 54"/>
                <a:gd name="T37" fmla="*/ 28 h 51"/>
                <a:gd name="T38" fmla="*/ 12 w 54"/>
                <a:gd name="T39" fmla="*/ 25 h 51"/>
                <a:gd name="T40" fmla="*/ 28 w 54"/>
                <a:gd name="T41" fmla="*/ 11 h 51"/>
                <a:gd name="T42" fmla="*/ 29 w 54"/>
                <a:gd name="T43" fmla="*/ 9 h 51"/>
                <a:gd name="T44" fmla="*/ 30 w 54"/>
                <a:gd name="T45" fmla="*/ 7 h 51"/>
                <a:gd name="T46" fmla="*/ 30 w 54"/>
                <a:gd name="T47" fmla="*/ 4 h 51"/>
                <a:gd name="T48" fmla="*/ 29 w 54"/>
                <a:gd name="T49" fmla="*/ 2 h 51"/>
                <a:gd name="T50" fmla="*/ 31 w 54"/>
                <a:gd name="T51" fmla="*/ 0 h 51"/>
                <a:gd name="T52" fmla="*/ 37 w 54"/>
                <a:gd name="T53" fmla="*/ 7 h 51"/>
                <a:gd name="T54" fmla="*/ 25 w 54"/>
                <a:gd name="T55" fmla="*/ 42 h 51"/>
                <a:gd name="T56" fmla="*/ 40 w 54"/>
                <a:gd name="T57" fmla="*/ 29 h 51"/>
                <a:gd name="T58" fmla="*/ 44 w 54"/>
                <a:gd name="T59" fmla="*/ 25 h 51"/>
                <a:gd name="T60" fmla="*/ 45 w 54"/>
                <a:gd name="T61" fmla="*/ 22 h 51"/>
                <a:gd name="T62" fmla="*/ 45 w 54"/>
                <a:gd name="T63" fmla="*/ 20 h 51"/>
                <a:gd name="T64" fmla="*/ 44 w 54"/>
                <a:gd name="T65" fmla="*/ 18 h 51"/>
                <a:gd name="T66" fmla="*/ 45 w 54"/>
                <a:gd name="T67" fmla="*/ 16 h 51"/>
                <a:gd name="T68" fmla="*/ 54 w 54"/>
                <a:gd name="T69" fmla="*/ 26 h 51"/>
                <a:gd name="T70" fmla="*/ 53 w 54"/>
                <a:gd name="T71" fmla="*/ 2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" h="51">
                  <a:moveTo>
                    <a:pt x="53" y="28"/>
                  </a:moveTo>
                  <a:cubicBezTo>
                    <a:pt x="52" y="27"/>
                    <a:pt x="52" y="27"/>
                    <a:pt x="51" y="26"/>
                  </a:cubicBezTo>
                  <a:cubicBezTo>
                    <a:pt x="50" y="26"/>
                    <a:pt x="49" y="26"/>
                    <a:pt x="49" y="26"/>
                  </a:cubicBezTo>
                  <a:cubicBezTo>
                    <a:pt x="48" y="26"/>
                    <a:pt x="47" y="26"/>
                    <a:pt x="46" y="27"/>
                  </a:cubicBezTo>
                  <a:cubicBezTo>
                    <a:pt x="45" y="28"/>
                    <a:pt x="43" y="29"/>
                    <a:pt x="42" y="30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2" y="28"/>
                    <a:pt x="11" y="29"/>
                    <a:pt x="10" y="30"/>
                  </a:cubicBezTo>
                  <a:cubicBezTo>
                    <a:pt x="9" y="31"/>
                    <a:pt x="9" y="32"/>
                    <a:pt x="9" y="33"/>
                  </a:cubicBezTo>
                  <a:cubicBezTo>
                    <a:pt x="8" y="33"/>
                    <a:pt x="9" y="34"/>
                    <a:pt x="9" y="35"/>
                  </a:cubicBezTo>
                  <a:cubicBezTo>
                    <a:pt x="10" y="36"/>
                    <a:pt x="10" y="37"/>
                    <a:pt x="10" y="37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4" y="29"/>
                    <a:pt x="5" y="29"/>
                    <a:pt x="5" y="29"/>
                  </a:cubicBezTo>
                  <a:cubicBezTo>
                    <a:pt x="6" y="29"/>
                    <a:pt x="7" y="29"/>
                    <a:pt x="8" y="28"/>
                  </a:cubicBezTo>
                  <a:cubicBezTo>
                    <a:pt x="9" y="28"/>
                    <a:pt x="10" y="26"/>
                    <a:pt x="12" y="25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0"/>
                    <a:pt x="29" y="9"/>
                    <a:pt x="29" y="9"/>
                  </a:cubicBezTo>
                  <a:cubicBezTo>
                    <a:pt x="30" y="8"/>
                    <a:pt x="30" y="7"/>
                    <a:pt x="30" y="7"/>
                  </a:cubicBezTo>
                  <a:cubicBezTo>
                    <a:pt x="30" y="6"/>
                    <a:pt x="30" y="5"/>
                    <a:pt x="30" y="4"/>
                  </a:cubicBezTo>
                  <a:cubicBezTo>
                    <a:pt x="30" y="3"/>
                    <a:pt x="29" y="2"/>
                    <a:pt x="29" y="2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2" y="27"/>
                    <a:pt x="43" y="26"/>
                    <a:pt x="44" y="25"/>
                  </a:cubicBezTo>
                  <a:cubicBezTo>
                    <a:pt x="45" y="24"/>
                    <a:pt x="45" y="23"/>
                    <a:pt x="45" y="22"/>
                  </a:cubicBezTo>
                  <a:cubicBezTo>
                    <a:pt x="45" y="22"/>
                    <a:pt x="45" y="21"/>
                    <a:pt x="45" y="20"/>
                  </a:cubicBezTo>
                  <a:cubicBezTo>
                    <a:pt x="44" y="19"/>
                    <a:pt x="44" y="18"/>
                    <a:pt x="44" y="18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54" y="26"/>
                    <a:pt x="54" y="26"/>
                    <a:pt x="54" y="26"/>
                  </a:cubicBezTo>
                  <a:lnTo>
                    <a:pt x="53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35"/>
            <p:cNvSpPr>
              <a:spLocks noEditPoints="1"/>
            </p:cNvSpPr>
            <p:nvPr/>
          </p:nvSpPr>
          <p:spPr bwMode="auto">
            <a:xfrm>
              <a:off x="-8267700" y="3683000"/>
              <a:ext cx="150813" cy="165100"/>
            </a:xfrm>
            <a:custGeom>
              <a:avLst/>
              <a:gdLst>
                <a:gd name="T0" fmla="*/ 26 w 40"/>
                <a:gd name="T1" fmla="*/ 44 h 44"/>
                <a:gd name="T2" fmla="*/ 26 w 40"/>
                <a:gd name="T3" fmla="*/ 44 h 44"/>
                <a:gd name="T4" fmla="*/ 26 w 40"/>
                <a:gd name="T5" fmla="*/ 22 h 44"/>
                <a:gd name="T6" fmla="*/ 26 w 40"/>
                <a:gd name="T7" fmla="*/ 23 h 44"/>
                <a:gd name="T8" fmla="*/ 32 w 40"/>
                <a:gd name="T9" fmla="*/ 7 h 44"/>
                <a:gd name="T10" fmla="*/ 26 w 40"/>
                <a:gd name="T11" fmla="*/ 12 h 44"/>
                <a:gd name="T12" fmla="*/ 26 w 40"/>
                <a:gd name="T13" fmla="*/ 9 h 44"/>
                <a:gd name="T14" fmla="*/ 38 w 40"/>
                <a:gd name="T15" fmla="*/ 0 h 44"/>
                <a:gd name="T16" fmla="*/ 40 w 40"/>
                <a:gd name="T17" fmla="*/ 1 h 44"/>
                <a:gd name="T18" fmla="*/ 27 w 40"/>
                <a:gd name="T19" fmla="*/ 36 h 44"/>
                <a:gd name="T20" fmla="*/ 26 w 40"/>
                <a:gd name="T21" fmla="*/ 38 h 44"/>
                <a:gd name="T22" fmla="*/ 26 w 40"/>
                <a:gd name="T23" fmla="*/ 40 h 44"/>
                <a:gd name="T24" fmla="*/ 27 w 40"/>
                <a:gd name="T25" fmla="*/ 41 h 44"/>
                <a:gd name="T26" fmla="*/ 28 w 40"/>
                <a:gd name="T27" fmla="*/ 43 h 44"/>
                <a:gd name="T28" fmla="*/ 26 w 40"/>
                <a:gd name="T29" fmla="*/ 44 h 44"/>
                <a:gd name="T30" fmla="*/ 26 w 40"/>
                <a:gd name="T31" fmla="*/ 44 h 44"/>
                <a:gd name="T32" fmla="*/ 16 w 40"/>
                <a:gd name="T33" fmla="*/ 36 h 44"/>
                <a:gd name="T34" fmla="*/ 17 w 40"/>
                <a:gd name="T35" fmla="*/ 34 h 44"/>
                <a:gd name="T36" fmla="*/ 20 w 40"/>
                <a:gd name="T37" fmla="*/ 36 h 44"/>
                <a:gd name="T38" fmla="*/ 21 w 40"/>
                <a:gd name="T39" fmla="*/ 36 h 44"/>
                <a:gd name="T40" fmla="*/ 22 w 40"/>
                <a:gd name="T41" fmla="*/ 35 h 44"/>
                <a:gd name="T42" fmla="*/ 22 w 40"/>
                <a:gd name="T43" fmla="*/ 34 h 44"/>
                <a:gd name="T44" fmla="*/ 25 w 40"/>
                <a:gd name="T45" fmla="*/ 25 h 44"/>
                <a:gd name="T46" fmla="*/ 16 w 40"/>
                <a:gd name="T47" fmla="*/ 18 h 44"/>
                <a:gd name="T48" fmla="*/ 13 w 40"/>
                <a:gd name="T49" fmla="*/ 21 h 44"/>
                <a:gd name="T50" fmla="*/ 11 w 40"/>
                <a:gd name="T51" fmla="*/ 22 h 44"/>
                <a:gd name="T52" fmla="*/ 9 w 40"/>
                <a:gd name="T53" fmla="*/ 24 h 44"/>
                <a:gd name="T54" fmla="*/ 9 w 40"/>
                <a:gd name="T55" fmla="*/ 25 h 44"/>
                <a:gd name="T56" fmla="*/ 9 w 40"/>
                <a:gd name="T57" fmla="*/ 27 h 44"/>
                <a:gd name="T58" fmla="*/ 11 w 40"/>
                <a:gd name="T59" fmla="*/ 30 h 44"/>
                <a:gd name="T60" fmla="*/ 9 w 40"/>
                <a:gd name="T61" fmla="*/ 31 h 44"/>
                <a:gd name="T62" fmla="*/ 0 w 40"/>
                <a:gd name="T63" fmla="*/ 24 h 44"/>
                <a:gd name="T64" fmla="*/ 1 w 40"/>
                <a:gd name="T65" fmla="*/ 22 h 44"/>
                <a:gd name="T66" fmla="*/ 2 w 40"/>
                <a:gd name="T67" fmla="*/ 23 h 44"/>
                <a:gd name="T68" fmla="*/ 4 w 40"/>
                <a:gd name="T69" fmla="*/ 23 h 44"/>
                <a:gd name="T70" fmla="*/ 6 w 40"/>
                <a:gd name="T71" fmla="*/ 23 h 44"/>
                <a:gd name="T72" fmla="*/ 8 w 40"/>
                <a:gd name="T73" fmla="*/ 21 h 44"/>
                <a:gd name="T74" fmla="*/ 24 w 40"/>
                <a:gd name="T75" fmla="*/ 10 h 44"/>
                <a:gd name="T76" fmla="*/ 26 w 40"/>
                <a:gd name="T77" fmla="*/ 9 h 44"/>
                <a:gd name="T78" fmla="*/ 26 w 40"/>
                <a:gd name="T79" fmla="*/ 12 h 44"/>
                <a:gd name="T80" fmla="*/ 19 w 40"/>
                <a:gd name="T81" fmla="*/ 17 h 44"/>
                <a:gd name="T82" fmla="*/ 26 w 40"/>
                <a:gd name="T83" fmla="*/ 22 h 44"/>
                <a:gd name="T84" fmla="*/ 26 w 40"/>
                <a:gd name="T8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" h="44">
                  <a:moveTo>
                    <a:pt x="26" y="44"/>
                  </a:moveTo>
                  <a:cubicBezTo>
                    <a:pt x="26" y="44"/>
                    <a:pt x="26" y="44"/>
                    <a:pt x="26" y="44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30" y="6"/>
                    <a:pt x="35" y="2"/>
                    <a:pt x="38" y="0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9"/>
                    <a:pt x="26" y="39"/>
                    <a:pt x="26" y="40"/>
                  </a:cubicBezTo>
                  <a:cubicBezTo>
                    <a:pt x="26" y="41"/>
                    <a:pt x="26" y="41"/>
                    <a:pt x="27" y="41"/>
                  </a:cubicBezTo>
                  <a:cubicBezTo>
                    <a:pt x="27" y="42"/>
                    <a:pt x="27" y="42"/>
                    <a:pt x="28" y="43"/>
                  </a:cubicBezTo>
                  <a:lnTo>
                    <a:pt x="26" y="44"/>
                  </a:lnTo>
                  <a:close/>
                  <a:moveTo>
                    <a:pt x="26" y="44"/>
                  </a:moveTo>
                  <a:cubicBezTo>
                    <a:pt x="16" y="36"/>
                    <a:pt x="16" y="36"/>
                    <a:pt x="16" y="36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8" y="35"/>
                    <a:pt x="19" y="35"/>
                    <a:pt x="20" y="36"/>
                  </a:cubicBezTo>
                  <a:cubicBezTo>
                    <a:pt x="20" y="36"/>
                    <a:pt x="21" y="36"/>
                    <a:pt x="21" y="36"/>
                  </a:cubicBezTo>
                  <a:cubicBezTo>
                    <a:pt x="21" y="35"/>
                    <a:pt x="22" y="35"/>
                    <a:pt x="22" y="35"/>
                  </a:cubicBezTo>
                  <a:cubicBezTo>
                    <a:pt x="22" y="35"/>
                    <a:pt x="22" y="35"/>
                    <a:pt x="22" y="34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5" y="19"/>
                    <a:pt x="14" y="20"/>
                    <a:pt x="13" y="21"/>
                  </a:cubicBezTo>
                  <a:cubicBezTo>
                    <a:pt x="13" y="21"/>
                    <a:pt x="12" y="22"/>
                    <a:pt x="11" y="22"/>
                  </a:cubicBezTo>
                  <a:cubicBezTo>
                    <a:pt x="10" y="23"/>
                    <a:pt x="10" y="23"/>
                    <a:pt x="9" y="24"/>
                  </a:cubicBezTo>
                  <a:cubicBezTo>
                    <a:pt x="9" y="24"/>
                    <a:pt x="9" y="25"/>
                    <a:pt x="9" y="25"/>
                  </a:cubicBezTo>
                  <a:cubicBezTo>
                    <a:pt x="8" y="25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2" y="23"/>
                    <a:pt x="2" y="23"/>
                  </a:cubicBezTo>
                  <a:cubicBezTo>
                    <a:pt x="3" y="23"/>
                    <a:pt x="4" y="23"/>
                    <a:pt x="4" y="23"/>
                  </a:cubicBezTo>
                  <a:cubicBezTo>
                    <a:pt x="5" y="23"/>
                    <a:pt x="6" y="23"/>
                    <a:pt x="6" y="23"/>
                  </a:cubicBezTo>
                  <a:cubicBezTo>
                    <a:pt x="7" y="22"/>
                    <a:pt x="8" y="22"/>
                    <a:pt x="8" y="21"/>
                  </a:cubicBezTo>
                  <a:cubicBezTo>
                    <a:pt x="13" y="18"/>
                    <a:pt x="18" y="15"/>
                    <a:pt x="24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26" y="22"/>
                    <a:pt x="26" y="22"/>
                    <a:pt x="26" y="22"/>
                  </a:cubicBezTo>
                  <a:lnTo>
                    <a:pt x="2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36"/>
            <p:cNvSpPr/>
            <p:nvPr/>
          </p:nvSpPr>
          <p:spPr bwMode="auto">
            <a:xfrm>
              <a:off x="-8116888" y="3743325"/>
              <a:ext cx="190500" cy="195263"/>
            </a:xfrm>
            <a:custGeom>
              <a:avLst/>
              <a:gdLst>
                <a:gd name="T0" fmla="*/ 50 w 51"/>
                <a:gd name="T1" fmla="*/ 19 h 52"/>
                <a:gd name="T2" fmla="*/ 48 w 51"/>
                <a:gd name="T3" fmla="*/ 19 h 52"/>
                <a:gd name="T4" fmla="*/ 46 w 51"/>
                <a:gd name="T5" fmla="*/ 18 h 52"/>
                <a:gd name="T6" fmla="*/ 44 w 51"/>
                <a:gd name="T7" fmla="*/ 20 h 52"/>
                <a:gd name="T8" fmla="*/ 41 w 51"/>
                <a:gd name="T9" fmla="*/ 25 h 52"/>
                <a:gd name="T10" fmla="*/ 25 w 51"/>
                <a:gd name="T11" fmla="*/ 52 h 52"/>
                <a:gd name="T12" fmla="*/ 24 w 51"/>
                <a:gd name="T13" fmla="*/ 51 h 52"/>
                <a:gd name="T14" fmla="*/ 23 w 51"/>
                <a:gd name="T15" fmla="*/ 11 h 52"/>
                <a:gd name="T16" fmla="*/ 13 w 51"/>
                <a:gd name="T17" fmla="*/ 30 h 52"/>
                <a:gd name="T18" fmla="*/ 10 w 51"/>
                <a:gd name="T19" fmla="*/ 35 h 52"/>
                <a:gd name="T20" fmla="*/ 10 w 51"/>
                <a:gd name="T21" fmla="*/ 38 h 52"/>
                <a:gd name="T22" fmla="*/ 11 w 51"/>
                <a:gd name="T23" fmla="*/ 40 h 52"/>
                <a:gd name="T24" fmla="*/ 13 w 51"/>
                <a:gd name="T25" fmla="*/ 42 h 52"/>
                <a:gd name="T26" fmla="*/ 12 w 51"/>
                <a:gd name="T27" fmla="*/ 44 h 52"/>
                <a:gd name="T28" fmla="*/ 0 w 51"/>
                <a:gd name="T29" fmla="*/ 37 h 52"/>
                <a:gd name="T30" fmla="*/ 1 w 51"/>
                <a:gd name="T31" fmla="*/ 35 h 52"/>
                <a:gd name="T32" fmla="*/ 3 w 51"/>
                <a:gd name="T33" fmla="*/ 36 h 52"/>
                <a:gd name="T34" fmla="*/ 5 w 51"/>
                <a:gd name="T35" fmla="*/ 36 h 52"/>
                <a:gd name="T36" fmla="*/ 8 w 51"/>
                <a:gd name="T37" fmla="*/ 34 h 52"/>
                <a:gd name="T38" fmla="*/ 11 w 51"/>
                <a:gd name="T39" fmla="*/ 29 h 52"/>
                <a:gd name="T40" fmla="*/ 21 w 51"/>
                <a:gd name="T41" fmla="*/ 11 h 52"/>
                <a:gd name="T42" fmla="*/ 22 w 51"/>
                <a:gd name="T43" fmla="*/ 9 h 52"/>
                <a:gd name="T44" fmla="*/ 22 w 51"/>
                <a:gd name="T45" fmla="*/ 6 h 52"/>
                <a:gd name="T46" fmla="*/ 21 w 51"/>
                <a:gd name="T47" fmla="*/ 4 h 52"/>
                <a:gd name="T48" fmla="*/ 19 w 51"/>
                <a:gd name="T49" fmla="*/ 2 h 52"/>
                <a:gd name="T50" fmla="*/ 20 w 51"/>
                <a:gd name="T51" fmla="*/ 0 h 52"/>
                <a:gd name="T52" fmla="*/ 29 w 51"/>
                <a:gd name="T53" fmla="*/ 5 h 52"/>
                <a:gd name="T54" fmla="*/ 29 w 51"/>
                <a:gd name="T55" fmla="*/ 42 h 52"/>
                <a:gd name="T56" fmla="*/ 39 w 51"/>
                <a:gd name="T57" fmla="*/ 24 h 52"/>
                <a:gd name="T58" fmla="*/ 41 w 51"/>
                <a:gd name="T59" fmla="*/ 19 h 52"/>
                <a:gd name="T60" fmla="*/ 41 w 51"/>
                <a:gd name="T61" fmla="*/ 16 h 52"/>
                <a:gd name="T62" fmla="*/ 40 w 51"/>
                <a:gd name="T63" fmla="*/ 14 h 52"/>
                <a:gd name="T64" fmla="*/ 38 w 51"/>
                <a:gd name="T65" fmla="*/ 13 h 52"/>
                <a:gd name="T66" fmla="*/ 39 w 51"/>
                <a:gd name="T67" fmla="*/ 11 h 52"/>
                <a:gd name="T68" fmla="*/ 51 w 51"/>
                <a:gd name="T69" fmla="*/ 17 h 52"/>
                <a:gd name="T70" fmla="*/ 50 w 51"/>
                <a:gd name="T71" fmla="*/ 1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1" h="52">
                  <a:moveTo>
                    <a:pt x="50" y="19"/>
                  </a:moveTo>
                  <a:cubicBezTo>
                    <a:pt x="50" y="19"/>
                    <a:pt x="49" y="19"/>
                    <a:pt x="48" y="19"/>
                  </a:cubicBezTo>
                  <a:cubicBezTo>
                    <a:pt x="47" y="18"/>
                    <a:pt x="46" y="18"/>
                    <a:pt x="46" y="18"/>
                  </a:cubicBezTo>
                  <a:cubicBezTo>
                    <a:pt x="45" y="19"/>
                    <a:pt x="44" y="19"/>
                    <a:pt x="44" y="20"/>
                  </a:cubicBezTo>
                  <a:cubicBezTo>
                    <a:pt x="43" y="22"/>
                    <a:pt x="42" y="23"/>
                    <a:pt x="41" y="25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2" y="32"/>
                    <a:pt x="11" y="34"/>
                    <a:pt x="10" y="35"/>
                  </a:cubicBezTo>
                  <a:cubicBezTo>
                    <a:pt x="10" y="36"/>
                    <a:pt x="10" y="37"/>
                    <a:pt x="10" y="38"/>
                  </a:cubicBezTo>
                  <a:cubicBezTo>
                    <a:pt x="10" y="39"/>
                    <a:pt x="10" y="39"/>
                    <a:pt x="11" y="40"/>
                  </a:cubicBezTo>
                  <a:cubicBezTo>
                    <a:pt x="12" y="41"/>
                    <a:pt x="13" y="42"/>
                    <a:pt x="13" y="42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2" y="35"/>
                    <a:pt x="2" y="36"/>
                    <a:pt x="3" y="36"/>
                  </a:cubicBezTo>
                  <a:cubicBezTo>
                    <a:pt x="4" y="36"/>
                    <a:pt x="5" y="36"/>
                    <a:pt x="5" y="36"/>
                  </a:cubicBezTo>
                  <a:cubicBezTo>
                    <a:pt x="6" y="36"/>
                    <a:pt x="7" y="35"/>
                    <a:pt x="8" y="34"/>
                  </a:cubicBezTo>
                  <a:cubicBezTo>
                    <a:pt x="8" y="33"/>
                    <a:pt x="9" y="32"/>
                    <a:pt x="11" y="29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2" y="9"/>
                    <a:pt x="22" y="9"/>
                  </a:cubicBezTo>
                  <a:cubicBezTo>
                    <a:pt x="22" y="8"/>
                    <a:pt x="22" y="7"/>
                    <a:pt x="22" y="6"/>
                  </a:cubicBezTo>
                  <a:cubicBezTo>
                    <a:pt x="22" y="5"/>
                    <a:pt x="22" y="5"/>
                    <a:pt x="21" y="4"/>
                  </a:cubicBezTo>
                  <a:cubicBezTo>
                    <a:pt x="20" y="3"/>
                    <a:pt x="20" y="2"/>
                    <a:pt x="19" y="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40" y="22"/>
                    <a:pt x="41" y="20"/>
                    <a:pt x="41" y="19"/>
                  </a:cubicBezTo>
                  <a:cubicBezTo>
                    <a:pt x="41" y="18"/>
                    <a:pt x="42" y="17"/>
                    <a:pt x="41" y="16"/>
                  </a:cubicBezTo>
                  <a:cubicBezTo>
                    <a:pt x="41" y="16"/>
                    <a:pt x="41" y="15"/>
                    <a:pt x="40" y="14"/>
                  </a:cubicBezTo>
                  <a:cubicBezTo>
                    <a:pt x="39" y="13"/>
                    <a:pt x="39" y="13"/>
                    <a:pt x="38" y="13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51" y="17"/>
                    <a:pt x="51" y="17"/>
                    <a:pt x="51" y="17"/>
                  </a:cubicBezTo>
                  <a:lnTo>
                    <a:pt x="5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37"/>
            <p:cNvSpPr/>
            <p:nvPr/>
          </p:nvSpPr>
          <p:spPr bwMode="auto">
            <a:xfrm>
              <a:off x="-7756525" y="3875088"/>
              <a:ext cx="123825" cy="165100"/>
            </a:xfrm>
            <a:custGeom>
              <a:avLst/>
              <a:gdLst>
                <a:gd name="T0" fmla="*/ 33 w 33"/>
                <a:gd name="T1" fmla="*/ 5 h 44"/>
                <a:gd name="T2" fmla="*/ 31 w 33"/>
                <a:gd name="T3" fmla="*/ 5 h 44"/>
                <a:gd name="T4" fmla="*/ 29 w 33"/>
                <a:gd name="T5" fmla="*/ 6 h 44"/>
                <a:gd name="T6" fmla="*/ 28 w 33"/>
                <a:gd name="T7" fmla="*/ 9 h 44"/>
                <a:gd name="T8" fmla="*/ 27 w 33"/>
                <a:gd name="T9" fmla="*/ 14 h 44"/>
                <a:gd name="T10" fmla="*/ 25 w 33"/>
                <a:gd name="T11" fmla="*/ 32 h 44"/>
                <a:gd name="T12" fmla="*/ 24 w 33"/>
                <a:gd name="T13" fmla="*/ 38 h 44"/>
                <a:gd name="T14" fmla="*/ 20 w 33"/>
                <a:gd name="T15" fmla="*/ 42 h 44"/>
                <a:gd name="T16" fmla="*/ 16 w 33"/>
                <a:gd name="T17" fmla="*/ 44 h 44"/>
                <a:gd name="T18" fmla="*/ 12 w 33"/>
                <a:gd name="T19" fmla="*/ 44 h 44"/>
                <a:gd name="T20" fmla="*/ 7 w 33"/>
                <a:gd name="T21" fmla="*/ 43 h 44"/>
                <a:gd name="T22" fmla="*/ 4 w 33"/>
                <a:gd name="T23" fmla="*/ 40 h 44"/>
                <a:gd name="T24" fmla="*/ 2 w 33"/>
                <a:gd name="T25" fmla="*/ 36 h 44"/>
                <a:gd name="T26" fmla="*/ 1 w 33"/>
                <a:gd name="T27" fmla="*/ 31 h 44"/>
                <a:gd name="T28" fmla="*/ 4 w 33"/>
                <a:gd name="T29" fmla="*/ 6 h 44"/>
                <a:gd name="T30" fmla="*/ 4 w 33"/>
                <a:gd name="T31" fmla="*/ 4 h 44"/>
                <a:gd name="T32" fmla="*/ 3 w 33"/>
                <a:gd name="T33" fmla="*/ 3 h 44"/>
                <a:gd name="T34" fmla="*/ 1 w 33"/>
                <a:gd name="T35" fmla="*/ 2 h 44"/>
                <a:gd name="T36" fmla="*/ 0 w 33"/>
                <a:gd name="T37" fmla="*/ 2 h 44"/>
                <a:gd name="T38" fmla="*/ 0 w 33"/>
                <a:gd name="T39" fmla="*/ 0 h 44"/>
                <a:gd name="T40" fmla="*/ 14 w 33"/>
                <a:gd name="T41" fmla="*/ 1 h 44"/>
                <a:gd name="T42" fmla="*/ 13 w 33"/>
                <a:gd name="T43" fmla="*/ 3 h 44"/>
                <a:gd name="T44" fmla="*/ 12 w 33"/>
                <a:gd name="T45" fmla="*/ 3 h 44"/>
                <a:gd name="T46" fmla="*/ 10 w 33"/>
                <a:gd name="T47" fmla="*/ 4 h 44"/>
                <a:gd name="T48" fmla="*/ 9 w 33"/>
                <a:gd name="T49" fmla="*/ 5 h 44"/>
                <a:gd name="T50" fmla="*/ 9 w 33"/>
                <a:gd name="T51" fmla="*/ 6 h 44"/>
                <a:gd name="T52" fmla="*/ 6 w 33"/>
                <a:gd name="T53" fmla="*/ 30 h 44"/>
                <a:gd name="T54" fmla="*/ 6 w 33"/>
                <a:gd name="T55" fmla="*/ 33 h 44"/>
                <a:gd name="T56" fmla="*/ 7 w 33"/>
                <a:gd name="T57" fmla="*/ 37 h 44"/>
                <a:gd name="T58" fmla="*/ 9 w 33"/>
                <a:gd name="T59" fmla="*/ 40 h 44"/>
                <a:gd name="T60" fmla="*/ 13 w 33"/>
                <a:gd name="T61" fmla="*/ 41 h 44"/>
                <a:gd name="T62" fmla="*/ 18 w 33"/>
                <a:gd name="T63" fmla="*/ 40 h 44"/>
                <a:gd name="T64" fmla="*/ 21 w 33"/>
                <a:gd name="T65" fmla="*/ 38 h 44"/>
                <a:gd name="T66" fmla="*/ 22 w 33"/>
                <a:gd name="T67" fmla="*/ 35 h 44"/>
                <a:gd name="T68" fmla="*/ 23 w 33"/>
                <a:gd name="T69" fmla="*/ 31 h 44"/>
                <a:gd name="T70" fmla="*/ 25 w 33"/>
                <a:gd name="T71" fmla="*/ 14 h 44"/>
                <a:gd name="T72" fmla="*/ 25 w 33"/>
                <a:gd name="T73" fmla="*/ 9 h 44"/>
                <a:gd name="T74" fmla="*/ 24 w 33"/>
                <a:gd name="T75" fmla="*/ 6 h 44"/>
                <a:gd name="T76" fmla="*/ 22 w 33"/>
                <a:gd name="T77" fmla="*/ 4 h 44"/>
                <a:gd name="T78" fmla="*/ 20 w 33"/>
                <a:gd name="T79" fmla="*/ 4 h 44"/>
                <a:gd name="T80" fmla="*/ 20 w 33"/>
                <a:gd name="T81" fmla="*/ 2 h 44"/>
                <a:gd name="T82" fmla="*/ 33 w 33"/>
                <a:gd name="T83" fmla="*/ 3 h 44"/>
                <a:gd name="T84" fmla="*/ 33 w 33"/>
                <a:gd name="T85" fmla="*/ 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" h="44">
                  <a:moveTo>
                    <a:pt x="33" y="5"/>
                  </a:moveTo>
                  <a:cubicBezTo>
                    <a:pt x="33" y="5"/>
                    <a:pt x="32" y="5"/>
                    <a:pt x="31" y="5"/>
                  </a:cubicBezTo>
                  <a:cubicBezTo>
                    <a:pt x="30" y="5"/>
                    <a:pt x="30" y="6"/>
                    <a:pt x="29" y="6"/>
                  </a:cubicBezTo>
                  <a:cubicBezTo>
                    <a:pt x="29" y="6"/>
                    <a:pt x="28" y="7"/>
                    <a:pt x="28" y="9"/>
                  </a:cubicBezTo>
                  <a:cubicBezTo>
                    <a:pt x="28" y="10"/>
                    <a:pt x="27" y="12"/>
                    <a:pt x="27" y="14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4"/>
                    <a:pt x="25" y="36"/>
                    <a:pt x="24" y="38"/>
                  </a:cubicBezTo>
                  <a:cubicBezTo>
                    <a:pt x="23" y="40"/>
                    <a:pt x="22" y="41"/>
                    <a:pt x="20" y="42"/>
                  </a:cubicBezTo>
                  <a:cubicBezTo>
                    <a:pt x="19" y="43"/>
                    <a:pt x="18" y="44"/>
                    <a:pt x="16" y="44"/>
                  </a:cubicBezTo>
                  <a:cubicBezTo>
                    <a:pt x="15" y="44"/>
                    <a:pt x="14" y="44"/>
                    <a:pt x="12" y="44"/>
                  </a:cubicBezTo>
                  <a:cubicBezTo>
                    <a:pt x="10" y="44"/>
                    <a:pt x="9" y="44"/>
                    <a:pt x="7" y="43"/>
                  </a:cubicBezTo>
                  <a:cubicBezTo>
                    <a:pt x="6" y="42"/>
                    <a:pt x="5" y="41"/>
                    <a:pt x="4" y="40"/>
                  </a:cubicBezTo>
                  <a:cubicBezTo>
                    <a:pt x="3" y="38"/>
                    <a:pt x="2" y="37"/>
                    <a:pt x="2" y="36"/>
                  </a:cubicBezTo>
                  <a:cubicBezTo>
                    <a:pt x="1" y="34"/>
                    <a:pt x="1" y="33"/>
                    <a:pt x="1" y="31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5"/>
                    <a:pt x="4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2" y="3"/>
                    <a:pt x="12" y="3"/>
                  </a:cubicBezTo>
                  <a:cubicBezTo>
                    <a:pt x="11" y="3"/>
                    <a:pt x="11" y="3"/>
                    <a:pt x="10" y="4"/>
                  </a:cubicBezTo>
                  <a:cubicBezTo>
                    <a:pt x="10" y="4"/>
                    <a:pt x="9" y="4"/>
                    <a:pt x="9" y="5"/>
                  </a:cubicBezTo>
                  <a:cubicBezTo>
                    <a:pt x="9" y="5"/>
                    <a:pt x="9" y="6"/>
                    <a:pt x="9" y="6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1"/>
                    <a:pt x="6" y="32"/>
                    <a:pt x="6" y="33"/>
                  </a:cubicBezTo>
                  <a:cubicBezTo>
                    <a:pt x="6" y="34"/>
                    <a:pt x="7" y="36"/>
                    <a:pt x="7" y="37"/>
                  </a:cubicBezTo>
                  <a:cubicBezTo>
                    <a:pt x="8" y="38"/>
                    <a:pt x="8" y="39"/>
                    <a:pt x="9" y="40"/>
                  </a:cubicBezTo>
                  <a:cubicBezTo>
                    <a:pt x="10" y="40"/>
                    <a:pt x="12" y="41"/>
                    <a:pt x="13" y="41"/>
                  </a:cubicBezTo>
                  <a:cubicBezTo>
                    <a:pt x="15" y="41"/>
                    <a:pt x="17" y="41"/>
                    <a:pt x="18" y="40"/>
                  </a:cubicBezTo>
                  <a:cubicBezTo>
                    <a:pt x="19" y="40"/>
                    <a:pt x="20" y="39"/>
                    <a:pt x="21" y="38"/>
                  </a:cubicBezTo>
                  <a:cubicBezTo>
                    <a:pt x="21" y="37"/>
                    <a:pt x="22" y="36"/>
                    <a:pt x="22" y="35"/>
                  </a:cubicBezTo>
                  <a:cubicBezTo>
                    <a:pt x="23" y="34"/>
                    <a:pt x="23" y="32"/>
                    <a:pt x="23" y="31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2"/>
                    <a:pt x="25" y="10"/>
                    <a:pt x="25" y="9"/>
                  </a:cubicBezTo>
                  <a:cubicBezTo>
                    <a:pt x="25" y="7"/>
                    <a:pt x="25" y="6"/>
                    <a:pt x="24" y="6"/>
                  </a:cubicBezTo>
                  <a:cubicBezTo>
                    <a:pt x="24" y="5"/>
                    <a:pt x="23" y="5"/>
                    <a:pt x="22" y="4"/>
                  </a:cubicBezTo>
                  <a:cubicBezTo>
                    <a:pt x="21" y="4"/>
                    <a:pt x="20" y="4"/>
                    <a:pt x="20" y="4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33" y="3"/>
                    <a:pt x="33" y="3"/>
                    <a:pt x="33" y="3"/>
                  </a:cubicBezTo>
                  <a:lnTo>
                    <a:pt x="33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38"/>
            <p:cNvSpPr/>
            <p:nvPr/>
          </p:nvSpPr>
          <p:spPr bwMode="auto">
            <a:xfrm>
              <a:off x="-7599363" y="3889375"/>
              <a:ext cx="131763" cy="161925"/>
            </a:xfrm>
            <a:custGeom>
              <a:avLst/>
              <a:gdLst>
                <a:gd name="T0" fmla="*/ 35 w 35"/>
                <a:gd name="T1" fmla="*/ 2 h 43"/>
                <a:gd name="T2" fmla="*/ 33 w 35"/>
                <a:gd name="T3" fmla="*/ 3 h 43"/>
                <a:gd name="T4" fmla="*/ 31 w 35"/>
                <a:gd name="T5" fmla="*/ 4 h 43"/>
                <a:gd name="T6" fmla="*/ 30 w 35"/>
                <a:gd name="T7" fmla="*/ 7 h 43"/>
                <a:gd name="T8" fmla="*/ 30 w 35"/>
                <a:gd name="T9" fmla="*/ 12 h 43"/>
                <a:gd name="T10" fmla="*/ 30 w 35"/>
                <a:gd name="T11" fmla="*/ 43 h 43"/>
                <a:gd name="T12" fmla="*/ 28 w 35"/>
                <a:gd name="T13" fmla="*/ 43 h 43"/>
                <a:gd name="T14" fmla="*/ 8 w 35"/>
                <a:gd name="T15" fmla="*/ 8 h 43"/>
                <a:gd name="T16" fmla="*/ 8 w 35"/>
                <a:gd name="T17" fmla="*/ 30 h 43"/>
                <a:gd name="T18" fmla="*/ 8 w 35"/>
                <a:gd name="T19" fmla="*/ 35 h 43"/>
                <a:gd name="T20" fmla="*/ 9 w 35"/>
                <a:gd name="T21" fmla="*/ 38 h 43"/>
                <a:gd name="T22" fmla="*/ 11 w 35"/>
                <a:gd name="T23" fmla="*/ 39 h 43"/>
                <a:gd name="T24" fmla="*/ 14 w 35"/>
                <a:gd name="T25" fmla="*/ 40 h 43"/>
                <a:gd name="T26" fmla="*/ 14 w 35"/>
                <a:gd name="T27" fmla="*/ 42 h 43"/>
                <a:gd name="T28" fmla="*/ 0 w 35"/>
                <a:gd name="T29" fmla="*/ 42 h 43"/>
                <a:gd name="T30" fmla="*/ 0 w 35"/>
                <a:gd name="T31" fmla="*/ 40 h 43"/>
                <a:gd name="T32" fmla="*/ 2 w 35"/>
                <a:gd name="T33" fmla="*/ 39 h 43"/>
                <a:gd name="T34" fmla="*/ 4 w 35"/>
                <a:gd name="T35" fmla="*/ 39 h 43"/>
                <a:gd name="T36" fmla="*/ 5 w 35"/>
                <a:gd name="T37" fmla="*/ 36 h 43"/>
                <a:gd name="T38" fmla="*/ 6 w 35"/>
                <a:gd name="T39" fmla="*/ 30 h 43"/>
                <a:gd name="T40" fmla="*/ 6 w 35"/>
                <a:gd name="T41" fmla="*/ 9 h 43"/>
                <a:gd name="T42" fmla="*/ 6 w 35"/>
                <a:gd name="T43" fmla="*/ 7 h 43"/>
                <a:gd name="T44" fmla="*/ 5 w 35"/>
                <a:gd name="T45" fmla="*/ 5 h 43"/>
                <a:gd name="T46" fmla="*/ 2 w 35"/>
                <a:gd name="T47" fmla="*/ 3 h 43"/>
                <a:gd name="T48" fmla="*/ 0 w 35"/>
                <a:gd name="T49" fmla="*/ 2 h 43"/>
                <a:gd name="T50" fmla="*/ 0 w 35"/>
                <a:gd name="T51" fmla="*/ 0 h 43"/>
                <a:gd name="T52" fmla="*/ 9 w 35"/>
                <a:gd name="T53" fmla="*/ 0 h 43"/>
                <a:gd name="T54" fmla="*/ 27 w 35"/>
                <a:gd name="T55" fmla="*/ 32 h 43"/>
                <a:gd name="T56" fmla="*/ 28 w 35"/>
                <a:gd name="T57" fmla="*/ 12 h 43"/>
                <a:gd name="T58" fmla="*/ 27 w 35"/>
                <a:gd name="T59" fmla="*/ 7 h 43"/>
                <a:gd name="T60" fmla="*/ 26 w 35"/>
                <a:gd name="T61" fmla="*/ 4 h 43"/>
                <a:gd name="T62" fmla="*/ 24 w 35"/>
                <a:gd name="T63" fmla="*/ 3 h 43"/>
                <a:gd name="T64" fmla="*/ 22 w 35"/>
                <a:gd name="T65" fmla="*/ 2 h 43"/>
                <a:gd name="T66" fmla="*/ 22 w 35"/>
                <a:gd name="T67" fmla="*/ 0 h 43"/>
                <a:gd name="T68" fmla="*/ 35 w 35"/>
                <a:gd name="T69" fmla="*/ 0 h 43"/>
                <a:gd name="T70" fmla="*/ 35 w 35"/>
                <a:gd name="T71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" h="43">
                  <a:moveTo>
                    <a:pt x="35" y="2"/>
                  </a:moveTo>
                  <a:cubicBezTo>
                    <a:pt x="35" y="2"/>
                    <a:pt x="34" y="3"/>
                    <a:pt x="33" y="3"/>
                  </a:cubicBezTo>
                  <a:cubicBezTo>
                    <a:pt x="32" y="3"/>
                    <a:pt x="32" y="3"/>
                    <a:pt x="31" y="4"/>
                  </a:cubicBezTo>
                  <a:cubicBezTo>
                    <a:pt x="31" y="4"/>
                    <a:pt x="30" y="5"/>
                    <a:pt x="30" y="7"/>
                  </a:cubicBezTo>
                  <a:cubicBezTo>
                    <a:pt x="30" y="8"/>
                    <a:pt x="30" y="10"/>
                    <a:pt x="30" y="12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2"/>
                    <a:pt x="8" y="34"/>
                    <a:pt x="8" y="35"/>
                  </a:cubicBezTo>
                  <a:cubicBezTo>
                    <a:pt x="8" y="37"/>
                    <a:pt x="9" y="38"/>
                    <a:pt x="9" y="38"/>
                  </a:cubicBezTo>
                  <a:cubicBezTo>
                    <a:pt x="10" y="39"/>
                    <a:pt x="10" y="39"/>
                    <a:pt x="11" y="39"/>
                  </a:cubicBezTo>
                  <a:cubicBezTo>
                    <a:pt x="13" y="40"/>
                    <a:pt x="13" y="40"/>
                    <a:pt x="14" y="40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" y="40"/>
                    <a:pt x="1" y="40"/>
                    <a:pt x="2" y="39"/>
                  </a:cubicBezTo>
                  <a:cubicBezTo>
                    <a:pt x="3" y="39"/>
                    <a:pt x="4" y="39"/>
                    <a:pt x="4" y="39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6" y="35"/>
                    <a:pt x="6" y="33"/>
                    <a:pt x="6" y="3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8"/>
                    <a:pt x="6" y="8"/>
                    <a:pt x="6" y="7"/>
                  </a:cubicBezTo>
                  <a:cubicBezTo>
                    <a:pt x="5" y="6"/>
                    <a:pt x="5" y="5"/>
                    <a:pt x="5" y="5"/>
                  </a:cubicBezTo>
                  <a:cubicBezTo>
                    <a:pt x="4" y="4"/>
                    <a:pt x="3" y="3"/>
                    <a:pt x="2" y="3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0"/>
                    <a:pt x="28" y="8"/>
                    <a:pt x="27" y="7"/>
                  </a:cubicBezTo>
                  <a:cubicBezTo>
                    <a:pt x="27" y="5"/>
                    <a:pt x="27" y="4"/>
                    <a:pt x="26" y="4"/>
                  </a:cubicBezTo>
                  <a:cubicBezTo>
                    <a:pt x="26" y="4"/>
                    <a:pt x="25" y="3"/>
                    <a:pt x="24" y="3"/>
                  </a:cubicBezTo>
                  <a:cubicBezTo>
                    <a:pt x="23" y="2"/>
                    <a:pt x="22" y="2"/>
                    <a:pt x="22" y="2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35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39"/>
            <p:cNvSpPr/>
            <p:nvPr/>
          </p:nvSpPr>
          <p:spPr bwMode="auto">
            <a:xfrm>
              <a:off x="-7426325" y="3883025"/>
              <a:ext cx="66675" cy="161925"/>
            </a:xfrm>
            <a:custGeom>
              <a:avLst/>
              <a:gdLst>
                <a:gd name="T0" fmla="*/ 18 w 18"/>
                <a:gd name="T1" fmla="*/ 42 h 43"/>
                <a:gd name="T2" fmla="*/ 3 w 18"/>
                <a:gd name="T3" fmla="*/ 43 h 43"/>
                <a:gd name="T4" fmla="*/ 3 w 18"/>
                <a:gd name="T5" fmla="*/ 41 h 43"/>
                <a:gd name="T6" fmla="*/ 5 w 18"/>
                <a:gd name="T7" fmla="*/ 41 h 43"/>
                <a:gd name="T8" fmla="*/ 7 w 18"/>
                <a:gd name="T9" fmla="*/ 40 h 43"/>
                <a:gd name="T10" fmla="*/ 8 w 18"/>
                <a:gd name="T11" fmla="*/ 39 h 43"/>
                <a:gd name="T12" fmla="*/ 8 w 18"/>
                <a:gd name="T13" fmla="*/ 37 h 43"/>
                <a:gd name="T14" fmla="*/ 5 w 18"/>
                <a:gd name="T15" fmla="*/ 7 h 43"/>
                <a:gd name="T16" fmla="*/ 5 w 18"/>
                <a:gd name="T17" fmla="*/ 5 h 43"/>
                <a:gd name="T18" fmla="*/ 4 w 18"/>
                <a:gd name="T19" fmla="*/ 4 h 43"/>
                <a:gd name="T20" fmla="*/ 2 w 18"/>
                <a:gd name="T21" fmla="*/ 3 h 43"/>
                <a:gd name="T22" fmla="*/ 0 w 18"/>
                <a:gd name="T23" fmla="*/ 3 h 43"/>
                <a:gd name="T24" fmla="*/ 0 w 18"/>
                <a:gd name="T25" fmla="*/ 1 h 43"/>
                <a:gd name="T26" fmla="*/ 15 w 18"/>
                <a:gd name="T27" fmla="*/ 0 h 43"/>
                <a:gd name="T28" fmla="*/ 15 w 18"/>
                <a:gd name="T29" fmla="*/ 2 h 43"/>
                <a:gd name="T30" fmla="*/ 13 w 18"/>
                <a:gd name="T31" fmla="*/ 2 h 43"/>
                <a:gd name="T32" fmla="*/ 11 w 18"/>
                <a:gd name="T33" fmla="*/ 3 h 43"/>
                <a:gd name="T34" fmla="*/ 10 w 18"/>
                <a:gd name="T35" fmla="*/ 4 h 43"/>
                <a:gd name="T36" fmla="*/ 10 w 18"/>
                <a:gd name="T37" fmla="*/ 6 h 43"/>
                <a:gd name="T38" fmla="*/ 13 w 18"/>
                <a:gd name="T39" fmla="*/ 36 h 43"/>
                <a:gd name="T40" fmla="*/ 13 w 18"/>
                <a:gd name="T41" fmla="*/ 38 h 43"/>
                <a:gd name="T42" fmla="*/ 14 w 18"/>
                <a:gd name="T43" fmla="*/ 39 h 43"/>
                <a:gd name="T44" fmla="*/ 16 w 18"/>
                <a:gd name="T45" fmla="*/ 40 h 43"/>
                <a:gd name="T46" fmla="*/ 18 w 18"/>
                <a:gd name="T47" fmla="*/ 40 h 43"/>
                <a:gd name="T48" fmla="*/ 18 w 18"/>
                <a:gd name="T49" fmla="*/ 4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43">
                  <a:moveTo>
                    <a:pt x="18" y="42"/>
                  </a:moveTo>
                  <a:cubicBezTo>
                    <a:pt x="3" y="43"/>
                    <a:pt x="3" y="43"/>
                    <a:pt x="3" y="43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4" y="41"/>
                    <a:pt x="4" y="41"/>
                    <a:pt x="5" y="41"/>
                  </a:cubicBezTo>
                  <a:cubicBezTo>
                    <a:pt x="6" y="40"/>
                    <a:pt x="6" y="40"/>
                    <a:pt x="7" y="40"/>
                  </a:cubicBezTo>
                  <a:cubicBezTo>
                    <a:pt x="7" y="40"/>
                    <a:pt x="7" y="39"/>
                    <a:pt x="8" y="39"/>
                  </a:cubicBezTo>
                  <a:cubicBezTo>
                    <a:pt x="8" y="39"/>
                    <a:pt x="8" y="38"/>
                    <a:pt x="8" y="3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5" y="5"/>
                    <a:pt x="5" y="5"/>
                  </a:cubicBezTo>
                  <a:cubicBezTo>
                    <a:pt x="5" y="5"/>
                    <a:pt x="4" y="4"/>
                    <a:pt x="4" y="4"/>
                  </a:cubicBezTo>
                  <a:cubicBezTo>
                    <a:pt x="3" y="4"/>
                    <a:pt x="3" y="4"/>
                    <a:pt x="2" y="3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13" y="2"/>
                    <a:pt x="12" y="3"/>
                    <a:pt x="11" y="3"/>
                  </a:cubicBezTo>
                  <a:cubicBezTo>
                    <a:pt x="11" y="3"/>
                    <a:pt x="11" y="4"/>
                    <a:pt x="10" y="4"/>
                  </a:cubicBezTo>
                  <a:cubicBezTo>
                    <a:pt x="10" y="5"/>
                    <a:pt x="10" y="5"/>
                    <a:pt x="10" y="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7"/>
                    <a:pt x="13" y="38"/>
                    <a:pt x="13" y="38"/>
                  </a:cubicBezTo>
                  <a:cubicBezTo>
                    <a:pt x="13" y="39"/>
                    <a:pt x="14" y="39"/>
                    <a:pt x="14" y="39"/>
                  </a:cubicBezTo>
                  <a:cubicBezTo>
                    <a:pt x="15" y="39"/>
                    <a:pt x="15" y="39"/>
                    <a:pt x="16" y="40"/>
                  </a:cubicBezTo>
                  <a:cubicBezTo>
                    <a:pt x="17" y="40"/>
                    <a:pt x="17" y="40"/>
                    <a:pt x="18" y="40"/>
                  </a:cubicBezTo>
                  <a:lnTo>
                    <a:pt x="18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40"/>
            <p:cNvSpPr/>
            <p:nvPr/>
          </p:nvSpPr>
          <p:spPr bwMode="auto">
            <a:xfrm>
              <a:off x="-7340600" y="3836988"/>
              <a:ext cx="120650" cy="177800"/>
            </a:xfrm>
            <a:custGeom>
              <a:avLst/>
              <a:gdLst>
                <a:gd name="T0" fmla="*/ 32 w 32"/>
                <a:gd name="T1" fmla="*/ 2 h 47"/>
                <a:gd name="T2" fmla="*/ 31 w 32"/>
                <a:gd name="T3" fmla="*/ 3 h 47"/>
                <a:gd name="T4" fmla="*/ 30 w 32"/>
                <a:gd name="T5" fmla="*/ 4 h 47"/>
                <a:gd name="T6" fmla="*/ 29 w 32"/>
                <a:gd name="T7" fmla="*/ 6 h 47"/>
                <a:gd name="T8" fmla="*/ 29 w 32"/>
                <a:gd name="T9" fmla="*/ 9 h 47"/>
                <a:gd name="T10" fmla="*/ 29 w 32"/>
                <a:gd name="T11" fmla="*/ 24 h 47"/>
                <a:gd name="T12" fmla="*/ 30 w 32"/>
                <a:gd name="T13" fmla="*/ 46 h 47"/>
                <a:gd name="T14" fmla="*/ 28 w 32"/>
                <a:gd name="T15" fmla="*/ 47 h 47"/>
                <a:gd name="T16" fmla="*/ 15 w 32"/>
                <a:gd name="T17" fmla="*/ 27 h 47"/>
                <a:gd name="T18" fmla="*/ 6 w 32"/>
                <a:gd name="T19" fmla="*/ 15 h 47"/>
                <a:gd name="T20" fmla="*/ 5 w 32"/>
                <a:gd name="T21" fmla="*/ 14 h 47"/>
                <a:gd name="T22" fmla="*/ 4 w 32"/>
                <a:gd name="T23" fmla="*/ 13 h 47"/>
                <a:gd name="T24" fmla="*/ 2 w 32"/>
                <a:gd name="T25" fmla="*/ 13 h 47"/>
                <a:gd name="T26" fmla="*/ 1 w 32"/>
                <a:gd name="T27" fmla="*/ 13 h 47"/>
                <a:gd name="T28" fmla="*/ 0 w 32"/>
                <a:gd name="T29" fmla="*/ 11 h 47"/>
                <a:gd name="T30" fmla="*/ 13 w 32"/>
                <a:gd name="T31" fmla="*/ 7 h 47"/>
                <a:gd name="T32" fmla="*/ 14 w 32"/>
                <a:gd name="T33" fmla="*/ 9 h 47"/>
                <a:gd name="T34" fmla="*/ 11 w 32"/>
                <a:gd name="T35" fmla="*/ 10 h 47"/>
                <a:gd name="T36" fmla="*/ 10 w 32"/>
                <a:gd name="T37" fmla="*/ 11 h 47"/>
                <a:gd name="T38" fmla="*/ 10 w 32"/>
                <a:gd name="T39" fmla="*/ 12 h 47"/>
                <a:gd name="T40" fmla="*/ 11 w 32"/>
                <a:gd name="T41" fmla="*/ 13 h 47"/>
                <a:gd name="T42" fmla="*/ 16 w 32"/>
                <a:gd name="T43" fmla="*/ 21 h 47"/>
                <a:gd name="T44" fmla="*/ 27 w 32"/>
                <a:gd name="T45" fmla="*/ 37 h 47"/>
                <a:gd name="T46" fmla="*/ 27 w 32"/>
                <a:gd name="T47" fmla="*/ 23 h 47"/>
                <a:gd name="T48" fmla="*/ 27 w 32"/>
                <a:gd name="T49" fmla="*/ 13 h 47"/>
                <a:gd name="T50" fmla="*/ 27 w 32"/>
                <a:gd name="T51" fmla="*/ 9 h 47"/>
                <a:gd name="T52" fmla="*/ 26 w 32"/>
                <a:gd name="T53" fmla="*/ 7 h 47"/>
                <a:gd name="T54" fmla="*/ 25 w 32"/>
                <a:gd name="T55" fmla="*/ 6 h 47"/>
                <a:gd name="T56" fmla="*/ 24 w 32"/>
                <a:gd name="T57" fmla="*/ 6 h 47"/>
                <a:gd name="T58" fmla="*/ 22 w 32"/>
                <a:gd name="T59" fmla="*/ 6 h 47"/>
                <a:gd name="T60" fmla="*/ 21 w 32"/>
                <a:gd name="T61" fmla="*/ 6 h 47"/>
                <a:gd name="T62" fmla="*/ 20 w 32"/>
                <a:gd name="T63" fmla="*/ 4 h 47"/>
                <a:gd name="T64" fmla="*/ 32 w 32"/>
                <a:gd name="T65" fmla="*/ 0 h 47"/>
                <a:gd name="T66" fmla="*/ 32 w 32"/>
                <a:gd name="T6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" h="47">
                  <a:moveTo>
                    <a:pt x="32" y="2"/>
                  </a:moveTo>
                  <a:cubicBezTo>
                    <a:pt x="32" y="3"/>
                    <a:pt x="31" y="3"/>
                    <a:pt x="31" y="3"/>
                  </a:cubicBezTo>
                  <a:cubicBezTo>
                    <a:pt x="31" y="4"/>
                    <a:pt x="30" y="4"/>
                    <a:pt x="30" y="4"/>
                  </a:cubicBezTo>
                  <a:cubicBezTo>
                    <a:pt x="30" y="5"/>
                    <a:pt x="29" y="6"/>
                    <a:pt x="29" y="6"/>
                  </a:cubicBezTo>
                  <a:cubicBezTo>
                    <a:pt x="29" y="7"/>
                    <a:pt x="29" y="8"/>
                    <a:pt x="29" y="9"/>
                  </a:cubicBezTo>
                  <a:cubicBezTo>
                    <a:pt x="29" y="12"/>
                    <a:pt x="29" y="17"/>
                    <a:pt x="29" y="24"/>
                  </a:cubicBezTo>
                  <a:cubicBezTo>
                    <a:pt x="29" y="31"/>
                    <a:pt x="29" y="38"/>
                    <a:pt x="30" y="46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3" y="40"/>
                    <a:pt x="19" y="34"/>
                    <a:pt x="15" y="27"/>
                  </a:cubicBezTo>
                  <a:cubicBezTo>
                    <a:pt x="11" y="21"/>
                    <a:pt x="8" y="17"/>
                    <a:pt x="6" y="15"/>
                  </a:cubicBezTo>
                  <a:cubicBezTo>
                    <a:pt x="6" y="15"/>
                    <a:pt x="6" y="14"/>
                    <a:pt x="5" y="14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3" y="13"/>
                    <a:pt x="3" y="13"/>
                    <a:pt x="2" y="13"/>
                  </a:cubicBezTo>
                  <a:cubicBezTo>
                    <a:pt x="2" y="13"/>
                    <a:pt x="1" y="13"/>
                    <a:pt x="1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2" y="9"/>
                    <a:pt x="12" y="9"/>
                    <a:pt x="11" y="10"/>
                  </a:cubicBezTo>
                  <a:cubicBezTo>
                    <a:pt x="10" y="10"/>
                    <a:pt x="10" y="11"/>
                    <a:pt x="10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2"/>
                    <a:pt x="11" y="12"/>
                    <a:pt x="11" y="13"/>
                  </a:cubicBezTo>
                  <a:cubicBezTo>
                    <a:pt x="12" y="14"/>
                    <a:pt x="14" y="17"/>
                    <a:pt x="16" y="21"/>
                  </a:cubicBezTo>
                  <a:cubicBezTo>
                    <a:pt x="19" y="25"/>
                    <a:pt x="23" y="30"/>
                    <a:pt x="27" y="37"/>
                  </a:cubicBezTo>
                  <a:cubicBezTo>
                    <a:pt x="27" y="33"/>
                    <a:pt x="27" y="29"/>
                    <a:pt x="27" y="23"/>
                  </a:cubicBezTo>
                  <a:cubicBezTo>
                    <a:pt x="27" y="18"/>
                    <a:pt x="27" y="15"/>
                    <a:pt x="27" y="13"/>
                  </a:cubicBezTo>
                  <a:cubicBezTo>
                    <a:pt x="27" y="11"/>
                    <a:pt x="27" y="10"/>
                    <a:pt x="27" y="9"/>
                  </a:cubicBezTo>
                  <a:cubicBezTo>
                    <a:pt x="26" y="8"/>
                    <a:pt x="26" y="8"/>
                    <a:pt x="26" y="7"/>
                  </a:cubicBezTo>
                  <a:cubicBezTo>
                    <a:pt x="26" y="7"/>
                    <a:pt x="26" y="6"/>
                    <a:pt x="25" y="6"/>
                  </a:cubicBezTo>
                  <a:cubicBezTo>
                    <a:pt x="25" y="6"/>
                    <a:pt x="24" y="6"/>
                    <a:pt x="24" y="6"/>
                  </a:cubicBezTo>
                  <a:cubicBezTo>
                    <a:pt x="23" y="6"/>
                    <a:pt x="23" y="6"/>
                    <a:pt x="22" y="6"/>
                  </a:cubicBezTo>
                  <a:cubicBezTo>
                    <a:pt x="22" y="6"/>
                    <a:pt x="21" y="6"/>
                    <a:pt x="21" y="6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41"/>
            <p:cNvSpPr/>
            <p:nvPr/>
          </p:nvSpPr>
          <p:spPr bwMode="auto">
            <a:xfrm>
              <a:off x="-7186613" y="3784600"/>
              <a:ext cx="161925" cy="184150"/>
            </a:xfrm>
            <a:custGeom>
              <a:avLst/>
              <a:gdLst>
                <a:gd name="T0" fmla="*/ 38 w 43"/>
                <a:gd name="T1" fmla="*/ 26 h 49"/>
                <a:gd name="T2" fmla="*/ 43 w 43"/>
                <a:gd name="T3" fmla="*/ 37 h 49"/>
                <a:gd name="T4" fmla="*/ 19 w 43"/>
                <a:gd name="T5" fmla="*/ 49 h 49"/>
                <a:gd name="T6" fmla="*/ 18 w 43"/>
                <a:gd name="T7" fmla="*/ 47 h 49"/>
                <a:gd name="T8" fmla="*/ 19 w 43"/>
                <a:gd name="T9" fmla="*/ 46 h 49"/>
                <a:gd name="T10" fmla="*/ 20 w 43"/>
                <a:gd name="T11" fmla="*/ 45 h 49"/>
                <a:gd name="T12" fmla="*/ 21 w 43"/>
                <a:gd name="T13" fmla="*/ 44 h 49"/>
                <a:gd name="T14" fmla="*/ 20 w 43"/>
                <a:gd name="T15" fmla="*/ 42 h 49"/>
                <a:gd name="T16" fmla="*/ 7 w 43"/>
                <a:gd name="T17" fmla="*/ 15 h 49"/>
                <a:gd name="T18" fmla="*/ 6 w 43"/>
                <a:gd name="T19" fmla="*/ 14 h 49"/>
                <a:gd name="T20" fmla="*/ 4 w 43"/>
                <a:gd name="T21" fmla="*/ 13 h 49"/>
                <a:gd name="T22" fmla="*/ 2 w 43"/>
                <a:gd name="T23" fmla="*/ 13 h 49"/>
                <a:gd name="T24" fmla="*/ 1 w 43"/>
                <a:gd name="T25" fmla="*/ 14 h 49"/>
                <a:gd name="T26" fmla="*/ 0 w 43"/>
                <a:gd name="T27" fmla="*/ 12 h 49"/>
                <a:gd name="T28" fmla="*/ 22 w 43"/>
                <a:gd name="T29" fmla="*/ 0 h 49"/>
                <a:gd name="T30" fmla="*/ 27 w 43"/>
                <a:gd name="T31" fmla="*/ 9 h 49"/>
                <a:gd name="T32" fmla="*/ 25 w 43"/>
                <a:gd name="T33" fmla="*/ 10 h 49"/>
                <a:gd name="T34" fmla="*/ 21 w 43"/>
                <a:gd name="T35" fmla="*/ 7 h 49"/>
                <a:gd name="T36" fmla="*/ 17 w 43"/>
                <a:gd name="T37" fmla="*/ 6 h 49"/>
                <a:gd name="T38" fmla="*/ 16 w 43"/>
                <a:gd name="T39" fmla="*/ 6 h 49"/>
                <a:gd name="T40" fmla="*/ 14 w 43"/>
                <a:gd name="T41" fmla="*/ 7 h 49"/>
                <a:gd name="T42" fmla="*/ 9 w 43"/>
                <a:gd name="T43" fmla="*/ 10 h 49"/>
                <a:gd name="T44" fmla="*/ 17 w 43"/>
                <a:gd name="T45" fmla="*/ 24 h 49"/>
                <a:gd name="T46" fmla="*/ 20 w 43"/>
                <a:gd name="T47" fmla="*/ 23 h 49"/>
                <a:gd name="T48" fmla="*/ 22 w 43"/>
                <a:gd name="T49" fmla="*/ 21 h 49"/>
                <a:gd name="T50" fmla="*/ 23 w 43"/>
                <a:gd name="T51" fmla="*/ 19 h 49"/>
                <a:gd name="T52" fmla="*/ 23 w 43"/>
                <a:gd name="T53" fmla="*/ 17 h 49"/>
                <a:gd name="T54" fmla="*/ 22 w 43"/>
                <a:gd name="T55" fmla="*/ 14 h 49"/>
                <a:gd name="T56" fmla="*/ 23 w 43"/>
                <a:gd name="T57" fmla="*/ 13 h 49"/>
                <a:gd name="T58" fmla="*/ 31 w 43"/>
                <a:gd name="T59" fmla="*/ 28 h 49"/>
                <a:gd name="T60" fmla="*/ 29 w 43"/>
                <a:gd name="T61" fmla="*/ 29 h 49"/>
                <a:gd name="T62" fmla="*/ 27 w 43"/>
                <a:gd name="T63" fmla="*/ 26 h 49"/>
                <a:gd name="T64" fmla="*/ 26 w 43"/>
                <a:gd name="T65" fmla="*/ 25 h 49"/>
                <a:gd name="T66" fmla="*/ 23 w 43"/>
                <a:gd name="T67" fmla="*/ 24 h 49"/>
                <a:gd name="T68" fmla="*/ 21 w 43"/>
                <a:gd name="T69" fmla="*/ 25 h 49"/>
                <a:gd name="T70" fmla="*/ 18 w 43"/>
                <a:gd name="T71" fmla="*/ 27 h 49"/>
                <a:gd name="T72" fmla="*/ 24 w 43"/>
                <a:gd name="T73" fmla="*/ 38 h 49"/>
                <a:gd name="T74" fmla="*/ 25 w 43"/>
                <a:gd name="T75" fmla="*/ 41 h 49"/>
                <a:gd name="T76" fmla="*/ 27 w 43"/>
                <a:gd name="T77" fmla="*/ 42 h 49"/>
                <a:gd name="T78" fmla="*/ 28 w 43"/>
                <a:gd name="T79" fmla="*/ 42 h 49"/>
                <a:gd name="T80" fmla="*/ 31 w 43"/>
                <a:gd name="T81" fmla="*/ 40 h 49"/>
                <a:gd name="T82" fmla="*/ 33 w 43"/>
                <a:gd name="T83" fmla="*/ 39 h 49"/>
                <a:gd name="T84" fmla="*/ 35 w 43"/>
                <a:gd name="T85" fmla="*/ 38 h 49"/>
                <a:gd name="T86" fmla="*/ 36 w 43"/>
                <a:gd name="T87" fmla="*/ 37 h 49"/>
                <a:gd name="T88" fmla="*/ 37 w 43"/>
                <a:gd name="T89" fmla="*/ 36 h 49"/>
                <a:gd name="T90" fmla="*/ 37 w 43"/>
                <a:gd name="T91" fmla="*/ 31 h 49"/>
                <a:gd name="T92" fmla="*/ 36 w 43"/>
                <a:gd name="T93" fmla="*/ 27 h 49"/>
                <a:gd name="T94" fmla="*/ 38 w 43"/>
                <a:gd name="T95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" h="49">
                  <a:moveTo>
                    <a:pt x="38" y="26"/>
                  </a:moveTo>
                  <a:cubicBezTo>
                    <a:pt x="43" y="37"/>
                    <a:pt x="43" y="37"/>
                    <a:pt x="43" y="37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9" y="47"/>
                    <a:pt x="19" y="46"/>
                  </a:cubicBezTo>
                  <a:cubicBezTo>
                    <a:pt x="20" y="46"/>
                    <a:pt x="20" y="46"/>
                    <a:pt x="20" y="45"/>
                  </a:cubicBezTo>
                  <a:cubicBezTo>
                    <a:pt x="21" y="45"/>
                    <a:pt x="21" y="44"/>
                    <a:pt x="21" y="44"/>
                  </a:cubicBezTo>
                  <a:cubicBezTo>
                    <a:pt x="21" y="43"/>
                    <a:pt x="21" y="43"/>
                    <a:pt x="20" y="42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3"/>
                    <a:pt x="5" y="13"/>
                    <a:pt x="4" y="13"/>
                  </a:cubicBezTo>
                  <a:cubicBezTo>
                    <a:pt x="4" y="13"/>
                    <a:pt x="3" y="13"/>
                    <a:pt x="2" y="13"/>
                  </a:cubicBezTo>
                  <a:cubicBezTo>
                    <a:pt x="2" y="13"/>
                    <a:pt x="1" y="13"/>
                    <a:pt x="1" y="1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4" y="9"/>
                    <a:pt x="23" y="8"/>
                    <a:pt x="21" y="7"/>
                  </a:cubicBezTo>
                  <a:cubicBezTo>
                    <a:pt x="20" y="6"/>
                    <a:pt x="18" y="5"/>
                    <a:pt x="17" y="6"/>
                  </a:cubicBezTo>
                  <a:cubicBezTo>
                    <a:pt x="17" y="6"/>
                    <a:pt x="16" y="6"/>
                    <a:pt x="16" y="6"/>
                  </a:cubicBezTo>
                  <a:cubicBezTo>
                    <a:pt x="15" y="7"/>
                    <a:pt x="15" y="7"/>
                    <a:pt x="14" y="7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1" y="22"/>
                    <a:pt x="22" y="22"/>
                    <a:pt x="22" y="21"/>
                  </a:cubicBezTo>
                  <a:cubicBezTo>
                    <a:pt x="22" y="21"/>
                    <a:pt x="23" y="20"/>
                    <a:pt x="23" y="19"/>
                  </a:cubicBezTo>
                  <a:cubicBezTo>
                    <a:pt x="23" y="19"/>
                    <a:pt x="23" y="18"/>
                    <a:pt x="23" y="17"/>
                  </a:cubicBezTo>
                  <a:cubicBezTo>
                    <a:pt x="22" y="16"/>
                    <a:pt x="22" y="15"/>
                    <a:pt x="22" y="14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8"/>
                    <a:pt x="28" y="27"/>
                    <a:pt x="27" y="26"/>
                  </a:cubicBezTo>
                  <a:cubicBezTo>
                    <a:pt x="27" y="26"/>
                    <a:pt x="26" y="25"/>
                    <a:pt x="26" y="25"/>
                  </a:cubicBezTo>
                  <a:cubicBezTo>
                    <a:pt x="25" y="24"/>
                    <a:pt x="24" y="24"/>
                    <a:pt x="23" y="24"/>
                  </a:cubicBezTo>
                  <a:cubicBezTo>
                    <a:pt x="23" y="24"/>
                    <a:pt x="22" y="25"/>
                    <a:pt x="21" y="25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9"/>
                    <a:pt x="25" y="40"/>
                    <a:pt x="25" y="41"/>
                  </a:cubicBezTo>
                  <a:cubicBezTo>
                    <a:pt x="26" y="41"/>
                    <a:pt x="26" y="41"/>
                    <a:pt x="27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29" y="41"/>
                    <a:pt x="30" y="41"/>
                    <a:pt x="31" y="40"/>
                  </a:cubicBezTo>
                  <a:cubicBezTo>
                    <a:pt x="31" y="40"/>
                    <a:pt x="32" y="40"/>
                    <a:pt x="33" y="39"/>
                  </a:cubicBezTo>
                  <a:cubicBezTo>
                    <a:pt x="34" y="39"/>
                    <a:pt x="34" y="39"/>
                    <a:pt x="35" y="38"/>
                  </a:cubicBezTo>
                  <a:cubicBezTo>
                    <a:pt x="35" y="38"/>
                    <a:pt x="36" y="38"/>
                    <a:pt x="36" y="37"/>
                  </a:cubicBezTo>
                  <a:cubicBezTo>
                    <a:pt x="36" y="37"/>
                    <a:pt x="37" y="36"/>
                    <a:pt x="37" y="36"/>
                  </a:cubicBezTo>
                  <a:cubicBezTo>
                    <a:pt x="37" y="35"/>
                    <a:pt x="37" y="33"/>
                    <a:pt x="37" y="31"/>
                  </a:cubicBezTo>
                  <a:cubicBezTo>
                    <a:pt x="37" y="29"/>
                    <a:pt x="36" y="27"/>
                    <a:pt x="36" y="27"/>
                  </a:cubicBezTo>
                  <a:lnTo>
                    <a:pt x="38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42"/>
            <p:cNvSpPr>
              <a:spLocks noEditPoints="1"/>
            </p:cNvSpPr>
            <p:nvPr/>
          </p:nvSpPr>
          <p:spPr bwMode="auto">
            <a:xfrm>
              <a:off x="-7051675" y="3721100"/>
              <a:ext cx="192088" cy="168275"/>
            </a:xfrm>
            <a:custGeom>
              <a:avLst/>
              <a:gdLst>
                <a:gd name="T0" fmla="*/ 51 w 51"/>
                <a:gd name="T1" fmla="*/ 26 h 45"/>
                <a:gd name="T2" fmla="*/ 44 w 51"/>
                <a:gd name="T3" fmla="*/ 31 h 45"/>
                <a:gd name="T4" fmla="*/ 34 w 51"/>
                <a:gd name="T5" fmla="*/ 26 h 45"/>
                <a:gd name="T6" fmla="*/ 24 w 51"/>
                <a:gd name="T7" fmla="*/ 22 h 45"/>
                <a:gd name="T8" fmla="*/ 22 w 51"/>
                <a:gd name="T9" fmla="*/ 24 h 45"/>
                <a:gd name="T10" fmla="*/ 29 w 51"/>
                <a:gd name="T11" fmla="*/ 35 h 45"/>
                <a:gd name="T12" fmla="*/ 31 w 51"/>
                <a:gd name="T13" fmla="*/ 36 h 45"/>
                <a:gd name="T14" fmla="*/ 32 w 51"/>
                <a:gd name="T15" fmla="*/ 37 h 45"/>
                <a:gd name="T16" fmla="*/ 34 w 51"/>
                <a:gd name="T17" fmla="*/ 36 h 45"/>
                <a:gd name="T18" fmla="*/ 35 w 51"/>
                <a:gd name="T19" fmla="*/ 35 h 45"/>
                <a:gd name="T20" fmla="*/ 37 w 51"/>
                <a:gd name="T21" fmla="*/ 37 h 45"/>
                <a:gd name="T22" fmla="*/ 25 w 51"/>
                <a:gd name="T23" fmla="*/ 45 h 45"/>
                <a:gd name="T24" fmla="*/ 24 w 51"/>
                <a:gd name="T25" fmla="*/ 43 h 45"/>
                <a:gd name="T26" fmla="*/ 25 w 51"/>
                <a:gd name="T27" fmla="*/ 42 h 45"/>
                <a:gd name="T28" fmla="*/ 26 w 51"/>
                <a:gd name="T29" fmla="*/ 41 h 45"/>
                <a:gd name="T30" fmla="*/ 26 w 51"/>
                <a:gd name="T31" fmla="*/ 40 h 45"/>
                <a:gd name="T32" fmla="*/ 26 w 51"/>
                <a:gd name="T33" fmla="*/ 38 h 45"/>
                <a:gd name="T34" fmla="*/ 17 w 51"/>
                <a:gd name="T35" fmla="*/ 26 h 45"/>
                <a:gd name="T36" fmla="*/ 17 w 51"/>
                <a:gd name="T37" fmla="*/ 18 h 45"/>
                <a:gd name="T38" fmla="*/ 20 w 51"/>
                <a:gd name="T39" fmla="*/ 22 h 45"/>
                <a:gd name="T40" fmla="*/ 22 w 51"/>
                <a:gd name="T41" fmla="*/ 20 h 45"/>
                <a:gd name="T42" fmla="*/ 25 w 51"/>
                <a:gd name="T43" fmla="*/ 15 h 45"/>
                <a:gd name="T44" fmla="*/ 23 w 51"/>
                <a:gd name="T45" fmla="*/ 8 h 45"/>
                <a:gd name="T46" fmla="*/ 18 w 51"/>
                <a:gd name="T47" fmla="*/ 4 h 45"/>
                <a:gd name="T48" fmla="*/ 17 w 51"/>
                <a:gd name="T49" fmla="*/ 4 h 45"/>
                <a:gd name="T50" fmla="*/ 17 w 51"/>
                <a:gd name="T51" fmla="*/ 0 h 45"/>
                <a:gd name="T52" fmla="*/ 20 w 51"/>
                <a:gd name="T53" fmla="*/ 0 h 45"/>
                <a:gd name="T54" fmla="*/ 23 w 51"/>
                <a:gd name="T55" fmla="*/ 1 h 45"/>
                <a:gd name="T56" fmla="*/ 27 w 51"/>
                <a:gd name="T57" fmla="*/ 4 h 45"/>
                <a:gd name="T58" fmla="*/ 29 w 51"/>
                <a:gd name="T59" fmla="*/ 8 h 45"/>
                <a:gd name="T60" fmla="*/ 29 w 51"/>
                <a:gd name="T61" fmla="*/ 12 h 45"/>
                <a:gd name="T62" fmla="*/ 29 w 51"/>
                <a:gd name="T63" fmla="*/ 15 h 45"/>
                <a:gd name="T64" fmla="*/ 27 w 51"/>
                <a:gd name="T65" fmla="*/ 18 h 45"/>
                <a:gd name="T66" fmla="*/ 34 w 51"/>
                <a:gd name="T67" fmla="*/ 21 h 45"/>
                <a:gd name="T68" fmla="*/ 42 w 51"/>
                <a:gd name="T69" fmla="*/ 24 h 45"/>
                <a:gd name="T70" fmla="*/ 45 w 51"/>
                <a:gd name="T71" fmla="*/ 25 h 45"/>
                <a:gd name="T72" fmla="*/ 47 w 51"/>
                <a:gd name="T73" fmla="*/ 25 h 45"/>
                <a:gd name="T74" fmla="*/ 48 w 51"/>
                <a:gd name="T75" fmla="*/ 25 h 45"/>
                <a:gd name="T76" fmla="*/ 50 w 51"/>
                <a:gd name="T77" fmla="*/ 24 h 45"/>
                <a:gd name="T78" fmla="*/ 51 w 51"/>
                <a:gd name="T79" fmla="*/ 26 h 45"/>
                <a:gd name="T80" fmla="*/ 17 w 51"/>
                <a:gd name="T81" fmla="*/ 26 h 45"/>
                <a:gd name="T82" fmla="*/ 7 w 51"/>
                <a:gd name="T83" fmla="*/ 13 h 45"/>
                <a:gd name="T84" fmla="*/ 6 w 51"/>
                <a:gd name="T85" fmla="*/ 12 h 45"/>
                <a:gd name="T86" fmla="*/ 5 w 51"/>
                <a:gd name="T87" fmla="*/ 12 h 45"/>
                <a:gd name="T88" fmla="*/ 3 w 51"/>
                <a:gd name="T89" fmla="*/ 12 h 45"/>
                <a:gd name="T90" fmla="*/ 2 w 51"/>
                <a:gd name="T91" fmla="*/ 13 h 45"/>
                <a:gd name="T92" fmla="*/ 0 w 51"/>
                <a:gd name="T93" fmla="*/ 11 h 45"/>
                <a:gd name="T94" fmla="*/ 12 w 51"/>
                <a:gd name="T95" fmla="*/ 2 h 45"/>
                <a:gd name="T96" fmla="*/ 16 w 51"/>
                <a:gd name="T97" fmla="*/ 0 h 45"/>
                <a:gd name="T98" fmla="*/ 17 w 51"/>
                <a:gd name="T99" fmla="*/ 0 h 45"/>
                <a:gd name="T100" fmla="*/ 17 w 51"/>
                <a:gd name="T101" fmla="*/ 4 h 45"/>
                <a:gd name="T102" fmla="*/ 12 w 51"/>
                <a:gd name="T103" fmla="*/ 5 h 45"/>
                <a:gd name="T104" fmla="*/ 9 w 51"/>
                <a:gd name="T105" fmla="*/ 8 h 45"/>
                <a:gd name="T106" fmla="*/ 17 w 51"/>
                <a:gd name="T107" fmla="*/ 18 h 45"/>
                <a:gd name="T108" fmla="*/ 17 w 51"/>
                <a:gd name="T109" fmla="*/ 2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1" h="45">
                  <a:moveTo>
                    <a:pt x="51" y="26"/>
                  </a:moveTo>
                  <a:cubicBezTo>
                    <a:pt x="44" y="31"/>
                    <a:pt x="44" y="31"/>
                    <a:pt x="44" y="31"/>
                  </a:cubicBezTo>
                  <a:cubicBezTo>
                    <a:pt x="40" y="29"/>
                    <a:pt x="37" y="28"/>
                    <a:pt x="34" y="26"/>
                  </a:cubicBezTo>
                  <a:cubicBezTo>
                    <a:pt x="31" y="25"/>
                    <a:pt x="28" y="24"/>
                    <a:pt x="24" y="22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30" y="35"/>
                    <a:pt x="30" y="36"/>
                    <a:pt x="31" y="36"/>
                  </a:cubicBezTo>
                  <a:cubicBezTo>
                    <a:pt x="31" y="37"/>
                    <a:pt x="32" y="37"/>
                    <a:pt x="32" y="37"/>
                  </a:cubicBezTo>
                  <a:cubicBezTo>
                    <a:pt x="33" y="36"/>
                    <a:pt x="33" y="36"/>
                    <a:pt x="34" y="36"/>
                  </a:cubicBezTo>
                  <a:cubicBezTo>
                    <a:pt x="34" y="36"/>
                    <a:pt x="35" y="35"/>
                    <a:pt x="35" y="35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3"/>
                    <a:pt x="25" y="43"/>
                    <a:pt x="25" y="42"/>
                  </a:cubicBezTo>
                  <a:cubicBezTo>
                    <a:pt x="26" y="42"/>
                    <a:pt x="26" y="41"/>
                    <a:pt x="26" y="41"/>
                  </a:cubicBezTo>
                  <a:cubicBezTo>
                    <a:pt x="27" y="41"/>
                    <a:pt x="27" y="40"/>
                    <a:pt x="26" y="40"/>
                  </a:cubicBezTo>
                  <a:cubicBezTo>
                    <a:pt x="26" y="39"/>
                    <a:pt x="26" y="38"/>
                    <a:pt x="26" y="3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4" y="19"/>
                    <a:pt x="25" y="17"/>
                    <a:pt x="25" y="15"/>
                  </a:cubicBezTo>
                  <a:cubicBezTo>
                    <a:pt x="25" y="13"/>
                    <a:pt x="24" y="10"/>
                    <a:pt x="23" y="8"/>
                  </a:cubicBezTo>
                  <a:cubicBezTo>
                    <a:pt x="21" y="6"/>
                    <a:pt x="19" y="5"/>
                    <a:pt x="18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4" y="2"/>
                    <a:pt x="26" y="3"/>
                    <a:pt x="27" y="4"/>
                  </a:cubicBezTo>
                  <a:cubicBezTo>
                    <a:pt x="28" y="5"/>
                    <a:pt x="28" y="7"/>
                    <a:pt x="29" y="8"/>
                  </a:cubicBezTo>
                  <a:cubicBezTo>
                    <a:pt x="29" y="9"/>
                    <a:pt x="29" y="10"/>
                    <a:pt x="29" y="12"/>
                  </a:cubicBezTo>
                  <a:cubicBezTo>
                    <a:pt x="29" y="13"/>
                    <a:pt x="29" y="14"/>
                    <a:pt x="29" y="15"/>
                  </a:cubicBezTo>
                  <a:cubicBezTo>
                    <a:pt x="28" y="16"/>
                    <a:pt x="28" y="17"/>
                    <a:pt x="27" y="18"/>
                  </a:cubicBezTo>
                  <a:cubicBezTo>
                    <a:pt x="30" y="19"/>
                    <a:pt x="32" y="20"/>
                    <a:pt x="34" y="21"/>
                  </a:cubicBezTo>
                  <a:cubicBezTo>
                    <a:pt x="36" y="22"/>
                    <a:pt x="39" y="23"/>
                    <a:pt x="42" y="24"/>
                  </a:cubicBezTo>
                  <a:cubicBezTo>
                    <a:pt x="43" y="25"/>
                    <a:pt x="44" y="25"/>
                    <a:pt x="45" y="25"/>
                  </a:cubicBezTo>
                  <a:cubicBezTo>
                    <a:pt x="45" y="25"/>
                    <a:pt x="46" y="26"/>
                    <a:pt x="47" y="25"/>
                  </a:cubicBezTo>
                  <a:cubicBezTo>
                    <a:pt x="47" y="25"/>
                    <a:pt x="48" y="25"/>
                    <a:pt x="48" y="25"/>
                  </a:cubicBezTo>
                  <a:cubicBezTo>
                    <a:pt x="49" y="25"/>
                    <a:pt x="49" y="25"/>
                    <a:pt x="50" y="24"/>
                  </a:cubicBezTo>
                  <a:lnTo>
                    <a:pt x="51" y="26"/>
                  </a:lnTo>
                  <a:close/>
                  <a:moveTo>
                    <a:pt x="17" y="26"/>
                  </a:move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2"/>
                    <a:pt x="6" y="12"/>
                  </a:cubicBezTo>
                  <a:cubicBezTo>
                    <a:pt x="6" y="12"/>
                    <a:pt x="5" y="12"/>
                    <a:pt x="5" y="12"/>
                  </a:cubicBezTo>
                  <a:cubicBezTo>
                    <a:pt x="4" y="12"/>
                    <a:pt x="4" y="12"/>
                    <a:pt x="3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4" y="1"/>
                    <a:pt x="15" y="1"/>
                    <a:pt x="16" y="0"/>
                  </a:cubicBezTo>
                  <a:cubicBezTo>
                    <a:pt x="16" y="0"/>
                    <a:pt x="17" y="0"/>
                    <a:pt x="17" y="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4"/>
                    <a:pt x="14" y="4"/>
                    <a:pt x="12" y="5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7" y="18"/>
                    <a:pt x="17" y="18"/>
                    <a:pt x="17" y="18"/>
                  </a:cubicBezTo>
                  <a:lnTo>
                    <a:pt x="1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43"/>
            <p:cNvSpPr/>
            <p:nvPr/>
          </p:nvSpPr>
          <p:spPr bwMode="auto">
            <a:xfrm>
              <a:off x="-6905625" y="3619500"/>
              <a:ext cx="136525" cy="168275"/>
            </a:xfrm>
            <a:custGeom>
              <a:avLst/>
              <a:gdLst>
                <a:gd name="T0" fmla="*/ 26 w 36"/>
                <a:gd name="T1" fmla="*/ 17 h 45"/>
                <a:gd name="T2" fmla="*/ 29 w 36"/>
                <a:gd name="T3" fmla="*/ 18 h 45"/>
                <a:gd name="T4" fmla="*/ 32 w 36"/>
                <a:gd name="T5" fmla="*/ 21 h 45"/>
                <a:gd name="T6" fmla="*/ 36 w 36"/>
                <a:gd name="T7" fmla="*/ 30 h 45"/>
                <a:gd name="T8" fmla="*/ 33 w 36"/>
                <a:gd name="T9" fmla="*/ 38 h 45"/>
                <a:gd name="T10" fmla="*/ 29 w 36"/>
                <a:gd name="T11" fmla="*/ 40 h 45"/>
                <a:gd name="T12" fmla="*/ 25 w 36"/>
                <a:gd name="T13" fmla="*/ 41 h 45"/>
                <a:gd name="T14" fmla="*/ 25 w 36"/>
                <a:gd name="T15" fmla="*/ 44 h 45"/>
                <a:gd name="T16" fmla="*/ 24 w 36"/>
                <a:gd name="T17" fmla="*/ 45 h 45"/>
                <a:gd name="T18" fmla="*/ 14 w 36"/>
                <a:gd name="T19" fmla="*/ 34 h 45"/>
                <a:gd name="T20" fmla="*/ 15 w 36"/>
                <a:gd name="T21" fmla="*/ 33 h 45"/>
                <a:gd name="T22" fmla="*/ 20 w 36"/>
                <a:gd name="T23" fmla="*/ 36 h 45"/>
                <a:gd name="T24" fmla="*/ 24 w 36"/>
                <a:gd name="T25" fmla="*/ 37 h 45"/>
                <a:gd name="T26" fmla="*/ 28 w 36"/>
                <a:gd name="T27" fmla="*/ 38 h 45"/>
                <a:gd name="T28" fmla="*/ 31 w 36"/>
                <a:gd name="T29" fmla="*/ 36 h 45"/>
                <a:gd name="T30" fmla="*/ 33 w 36"/>
                <a:gd name="T31" fmla="*/ 34 h 45"/>
                <a:gd name="T32" fmla="*/ 33 w 36"/>
                <a:gd name="T33" fmla="*/ 31 h 45"/>
                <a:gd name="T34" fmla="*/ 33 w 36"/>
                <a:gd name="T35" fmla="*/ 29 h 45"/>
                <a:gd name="T36" fmla="*/ 31 w 36"/>
                <a:gd name="T37" fmla="*/ 26 h 45"/>
                <a:gd name="T38" fmla="*/ 27 w 36"/>
                <a:gd name="T39" fmla="*/ 24 h 45"/>
                <a:gd name="T40" fmla="*/ 22 w 36"/>
                <a:gd name="T41" fmla="*/ 23 h 45"/>
                <a:gd name="T42" fmla="*/ 18 w 36"/>
                <a:gd name="T43" fmla="*/ 24 h 45"/>
                <a:gd name="T44" fmla="*/ 15 w 36"/>
                <a:gd name="T45" fmla="*/ 25 h 45"/>
                <a:gd name="T46" fmla="*/ 9 w 36"/>
                <a:gd name="T47" fmla="*/ 25 h 45"/>
                <a:gd name="T48" fmla="*/ 3 w 36"/>
                <a:gd name="T49" fmla="*/ 21 h 45"/>
                <a:gd name="T50" fmla="*/ 1 w 36"/>
                <a:gd name="T51" fmla="*/ 17 h 45"/>
                <a:gd name="T52" fmla="*/ 0 w 36"/>
                <a:gd name="T53" fmla="*/ 13 h 45"/>
                <a:gd name="T54" fmla="*/ 0 w 36"/>
                <a:gd name="T55" fmla="*/ 9 h 45"/>
                <a:gd name="T56" fmla="*/ 3 w 36"/>
                <a:gd name="T57" fmla="*/ 6 h 45"/>
                <a:gd name="T58" fmla="*/ 6 w 36"/>
                <a:gd name="T59" fmla="*/ 4 h 45"/>
                <a:gd name="T60" fmla="*/ 10 w 36"/>
                <a:gd name="T61" fmla="*/ 3 h 45"/>
                <a:gd name="T62" fmla="*/ 9 w 36"/>
                <a:gd name="T63" fmla="*/ 1 h 45"/>
                <a:gd name="T64" fmla="*/ 11 w 36"/>
                <a:gd name="T65" fmla="*/ 0 h 45"/>
                <a:gd name="T66" fmla="*/ 20 w 36"/>
                <a:gd name="T67" fmla="*/ 10 h 45"/>
                <a:gd name="T68" fmla="*/ 19 w 36"/>
                <a:gd name="T69" fmla="*/ 11 h 45"/>
                <a:gd name="T70" fmla="*/ 15 w 36"/>
                <a:gd name="T71" fmla="*/ 9 h 45"/>
                <a:gd name="T72" fmla="*/ 11 w 36"/>
                <a:gd name="T73" fmla="*/ 7 h 45"/>
                <a:gd name="T74" fmla="*/ 7 w 36"/>
                <a:gd name="T75" fmla="*/ 7 h 45"/>
                <a:gd name="T76" fmla="*/ 4 w 36"/>
                <a:gd name="T77" fmla="*/ 8 h 45"/>
                <a:gd name="T78" fmla="*/ 3 w 36"/>
                <a:gd name="T79" fmla="*/ 12 h 45"/>
                <a:gd name="T80" fmla="*/ 4 w 36"/>
                <a:gd name="T81" fmla="*/ 16 h 45"/>
                <a:gd name="T82" fmla="*/ 8 w 36"/>
                <a:gd name="T83" fmla="*/ 19 h 45"/>
                <a:gd name="T84" fmla="*/ 12 w 36"/>
                <a:gd name="T85" fmla="*/ 19 h 45"/>
                <a:gd name="T86" fmla="*/ 16 w 36"/>
                <a:gd name="T87" fmla="*/ 18 h 45"/>
                <a:gd name="T88" fmla="*/ 19 w 36"/>
                <a:gd name="T89" fmla="*/ 17 h 45"/>
                <a:gd name="T90" fmla="*/ 23 w 36"/>
                <a:gd name="T91" fmla="*/ 17 h 45"/>
                <a:gd name="T92" fmla="*/ 26 w 36"/>
                <a:gd name="T93" fmla="*/ 1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6" h="45">
                  <a:moveTo>
                    <a:pt x="26" y="17"/>
                  </a:moveTo>
                  <a:cubicBezTo>
                    <a:pt x="27" y="17"/>
                    <a:pt x="28" y="18"/>
                    <a:pt x="29" y="18"/>
                  </a:cubicBezTo>
                  <a:cubicBezTo>
                    <a:pt x="30" y="19"/>
                    <a:pt x="31" y="20"/>
                    <a:pt x="32" y="21"/>
                  </a:cubicBezTo>
                  <a:cubicBezTo>
                    <a:pt x="35" y="24"/>
                    <a:pt x="36" y="27"/>
                    <a:pt x="36" y="30"/>
                  </a:cubicBezTo>
                  <a:cubicBezTo>
                    <a:pt x="36" y="33"/>
                    <a:pt x="35" y="36"/>
                    <a:pt x="33" y="38"/>
                  </a:cubicBezTo>
                  <a:cubicBezTo>
                    <a:pt x="32" y="39"/>
                    <a:pt x="30" y="40"/>
                    <a:pt x="29" y="40"/>
                  </a:cubicBezTo>
                  <a:cubicBezTo>
                    <a:pt x="27" y="41"/>
                    <a:pt x="26" y="41"/>
                    <a:pt x="25" y="41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7" y="34"/>
                    <a:pt x="18" y="35"/>
                    <a:pt x="20" y="36"/>
                  </a:cubicBezTo>
                  <a:cubicBezTo>
                    <a:pt x="21" y="37"/>
                    <a:pt x="22" y="37"/>
                    <a:pt x="24" y="37"/>
                  </a:cubicBezTo>
                  <a:cubicBezTo>
                    <a:pt x="25" y="38"/>
                    <a:pt x="26" y="38"/>
                    <a:pt x="28" y="38"/>
                  </a:cubicBezTo>
                  <a:cubicBezTo>
                    <a:pt x="29" y="37"/>
                    <a:pt x="30" y="37"/>
                    <a:pt x="31" y="36"/>
                  </a:cubicBezTo>
                  <a:cubicBezTo>
                    <a:pt x="32" y="35"/>
                    <a:pt x="33" y="34"/>
                    <a:pt x="33" y="34"/>
                  </a:cubicBezTo>
                  <a:cubicBezTo>
                    <a:pt x="33" y="33"/>
                    <a:pt x="33" y="32"/>
                    <a:pt x="33" y="31"/>
                  </a:cubicBezTo>
                  <a:cubicBezTo>
                    <a:pt x="33" y="30"/>
                    <a:pt x="33" y="30"/>
                    <a:pt x="33" y="29"/>
                  </a:cubicBezTo>
                  <a:cubicBezTo>
                    <a:pt x="32" y="28"/>
                    <a:pt x="32" y="27"/>
                    <a:pt x="31" y="26"/>
                  </a:cubicBezTo>
                  <a:cubicBezTo>
                    <a:pt x="30" y="25"/>
                    <a:pt x="28" y="24"/>
                    <a:pt x="27" y="24"/>
                  </a:cubicBezTo>
                  <a:cubicBezTo>
                    <a:pt x="25" y="23"/>
                    <a:pt x="24" y="23"/>
                    <a:pt x="22" y="23"/>
                  </a:cubicBezTo>
                  <a:cubicBezTo>
                    <a:pt x="21" y="24"/>
                    <a:pt x="20" y="24"/>
                    <a:pt x="18" y="24"/>
                  </a:cubicBezTo>
                  <a:cubicBezTo>
                    <a:pt x="17" y="25"/>
                    <a:pt x="16" y="25"/>
                    <a:pt x="15" y="25"/>
                  </a:cubicBezTo>
                  <a:cubicBezTo>
                    <a:pt x="13" y="26"/>
                    <a:pt x="11" y="26"/>
                    <a:pt x="9" y="25"/>
                  </a:cubicBezTo>
                  <a:cubicBezTo>
                    <a:pt x="7" y="25"/>
                    <a:pt x="5" y="23"/>
                    <a:pt x="3" y="21"/>
                  </a:cubicBezTo>
                  <a:cubicBezTo>
                    <a:pt x="2" y="20"/>
                    <a:pt x="1" y="19"/>
                    <a:pt x="1" y="17"/>
                  </a:cubicBezTo>
                  <a:cubicBezTo>
                    <a:pt x="0" y="16"/>
                    <a:pt x="0" y="15"/>
                    <a:pt x="0" y="13"/>
                  </a:cubicBezTo>
                  <a:cubicBezTo>
                    <a:pt x="0" y="12"/>
                    <a:pt x="0" y="10"/>
                    <a:pt x="0" y="9"/>
                  </a:cubicBezTo>
                  <a:cubicBezTo>
                    <a:pt x="1" y="8"/>
                    <a:pt x="2" y="7"/>
                    <a:pt x="3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7" y="4"/>
                    <a:pt x="9" y="3"/>
                    <a:pt x="10" y="3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8" y="10"/>
                    <a:pt x="16" y="10"/>
                    <a:pt x="15" y="9"/>
                  </a:cubicBezTo>
                  <a:cubicBezTo>
                    <a:pt x="14" y="8"/>
                    <a:pt x="12" y="7"/>
                    <a:pt x="11" y="7"/>
                  </a:cubicBezTo>
                  <a:cubicBezTo>
                    <a:pt x="10" y="7"/>
                    <a:pt x="9" y="6"/>
                    <a:pt x="7" y="7"/>
                  </a:cubicBezTo>
                  <a:cubicBezTo>
                    <a:pt x="6" y="7"/>
                    <a:pt x="5" y="7"/>
                    <a:pt x="4" y="8"/>
                  </a:cubicBezTo>
                  <a:cubicBezTo>
                    <a:pt x="3" y="9"/>
                    <a:pt x="3" y="10"/>
                    <a:pt x="3" y="12"/>
                  </a:cubicBezTo>
                  <a:cubicBezTo>
                    <a:pt x="3" y="14"/>
                    <a:pt x="3" y="15"/>
                    <a:pt x="4" y="16"/>
                  </a:cubicBezTo>
                  <a:cubicBezTo>
                    <a:pt x="6" y="18"/>
                    <a:pt x="7" y="18"/>
                    <a:pt x="8" y="19"/>
                  </a:cubicBezTo>
                  <a:cubicBezTo>
                    <a:pt x="10" y="19"/>
                    <a:pt x="11" y="19"/>
                    <a:pt x="12" y="19"/>
                  </a:cubicBezTo>
                  <a:cubicBezTo>
                    <a:pt x="14" y="19"/>
                    <a:pt x="15" y="19"/>
                    <a:pt x="16" y="18"/>
                  </a:cubicBezTo>
                  <a:cubicBezTo>
                    <a:pt x="17" y="18"/>
                    <a:pt x="18" y="18"/>
                    <a:pt x="19" y="17"/>
                  </a:cubicBezTo>
                  <a:cubicBezTo>
                    <a:pt x="20" y="17"/>
                    <a:pt x="21" y="17"/>
                    <a:pt x="23" y="17"/>
                  </a:cubicBezTo>
                  <a:cubicBezTo>
                    <a:pt x="24" y="17"/>
                    <a:pt x="25" y="17"/>
                    <a:pt x="26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44"/>
            <p:cNvSpPr/>
            <p:nvPr/>
          </p:nvSpPr>
          <p:spPr bwMode="auto">
            <a:xfrm>
              <a:off x="-6829425" y="3536950"/>
              <a:ext cx="157163" cy="142875"/>
            </a:xfrm>
            <a:custGeom>
              <a:avLst/>
              <a:gdLst>
                <a:gd name="T0" fmla="*/ 42 w 42"/>
                <a:gd name="T1" fmla="*/ 26 h 38"/>
                <a:gd name="T2" fmla="*/ 33 w 42"/>
                <a:gd name="T3" fmla="*/ 38 h 38"/>
                <a:gd name="T4" fmla="*/ 31 w 42"/>
                <a:gd name="T5" fmla="*/ 36 h 38"/>
                <a:gd name="T6" fmla="*/ 32 w 42"/>
                <a:gd name="T7" fmla="*/ 35 h 38"/>
                <a:gd name="T8" fmla="*/ 33 w 42"/>
                <a:gd name="T9" fmla="*/ 33 h 38"/>
                <a:gd name="T10" fmla="*/ 33 w 42"/>
                <a:gd name="T11" fmla="*/ 32 h 38"/>
                <a:gd name="T12" fmla="*/ 32 w 42"/>
                <a:gd name="T13" fmla="*/ 30 h 38"/>
                <a:gd name="T14" fmla="*/ 8 w 42"/>
                <a:gd name="T15" fmla="*/ 11 h 38"/>
                <a:gd name="T16" fmla="*/ 7 w 42"/>
                <a:gd name="T17" fmla="*/ 10 h 38"/>
                <a:gd name="T18" fmla="*/ 5 w 42"/>
                <a:gd name="T19" fmla="*/ 11 h 38"/>
                <a:gd name="T20" fmla="*/ 3 w 42"/>
                <a:gd name="T21" fmla="*/ 11 h 38"/>
                <a:gd name="T22" fmla="*/ 2 w 42"/>
                <a:gd name="T23" fmla="*/ 13 h 38"/>
                <a:gd name="T24" fmla="*/ 0 w 42"/>
                <a:gd name="T25" fmla="*/ 11 h 38"/>
                <a:gd name="T26" fmla="*/ 10 w 42"/>
                <a:gd name="T27" fmla="*/ 0 h 38"/>
                <a:gd name="T28" fmla="*/ 11 w 42"/>
                <a:gd name="T29" fmla="*/ 1 h 38"/>
                <a:gd name="T30" fmla="*/ 10 w 42"/>
                <a:gd name="T31" fmla="*/ 3 h 38"/>
                <a:gd name="T32" fmla="*/ 10 w 42"/>
                <a:gd name="T33" fmla="*/ 4 h 38"/>
                <a:gd name="T34" fmla="*/ 10 w 42"/>
                <a:gd name="T35" fmla="*/ 6 h 38"/>
                <a:gd name="T36" fmla="*/ 11 w 42"/>
                <a:gd name="T37" fmla="*/ 7 h 38"/>
                <a:gd name="T38" fmla="*/ 35 w 42"/>
                <a:gd name="T39" fmla="*/ 26 h 38"/>
                <a:gd name="T40" fmla="*/ 36 w 42"/>
                <a:gd name="T41" fmla="*/ 27 h 38"/>
                <a:gd name="T42" fmla="*/ 38 w 42"/>
                <a:gd name="T43" fmla="*/ 27 h 38"/>
                <a:gd name="T44" fmla="*/ 39 w 42"/>
                <a:gd name="T45" fmla="*/ 26 h 38"/>
                <a:gd name="T46" fmla="*/ 41 w 42"/>
                <a:gd name="T47" fmla="*/ 25 h 38"/>
                <a:gd name="T48" fmla="*/ 42 w 42"/>
                <a:gd name="T49" fmla="*/ 2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38">
                  <a:moveTo>
                    <a:pt x="42" y="26"/>
                  </a:moveTo>
                  <a:cubicBezTo>
                    <a:pt x="33" y="38"/>
                    <a:pt x="33" y="38"/>
                    <a:pt x="33" y="38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3" y="34"/>
                    <a:pt x="33" y="34"/>
                    <a:pt x="33" y="33"/>
                  </a:cubicBezTo>
                  <a:cubicBezTo>
                    <a:pt x="33" y="33"/>
                    <a:pt x="33" y="32"/>
                    <a:pt x="33" y="32"/>
                  </a:cubicBezTo>
                  <a:cubicBezTo>
                    <a:pt x="33" y="31"/>
                    <a:pt x="32" y="31"/>
                    <a:pt x="32" y="3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7" y="10"/>
                    <a:pt x="7" y="10"/>
                  </a:cubicBezTo>
                  <a:cubicBezTo>
                    <a:pt x="6" y="10"/>
                    <a:pt x="6" y="10"/>
                    <a:pt x="5" y="11"/>
                  </a:cubicBezTo>
                  <a:cubicBezTo>
                    <a:pt x="5" y="11"/>
                    <a:pt x="4" y="11"/>
                    <a:pt x="3" y="11"/>
                  </a:cubicBezTo>
                  <a:cubicBezTo>
                    <a:pt x="3" y="12"/>
                    <a:pt x="2" y="12"/>
                    <a:pt x="2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2"/>
                    <a:pt x="11" y="2"/>
                    <a:pt x="10" y="3"/>
                  </a:cubicBezTo>
                  <a:cubicBezTo>
                    <a:pt x="10" y="3"/>
                    <a:pt x="10" y="4"/>
                    <a:pt x="10" y="4"/>
                  </a:cubicBezTo>
                  <a:cubicBezTo>
                    <a:pt x="9" y="5"/>
                    <a:pt x="10" y="5"/>
                    <a:pt x="10" y="6"/>
                  </a:cubicBezTo>
                  <a:cubicBezTo>
                    <a:pt x="10" y="6"/>
                    <a:pt x="11" y="7"/>
                    <a:pt x="11" y="7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6" y="27"/>
                    <a:pt x="36" y="27"/>
                  </a:cubicBezTo>
                  <a:cubicBezTo>
                    <a:pt x="37" y="27"/>
                    <a:pt x="37" y="27"/>
                    <a:pt x="38" y="27"/>
                  </a:cubicBezTo>
                  <a:cubicBezTo>
                    <a:pt x="38" y="27"/>
                    <a:pt x="39" y="27"/>
                    <a:pt x="39" y="26"/>
                  </a:cubicBezTo>
                  <a:cubicBezTo>
                    <a:pt x="40" y="26"/>
                    <a:pt x="40" y="25"/>
                    <a:pt x="41" y="25"/>
                  </a:cubicBezTo>
                  <a:lnTo>
                    <a:pt x="4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45"/>
            <p:cNvSpPr/>
            <p:nvPr/>
          </p:nvSpPr>
          <p:spPr bwMode="auto">
            <a:xfrm>
              <a:off x="-6762750" y="3411538"/>
              <a:ext cx="177800" cy="155575"/>
            </a:xfrm>
            <a:custGeom>
              <a:avLst/>
              <a:gdLst>
                <a:gd name="T0" fmla="*/ 25 w 47"/>
                <a:gd name="T1" fmla="*/ 6 h 41"/>
                <a:gd name="T2" fmla="*/ 24 w 47"/>
                <a:gd name="T3" fmla="*/ 7 h 41"/>
                <a:gd name="T4" fmla="*/ 22 w 47"/>
                <a:gd name="T5" fmla="*/ 7 h 41"/>
                <a:gd name="T6" fmla="*/ 19 w 47"/>
                <a:gd name="T7" fmla="*/ 6 h 41"/>
                <a:gd name="T8" fmla="*/ 16 w 47"/>
                <a:gd name="T9" fmla="*/ 6 h 41"/>
                <a:gd name="T10" fmla="*/ 14 w 47"/>
                <a:gd name="T11" fmla="*/ 7 h 41"/>
                <a:gd name="T12" fmla="*/ 13 w 47"/>
                <a:gd name="T13" fmla="*/ 8 h 41"/>
                <a:gd name="T14" fmla="*/ 12 w 47"/>
                <a:gd name="T15" fmla="*/ 10 h 41"/>
                <a:gd name="T16" fmla="*/ 11 w 47"/>
                <a:gd name="T17" fmla="*/ 11 h 41"/>
                <a:gd name="T18" fmla="*/ 39 w 47"/>
                <a:gd name="T19" fmla="*/ 29 h 41"/>
                <a:gd name="T20" fmla="*/ 41 w 47"/>
                <a:gd name="T21" fmla="*/ 30 h 41"/>
                <a:gd name="T22" fmla="*/ 43 w 47"/>
                <a:gd name="T23" fmla="*/ 30 h 41"/>
                <a:gd name="T24" fmla="*/ 44 w 47"/>
                <a:gd name="T25" fmla="*/ 29 h 41"/>
                <a:gd name="T26" fmla="*/ 46 w 47"/>
                <a:gd name="T27" fmla="*/ 27 h 41"/>
                <a:gd name="T28" fmla="*/ 47 w 47"/>
                <a:gd name="T29" fmla="*/ 28 h 41"/>
                <a:gd name="T30" fmla="*/ 39 w 47"/>
                <a:gd name="T31" fmla="*/ 41 h 41"/>
                <a:gd name="T32" fmla="*/ 37 w 47"/>
                <a:gd name="T33" fmla="*/ 40 h 41"/>
                <a:gd name="T34" fmla="*/ 38 w 47"/>
                <a:gd name="T35" fmla="*/ 38 h 41"/>
                <a:gd name="T36" fmla="*/ 39 w 47"/>
                <a:gd name="T37" fmla="*/ 37 h 41"/>
                <a:gd name="T38" fmla="*/ 38 w 47"/>
                <a:gd name="T39" fmla="*/ 35 h 41"/>
                <a:gd name="T40" fmla="*/ 37 w 47"/>
                <a:gd name="T41" fmla="*/ 34 h 41"/>
                <a:gd name="T42" fmla="*/ 9 w 47"/>
                <a:gd name="T43" fmla="*/ 15 h 41"/>
                <a:gd name="T44" fmla="*/ 8 w 47"/>
                <a:gd name="T45" fmla="*/ 16 h 41"/>
                <a:gd name="T46" fmla="*/ 7 w 47"/>
                <a:gd name="T47" fmla="*/ 17 h 41"/>
                <a:gd name="T48" fmla="*/ 6 w 47"/>
                <a:gd name="T49" fmla="*/ 19 h 41"/>
                <a:gd name="T50" fmla="*/ 6 w 47"/>
                <a:gd name="T51" fmla="*/ 21 h 41"/>
                <a:gd name="T52" fmla="*/ 7 w 47"/>
                <a:gd name="T53" fmla="*/ 24 h 41"/>
                <a:gd name="T54" fmla="*/ 9 w 47"/>
                <a:gd name="T55" fmla="*/ 26 h 41"/>
                <a:gd name="T56" fmla="*/ 11 w 47"/>
                <a:gd name="T57" fmla="*/ 28 h 41"/>
                <a:gd name="T58" fmla="*/ 10 w 47"/>
                <a:gd name="T59" fmla="*/ 30 h 41"/>
                <a:gd name="T60" fmla="*/ 0 w 47"/>
                <a:gd name="T61" fmla="*/ 23 h 41"/>
                <a:gd name="T62" fmla="*/ 16 w 47"/>
                <a:gd name="T63" fmla="*/ 0 h 41"/>
                <a:gd name="T64" fmla="*/ 25 w 47"/>
                <a:gd name="T65" fmla="*/ 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" h="41">
                  <a:moveTo>
                    <a:pt x="25" y="6"/>
                  </a:move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3" y="7"/>
                    <a:pt x="22" y="7"/>
                  </a:cubicBezTo>
                  <a:cubicBezTo>
                    <a:pt x="21" y="6"/>
                    <a:pt x="20" y="6"/>
                    <a:pt x="19" y="6"/>
                  </a:cubicBezTo>
                  <a:cubicBezTo>
                    <a:pt x="18" y="6"/>
                    <a:pt x="17" y="6"/>
                    <a:pt x="16" y="6"/>
                  </a:cubicBezTo>
                  <a:cubicBezTo>
                    <a:pt x="15" y="6"/>
                    <a:pt x="15" y="6"/>
                    <a:pt x="14" y="7"/>
                  </a:cubicBezTo>
                  <a:cubicBezTo>
                    <a:pt x="14" y="7"/>
                    <a:pt x="14" y="7"/>
                    <a:pt x="13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40" y="30"/>
                    <a:pt x="40" y="30"/>
                    <a:pt x="41" y="30"/>
                  </a:cubicBezTo>
                  <a:cubicBezTo>
                    <a:pt x="42" y="30"/>
                    <a:pt x="42" y="30"/>
                    <a:pt x="43" y="30"/>
                  </a:cubicBezTo>
                  <a:cubicBezTo>
                    <a:pt x="43" y="30"/>
                    <a:pt x="43" y="29"/>
                    <a:pt x="44" y="29"/>
                  </a:cubicBezTo>
                  <a:cubicBezTo>
                    <a:pt x="45" y="28"/>
                    <a:pt x="45" y="28"/>
                    <a:pt x="46" y="27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7" y="40"/>
                    <a:pt x="38" y="39"/>
                    <a:pt x="38" y="38"/>
                  </a:cubicBezTo>
                  <a:cubicBezTo>
                    <a:pt x="38" y="37"/>
                    <a:pt x="39" y="37"/>
                    <a:pt x="39" y="37"/>
                  </a:cubicBezTo>
                  <a:cubicBezTo>
                    <a:pt x="39" y="36"/>
                    <a:pt x="39" y="35"/>
                    <a:pt x="38" y="35"/>
                  </a:cubicBezTo>
                  <a:cubicBezTo>
                    <a:pt x="38" y="35"/>
                    <a:pt x="38" y="34"/>
                    <a:pt x="37" y="3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7" y="17"/>
                    <a:pt x="7" y="17"/>
                  </a:cubicBezTo>
                  <a:cubicBezTo>
                    <a:pt x="6" y="18"/>
                    <a:pt x="6" y="19"/>
                    <a:pt x="6" y="19"/>
                  </a:cubicBezTo>
                  <a:cubicBezTo>
                    <a:pt x="6" y="20"/>
                    <a:pt x="6" y="20"/>
                    <a:pt x="6" y="21"/>
                  </a:cubicBezTo>
                  <a:cubicBezTo>
                    <a:pt x="6" y="22"/>
                    <a:pt x="7" y="23"/>
                    <a:pt x="7" y="24"/>
                  </a:cubicBezTo>
                  <a:cubicBezTo>
                    <a:pt x="8" y="25"/>
                    <a:pt x="8" y="25"/>
                    <a:pt x="9" y="26"/>
                  </a:cubicBezTo>
                  <a:cubicBezTo>
                    <a:pt x="9" y="27"/>
                    <a:pt x="10" y="28"/>
                    <a:pt x="11" y="28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6" y="0"/>
                    <a:pt x="16" y="0"/>
                    <a:pt x="16" y="0"/>
                  </a:cubicBezTo>
                  <a:lnTo>
                    <a:pt x="2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46"/>
            <p:cNvSpPr/>
            <p:nvPr/>
          </p:nvSpPr>
          <p:spPr bwMode="auto">
            <a:xfrm>
              <a:off x="-6686550" y="3268663"/>
              <a:ext cx="179388" cy="142875"/>
            </a:xfrm>
            <a:custGeom>
              <a:avLst/>
              <a:gdLst>
                <a:gd name="T0" fmla="*/ 14 w 48"/>
                <a:gd name="T1" fmla="*/ 1 h 38"/>
                <a:gd name="T2" fmla="*/ 14 w 48"/>
                <a:gd name="T3" fmla="*/ 2 h 38"/>
                <a:gd name="T4" fmla="*/ 14 w 48"/>
                <a:gd name="T5" fmla="*/ 4 h 38"/>
                <a:gd name="T6" fmla="*/ 14 w 48"/>
                <a:gd name="T7" fmla="*/ 5 h 38"/>
                <a:gd name="T8" fmla="*/ 16 w 48"/>
                <a:gd name="T9" fmla="*/ 7 h 38"/>
                <a:gd name="T10" fmla="*/ 21 w 48"/>
                <a:gd name="T11" fmla="*/ 13 h 38"/>
                <a:gd name="T12" fmla="*/ 27 w 48"/>
                <a:gd name="T13" fmla="*/ 19 h 38"/>
                <a:gd name="T14" fmla="*/ 30 w 48"/>
                <a:gd name="T15" fmla="*/ 22 h 38"/>
                <a:gd name="T16" fmla="*/ 33 w 48"/>
                <a:gd name="T17" fmla="*/ 23 h 38"/>
                <a:gd name="T18" fmla="*/ 40 w 48"/>
                <a:gd name="T19" fmla="*/ 26 h 38"/>
                <a:gd name="T20" fmla="*/ 42 w 48"/>
                <a:gd name="T21" fmla="*/ 26 h 38"/>
                <a:gd name="T22" fmla="*/ 44 w 48"/>
                <a:gd name="T23" fmla="*/ 26 h 38"/>
                <a:gd name="T24" fmla="*/ 45 w 48"/>
                <a:gd name="T25" fmla="*/ 24 h 38"/>
                <a:gd name="T26" fmla="*/ 46 w 48"/>
                <a:gd name="T27" fmla="*/ 23 h 38"/>
                <a:gd name="T28" fmla="*/ 48 w 48"/>
                <a:gd name="T29" fmla="*/ 24 h 38"/>
                <a:gd name="T30" fmla="*/ 42 w 48"/>
                <a:gd name="T31" fmla="*/ 38 h 38"/>
                <a:gd name="T32" fmla="*/ 40 w 48"/>
                <a:gd name="T33" fmla="*/ 37 h 38"/>
                <a:gd name="T34" fmla="*/ 41 w 48"/>
                <a:gd name="T35" fmla="*/ 35 h 38"/>
                <a:gd name="T36" fmla="*/ 41 w 48"/>
                <a:gd name="T37" fmla="*/ 33 h 38"/>
                <a:gd name="T38" fmla="*/ 40 w 48"/>
                <a:gd name="T39" fmla="*/ 32 h 38"/>
                <a:gd name="T40" fmla="*/ 39 w 48"/>
                <a:gd name="T41" fmla="*/ 31 h 38"/>
                <a:gd name="T42" fmla="*/ 29 w 48"/>
                <a:gd name="T43" fmla="*/ 27 h 38"/>
                <a:gd name="T44" fmla="*/ 27 w 48"/>
                <a:gd name="T45" fmla="*/ 27 h 38"/>
                <a:gd name="T46" fmla="*/ 24 w 48"/>
                <a:gd name="T47" fmla="*/ 27 h 38"/>
                <a:gd name="T48" fmla="*/ 16 w 48"/>
                <a:gd name="T49" fmla="*/ 27 h 38"/>
                <a:gd name="T50" fmla="*/ 9 w 48"/>
                <a:gd name="T51" fmla="*/ 27 h 38"/>
                <a:gd name="T52" fmla="*/ 6 w 48"/>
                <a:gd name="T53" fmla="*/ 27 h 38"/>
                <a:gd name="T54" fmla="*/ 4 w 48"/>
                <a:gd name="T55" fmla="*/ 28 h 38"/>
                <a:gd name="T56" fmla="*/ 3 w 48"/>
                <a:gd name="T57" fmla="*/ 29 h 38"/>
                <a:gd name="T58" fmla="*/ 2 w 48"/>
                <a:gd name="T59" fmla="*/ 30 h 38"/>
                <a:gd name="T60" fmla="*/ 0 w 48"/>
                <a:gd name="T61" fmla="*/ 29 h 38"/>
                <a:gd name="T62" fmla="*/ 5 w 48"/>
                <a:gd name="T63" fmla="*/ 16 h 38"/>
                <a:gd name="T64" fmla="*/ 7 w 48"/>
                <a:gd name="T65" fmla="*/ 17 h 38"/>
                <a:gd name="T66" fmla="*/ 6 w 48"/>
                <a:gd name="T67" fmla="*/ 20 h 38"/>
                <a:gd name="T68" fmla="*/ 7 w 48"/>
                <a:gd name="T69" fmla="*/ 21 h 38"/>
                <a:gd name="T70" fmla="*/ 8 w 48"/>
                <a:gd name="T71" fmla="*/ 22 h 38"/>
                <a:gd name="T72" fmla="*/ 9 w 48"/>
                <a:gd name="T73" fmla="*/ 22 h 38"/>
                <a:gd name="T74" fmla="*/ 11 w 48"/>
                <a:gd name="T75" fmla="*/ 22 h 38"/>
                <a:gd name="T76" fmla="*/ 13 w 48"/>
                <a:gd name="T77" fmla="*/ 22 h 38"/>
                <a:gd name="T78" fmla="*/ 18 w 48"/>
                <a:gd name="T79" fmla="*/ 22 h 38"/>
                <a:gd name="T80" fmla="*/ 26 w 48"/>
                <a:gd name="T81" fmla="*/ 21 h 38"/>
                <a:gd name="T82" fmla="*/ 17 w 48"/>
                <a:gd name="T83" fmla="*/ 12 h 38"/>
                <a:gd name="T84" fmla="*/ 13 w 48"/>
                <a:gd name="T85" fmla="*/ 8 h 38"/>
                <a:gd name="T86" fmla="*/ 12 w 48"/>
                <a:gd name="T87" fmla="*/ 8 h 38"/>
                <a:gd name="T88" fmla="*/ 11 w 48"/>
                <a:gd name="T89" fmla="*/ 9 h 38"/>
                <a:gd name="T90" fmla="*/ 10 w 48"/>
                <a:gd name="T91" fmla="*/ 10 h 38"/>
                <a:gd name="T92" fmla="*/ 9 w 48"/>
                <a:gd name="T93" fmla="*/ 11 h 38"/>
                <a:gd name="T94" fmla="*/ 8 w 48"/>
                <a:gd name="T95" fmla="*/ 11 h 38"/>
                <a:gd name="T96" fmla="*/ 12 w 48"/>
                <a:gd name="T97" fmla="*/ 0 h 38"/>
                <a:gd name="T98" fmla="*/ 14 w 48"/>
                <a:gd name="T9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8" h="38">
                  <a:moveTo>
                    <a:pt x="14" y="1"/>
                  </a:moveTo>
                  <a:cubicBezTo>
                    <a:pt x="14" y="1"/>
                    <a:pt x="14" y="2"/>
                    <a:pt x="14" y="2"/>
                  </a:cubicBezTo>
                  <a:cubicBezTo>
                    <a:pt x="14" y="3"/>
                    <a:pt x="14" y="3"/>
                    <a:pt x="14" y="4"/>
                  </a:cubicBezTo>
                  <a:cubicBezTo>
                    <a:pt x="14" y="4"/>
                    <a:pt x="14" y="5"/>
                    <a:pt x="14" y="5"/>
                  </a:cubicBezTo>
                  <a:cubicBezTo>
                    <a:pt x="15" y="5"/>
                    <a:pt x="15" y="6"/>
                    <a:pt x="16" y="7"/>
                  </a:cubicBezTo>
                  <a:cubicBezTo>
                    <a:pt x="17" y="9"/>
                    <a:pt x="19" y="11"/>
                    <a:pt x="21" y="13"/>
                  </a:cubicBezTo>
                  <a:cubicBezTo>
                    <a:pt x="22" y="14"/>
                    <a:pt x="25" y="17"/>
                    <a:pt x="27" y="19"/>
                  </a:cubicBezTo>
                  <a:cubicBezTo>
                    <a:pt x="28" y="20"/>
                    <a:pt x="29" y="21"/>
                    <a:pt x="30" y="22"/>
                  </a:cubicBezTo>
                  <a:cubicBezTo>
                    <a:pt x="30" y="22"/>
                    <a:pt x="31" y="22"/>
                    <a:pt x="33" y="23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2" y="26"/>
                  </a:cubicBezTo>
                  <a:cubicBezTo>
                    <a:pt x="43" y="26"/>
                    <a:pt x="43" y="26"/>
                    <a:pt x="44" y="26"/>
                  </a:cubicBezTo>
                  <a:cubicBezTo>
                    <a:pt x="44" y="26"/>
                    <a:pt x="44" y="25"/>
                    <a:pt x="45" y="24"/>
                  </a:cubicBezTo>
                  <a:cubicBezTo>
                    <a:pt x="45" y="24"/>
                    <a:pt x="46" y="23"/>
                    <a:pt x="46" y="23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6"/>
                    <a:pt x="40" y="36"/>
                    <a:pt x="41" y="35"/>
                  </a:cubicBezTo>
                  <a:cubicBezTo>
                    <a:pt x="41" y="34"/>
                    <a:pt x="41" y="34"/>
                    <a:pt x="41" y="33"/>
                  </a:cubicBezTo>
                  <a:cubicBezTo>
                    <a:pt x="41" y="33"/>
                    <a:pt x="41" y="32"/>
                    <a:pt x="40" y="32"/>
                  </a:cubicBezTo>
                  <a:cubicBezTo>
                    <a:pt x="40" y="31"/>
                    <a:pt x="39" y="31"/>
                    <a:pt x="39" y="31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9" y="27"/>
                    <a:pt x="28" y="27"/>
                    <a:pt x="27" y="27"/>
                  </a:cubicBezTo>
                  <a:cubicBezTo>
                    <a:pt x="26" y="27"/>
                    <a:pt x="25" y="27"/>
                    <a:pt x="24" y="27"/>
                  </a:cubicBezTo>
                  <a:cubicBezTo>
                    <a:pt x="22" y="27"/>
                    <a:pt x="19" y="27"/>
                    <a:pt x="16" y="27"/>
                  </a:cubicBezTo>
                  <a:cubicBezTo>
                    <a:pt x="13" y="27"/>
                    <a:pt x="11" y="27"/>
                    <a:pt x="9" y="27"/>
                  </a:cubicBezTo>
                  <a:cubicBezTo>
                    <a:pt x="8" y="27"/>
                    <a:pt x="7" y="27"/>
                    <a:pt x="6" y="27"/>
                  </a:cubicBezTo>
                  <a:cubicBezTo>
                    <a:pt x="5" y="27"/>
                    <a:pt x="5" y="27"/>
                    <a:pt x="4" y="28"/>
                  </a:cubicBezTo>
                  <a:cubicBezTo>
                    <a:pt x="4" y="28"/>
                    <a:pt x="3" y="28"/>
                    <a:pt x="3" y="29"/>
                  </a:cubicBezTo>
                  <a:cubicBezTo>
                    <a:pt x="2" y="29"/>
                    <a:pt x="2" y="29"/>
                    <a:pt x="2" y="3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8"/>
                    <a:pt x="6" y="19"/>
                    <a:pt x="6" y="20"/>
                  </a:cubicBezTo>
                  <a:cubicBezTo>
                    <a:pt x="6" y="21"/>
                    <a:pt x="7" y="21"/>
                    <a:pt x="7" y="21"/>
                  </a:cubicBezTo>
                  <a:cubicBezTo>
                    <a:pt x="7" y="22"/>
                    <a:pt x="7" y="22"/>
                    <a:pt x="8" y="22"/>
                  </a:cubicBezTo>
                  <a:cubicBezTo>
                    <a:pt x="8" y="22"/>
                    <a:pt x="8" y="22"/>
                    <a:pt x="9" y="22"/>
                  </a:cubicBezTo>
                  <a:cubicBezTo>
                    <a:pt x="9" y="22"/>
                    <a:pt x="10" y="22"/>
                    <a:pt x="11" y="22"/>
                  </a:cubicBezTo>
                  <a:cubicBezTo>
                    <a:pt x="11" y="22"/>
                    <a:pt x="12" y="22"/>
                    <a:pt x="13" y="22"/>
                  </a:cubicBezTo>
                  <a:cubicBezTo>
                    <a:pt x="15" y="22"/>
                    <a:pt x="17" y="22"/>
                    <a:pt x="18" y="22"/>
                  </a:cubicBezTo>
                  <a:cubicBezTo>
                    <a:pt x="20" y="22"/>
                    <a:pt x="23" y="21"/>
                    <a:pt x="26" y="21"/>
                  </a:cubicBezTo>
                  <a:cubicBezTo>
                    <a:pt x="22" y="17"/>
                    <a:pt x="19" y="14"/>
                    <a:pt x="17" y="12"/>
                  </a:cubicBezTo>
                  <a:cubicBezTo>
                    <a:pt x="15" y="10"/>
                    <a:pt x="14" y="8"/>
                    <a:pt x="13" y="8"/>
                  </a:cubicBezTo>
                  <a:cubicBezTo>
                    <a:pt x="13" y="8"/>
                    <a:pt x="12" y="8"/>
                    <a:pt x="12" y="8"/>
                  </a:cubicBezTo>
                  <a:cubicBezTo>
                    <a:pt x="12" y="8"/>
                    <a:pt x="11" y="9"/>
                    <a:pt x="11" y="9"/>
                  </a:cubicBezTo>
                  <a:cubicBezTo>
                    <a:pt x="11" y="9"/>
                    <a:pt x="10" y="10"/>
                    <a:pt x="10" y="10"/>
                  </a:cubicBezTo>
                  <a:cubicBezTo>
                    <a:pt x="10" y="11"/>
                    <a:pt x="10" y="11"/>
                    <a:pt x="9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47"/>
            <p:cNvSpPr>
              <a:spLocks noEditPoints="1"/>
            </p:cNvSpPr>
            <p:nvPr/>
          </p:nvSpPr>
          <p:spPr bwMode="auto">
            <a:xfrm>
              <a:off x="-7880350" y="4138613"/>
              <a:ext cx="63500" cy="98425"/>
            </a:xfrm>
            <a:custGeom>
              <a:avLst/>
              <a:gdLst>
                <a:gd name="T0" fmla="*/ 9 w 17"/>
                <a:gd name="T1" fmla="*/ 24 h 26"/>
                <a:gd name="T2" fmla="*/ 16 w 17"/>
                <a:gd name="T3" fmla="*/ 13 h 26"/>
                <a:gd name="T4" fmla="*/ 10 w 17"/>
                <a:gd name="T5" fmla="*/ 0 h 26"/>
                <a:gd name="T6" fmla="*/ 9 w 17"/>
                <a:gd name="T7" fmla="*/ 0 h 26"/>
                <a:gd name="T8" fmla="*/ 9 w 17"/>
                <a:gd name="T9" fmla="*/ 2 h 26"/>
                <a:gd name="T10" fmla="*/ 10 w 17"/>
                <a:gd name="T11" fmla="*/ 2 h 26"/>
                <a:gd name="T12" fmla="*/ 12 w 17"/>
                <a:gd name="T13" fmla="*/ 10 h 26"/>
                <a:gd name="T14" fmla="*/ 11 w 17"/>
                <a:gd name="T15" fmla="*/ 14 h 26"/>
                <a:gd name="T16" fmla="*/ 9 w 17"/>
                <a:gd name="T17" fmla="*/ 15 h 26"/>
                <a:gd name="T18" fmla="*/ 9 w 17"/>
                <a:gd name="T19" fmla="*/ 17 h 26"/>
                <a:gd name="T20" fmla="*/ 10 w 17"/>
                <a:gd name="T21" fmla="*/ 16 h 26"/>
                <a:gd name="T22" fmla="*/ 9 w 17"/>
                <a:gd name="T23" fmla="*/ 19 h 26"/>
                <a:gd name="T24" fmla="*/ 9 w 17"/>
                <a:gd name="T25" fmla="*/ 24 h 26"/>
                <a:gd name="T26" fmla="*/ 1 w 17"/>
                <a:gd name="T27" fmla="*/ 26 h 26"/>
                <a:gd name="T28" fmla="*/ 9 w 17"/>
                <a:gd name="T29" fmla="*/ 24 h 26"/>
                <a:gd name="T30" fmla="*/ 9 w 17"/>
                <a:gd name="T31" fmla="*/ 19 h 26"/>
                <a:gd name="T32" fmla="*/ 0 w 17"/>
                <a:gd name="T33" fmla="*/ 25 h 26"/>
                <a:gd name="T34" fmla="*/ 1 w 17"/>
                <a:gd name="T35" fmla="*/ 26 h 26"/>
                <a:gd name="T36" fmla="*/ 9 w 17"/>
                <a:gd name="T37" fmla="*/ 0 h 26"/>
                <a:gd name="T38" fmla="*/ 1 w 17"/>
                <a:gd name="T39" fmla="*/ 7 h 26"/>
                <a:gd name="T40" fmla="*/ 6 w 17"/>
                <a:gd name="T41" fmla="*/ 17 h 26"/>
                <a:gd name="T42" fmla="*/ 9 w 17"/>
                <a:gd name="T43" fmla="*/ 17 h 26"/>
                <a:gd name="T44" fmla="*/ 9 w 17"/>
                <a:gd name="T45" fmla="*/ 15 h 26"/>
                <a:gd name="T46" fmla="*/ 7 w 17"/>
                <a:gd name="T47" fmla="*/ 15 h 26"/>
                <a:gd name="T48" fmla="*/ 6 w 17"/>
                <a:gd name="T49" fmla="*/ 8 h 26"/>
                <a:gd name="T50" fmla="*/ 9 w 17"/>
                <a:gd name="T51" fmla="*/ 2 h 26"/>
                <a:gd name="T52" fmla="*/ 9 w 17"/>
                <a:gd name="T5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6">
                  <a:moveTo>
                    <a:pt x="9" y="24"/>
                  </a:moveTo>
                  <a:cubicBezTo>
                    <a:pt x="13" y="22"/>
                    <a:pt x="15" y="18"/>
                    <a:pt x="16" y="13"/>
                  </a:cubicBezTo>
                  <a:cubicBezTo>
                    <a:pt x="17" y="6"/>
                    <a:pt x="15" y="2"/>
                    <a:pt x="10" y="0"/>
                  </a:cubicBezTo>
                  <a:cubicBezTo>
                    <a:pt x="10" y="0"/>
                    <a:pt x="9" y="0"/>
                    <a:pt x="9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2" y="2"/>
                    <a:pt x="13" y="5"/>
                    <a:pt x="12" y="10"/>
                  </a:cubicBezTo>
                  <a:cubicBezTo>
                    <a:pt x="12" y="11"/>
                    <a:pt x="11" y="13"/>
                    <a:pt x="11" y="14"/>
                  </a:cubicBezTo>
                  <a:cubicBezTo>
                    <a:pt x="10" y="15"/>
                    <a:pt x="9" y="15"/>
                    <a:pt x="9" y="15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6"/>
                    <a:pt x="10" y="16"/>
                    <a:pt x="10" y="16"/>
                  </a:cubicBezTo>
                  <a:cubicBezTo>
                    <a:pt x="10" y="17"/>
                    <a:pt x="9" y="18"/>
                    <a:pt x="9" y="19"/>
                  </a:cubicBezTo>
                  <a:lnTo>
                    <a:pt x="9" y="24"/>
                  </a:lnTo>
                  <a:close/>
                  <a:moveTo>
                    <a:pt x="1" y="26"/>
                  </a:moveTo>
                  <a:cubicBezTo>
                    <a:pt x="4" y="26"/>
                    <a:pt x="7" y="25"/>
                    <a:pt x="9" y="24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7" y="22"/>
                    <a:pt x="4" y="24"/>
                    <a:pt x="0" y="25"/>
                  </a:cubicBezTo>
                  <a:cubicBezTo>
                    <a:pt x="1" y="26"/>
                    <a:pt x="1" y="26"/>
                    <a:pt x="1" y="26"/>
                  </a:cubicBezTo>
                  <a:close/>
                  <a:moveTo>
                    <a:pt x="9" y="0"/>
                  </a:moveTo>
                  <a:cubicBezTo>
                    <a:pt x="5" y="0"/>
                    <a:pt x="2" y="3"/>
                    <a:pt x="1" y="7"/>
                  </a:cubicBezTo>
                  <a:cubicBezTo>
                    <a:pt x="0" y="12"/>
                    <a:pt x="2" y="15"/>
                    <a:pt x="6" y="17"/>
                  </a:cubicBezTo>
                  <a:cubicBezTo>
                    <a:pt x="7" y="17"/>
                    <a:pt x="8" y="17"/>
                    <a:pt x="9" y="17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5"/>
                    <a:pt x="8" y="15"/>
                    <a:pt x="7" y="15"/>
                  </a:cubicBezTo>
                  <a:cubicBezTo>
                    <a:pt x="6" y="15"/>
                    <a:pt x="5" y="12"/>
                    <a:pt x="6" y="8"/>
                  </a:cubicBezTo>
                  <a:cubicBezTo>
                    <a:pt x="7" y="4"/>
                    <a:pt x="8" y="2"/>
                    <a:pt x="9" y="2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48"/>
            <p:cNvSpPr/>
            <p:nvPr/>
          </p:nvSpPr>
          <p:spPr bwMode="auto">
            <a:xfrm>
              <a:off x="-7780338" y="4160838"/>
              <a:ext cx="60325" cy="101600"/>
            </a:xfrm>
            <a:custGeom>
              <a:avLst/>
              <a:gdLst>
                <a:gd name="T0" fmla="*/ 2 w 16"/>
                <a:gd name="T1" fmla="*/ 26 h 27"/>
                <a:gd name="T2" fmla="*/ 6 w 16"/>
                <a:gd name="T3" fmla="*/ 27 h 27"/>
                <a:gd name="T4" fmla="*/ 16 w 16"/>
                <a:gd name="T5" fmla="*/ 3 h 27"/>
                <a:gd name="T6" fmla="*/ 16 w 16"/>
                <a:gd name="T7" fmla="*/ 2 h 27"/>
                <a:gd name="T8" fmla="*/ 1 w 16"/>
                <a:gd name="T9" fmla="*/ 0 h 27"/>
                <a:gd name="T10" fmla="*/ 0 w 16"/>
                <a:gd name="T11" fmla="*/ 7 h 27"/>
                <a:gd name="T12" fmla="*/ 1 w 16"/>
                <a:gd name="T13" fmla="*/ 7 h 27"/>
                <a:gd name="T14" fmla="*/ 2 w 16"/>
                <a:gd name="T15" fmla="*/ 5 h 27"/>
                <a:gd name="T16" fmla="*/ 5 w 16"/>
                <a:gd name="T17" fmla="*/ 5 h 27"/>
                <a:gd name="T18" fmla="*/ 12 w 16"/>
                <a:gd name="T19" fmla="*/ 6 h 27"/>
                <a:gd name="T20" fmla="*/ 2 w 16"/>
                <a:gd name="T21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27">
                  <a:moveTo>
                    <a:pt x="2" y="26"/>
                  </a:moveTo>
                  <a:cubicBezTo>
                    <a:pt x="6" y="27"/>
                    <a:pt x="6" y="27"/>
                    <a:pt x="6" y="27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6"/>
                    <a:pt x="2" y="5"/>
                    <a:pt x="2" y="5"/>
                  </a:cubicBezTo>
                  <a:cubicBezTo>
                    <a:pt x="3" y="5"/>
                    <a:pt x="3" y="5"/>
                    <a:pt x="5" y="5"/>
                  </a:cubicBezTo>
                  <a:cubicBezTo>
                    <a:pt x="12" y="6"/>
                    <a:pt x="12" y="6"/>
                    <a:pt x="12" y="6"/>
                  </a:cubicBezTo>
                  <a:lnTo>
                    <a:pt x="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49"/>
            <p:cNvSpPr>
              <a:spLocks noEditPoints="1"/>
            </p:cNvSpPr>
            <p:nvPr/>
          </p:nvSpPr>
          <p:spPr bwMode="auto">
            <a:xfrm>
              <a:off x="-7689850" y="4187825"/>
              <a:ext cx="63500" cy="96838"/>
            </a:xfrm>
            <a:custGeom>
              <a:avLst/>
              <a:gdLst>
                <a:gd name="T0" fmla="*/ 16 w 17"/>
                <a:gd name="T1" fmla="*/ 0 h 26"/>
                <a:gd name="T2" fmla="*/ 8 w 17"/>
                <a:gd name="T3" fmla="*/ 2 h 26"/>
                <a:gd name="T4" fmla="*/ 8 w 17"/>
                <a:gd name="T5" fmla="*/ 7 h 26"/>
                <a:gd name="T6" fmla="*/ 17 w 17"/>
                <a:gd name="T7" fmla="*/ 1 h 26"/>
                <a:gd name="T8" fmla="*/ 16 w 17"/>
                <a:gd name="T9" fmla="*/ 0 h 26"/>
                <a:gd name="T10" fmla="*/ 8 w 17"/>
                <a:gd name="T11" fmla="*/ 25 h 26"/>
                <a:gd name="T12" fmla="*/ 16 w 17"/>
                <a:gd name="T13" fmla="*/ 18 h 26"/>
                <a:gd name="T14" fmla="*/ 11 w 17"/>
                <a:gd name="T15" fmla="*/ 9 h 26"/>
                <a:gd name="T16" fmla="*/ 8 w 17"/>
                <a:gd name="T17" fmla="*/ 9 h 26"/>
                <a:gd name="T18" fmla="*/ 8 w 17"/>
                <a:gd name="T19" fmla="*/ 11 h 26"/>
                <a:gd name="T20" fmla="*/ 9 w 17"/>
                <a:gd name="T21" fmla="*/ 11 h 26"/>
                <a:gd name="T22" fmla="*/ 11 w 17"/>
                <a:gd name="T23" fmla="*/ 18 h 26"/>
                <a:gd name="T24" fmla="*/ 8 w 17"/>
                <a:gd name="T25" fmla="*/ 24 h 26"/>
                <a:gd name="T26" fmla="*/ 8 w 17"/>
                <a:gd name="T27" fmla="*/ 25 h 26"/>
                <a:gd name="T28" fmla="*/ 8 w 17"/>
                <a:gd name="T29" fmla="*/ 2 h 26"/>
                <a:gd name="T30" fmla="*/ 1 w 17"/>
                <a:gd name="T31" fmla="*/ 13 h 26"/>
                <a:gd name="T32" fmla="*/ 7 w 17"/>
                <a:gd name="T33" fmla="*/ 25 h 26"/>
                <a:gd name="T34" fmla="*/ 8 w 17"/>
                <a:gd name="T35" fmla="*/ 25 h 26"/>
                <a:gd name="T36" fmla="*/ 8 w 17"/>
                <a:gd name="T37" fmla="*/ 24 h 26"/>
                <a:gd name="T38" fmla="*/ 7 w 17"/>
                <a:gd name="T39" fmla="*/ 24 h 26"/>
                <a:gd name="T40" fmla="*/ 5 w 17"/>
                <a:gd name="T41" fmla="*/ 15 h 26"/>
                <a:gd name="T42" fmla="*/ 6 w 17"/>
                <a:gd name="T43" fmla="*/ 12 h 26"/>
                <a:gd name="T44" fmla="*/ 6 w 17"/>
                <a:gd name="T45" fmla="*/ 12 h 26"/>
                <a:gd name="T46" fmla="*/ 8 w 17"/>
                <a:gd name="T47" fmla="*/ 11 h 26"/>
                <a:gd name="T48" fmla="*/ 8 w 17"/>
                <a:gd name="T49" fmla="*/ 9 h 26"/>
                <a:gd name="T50" fmla="*/ 7 w 17"/>
                <a:gd name="T51" fmla="*/ 10 h 26"/>
                <a:gd name="T52" fmla="*/ 8 w 17"/>
                <a:gd name="T53" fmla="*/ 7 h 26"/>
                <a:gd name="T54" fmla="*/ 8 w 17"/>
                <a:gd name="T55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" h="26">
                  <a:moveTo>
                    <a:pt x="16" y="0"/>
                  </a:moveTo>
                  <a:cubicBezTo>
                    <a:pt x="13" y="0"/>
                    <a:pt x="10" y="0"/>
                    <a:pt x="8" y="2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0" y="4"/>
                    <a:pt x="13" y="2"/>
                    <a:pt x="17" y="1"/>
                  </a:cubicBezTo>
                  <a:cubicBezTo>
                    <a:pt x="16" y="0"/>
                    <a:pt x="16" y="0"/>
                    <a:pt x="16" y="0"/>
                  </a:cubicBezTo>
                  <a:close/>
                  <a:moveTo>
                    <a:pt x="8" y="25"/>
                  </a:moveTo>
                  <a:cubicBezTo>
                    <a:pt x="12" y="26"/>
                    <a:pt x="15" y="23"/>
                    <a:pt x="16" y="18"/>
                  </a:cubicBezTo>
                  <a:cubicBezTo>
                    <a:pt x="17" y="13"/>
                    <a:pt x="15" y="10"/>
                    <a:pt x="11" y="9"/>
                  </a:cubicBezTo>
                  <a:cubicBezTo>
                    <a:pt x="10" y="9"/>
                    <a:pt x="9" y="9"/>
                    <a:pt x="8" y="9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1" y="11"/>
                    <a:pt x="12" y="13"/>
                    <a:pt x="11" y="18"/>
                  </a:cubicBezTo>
                  <a:cubicBezTo>
                    <a:pt x="10" y="21"/>
                    <a:pt x="10" y="23"/>
                    <a:pt x="8" y="24"/>
                  </a:cubicBezTo>
                  <a:lnTo>
                    <a:pt x="8" y="25"/>
                  </a:lnTo>
                  <a:close/>
                  <a:moveTo>
                    <a:pt x="8" y="2"/>
                  </a:moveTo>
                  <a:cubicBezTo>
                    <a:pt x="4" y="4"/>
                    <a:pt x="2" y="8"/>
                    <a:pt x="1" y="13"/>
                  </a:cubicBezTo>
                  <a:cubicBezTo>
                    <a:pt x="0" y="20"/>
                    <a:pt x="2" y="24"/>
                    <a:pt x="7" y="25"/>
                  </a:cubicBezTo>
                  <a:cubicBezTo>
                    <a:pt x="7" y="25"/>
                    <a:pt x="8" y="25"/>
                    <a:pt x="8" y="25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7" y="24"/>
                    <a:pt x="7" y="24"/>
                  </a:cubicBezTo>
                  <a:cubicBezTo>
                    <a:pt x="5" y="23"/>
                    <a:pt x="4" y="21"/>
                    <a:pt x="5" y="15"/>
                  </a:cubicBezTo>
                  <a:cubicBezTo>
                    <a:pt x="5" y="14"/>
                    <a:pt x="6" y="13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1"/>
                    <a:pt x="7" y="11"/>
                    <a:pt x="8" y="1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7" y="10"/>
                    <a:pt x="7" y="10"/>
                  </a:cubicBezTo>
                  <a:cubicBezTo>
                    <a:pt x="7" y="9"/>
                    <a:pt x="8" y="8"/>
                    <a:pt x="8" y="7"/>
                  </a:cubicBezTo>
                  <a:lnTo>
                    <a:pt x="8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Rectangle 50"/>
            <p:cNvSpPr>
              <a:spLocks noChangeArrowheads="1"/>
            </p:cNvSpPr>
            <p:nvPr/>
          </p:nvSpPr>
          <p:spPr bwMode="auto">
            <a:xfrm>
              <a:off x="-7599363" y="4254500"/>
              <a:ext cx="22225" cy="1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51"/>
            <p:cNvSpPr/>
            <p:nvPr/>
          </p:nvSpPr>
          <p:spPr bwMode="auto">
            <a:xfrm>
              <a:off x="-7546975" y="4191000"/>
              <a:ext cx="49213" cy="101600"/>
            </a:xfrm>
            <a:custGeom>
              <a:avLst/>
              <a:gdLst>
                <a:gd name="T0" fmla="*/ 10 w 13"/>
                <a:gd name="T1" fmla="*/ 0 h 27"/>
                <a:gd name="T2" fmla="*/ 8 w 13"/>
                <a:gd name="T3" fmla="*/ 0 h 27"/>
                <a:gd name="T4" fmla="*/ 0 w 13"/>
                <a:gd name="T5" fmla="*/ 5 h 27"/>
                <a:gd name="T6" fmla="*/ 0 w 13"/>
                <a:gd name="T7" fmla="*/ 6 h 27"/>
                <a:gd name="T8" fmla="*/ 5 w 13"/>
                <a:gd name="T9" fmla="*/ 5 h 27"/>
                <a:gd name="T10" fmla="*/ 4 w 13"/>
                <a:gd name="T11" fmla="*/ 23 h 27"/>
                <a:gd name="T12" fmla="*/ 3 w 13"/>
                <a:gd name="T13" fmla="*/ 25 h 27"/>
                <a:gd name="T14" fmla="*/ 1 w 13"/>
                <a:gd name="T15" fmla="*/ 24 h 27"/>
                <a:gd name="T16" fmla="*/ 1 w 13"/>
                <a:gd name="T17" fmla="*/ 26 h 27"/>
                <a:gd name="T18" fmla="*/ 13 w 13"/>
                <a:gd name="T19" fmla="*/ 27 h 27"/>
                <a:gd name="T20" fmla="*/ 13 w 13"/>
                <a:gd name="T21" fmla="*/ 25 h 27"/>
                <a:gd name="T22" fmla="*/ 10 w 13"/>
                <a:gd name="T23" fmla="*/ 25 h 27"/>
                <a:gd name="T24" fmla="*/ 9 w 13"/>
                <a:gd name="T25" fmla="*/ 23 h 27"/>
                <a:gd name="T26" fmla="*/ 10 w 13"/>
                <a:gd name="T2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" h="27">
                  <a:moveTo>
                    <a:pt x="10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2"/>
                    <a:pt x="3" y="4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6"/>
                    <a:pt x="3" y="6"/>
                    <a:pt x="5" y="5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4"/>
                    <a:pt x="4" y="24"/>
                    <a:pt x="3" y="25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0" y="25"/>
                    <a:pt x="9" y="24"/>
                    <a:pt x="9" y="23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52"/>
            <p:cNvSpPr>
              <a:spLocks noEditPoints="1"/>
            </p:cNvSpPr>
            <p:nvPr/>
          </p:nvSpPr>
          <p:spPr bwMode="auto">
            <a:xfrm>
              <a:off x="-7456488" y="4191000"/>
              <a:ext cx="60325" cy="98425"/>
            </a:xfrm>
            <a:custGeom>
              <a:avLst/>
              <a:gdLst>
                <a:gd name="T0" fmla="*/ 8 w 16"/>
                <a:gd name="T1" fmla="*/ 25 h 26"/>
                <a:gd name="T2" fmla="*/ 15 w 16"/>
                <a:gd name="T3" fmla="*/ 12 h 26"/>
                <a:gd name="T4" fmla="*/ 8 w 16"/>
                <a:gd name="T5" fmla="*/ 0 h 26"/>
                <a:gd name="T6" fmla="*/ 8 w 16"/>
                <a:gd name="T7" fmla="*/ 0 h 26"/>
                <a:gd name="T8" fmla="*/ 8 w 16"/>
                <a:gd name="T9" fmla="*/ 1 h 26"/>
                <a:gd name="T10" fmla="*/ 8 w 16"/>
                <a:gd name="T11" fmla="*/ 1 h 26"/>
                <a:gd name="T12" fmla="*/ 11 w 16"/>
                <a:gd name="T13" fmla="*/ 9 h 26"/>
                <a:gd name="T14" fmla="*/ 10 w 16"/>
                <a:gd name="T15" fmla="*/ 14 h 26"/>
                <a:gd name="T16" fmla="*/ 8 w 16"/>
                <a:gd name="T17" fmla="*/ 15 h 26"/>
                <a:gd name="T18" fmla="*/ 8 w 16"/>
                <a:gd name="T19" fmla="*/ 16 h 26"/>
                <a:gd name="T20" fmla="*/ 10 w 16"/>
                <a:gd name="T21" fmla="*/ 16 h 26"/>
                <a:gd name="T22" fmla="*/ 8 w 16"/>
                <a:gd name="T23" fmla="*/ 20 h 26"/>
                <a:gd name="T24" fmla="*/ 8 w 16"/>
                <a:gd name="T25" fmla="*/ 25 h 26"/>
                <a:gd name="T26" fmla="*/ 1 w 16"/>
                <a:gd name="T27" fmla="*/ 26 h 26"/>
                <a:gd name="T28" fmla="*/ 8 w 16"/>
                <a:gd name="T29" fmla="*/ 25 h 26"/>
                <a:gd name="T30" fmla="*/ 8 w 16"/>
                <a:gd name="T31" fmla="*/ 20 h 26"/>
                <a:gd name="T32" fmla="*/ 0 w 16"/>
                <a:gd name="T33" fmla="*/ 25 h 26"/>
                <a:gd name="T34" fmla="*/ 1 w 16"/>
                <a:gd name="T35" fmla="*/ 26 h 26"/>
                <a:gd name="T36" fmla="*/ 8 w 16"/>
                <a:gd name="T37" fmla="*/ 0 h 26"/>
                <a:gd name="T38" fmla="*/ 0 w 16"/>
                <a:gd name="T39" fmla="*/ 8 h 26"/>
                <a:gd name="T40" fmla="*/ 6 w 16"/>
                <a:gd name="T41" fmla="*/ 17 h 26"/>
                <a:gd name="T42" fmla="*/ 8 w 16"/>
                <a:gd name="T43" fmla="*/ 16 h 26"/>
                <a:gd name="T44" fmla="*/ 8 w 16"/>
                <a:gd name="T45" fmla="*/ 15 h 26"/>
                <a:gd name="T46" fmla="*/ 7 w 16"/>
                <a:gd name="T47" fmla="*/ 15 h 26"/>
                <a:gd name="T48" fmla="*/ 5 w 16"/>
                <a:gd name="T49" fmla="*/ 8 h 26"/>
                <a:gd name="T50" fmla="*/ 8 w 16"/>
                <a:gd name="T51" fmla="*/ 1 h 26"/>
                <a:gd name="T52" fmla="*/ 8 w 16"/>
                <a:gd name="T5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8" y="25"/>
                  </a:moveTo>
                  <a:cubicBezTo>
                    <a:pt x="12" y="22"/>
                    <a:pt x="15" y="18"/>
                    <a:pt x="15" y="12"/>
                  </a:cubicBezTo>
                  <a:cubicBezTo>
                    <a:pt x="16" y="5"/>
                    <a:pt x="13" y="1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0" y="2"/>
                    <a:pt x="11" y="4"/>
                    <a:pt x="11" y="9"/>
                  </a:cubicBezTo>
                  <a:cubicBezTo>
                    <a:pt x="11" y="11"/>
                    <a:pt x="10" y="12"/>
                    <a:pt x="10" y="14"/>
                  </a:cubicBezTo>
                  <a:cubicBezTo>
                    <a:pt x="9" y="14"/>
                    <a:pt x="8" y="15"/>
                    <a:pt x="8" y="15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9" y="16"/>
                    <a:pt x="10" y="16"/>
                  </a:cubicBezTo>
                  <a:cubicBezTo>
                    <a:pt x="9" y="17"/>
                    <a:pt x="8" y="19"/>
                    <a:pt x="8" y="20"/>
                  </a:cubicBezTo>
                  <a:lnTo>
                    <a:pt x="8" y="25"/>
                  </a:lnTo>
                  <a:close/>
                  <a:moveTo>
                    <a:pt x="1" y="26"/>
                  </a:moveTo>
                  <a:cubicBezTo>
                    <a:pt x="4" y="26"/>
                    <a:pt x="6" y="25"/>
                    <a:pt x="8" y="25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6" y="23"/>
                    <a:pt x="4" y="25"/>
                    <a:pt x="0" y="25"/>
                  </a:cubicBezTo>
                  <a:cubicBezTo>
                    <a:pt x="1" y="26"/>
                    <a:pt x="1" y="26"/>
                    <a:pt x="1" y="26"/>
                  </a:cubicBezTo>
                  <a:close/>
                  <a:moveTo>
                    <a:pt x="8" y="0"/>
                  </a:moveTo>
                  <a:cubicBezTo>
                    <a:pt x="3" y="0"/>
                    <a:pt x="0" y="3"/>
                    <a:pt x="0" y="8"/>
                  </a:cubicBezTo>
                  <a:cubicBezTo>
                    <a:pt x="0" y="13"/>
                    <a:pt x="2" y="16"/>
                    <a:pt x="6" y="17"/>
                  </a:cubicBezTo>
                  <a:cubicBezTo>
                    <a:pt x="6" y="17"/>
                    <a:pt x="7" y="17"/>
                    <a:pt x="8" y="16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5" y="15"/>
                    <a:pt x="4" y="12"/>
                    <a:pt x="5" y="8"/>
                  </a:cubicBezTo>
                  <a:cubicBezTo>
                    <a:pt x="5" y="3"/>
                    <a:pt x="6" y="1"/>
                    <a:pt x="8" y="1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53"/>
            <p:cNvSpPr/>
            <p:nvPr/>
          </p:nvSpPr>
          <p:spPr bwMode="auto">
            <a:xfrm>
              <a:off x="-7366000" y="4168775"/>
              <a:ext cx="66675" cy="104775"/>
            </a:xfrm>
            <a:custGeom>
              <a:avLst/>
              <a:gdLst>
                <a:gd name="T0" fmla="*/ 3 w 18"/>
                <a:gd name="T1" fmla="*/ 28 h 28"/>
                <a:gd name="T2" fmla="*/ 18 w 18"/>
                <a:gd name="T3" fmla="*/ 26 h 28"/>
                <a:gd name="T4" fmla="*/ 17 w 18"/>
                <a:gd name="T5" fmla="*/ 18 h 28"/>
                <a:gd name="T6" fmla="*/ 16 w 18"/>
                <a:gd name="T7" fmla="*/ 19 h 28"/>
                <a:gd name="T8" fmla="*/ 14 w 18"/>
                <a:gd name="T9" fmla="*/ 22 h 28"/>
                <a:gd name="T10" fmla="*/ 7 w 18"/>
                <a:gd name="T11" fmla="*/ 23 h 28"/>
                <a:gd name="T12" fmla="*/ 11 w 18"/>
                <a:gd name="T13" fmla="*/ 17 h 28"/>
                <a:gd name="T14" fmla="*/ 14 w 18"/>
                <a:gd name="T15" fmla="*/ 7 h 28"/>
                <a:gd name="T16" fmla="*/ 6 w 18"/>
                <a:gd name="T17" fmla="*/ 1 h 28"/>
                <a:gd name="T18" fmla="*/ 0 w 18"/>
                <a:gd name="T19" fmla="*/ 10 h 28"/>
                <a:gd name="T20" fmla="*/ 2 w 18"/>
                <a:gd name="T21" fmla="*/ 10 h 28"/>
                <a:gd name="T22" fmla="*/ 5 w 18"/>
                <a:gd name="T23" fmla="*/ 4 h 28"/>
                <a:gd name="T24" fmla="*/ 10 w 18"/>
                <a:gd name="T25" fmla="*/ 9 h 28"/>
                <a:gd name="T26" fmla="*/ 4 w 18"/>
                <a:gd name="T27" fmla="*/ 24 h 28"/>
                <a:gd name="T28" fmla="*/ 3 w 18"/>
                <a:gd name="T29" fmla="*/ 27 h 28"/>
                <a:gd name="T30" fmla="*/ 3 w 18"/>
                <a:gd name="T3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" h="28">
                  <a:moveTo>
                    <a:pt x="3" y="28"/>
                  </a:moveTo>
                  <a:cubicBezTo>
                    <a:pt x="18" y="26"/>
                    <a:pt x="18" y="26"/>
                    <a:pt x="18" y="26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21"/>
                    <a:pt x="16" y="22"/>
                    <a:pt x="14" y="22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8" y="21"/>
                    <a:pt x="9" y="19"/>
                    <a:pt x="11" y="17"/>
                  </a:cubicBezTo>
                  <a:cubicBezTo>
                    <a:pt x="14" y="13"/>
                    <a:pt x="15" y="10"/>
                    <a:pt x="14" y="7"/>
                  </a:cubicBezTo>
                  <a:cubicBezTo>
                    <a:pt x="13" y="2"/>
                    <a:pt x="10" y="0"/>
                    <a:pt x="6" y="1"/>
                  </a:cubicBezTo>
                  <a:cubicBezTo>
                    <a:pt x="2" y="1"/>
                    <a:pt x="0" y="5"/>
                    <a:pt x="0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7"/>
                    <a:pt x="3" y="5"/>
                    <a:pt x="5" y="4"/>
                  </a:cubicBezTo>
                  <a:cubicBezTo>
                    <a:pt x="8" y="4"/>
                    <a:pt x="9" y="6"/>
                    <a:pt x="10" y="9"/>
                  </a:cubicBezTo>
                  <a:cubicBezTo>
                    <a:pt x="11" y="11"/>
                    <a:pt x="9" y="16"/>
                    <a:pt x="4" y="24"/>
                  </a:cubicBezTo>
                  <a:cubicBezTo>
                    <a:pt x="4" y="25"/>
                    <a:pt x="3" y="26"/>
                    <a:pt x="3" y="27"/>
                  </a:cubicBezTo>
                  <a:lnTo>
                    <a:pt x="3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54"/>
            <p:cNvSpPr>
              <a:spLocks noEditPoints="1"/>
            </p:cNvSpPr>
            <p:nvPr/>
          </p:nvSpPr>
          <p:spPr bwMode="auto">
            <a:xfrm>
              <a:off x="-7265988" y="4146550"/>
              <a:ext cx="65088" cy="101600"/>
            </a:xfrm>
            <a:custGeom>
              <a:avLst/>
              <a:gdLst>
                <a:gd name="T0" fmla="*/ 12 w 17"/>
                <a:gd name="T1" fmla="*/ 0 h 27"/>
                <a:gd name="T2" fmla="*/ 9 w 17"/>
                <a:gd name="T3" fmla="*/ 1 h 27"/>
                <a:gd name="T4" fmla="*/ 9 w 17"/>
                <a:gd name="T5" fmla="*/ 4 h 27"/>
                <a:gd name="T6" fmla="*/ 13 w 17"/>
                <a:gd name="T7" fmla="*/ 1 h 27"/>
                <a:gd name="T8" fmla="*/ 12 w 17"/>
                <a:gd name="T9" fmla="*/ 0 h 27"/>
                <a:gd name="T10" fmla="*/ 9 w 17"/>
                <a:gd name="T11" fmla="*/ 27 h 27"/>
                <a:gd name="T12" fmla="*/ 10 w 17"/>
                <a:gd name="T13" fmla="*/ 27 h 27"/>
                <a:gd name="T14" fmla="*/ 17 w 17"/>
                <a:gd name="T15" fmla="*/ 18 h 27"/>
                <a:gd name="T16" fmla="*/ 9 w 17"/>
                <a:gd name="T17" fmla="*/ 10 h 27"/>
                <a:gd name="T18" fmla="*/ 9 w 17"/>
                <a:gd name="T19" fmla="*/ 10 h 27"/>
                <a:gd name="T20" fmla="*/ 9 w 17"/>
                <a:gd name="T21" fmla="*/ 12 h 27"/>
                <a:gd name="T22" fmla="*/ 12 w 17"/>
                <a:gd name="T23" fmla="*/ 19 h 27"/>
                <a:gd name="T24" fmla="*/ 10 w 17"/>
                <a:gd name="T25" fmla="*/ 26 h 27"/>
                <a:gd name="T26" fmla="*/ 9 w 17"/>
                <a:gd name="T27" fmla="*/ 25 h 27"/>
                <a:gd name="T28" fmla="*/ 9 w 17"/>
                <a:gd name="T29" fmla="*/ 27 h 27"/>
                <a:gd name="T30" fmla="*/ 9 w 17"/>
                <a:gd name="T31" fmla="*/ 1 h 27"/>
                <a:gd name="T32" fmla="*/ 1 w 17"/>
                <a:gd name="T33" fmla="*/ 17 h 27"/>
                <a:gd name="T34" fmla="*/ 9 w 17"/>
                <a:gd name="T35" fmla="*/ 27 h 27"/>
                <a:gd name="T36" fmla="*/ 9 w 17"/>
                <a:gd name="T37" fmla="*/ 25 h 27"/>
                <a:gd name="T38" fmla="*/ 6 w 17"/>
                <a:gd name="T39" fmla="*/ 18 h 27"/>
                <a:gd name="T40" fmla="*/ 6 w 17"/>
                <a:gd name="T41" fmla="*/ 15 h 27"/>
                <a:gd name="T42" fmla="*/ 5 w 17"/>
                <a:gd name="T43" fmla="*/ 14 h 27"/>
                <a:gd name="T44" fmla="*/ 8 w 17"/>
                <a:gd name="T45" fmla="*/ 12 h 27"/>
                <a:gd name="T46" fmla="*/ 9 w 17"/>
                <a:gd name="T47" fmla="*/ 12 h 27"/>
                <a:gd name="T48" fmla="*/ 9 w 17"/>
                <a:gd name="T49" fmla="*/ 10 h 27"/>
                <a:gd name="T50" fmla="*/ 6 w 17"/>
                <a:gd name="T51" fmla="*/ 12 h 27"/>
                <a:gd name="T52" fmla="*/ 9 w 17"/>
                <a:gd name="T53" fmla="*/ 4 h 27"/>
                <a:gd name="T54" fmla="*/ 9 w 17"/>
                <a:gd name="T5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" h="27">
                  <a:moveTo>
                    <a:pt x="12" y="0"/>
                  </a:moveTo>
                  <a:cubicBezTo>
                    <a:pt x="11" y="0"/>
                    <a:pt x="10" y="0"/>
                    <a:pt x="9" y="1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3"/>
                    <a:pt x="11" y="2"/>
                    <a:pt x="13" y="1"/>
                  </a:cubicBezTo>
                  <a:cubicBezTo>
                    <a:pt x="12" y="0"/>
                    <a:pt x="12" y="0"/>
                    <a:pt x="12" y="0"/>
                  </a:cubicBezTo>
                  <a:close/>
                  <a:moveTo>
                    <a:pt x="9" y="27"/>
                  </a:moveTo>
                  <a:cubicBezTo>
                    <a:pt x="9" y="27"/>
                    <a:pt x="10" y="27"/>
                    <a:pt x="10" y="27"/>
                  </a:cubicBezTo>
                  <a:cubicBezTo>
                    <a:pt x="15" y="26"/>
                    <a:pt x="17" y="23"/>
                    <a:pt x="17" y="18"/>
                  </a:cubicBezTo>
                  <a:cubicBezTo>
                    <a:pt x="16" y="13"/>
                    <a:pt x="14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1" y="12"/>
                    <a:pt x="12" y="14"/>
                    <a:pt x="12" y="19"/>
                  </a:cubicBezTo>
                  <a:cubicBezTo>
                    <a:pt x="13" y="23"/>
                    <a:pt x="12" y="26"/>
                    <a:pt x="10" y="26"/>
                  </a:cubicBezTo>
                  <a:cubicBezTo>
                    <a:pt x="9" y="26"/>
                    <a:pt x="9" y="26"/>
                    <a:pt x="9" y="25"/>
                  </a:cubicBezTo>
                  <a:lnTo>
                    <a:pt x="9" y="27"/>
                  </a:lnTo>
                  <a:close/>
                  <a:moveTo>
                    <a:pt x="9" y="1"/>
                  </a:moveTo>
                  <a:cubicBezTo>
                    <a:pt x="3" y="4"/>
                    <a:pt x="0" y="9"/>
                    <a:pt x="1" y="17"/>
                  </a:cubicBezTo>
                  <a:cubicBezTo>
                    <a:pt x="2" y="23"/>
                    <a:pt x="4" y="26"/>
                    <a:pt x="9" y="27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7" y="25"/>
                    <a:pt x="6" y="22"/>
                    <a:pt x="6" y="18"/>
                  </a:cubicBezTo>
                  <a:cubicBezTo>
                    <a:pt x="6" y="17"/>
                    <a:pt x="6" y="16"/>
                    <a:pt x="6" y="15"/>
                  </a:cubicBezTo>
                  <a:cubicBezTo>
                    <a:pt x="6" y="14"/>
                    <a:pt x="5" y="14"/>
                    <a:pt x="5" y="14"/>
                  </a:cubicBezTo>
                  <a:cubicBezTo>
                    <a:pt x="6" y="13"/>
                    <a:pt x="7" y="12"/>
                    <a:pt x="8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8" y="11"/>
                    <a:pt x="7" y="11"/>
                    <a:pt x="6" y="12"/>
                  </a:cubicBezTo>
                  <a:cubicBezTo>
                    <a:pt x="6" y="9"/>
                    <a:pt x="7" y="6"/>
                    <a:pt x="9" y="4"/>
                  </a:cubicBezTo>
                  <a:lnTo>
                    <a:pt x="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55"/>
            <p:cNvSpPr/>
            <p:nvPr/>
          </p:nvSpPr>
          <p:spPr bwMode="auto">
            <a:xfrm>
              <a:off x="-6840538" y="2170113"/>
              <a:ext cx="333375" cy="233363"/>
            </a:xfrm>
            <a:custGeom>
              <a:avLst/>
              <a:gdLst>
                <a:gd name="T0" fmla="*/ 56 w 89"/>
                <a:gd name="T1" fmla="*/ 0 h 62"/>
                <a:gd name="T2" fmla="*/ 47 w 89"/>
                <a:gd name="T3" fmla="*/ 17 h 62"/>
                <a:gd name="T4" fmla="*/ 63 w 89"/>
                <a:gd name="T5" fmla="*/ 21 h 62"/>
                <a:gd name="T6" fmla="*/ 60 w 89"/>
                <a:gd name="T7" fmla="*/ 15 h 62"/>
                <a:gd name="T8" fmla="*/ 56 w 89"/>
                <a:gd name="T9" fmla="*/ 13 h 62"/>
                <a:gd name="T10" fmla="*/ 59 w 89"/>
                <a:gd name="T11" fmla="*/ 12 h 62"/>
                <a:gd name="T12" fmla="*/ 60 w 89"/>
                <a:gd name="T13" fmla="*/ 11 h 62"/>
                <a:gd name="T14" fmla="*/ 64 w 89"/>
                <a:gd name="T15" fmla="*/ 14 h 62"/>
                <a:gd name="T16" fmla="*/ 78 w 89"/>
                <a:gd name="T17" fmla="*/ 14 h 62"/>
                <a:gd name="T18" fmla="*/ 87 w 89"/>
                <a:gd name="T19" fmla="*/ 9 h 62"/>
                <a:gd name="T20" fmla="*/ 77 w 89"/>
                <a:gd name="T21" fmla="*/ 16 h 62"/>
                <a:gd name="T22" fmla="*/ 66 w 89"/>
                <a:gd name="T23" fmla="*/ 16 h 62"/>
                <a:gd name="T24" fmla="*/ 68 w 89"/>
                <a:gd name="T25" fmla="*/ 23 h 62"/>
                <a:gd name="T26" fmla="*/ 85 w 89"/>
                <a:gd name="T27" fmla="*/ 36 h 62"/>
                <a:gd name="T28" fmla="*/ 57 w 89"/>
                <a:gd name="T29" fmla="*/ 38 h 62"/>
                <a:gd name="T30" fmla="*/ 53 w 89"/>
                <a:gd name="T31" fmla="*/ 45 h 62"/>
                <a:gd name="T32" fmla="*/ 33 w 89"/>
                <a:gd name="T33" fmla="*/ 39 h 62"/>
                <a:gd name="T34" fmla="*/ 30 w 89"/>
                <a:gd name="T35" fmla="*/ 40 h 62"/>
                <a:gd name="T36" fmla="*/ 39 w 89"/>
                <a:gd name="T37" fmla="*/ 54 h 62"/>
                <a:gd name="T38" fmla="*/ 26 w 89"/>
                <a:gd name="T39" fmla="*/ 48 h 62"/>
                <a:gd name="T40" fmla="*/ 35 w 89"/>
                <a:gd name="T41" fmla="*/ 47 h 62"/>
                <a:gd name="T42" fmla="*/ 28 w 89"/>
                <a:gd name="T43" fmla="*/ 43 h 62"/>
                <a:gd name="T44" fmla="*/ 7 w 89"/>
                <a:gd name="T45" fmla="*/ 59 h 62"/>
                <a:gd name="T46" fmla="*/ 1 w 89"/>
                <a:gd name="T47" fmla="*/ 43 h 62"/>
                <a:gd name="T48" fmla="*/ 10 w 89"/>
                <a:gd name="T49" fmla="*/ 55 h 62"/>
                <a:gd name="T50" fmla="*/ 26 w 89"/>
                <a:gd name="T51" fmla="*/ 42 h 62"/>
                <a:gd name="T52" fmla="*/ 6 w 89"/>
                <a:gd name="T53" fmla="*/ 32 h 62"/>
                <a:gd name="T54" fmla="*/ 3 w 89"/>
                <a:gd name="T55" fmla="*/ 25 h 62"/>
                <a:gd name="T56" fmla="*/ 29 w 89"/>
                <a:gd name="T57" fmla="*/ 39 h 62"/>
                <a:gd name="T58" fmla="*/ 41 w 89"/>
                <a:gd name="T59" fmla="*/ 38 h 62"/>
                <a:gd name="T60" fmla="*/ 50 w 89"/>
                <a:gd name="T61" fmla="*/ 37 h 62"/>
                <a:gd name="T62" fmla="*/ 29 w 89"/>
                <a:gd name="T63" fmla="*/ 23 h 62"/>
                <a:gd name="T64" fmla="*/ 51 w 89"/>
                <a:gd name="T65" fmla="*/ 36 h 62"/>
                <a:gd name="T66" fmla="*/ 53 w 89"/>
                <a:gd name="T67" fmla="*/ 34 h 62"/>
                <a:gd name="T68" fmla="*/ 55 w 89"/>
                <a:gd name="T69" fmla="*/ 35 h 62"/>
                <a:gd name="T70" fmla="*/ 80 w 89"/>
                <a:gd name="T71" fmla="*/ 32 h 62"/>
                <a:gd name="T72" fmla="*/ 63 w 89"/>
                <a:gd name="T73" fmla="*/ 24 h 62"/>
                <a:gd name="T74" fmla="*/ 56 w 89"/>
                <a:gd name="T75" fmla="*/ 24 h 62"/>
                <a:gd name="T76" fmla="*/ 54 w 89"/>
                <a:gd name="T77" fmla="*/ 28 h 62"/>
                <a:gd name="T78" fmla="*/ 53 w 89"/>
                <a:gd name="T79" fmla="*/ 24 h 62"/>
                <a:gd name="T80" fmla="*/ 44 w 89"/>
                <a:gd name="T81" fmla="*/ 22 h 62"/>
                <a:gd name="T82" fmla="*/ 54 w 89"/>
                <a:gd name="T83" fmla="*/ 20 h 62"/>
                <a:gd name="T84" fmla="*/ 36 w 89"/>
                <a:gd name="T85" fmla="*/ 19 h 62"/>
                <a:gd name="T86" fmla="*/ 40 w 89"/>
                <a:gd name="T87" fmla="*/ 11 h 62"/>
                <a:gd name="T88" fmla="*/ 44 w 89"/>
                <a:gd name="T89" fmla="*/ 6 h 62"/>
                <a:gd name="T90" fmla="*/ 40 w 89"/>
                <a:gd name="T91" fmla="*/ 16 h 62"/>
                <a:gd name="T92" fmla="*/ 44 w 89"/>
                <a:gd name="T93" fmla="*/ 16 h 62"/>
                <a:gd name="T94" fmla="*/ 55 w 89"/>
                <a:gd name="T95" fmla="*/ 0 h 62"/>
                <a:gd name="T96" fmla="*/ 56 w 89"/>
                <a:gd name="T97" fmla="*/ 0 h 62"/>
                <a:gd name="T98" fmla="*/ 56 w 89"/>
                <a:gd name="T9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9" h="62">
                  <a:moveTo>
                    <a:pt x="56" y="0"/>
                  </a:moveTo>
                  <a:cubicBezTo>
                    <a:pt x="56" y="1"/>
                    <a:pt x="56" y="12"/>
                    <a:pt x="47" y="17"/>
                  </a:cubicBezTo>
                  <a:cubicBezTo>
                    <a:pt x="47" y="17"/>
                    <a:pt x="59" y="20"/>
                    <a:pt x="63" y="21"/>
                  </a:cubicBezTo>
                  <a:cubicBezTo>
                    <a:pt x="63" y="21"/>
                    <a:pt x="67" y="21"/>
                    <a:pt x="60" y="15"/>
                  </a:cubicBezTo>
                  <a:cubicBezTo>
                    <a:pt x="60" y="15"/>
                    <a:pt x="57" y="14"/>
                    <a:pt x="56" y="13"/>
                  </a:cubicBezTo>
                  <a:cubicBezTo>
                    <a:pt x="56" y="13"/>
                    <a:pt x="58" y="13"/>
                    <a:pt x="59" y="12"/>
                  </a:cubicBezTo>
                  <a:cubicBezTo>
                    <a:pt x="59" y="12"/>
                    <a:pt x="57" y="8"/>
                    <a:pt x="60" y="11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4" y="14"/>
                    <a:pt x="67" y="14"/>
                    <a:pt x="78" y="14"/>
                  </a:cubicBezTo>
                  <a:cubicBezTo>
                    <a:pt x="78" y="14"/>
                    <a:pt x="85" y="15"/>
                    <a:pt x="87" y="9"/>
                  </a:cubicBezTo>
                  <a:cubicBezTo>
                    <a:pt x="87" y="9"/>
                    <a:pt x="89" y="18"/>
                    <a:pt x="77" y="16"/>
                  </a:cubicBezTo>
                  <a:cubicBezTo>
                    <a:pt x="77" y="16"/>
                    <a:pt x="71" y="15"/>
                    <a:pt x="66" y="16"/>
                  </a:cubicBezTo>
                  <a:cubicBezTo>
                    <a:pt x="66" y="16"/>
                    <a:pt x="69" y="21"/>
                    <a:pt x="68" y="23"/>
                  </a:cubicBezTo>
                  <a:cubicBezTo>
                    <a:pt x="68" y="23"/>
                    <a:pt x="88" y="31"/>
                    <a:pt x="85" y="36"/>
                  </a:cubicBezTo>
                  <a:cubicBezTo>
                    <a:pt x="85" y="36"/>
                    <a:pt x="74" y="38"/>
                    <a:pt x="57" y="38"/>
                  </a:cubicBezTo>
                  <a:cubicBezTo>
                    <a:pt x="57" y="38"/>
                    <a:pt x="61" y="45"/>
                    <a:pt x="53" y="45"/>
                  </a:cubicBezTo>
                  <a:cubicBezTo>
                    <a:pt x="53" y="45"/>
                    <a:pt x="35" y="38"/>
                    <a:pt x="33" y="39"/>
                  </a:cubicBezTo>
                  <a:cubicBezTo>
                    <a:pt x="33" y="39"/>
                    <a:pt x="32" y="39"/>
                    <a:pt x="30" y="40"/>
                  </a:cubicBezTo>
                  <a:cubicBezTo>
                    <a:pt x="30" y="40"/>
                    <a:pt x="44" y="50"/>
                    <a:pt x="39" y="54"/>
                  </a:cubicBezTo>
                  <a:cubicBezTo>
                    <a:pt x="39" y="54"/>
                    <a:pt x="30" y="52"/>
                    <a:pt x="26" y="48"/>
                  </a:cubicBezTo>
                  <a:cubicBezTo>
                    <a:pt x="26" y="48"/>
                    <a:pt x="40" y="54"/>
                    <a:pt x="35" y="47"/>
                  </a:cubicBezTo>
                  <a:cubicBezTo>
                    <a:pt x="35" y="47"/>
                    <a:pt x="29" y="42"/>
                    <a:pt x="28" y="43"/>
                  </a:cubicBezTo>
                  <a:cubicBezTo>
                    <a:pt x="28" y="43"/>
                    <a:pt x="11" y="62"/>
                    <a:pt x="7" y="59"/>
                  </a:cubicBezTo>
                  <a:cubicBezTo>
                    <a:pt x="7" y="59"/>
                    <a:pt x="0" y="49"/>
                    <a:pt x="1" y="43"/>
                  </a:cubicBezTo>
                  <a:cubicBezTo>
                    <a:pt x="1" y="43"/>
                    <a:pt x="4" y="55"/>
                    <a:pt x="10" y="55"/>
                  </a:cubicBezTo>
                  <a:cubicBezTo>
                    <a:pt x="10" y="55"/>
                    <a:pt x="22" y="47"/>
                    <a:pt x="26" y="42"/>
                  </a:cubicBezTo>
                  <a:cubicBezTo>
                    <a:pt x="26" y="42"/>
                    <a:pt x="8" y="32"/>
                    <a:pt x="6" y="32"/>
                  </a:cubicBezTo>
                  <a:cubicBezTo>
                    <a:pt x="6" y="32"/>
                    <a:pt x="0" y="25"/>
                    <a:pt x="3" y="25"/>
                  </a:cubicBezTo>
                  <a:cubicBezTo>
                    <a:pt x="3" y="25"/>
                    <a:pt x="25" y="36"/>
                    <a:pt x="29" y="39"/>
                  </a:cubicBezTo>
                  <a:cubicBezTo>
                    <a:pt x="29" y="39"/>
                    <a:pt x="30" y="37"/>
                    <a:pt x="41" y="38"/>
                  </a:cubicBezTo>
                  <a:cubicBezTo>
                    <a:pt x="41" y="38"/>
                    <a:pt x="58" y="40"/>
                    <a:pt x="50" y="37"/>
                  </a:cubicBezTo>
                  <a:cubicBezTo>
                    <a:pt x="50" y="37"/>
                    <a:pt x="33" y="28"/>
                    <a:pt x="29" y="23"/>
                  </a:cubicBezTo>
                  <a:cubicBezTo>
                    <a:pt x="29" y="23"/>
                    <a:pt x="49" y="33"/>
                    <a:pt x="51" y="36"/>
                  </a:cubicBezTo>
                  <a:cubicBezTo>
                    <a:pt x="51" y="36"/>
                    <a:pt x="54" y="35"/>
                    <a:pt x="53" y="34"/>
                  </a:cubicBezTo>
                  <a:cubicBezTo>
                    <a:pt x="53" y="34"/>
                    <a:pt x="54" y="34"/>
                    <a:pt x="55" y="35"/>
                  </a:cubicBezTo>
                  <a:cubicBezTo>
                    <a:pt x="55" y="35"/>
                    <a:pt x="85" y="36"/>
                    <a:pt x="80" y="32"/>
                  </a:cubicBezTo>
                  <a:cubicBezTo>
                    <a:pt x="80" y="32"/>
                    <a:pt x="66" y="24"/>
                    <a:pt x="63" y="24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3" y="24"/>
                    <a:pt x="45" y="24"/>
                    <a:pt x="44" y="22"/>
                  </a:cubicBezTo>
                  <a:cubicBezTo>
                    <a:pt x="44" y="22"/>
                    <a:pt x="62" y="23"/>
                    <a:pt x="54" y="20"/>
                  </a:cubicBezTo>
                  <a:cubicBezTo>
                    <a:pt x="54" y="20"/>
                    <a:pt x="40" y="16"/>
                    <a:pt x="36" y="19"/>
                  </a:cubicBezTo>
                  <a:cubicBezTo>
                    <a:pt x="36" y="19"/>
                    <a:pt x="36" y="15"/>
                    <a:pt x="40" y="11"/>
                  </a:cubicBezTo>
                  <a:cubicBezTo>
                    <a:pt x="40" y="11"/>
                    <a:pt x="42" y="9"/>
                    <a:pt x="44" y="6"/>
                  </a:cubicBezTo>
                  <a:cubicBezTo>
                    <a:pt x="44" y="6"/>
                    <a:pt x="44" y="13"/>
                    <a:pt x="40" y="1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6"/>
                    <a:pt x="52" y="11"/>
                    <a:pt x="55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56"/>
            <p:cNvSpPr/>
            <p:nvPr/>
          </p:nvSpPr>
          <p:spPr bwMode="auto">
            <a:xfrm>
              <a:off x="-6653213" y="2271713"/>
              <a:ext cx="55563" cy="22225"/>
            </a:xfrm>
            <a:custGeom>
              <a:avLst/>
              <a:gdLst>
                <a:gd name="T0" fmla="*/ 15 w 15"/>
                <a:gd name="T1" fmla="*/ 0 h 6"/>
                <a:gd name="T2" fmla="*/ 5 w 15"/>
                <a:gd name="T3" fmla="*/ 5 h 6"/>
                <a:gd name="T4" fmla="*/ 0 w 15"/>
                <a:gd name="T5" fmla="*/ 3 h 6"/>
                <a:gd name="T6" fmla="*/ 14 w 15"/>
                <a:gd name="T7" fmla="*/ 0 h 6"/>
                <a:gd name="T8" fmla="*/ 15 w 1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6">
                  <a:moveTo>
                    <a:pt x="15" y="0"/>
                  </a:moveTo>
                  <a:cubicBezTo>
                    <a:pt x="15" y="0"/>
                    <a:pt x="13" y="6"/>
                    <a:pt x="5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9" y="4"/>
                    <a:pt x="14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57"/>
            <p:cNvSpPr/>
            <p:nvPr/>
          </p:nvSpPr>
          <p:spPr bwMode="auto">
            <a:xfrm>
              <a:off x="-7348538" y="1785938"/>
              <a:ext cx="180975" cy="233363"/>
            </a:xfrm>
            <a:custGeom>
              <a:avLst/>
              <a:gdLst>
                <a:gd name="T0" fmla="*/ 40 w 48"/>
                <a:gd name="T1" fmla="*/ 12 h 62"/>
                <a:gd name="T2" fmla="*/ 45 w 48"/>
                <a:gd name="T3" fmla="*/ 14 h 62"/>
                <a:gd name="T4" fmla="*/ 31 w 48"/>
                <a:gd name="T5" fmla="*/ 38 h 62"/>
                <a:gd name="T6" fmla="*/ 45 w 48"/>
                <a:gd name="T7" fmla="*/ 34 h 62"/>
                <a:gd name="T8" fmla="*/ 46 w 48"/>
                <a:gd name="T9" fmla="*/ 27 h 62"/>
                <a:gd name="T10" fmla="*/ 47 w 48"/>
                <a:gd name="T11" fmla="*/ 37 h 62"/>
                <a:gd name="T12" fmla="*/ 28 w 48"/>
                <a:gd name="T13" fmla="*/ 43 h 62"/>
                <a:gd name="T14" fmla="*/ 0 w 48"/>
                <a:gd name="T15" fmla="*/ 62 h 62"/>
                <a:gd name="T16" fmla="*/ 21 w 48"/>
                <a:gd name="T17" fmla="*/ 43 h 62"/>
                <a:gd name="T18" fmla="*/ 13 w 48"/>
                <a:gd name="T19" fmla="*/ 44 h 62"/>
                <a:gd name="T20" fmla="*/ 12 w 48"/>
                <a:gd name="T21" fmla="*/ 41 h 62"/>
                <a:gd name="T22" fmla="*/ 26 w 48"/>
                <a:gd name="T23" fmla="*/ 39 h 62"/>
                <a:gd name="T24" fmla="*/ 39 w 48"/>
                <a:gd name="T25" fmla="*/ 14 h 62"/>
                <a:gd name="T26" fmla="*/ 40 w 48"/>
                <a:gd name="T27" fmla="*/ 1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2">
                  <a:moveTo>
                    <a:pt x="40" y="12"/>
                  </a:moveTo>
                  <a:cubicBezTo>
                    <a:pt x="40" y="12"/>
                    <a:pt x="48" y="0"/>
                    <a:pt x="45" y="14"/>
                  </a:cubicBezTo>
                  <a:cubicBezTo>
                    <a:pt x="45" y="14"/>
                    <a:pt x="35" y="34"/>
                    <a:pt x="31" y="38"/>
                  </a:cubicBezTo>
                  <a:cubicBezTo>
                    <a:pt x="31" y="38"/>
                    <a:pt x="41" y="37"/>
                    <a:pt x="45" y="34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8" y="35"/>
                    <a:pt x="47" y="37"/>
                  </a:cubicBezTo>
                  <a:cubicBezTo>
                    <a:pt x="47" y="37"/>
                    <a:pt x="36" y="43"/>
                    <a:pt x="28" y="43"/>
                  </a:cubicBezTo>
                  <a:cubicBezTo>
                    <a:pt x="28" y="43"/>
                    <a:pt x="14" y="62"/>
                    <a:pt x="0" y="62"/>
                  </a:cubicBezTo>
                  <a:cubicBezTo>
                    <a:pt x="0" y="62"/>
                    <a:pt x="18" y="56"/>
                    <a:pt x="21" y="43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9" y="42"/>
                    <a:pt x="12" y="41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39" y="14"/>
                    <a:pt x="39" y="14"/>
                    <a:pt x="39" y="14"/>
                  </a:cubicBezTo>
                  <a:lnTo>
                    <a:pt x="4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58"/>
            <p:cNvSpPr/>
            <p:nvPr/>
          </p:nvSpPr>
          <p:spPr bwMode="auto">
            <a:xfrm>
              <a:off x="-7246938" y="1963738"/>
              <a:ext cx="93663" cy="104775"/>
            </a:xfrm>
            <a:custGeom>
              <a:avLst/>
              <a:gdLst>
                <a:gd name="T0" fmla="*/ 1 w 25"/>
                <a:gd name="T1" fmla="*/ 0 h 28"/>
                <a:gd name="T2" fmla="*/ 23 w 25"/>
                <a:gd name="T3" fmla="*/ 25 h 28"/>
                <a:gd name="T4" fmla="*/ 17 w 25"/>
                <a:gd name="T5" fmla="*/ 27 h 28"/>
                <a:gd name="T6" fmla="*/ 9 w 25"/>
                <a:gd name="T7" fmla="*/ 21 h 28"/>
                <a:gd name="T8" fmla="*/ 1 w 25"/>
                <a:gd name="T9" fmla="*/ 2 h 28"/>
                <a:gd name="T10" fmla="*/ 0 w 25"/>
                <a:gd name="T11" fmla="*/ 1 h 28"/>
                <a:gd name="T12" fmla="*/ 1 w 25"/>
                <a:gd name="T1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28">
                  <a:moveTo>
                    <a:pt x="1" y="0"/>
                  </a:moveTo>
                  <a:cubicBezTo>
                    <a:pt x="1" y="0"/>
                    <a:pt x="12" y="22"/>
                    <a:pt x="23" y="25"/>
                  </a:cubicBezTo>
                  <a:cubicBezTo>
                    <a:pt x="23" y="25"/>
                    <a:pt x="25" y="28"/>
                    <a:pt x="17" y="27"/>
                  </a:cubicBezTo>
                  <a:cubicBezTo>
                    <a:pt x="17" y="27"/>
                    <a:pt x="11" y="26"/>
                    <a:pt x="9" y="21"/>
                  </a:cubicBezTo>
                  <a:cubicBezTo>
                    <a:pt x="9" y="21"/>
                    <a:pt x="4" y="6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59"/>
            <p:cNvSpPr/>
            <p:nvPr/>
          </p:nvSpPr>
          <p:spPr bwMode="auto">
            <a:xfrm>
              <a:off x="-8602663" y="2290763"/>
              <a:ext cx="71438" cy="55563"/>
            </a:xfrm>
            <a:custGeom>
              <a:avLst/>
              <a:gdLst>
                <a:gd name="T0" fmla="*/ 0 w 19"/>
                <a:gd name="T1" fmla="*/ 1 h 15"/>
                <a:gd name="T2" fmla="*/ 19 w 19"/>
                <a:gd name="T3" fmla="*/ 15 h 15"/>
                <a:gd name="T4" fmla="*/ 13 w 19"/>
                <a:gd name="T5" fmla="*/ 3 h 15"/>
                <a:gd name="T6" fmla="*/ 1 w 19"/>
                <a:gd name="T7" fmla="*/ 1 h 15"/>
                <a:gd name="T8" fmla="*/ 0 w 19"/>
                <a:gd name="T9" fmla="*/ 1 h 15"/>
                <a:gd name="T10" fmla="*/ 0 w 19"/>
                <a:gd name="T1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5">
                  <a:moveTo>
                    <a:pt x="0" y="1"/>
                  </a:moveTo>
                  <a:cubicBezTo>
                    <a:pt x="0" y="1"/>
                    <a:pt x="17" y="9"/>
                    <a:pt x="19" y="15"/>
                  </a:cubicBezTo>
                  <a:cubicBezTo>
                    <a:pt x="19" y="15"/>
                    <a:pt x="18" y="9"/>
                    <a:pt x="13" y="3"/>
                  </a:cubicBezTo>
                  <a:cubicBezTo>
                    <a:pt x="13" y="3"/>
                    <a:pt x="8" y="0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60"/>
            <p:cNvSpPr/>
            <p:nvPr/>
          </p:nvSpPr>
          <p:spPr bwMode="auto">
            <a:xfrm>
              <a:off x="-8418513" y="2268538"/>
              <a:ext cx="165100" cy="165100"/>
            </a:xfrm>
            <a:custGeom>
              <a:avLst/>
              <a:gdLst>
                <a:gd name="T0" fmla="*/ 12 w 44"/>
                <a:gd name="T1" fmla="*/ 34 h 44"/>
                <a:gd name="T2" fmla="*/ 7 w 44"/>
                <a:gd name="T3" fmla="*/ 36 h 44"/>
                <a:gd name="T4" fmla="*/ 7 w 44"/>
                <a:gd name="T5" fmla="*/ 33 h 44"/>
                <a:gd name="T6" fmla="*/ 6 w 44"/>
                <a:gd name="T7" fmla="*/ 16 h 44"/>
                <a:gd name="T8" fmla="*/ 12 w 44"/>
                <a:gd name="T9" fmla="*/ 21 h 44"/>
                <a:gd name="T10" fmla="*/ 12 w 44"/>
                <a:gd name="T11" fmla="*/ 18 h 44"/>
                <a:gd name="T12" fmla="*/ 5 w 44"/>
                <a:gd name="T13" fmla="*/ 5 h 44"/>
                <a:gd name="T14" fmla="*/ 8 w 44"/>
                <a:gd name="T15" fmla="*/ 3 h 44"/>
                <a:gd name="T16" fmla="*/ 16 w 44"/>
                <a:gd name="T17" fmla="*/ 10 h 44"/>
                <a:gd name="T18" fmla="*/ 42 w 44"/>
                <a:gd name="T19" fmla="*/ 39 h 44"/>
                <a:gd name="T20" fmla="*/ 33 w 44"/>
                <a:gd name="T21" fmla="*/ 40 h 44"/>
                <a:gd name="T22" fmla="*/ 35 w 44"/>
                <a:gd name="T23" fmla="*/ 35 h 44"/>
                <a:gd name="T24" fmla="*/ 11 w 44"/>
                <a:gd name="T25" fmla="*/ 10 h 44"/>
                <a:gd name="T26" fmla="*/ 20 w 44"/>
                <a:gd name="T27" fmla="*/ 31 h 44"/>
                <a:gd name="T28" fmla="*/ 15 w 44"/>
                <a:gd name="T29" fmla="*/ 31 h 44"/>
                <a:gd name="T30" fmla="*/ 5 w 44"/>
                <a:gd name="T31" fmla="*/ 22 h 44"/>
                <a:gd name="T32" fmla="*/ 11 w 44"/>
                <a:gd name="T33" fmla="*/ 33 h 44"/>
                <a:gd name="T34" fmla="*/ 11 w 44"/>
                <a:gd name="T35" fmla="*/ 34 h 44"/>
                <a:gd name="T36" fmla="*/ 12 w 44"/>
                <a:gd name="T37" fmla="*/ 3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" h="44">
                  <a:moveTo>
                    <a:pt x="12" y="34"/>
                  </a:moveTo>
                  <a:cubicBezTo>
                    <a:pt x="12" y="34"/>
                    <a:pt x="12" y="39"/>
                    <a:pt x="7" y="36"/>
                  </a:cubicBezTo>
                  <a:cubicBezTo>
                    <a:pt x="7" y="36"/>
                    <a:pt x="6" y="35"/>
                    <a:pt x="7" y="33"/>
                  </a:cubicBezTo>
                  <a:cubicBezTo>
                    <a:pt x="7" y="33"/>
                    <a:pt x="0" y="16"/>
                    <a:pt x="6" y="16"/>
                  </a:cubicBezTo>
                  <a:cubicBezTo>
                    <a:pt x="6" y="16"/>
                    <a:pt x="9" y="18"/>
                    <a:pt x="12" y="21"/>
                  </a:cubicBezTo>
                  <a:cubicBezTo>
                    <a:pt x="12" y="21"/>
                    <a:pt x="14" y="20"/>
                    <a:pt x="12" y="18"/>
                  </a:cubicBezTo>
                  <a:cubicBezTo>
                    <a:pt x="12" y="18"/>
                    <a:pt x="8" y="8"/>
                    <a:pt x="5" y="5"/>
                  </a:cubicBezTo>
                  <a:cubicBezTo>
                    <a:pt x="5" y="5"/>
                    <a:pt x="5" y="0"/>
                    <a:pt x="8" y="3"/>
                  </a:cubicBezTo>
                  <a:cubicBezTo>
                    <a:pt x="8" y="3"/>
                    <a:pt x="13" y="9"/>
                    <a:pt x="16" y="10"/>
                  </a:cubicBezTo>
                  <a:cubicBezTo>
                    <a:pt x="16" y="10"/>
                    <a:pt x="39" y="30"/>
                    <a:pt x="42" y="39"/>
                  </a:cubicBezTo>
                  <a:cubicBezTo>
                    <a:pt x="42" y="39"/>
                    <a:pt x="44" y="44"/>
                    <a:pt x="33" y="40"/>
                  </a:cubicBezTo>
                  <a:cubicBezTo>
                    <a:pt x="33" y="40"/>
                    <a:pt x="40" y="39"/>
                    <a:pt x="35" y="35"/>
                  </a:cubicBezTo>
                  <a:cubicBezTo>
                    <a:pt x="35" y="35"/>
                    <a:pt x="14" y="11"/>
                    <a:pt x="11" y="10"/>
                  </a:cubicBezTo>
                  <a:cubicBezTo>
                    <a:pt x="11" y="10"/>
                    <a:pt x="18" y="26"/>
                    <a:pt x="20" y="31"/>
                  </a:cubicBezTo>
                  <a:cubicBezTo>
                    <a:pt x="20" y="31"/>
                    <a:pt x="18" y="34"/>
                    <a:pt x="15" y="31"/>
                  </a:cubicBezTo>
                  <a:cubicBezTo>
                    <a:pt x="15" y="31"/>
                    <a:pt x="5" y="13"/>
                    <a:pt x="5" y="22"/>
                  </a:cubicBezTo>
                  <a:cubicBezTo>
                    <a:pt x="5" y="22"/>
                    <a:pt x="9" y="30"/>
                    <a:pt x="11" y="33"/>
                  </a:cubicBezTo>
                  <a:cubicBezTo>
                    <a:pt x="11" y="34"/>
                    <a:pt x="11" y="34"/>
                    <a:pt x="11" y="34"/>
                  </a:cubicBezTo>
                  <a:lnTo>
                    <a:pt x="1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61"/>
            <p:cNvSpPr/>
            <p:nvPr/>
          </p:nvSpPr>
          <p:spPr bwMode="auto">
            <a:xfrm>
              <a:off x="-8432800" y="2139950"/>
              <a:ext cx="209550" cy="203200"/>
            </a:xfrm>
            <a:custGeom>
              <a:avLst/>
              <a:gdLst>
                <a:gd name="T0" fmla="*/ 1 w 56"/>
                <a:gd name="T1" fmla="*/ 32 h 54"/>
                <a:gd name="T2" fmla="*/ 4 w 56"/>
                <a:gd name="T3" fmla="*/ 15 h 54"/>
                <a:gd name="T4" fmla="*/ 6 w 56"/>
                <a:gd name="T5" fmla="*/ 13 h 54"/>
                <a:gd name="T6" fmla="*/ 47 w 56"/>
                <a:gd name="T7" fmla="*/ 48 h 54"/>
                <a:gd name="T8" fmla="*/ 35 w 56"/>
                <a:gd name="T9" fmla="*/ 54 h 54"/>
                <a:gd name="T10" fmla="*/ 55 w 56"/>
                <a:gd name="T11" fmla="*/ 49 h 54"/>
                <a:gd name="T12" fmla="*/ 51 w 56"/>
                <a:gd name="T13" fmla="*/ 45 h 54"/>
                <a:gd name="T14" fmla="*/ 11 w 56"/>
                <a:gd name="T15" fmla="*/ 10 h 54"/>
                <a:gd name="T16" fmla="*/ 1 w 56"/>
                <a:gd name="T17" fmla="*/ 9 h 54"/>
                <a:gd name="T18" fmla="*/ 1 w 56"/>
                <a:gd name="T19" fmla="*/ 31 h 54"/>
                <a:gd name="T20" fmla="*/ 0 w 56"/>
                <a:gd name="T21" fmla="*/ 32 h 54"/>
                <a:gd name="T22" fmla="*/ 1 w 56"/>
                <a:gd name="T23" fmla="*/ 3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54">
                  <a:moveTo>
                    <a:pt x="1" y="32"/>
                  </a:moveTo>
                  <a:cubicBezTo>
                    <a:pt x="1" y="32"/>
                    <a:pt x="6" y="22"/>
                    <a:pt x="4" y="15"/>
                  </a:cubicBezTo>
                  <a:cubicBezTo>
                    <a:pt x="4" y="15"/>
                    <a:pt x="4" y="11"/>
                    <a:pt x="6" y="13"/>
                  </a:cubicBezTo>
                  <a:cubicBezTo>
                    <a:pt x="6" y="13"/>
                    <a:pt x="19" y="30"/>
                    <a:pt x="47" y="48"/>
                  </a:cubicBezTo>
                  <a:cubicBezTo>
                    <a:pt x="47" y="48"/>
                    <a:pt x="37" y="54"/>
                    <a:pt x="35" y="54"/>
                  </a:cubicBezTo>
                  <a:cubicBezTo>
                    <a:pt x="35" y="54"/>
                    <a:pt x="51" y="51"/>
                    <a:pt x="55" y="49"/>
                  </a:cubicBezTo>
                  <a:cubicBezTo>
                    <a:pt x="55" y="49"/>
                    <a:pt x="56" y="48"/>
                    <a:pt x="51" y="45"/>
                  </a:cubicBezTo>
                  <a:cubicBezTo>
                    <a:pt x="51" y="45"/>
                    <a:pt x="15" y="20"/>
                    <a:pt x="11" y="10"/>
                  </a:cubicBezTo>
                  <a:cubicBezTo>
                    <a:pt x="11" y="10"/>
                    <a:pt x="6" y="0"/>
                    <a:pt x="1" y="9"/>
                  </a:cubicBezTo>
                  <a:cubicBezTo>
                    <a:pt x="1" y="9"/>
                    <a:pt x="1" y="29"/>
                    <a:pt x="1" y="31"/>
                  </a:cubicBezTo>
                  <a:cubicBezTo>
                    <a:pt x="0" y="32"/>
                    <a:pt x="0" y="32"/>
                    <a:pt x="0" y="32"/>
                  </a:cubicBezTo>
                  <a:lnTo>
                    <a:pt x="1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62"/>
            <p:cNvSpPr/>
            <p:nvPr/>
          </p:nvSpPr>
          <p:spPr bwMode="auto">
            <a:xfrm>
              <a:off x="-8418513" y="2244725"/>
              <a:ext cx="93663" cy="65088"/>
            </a:xfrm>
            <a:custGeom>
              <a:avLst/>
              <a:gdLst>
                <a:gd name="T0" fmla="*/ 0 w 25"/>
                <a:gd name="T1" fmla="*/ 6 h 17"/>
                <a:gd name="T2" fmla="*/ 14 w 25"/>
                <a:gd name="T3" fmla="*/ 5 h 17"/>
                <a:gd name="T4" fmla="*/ 17 w 25"/>
                <a:gd name="T5" fmla="*/ 12 h 17"/>
                <a:gd name="T6" fmla="*/ 25 w 25"/>
                <a:gd name="T7" fmla="*/ 14 h 17"/>
                <a:gd name="T8" fmla="*/ 19 w 25"/>
                <a:gd name="T9" fmla="*/ 16 h 17"/>
                <a:gd name="T10" fmla="*/ 14 w 25"/>
                <a:gd name="T11" fmla="*/ 10 h 17"/>
                <a:gd name="T12" fmla="*/ 0 w 25"/>
                <a:gd name="T13" fmla="*/ 6 h 17"/>
                <a:gd name="T14" fmla="*/ 0 w 25"/>
                <a:gd name="T15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17">
                  <a:moveTo>
                    <a:pt x="0" y="6"/>
                  </a:moveTo>
                  <a:cubicBezTo>
                    <a:pt x="0" y="6"/>
                    <a:pt x="8" y="0"/>
                    <a:pt x="14" y="5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21" y="14"/>
                    <a:pt x="25" y="14"/>
                  </a:cubicBezTo>
                  <a:cubicBezTo>
                    <a:pt x="25" y="14"/>
                    <a:pt x="23" y="17"/>
                    <a:pt x="19" y="16"/>
                  </a:cubicBezTo>
                  <a:cubicBezTo>
                    <a:pt x="19" y="16"/>
                    <a:pt x="14" y="13"/>
                    <a:pt x="14" y="10"/>
                  </a:cubicBezTo>
                  <a:cubicBezTo>
                    <a:pt x="14" y="10"/>
                    <a:pt x="11" y="3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63"/>
            <p:cNvSpPr>
              <a:spLocks noEditPoints="1"/>
            </p:cNvSpPr>
            <p:nvPr/>
          </p:nvSpPr>
          <p:spPr bwMode="auto">
            <a:xfrm>
              <a:off x="-8537575" y="2225675"/>
              <a:ext cx="187325" cy="301625"/>
            </a:xfrm>
            <a:custGeom>
              <a:avLst/>
              <a:gdLst>
                <a:gd name="T0" fmla="*/ 19 w 50"/>
                <a:gd name="T1" fmla="*/ 54 h 80"/>
                <a:gd name="T2" fmla="*/ 34 w 50"/>
                <a:gd name="T3" fmla="*/ 57 h 80"/>
                <a:gd name="T4" fmla="*/ 22 w 50"/>
                <a:gd name="T5" fmla="*/ 44 h 80"/>
                <a:gd name="T6" fmla="*/ 19 w 50"/>
                <a:gd name="T7" fmla="*/ 39 h 80"/>
                <a:gd name="T8" fmla="*/ 19 w 50"/>
                <a:gd name="T9" fmla="*/ 21 h 80"/>
                <a:gd name="T10" fmla="*/ 16 w 50"/>
                <a:gd name="T11" fmla="*/ 18 h 80"/>
                <a:gd name="T12" fmla="*/ 16 w 50"/>
                <a:gd name="T13" fmla="*/ 10 h 80"/>
                <a:gd name="T14" fmla="*/ 19 w 50"/>
                <a:gd name="T15" fmla="*/ 13 h 80"/>
                <a:gd name="T16" fmla="*/ 21 w 50"/>
                <a:gd name="T17" fmla="*/ 7 h 80"/>
                <a:gd name="T18" fmla="*/ 18 w 50"/>
                <a:gd name="T19" fmla="*/ 4 h 80"/>
                <a:gd name="T20" fmla="*/ 16 w 50"/>
                <a:gd name="T21" fmla="*/ 4 h 80"/>
                <a:gd name="T22" fmla="*/ 16 w 50"/>
                <a:gd name="T23" fmla="*/ 2 h 80"/>
                <a:gd name="T24" fmla="*/ 20 w 50"/>
                <a:gd name="T25" fmla="*/ 2 h 80"/>
                <a:gd name="T26" fmla="*/ 26 w 50"/>
                <a:gd name="T27" fmla="*/ 4 h 80"/>
                <a:gd name="T28" fmla="*/ 26 w 50"/>
                <a:gd name="T29" fmla="*/ 32 h 80"/>
                <a:gd name="T30" fmla="*/ 23 w 50"/>
                <a:gd name="T31" fmla="*/ 38 h 80"/>
                <a:gd name="T32" fmla="*/ 26 w 50"/>
                <a:gd name="T33" fmla="*/ 41 h 80"/>
                <a:gd name="T34" fmla="*/ 38 w 50"/>
                <a:gd name="T35" fmla="*/ 58 h 80"/>
                <a:gd name="T36" fmla="*/ 50 w 50"/>
                <a:gd name="T37" fmla="*/ 76 h 80"/>
                <a:gd name="T38" fmla="*/ 43 w 50"/>
                <a:gd name="T39" fmla="*/ 76 h 80"/>
                <a:gd name="T40" fmla="*/ 29 w 50"/>
                <a:gd name="T41" fmla="*/ 64 h 80"/>
                <a:gd name="T42" fmla="*/ 20 w 50"/>
                <a:gd name="T43" fmla="*/ 56 h 80"/>
                <a:gd name="T44" fmla="*/ 19 w 50"/>
                <a:gd name="T45" fmla="*/ 54 h 80"/>
                <a:gd name="T46" fmla="*/ 16 w 50"/>
                <a:gd name="T47" fmla="*/ 18 h 80"/>
                <a:gd name="T48" fmla="*/ 6 w 50"/>
                <a:gd name="T49" fmla="*/ 2 h 80"/>
                <a:gd name="T50" fmla="*/ 8 w 50"/>
                <a:gd name="T51" fmla="*/ 3 h 80"/>
                <a:gd name="T52" fmla="*/ 16 w 50"/>
                <a:gd name="T53" fmla="*/ 2 h 80"/>
                <a:gd name="T54" fmla="*/ 16 w 50"/>
                <a:gd name="T55" fmla="*/ 4 h 80"/>
                <a:gd name="T56" fmla="*/ 10 w 50"/>
                <a:gd name="T57" fmla="*/ 4 h 80"/>
                <a:gd name="T58" fmla="*/ 11 w 50"/>
                <a:gd name="T59" fmla="*/ 6 h 80"/>
                <a:gd name="T60" fmla="*/ 16 w 50"/>
                <a:gd name="T61" fmla="*/ 10 h 80"/>
                <a:gd name="T62" fmla="*/ 16 w 50"/>
                <a:gd name="T63" fmla="*/ 1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0" h="80">
                  <a:moveTo>
                    <a:pt x="19" y="54"/>
                  </a:moveTo>
                  <a:cubicBezTo>
                    <a:pt x="19" y="54"/>
                    <a:pt x="42" y="67"/>
                    <a:pt x="34" y="57"/>
                  </a:cubicBezTo>
                  <a:cubicBezTo>
                    <a:pt x="34" y="57"/>
                    <a:pt x="25" y="45"/>
                    <a:pt x="22" y="44"/>
                  </a:cubicBezTo>
                  <a:cubicBezTo>
                    <a:pt x="22" y="44"/>
                    <a:pt x="20" y="44"/>
                    <a:pt x="19" y="39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9" y="21"/>
                    <a:pt x="18" y="20"/>
                    <a:pt x="16" y="18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21" y="15"/>
                    <a:pt x="21" y="7"/>
                    <a:pt x="21" y="7"/>
                  </a:cubicBezTo>
                  <a:cubicBezTo>
                    <a:pt x="21" y="6"/>
                    <a:pt x="18" y="4"/>
                    <a:pt x="18" y="4"/>
                  </a:cubicBezTo>
                  <a:cubicBezTo>
                    <a:pt x="17" y="4"/>
                    <a:pt x="17" y="4"/>
                    <a:pt x="16" y="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2" y="0"/>
                    <a:pt x="26" y="4"/>
                  </a:cubicBezTo>
                  <a:cubicBezTo>
                    <a:pt x="26" y="4"/>
                    <a:pt x="23" y="25"/>
                    <a:pt x="26" y="32"/>
                  </a:cubicBezTo>
                  <a:cubicBezTo>
                    <a:pt x="26" y="32"/>
                    <a:pt x="26" y="34"/>
                    <a:pt x="23" y="38"/>
                  </a:cubicBezTo>
                  <a:cubicBezTo>
                    <a:pt x="23" y="38"/>
                    <a:pt x="22" y="39"/>
                    <a:pt x="26" y="41"/>
                  </a:cubicBezTo>
                  <a:cubicBezTo>
                    <a:pt x="26" y="41"/>
                    <a:pt x="35" y="53"/>
                    <a:pt x="38" y="58"/>
                  </a:cubicBezTo>
                  <a:cubicBezTo>
                    <a:pt x="38" y="58"/>
                    <a:pt x="50" y="73"/>
                    <a:pt x="50" y="76"/>
                  </a:cubicBezTo>
                  <a:cubicBezTo>
                    <a:pt x="50" y="76"/>
                    <a:pt x="46" y="80"/>
                    <a:pt x="43" y="76"/>
                  </a:cubicBezTo>
                  <a:cubicBezTo>
                    <a:pt x="43" y="76"/>
                    <a:pt x="32" y="66"/>
                    <a:pt x="29" y="64"/>
                  </a:cubicBezTo>
                  <a:cubicBezTo>
                    <a:pt x="20" y="56"/>
                    <a:pt x="20" y="56"/>
                    <a:pt x="20" y="56"/>
                  </a:cubicBezTo>
                  <a:lnTo>
                    <a:pt x="19" y="54"/>
                  </a:lnTo>
                  <a:close/>
                  <a:moveTo>
                    <a:pt x="16" y="18"/>
                  </a:moveTo>
                  <a:cubicBezTo>
                    <a:pt x="10" y="12"/>
                    <a:pt x="0" y="1"/>
                    <a:pt x="6" y="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4"/>
                    <a:pt x="10" y="4"/>
                    <a:pt x="10" y="4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6" y="10"/>
                    <a:pt x="16" y="10"/>
                    <a:pt x="16" y="10"/>
                  </a:cubicBez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64"/>
            <p:cNvSpPr/>
            <p:nvPr/>
          </p:nvSpPr>
          <p:spPr bwMode="auto">
            <a:xfrm>
              <a:off x="-8012113" y="1827213"/>
              <a:ext cx="134938" cy="139700"/>
            </a:xfrm>
            <a:custGeom>
              <a:avLst/>
              <a:gdLst>
                <a:gd name="T0" fmla="*/ 1 w 36"/>
                <a:gd name="T1" fmla="*/ 35 h 37"/>
                <a:gd name="T2" fmla="*/ 20 w 36"/>
                <a:gd name="T3" fmla="*/ 20 h 37"/>
                <a:gd name="T4" fmla="*/ 22 w 36"/>
                <a:gd name="T5" fmla="*/ 0 h 37"/>
                <a:gd name="T6" fmla="*/ 25 w 36"/>
                <a:gd name="T7" fmla="*/ 16 h 37"/>
                <a:gd name="T8" fmla="*/ 32 w 36"/>
                <a:gd name="T9" fmla="*/ 9 h 37"/>
                <a:gd name="T10" fmla="*/ 32 w 36"/>
                <a:gd name="T11" fmla="*/ 7 h 37"/>
                <a:gd name="T12" fmla="*/ 35 w 36"/>
                <a:gd name="T13" fmla="*/ 10 h 37"/>
                <a:gd name="T14" fmla="*/ 8 w 36"/>
                <a:gd name="T15" fmla="*/ 35 h 37"/>
                <a:gd name="T16" fmla="*/ 0 w 36"/>
                <a:gd name="T17" fmla="*/ 36 h 37"/>
                <a:gd name="T18" fmla="*/ 1 w 36"/>
                <a:gd name="T19" fmla="*/ 3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7">
                  <a:moveTo>
                    <a:pt x="1" y="35"/>
                  </a:moveTo>
                  <a:cubicBezTo>
                    <a:pt x="1" y="36"/>
                    <a:pt x="3" y="37"/>
                    <a:pt x="20" y="20"/>
                  </a:cubicBezTo>
                  <a:cubicBezTo>
                    <a:pt x="20" y="20"/>
                    <a:pt x="18" y="2"/>
                    <a:pt x="22" y="0"/>
                  </a:cubicBezTo>
                  <a:cubicBezTo>
                    <a:pt x="22" y="0"/>
                    <a:pt x="26" y="9"/>
                    <a:pt x="25" y="16"/>
                  </a:cubicBezTo>
                  <a:cubicBezTo>
                    <a:pt x="25" y="16"/>
                    <a:pt x="29" y="16"/>
                    <a:pt x="32" y="9"/>
                  </a:cubicBezTo>
                  <a:cubicBezTo>
                    <a:pt x="32" y="9"/>
                    <a:pt x="30" y="5"/>
                    <a:pt x="32" y="7"/>
                  </a:cubicBezTo>
                  <a:cubicBezTo>
                    <a:pt x="32" y="7"/>
                    <a:pt x="36" y="9"/>
                    <a:pt x="35" y="10"/>
                  </a:cubicBezTo>
                  <a:cubicBezTo>
                    <a:pt x="35" y="10"/>
                    <a:pt x="20" y="31"/>
                    <a:pt x="8" y="35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1" y="35"/>
                    <a:pt x="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65"/>
            <p:cNvSpPr>
              <a:spLocks noEditPoints="1"/>
            </p:cNvSpPr>
            <p:nvPr/>
          </p:nvSpPr>
          <p:spPr bwMode="auto">
            <a:xfrm>
              <a:off x="-7986713" y="1879600"/>
              <a:ext cx="195263" cy="211138"/>
            </a:xfrm>
            <a:custGeom>
              <a:avLst/>
              <a:gdLst>
                <a:gd name="T0" fmla="*/ 24 w 52"/>
                <a:gd name="T1" fmla="*/ 9 h 56"/>
                <a:gd name="T2" fmla="*/ 30 w 52"/>
                <a:gd name="T3" fmla="*/ 5 h 56"/>
                <a:gd name="T4" fmla="*/ 36 w 52"/>
                <a:gd name="T5" fmla="*/ 2 h 56"/>
                <a:gd name="T6" fmla="*/ 39 w 52"/>
                <a:gd name="T7" fmla="*/ 10 h 56"/>
                <a:gd name="T8" fmla="*/ 50 w 52"/>
                <a:gd name="T9" fmla="*/ 45 h 56"/>
                <a:gd name="T10" fmla="*/ 40 w 52"/>
                <a:gd name="T11" fmla="*/ 50 h 56"/>
                <a:gd name="T12" fmla="*/ 47 w 52"/>
                <a:gd name="T13" fmla="*/ 45 h 56"/>
                <a:gd name="T14" fmla="*/ 36 w 52"/>
                <a:gd name="T15" fmla="*/ 8 h 56"/>
                <a:gd name="T16" fmla="*/ 29 w 52"/>
                <a:gd name="T17" fmla="*/ 8 h 56"/>
                <a:gd name="T18" fmla="*/ 24 w 52"/>
                <a:gd name="T19" fmla="*/ 12 h 56"/>
                <a:gd name="T20" fmla="*/ 24 w 52"/>
                <a:gd name="T21" fmla="*/ 9 h 56"/>
                <a:gd name="T22" fmla="*/ 24 w 52"/>
                <a:gd name="T23" fmla="*/ 21 h 56"/>
                <a:gd name="T24" fmla="*/ 24 w 52"/>
                <a:gd name="T25" fmla="*/ 23 h 56"/>
                <a:gd name="T26" fmla="*/ 25 w 52"/>
                <a:gd name="T27" fmla="*/ 22 h 56"/>
                <a:gd name="T28" fmla="*/ 24 w 52"/>
                <a:gd name="T29" fmla="*/ 21 h 56"/>
                <a:gd name="T30" fmla="*/ 24 w 52"/>
                <a:gd name="T31" fmla="*/ 32 h 56"/>
                <a:gd name="T32" fmla="*/ 24 w 52"/>
                <a:gd name="T33" fmla="*/ 35 h 56"/>
                <a:gd name="T34" fmla="*/ 26 w 52"/>
                <a:gd name="T35" fmla="*/ 40 h 56"/>
                <a:gd name="T36" fmla="*/ 24 w 52"/>
                <a:gd name="T37" fmla="*/ 42 h 56"/>
                <a:gd name="T38" fmla="*/ 24 w 52"/>
                <a:gd name="T39" fmla="*/ 45 h 56"/>
                <a:gd name="T40" fmla="*/ 26 w 52"/>
                <a:gd name="T41" fmla="*/ 43 h 56"/>
                <a:gd name="T42" fmla="*/ 30 w 52"/>
                <a:gd name="T43" fmla="*/ 51 h 56"/>
                <a:gd name="T44" fmla="*/ 28 w 52"/>
                <a:gd name="T45" fmla="*/ 40 h 56"/>
                <a:gd name="T46" fmla="*/ 24 w 52"/>
                <a:gd name="T47" fmla="*/ 32 h 56"/>
                <a:gd name="T48" fmla="*/ 5 w 52"/>
                <a:gd name="T49" fmla="*/ 52 h 56"/>
                <a:gd name="T50" fmla="*/ 2 w 52"/>
                <a:gd name="T51" fmla="*/ 51 h 56"/>
                <a:gd name="T52" fmla="*/ 5 w 52"/>
                <a:gd name="T53" fmla="*/ 30 h 56"/>
                <a:gd name="T54" fmla="*/ 24 w 52"/>
                <a:gd name="T55" fmla="*/ 9 h 56"/>
                <a:gd name="T56" fmla="*/ 24 w 52"/>
                <a:gd name="T57" fmla="*/ 12 h 56"/>
                <a:gd name="T58" fmla="*/ 11 w 52"/>
                <a:gd name="T59" fmla="*/ 28 h 56"/>
                <a:gd name="T60" fmla="*/ 20 w 52"/>
                <a:gd name="T61" fmla="*/ 22 h 56"/>
                <a:gd name="T62" fmla="*/ 24 w 52"/>
                <a:gd name="T63" fmla="*/ 21 h 56"/>
                <a:gd name="T64" fmla="*/ 24 w 52"/>
                <a:gd name="T65" fmla="*/ 23 h 56"/>
                <a:gd name="T66" fmla="*/ 23 w 52"/>
                <a:gd name="T67" fmla="*/ 32 h 56"/>
                <a:gd name="T68" fmla="*/ 24 w 52"/>
                <a:gd name="T69" fmla="*/ 32 h 56"/>
                <a:gd name="T70" fmla="*/ 24 w 52"/>
                <a:gd name="T71" fmla="*/ 35 h 56"/>
                <a:gd name="T72" fmla="*/ 24 w 52"/>
                <a:gd name="T73" fmla="*/ 35 h 56"/>
                <a:gd name="T74" fmla="*/ 23 w 52"/>
                <a:gd name="T75" fmla="*/ 36 h 56"/>
                <a:gd name="T76" fmla="*/ 22 w 52"/>
                <a:gd name="T77" fmla="*/ 42 h 56"/>
                <a:gd name="T78" fmla="*/ 24 w 52"/>
                <a:gd name="T79" fmla="*/ 42 h 56"/>
                <a:gd name="T80" fmla="*/ 24 w 52"/>
                <a:gd name="T81" fmla="*/ 45 h 56"/>
                <a:gd name="T82" fmla="*/ 20 w 52"/>
                <a:gd name="T83" fmla="*/ 45 h 56"/>
                <a:gd name="T84" fmla="*/ 22 w 52"/>
                <a:gd name="T85" fmla="*/ 35 h 56"/>
                <a:gd name="T86" fmla="*/ 20 w 52"/>
                <a:gd name="T87" fmla="*/ 30 h 56"/>
                <a:gd name="T88" fmla="*/ 19 w 52"/>
                <a:gd name="T89" fmla="*/ 27 h 56"/>
                <a:gd name="T90" fmla="*/ 17 w 52"/>
                <a:gd name="T91" fmla="*/ 32 h 56"/>
                <a:gd name="T92" fmla="*/ 13 w 52"/>
                <a:gd name="T93" fmla="*/ 32 h 56"/>
                <a:gd name="T94" fmla="*/ 6 w 52"/>
                <a:gd name="T95" fmla="*/ 35 h 56"/>
                <a:gd name="T96" fmla="*/ 4 w 52"/>
                <a:gd name="T97" fmla="*/ 51 h 56"/>
                <a:gd name="T98" fmla="*/ 5 w 52"/>
                <a:gd name="T99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2" h="56">
                  <a:moveTo>
                    <a:pt x="24" y="9"/>
                  </a:moveTo>
                  <a:cubicBezTo>
                    <a:pt x="26" y="7"/>
                    <a:pt x="28" y="6"/>
                    <a:pt x="30" y="5"/>
                  </a:cubicBezTo>
                  <a:cubicBezTo>
                    <a:pt x="30" y="5"/>
                    <a:pt x="33" y="0"/>
                    <a:pt x="36" y="2"/>
                  </a:cubicBezTo>
                  <a:cubicBezTo>
                    <a:pt x="36" y="2"/>
                    <a:pt x="37" y="1"/>
                    <a:pt x="39" y="10"/>
                  </a:cubicBezTo>
                  <a:cubicBezTo>
                    <a:pt x="39" y="10"/>
                    <a:pt x="45" y="36"/>
                    <a:pt x="50" y="45"/>
                  </a:cubicBezTo>
                  <a:cubicBezTo>
                    <a:pt x="50" y="45"/>
                    <a:pt x="52" y="56"/>
                    <a:pt x="40" y="50"/>
                  </a:cubicBezTo>
                  <a:cubicBezTo>
                    <a:pt x="40" y="50"/>
                    <a:pt x="49" y="51"/>
                    <a:pt x="47" y="45"/>
                  </a:cubicBezTo>
                  <a:cubicBezTo>
                    <a:pt x="47" y="45"/>
                    <a:pt x="36" y="17"/>
                    <a:pt x="36" y="8"/>
                  </a:cubicBezTo>
                  <a:cubicBezTo>
                    <a:pt x="36" y="8"/>
                    <a:pt x="35" y="4"/>
                    <a:pt x="29" y="8"/>
                  </a:cubicBezTo>
                  <a:cubicBezTo>
                    <a:pt x="29" y="8"/>
                    <a:pt x="27" y="9"/>
                    <a:pt x="24" y="12"/>
                  </a:cubicBezTo>
                  <a:cubicBezTo>
                    <a:pt x="24" y="9"/>
                    <a:pt x="24" y="9"/>
                    <a:pt x="24" y="9"/>
                  </a:cubicBezTo>
                  <a:close/>
                  <a:moveTo>
                    <a:pt x="24" y="21"/>
                  </a:move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5" y="22"/>
                    <a:pt x="25" y="22"/>
                  </a:cubicBezTo>
                  <a:cubicBezTo>
                    <a:pt x="25" y="22"/>
                    <a:pt x="24" y="21"/>
                    <a:pt x="24" y="21"/>
                  </a:cubicBezTo>
                  <a:close/>
                  <a:moveTo>
                    <a:pt x="24" y="32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5" y="36"/>
                    <a:pt x="27" y="38"/>
                    <a:pt x="26" y="40"/>
                  </a:cubicBezTo>
                  <a:cubicBezTo>
                    <a:pt x="26" y="40"/>
                    <a:pt x="25" y="41"/>
                    <a:pt x="24" y="42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5" y="44"/>
                    <a:pt x="26" y="43"/>
                    <a:pt x="26" y="43"/>
                  </a:cubicBezTo>
                  <a:cubicBezTo>
                    <a:pt x="29" y="52"/>
                    <a:pt x="30" y="51"/>
                    <a:pt x="30" y="51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30" y="34"/>
                    <a:pt x="26" y="33"/>
                    <a:pt x="24" y="32"/>
                  </a:cubicBezTo>
                  <a:close/>
                  <a:moveTo>
                    <a:pt x="5" y="52"/>
                  </a:moveTo>
                  <a:cubicBezTo>
                    <a:pt x="5" y="52"/>
                    <a:pt x="5" y="56"/>
                    <a:pt x="2" y="51"/>
                  </a:cubicBezTo>
                  <a:cubicBezTo>
                    <a:pt x="2" y="51"/>
                    <a:pt x="0" y="45"/>
                    <a:pt x="5" y="30"/>
                  </a:cubicBezTo>
                  <a:cubicBezTo>
                    <a:pt x="5" y="30"/>
                    <a:pt x="13" y="18"/>
                    <a:pt x="24" y="9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19" y="17"/>
                    <a:pt x="11" y="24"/>
                    <a:pt x="11" y="28"/>
                  </a:cubicBezTo>
                  <a:cubicBezTo>
                    <a:pt x="11" y="28"/>
                    <a:pt x="16" y="33"/>
                    <a:pt x="20" y="22"/>
                  </a:cubicBezTo>
                  <a:cubicBezTo>
                    <a:pt x="20" y="22"/>
                    <a:pt x="23" y="19"/>
                    <a:pt x="24" y="21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3" y="25"/>
                    <a:pt x="20" y="31"/>
                    <a:pt x="23" y="32"/>
                  </a:cubicBezTo>
                  <a:cubicBezTo>
                    <a:pt x="23" y="32"/>
                    <a:pt x="23" y="32"/>
                    <a:pt x="24" y="32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3" y="43"/>
                    <a:pt x="23" y="43"/>
                    <a:pt x="24" y="42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3" y="47"/>
                    <a:pt x="21" y="48"/>
                    <a:pt x="20" y="4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2" y="35"/>
                    <a:pt x="18" y="34"/>
                    <a:pt x="20" y="30"/>
                  </a:cubicBezTo>
                  <a:cubicBezTo>
                    <a:pt x="20" y="30"/>
                    <a:pt x="18" y="28"/>
                    <a:pt x="19" y="27"/>
                  </a:cubicBezTo>
                  <a:cubicBezTo>
                    <a:pt x="19" y="27"/>
                    <a:pt x="16" y="30"/>
                    <a:pt x="17" y="32"/>
                  </a:cubicBezTo>
                  <a:cubicBezTo>
                    <a:pt x="17" y="32"/>
                    <a:pt x="15" y="34"/>
                    <a:pt x="13" y="32"/>
                  </a:cubicBezTo>
                  <a:cubicBezTo>
                    <a:pt x="13" y="32"/>
                    <a:pt x="8" y="29"/>
                    <a:pt x="6" y="35"/>
                  </a:cubicBezTo>
                  <a:cubicBezTo>
                    <a:pt x="6" y="35"/>
                    <a:pt x="2" y="43"/>
                    <a:pt x="4" y="51"/>
                  </a:cubicBezTo>
                  <a:cubicBezTo>
                    <a:pt x="5" y="52"/>
                    <a:pt x="5" y="52"/>
                    <a:pt x="5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66"/>
            <p:cNvSpPr>
              <a:spLocks noEditPoints="1"/>
            </p:cNvSpPr>
            <p:nvPr/>
          </p:nvSpPr>
          <p:spPr bwMode="auto">
            <a:xfrm>
              <a:off x="-8421688" y="2046288"/>
              <a:ext cx="1787525" cy="1790700"/>
            </a:xfrm>
            <a:custGeom>
              <a:avLst/>
              <a:gdLst>
                <a:gd name="T0" fmla="*/ 449 w 476"/>
                <a:gd name="T1" fmla="*/ 179 h 476"/>
                <a:gd name="T2" fmla="*/ 391 w 476"/>
                <a:gd name="T3" fmla="*/ 137 h 476"/>
                <a:gd name="T4" fmla="*/ 430 w 476"/>
                <a:gd name="T5" fmla="*/ 193 h 476"/>
                <a:gd name="T6" fmla="*/ 359 w 476"/>
                <a:gd name="T7" fmla="*/ 434 h 476"/>
                <a:gd name="T8" fmla="*/ 359 w 476"/>
                <a:gd name="T9" fmla="*/ 99 h 476"/>
                <a:gd name="T10" fmla="*/ 338 w 476"/>
                <a:gd name="T11" fmla="*/ 219 h 476"/>
                <a:gd name="T12" fmla="*/ 311 w 476"/>
                <a:gd name="T13" fmla="*/ 21 h 476"/>
                <a:gd name="T14" fmla="*/ 328 w 476"/>
                <a:gd name="T15" fmla="*/ 193 h 476"/>
                <a:gd name="T16" fmla="*/ 311 w 476"/>
                <a:gd name="T17" fmla="*/ 176 h 476"/>
                <a:gd name="T18" fmla="*/ 293 w 476"/>
                <a:gd name="T19" fmla="*/ 6 h 476"/>
                <a:gd name="T20" fmla="*/ 311 w 476"/>
                <a:gd name="T21" fmla="*/ 136 h 476"/>
                <a:gd name="T22" fmla="*/ 293 w 476"/>
                <a:gd name="T23" fmla="*/ 228 h 476"/>
                <a:gd name="T24" fmla="*/ 303 w 476"/>
                <a:gd name="T25" fmla="*/ 399 h 476"/>
                <a:gd name="T26" fmla="*/ 311 w 476"/>
                <a:gd name="T27" fmla="*/ 223 h 476"/>
                <a:gd name="T28" fmla="*/ 293 w 476"/>
                <a:gd name="T29" fmla="*/ 64 h 476"/>
                <a:gd name="T30" fmla="*/ 293 w 476"/>
                <a:gd name="T31" fmla="*/ 246 h 476"/>
                <a:gd name="T32" fmla="*/ 293 w 476"/>
                <a:gd name="T33" fmla="*/ 379 h 476"/>
                <a:gd name="T34" fmla="*/ 266 w 476"/>
                <a:gd name="T35" fmla="*/ 2 h 476"/>
                <a:gd name="T36" fmla="*/ 275 w 476"/>
                <a:gd name="T37" fmla="*/ 78 h 476"/>
                <a:gd name="T38" fmla="*/ 266 w 476"/>
                <a:gd name="T39" fmla="*/ 331 h 476"/>
                <a:gd name="T40" fmla="*/ 266 w 476"/>
                <a:gd name="T41" fmla="*/ 391 h 476"/>
                <a:gd name="T42" fmla="*/ 266 w 476"/>
                <a:gd name="T43" fmla="*/ 10 h 476"/>
                <a:gd name="T44" fmla="*/ 265 w 476"/>
                <a:gd name="T45" fmla="*/ 158 h 476"/>
                <a:gd name="T46" fmla="*/ 248 w 476"/>
                <a:gd name="T47" fmla="*/ 158 h 476"/>
                <a:gd name="T48" fmla="*/ 248 w 476"/>
                <a:gd name="T49" fmla="*/ 391 h 476"/>
                <a:gd name="T50" fmla="*/ 248 w 476"/>
                <a:gd name="T51" fmla="*/ 9 h 476"/>
                <a:gd name="T52" fmla="*/ 242 w 476"/>
                <a:gd name="T53" fmla="*/ 158 h 476"/>
                <a:gd name="T54" fmla="*/ 238 w 476"/>
                <a:gd name="T55" fmla="*/ 362 h 476"/>
                <a:gd name="T56" fmla="*/ 238 w 476"/>
                <a:gd name="T57" fmla="*/ 419 h 476"/>
                <a:gd name="T58" fmla="*/ 228 w 476"/>
                <a:gd name="T59" fmla="*/ 61 h 476"/>
                <a:gd name="T60" fmla="*/ 228 w 476"/>
                <a:gd name="T61" fmla="*/ 348 h 476"/>
                <a:gd name="T62" fmla="*/ 228 w 476"/>
                <a:gd name="T63" fmla="*/ 409 h 476"/>
                <a:gd name="T64" fmla="*/ 228 w 476"/>
                <a:gd name="T65" fmla="*/ 0 h 476"/>
                <a:gd name="T66" fmla="*/ 223 w 476"/>
                <a:gd name="T67" fmla="*/ 238 h 476"/>
                <a:gd name="T68" fmla="*/ 228 w 476"/>
                <a:gd name="T69" fmla="*/ 348 h 476"/>
                <a:gd name="T70" fmla="*/ 228 w 476"/>
                <a:gd name="T71" fmla="*/ 409 h 476"/>
                <a:gd name="T72" fmla="*/ 209 w 476"/>
                <a:gd name="T73" fmla="*/ 2 h 476"/>
                <a:gd name="T74" fmla="*/ 209 w 476"/>
                <a:gd name="T75" fmla="*/ 246 h 476"/>
                <a:gd name="T76" fmla="*/ 196 w 476"/>
                <a:gd name="T77" fmla="*/ 339 h 476"/>
                <a:gd name="T78" fmla="*/ 196 w 476"/>
                <a:gd name="T79" fmla="*/ 399 h 476"/>
                <a:gd name="T80" fmla="*/ 182 w 476"/>
                <a:gd name="T81" fmla="*/ 16 h 476"/>
                <a:gd name="T82" fmla="*/ 186 w 476"/>
                <a:gd name="T83" fmla="*/ 147 h 476"/>
                <a:gd name="T84" fmla="*/ 196 w 476"/>
                <a:gd name="T85" fmla="*/ 325 h 476"/>
                <a:gd name="T86" fmla="*/ 196 w 476"/>
                <a:gd name="T87" fmla="*/ 399 h 476"/>
                <a:gd name="T88" fmla="*/ 163 w 476"/>
                <a:gd name="T89" fmla="*/ 12 h 476"/>
                <a:gd name="T90" fmla="*/ 163 w 476"/>
                <a:gd name="T91" fmla="*/ 136 h 476"/>
                <a:gd name="T92" fmla="*/ 168 w 476"/>
                <a:gd name="T93" fmla="*/ 419 h 476"/>
                <a:gd name="T94" fmla="*/ 182 w 476"/>
                <a:gd name="T95" fmla="*/ 333 h 476"/>
                <a:gd name="T96" fmla="*/ 163 w 476"/>
                <a:gd name="T97" fmla="*/ 21 h 476"/>
                <a:gd name="T98" fmla="*/ 156 w 476"/>
                <a:gd name="T99" fmla="*/ 229 h 476"/>
                <a:gd name="T100" fmla="*/ 163 w 476"/>
                <a:gd name="T101" fmla="*/ 384 h 476"/>
                <a:gd name="T102" fmla="*/ 136 w 476"/>
                <a:gd name="T103" fmla="*/ 79 h 476"/>
                <a:gd name="T104" fmla="*/ 115 w 476"/>
                <a:gd name="T105" fmla="*/ 347 h 476"/>
                <a:gd name="T106" fmla="*/ 64 w 476"/>
                <a:gd name="T107" fmla="*/ 388 h 476"/>
                <a:gd name="T108" fmla="*/ 115 w 476"/>
                <a:gd name="T109" fmla="*/ 202 h 476"/>
                <a:gd name="T110" fmla="*/ 114 w 476"/>
                <a:gd name="T111" fmla="*/ 209 h 476"/>
                <a:gd name="T112" fmla="*/ 21 w 476"/>
                <a:gd name="T113" fmla="*/ 336 h 476"/>
                <a:gd name="T114" fmla="*/ 27 w 476"/>
                <a:gd name="T115" fmla="*/ 146 h 476"/>
                <a:gd name="T116" fmla="*/ 64 w 476"/>
                <a:gd name="T117" fmla="*/ 88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76" h="476">
                  <a:moveTo>
                    <a:pt x="456" y="142"/>
                  </a:moveTo>
                  <a:cubicBezTo>
                    <a:pt x="469" y="171"/>
                    <a:pt x="476" y="204"/>
                    <a:pt x="476" y="238"/>
                  </a:cubicBezTo>
                  <a:cubicBezTo>
                    <a:pt x="476" y="273"/>
                    <a:pt x="469" y="305"/>
                    <a:pt x="456" y="335"/>
                  </a:cubicBezTo>
                  <a:cubicBezTo>
                    <a:pt x="456" y="313"/>
                    <a:pt x="456" y="313"/>
                    <a:pt x="456" y="313"/>
                  </a:cubicBezTo>
                  <a:cubicBezTo>
                    <a:pt x="463" y="291"/>
                    <a:pt x="473" y="248"/>
                    <a:pt x="465" y="204"/>
                  </a:cubicBezTo>
                  <a:cubicBezTo>
                    <a:pt x="456" y="197"/>
                    <a:pt x="456" y="197"/>
                    <a:pt x="456" y="197"/>
                  </a:cubicBezTo>
                  <a:cubicBezTo>
                    <a:pt x="456" y="185"/>
                    <a:pt x="456" y="185"/>
                    <a:pt x="456" y="185"/>
                  </a:cubicBezTo>
                  <a:cubicBezTo>
                    <a:pt x="463" y="190"/>
                    <a:pt x="463" y="190"/>
                    <a:pt x="463" y="190"/>
                  </a:cubicBezTo>
                  <a:cubicBezTo>
                    <a:pt x="463" y="190"/>
                    <a:pt x="459" y="177"/>
                    <a:pt x="456" y="165"/>
                  </a:cubicBezTo>
                  <a:lnTo>
                    <a:pt x="456" y="142"/>
                  </a:lnTo>
                  <a:close/>
                  <a:moveTo>
                    <a:pt x="359" y="33"/>
                  </a:moveTo>
                  <a:cubicBezTo>
                    <a:pt x="401" y="59"/>
                    <a:pt x="435" y="97"/>
                    <a:pt x="456" y="142"/>
                  </a:cubicBezTo>
                  <a:cubicBezTo>
                    <a:pt x="456" y="165"/>
                    <a:pt x="456" y="165"/>
                    <a:pt x="456" y="165"/>
                  </a:cubicBezTo>
                  <a:cubicBezTo>
                    <a:pt x="453" y="159"/>
                    <a:pt x="451" y="152"/>
                    <a:pt x="449" y="148"/>
                  </a:cubicBezTo>
                  <a:cubicBezTo>
                    <a:pt x="449" y="179"/>
                    <a:pt x="449" y="179"/>
                    <a:pt x="449" y="179"/>
                  </a:cubicBezTo>
                  <a:cubicBezTo>
                    <a:pt x="456" y="185"/>
                    <a:pt x="456" y="185"/>
                    <a:pt x="456" y="185"/>
                  </a:cubicBezTo>
                  <a:cubicBezTo>
                    <a:pt x="456" y="197"/>
                    <a:pt x="456" y="197"/>
                    <a:pt x="456" y="197"/>
                  </a:cubicBezTo>
                  <a:cubicBezTo>
                    <a:pt x="439" y="185"/>
                    <a:pt x="439" y="185"/>
                    <a:pt x="439" y="185"/>
                  </a:cubicBezTo>
                  <a:cubicBezTo>
                    <a:pt x="439" y="185"/>
                    <a:pt x="440" y="148"/>
                    <a:pt x="439" y="148"/>
                  </a:cubicBezTo>
                  <a:cubicBezTo>
                    <a:pt x="385" y="148"/>
                    <a:pt x="385" y="148"/>
                    <a:pt x="385" y="148"/>
                  </a:cubicBezTo>
                  <a:cubicBezTo>
                    <a:pt x="399" y="176"/>
                    <a:pt x="399" y="176"/>
                    <a:pt x="399" y="176"/>
                  </a:cubicBezTo>
                  <a:cubicBezTo>
                    <a:pt x="373" y="176"/>
                    <a:pt x="373" y="176"/>
                    <a:pt x="373" y="176"/>
                  </a:cubicBezTo>
                  <a:cubicBezTo>
                    <a:pt x="373" y="204"/>
                    <a:pt x="373" y="204"/>
                    <a:pt x="373" y="204"/>
                  </a:cubicBezTo>
                  <a:cubicBezTo>
                    <a:pt x="359" y="204"/>
                    <a:pt x="359" y="204"/>
                    <a:pt x="359" y="204"/>
                  </a:cubicBezTo>
                  <a:cubicBezTo>
                    <a:pt x="359" y="191"/>
                    <a:pt x="359" y="191"/>
                    <a:pt x="359" y="191"/>
                  </a:cubicBezTo>
                  <a:cubicBezTo>
                    <a:pt x="363" y="191"/>
                    <a:pt x="363" y="191"/>
                    <a:pt x="363" y="191"/>
                  </a:cubicBezTo>
                  <a:cubicBezTo>
                    <a:pt x="363" y="165"/>
                    <a:pt x="363" y="165"/>
                    <a:pt x="363" y="165"/>
                  </a:cubicBezTo>
                  <a:cubicBezTo>
                    <a:pt x="382" y="165"/>
                    <a:pt x="382" y="165"/>
                    <a:pt x="382" y="165"/>
                  </a:cubicBezTo>
                  <a:cubicBezTo>
                    <a:pt x="362" y="124"/>
                    <a:pt x="362" y="124"/>
                    <a:pt x="362" y="124"/>
                  </a:cubicBezTo>
                  <a:cubicBezTo>
                    <a:pt x="391" y="137"/>
                    <a:pt x="391" y="137"/>
                    <a:pt x="391" y="137"/>
                  </a:cubicBezTo>
                  <a:cubicBezTo>
                    <a:pt x="444" y="137"/>
                    <a:pt x="444" y="137"/>
                    <a:pt x="444" y="137"/>
                  </a:cubicBezTo>
                  <a:cubicBezTo>
                    <a:pt x="444" y="136"/>
                    <a:pt x="432" y="116"/>
                    <a:pt x="432" y="116"/>
                  </a:cubicBezTo>
                  <a:cubicBezTo>
                    <a:pt x="416" y="120"/>
                    <a:pt x="386" y="110"/>
                    <a:pt x="359" y="99"/>
                  </a:cubicBezTo>
                  <a:cubicBezTo>
                    <a:pt x="359" y="88"/>
                    <a:pt x="359" y="88"/>
                    <a:pt x="359" y="88"/>
                  </a:cubicBezTo>
                  <a:cubicBezTo>
                    <a:pt x="382" y="98"/>
                    <a:pt x="408" y="106"/>
                    <a:pt x="426" y="107"/>
                  </a:cubicBezTo>
                  <a:cubicBezTo>
                    <a:pt x="426" y="107"/>
                    <a:pt x="405" y="71"/>
                    <a:pt x="359" y="43"/>
                  </a:cubicBezTo>
                  <a:cubicBezTo>
                    <a:pt x="359" y="33"/>
                    <a:pt x="359" y="33"/>
                    <a:pt x="359" y="33"/>
                  </a:cubicBezTo>
                  <a:close/>
                  <a:moveTo>
                    <a:pt x="456" y="335"/>
                  </a:moveTo>
                  <a:cubicBezTo>
                    <a:pt x="456" y="313"/>
                    <a:pt x="456" y="313"/>
                    <a:pt x="456" y="313"/>
                  </a:cubicBezTo>
                  <a:cubicBezTo>
                    <a:pt x="453" y="322"/>
                    <a:pt x="450" y="328"/>
                    <a:pt x="450" y="328"/>
                  </a:cubicBezTo>
                  <a:cubicBezTo>
                    <a:pt x="450" y="210"/>
                    <a:pt x="450" y="210"/>
                    <a:pt x="450" y="210"/>
                  </a:cubicBezTo>
                  <a:cubicBezTo>
                    <a:pt x="426" y="210"/>
                    <a:pt x="426" y="210"/>
                    <a:pt x="426" y="210"/>
                  </a:cubicBezTo>
                  <a:cubicBezTo>
                    <a:pt x="426" y="207"/>
                    <a:pt x="426" y="207"/>
                    <a:pt x="426" y="207"/>
                  </a:cubicBezTo>
                  <a:cubicBezTo>
                    <a:pt x="430" y="207"/>
                    <a:pt x="430" y="207"/>
                    <a:pt x="430" y="207"/>
                  </a:cubicBezTo>
                  <a:cubicBezTo>
                    <a:pt x="430" y="193"/>
                    <a:pt x="430" y="193"/>
                    <a:pt x="430" y="193"/>
                  </a:cubicBezTo>
                  <a:cubicBezTo>
                    <a:pt x="387" y="194"/>
                    <a:pt x="387" y="194"/>
                    <a:pt x="387" y="194"/>
                  </a:cubicBezTo>
                  <a:cubicBezTo>
                    <a:pt x="388" y="207"/>
                    <a:pt x="388" y="207"/>
                    <a:pt x="388" y="207"/>
                  </a:cubicBezTo>
                  <a:cubicBezTo>
                    <a:pt x="391" y="207"/>
                    <a:pt x="391" y="207"/>
                    <a:pt x="391" y="207"/>
                  </a:cubicBezTo>
                  <a:cubicBezTo>
                    <a:pt x="391" y="210"/>
                    <a:pt x="391" y="210"/>
                    <a:pt x="391" y="210"/>
                  </a:cubicBezTo>
                  <a:cubicBezTo>
                    <a:pt x="362" y="210"/>
                    <a:pt x="362" y="210"/>
                    <a:pt x="362" y="210"/>
                  </a:cubicBezTo>
                  <a:cubicBezTo>
                    <a:pt x="362" y="210"/>
                    <a:pt x="362" y="210"/>
                    <a:pt x="362" y="210"/>
                  </a:cubicBezTo>
                  <a:cubicBezTo>
                    <a:pt x="362" y="220"/>
                    <a:pt x="362" y="220"/>
                    <a:pt x="362" y="220"/>
                  </a:cubicBezTo>
                  <a:cubicBezTo>
                    <a:pt x="359" y="220"/>
                    <a:pt x="359" y="220"/>
                    <a:pt x="359" y="220"/>
                  </a:cubicBezTo>
                  <a:cubicBezTo>
                    <a:pt x="359" y="261"/>
                    <a:pt x="359" y="261"/>
                    <a:pt x="359" y="261"/>
                  </a:cubicBezTo>
                  <a:cubicBezTo>
                    <a:pt x="370" y="261"/>
                    <a:pt x="370" y="261"/>
                    <a:pt x="370" y="261"/>
                  </a:cubicBezTo>
                  <a:cubicBezTo>
                    <a:pt x="370" y="297"/>
                    <a:pt x="370" y="297"/>
                    <a:pt x="370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59" y="348"/>
                    <a:pt x="359" y="348"/>
                    <a:pt x="359" y="348"/>
                  </a:cubicBezTo>
                  <a:cubicBezTo>
                    <a:pt x="440" y="347"/>
                    <a:pt x="440" y="347"/>
                    <a:pt x="440" y="347"/>
                  </a:cubicBezTo>
                  <a:cubicBezTo>
                    <a:pt x="412" y="399"/>
                    <a:pt x="372" y="426"/>
                    <a:pt x="359" y="434"/>
                  </a:cubicBezTo>
                  <a:cubicBezTo>
                    <a:pt x="359" y="443"/>
                    <a:pt x="359" y="443"/>
                    <a:pt x="359" y="443"/>
                  </a:cubicBezTo>
                  <a:cubicBezTo>
                    <a:pt x="401" y="418"/>
                    <a:pt x="435" y="380"/>
                    <a:pt x="456" y="335"/>
                  </a:cubicBezTo>
                  <a:close/>
                  <a:moveTo>
                    <a:pt x="338" y="22"/>
                  </a:moveTo>
                  <a:cubicBezTo>
                    <a:pt x="345" y="26"/>
                    <a:pt x="352" y="29"/>
                    <a:pt x="359" y="33"/>
                  </a:cubicBezTo>
                  <a:cubicBezTo>
                    <a:pt x="359" y="43"/>
                    <a:pt x="359" y="43"/>
                    <a:pt x="359" y="43"/>
                  </a:cubicBezTo>
                  <a:cubicBezTo>
                    <a:pt x="353" y="39"/>
                    <a:pt x="346" y="35"/>
                    <a:pt x="338" y="32"/>
                  </a:cubicBezTo>
                  <a:cubicBezTo>
                    <a:pt x="338" y="22"/>
                    <a:pt x="338" y="22"/>
                    <a:pt x="338" y="22"/>
                  </a:cubicBezTo>
                  <a:close/>
                  <a:moveTo>
                    <a:pt x="359" y="443"/>
                  </a:moveTo>
                  <a:cubicBezTo>
                    <a:pt x="352" y="447"/>
                    <a:pt x="345" y="451"/>
                    <a:pt x="338" y="454"/>
                  </a:cubicBezTo>
                  <a:cubicBezTo>
                    <a:pt x="338" y="445"/>
                    <a:pt x="338" y="445"/>
                    <a:pt x="338" y="445"/>
                  </a:cubicBezTo>
                  <a:cubicBezTo>
                    <a:pt x="344" y="442"/>
                    <a:pt x="349" y="440"/>
                    <a:pt x="354" y="436"/>
                  </a:cubicBezTo>
                  <a:cubicBezTo>
                    <a:pt x="354" y="436"/>
                    <a:pt x="356" y="435"/>
                    <a:pt x="359" y="434"/>
                  </a:cubicBezTo>
                  <a:cubicBezTo>
                    <a:pt x="359" y="443"/>
                    <a:pt x="359" y="443"/>
                    <a:pt x="359" y="443"/>
                  </a:cubicBezTo>
                  <a:close/>
                  <a:moveTo>
                    <a:pt x="359" y="88"/>
                  </a:moveTo>
                  <a:cubicBezTo>
                    <a:pt x="359" y="99"/>
                    <a:pt x="359" y="99"/>
                    <a:pt x="359" y="99"/>
                  </a:cubicBezTo>
                  <a:cubicBezTo>
                    <a:pt x="352" y="96"/>
                    <a:pt x="345" y="93"/>
                    <a:pt x="338" y="90"/>
                  </a:cubicBezTo>
                  <a:cubicBezTo>
                    <a:pt x="338" y="79"/>
                    <a:pt x="338" y="79"/>
                    <a:pt x="338" y="79"/>
                  </a:cubicBezTo>
                  <a:cubicBezTo>
                    <a:pt x="345" y="82"/>
                    <a:pt x="352" y="85"/>
                    <a:pt x="359" y="88"/>
                  </a:cubicBezTo>
                  <a:close/>
                  <a:moveTo>
                    <a:pt x="359" y="191"/>
                  </a:moveTo>
                  <a:cubicBezTo>
                    <a:pt x="359" y="204"/>
                    <a:pt x="359" y="204"/>
                    <a:pt x="359" y="204"/>
                  </a:cubicBezTo>
                  <a:cubicBezTo>
                    <a:pt x="355" y="204"/>
                    <a:pt x="355" y="204"/>
                    <a:pt x="355" y="204"/>
                  </a:cubicBezTo>
                  <a:cubicBezTo>
                    <a:pt x="355" y="220"/>
                    <a:pt x="355" y="220"/>
                    <a:pt x="355" y="220"/>
                  </a:cubicBezTo>
                  <a:cubicBezTo>
                    <a:pt x="359" y="220"/>
                    <a:pt x="359" y="220"/>
                    <a:pt x="359" y="220"/>
                  </a:cubicBezTo>
                  <a:cubicBezTo>
                    <a:pt x="359" y="261"/>
                    <a:pt x="359" y="261"/>
                    <a:pt x="359" y="261"/>
                  </a:cubicBezTo>
                  <a:cubicBezTo>
                    <a:pt x="348" y="261"/>
                    <a:pt x="348" y="261"/>
                    <a:pt x="348" y="261"/>
                  </a:cubicBezTo>
                  <a:cubicBezTo>
                    <a:pt x="348" y="297"/>
                    <a:pt x="348" y="297"/>
                    <a:pt x="348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59" y="348"/>
                    <a:pt x="359" y="348"/>
                    <a:pt x="359" y="348"/>
                  </a:cubicBezTo>
                  <a:cubicBezTo>
                    <a:pt x="338" y="348"/>
                    <a:pt x="338" y="348"/>
                    <a:pt x="338" y="348"/>
                  </a:cubicBezTo>
                  <a:cubicBezTo>
                    <a:pt x="338" y="219"/>
                    <a:pt x="338" y="219"/>
                    <a:pt x="338" y="219"/>
                  </a:cubicBezTo>
                  <a:cubicBezTo>
                    <a:pt x="343" y="218"/>
                    <a:pt x="343" y="218"/>
                    <a:pt x="343" y="218"/>
                  </a:cubicBezTo>
                  <a:cubicBezTo>
                    <a:pt x="343" y="211"/>
                    <a:pt x="343" y="211"/>
                    <a:pt x="343" y="211"/>
                  </a:cubicBezTo>
                  <a:cubicBezTo>
                    <a:pt x="338" y="215"/>
                    <a:pt x="338" y="215"/>
                    <a:pt x="338" y="215"/>
                  </a:cubicBezTo>
                  <a:cubicBezTo>
                    <a:pt x="338" y="198"/>
                    <a:pt x="338" y="198"/>
                    <a:pt x="338" y="198"/>
                  </a:cubicBezTo>
                  <a:cubicBezTo>
                    <a:pt x="344" y="201"/>
                    <a:pt x="344" y="201"/>
                    <a:pt x="344" y="201"/>
                  </a:cubicBezTo>
                  <a:cubicBezTo>
                    <a:pt x="344" y="191"/>
                    <a:pt x="344" y="191"/>
                    <a:pt x="344" y="191"/>
                  </a:cubicBezTo>
                  <a:cubicBezTo>
                    <a:pt x="359" y="191"/>
                    <a:pt x="359" y="191"/>
                    <a:pt x="359" y="191"/>
                  </a:cubicBezTo>
                  <a:close/>
                  <a:moveTo>
                    <a:pt x="338" y="176"/>
                  </a:moveTo>
                  <a:cubicBezTo>
                    <a:pt x="338" y="168"/>
                    <a:pt x="338" y="168"/>
                    <a:pt x="338" y="168"/>
                  </a:cubicBezTo>
                  <a:cubicBezTo>
                    <a:pt x="344" y="168"/>
                    <a:pt x="344" y="168"/>
                    <a:pt x="344" y="168"/>
                  </a:cubicBezTo>
                  <a:lnTo>
                    <a:pt x="338" y="176"/>
                  </a:lnTo>
                  <a:close/>
                  <a:moveTo>
                    <a:pt x="311" y="12"/>
                  </a:moveTo>
                  <a:cubicBezTo>
                    <a:pt x="320" y="15"/>
                    <a:pt x="329" y="18"/>
                    <a:pt x="338" y="22"/>
                  </a:cubicBezTo>
                  <a:cubicBezTo>
                    <a:pt x="338" y="32"/>
                    <a:pt x="338" y="32"/>
                    <a:pt x="338" y="32"/>
                  </a:cubicBezTo>
                  <a:cubicBezTo>
                    <a:pt x="330" y="28"/>
                    <a:pt x="321" y="24"/>
                    <a:pt x="311" y="21"/>
                  </a:cubicBezTo>
                  <a:cubicBezTo>
                    <a:pt x="311" y="20"/>
                    <a:pt x="311" y="20"/>
                    <a:pt x="311" y="20"/>
                  </a:cubicBezTo>
                  <a:cubicBezTo>
                    <a:pt x="311" y="12"/>
                    <a:pt x="311" y="12"/>
                    <a:pt x="311" y="12"/>
                  </a:cubicBezTo>
                  <a:close/>
                  <a:moveTo>
                    <a:pt x="338" y="454"/>
                  </a:moveTo>
                  <a:cubicBezTo>
                    <a:pt x="329" y="458"/>
                    <a:pt x="320" y="462"/>
                    <a:pt x="311" y="465"/>
                  </a:cubicBezTo>
                  <a:cubicBezTo>
                    <a:pt x="311" y="456"/>
                    <a:pt x="311" y="456"/>
                    <a:pt x="311" y="456"/>
                  </a:cubicBezTo>
                  <a:cubicBezTo>
                    <a:pt x="320" y="453"/>
                    <a:pt x="329" y="450"/>
                    <a:pt x="338" y="445"/>
                  </a:cubicBezTo>
                  <a:cubicBezTo>
                    <a:pt x="338" y="454"/>
                    <a:pt x="338" y="454"/>
                    <a:pt x="338" y="454"/>
                  </a:cubicBezTo>
                  <a:close/>
                  <a:moveTo>
                    <a:pt x="338" y="79"/>
                  </a:moveTo>
                  <a:cubicBezTo>
                    <a:pt x="338" y="90"/>
                    <a:pt x="338" y="90"/>
                    <a:pt x="338" y="90"/>
                  </a:cubicBezTo>
                  <a:cubicBezTo>
                    <a:pt x="327" y="85"/>
                    <a:pt x="317" y="80"/>
                    <a:pt x="311" y="76"/>
                  </a:cubicBezTo>
                  <a:cubicBezTo>
                    <a:pt x="311" y="65"/>
                    <a:pt x="311" y="65"/>
                    <a:pt x="311" y="65"/>
                  </a:cubicBezTo>
                  <a:cubicBezTo>
                    <a:pt x="317" y="69"/>
                    <a:pt x="327" y="74"/>
                    <a:pt x="338" y="79"/>
                  </a:cubicBezTo>
                  <a:close/>
                  <a:moveTo>
                    <a:pt x="338" y="168"/>
                  </a:moveTo>
                  <a:cubicBezTo>
                    <a:pt x="338" y="176"/>
                    <a:pt x="338" y="176"/>
                    <a:pt x="338" y="176"/>
                  </a:cubicBezTo>
                  <a:cubicBezTo>
                    <a:pt x="328" y="193"/>
                    <a:pt x="328" y="193"/>
                    <a:pt x="328" y="193"/>
                  </a:cubicBezTo>
                  <a:cubicBezTo>
                    <a:pt x="338" y="198"/>
                    <a:pt x="338" y="198"/>
                    <a:pt x="338" y="198"/>
                  </a:cubicBezTo>
                  <a:cubicBezTo>
                    <a:pt x="338" y="215"/>
                    <a:pt x="338" y="215"/>
                    <a:pt x="338" y="215"/>
                  </a:cubicBezTo>
                  <a:cubicBezTo>
                    <a:pt x="334" y="219"/>
                    <a:pt x="334" y="219"/>
                    <a:pt x="334" y="219"/>
                  </a:cubicBezTo>
                  <a:cubicBezTo>
                    <a:pt x="338" y="219"/>
                    <a:pt x="338" y="219"/>
                    <a:pt x="338" y="219"/>
                  </a:cubicBezTo>
                  <a:cubicBezTo>
                    <a:pt x="338" y="348"/>
                    <a:pt x="338" y="348"/>
                    <a:pt x="338" y="348"/>
                  </a:cubicBezTo>
                  <a:cubicBezTo>
                    <a:pt x="311" y="348"/>
                    <a:pt x="311" y="348"/>
                    <a:pt x="311" y="348"/>
                  </a:cubicBezTo>
                  <a:cubicBezTo>
                    <a:pt x="311" y="337"/>
                    <a:pt x="311" y="337"/>
                    <a:pt x="311" y="337"/>
                  </a:cubicBezTo>
                  <a:cubicBezTo>
                    <a:pt x="317" y="336"/>
                    <a:pt x="317" y="336"/>
                    <a:pt x="317" y="336"/>
                  </a:cubicBezTo>
                  <a:cubicBezTo>
                    <a:pt x="317" y="336"/>
                    <a:pt x="317" y="231"/>
                    <a:pt x="316" y="231"/>
                  </a:cubicBezTo>
                  <a:cubicBezTo>
                    <a:pt x="311" y="234"/>
                    <a:pt x="311" y="234"/>
                    <a:pt x="311" y="234"/>
                  </a:cubicBezTo>
                  <a:cubicBezTo>
                    <a:pt x="311" y="223"/>
                    <a:pt x="311" y="223"/>
                    <a:pt x="311" y="223"/>
                  </a:cubicBezTo>
                  <a:cubicBezTo>
                    <a:pt x="333" y="207"/>
                    <a:pt x="333" y="207"/>
                    <a:pt x="333" y="207"/>
                  </a:cubicBezTo>
                  <a:cubicBezTo>
                    <a:pt x="316" y="198"/>
                    <a:pt x="316" y="198"/>
                    <a:pt x="316" y="198"/>
                  </a:cubicBezTo>
                  <a:cubicBezTo>
                    <a:pt x="328" y="176"/>
                    <a:pt x="328" y="176"/>
                    <a:pt x="328" y="176"/>
                  </a:cubicBezTo>
                  <a:cubicBezTo>
                    <a:pt x="311" y="176"/>
                    <a:pt x="311" y="176"/>
                    <a:pt x="311" y="176"/>
                  </a:cubicBezTo>
                  <a:cubicBezTo>
                    <a:pt x="311" y="167"/>
                    <a:pt x="311" y="167"/>
                    <a:pt x="311" y="167"/>
                  </a:cubicBezTo>
                  <a:cubicBezTo>
                    <a:pt x="338" y="168"/>
                    <a:pt x="338" y="168"/>
                    <a:pt x="338" y="168"/>
                  </a:cubicBezTo>
                  <a:close/>
                  <a:moveTo>
                    <a:pt x="311" y="428"/>
                  </a:moveTo>
                  <a:cubicBezTo>
                    <a:pt x="311" y="383"/>
                    <a:pt x="311" y="383"/>
                    <a:pt x="311" y="383"/>
                  </a:cubicBezTo>
                  <a:cubicBezTo>
                    <a:pt x="319" y="428"/>
                    <a:pt x="319" y="428"/>
                    <a:pt x="319" y="428"/>
                  </a:cubicBezTo>
                  <a:cubicBezTo>
                    <a:pt x="311" y="428"/>
                    <a:pt x="311" y="428"/>
                    <a:pt x="311" y="428"/>
                  </a:cubicBezTo>
                  <a:close/>
                  <a:moveTo>
                    <a:pt x="311" y="167"/>
                  </a:moveTo>
                  <a:cubicBezTo>
                    <a:pt x="311" y="136"/>
                    <a:pt x="311" y="136"/>
                    <a:pt x="311" y="136"/>
                  </a:cubicBezTo>
                  <a:cubicBezTo>
                    <a:pt x="326" y="129"/>
                    <a:pt x="326" y="129"/>
                    <a:pt x="326" y="129"/>
                  </a:cubicBezTo>
                  <a:lnTo>
                    <a:pt x="311" y="167"/>
                  </a:lnTo>
                  <a:close/>
                  <a:moveTo>
                    <a:pt x="293" y="6"/>
                  </a:moveTo>
                  <a:cubicBezTo>
                    <a:pt x="299" y="8"/>
                    <a:pt x="305" y="10"/>
                    <a:pt x="311" y="12"/>
                  </a:cubicBezTo>
                  <a:cubicBezTo>
                    <a:pt x="311" y="20"/>
                    <a:pt x="311" y="20"/>
                    <a:pt x="311" y="20"/>
                  </a:cubicBezTo>
                  <a:cubicBezTo>
                    <a:pt x="309" y="20"/>
                    <a:pt x="302" y="17"/>
                    <a:pt x="293" y="15"/>
                  </a:cubicBezTo>
                  <a:cubicBezTo>
                    <a:pt x="293" y="6"/>
                    <a:pt x="293" y="6"/>
                    <a:pt x="293" y="6"/>
                  </a:cubicBezTo>
                  <a:close/>
                  <a:moveTo>
                    <a:pt x="311" y="465"/>
                  </a:moveTo>
                  <a:cubicBezTo>
                    <a:pt x="305" y="467"/>
                    <a:pt x="299" y="469"/>
                    <a:pt x="293" y="470"/>
                  </a:cubicBezTo>
                  <a:cubicBezTo>
                    <a:pt x="293" y="461"/>
                    <a:pt x="293" y="461"/>
                    <a:pt x="293" y="461"/>
                  </a:cubicBezTo>
                  <a:cubicBezTo>
                    <a:pt x="298" y="460"/>
                    <a:pt x="304" y="458"/>
                    <a:pt x="311" y="456"/>
                  </a:cubicBezTo>
                  <a:cubicBezTo>
                    <a:pt x="311" y="465"/>
                    <a:pt x="311" y="465"/>
                    <a:pt x="311" y="465"/>
                  </a:cubicBezTo>
                  <a:close/>
                  <a:moveTo>
                    <a:pt x="311" y="65"/>
                  </a:moveTo>
                  <a:cubicBezTo>
                    <a:pt x="311" y="76"/>
                    <a:pt x="311" y="76"/>
                    <a:pt x="311" y="76"/>
                  </a:cubicBezTo>
                  <a:cubicBezTo>
                    <a:pt x="306" y="74"/>
                    <a:pt x="304" y="73"/>
                    <a:pt x="304" y="73"/>
                  </a:cubicBezTo>
                  <a:cubicBezTo>
                    <a:pt x="302" y="71"/>
                    <a:pt x="298" y="72"/>
                    <a:pt x="298" y="72"/>
                  </a:cubicBezTo>
                  <a:cubicBezTo>
                    <a:pt x="293" y="76"/>
                    <a:pt x="293" y="76"/>
                    <a:pt x="293" y="76"/>
                  </a:cubicBezTo>
                  <a:cubicBezTo>
                    <a:pt x="293" y="64"/>
                    <a:pt x="293" y="64"/>
                    <a:pt x="293" y="64"/>
                  </a:cubicBezTo>
                  <a:cubicBezTo>
                    <a:pt x="296" y="61"/>
                    <a:pt x="296" y="61"/>
                    <a:pt x="296" y="61"/>
                  </a:cubicBezTo>
                  <a:cubicBezTo>
                    <a:pt x="296" y="61"/>
                    <a:pt x="298" y="59"/>
                    <a:pt x="302" y="61"/>
                  </a:cubicBezTo>
                  <a:cubicBezTo>
                    <a:pt x="302" y="61"/>
                    <a:pt x="305" y="62"/>
                    <a:pt x="311" y="65"/>
                  </a:cubicBezTo>
                  <a:close/>
                  <a:moveTo>
                    <a:pt x="311" y="136"/>
                  </a:moveTo>
                  <a:cubicBezTo>
                    <a:pt x="311" y="167"/>
                    <a:pt x="311" y="167"/>
                    <a:pt x="311" y="167"/>
                  </a:cubicBezTo>
                  <a:cubicBezTo>
                    <a:pt x="310" y="167"/>
                    <a:pt x="310" y="167"/>
                    <a:pt x="310" y="167"/>
                  </a:cubicBezTo>
                  <a:cubicBezTo>
                    <a:pt x="311" y="167"/>
                    <a:pt x="311" y="167"/>
                    <a:pt x="311" y="167"/>
                  </a:cubicBezTo>
                  <a:cubicBezTo>
                    <a:pt x="311" y="176"/>
                    <a:pt x="311" y="176"/>
                    <a:pt x="311" y="176"/>
                  </a:cubicBezTo>
                  <a:cubicBezTo>
                    <a:pt x="299" y="176"/>
                    <a:pt x="299" y="176"/>
                    <a:pt x="299" y="176"/>
                  </a:cubicBezTo>
                  <a:cubicBezTo>
                    <a:pt x="299" y="176"/>
                    <a:pt x="309" y="148"/>
                    <a:pt x="308" y="149"/>
                  </a:cubicBezTo>
                  <a:cubicBezTo>
                    <a:pt x="293" y="155"/>
                    <a:pt x="293" y="155"/>
                    <a:pt x="293" y="155"/>
                  </a:cubicBezTo>
                  <a:cubicBezTo>
                    <a:pt x="293" y="145"/>
                    <a:pt x="293" y="145"/>
                    <a:pt x="293" y="145"/>
                  </a:cubicBezTo>
                  <a:cubicBezTo>
                    <a:pt x="311" y="136"/>
                    <a:pt x="311" y="136"/>
                    <a:pt x="311" y="136"/>
                  </a:cubicBezTo>
                  <a:close/>
                  <a:moveTo>
                    <a:pt x="311" y="223"/>
                  </a:moveTo>
                  <a:cubicBezTo>
                    <a:pt x="302" y="228"/>
                    <a:pt x="302" y="228"/>
                    <a:pt x="302" y="228"/>
                  </a:cubicBezTo>
                  <a:cubicBezTo>
                    <a:pt x="293" y="159"/>
                    <a:pt x="293" y="159"/>
                    <a:pt x="293" y="159"/>
                  </a:cubicBezTo>
                  <a:cubicBezTo>
                    <a:pt x="293" y="225"/>
                    <a:pt x="293" y="225"/>
                    <a:pt x="293" y="225"/>
                  </a:cubicBezTo>
                  <a:cubicBezTo>
                    <a:pt x="293" y="228"/>
                    <a:pt x="293" y="228"/>
                    <a:pt x="293" y="228"/>
                  </a:cubicBezTo>
                  <a:cubicBezTo>
                    <a:pt x="293" y="228"/>
                    <a:pt x="293" y="228"/>
                    <a:pt x="293" y="228"/>
                  </a:cubicBezTo>
                  <a:cubicBezTo>
                    <a:pt x="293" y="246"/>
                    <a:pt x="293" y="246"/>
                    <a:pt x="293" y="246"/>
                  </a:cubicBezTo>
                  <a:cubicBezTo>
                    <a:pt x="294" y="246"/>
                    <a:pt x="294" y="246"/>
                    <a:pt x="294" y="246"/>
                  </a:cubicBezTo>
                  <a:cubicBezTo>
                    <a:pt x="294" y="246"/>
                    <a:pt x="294" y="333"/>
                    <a:pt x="294" y="333"/>
                  </a:cubicBezTo>
                  <a:cubicBezTo>
                    <a:pt x="293" y="333"/>
                    <a:pt x="293" y="333"/>
                    <a:pt x="293" y="333"/>
                  </a:cubicBezTo>
                  <a:cubicBezTo>
                    <a:pt x="293" y="348"/>
                    <a:pt x="293" y="348"/>
                    <a:pt x="293" y="348"/>
                  </a:cubicBezTo>
                  <a:cubicBezTo>
                    <a:pt x="295" y="348"/>
                    <a:pt x="295" y="348"/>
                    <a:pt x="295" y="348"/>
                  </a:cubicBezTo>
                  <a:cubicBezTo>
                    <a:pt x="296" y="361"/>
                    <a:pt x="296" y="361"/>
                    <a:pt x="296" y="361"/>
                  </a:cubicBezTo>
                  <a:cubicBezTo>
                    <a:pt x="293" y="361"/>
                    <a:pt x="293" y="361"/>
                    <a:pt x="293" y="361"/>
                  </a:cubicBezTo>
                  <a:cubicBezTo>
                    <a:pt x="293" y="372"/>
                    <a:pt x="293" y="372"/>
                    <a:pt x="293" y="372"/>
                  </a:cubicBezTo>
                  <a:cubicBezTo>
                    <a:pt x="297" y="372"/>
                    <a:pt x="297" y="372"/>
                    <a:pt x="297" y="372"/>
                  </a:cubicBezTo>
                  <a:cubicBezTo>
                    <a:pt x="300" y="379"/>
                    <a:pt x="300" y="379"/>
                    <a:pt x="300" y="379"/>
                  </a:cubicBezTo>
                  <a:cubicBezTo>
                    <a:pt x="293" y="379"/>
                    <a:pt x="293" y="379"/>
                    <a:pt x="293" y="379"/>
                  </a:cubicBezTo>
                  <a:cubicBezTo>
                    <a:pt x="293" y="391"/>
                    <a:pt x="293" y="391"/>
                    <a:pt x="293" y="391"/>
                  </a:cubicBezTo>
                  <a:cubicBezTo>
                    <a:pt x="303" y="391"/>
                    <a:pt x="303" y="391"/>
                    <a:pt x="303" y="391"/>
                  </a:cubicBezTo>
                  <a:cubicBezTo>
                    <a:pt x="303" y="399"/>
                    <a:pt x="303" y="399"/>
                    <a:pt x="303" y="399"/>
                  </a:cubicBezTo>
                  <a:cubicBezTo>
                    <a:pt x="293" y="399"/>
                    <a:pt x="293" y="399"/>
                    <a:pt x="293" y="399"/>
                  </a:cubicBezTo>
                  <a:cubicBezTo>
                    <a:pt x="293" y="409"/>
                    <a:pt x="293" y="409"/>
                    <a:pt x="293" y="409"/>
                  </a:cubicBezTo>
                  <a:cubicBezTo>
                    <a:pt x="306" y="409"/>
                    <a:pt x="306" y="409"/>
                    <a:pt x="306" y="409"/>
                  </a:cubicBezTo>
                  <a:cubicBezTo>
                    <a:pt x="306" y="419"/>
                    <a:pt x="306" y="419"/>
                    <a:pt x="306" y="419"/>
                  </a:cubicBezTo>
                  <a:cubicBezTo>
                    <a:pt x="293" y="419"/>
                    <a:pt x="293" y="419"/>
                    <a:pt x="293" y="419"/>
                  </a:cubicBezTo>
                  <a:cubicBezTo>
                    <a:pt x="293" y="428"/>
                    <a:pt x="293" y="428"/>
                    <a:pt x="293" y="428"/>
                  </a:cubicBezTo>
                  <a:cubicBezTo>
                    <a:pt x="311" y="428"/>
                    <a:pt x="311" y="428"/>
                    <a:pt x="311" y="428"/>
                  </a:cubicBezTo>
                  <a:cubicBezTo>
                    <a:pt x="311" y="383"/>
                    <a:pt x="311" y="383"/>
                    <a:pt x="311" y="383"/>
                  </a:cubicBezTo>
                  <a:cubicBezTo>
                    <a:pt x="304" y="348"/>
                    <a:pt x="304" y="348"/>
                    <a:pt x="304" y="348"/>
                  </a:cubicBezTo>
                  <a:cubicBezTo>
                    <a:pt x="311" y="348"/>
                    <a:pt x="311" y="348"/>
                    <a:pt x="311" y="348"/>
                  </a:cubicBezTo>
                  <a:cubicBezTo>
                    <a:pt x="311" y="337"/>
                    <a:pt x="311" y="337"/>
                    <a:pt x="311" y="337"/>
                  </a:cubicBezTo>
                  <a:cubicBezTo>
                    <a:pt x="304" y="337"/>
                    <a:pt x="304" y="337"/>
                    <a:pt x="304" y="337"/>
                  </a:cubicBezTo>
                  <a:cubicBezTo>
                    <a:pt x="304" y="238"/>
                    <a:pt x="304" y="238"/>
                    <a:pt x="304" y="238"/>
                  </a:cubicBezTo>
                  <a:cubicBezTo>
                    <a:pt x="311" y="234"/>
                    <a:pt x="311" y="234"/>
                    <a:pt x="311" y="234"/>
                  </a:cubicBezTo>
                  <a:lnTo>
                    <a:pt x="311" y="223"/>
                  </a:lnTo>
                  <a:close/>
                  <a:moveTo>
                    <a:pt x="278" y="4"/>
                  </a:moveTo>
                  <a:cubicBezTo>
                    <a:pt x="283" y="4"/>
                    <a:pt x="288" y="5"/>
                    <a:pt x="293" y="6"/>
                  </a:cubicBezTo>
                  <a:cubicBezTo>
                    <a:pt x="293" y="15"/>
                    <a:pt x="293" y="15"/>
                    <a:pt x="293" y="15"/>
                  </a:cubicBezTo>
                  <a:cubicBezTo>
                    <a:pt x="288" y="14"/>
                    <a:pt x="284" y="13"/>
                    <a:pt x="278" y="12"/>
                  </a:cubicBezTo>
                  <a:cubicBezTo>
                    <a:pt x="278" y="4"/>
                    <a:pt x="278" y="4"/>
                    <a:pt x="278" y="4"/>
                  </a:cubicBezTo>
                  <a:close/>
                  <a:moveTo>
                    <a:pt x="293" y="470"/>
                  </a:moveTo>
                  <a:cubicBezTo>
                    <a:pt x="288" y="471"/>
                    <a:pt x="283" y="472"/>
                    <a:pt x="278" y="473"/>
                  </a:cubicBezTo>
                  <a:cubicBezTo>
                    <a:pt x="278" y="464"/>
                    <a:pt x="278" y="464"/>
                    <a:pt x="278" y="464"/>
                  </a:cubicBezTo>
                  <a:cubicBezTo>
                    <a:pt x="283" y="464"/>
                    <a:pt x="288" y="463"/>
                    <a:pt x="293" y="461"/>
                  </a:cubicBezTo>
                  <a:cubicBezTo>
                    <a:pt x="293" y="470"/>
                    <a:pt x="293" y="470"/>
                    <a:pt x="293" y="470"/>
                  </a:cubicBezTo>
                  <a:close/>
                  <a:moveTo>
                    <a:pt x="293" y="64"/>
                  </a:moveTo>
                  <a:cubicBezTo>
                    <a:pt x="293" y="76"/>
                    <a:pt x="293" y="76"/>
                    <a:pt x="293" y="76"/>
                  </a:cubicBezTo>
                  <a:cubicBezTo>
                    <a:pt x="278" y="87"/>
                    <a:pt x="278" y="87"/>
                    <a:pt x="278" y="87"/>
                  </a:cubicBezTo>
                  <a:cubicBezTo>
                    <a:pt x="278" y="75"/>
                    <a:pt x="278" y="75"/>
                    <a:pt x="278" y="75"/>
                  </a:cubicBezTo>
                  <a:cubicBezTo>
                    <a:pt x="293" y="64"/>
                    <a:pt x="293" y="64"/>
                    <a:pt x="293" y="64"/>
                  </a:cubicBezTo>
                  <a:close/>
                  <a:moveTo>
                    <a:pt x="293" y="145"/>
                  </a:moveTo>
                  <a:cubicBezTo>
                    <a:pt x="293" y="155"/>
                    <a:pt x="293" y="155"/>
                    <a:pt x="293" y="155"/>
                  </a:cubicBezTo>
                  <a:cubicBezTo>
                    <a:pt x="292" y="156"/>
                    <a:pt x="292" y="156"/>
                    <a:pt x="292" y="156"/>
                  </a:cubicBezTo>
                  <a:cubicBezTo>
                    <a:pt x="293" y="159"/>
                    <a:pt x="293" y="159"/>
                    <a:pt x="293" y="159"/>
                  </a:cubicBezTo>
                  <a:cubicBezTo>
                    <a:pt x="293" y="225"/>
                    <a:pt x="293" y="225"/>
                    <a:pt x="293" y="225"/>
                  </a:cubicBezTo>
                  <a:cubicBezTo>
                    <a:pt x="283" y="158"/>
                    <a:pt x="283" y="158"/>
                    <a:pt x="283" y="158"/>
                  </a:cubicBezTo>
                  <a:cubicBezTo>
                    <a:pt x="278" y="158"/>
                    <a:pt x="278" y="158"/>
                    <a:pt x="278" y="158"/>
                  </a:cubicBezTo>
                  <a:cubicBezTo>
                    <a:pt x="278" y="147"/>
                    <a:pt x="278" y="147"/>
                    <a:pt x="278" y="147"/>
                  </a:cubicBezTo>
                  <a:cubicBezTo>
                    <a:pt x="289" y="147"/>
                    <a:pt x="289" y="147"/>
                    <a:pt x="289" y="147"/>
                  </a:cubicBezTo>
                  <a:cubicBezTo>
                    <a:pt x="293" y="145"/>
                    <a:pt x="293" y="145"/>
                    <a:pt x="293" y="145"/>
                  </a:cubicBezTo>
                  <a:close/>
                  <a:moveTo>
                    <a:pt x="293" y="228"/>
                  </a:moveTo>
                  <a:cubicBezTo>
                    <a:pt x="282" y="228"/>
                    <a:pt x="282" y="228"/>
                    <a:pt x="282" y="228"/>
                  </a:cubicBezTo>
                  <a:cubicBezTo>
                    <a:pt x="278" y="193"/>
                    <a:pt x="278" y="193"/>
                    <a:pt x="278" y="193"/>
                  </a:cubicBezTo>
                  <a:cubicBezTo>
                    <a:pt x="278" y="246"/>
                    <a:pt x="278" y="246"/>
                    <a:pt x="278" y="246"/>
                  </a:cubicBezTo>
                  <a:cubicBezTo>
                    <a:pt x="293" y="246"/>
                    <a:pt x="293" y="246"/>
                    <a:pt x="293" y="246"/>
                  </a:cubicBezTo>
                  <a:cubicBezTo>
                    <a:pt x="293" y="228"/>
                    <a:pt x="293" y="228"/>
                    <a:pt x="293" y="228"/>
                  </a:cubicBezTo>
                  <a:close/>
                  <a:moveTo>
                    <a:pt x="293" y="333"/>
                  </a:moveTo>
                  <a:cubicBezTo>
                    <a:pt x="293" y="348"/>
                    <a:pt x="293" y="348"/>
                    <a:pt x="293" y="348"/>
                  </a:cubicBezTo>
                  <a:cubicBezTo>
                    <a:pt x="278" y="348"/>
                    <a:pt x="278" y="348"/>
                    <a:pt x="278" y="348"/>
                  </a:cubicBezTo>
                  <a:cubicBezTo>
                    <a:pt x="278" y="339"/>
                    <a:pt x="278" y="339"/>
                    <a:pt x="278" y="339"/>
                  </a:cubicBezTo>
                  <a:cubicBezTo>
                    <a:pt x="281" y="339"/>
                    <a:pt x="281" y="339"/>
                    <a:pt x="281" y="339"/>
                  </a:cubicBezTo>
                  <a:cubicBezTo>
                    <a:pt x="278" y="337"/>
                    <a:pt x="278" y="337"/>
                    <a:pt x="278" y="337"/>
                  </a:cubicBezTo>
                  <a:cubicBezTo>
                    <a:pt x="278" y="325"/>
                    <a:pt x="278" y="325"/>
                    <a:pt x="278" y="325"/>
                  </a:cubicBezTo>
                  <a:cubicBezTo>
                    <a:pt x="293" y="333"/>
                    <a:pt x="293" y="333"/>
                    <a:pt x="293" y="333"/>
                  </a:cubicBezTo>
                  <a:close/>
                  <a:moveTo>
                    <a:pt x="293" y="361"/>
                  </a:moveTo>
                  <a:cubicBezTo>
                    <a:pt x="293" y="372"/>
                    <a:pt x="293" y="372"/>
                    <a:pt x="293" y="372"/>
                  </a:cubicBezTo>
                  <a:cubicBezTo>
                    <a:pt x="278" y="372"/>
                    <a:pt x="278" y="372"/>
                    <a:pt x="278" y="372"/>
                  </a:cubicBezTo>
                  <a:cubicBezTo>
                    <a:pt x="278" y="362"/>
                    <a:pt x="278" y="362"/>
                    <a:pt x="278" y="362"/>
                  </a:cubicBezTo>
                  <a:cubicBezTo>
                    <a:pt x="293" y="361"/>
                    <a:pt x="293" y="361"/>
                    <a:pt x="293" y="361"/>
                  </a:cubicBezTo>
                  <a:close/>
                  <a:moveTo>
                    <a:pt x="293" y="379"/>
                  </a:moveTo>
                  <a:cubicBezTo>
                    <a:pt x="293" y="391"/>
                    <a:pt x="293" y="391"/>
                    <a:pt x="293" y="391"/>
                  </a:cubicBezTo>
                  <a:cubicBezTo>
                    <a:pt x="278" y="391"/>
                    <a:pt x="278" y="391"/>
                    <a:pt x="278" y="391"/>
                  </a:cubicBezTo>
                  <a:cubicBezTo>
                    <a:pt x="278" y="379"/>
                    <a:pt x="278" y="379"/>
                    <a:pt x="278" y="379"/>
                  </a:cubicBezTo>
                  <a:cubicBezTo>
                    <a:pt x="293" y="379"/>
                    <a:pt x="293" y="379"/>
                    <a:pt x="293" y="379"/>
                  </a:cubicBezTo>
                  <a:close/>
                  <a:moveTo>
                    <a:pt x="293" y="399"/>
                  </a:moveTo>
                  <a:cubicBezTo>
                    <a:pt x="293" y="409"/>
                    <a:pt x="293" y="409"/>
                    <a:pt x="293" y="409"/>
                  </a:cubicBezTo>
                  <a:cubicBezTo>
                    <a:pt x="278" y="409"/>
                    <a:pt x="278" y="409"/>
                    <a:pt x="278" y="409"/>
                  </a:cubicBezTo>
                  <a:cubicBezTo>
                    <a:pt x="278" y="399"/>
                    <a:pt x="278" y="399"/>
                    <a:pt x="278" y="399"/>
                  </a:cubicBezTo>
                  <a:cubicBezTo>
                    <a:pt x="293" y="399"/>
                    <a:pt x="293" y="399"/>
                    <a:pt x="293" y="399"/>
                  </a:cubicBezTo>
                  <a:close/>
                  <a:moveTo>
                    <a:pt x="293" y="419"/>
                  </a:moveTo>
                  <a:cubicBezTo>
                    <a:pt x="293" y="428"/>
                    <a:pt x="293" y="428"/>
                    <a:pt x="293" y="428"/>
                  </a:cubicBezTo>
                  <a:cubicBezTo>
                    <a:pt x="278" y="428"/>
                    <a:pt x="278" y="428"/>
                    <a:pt x="278" y="428"/>
                  </a:cubicBezTo>
                  <a:cubicBezTo>
                    <a:pt x="278" y="419"/>
                    <a:pt x="278" y="419"/>
                    <a:pt x="278" y="419"/>
                  </a:cubicBezTo>
                  <a:lnTo>
                    <a:pt x="293" y="419"/>
                  </a:lnTo>
                  <a:close/>
                  <a:moveTo>
                    <a:pt x="266" y="2"/>
                  </a:moveTo>
                  <a:cubicBezTo>
                    <a:pt x="270" y="2"/>
                    <a:pt x="274" y="3"/>
                    <a:pt x="278" y="4"/>
                  </a:cubicBezTo>
                  <a:cubicBezTo>
                    <a:pt x="278" y="12"/>
                    <a:pt x="278" y="12"/>
                    <a:pt x="278" y="12"/>
                  </a:cubicBezTo>
                  <a:cubicBezTo>
                    <a:pt x="275" y="12"/>
                    <a:pt x="271" y="11"/>
                    <a:pt x="266" y="10"/>
                  </a:cubicBezTo>
                  <a:cubicBezTo>
                    <a:pt x="266" y="2"/>
                    <a:pt x="266" y="2"/>
                    <a:pt x="266" y="2"/>
                  </a:cubicBezTo>
                  <a:close/>
                  <a:moveTo>
                    <a:pt x="278" y="473"/>
                  </a:moveTo>
                  <a:cubicBezTo>
                    <a:pt x="274" y="474"/>
                    <a:pt x="270" y="474"/>
                    <a:pt x="266" y="475"/>
                  </a:cubicBezTo>
                  <a:cubicBezTo>
                    <a:pt x="266" y="466"/>
                    <a:pt x="266" y="466"/>
                    <a:pt x="266" y="466"/>
                  </a:cubicBezTo>
                  <a:cubicBezTo>
                    <a:pt x="270" y="466"/>
                    <a:pt x="274" y="465"/>
                    <a:pt x="278" y="464"/>
                  </a:cubicBezTo>
                  <a:cubicBezTo>
                    <a:pt x="278" y="473"/>
                    <a:pt x="278" y="473"/>
                    <a:pt x="278" y="473"/>
                  </a:cubicBezTo>
                  <a:close/>
                  <a:moveTo>
                    <a:pt x="278" y="75"/>
                  </a:moveTo>
                  <a:cubicBezTo>
                    <a:pt x="278" y="87"/>
                    <a:pt x="278" y="87"/>
                    <a:pt x="278" y="87"/>
                  </a:cubicBezTo>
                  <a:cubicBezTo>
                    <a:pt x="274" y="90"/>
                    <a:pt x="274" y="90"/>
                    <a:pt x="274" y="90"/>
                  </a:cubicBezTo>
                  <a:cubicBezTo>
                    <a:pt x="266" y="82"/>
                    <a:pt x="266" y="82"/>
                    <a:pt x="266" y="82"/>
                  </a:cubicBezTo>
                  <a:cubicBezTo>
                    <a:pt x="266" y="68"/>
                    <a:pt x="266" y="68"/>
                    <a:pt x="266" y="68"/>
                  </a:cubicBezTo>
                  <a:cubicBezTo>
                    <a:pt x="275" y="78"/>
                    <a:pt x="275" y="78"/>
                    <a:pt x="275" y="78"/>
                  </a:cubicBezTo>
                  <a:cubicBezTo>
                    <a:pt x="278" y="75"/>
                    <a:pt x="278" y="75"/>
                    <a:pt x="278" y="75"/>
                  </a:cubicBezTo>
                  <a:close/>
                  <a:moveTo>
                    <a:pt x="278" y="147"/>
                  </a:moveTo>
                  <a:cubicBezTo>
                    <a:pt x="278" y="158"/>
                    <a:pt x="278" y="158"/>
                    <a:pt x="278" y="158"/>
                  </a:cubicBezTo>
                  <a:cubicBezTo>
                    <a:pt x="274" y="158"/>
                    <a:pt x="274" y="158"/>
                    <a:pt x="274" y="158"/>
                  </a:cubicBezTo>
                  <a:cubicBezTo>
                    <a:pt x="278" y="193"/>
                    <a:pt x="278" y="193"/>
                    <a:pt x="278" y="193"/>
                  </a:cubicBezTo>
                  <a:cubicBezTo>
                    <a:pt x="278" y="246"/>
                    <a:pt x="278" y="246"/>
                    <a:pt x="278" y="246"/>
                  </a:cubicBezTo>
                  <a:cubicBezTo>
                    <a:pt x="266" y="246"/>
                    <a:pt x="266" y="246"/>
                    <a:pt x="266" y="246"/>
                  </a:cubicBezTo>
                  <a:cubicBezTo>
                    <a:pt x="266" y="228"/>
                    <a:pt x="266" y="228"/>
                    <a:pt x="266" y="228"/>
                  </a:cubicBezTo>
                  <a:cubicBezTo>
                    <a:pt x="273" y="228"/>
                    <a:pt x="273" y="228"/>
                    <a:pt x="273" y="228"/>
                  </a:cubicBezTo>
                  <a:cubicBezTo>
                    <a:pt x="266" y="167"/>
                    <a:pt x="266" y="167"/>
                    <a:pt x="266" y="167"/>
                  </a:cubicBezTo>
                  <a:cubicBezTo>
                    <a:pt x="266" y="147"/>
                    <a:pt x="266" y="147"/>
                    <a:pt x="266" y="147"/>
                  </a:cubicBezTo>
                  <a:cubicBezTo>
                    <a:pt x="278" y="147"/>
                    <a:pt x="278" y="147"/>
                    <a:pt x="278" y="147"/>
                  </a:cubicBezTo>
                  <a:close/>
                  <a:moveTo>
                    <a:pt x="278" y="325"/>
                  </a:moveTo>
                  <a:cubicBezTo>
                    <a:pt x="278" y="337"/>
                    <a:pt x="278" y="337"/>
                    <a:pt x="278" y="337"/>
                  </a:cubicBezTo>
                  <a:cubicBezTo>
                    <a:pt x="266" y="331"/>
                    <a:pt x="266" y="331"/>
                    <a:pt x="266" y="331"/>
                  </a:cubicBezTo>
                  <a:cubicBezTo>
                    <a:pt x="266" y="319"/>
                    <a:pt x="266" y="319"/>
                    <a:pt x="266" y="319"/>
                  </a:cubicBezTo>
                  <a:cubicBezTo>
                    <a:pt x="278" y="325"/>
                    <a:pt x="278" y="325"/>
                    <a:pt x="278" y="325"/>
                  </a:cubicBezTo>
                  <a:close/>
                  <a:moveTo>
                    <a:pt x="278" y="339"/>
                  </a:moveTo>
                  <a:cubicBezTo>
                    <a:pt x="278" y="348"/>
                    <a:pt x="278" y="348"/>
                    <a:pt x="278" y="348"/>
                  </a:cubicBezTo>
                  <a:cubicBezTo>
                    <a:pt x="266" y="348"/>
                    <a:pt x="266" y="348"/>
                    <a:pt x="266" y="348"/>
                  </a:cubicBezTo>
                  <a:cubicBezTo>
                    <a:pt x="266" y="339"/>
                    <a:pt x="266" y="339"/>
                    <a:pt x="266" y="339"/>
                  </a:cubicBezTo>
                  <a:cubicBezTo>
                    <a:pt x="278" y="339"/>
                    <a:pt x="278" y="339"/>
                    <a:pt x="278" y="339"/>
                  </a:cubicBezTo>
                  <a:close/>
                  <a:moveTo>
                    <a:pt x="278" y="362"/>
                  </a:moveTo>
                  <a:cubicBezTo>
                    <a:pt x="278" y="372"/>
                    <a:pt x="278" y="372"/>
                    <a:pt x="278" y="372"/>
                  </a:cubicBezTo>
                  <a:cubicBezTo>
                    <a:pt x="266" y="372"/>
                    <a:pt x="266" y="372"/>
                    <a:pt x="266" y="372"/>
                  </a:cubicBezTo>
                  <a:cubicBezTo>
                    <a:pt x="266" y="362"/>
                    <a:pt x="266" y="362"/>
                    <a:pt x="266" y="362"/>
                  </a:cubicBezTo>
                  <a:cubicBezTo>
                    <a:pt x="278" y="362"/>
                    <a:pt x="278" y="362"/>
                    <a:pt x="278" y="362"/>
                  </a:cubicBezTo>
                  <a:close/>
                  <a:moveTo>
                    <a:pt x="278" y="379"/>
                  </a:moveTo>
                  <a:cubicBezTo>
                    <a:pt x="278" y="391"/>
                    <a:pt x="278" y="391"/>
                    <a:pt x="278" y="391"/>
                  </a:cubicBezTo>
                  <a:cubicBezTo>
                    <a:pt x="266" y="391"/>
                    <a:pt x="266" y="391"/>
                    <a:pt x="266" y="391"/>
                  </a:cubicBezTo>
                  <a:cubicBezTo>
                    <a:pt x="266" y="379"/>
                    <a:pt x="266" y="379"/>
                    <a:pt x="266" y="379"/>
                  </a:cubicBezTo>
                  <a:cubicBezTo>
                    <a:pt x="278" y="379"/>
                    <a:pt x="278" y="379"/>
                    <a:pt x="278" y="379"/>
                  </a:cubicBezTo>
                  <a:close/>
                  <a:moveTo>
                    <a:pt x="278" y="399"/>
                  </a:moveTo>
                  <a:cubicBezTo>
                    <a:pt x="278" y="409"/>
                    <a:pt x="278" y="409"/>
                    <a:pt x="278" y="409"/>
                  </a:cubicBezTo>
                  <a:cubicBezTo>
                    <a:pt x="266" y="409"/>
                    <a:pt x="266" y="409"/>
                    <a:pt x="266" y="409"/>
                  </a:cubicBezTo>
                  <a:cubicBezTo>
                    <a:pt x="266" y="399"/>
                    <a:pt x="266" y="399"/>
                    <a:pt x="266" y="399"/>
                  </a:cubicBezTo>
                  <a:cubicBezTo>
                    <a:pt x="278" y="399"/>
                    <a:pt x="278" y="399"/>
                    <a:pt x="278" y="399"/>
                  </a:cubicBezTo>
                  <a:close/>
                  <a:moveTo>
                    <a:pt x="278" y="419"/>
                  </a:moveTo>
                  <a:cubicBezTo>
                    <a:pt x="278" y="428"/>
                    <a:pt x="278" y="428"/>
                    <a:pt x="278" y="428"/>
                  </a:cubicBezTo>
                  <a:cubicBezTo>
                    <a:pt x="266" y="428"/>
                    <a:pt x="266" y="428"/>
                    <a:pt x="266" y="428"/>
                  </a:cubicBezTo>
                  <a:cubicBezTo>
                    <a:pt x="266" y="419"/>
                    <a:pt x="266" y="419"/>
                    <a:pt x="266" y="419"/>
                  </a:cubicBezTo>
                  <a:lnTo>
                    <a:pt x="278" y="419"/>
                  </a:lnTo>
                  <a:close/>
                  <a:moveTo>
                    <a:pt x="248" y="0"/>
                  </a:moveTo>
                  <a:cubicBezTo>
                    <a:pt x="254" y="1"/>
                    <a:pt x="260" y="1"/>
                    <a:pt x="266" y="2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0" y="10"/>
                    <a:pt x="254" y="9"/>
                    <a:pt x="248" y="9"/>
                  </a:cubicBezTo>
                  <a:cubicBezTo>
                    <a:pt x="248" y="0"/>
                    <a:pt x="248" y="0"/>
                    <a:pt x="248" y="0"/>
                  </a:cubicBezTo>
                  <a:close/>
                  <a:moveTo>
                    <a:pt x="266" y="475"/>
                  </a:moveTo>
                  <a:cubicBezTo>
                    <a:pt x="260" y="476"/>
                    <a:pt x="254" y="476"/>
                    <a:pt x="248" y="476"/>
                  </a:cubicBezTo>
                  <a:cubicBezTo>
                    <a:pt x="248" y="468"/>
                    <a:pt x="248" y="468"/>
                    <a:pt x="248" y="468"/>
                  </a:cubicBezTo>
                  <a:cubicBezTo>
                    <a:pt x="253" y="468"/>
                    <a:pt x="259" y="467"/>
                    <a:pt x="266" y="466"/>
                  </a:cubicBezTo>
                  <a:cubicBezTo>
                    <a:pt x="266" y="475"/>
                    <a:pt x="266" y="475"/>
                    <a:pt x="266" y="475"/>
                  </a:cubicBezTo>
                  <a:close/>
                  <a:moveTo>
                    <a:pt x="266" y="68"/>
                  </a:moveTo>
                  <a:cubicBezTo>
                    <a:pt x="266" y="82"/>
                    <a:pt x="266" y="82"/>
                    <a:pt x="266" y="82"/>
                  </a:cubicBezTo>
                  <a:cubicBezTo>
                    <a:pt x="248" y="62"/>
                    <a:pt x="248" y="62"/>
                    <a:pt x="248" y="62"/>
                  </a:cubicBezTo>
                  <a:cubicBezTo>
                    <a:pt x="248" y="48"/>
                    <a:pt x="248" y="48"/>
                    <a:pt x="248" y="48"/>
                  </a:cubicBezTo>
                  <a:cubicBezTo>
                    <a:pt x="266" y="68"/>
                    <a:pt x="266" y="68"/>
                    <a:pt x="266" y="68"/>
                  </a:cubicBezTo>
                  <a:close/>
                  <a:moveTo>
                    <a:pt x="266" y="147"/>
                  </a:moveTo>
                  <a:cubicBezTo>
                    <a:pt x="266" y="167"/>
                    <a:pt x="266" y="167"/>
                    <a:pt x="266" y="167"/>
                  </a:cubicBezTo>
                  <a:cubicBezTo>
                    <a:pt x="265" y="158"/>
                    <a:pt x="265" y="158"/>
                    <a:pt x="265" y="158"/>
                  </a:cubicBezTo>
                  <a:cubicBezTo>
                    <a:pt x="260" y="158"/>
                    <a:pt x="260" y="158"/>
                    <a:pt x="260" y="158"/>
                  </a:cubicBezTo>
                  <a:cubicBezTo>
                    <a:pt x="262" y="228"/>
                    <a:pt x="262" y="228"/>
                    <a:pt x="262" y="228"/>
                  </a:cubicBezTo>
                  <a:cubicBezTo>
                    <a:pt x="266" y="228"/>
                    <a:pt x="266" y="228"/>
                    <a:pt x="266" y="228"/>
                  </a:cubicBezTo>
                  <a:cubicBezTo>
                    <a:pt x="266" y="246"/>
                    <a:pt x="266" y="246"/>
                    <a:pt x="266" y="246"/>
                  </a:cubicBezTo>
                  <a:cubicBezTo>
                    <a:pt x="263" y="246"/>
                    <a:pt x="263" y="246"/>
                    <a:pt x="263" y="246"/>
                  </a:cubicBezTo>
                  <a:cubicBezTo>
                    <a:pt x="263" y="317"/>
                    <a:pt x="263" y="317"/>
                    <a:pt x="263" y="317"/>
                  </a:cubicBezTo>
                  <a:cubicBezTo>
                    <a:pt x="266" y="319"/>
                    <a:pt x="266" y="319"/>
                    <a:pt x="266" y="319"/>
                  </a:cubicBezTo>
                  <a:cubicBezTo>
                    <a:pt x="266" y="331"/>
                    <a:pt x="266" y="331"/>
                    <a:pt x="266" y="331"/>
                  </a:cubicBezTo>
                  <a:cubicBezTo>
                    <a:pt x="253" y="324"/>
                    <a:pt x="253" y="324"/>
                    <a:pt x="253" y="324"/>
                  </a:cubicBezTo>
                  <a:cubicBezTo>
                    <a:pt x="252" y="238"/>
                    <a:pt x="252" y="238"/>
                    <a:pt x="252" y="238"/>
                  </a:cubicBezTo>
                  <a:cubicBezTo>
                    <a:pt x="248" y="238"/>
                    <a:pt x="248" y="238"/>
                    <a:pt x="248" y="238"/>
                  </a:cubicBezTo>
                  <a:cubicBezTo>
                    <a:pt x="248" y="228"/>
                    <a:pt x="248" y="228"/>
                    <a:pt x="248" y="228"/>
                  </a:cubicBezTo>
                  <a:cubicBezTo>
                    <a:pt x="253" y="228"/>
                    <a:pt x="253" y="228"/>
                    <a:pt x="253" y="228"/>
                  </a:cubicBezTo>
                  <a:cubicBezTo>
                    <a:pt x="249" y="158"/>
                    <a:pt x="249" y="158"/>
                    <a:pt x="249" y="158"/>
                  </a:cubicBezTo>
                  <a:cubicBezTo>
                    <a:pt x="248" y="158"/>
                    <a:pt x="248" y="158"/>
                    <a:pt x="248" y="158"/>
                  </a:cubicBezTo>
                  <a:cubicBezTo>
                    <a:pt x="248" y="147"/>
                    <a:pt x="248" y="147"/>
                    <a:pt x="248" y="147"/>
                  </a:cubicBezTo>
                  <a:cubicBezTo>
                    <a:pt x="266" y="147"/>
                    <a:pt x="266" y="147"/>
                    <a:pt x="266" y="147"/>
                  </a:cubicBezTo>
                  <a:close/>
                  <a:moveTo>
                    <a:pt x="266" y="339"/>
                  </a:moveTo>
                  <a:cubicBezTo>
                    <a:pt x="266" y="348"/>
                    <a:pt x="266" y="348"/>
                    <a:pt x="266" y="348"/>
                  </a:cubicBezTo>
                  <a:cubicBezTo>
                    <a:pt x="248" y="348"/>
                    <a:pt x="248" y="348"/>
                    <a:pt x="248" y="348"/>
                  </a:cubicBezTo>
                  <a:cubicBezTo>
                    <a:pt x="248" y="339"/>
                    <a:pt x="248" y="339"/>
                    <a:pt x="248" y="339"/>
                  </a:cubicBezTo>
                  <a:cubicBezTo>
                    <a:pt x="266" y="339"/>
                    <a:pt x="266" y="339"/>
                    <a:pt x="266" y="339"/>
                  </a:cubicBezTo>
                  <a:close/>
                  <a:moveTo>
                    <a:pt x="266" y="362"/>
                  </a:moveTo>
                  <a:cubicBezTo>
                    <a:pt x="266" y="372"/>
                    <a:pt x="266" y="372"/>
                    <a:pt x="266" y="372"/>
                  </a:cubicBezTo>
                  <a:cubicBezTo>
                    <a:pt x="248" y="372"/>
                    <a:pt x="248" y="372"/>
                    <a:pt x="248" y="372"/>
                  </a:cubicBezTo>
                  <a:cubicBezTo>
                    <a:pt x="248" y="362"/>
                    <a:pt x="248" y="362"/>
                    <a:pt x="248" y="362"/>
                  </a:cubicBezTo>
                  <a:cubicBezTo>
                    <a:pt x="266" y="362"/>
                    <a:pt x="266" y="362"/>
                    <a:pt x="266" y="362"/>
                  </a:cubicBezTo>
                  <a:close/>
                  <a:moveTo>
                    <a:pt x="266" y="379"/>
                  </a:moveTo>
                  <a:cubicBezTo>
                    <a:pt x="266" y="391"/>
                    <a:pt x="266" y="391"/>
                    <a:pt x="266" y="391"/>
                  </a:cubicBezTo>
                  <a:cubicBezTo>
                    <a:pt x="248" y="391"/>
                    <a:pt x="248" y="391"/>
                    <a:pt x="248" y="391"/>
                  </a:cubicBezTo>
                  <a:cubicBezTo>
                    <a:pt x="248" y="379"/>
                    <a:pt x="248" y="379"/>
                    <a:pt x="248" y="379"/>
                  </a:cubicBezTo>
                  <a:cubicBezTo>
                    <a:pt x="266" y="379"/>
                    <a:pt x="266" y="379"/>
                    <a:pt x="266" y="379"/>
                  </a:cubicBezTo>
                  <a:close/>
                  <a:moveTo>
                    <a:pt x="266" y="399"/>
                  </a:moveTo>
                  <a:cubicBezTo>
                    <a:pt x="266" y="409"/>
                    <a:pt x="266" y="409"/>
                    <a:pt x="266" y="409"/>
                  </a:cubicBezTo>
                  <a:cubicBezTo>
                    <a:pt x="248" y="409"/>
                    <a:pt x="248" y="409"/>
                    <a:pt x="248" y="409"/>
                  </a:cubicBezTo>
                  <a:cubicBezTo>
                    <a:pt x="248" y="399"/>
                    <a:pt x="248" y="399"/>
                    <a:pt x="248" y="399"/>
                  </a:cubicBezTo>
                  <a:cubicBezTo>
                    <a:pt x="266" y="399"/>
                    <a:pt x="266" y="399"/>
                    <a:pt x="266" y="399"/>
                  </a:cubicBezTo>
                  <a:close/>
                  <a:moveTo>
                    <a:pt x="266" y="419"/>
                  </a:moveTo>
                  <a:cubicBezTo>
                    <a:pt x="266" y="428"/>
                    <a:pt x="266" y="428"/>
                    <a:pt x="266" y="428"/>
                  </a:cubicBezTo>
                  <a:cubicBezTo>
                    <a:pt x="248" y="428"/>
                    <a:pt x="248" y="428"/>
                    <a:pt x="248" y="428"/>
                  </a:cubicBezTo>
                  <a:cubicBezTo>
                    <a:pt x="248" y="419"/>
                    <a:pt x="248" y="419"/>
                    <a:pt x="248" y="419"/>
                  </a:cubicBezTo>
                  <a:lnTo>
                    <a:pt x="266" y="419"/>
                  </a:lnTo>
                  <a:close/>
                  <a:moveTo>
                    <a:pt x="238" y="0"/>
                  </a:moveTo>
                  <a:cubicBezTo>
                    <a:pt x="241" y="0"/>
                    <a:pt x="244" y="0"/>
                    <a:pt x="248" y="0"/>
                  </a:cubicBezTo>
                  <a:cubicBezTo>
                    <a:pt x="248" y="9"/>
                    <a:pt x="248" y="9"/>
                    <a:pt x="248" y="9"/>
                  </a:cubicBezTo>
                  <a:cubicBezTo>
                    <a:pt x="244" y="9"/>
                    <a:pt x="241" y="9"/>
                    <a:pt x="238" y="9"/>
                  </a:cubicBezTo>
                  <a:cubicBezTo>
                    <a:pt x="238" y="0"/>
                    <a:pt x="238" y="0"/>
                    <a:pt x="238" y="0"/>
                  </a:cubicBezTo>
                  <a:close/>
                  <a:moveTo>
                    <a:pt x="248" y="476"/>
                  </a:moveTo>
                  <a:cubicBezTo>
                    <a:pt x="244" y="476"/>
                    <a:pt x="241" y="476"/>
                    <a:pt x="238" y="476"/>
                  </a:cubicBezTo>
                  <a:cubicBezTo>
                    <a:pt x="238" y="468"/>
                    <a:pt x="238" y="468"/>
                    <a:pt x="238" y="468"/>
                  </a:cubicBezTo>
                  <a:cubicBezTo>
                    <a:pt x="241" y="468"/>
                    <a:pt x="244" y="468"/>
                    <a:pt x="248" y="468"/>
                  </a:cubicBezTo>
                  <a:cubicBezTo>
                    <a:pt x="248" y="476"/>
                    <a:pt x="248" y="476"/>
                    <a:pt x="248" y="476"/>
                  </a:cubicBezTo>
                  <a:close/>
                  <a:moveTo>
                    <a:pt x="248" y="48"/>
                  </a:moveTo>
                  <a:cubicBezTo>
                    <a:pt x="248" y="62"/>
                    <a:pt x="248" y="62"/>
                    <a:pt x="248" y="62"/>
                  </a:cubicBezTo>
                  <a:cubicBezTo>
                    <a:pt x="238" y="51"/>
                    <a:pt x="238" y="51"/>
                    <a:pt x="238" y="51"/>
                  </a:cubicBezTo>
                  <a:cubicBezTo>
                    <a:pt x="238" y="37"/>
                    <a:pt x="238" y="37"/>
                    <a:pt x="238" y="37"/>
                  </a:cubicBezTo>
                  <a:cubicBezTo>
                    <a:pt x="248" y="48"/>
                    <a:pt x="248" y="48"/>
                    <a:pt x="248" y="48"/>
                  </a:cubicBezTo>
                  <a:close/>
                  <a:moveTo>
                    <a:pt x="248" y="147"/>
                  </a:moveTo>
                  <a:cubicBezTo>
                    <a:pt x="248" y="158"/>
                    <a:pt x="248" y="158"/>
                    <a:pt x="248" y="158"/>
                  </a:cubicBezTo>
                  <a:cubicBezTo>
                    <a:pt x="242" y="158"/>
                    <a:pt x="242" y="158"/>
                    <a:pt x="242" y="158"/>
                  </a:cubicBezTo>
                  <a:cubicBezTo>
                    <a:pt x="242" y="159"/>
                    <a:pt x="243" y="228"/>
                    <a:pt x="243" y="228"/>
                  </a:cubicBezTo>
                  <a:cubicBezTo>
                    <a:pt x="248" y="228"/>
                    <a:pt x="248" y="228"/>
                    <a:pt x="248" y="228"/>
                  </a:cubicBezTo>
                  <a:cubicBezTo>
                    <a:pt x="248" y="238"/>
                    <a:pt x="248" y="238"/>
                    <a:pt x="248" y="238"/>
                  </a:cubicBezTo>
                  <a:cubicBezTo>
                    <a:pt x="238" y="238"/>
                    <a:pt x="238" y="238"/>
                    <a:pt x="238" y="238"/>
                  </a:cubicBezTo>
                  <a:cubicBezTo>
                    <a:pt x="238" y="147"/>
                    <a:pt x="238" y="147"/>
                    <a:pt x="238" y="147"/>
                  </a:cubicBezTo>
                  <a:cubicBezTo>
                    <a:pt x="248" y="147"/>
                    <a:pt x="248" y="147"/>
                    <a:pt x="248" y="147"/>
                  </a:cubicBezTo>
                  <a:close/>
                  <a:moveTo>
                    <a:pt x="248" y="339"/>
                  </a:moveTo>
                  <a:cubicBezTo>
                    <a:pt x="248" y="348"/>
                    <a:pt x="248" y="348"/>
                    <a:pt x="248" y="348"/>
                  </a:cubicBezTo>
                  <a:cubicBezTo>
                    <a:pt x="238" y="348"/>
                    <a:pt x="238" y="348"/>
                    <a:pt x="238" y="348"/>
                  </a:cubicBezTo>
                  <a:cubicBezTo>
                    <a:pt x="238" y="339"/>
                    <a:pt x="238" y="339"/>
                    <a:pt x="238" y="339"/>
                  </a:cubicBezTo>
                  <a:cubicBezTo>
                    <a:pt x="248" y="339"/>
                    <a:pt x="248" y="339"/>
                    <a:pt x="248" y="339"/>
                  </a:cubicBezTo>
                  <a:close/>
                  <a:moveTo>
                    <a:pt x="248" y="362"/>
                  </a:moveTo>
                  <a:cubicBezTo>
                    <a:pt x="248" y="372"/>
                    <a:pt x="248" y="372"/>
                    <a:pt x="248" y="372"/>
                  </a:cubicBezTo>
                  <a:cubicBezTo>
                    <a:pt x="238" y="372"/>
                    <a:pt x="238" y="372"/>
                    <a:pt x="238" y="372"/>
                  </a:cubicBezTo>
                  <a:cubicBezTo>
                    <a:pt x="238" y="362"/>
                    <a:pt x="238" y="362"/>
                    <a:pt x="238" y="362"/>
                  </a:cubicBezTo>
                  <a:cubicBezTo>
                    <a:pt x="248" y="362"/>
                    <a:pt x="248" y="362"/>
                    <a:pt x="248" y="362"/>
                  </a:cubicBezTo>
                  <a:close/>
                  <a:moveTo>
                    <a:pt x="248" y="379"/>
                  </a:moveTo>
                  <a:cubicBezTo>
                    <a:pt x="248" y="391"/>
                    <a:pt x="248" y="391"/>
                    <a:pt x="248" y="391"/>
                  </a:cubicBezTo>
                  <a:cubicBezTo>
                    <a:pt x="238" y="391"/>
                    <a:pt x="238" y="391"/>
                    <a:pt x="238" y="391"/>
                  </a:cubicBezTo>
                  <a:cubicBezTo>
                    <a:pt x="238" y="379"/>
                    <a:pt x="238" y="379"/>
                    <a:pt x="238" y="379"/>
                  </a:cubicBezTo>
                  <a:cubicBezTo>
                    <a:pt x="248" y="379"/>
                    <a:pt x="248" y="379"/>
                    <a:pt x="248" y="379"/>
                  </a:cubicBezTo>
                  <a:close/>
                  <a:moveTo>
                    <a:pt x="248" y="399"/>
                  </a:moveTo>
                  <a:cubicBezTo>
                    <a:pt x="248" y="409"/>
                    <a:pt x="248" y="409"/>
                    <a:pt x="248" y="409"/>
                  </a:cubicBezTo>
                  <a:cubicBezTo>
                    <a:pt x="238" y="409"/>
                    <a:pt x="238" y="409"/>
                    <a:pt x="238" y="409"/>
                  </a:cubicBezTo>
                  <a:cubicBezTo>
                    <a:pt x="238" y="399"/>
                    <a:pt x="238" y="399"/>
                    <a:pt x="238" y="399"/>
                  </a:cubicBezTo>
                  <a:cubicBezTo>
                    <a:pt x="248" y="399"/>
                    <a:pt x="248" y="399"/>
                    <a:pt x="248" y="399"/>
                  </a:cubicBezTo>
                  <a:close/>
                  <a:moveTo>
                    <a:pt x="248" y="419"/>
                  </a:moveTo>
                  <a:cubicBezTo>
                    <a:pt x="248" y="428"/>
                    <a:pt x="248" y="428"/>
                    <a:pt x="248" y="428"/>
                  </a:cubicBezTo>
                  <a:cubicBezTo>
                    <a:pt x="238" y="428"/>
                    <a:pt x="238" y="428"/>
                    <a:pt x="238" y="428"/>
                  </a:cubicBezTo>
                  <a:cubicBezTo>
                    <a:pt x="238" y="419"/>
                    <a:pt x="238" y="419"/>
                    <a:pt x="238" y="419"/>
                  </a:cubicBezTo>
                  <a:lnTo>
                    <a:pt x="248" y="419"/>
                  </a:lnTo>
                  <a:close/>
                  <a:moveTo>
                    <a:pt x="238" y="476"/>
                  </a:moveTo>
                  <a:cubicBezTo>
                    <a:pt x="234" y="476"/>
                    <a:pt x="231" y="476"/>
                    <a:pt x="228" y="476"/>
                  </a:cubicBezTo>
                  <a:cubicBezTo>
                    <a:pt x="228" y="468"/>
                    <a:pt x="228" y="468"/>
                    <a:pt x="228" y="468"/>
                  </a:cubicBezTo>
                  <a:cubicBezTo>
                    <a:pt x="228" y="468"/>
                    <a:pt x="232" y="468"/>
                    <a:pt x="238" y="468"/>
                  </a:cubicBezTo>
                  <a:cubicBezTo>
                    <a:pt x="238" y="476"/>
                    <a:pt x="238" y="476"/>
                    <a:pt x="238" y="476"/>
                  </a:cubicBezTo>
                  <a:close/>
                  <a:moveTo>
                    <a:pt x="228" y="0"/>
                  </a:moveTo>
                  <a:cubicBezTo>
                    <a:pt x="231" y="0"/>
                    <a:pt x="234" y="0"/>
                    <a:pt x="238" y="0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5" y="9"/>
                    <a:pt x="231" y="9"/>
                    <a:pt x="228" y="9"/>
                  </a:cubicBezTo>
                  <a:cubicBezTo>
                    <a:pt x="228" y="0"/>
                    <a:pt x="228" y="0"/>
                    <a:pt x="228" y="0"/>
                  </a:cubicBezTo>
                  <a:close/>
                  <a:moveTo>
                    <a:pt x="238" y="37"/>
                  </a:moveTo>
                  <a:cubicBezTo>
                    <a:pt x="238" y="51"/>
                    <a:pt x="238" y="51"/>
                    <a:pt x="238" y="51"/>
                  </a:cubicBezTo>
                  <a:cubicBezTo>
                    <a:pt x="237" y="51"/>
                    <a:pt x="237" y="51"/>
                    <a:pt x="237" y="51"/>
                  </a:cubicBezTo>
                  <a:cubicBezTo>
                    <a:pt x="228" y="61"/>
                    <a:pt x="228" y="61"/>
                    <a:pt x="228" y="61"/>
                  </a:cubicBezTo>
                  <a:cubicBezTo>
                    <a:pt x="228" y="47"/>
                    <a:pt x="228" y="47"/>
                    <a:pt x="228" y="47"/>
                  </a:cubicBezTo>
                  <a:cubicBezTo>
                    <a:pt x="237" y="37"/>
                    <a:pt x="237" y="37"/>
                    <a:pt x="237" y="37"/>
                  </a:cubicBezTo>
                  <a:cubicBezTo>
                    <a:pt x="238" y="37"/>
                    <a:pt x="238" y="37"/>
                    <a:pt x="238" y="37"/>
                  </a:cubicBezTo>
                  <a:close/>
                  <a:moveTo>
                    <a:pt x="238" y="147"/>
                  </a:moveTo>
                  <a:cubicBezTo>
                    <a:pt x="238" y="238"/>
                    <a:pt x="238" y="238"/>
                    <a:pt x="238" y="238"/>
                  </a:cubicBezTo>
                  <a:cubicBezTo>
                    <a:pt x="228" y="238"/>
                    <a:pt x="228" y="238"/>
                    <a:pt x="228" y="238"/>
                  </a:cubicBezTo>
                  <a:cubicBezTo>
                    <a:pt x="228" y="228"/>
                    <a:pt x="228" y="228"/>
                    <a:pt x="228" y="228"/>
                  </a:cubicBezTo>
                  <a:cubicBezTo>
                    <a:pt x="233" y="228"/>
                    <a:pt x="233" y="228"/>
                    <a:pt x="233" y="228"/>
                  </a:cubicBezTo>
                  <a:cubicBezTo>
                    <a:pt x="233" y="158"/>
                    <a:pt x="233" y="158"/>
                    <a:pt x="233" y="158"/>
                  </a:cubicBezTo>
                  <a:cubicBezTo>
                    <a:pt x="233" y="158"/>
                    <a:pt x="230" y="158"/>
                    <a:pt x="228" y="158"/>
                  </a:cubicBezTo>
                  <a:cubicBezTo>
                    <a:pt x="228" y="147"/>
                    <a:pt x="228" y="147"/>
                    <a:pt x="228" y="147"/>
                  </a:cubicBezTo>
                  <a:cubicBezTo>
                    <a:pt x="238" y="147"/>
                    <a:pt x="238" y="147"/>
                    <a:pt x="238" y="147"/>
                  </a:cubicBezTo>
                  <a:close/>
                  <a:moveTo>
                    <a:pt x="238" y="339"/>
                  </a:moveTo>
                  <a:cubicBezTo>
                    <a:pt x="238" y="348"/>
                    <a:pt x="238" y="348"/>
                    <a:pt x="238" y="348"/>
                  </a:cubicBezTo>
                  <a:cubicBezTo>
                    <a:pt x="228" y="348"/>
                    <a:pt x="228" y="348"/>
                    <a:pt x="228" y="348"/>
                  </a:cubicBezTo>
                  <a:cubicBezTo>
                    <a:pt x="228" y="339"/>
                    <a:pt x="228" y="339"/>
                    <a:pt x="228" y="339"/>
                  </a:cubicBezTo>
                  <a:cubicBezTo>
                    <a:pt x="238" y="339"/>
                    <a:pt x="238" y="339"/>
                    <a:pt x="238" y="339"/>
                  </a:cubicBezTo>
                  <a:close/>
                  <a:moveTo>
                    <a:pt x="238" y="362"/>
                  </a:moveTo>
                  <a:cubicBezTo>
                    <a:pt x="238" y="372"/>
                    <a:pt x="238" y="372"/>
                    <a:pt x="238" y="372"/>
                  </a:cubicBezTo>
                  <a:cubicBezTo>
                    <a:pt x="228" y="372"/>
                    <a:pt x="228" y="372"/>
                    <a:pt x="228" y="372"/>
                  </a:cubicBezTo>
                  <a:cubicBezTo>
                    <a:pt x="228" y="362"/>
                    <a:pt x="228" y="362"/>
                    <a:pt x="228" y="362"/>
                  </a:cubicBezTo>
                  <a:cubicBezTo>
                    <a:pt x="238" y="362"/>
                    <a:pt x="238" y="362"/>
                    <a:pt x="238" y="362"/>
                  </a:cubicBezTo>
                  <a:close/>
                  <a:moveTo>
                    <a:pt x="238" y="379"/>
                  </a:moveTo>
                  <a:cubicBezTo>
                    <a:pt x="238" y="391"/>
                    <a:pt x="238" y="391"/>
                    <a:pt x="238" y="391"/>
                  </a:cubicBezTo>
                  <a:cubicBezTo>
                    <a:pt x="228" y="391"/>
                    <a:pt x="228" y="391"/>
                    <a:pt x="228" y="391"/>
                  </a:cubicBezTo>
                  <a:cubicBezTo>
                    <a:pt x="228" y="379"/>
                    <a:pt x="228" y="379"/>
                    <a:pt x="228" y="379"/>
                  </a:cubicBezTo>
                  <a:cubicBezTo>
                    <a:pt x="238" y="379"/>
                    <a:pt x="238" y="379"/>
                    <a:pt x="238" y="379"/>
                  </a:cubicBezTo>
                  <a:close/>
                  <a:moveTo>
                    <a:pt x="238" y="399"/>
                  </a:moveTo>
                  <a:cubicBezTo>
                    <a:pt x="238" y="409"/>
                    <a:pt x="238" y="409"/>
                    <a:pt x="238" y="409"/>
                  </a:cubicBezTo>
                  <a:cubicBezTo>
                    <a:pt x="228" y="409"/>
                    <a:pt x="228" y="409"/>
                    <a:pt x="228" y="409"/>
                  </a:cubicBezTo>
                  <a:cubicBezTo>
                    <a:pt x="228" y="399"/>
                    <a:pt x="228" y="399"/>
                    <a:pt x="228" y="399"/>
                  </a:cubicBezTo>
                  <a:cubicBezTo>
                    <a:pt x="238" y="399"/>
                    <a:pt x="238" y="399"/>
                    <a:pt x="238" y="399"/>
                  </a:cubicBezTo>
                  <a:close/>
                  <a:moveTo>
                    <a:pt x="238" y="419"/>
                  </a:moveTo>
                  <a:cubicBezTo>
                    <a:pt x="238" y="428"/>
                    <a:pt x="238" y="428"/>
                    <a:pt x="238" y="428"/>
                  </a:cubicBezTo>
                  <a:cubicBezTo>
                    <a:pt x="228" y="428"/>
                    <a:pt x="228" y="428"/>
                    <a:pt x="228" y="428"/>
                  </a:cubicBezTo>
                  <a:cubicBezTo>
                    <a:pt x="228" y="419"/>
                    <a:pt x="228" y="419"/>
                    <a:pt x="228" y="419"/>
                  </a:cubicBezTo>
                  <a:lnTo>
                    <a:pt x="238" y="419"/>
                  </a:lnTo>
                  <a:close/>
                  <a:moveTo>
                    <a:pt x="228" y="476"/>
                  </a:moveTo>
                  <a:cubicBezTo>
                    <a:pt x="221" y="476"/>
                    <a:pt x="215" y="475"/>
                    <a:pt x="209" y="475"/>
                  </a:cubicBezTo>
                  <a:cubicBezTo>
                    <a:pt x="209" y="466"/>
                    <a:pt x="209" y="466"/>
                    <a:pt x="209" y="466"/>
                  </a:cubicBezTo>
                  <a:cubicBezTo>
                    <a:pt x="215" y="467"/>
                    <a:pt x="221" y="468"/>
                    <a:pt x="228" y="468"/>
                  </a:cubicBezTo>
                  <a:cubicBezTo>
                    <a:pt x="228" y="468"/>
                    <a:pt x="228" y="468"/>
                    <a:pt x="228" y="468"/>
                  </a:cubicBezTo>
                  <a:cubicBezTo>
                    <a:pt x="228" y="476"/>
                    <a:pt x="228" y="476"/>
                    <a:pt x="228" y="476"/>
                  </a:cubicBezTo>
                  <a:close/>
                  <a:moveTo>
                    <a:pt x="209" y="2"/>
                  </a:moveTo>
                  <a:cubicBezTo>
                    <a:pt x="215" y="1"/>
                    <a:pt x="221" y="1"/>
                    <a:pt x="228" y="0"/>
                  </a:cubicBezTo>
                  <a:cubicBezTo>
                    <a:pt x="228" y="9"/>
                    <a:pt x="228" y="9"/>
                    <a:pt x="228" y="9"/>
                  </a:cubicBezTo>
                  <a:cubicBezTo>
                    <a:pt x="222" y="9"/>
                    <a:pt x="215" y="10"/>
                    <a:pt x="209" y="11"/>
                  </a:cubicBezTo>
                  <a:cubicBezTo>
                    <a:pt x="209" y="2"/>
                    <a:pt x="209" y="2"/>
                    <a:pt x="209" y="2"/>
                  </a:cubicBezTo>
                  <a:close/>
                  <a:moveTo>
                    <a:pt x="228" y="47"/>
                  </a:moveTo>
                  <a:cubicBezTo>
                    <a:pt x="228" y="61"/>
                    <a:pt x="228" y="61"/>
                    <a:pt x="228" y="61"/>
                  </a:cubicBezTo>
                  <a:cubicBezTo>
                    <a:pt x="209" y="81"/>
                    <a:pt x="209" y="81"/>
                    <a:pt x="209" y="81"/>
                  </a:cubicBezTo>
                  <a:cubicBezTo>
                    <a:pt x="209" y="66"/>
                    <a:pt x="209" y="66"/>
                    <a:pt x="209" y="66"/>
                  </a:cubicBezTo>
                  <a:cubicBezTo>
                    <a:pt x="228" y="47"/>
                    <a:pt x="228" y="47"/>
                    <a:pt x="228" y="47"/>
                  </a:cubicBezTo>
                  <a:close/>
                  <a:moveTo>
                    <a:pt x="228" y="147"/>
                  </a:moveTo>
                  <a:cubicBezTo>
                    <a:pt x="228" y="158"/>
                    <a:pt x="228" y="158"/>
                    <a:pt x="228" y="158"/>
                  </a:cubicBezTo>
                  <a:cubicBezTo>
                    <a:pt x="227" y="158"/>
                    <a:pt x="227" y="158"/>
                    <a:pt x="227" y="158"/>
                  </a:cubicBezTo>
                  <a:cubicBezTo>
                    <a:pt x="223" y="228"/>
                    <a:pt x="223" y="228"/>
                    <a:pt x="223" y="228"/>
                  </a:cubicBezTo>
                  <a:cubicBezTo>
                    <a:pt x="228" y="228"/>
                    <a:pt x="228" y="228"/>
                    <a:pt x="228" y="228"/>
                  </a:cubicBezTo>
                  <a:cubicBezTo>
                    <a:pt x="228" y="238"/>
                    <a:pt x="228" y="238"/>
                    <a:pt x="228" y="238"/>
                  </a:cubicBezTo>
                  <a:cubicBezTo>
                    <a:pt x="223" y="238"/>
                    <a:pt x="223" y="238"/>
                    <a:pt x="223" y="238"/>
                  </a:cubicBezTo>
                  <a:cubicBezTo>
                    <a:pt x="223" y="324"/>
                    <a:pt x="223" y="324"/>
                    <a:pt x="223" y="324"/>
                  </a:cubicBezTo>
                  <a:cubicBezTo>
                    <a:pt x="209" y="331"/>
                    <a:pt x="209" y="331"/>
                    <a:pt x="209" y="331"/>
                  </a:cubicBezTo>
                  <a:cubicBezTo>
                    <a:pt x="209" y="319"/>
                    <a:pt x="209" y="319"/>
                    <a:pt x="209" y="319"/>
                  </a:cubicBezTo>
                  <a:cubicBezTo>
                    <a:pt x="212" y="317"/>
                    <a:pt x="212" y="317"/>
                    <a:pt x="212" y="317"/>
                  </a:cubicBezTo>
                  <a:cubicBezTo>
                    <a:pt x="211" y="246"/>
                    <a:pt x="211" y="246"/>
                    <a:pt x="211" y="246"/>
                  </a:cubicBezTo>
                  <a:cubicBezTo>
                    <a:pt x="209" y="246"/>
                    <a:pt x="209" y="246"/>
                    <a:pt x="209" y="246"/>
                  </a:cubicBezTo>
                  <a:cubicBezTo>
                    <a:pt x="209" y="228"/>
                    <a:pt x="209" y="228"/>
                    <a:pt x="209" y="228"/>
                  </a:cubicBezTo>
                  <a:cubicBezTo>
                    <a:pt x="213" y="228"/>
                    <a:pt x="213" y="228"/>
                    <a:pt x="213" y="228"/>
                  </a:cubicBezTo>
                  <a:cubicBezTo>
                    <a:pt x="215" y="158"/>
                    <a:pt x="215" y="158"/>
                    <a:pt x="215" y="158"/>
                  </a:cubicBezTo>
                  <a:cubicBezTo>
                    <a:pt x="210" y="158"/>
                    <a:pt x="210" y="158"/>
                    <a:pt x="210" y="158"/>
                  </a:cubicBezTo>
                  <a:cubicBezTo>
                    <a:pt x="209" y="167"/>
                    <a:pt x="209" y="167"/>
                    <a:pt x="209" y="167"/>
                  </a:cubicBezTo>
                  <a:cubicBezTo>
                    <a:pt x="209" y="147"/>
                    <a:pt x="209" y="147"/>
                    <a:pt x="209" y="147"/>
                  </a:cubicBezTo>
                  <a:cubicBezTo>
                    <a:pt x="228" y="147"/>
                    <a:pt x="228" y="147"/>
                    <a:pt x="228" y="147"/>
                  </a:cubicBezTo>
                  <a:close/>
                  <a:moveTo>
                    <a:pt x="228" y="339"/>
                  </a:moveTo>
                  <a:cubicBezTo>
                    <a:pt x="228" y="348"/>
                    <a:pt x="228" y="348"/>
                    <a:pt x="228" y="348"/>
                  </a:cubicBezTo>
                  <a:cubicBezTo>
                    <a:pt x="209" y="348"/>
                    <a:pt x="209" y="348"/>
                    <a:pt x="209" y="348"/>
                  </a:cubicBezTo>
                  <a:cubicBezTo>
                    <a:pt x="209" y="339"/>
                    <a:pt x="209" y="339"/>
                    <a:pt x="209" y="339"/>
                  </a:cubicBezTo>
                  <a:cubicBezTo>
                    <a:pt x="228" y="339"/>
                    <a:pt x="228" y="339"/>
                    <a:pt x="228" y="339"/>
                  </a:cubicBezTo>
                  <a:close/>
                  <a:moveTo>
                    <a:pt x="228" y="362"/>
                  </a:moveTo>
                  <a:cubicBezTo>
                    <a:pt x="228" y="372"/>
                    <a:pt x="228" y="372"/>
                    <a:pt x="228" y="372"/>
                  </a:cubicBezTo>
                  <a:cubicBezTo>
                    <a:pt x="209" y="372"/>
                    <a:pt x="209" y="372"/>
                    <a:pt x="209" y="372"/>
                  </a:cubicBezTo>
                  <a:cubicBezTo>
                    <a:pt x="209" y="362"/>
                    <a:pt x="209" y="362"/>
                    <a:pt x="209" y="362"/>
                  </a:cubicBezTo>
                  <a:cubicBezTo>
                    <a:pt x="228" y="362"/>
                    <a:pt x="228" y="362"/>
                    <a:pt x="228" y="362"/>
                  </a:cubicBezTo>
                  <a:close/>
                  <a:moveTo>
                    <a:pt x="228" y="379"/>
                  </a:moveTo>
                  <a:cubicBezTo>
                    <a:pt x="228" y="391"/>
                    <a:pt x="228" y="391"/>
                    <a:pt x="228" y="391"/>
                  </a:cubicBezTo>
                  <a:cubicBezTo>
                    <a:pt x="221" y="391"/>
                    <a:pt x="215" y="391"/>
                    <a:pt x="209" y="391"/>
                  </a:cubicBezTo>
                  <a:cubicBezTo>
                    <a:pt x="209" y="379"/>
                    <a:pt x="209" y="379"/>
                    <a:pt x="209" y="379"/>
                  </a:cubicBezTo>
                  <a:cubicBezTo>
                    <a:pt x="228" y="379"/>
                    <a:pt x="228" y="379"/>
                    <a:pt x="228" y="379"/>
                  </a:cubicBezTo>
                  <a:close/>
                  <a:moveTo>
                    <a:pt x="228" y="399"/>
                  </a:moveTo>
                  <a:cubicBezTo>
                    <a:pt x="228" y="409"/>
                    <a:pt x="228" y="409"/>
                    <a:pt x="228" y="409"/>
                  </a:cubicBezTo>
                  <a:cubicBezTo>
                    <a:pt x="209" y="409"/>
                    <a:pt x="209" y="409"/>
                    <a:pt x="209" y="409"/>
                  </a:cubicBezTo>
                  <a:cubicBezTo>
                    <a:pt x="209" y="399"/>
                    <a:pt x="209" y="399"/>
                    <a:pt x="209" y="399"/>
                  </a:cubicBezTo>
                  <a:cubicBezTo>
                    <a:pt x="228" y="399"/>
                    <a:pt x="228" y="399"/>
                    <a:pt x="228" y="399"/>
                  </a:cubicBezTo>
                  <a:close/>
                  <a:moveTo>
                    <a:pt x="228" y="419"/>
                  </a:moveTo>
                  <a:cubicBezTo>
                    <a:pt x="228" y="428"/>
                    <a:pt x="228" y="428"/>
                    <a:pt x="228" y="428"/>
                  </a:cubicBezTo>
                  <a:cubicBezTo>
                    <a:pt x="209" y="428"/>
                    <a:pt x="209" y="428"/>
                    <a:pt x="209" y="428"/>
                  </a:cubicBezTo>
                  <a:cubicBezTo>
                    <a:pt x="209" y="419"/>
                    <a:pt x="209" y="419"/>
                    <a:pt x="209" y="419"/>
                  </a:cubicBezTo>
                  <a:lnTo>
                    <a:pt x="228" y="419"/>
                  </a:lnTo>
                  <a:close/>
                  <a:moveTo>
                    <a:pt x="209" y="475"/>
                  </a:moveTo>
                  <a:cubicBezTo>
                    <a:pt x="205" y="474"/>
                    <a:pt x="200" y="474"/>
                    <a:pt x="196" y="473"/>
                  </a:cubicBezTo>
                  <a:cubicBezTo>
                    <a:pt x="196" y="464"/>
                    <a:pt x="196" y="464"/>
                    <a:pt x="196" y="464"/>
                  </a:cubicBezTo>
                  <a:cubicBezTo>
                    <a:pt x="200" y="465"/>
                    <a:pt x="204" y="466"/>
                    <a:pt x="209" y="466"/>
                  </a:cubicBezTo>
                  <a:cubicBezTo>
                    <a:pt x="209" y="475"/>
                    <a:pt x="209" y="475"/>
                    <a:pt x="209" y="475"/>
                  </a:cubicBezTo>
                  <a:close/>
                  <a:moveTo>
                    <a:pt x="196" y="4"/>
                  </a:moveTo>
                  <a:cubicBezTo>
                    <a:pt x="200" y="3"/>
                    <a:pt x="205" y="2"/>
                    <a:pt x="209" y="2"/>
                  </a:cubicBezTo>
                  <a:cubicBezTo>
                    <a:pt x="209" y="11"/>
                    <a:pt x="209" y="11"/>
                    <a:pt x="209" y="11"/>
                  </a:cubicBezTo>
                  <a:cubicBezTo>
                    <a:pt x="205" y="11"/>
                    <a:pt x="200" y="12"/>
                    <a:pt x="196" y="13"/>
                  </a:cubicBezTo>
                  <a:cubicBezTo>
                    <a:pt x="196" y="4"/>
                    <a:pt x="196" y="4"/>
                    <a:pt x="196" y="4"/>
                  </a:cubicBezTo>
                  <a:close/>
                  <a:moveTo>
                    <a:pt x="209" y="66"/>
                  </a:moveTo>
                  <a:cubicBezTo>
                    <a:pt x="209" y="81"/>
                    <a:pt x="209" y="81"/>
                    <a:pt x="209" y="81"/>
                  </a:cubicBezTo>
                  <a:cubicBezTo>
                    <a:pt x="200" y="90"/>
                    <a:pt x="200" y="90"/>
                    <a:pt x="200" y="90"/>
                  </a:cubicBezTo>
                  <a:cubicBezTo>
                    <a:pt x="196" y="87"/>
                    <a:pt x="196" y="87"/>
                    <a:pt x="196" y="87"/>
                  </a:cubicBezTo>
                  <a:cubicBezTo>
                    <a:pt x="196" y="75"/>
                    <a:pt x="196" y="75"/>
                    <a:pt x="196" y="75"/>
                  </a:cubicBezTo>
                  <a:cubicBezTo>
                    <a:pt x="199" y="77"/>
                    <a:pt x="199" y="77"/>
                    <a:pt x="199" y="77"/>
                  </a:cubicBezTo>
                  <a:cubicBezTo>
                    <a:pt x="209" y="66"/>
                    <a:pt x="209" y="66"/>
                    <a:pt x="209" y="66"/>
                  </a:cubicBezTo>
                  <a:close/>
                  <a:moveTo>
                    <a:pt x="209" y="147"/>
                  </a:moveTo>
                  <a:cubicBezTo>
                    <a:pt x="209" y="167"/>
                    <a:pt x="209" y="167"/>
                    <a:pt x="209" y="167"/>
                  </a:cubicBezTo>
                  <a:cubicBezTo>
                    <a:pt x="202" y="228"/>
                    <a:pt x="202" y="228"/>
                    <a:pt x="202" y="228"/>
                  </a:cubicBezTo>
                  <a:cubicBezTo>
                    <a:pt x="209" y="228"/>
                    <a:pt x="209" y="228"/>
                    <a:pt x="209" y="228"/>
                  </a:cubicBezTo>
                  <a:cubicBezTo>
                    <a:pt x="209" y="246"/>
                    <a:pt x="209" y="246"/>
                    <a:pt x="209" y="246"/>
                  </a:cubicBezTo>
                  <a:cubicBezTo>
                    <a:pt x="196" y="246"/>
                    <a:pt x="196" y="246"/>
                    <a:pt x="196" y="246"/>
                  </a:cubicBezTo>
                  <a:cubicBezTo>
                    <a:pt x="196" y="198"/>
                    <a:pt x="196" y="198"/>
                    <a:pt x="196" y="198"/>
                  </a:cubicBezTo>
                  <a:cubicBezTo>
                    <a:pt x="201" y="158"/>
                    <a:pt x="201" y="158"/>
                    <a:pt x="201" y="158"/>
                  </a:cubicBezTo>
                  <a:cubicBezTo>
                    <a:pt x="196" y="158"/>
                    <a:pt x="196" y="158"/>
                    <a:pt x="196" y="158"/>
                  </a:cubicBezTo>
                  <a:cubicBezTo>
                    <a:pt x="196" y="147"/>
                    <a:pt x="196" y="147"/>
                    <a:pt x="196" y="147"/>
                  </a:cubicBezTo>
                  <a:cubicBezTo>
                    <a:pt x="209" y="147"/>
                    <a:pt x="209" y="147"/>
                    <a:pt x="209" y="147"/>
                  </a:cubicBezTo>
                  <a:close/>
                  <a:moveTo>
                    <a:pt x="209" y="319"/>
                  </a:moveTo>
                  <a:cubicBezTo>
                    <a:pt x="209" y="331"/>
                    <a:pt x="209" y="331"/>
                    <a:pt x="209" y="331"/>
                  </a:cubicBezTo>
                  <a:cubicBezTo>
                    <a:pt x="196" y="338"/>
                    <a:pt x="196" y="338"/>
                    <a:pt x="196" y="338"/>
                  </a:cubicBezTo>
                  <a:cubicBezTo>
                    <a:pt x="196" y="325"/>
                    <a:pt x="196" y="325"/>
                    <a:pt x="196" y="325"/>
                  </a:cubicBezTo>
                  <a:cubicBezTo>
                    <a:pt x="209" y="319"/>
                    <a:pt x="209" y="319"/>
                    <a:pt x="209" y="319"/>
                  </a:cubicBezTo>
                  <a:close/>
                  <a:moveTo>
                    <a:pt x="209" y="339"/>
                  </a:moveTo>
                  <a:cubicBezTo>
                    <a:pt x="209" y="348"/>
                    <a:pt x="209" y="348"/>
                    <a:pt x="209" y="348"/>
                  </a:cubicBezTo>
                  <a:cubicBezTo>
                    <a:pt x="196" y="348"/>
                    <a:pt x="196" y="348"/>
                    <a:pt x="196" y="348"/>
                  </a:cubicBezTo>
                  <a:cubicBezTo>
                    <a:pt x="196" y="339"/>
                    <a:pt x="196" y="339"/>
                    <a:pt x="196" y="339"/>
                  </a:cubicBezTo>
                  <a:cubicBezTo>
                    <a:pt x="209" y="339"/>
                    <a:pt x="209" y="339"/>
                    <a:pt x="209" y="339"/>
                  </a:cubicBezTo>
                  <a:close/>
                  <a:moveTo>
                    <a:pt x="209" y="362"/>
                  </a:moveTo>
                  <a:cubicBezTo>
                    <a:pt x="209" y="372"/>
                    <a:pt x="209" y="372"/>
                    <a:pt x="209" y="372"/>
                  </a:cubicBezTo>
                  <a:cubicBezTo>
                    <a:pt x="196" y="372"/>
                    <a:pt x="196" y="372"/>
                    <a:pt x="196" y="372"/>
                  </a:cubicBezTo>
                  <a:cubicBezTo>
                    <a:pt x="196" y="362"/>
                    <a:pt x="196" y="362"/>
                    <a:pt x="196" y="362"/>
                  </a:cubicBezTo>
                  <a:cubicBezTo>
                    <a:pt x="209" y="362"/>
                    <a:pt x="209" y="362"/>
                    <a:pt x="209" y="362"/>
                  </a:cubicBezTo>
                  <a:close/>
                  <a:moveTo>
                    <a:pt x="209" y="379"/>
                  </a:moveTo>
                  <a:cubicBezTo>
                    <a:pt x="209" y="391"/>
                    <a:pt x="209" y="391"/>
                    <a:pt x="209" y="391"/>
                  </a:cubicBezTo>
                  <a:cubicBezTo>
                    <a:pt x="204" y="391"/>
                    <a:pt x="200" y="391"/>
                    <a:pt x="196" y="391"/>
                  </a:cubicBezTo>
                  <a:cubicBezTo>
                    <a:pt x="196" y="379"/>
                    <a:pt x="196" y="379"/>
                    <a:pt x="196" y="379"/>
                  </a:cubicBezTo>
                  <a:cubicBezTo>
                    <a:pt x="209" y="379"/>
                    <a:pt x="209" y="379"/>
                    <a:pt x="209" y="379"/>
                  </a:cubicBezTo>
                  <a:close/>
                  <a:moveTo>
                    <a:pt x="209" y="399"/>
                  </a:moveTo>
                  <a:cubicBezTo>
                    <a:pt x="209" y="409"/>
                    <a:pt x="209" y="409"/>
                    <a:pt x="209" y="409"/>
                  </a:cubicBezTo>
                  <a:cubicBezTo>
                    <a:pt x="196" y="409"/>
                    <a:pt x="196" y="409"/>
                    <a:pt x="196" y="409"/>
                  </a:cubicBezTo>
                  <a:cubicBezTo>
                    <a:pt x="196" y="399"/>
                    <a:pt x="196" y="399"/>
                    <a:pt x="196" y="399"/>
                  </a:cubicBezTo>
                  <a:cubicBezTo>
                    <a:pt x="209" y="399"/>
                    <a:pt x="209" y="399"/>
                    <a:pt x="209" y="399"/>
                  </a:cubicBezTo>
                  <a:close/>
                  <a:moveTo>
                    <a:pt x="209" y="419"/>
                  </a:moveTo>
                  <a:cubicBezTo>
                    <a:pt x="209" y="428"/>
                    <a:pt x="209" y="428"/>
                    <a:pt x="209" y="428"/>
                  </a:cubicBezTo>
                  <a:cubicBezTo>
                    <a:pt x="196" y="428"/>
                    <a:pt x="196" y="428"/>
                    <a:pt x="196" y="428"/>
                  </a:cubicBezTo>
                  <a:cubicBezTo>
                    <a:pt x="196" y="419"/>
                    <a:pt x="196" y="419"/>
                    <a:pt x="196" y="419"/>
                  </a:cubicBezTo>
                  <a:lnTo>
                    <a:pt x="209" y="419"/>
                  </a:lnTo>
                  <a:close/>
                  <a:moveTo>
                    <a:pt x="196" y="473"/>
                  </a:moveTo>
                  <a:cubicBezTo>
                    <a:pt x="191" y="472"/>
                    <a:pt x="187" y="471"/>
                    <a:pt x="182" y="470"/>
                  </a:cubicBezTo>
                  <a:cubicBezTo>
                    <a:pt x="182" y="461"/>
                    <a:pt x="182" y="461"/>
                    <a:pt x="182" y="461"/>
                  </a:cubicBezTo>
                  <a:cubicBezTo>
                    <a:pt x="187" y="463"/>
                    <a:pt x="191" y="464"/>
                    <a:pt x="196" y="464"/>
                  </a:cubicBezTo>
                  <a:cubicBezTo>
                    <a:pt x="196" y="473"/>
                    <a:pt x="196" y="473"/>
                    <a:pt x="196" y="473"/>
                  </a:cubicBezTo>
                  <a:close/>
                  <a:moveTo>
                    <a:pt x="182" y="7"/>
                  </a:moveTo>
                  <a:cubicBezTo>
                    <a:pt x="187" y="6"/>
                    <a:pt x="191" y="5"/>
                    <a:pt x="196" y="4"/>
                  </a:cubicBezTo>
                  <a:cubicBezTo>
                    <a:pt x="196" y="13"/>
                    <a:pt x="196" y="13"/>
                    <a:pt x="196" y="13"/>
                  </a:cubicBezTo>
                  <a:cubicBezTo>
                    <a:pt x="192" y="13"/>
                    <a:pt x="187" y="14"/>
                    <a:pt x="182" y="16"/>
                  </a:cubicBezTo>
                  <a:cubicBezTo>
                    <a:pt x="182" y="7"/>
                    <a:pt x="182" y="7"/>
                    <a:pt x="182" y="7"/>
                  </a:cubicBezTo>
                  <a:close/>
                  <a:moveTo>
                    <a:pt x="196" y="75"/>
                  </a:moveTo>
                  <a:cubicBezTo>
                    <a:pt x="196" y="87"/>
                    <a:pt x="196" y="87"/>
                    <a:pt x="196" y="87"/>
                  </a:cubicBezTo>
                  <a:cubicBezTo>
                    <a:pt x="182" y="75"/>
                    <a:pt x="182" y="75"/>
                    <a:pt x="182" y="75"/>
                  </a:cubicBezTo>
                  <a:cubicBezTo>
                    <a:pt x="182" y="63"/>
                    <a:pt x="182" y="63"/>
                    <a:pt x="182" y="63"/>
                  </a:cubicBezTo>
                  <a:cubicBezTo>
                    <a:pt x="196" y="75"/>
                    <a:pt x="196" y="75"/>
                    <a:pt x="196" y="75"/>
                  </a:cubicBezTo>
                  <a:close/>
                  <a:moveTo>
                    <a:pt x="196" y="147"/>
                  </a:moveTo>
                  <a:cubicBezTo>
                    <a:pt x="196" y="158"/>
                    <a:pt x="196" y="158"/>
                    <a:pt x="196" y="158"/>
                  </a:cubicBezTo>
                  <a:cubicBezTo>
                    <a:pt x="192" y="158"/>
                    <a:pt x="192" y="158"/>
                    <a:pt x="192" y="158"/>
                  </a:cubicBezTo>
                  <a:cubicBezTo>
                    <a:pt x="182" y="226"/>
                    <a:pt x="182" y="226"/>
                    <a:pt x="182" y="226"/>
                  </a:cubicBezTo>
                  <a:cubicBezTo>
                    <a:pt x="182" y="157"/>
                    <a:pt x="182" y="157"/>
                    <a:pt x="182" y="157"/>
                  </a:cubicBezTo>
                  <a:cubicBezTo>
                    <a:pt x="183" y="155"/>
                    <a:pt x="183" y="155"/>
                    <a:pt x="183" y="155"/>
                  </a:cubicBezTo>
                  <a:cubicBezTo>
                    <a:pt x="182" y="155"/>
                    <a:pt x="182" y="155"/>
                    <a:pt x="182" y="155"/>
                  </a:cubicBezTo>
                  <a:cubicBezTo>
                    <a:pt x="182" y="145"/>
                    <a:pt x="182" y="145"/>
                    <a:pt x="182" y="145"/>
                  </a:cubicBezTo>
                  <a:cubicBezTo>
                    <a:pt x="186" y="147"/>
                    <a:pt x="186" y="147"/>
                    <a:pt x="186" y="147"/>
                  </a:cubicBezTo>
                  <a:cubicBezTo>
                    <a:pt x="196" y="147"/>
                    <a:pt x="196" y="147"/>
                    <a:pt x="196" y="147"/>
                  </a:cubicBezTo>
                  <a:close/>
                  <a:moveTo>
                    <a:pt x="196" y="198"/>
                  </a:moveTo>
                  <a:cubicBezTo>
                    <a:pt x="193" y="228"/>
                    <a:pt x="193" y="228"/>
                    <a:pt x="193" y="228"/>
                  </a:cubicBezTo>
                  <a:cubicBezTo>
                    <a:pt x="182" y="228"/>
                    <a:pt x="182" y="228"/>
                    <a:pt x="182" y="228"/>
                  </a:cubicBezTo>
                  <a:cubicBezTo>
                    <a:pt x="182" y="246"/>
                    <a:pt x="182" y="246"/>
                    <a:pt x="182" y="246"/>
                  </a:cubicBezTo>
                  <a:cubicBezTo>
                    <a:pt x="196" y="246"/>
                    <a:pt x="196" y="246"/>
                    <a:pt x="196" y="246"/>
                  </a:cubicBezTo>
                  <a:cubicBezTo>
                    <a:pt x="196" y="198"/>
                    <a:pt x="196" y="198"/>
                    <a:pt x="196" y="198"/>
                  </a:cubicBezTo>
                  <a:close/>
                  <a:moveTo>
                    <a:pt x="196" y="325"/>
                  </a:moveTo>
                  <a:cubicBezTo>
                    <a:pt x="196" y="338"/>
                    <a:pt x="196" y="338"/>
                    <a:pt x="196" y="338"/>
                  </a:cubicBezTo>
                  <a:cubicBezTo>
                    <a:pt x="194" y="339"/>
                    <a:pt x="194" y="339"/>
                    <a:pt x="194" y="339"/>
                  </a:cubicBezTo>
                  <a:cubicBezTo>
                    <a:pt x="196" y="339"/>
                    <a:pt x="196" y="339"/>
                    <a:pt x="196" y="339"/>
                  </a:cubicBezTo>
                  <a:cubicBezTo>
                    <a:pt x="196" y="348"/>
                    <a:pt x="196" y="348"/>
                    <a:pt x="196" y="348"/>
                  </a:cubicBezTo>
                  <a:cubicBezTo>
                    <a:pt x="182" y="348"/>
                    <a:pt x="182" y="348"/>
                    <a:pt x="182" y="348"/>
                  </a:cubicBezTo>
                  <a:cubicBezTo>
                    <a:pt x="182" y="333"/>
                    <a:pt x="182" y="333"/>
                    <a:pt x="182" y="333"/>
                  </a:cubicBezTo>
                  <a:cubicBezTo>
                    <a:pt x="196" y="325"/>
                    <a:pt x="196" y="325"/>
                    <a:pt x="196" y="325"/>
                  </a:cubicBezTo>
                  <a:close/>
                  <a:moveTo>
                    <a:pt x="196" y="362"/>
                  </a:moveTo>
                  <a:cubicBezTo>
                    <a:pt x="196" y="372"/>
                    <a:pt x="196" y="372"/>
                    <a:pt x="196" y="372"/>
                  </a:cubicBezTo>
                  <a:cubicBezTo>
                    <a:pt x="182" y="372"/>
                    <a:pt x="182" y="372"/>
                    <a:pt x="182" y="372"/>
                  </a:cubicBezTo>
                  <a:cubicBezTo>
                    <a:pt x="182" y="362"/>
                    <a:pt x="182" y="362"/>
                    <a:pt x="182" y="362"/>
                  </a:cubicBezTo>
                  <a:cubicBezTo>
                    <a:pt x="196" y="362"/>
                    <a:pt x="196" y="362"/>
                    <a:pt x="196" y="362"/>
                  </a:cubicBezTo>
                  <a:close/>
                  <a:moveTo>
                    <a:pt x="196" y="379"/>
                  </a:moveTo>
                  <a:cubicBezTo>
                    <a:pt x="196" y="391"/>
                    <a:pt x="196" y="391"/>
                    <a:pt x="196" y="391"/>
                  </a:cubicBezTo>
                  <a:cubicBezTo>
                    <a:pt x="191" y="391"/>
                    <a:pt x="186" y="391"/>
                    <a:pt x="182" y="391"/>
                  </a:cubicBezTo>
                  <a:cubicBezTo>
                    <a:pt x="182" y="379"/>
                    <a:pt x="182" y="379"/>
                    <a:pt x="182" y="379"/>
                  </a:cubicBezTo>
                  <a:cubicBezTo>
                    <a:pt x="196" y="379"/>
                    <a:pt x="196" y="379"/>
                    <a:pt x="196" y="379"/>
                  </a:cubicBezTo>
                  <a:close/>
                  <a:moveTo>
                    <a:pt x="196" y="399"/>
                  </a:moveTo>
                  <a:cubicBezTo>
                    <a:pt x="196" y="409"/>
                    <a:pt x="196" y="409"/>
                    <a:pt x="196" y="409"/>
                  </a:cubicBezTo>
                  <a:cubicBezTo>
                    <a:pt x="182" y="409"/>
                    <a:pt x="182" y="409"/>
                    <a:pt x="182" y="409"/>
                  </a:cubicBezTo>
                  <a:cubicBezTo>
                    <a:pt x="182" y="399"/>
                    <a:pt x="182" y="399"/>
                    <a:pt x="182" y="399"/>
                  </a:cubicBezTo>
                  <a:cubicBezTo>
                    <a:pt x="196" y="399"/>
                    <a:pt x="196" y="399"/>
                    <a:pt x="196" y="399"/>
                  </a:cubicBezTo>
                  <a:close/>
                  <a:moveTo>
                    <a:pt x="196" y="419"/>
                  </a:moveTo>
                  <a:cubicBezTo>
                    <a:pt x="196" y="428"/>
                    <a:pt x="196" y="428"/>
                    <a:pt x="196" y="428"/>
                  </a:cubicBezTo>
                  <a:cubicBezTo>
                    <a:pt x="182" y="428"/>
                    <a:pt x="182" y="428"/>
                    <a:pt x="182" y="428"/>
                  </a:cubicBezTo>
                  <a:cubicBezTo>
                    <a:pt x="182" y="419"/>
                    <a:pt x="182" y="419"/>
                    <a:pt x="182" y="419"/>
                  </a:cubicBezTo>
                  <a:lnTo>
                    <a:pt x="196" y="419"/>
                  </a:lnTo>
                  <a:close/>
                  <a:moveTo>
                    <a:pt x="182" y="470"/>
                  </a:moveTo>
                  <a:cubicBezTo>
                    <a:pt x="176" y="468"/>
                    <a:pt x="170" y="467"/>
                    <a:pt x="163" y="465"/>
                  </a:cubicBezTo>
                  <a:cubicBezTo>
                    <a:pt x="163" y="456"/>
                    <a:pt x="163" y="456"/>
                    <a:pt x="163" y="456"/>
                  </a:cubicBezTo>
                  <a:cubicBezTo>
                    <a:pt x="169" y="458"/>
                    <a:pt x="176" y="460"/>
                    <a:pt x="182" y="461"/>
                  </a:cubicBezTo>
                  <a:cubicBezTo>
                    <a:pt x="182" y="470"/>
                    <a:pt x="182" y="470"/>
                    <a:pt x="182" y="470"/>
                  </a:cubicBezTo>
                  <a:close/>
                  <a:moveTo>
                    <a:pt x="163" y="12"/>
                  </a:moveTo>
                  <a:cubicBezTo>
                    <a:pt x="170" y="10"/>
                    <a:pt x="176" y="8"/>
                    <a:pt x="182" y="7"/>
                  </a:cubicBezTo>
                  <a:cubicBezTo>
                    <a:pt x="182" y="16"/>
                    <a:pt x="182" y="16"/>
                    <a:pt x="182" y="16"/>
                  </a:cubicBezTo>
                  <a:cubicBezTo>
                    <a:pt x="176" y="17"/>
                    <a:pt x="170" y="19"/>
                    <a:pt x="163" y="21"/>
                  </a:cubicBezTo>
                  <a:cubicBezTo>
                    <a:pt x="163" y="12"/>
                    <a:pt x="163" y="12"/>
                    <a:pt x="163" y="12"/>
                  </a:cubicBezTo>
                  <a:close/>
                  <a:moveTo>
                    <a:pt x="182" y="63"/>
                  </a:moveTo>
                  <a:cubicBezTo>
                    <a:pt x="182" y="75"/>
                    <a:pt x="182" y="75"/>
                    <a:pt x="182" y="75"/>
                  </a:cubicBezTo>
                  <a:cubicBezTo>
                    <a:pt x="179" y="73"/>
                    <a:pt x="179" y="73"/>
                    <a:pt x="179" y="73"/>
                  </a:cubicBezTo>
                  <a:cubicBezTo>
                    <a:pt x="175" y="69"/>
                    <a:pt x="171" y="73"/>
                    <a:pt x="171" y="73"/>
                  </a:cubicBezTo>
                  <a:cubicBezTo>
                    <a:pt x="168" y="74"/>
                    <a:pt x="166" y="75"/>
                    <a:pt x="163" y="77"/>
                  </a:cubicBezTo>
                  <a:cubicBezTo>
                    <a:pt x="163" y="66"/>
                    <a:pt x="163" y="66"/>
                    <a:pt x="163" y="66"/>
                  </a:cubicBezTo>
                  <a:cubicBezTo>
                    <a:pt x="167" y="64"/>
                    <a:pt x="171" y="62"/>
                    <a:pt x="174" y="60"/>
                  </a:cubicBezTo>
                  <a:cubicBezTo>
                    <a:pt x="174" y="60"/>
                    <a:pt x="179" y="60"/>
                    <a:pt x="181" y="61"/>
                  </a:cubicBezTo>
                  <a:cubicBezTo>
                    <a:pt x="182" y="63"/>
                    <a:pt x="182" y="63"/>
                    <a:pt x="182" y="63"/>
                  </a:cubicBezTo>
                  <a:close/>
                  <a:moveTo>
                    <a:pt x="182" y="145"/>
                  </a:moveTo>
                  <a:cubicBezTo>
                    <a:pt x="182" y="155"/>
                    <a:pt x="182" y="155"/>
                    <a:pt x="182" y="155"/>
                  </a:cubicBezTo>
                  <a:cubicBezTo>
                    <a:pt x="166" y="148"/>
                    <a:pt x="166" y="148"/>
                    <a:pt x="166" y="148"/>
                  </a:cubicBezTo>
                  <a:cubicBezTo>
                    <a:pt x="166" y="148"/>
                    <a:pt x="176" y="176"/>
                    <a:pt x="176" y="176"/>
                  </a:cubicBezTo>
                  <a:cubicBezTo>
                    <a:pt x="163" y="176"/>
                    <a:pt x="163" y="176"/>
                    <a:pt x="163" y="176"/>
                  </a:cubicBezTo>
                  <a:cubicBezTo>
                    <a:pt x="163" y="136"/>
                    <a:pt x="163" y="136"/>
                    <a:pt x="163" y="136"/>
                  </a:cubicBezTo>
                  <a:cubicBezTo>
                    <a:pt x="182" y="145"/>
                    <a:pt x="182" y="145"/>
                    <a:pt x="182" y="145"/>
                  </a:cubicBezTo>
                  <a:close/>
                  <a:moveTo>
                    <a:pt x="182" y="157"/>
                  </a:moveTo>
                  <a:cubicBezTo>
                    <a:pt x="172" y="228"/>
                    <a:pt x="172" y="228"/>
                    <a:pt x="172" y="228"/>
                  </a:cubicBezTo>
                  <a:cubicBezTo>
                    <a:pt x="163" y="222"/>
                    <a:pt x="163" y="222"/>
                    <a:pt x="163" y="222"/>
                  </a:cubicBezTo>
                  <a:cubicBezTo>
                    <a:pt x="163" y="233"/>
                    <a:pt x="163" y="233"/>
                    <a:pt x="163" y="233"/>
                  </a:cubicBezTo>
                  <a:cubicBezTo>
                    <a:pt x="171" y="238"/>
                    <a:pt x="171" y="238"/>
                    <a:pt x="171" y="238"/>
                  </a:cubicBezTo>
                  <a:cubicBezTo>
                    <a:pt x="171" y="337"/>
                    <a:pt x="171" y="337"/>
                    <a:pt x="171" y="337"/>
                  </a:cubicBezTo>
                  <a:cubicBezTo>
                    <a:pt x="163" y="337"/>
                    <a:pt x="163" y="337"/>
                    <a:pt x="163" y="337"/>
                  </a:cubicBezTo>
                  <a:cubicBezTo>
                    <a:pt x="163" y="348"/>
                    <a:pt x="163" y="348"/>
                    <a:pt x="163" y="348"/>
                  </a:cubicBezTo>
                  <a:cubicBezTo>
                    <a:pt x="171" y="348"/>
                    <a:pt x="171" y="348"/>
                    <a:pt x="171" y="348"/>
                  </a:cubicBezTo>
                  <a:cubicBezTo>
                    <a:pt x="171" y="347"/>
                    <a:pt x="167" y="365"/>
                    <a:pt x="163" y="384"/>
                  </a:cubicBezTo>
                  <a:cubicBezTo>
                    <a:pt x="163" y="428"/>
                    <a:pt x="163" y="428"/>
                    <a:pt x="163" y="428"/>
                  </a:cubicBezTo>
                  <a:cubicBezTo>
                    <a:pt x="182" y="428"/>
                    <a:pt x="182" y="428"/>
                    <a:pt x="182" y="428"/>
                  </a:cubicBezTo>
                  <a:cubicBezTo>
                    <a:pt x="182" y="419"/>
                    <a:pt x="182" y="419"/>
                    <a:pt x="182" y="419"/>
                  </a:cubicBezTo>
                  <a:cubicBezTo>
                    <a:pt x="168" y="419"/>
                    <a:pt x="168" y="419"/>
                    <a:pt x="168" y="419"/>
                  </a:cubicBezTo>
                  <a:cubicBezTo>
                    <a:pt x="168" y="409"/>
                    <a:pt x="168" y="409"/>
                    <a:pt x="168" y="409"/>
                  </a:cubicBezTo>
                  <a:cubicBezTo>
                    <a:pt x="182" y="409"/>
                    <a:pt x="182" y="409"/>
                    <a:pt x="182" y="409"/>
                  </a:cubicBezTo>
                  <a:cubicBezTo>
                    <a:pt x="182" y="399"/>
                    <a:pt x="182" y="399"/>
                    <a:pt x="182" y="399"/>
                  </a:cubicBezTo>
                  <a:cubicBezTo>
                    <a:pt x="171" y="399"/>
                    <a:pt x="171" y="399"/>
                    <a:pt x="171" y="399"/>
                  </a:cubicBezTo>
                  <a:cubicBezTo>
                    <a:pt x="171" y="391"/>
                    <a:pt x="171" y="391"/>
                    <a:pt x="171" y="391"/>
                  </a:cubicBezTo>
                  <a:cubicBezTo>
                    <a:pt x="171" y="391"/>
                    <a:pt x="175" y="391"/>
                    <a:pt x="182" y="391"/>
                  </a:cubicBezTo>
                  <a:cubicBezTo>
                    <a:pt x="182" y="379"/>
                    <a:pt x="182" y="379"/>
                    <a:pt x="182" y="379"/>
                  </a:cubicBezTo>
                  <a:cubicBezTo>
                    <a:pt x="174" y="379"/>
                    <a:pt x="174" y="379"/>
                    <a:pt x="174" y="379"/>
                  </a:cubicBezTo>
                  <a:cubicBezTo>
                    <a:pt x="176" y="372"/>
                    <a:pt x="176" y="372"/>
                    <a:pt x="176" y="372"/>
                  </a:cubicBezTo>
                  <a:cubicBezTo>
                    <a:pt x="182" y="372"/>
                    <a:pt x="182" y="372"/>
                    <a:pt x="182" y="372"/>
                  </a:cubicBezTo>
                  <a:cubicBezTo>
                    <a:pt x="182" y="362"/>
                    <a:pt x="182" y="362"/>
                    <a:pt x="182" y="362"/>
                  </a:cubicBezTo>
                  <a:cubicBezTo>
                    <a:pt x="178" y="362"/>
                    <a:pt x="178" y="362"/>
                    <a:pt x="178" y="362"/>
                  </a:cubicBezTo>
                  <a:cubicBezTo>
                    <a:pt x="178" y="362"/>
                    <a:pt x="181" y="347"/>
                    <a:pt x="181" y="348"/>
                  </a:cubicBezTo>
                  <a:cubicBezTo>
                    <a:pt x="182" y="348"/>
                    <a:pt x="182" y="348"/>
                    <a:pt x="182" y="348"/>
                  </a:cubicBezTo>
                  <a:cubicBezTo>
                    <a:pt x="182" y="333"/>
                    <a:pt x="182" y="333"/>
                    <a:pt x="182" y="333"/>
                  </a:cubicBezTo>
                  <a:cubicBezTo>
                    <a:pt x="181" y="333"/>
                    <a:pt x="181" y="333"/>
                    <a:pt x="181" y="333"/>
                  </a:cubicBezTo>
                  <a:cubicBezTo>
                    <a:pt x="181" y="333"/>
                    <a:pt x="181" y="246"/>
                    <a:pt x="181" y="246"/>
                  </a:cubicBezTo>
                  <a:cubicBezTo>
                    <a:pt x="182" y="246"/>
                    <a:pt x="182" y="246"/>
                    <a:pt x="182" y="246"/>
                  </a:cubicBezTo>
                  <a:cubicBezTo>
                    <a:pt x="182" y="228"/>
                    <a:pt x="182" y="228"/>
                    <a:pt x="182" y="228"/>
                  </a:cubicBezTo>
                  <a:cubicBezTo>
                    <a:pt x="182" y="228"/>
                    <a:pt x="182" y="228"/>
                    <a:pt x="182" y="228"/>
                  </a:cubicBezTo>
                  <a:cubicBezTo>
                    <a:pt x="182" y="226"/>
                    <a:pt x="182" y="226"/>
                    <a:pt x="182" y="226"/>
                  </a:cubicBezTo>
                  <a:lnTo>
                    <a:pt x="182" y="157"/>
                  </a:lnTo>
                  <a:close/>
                  <a:moveTo>
                    <a:pt x="163" y="465"/>
                  </a:moveTo>
                  <a:cubicBezTo>
                    <a:pt x="154" y="461"/>
                    <a:pt x="145" y="458"/>
                    <a:pt x="136" y="454"/>
                  </a:cubicBezTo>
                  <a:cubicBezTo>
                    <a:pt x="136" y="444"/>
                    <a:pt x="136" y="444"/>
                    <a:pt x="136" y="444"/>
                  </a:cubicBezTo>
                  <a:cubicBezTo>
                    <a:pt x="143" y="448"/>
                    <a:pt x="153" y="452"/>
                    <a:pt x="163" y="456"/>
                  </a:cubicBezTo>
                  <a:cubicBezTo>
                    <a:pt x="163" y="465"/>
                    <a:pt x="163" y="465"/>
                    <a:pt x="163" y="465"/>
                  </a:cubicBezTo>
                  <a:close/>
                  <a:moveTo>
                    <a:pt x="136" y="23"/>
                  </a:moveTo>
                  <a:cubicBezTo>
                    <a:pt x="145" y="19"/>
                    <a:pt x="154" y="15"/>
                    <a:pt x="163" y="12"/>
                  </a:cubicBezTo>
                  <a:cubicBezTo>
                    <a:pt x="163" y="21"/>
                    <a:pt x="163" y="21"/>
                    <a:pt x="163" y="21"/>
                  </a:cubicBezTo>
                  <a:cubicBezTo>
                    <a:pt x="154" y="24"/>
                    <a:pt x="145" y="28"/>
                    <a:pt x="136" y="32"/>
                  </a:cubicBezTo>
                  <a:cubicBezTo>
                    <a:pt x="136" y="23"/>
                    <a:pt x="136" y="23"/>
                    <a:pt x="136" y="23"/>
                  </a:cubicBezTo>
                  <a:close/>
                  <a:moveTo>
                    <a:pt x="163" y="66"/>
                  </a:moveTo>
                  <a:cubicBezTo>
                    <a:pt x="163" y="77"/>
                    <a:pt x="163" y="77"/>
                    <a:pt x="163" y="77"/>
                  </a:cubicBezTo>
                  <a:cubicBezTo>
                    <a:pt x="154" y="82"/>
                    <a:pt x="145" y="86"/>
                    <a:pt x="136" y="90"/>
                  </a:cubicBezTo>
                  <a:cubicBezTo>
                    <a:pt x="136" y="79"/>
                    <a:pt x="136" y="79"/>
                    <a:pt x="136" y="79"/>
                  </a:cubicBezTo>
                  <a:cubicBezTo>
                    <a:pt x="145" y="75"/>
                    <a:pt x="154" y="71"/>
                    <a:pt x="163" y="66"/>
                  </a:cubicBezTo>
                  <a:close/>
                  <a:moveTo>
                    <a:pt x="163" y="136"/>
                  </a:moveTo>
                  <a:cubicBezTo>
                    <a:pt x="163" y="176"/>
                    <a:pt x="163" y="176"/>
                    <a:pt x="163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59" y="197"/>
                    <a:pt x="159" y="197"/>
                    <a:pt x="159" y="197"/>
                  </a:cubicBezTo>
                  <a:cubicBezTo>
                    <a:pt x="142" y="207"/>
                    <a:pt x="142" y="207"/>
                    <a:pt x="142" y="207"/>
                  </a:cubicBezTo>
                  <a:cubicBezTo>
                    <a:pt x="163" y="222"/>
                    <a:pt x="163" y="222"/>
                    <a:pt x="163" y="222"/>
                  </a:cubicBezTo>
                  <a:cubicBezTo>
                    <a:pt x="163" y="233"/>
                    <a:pt x="163" y="233"/>
                    <a:pt x="163" y="233"/>
                  </a:cubicBezTo>
                  <a:cubicBezTo>
                    <a:pt x="156" y="229"/>
                    <a:pt x="156" y="229"/>
                    <a:pt x="156" y="229"/>
                  </a:cubicBezTo>
                  <a:cubicBezTo>
                    <a:pt x="156" y="228"/>
                    <a:pt x="156" y="337"/>
                    <a:pt x="156" y="337"/>
                  </a:cubicBezTo>
                  <a:cubicBezTo>
                    <a:pt x="163" y="337"/>
                    <a:pt x="163" y="337"/>
                    <a:pt x="163" y="337"/>
                  </a:cubicBezTo>
                  <a:cubicBezTo>
                    <a:pt x="163" y="348"/>
                    <a:pt x="163" y="348"/>
                    <a:pt x="163" y="348"/>
                  </a:cubicBezTo>
                  <a:cubicBezTo>
                    <a:pt x="136" y="348"/>
                    <a:pt x="136" y="348"/>
                    <a:pt x="136" y="348"/>
                  </a:cubicBezTo>
                  <a:cubicBezTo>
                    <a:pt x="136" y="219"/>
                    <a:pt x="136" y="219"/>
                    <a:pt x="136" y="219"/>
                  </a:cubicBezTo>
                  <a:cubicBezTo>
                    <a:pt x="141" y="219"/>
                    <a:pt x="141" y="219"/>
                    <a:pt x="141" y="219"/>
                  </a:cubicBezTo>
                  <a:cubicBezTo>
                    <a:pt x="136" y="215"/>
                    <a:pt x="136" y="215"/>
                    <a:pt x="136" y="215"/>
                  </a:cubicBezTo>
                  <a:cubicBezTo>
                    <a:pt x="136" y="198"/>
                    <a:pt x="136" y="198"/>
                    <a:pt x="136" y="198"/>
                  </a:cubicBezTo>
                  <a:cubicBezTo>
                    <a:pt x="146" y="193"/>
                    <a:pt x="146" y="193"/>
                    <a:pt x="146" y="193"/>
                  </a:cubicBezTo>
                  <a:cubicBezTo>
                    <a:pt x="136" y="176"/>
                    <a:pt x="136" y="176"/>
                    <a:pt x="136" y="176"/>
                  </a:cubicBezTo>
                  <a:cubicBezTo>
                    <a:pt x="136" y="167"/>
                    <a:pt x="136" y="167"/>
                    <a:pt x="136" y="167"/>
                  </a:cubicBezTo>
                  <a:cubicBezTo>
                    <a:pt x="162" y="167"/>
                    <a:pt x="162" y="167"/>
                    <a:pt x="162" y="167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63" y="136"/>
                    <a:pt x="163" y="136"/>
                    <a:pt x="163" y="136"/>
                  </a:cubicBezTo>
                  <a:close/>
                  <a:moveTo>
                    <a:pt x="163" y="384"/>
                  </a:moveTo>
                  <a:cubicBezTo>
                    <a:pt x="163" y="428"/>
                    <a:pt x="163" y="428"/>
                    <a:pt x="163" y="428"/>
                  </a:cubicBezTo>
                  <a:cubicBezTo>
                    <a:pt x="154" y="427"/>
                    <a:pt x="154" y="427"/>
                    <a:pt x="154" y="427"/>
                  </a:cubicBezTo>
                  <a:cubicBezTo>
                    <a:pt x="154" y="427"/>
                    <a:pt x="159" y="405"/>
                    <a:pt x="163" y="384"/>
                  </a:cubicBezTo>
                  <a:close/>
                  <a:moveTo>
                    <a:pt x="136" y="454"/>
                  </a:moveTo>
                  <a:cubicBezTo>
                    <a:pt x="129" y="450"/>
                    <a:pt x="122" y="447"/>
                    <a:pt x="115" y="443"/>
                  </a:cubicBezTo>
                  <a:cubicBezTo>
                    <a:pt x="115" y="433"/>
                    <a:pt x="115" y="433"/>
                    <a:pt x="115" y="433"/>
                  </a:cubicBezTo>
                  <a:cubicBezTo>
                    <a:pt x="116" y="433"/>
                    <a:pt x="116" y="433"/>
                    <a:pt x="116" y="433"/>
                  </a:cubicBezTo>
                  <a:cubicBezTo>
                    <a:pt x="116" y="433"/>
                    <a:pt x="123" y="438"/>
                    <a:pt x="136" y="444"/>
                  </a:cubicBezTo>
                  <a:cubicBezTo>
                    <a:pt x="136" y="454"/>
                    <a:pt x="136" y="454"/>
                    <a:pt x="136" y="454"/>
                  </a:cubicBezTo>
                  <a:close/>
                  <a:moveTo>
                    <a:pt x="115" y="34"/>
                  </a:moveTo>
                  <a:cubicBezTo>
                    <a:pt x="122" y="30"/>
                    <a:pt x="129" y="26"/>
                    <a:pt x="136" y="23"/>
                  </a:cubicBezTo>
                  <a:cubicBezTo>
                    <a:pt x="136" y="32"/>
                    <a:pt x="136" y="32"/>
                    <a:pt x="136" y="32"/>
                  </a:cubicBezTo>
                  <a:cubicBezTo>
                    <a:pt x="129" y="36"/>
                    <a:pt x="122" y="40"/>
                    <a:pt x="115" y="44"/>
                  </a:cubicBezTo>
                  <a:cubicBezTo>
                    <a:pt x="115" y="34"/>
                    <a:pt x="115" y="34"/>
                    <a:pt x="115" y="34"/>
                  </a:cubicBezTo>
                  <a:close/>
                  <a:moveTo>
                    <a:pt x="136" y="79"/>
                  </a:moveTo>
                  <a:cubicBezTo>
                    <a:pt x="136" y="90"/>
                    <a:pt x="136" y="90"/>
                    <a:pt x="136" y="90"/>
                  </a:cubicBezTo>
                  <a:cubicBezTo>
                    <a:pt x="129" y="93"/>
                    <a:pt x="122" y="96"/>
                    <a:pt x="115" y="98"/>
                  </a:cubicBezTo>
                  <a:cubicBezTo>
                    <a:pt x="115" y="88"/>
                    <a:pt x="115" y="88"/>
                    <a:pt x="115" y="88"/>
                  </a:cubicBezTo>
                  <a:cubicBezTo>
                    <a:pt x="122" y="86"/>
                    <a:pt x="129" y="83"/>
                    <a:pt x="136" y="79"/>
                  </a:cubicBezTo>
                  <a:close/>
                  <a:moveTo>
                    <a:pt x="136" y="167"/>
                  </a:moveTo>
                  <a:cubicBezTo>
                    <a:pt x="136" y="176"/>
                    <a:pt x="136" y="176"/>
                    <a:pt x="136" y="176"/>
                  </a:cubicBezTo>
                  <a:cubicBezTo>
                    <a:pt x="131" y="167"/>
                    <a:pt x="131" y="167"/>
                    <a:pt x="131" y="167"/>
                  </a:cubicBezTo>
                  <a:cubicBezTo>
                    <a:pt x="136" y="167"/>
                    <a:pt x="136" y="167"/>
                    <a:pt x="136" y="167"/>
                  </a:cubicBezTo>
                  <a:close/>
                  <a:moveTo>
                    <a:pt x="136" y="198"/>
                  </a:moveTo>
                  <a:cubicBezTo>
                    <a:pt x="136" y="215"/>
                    <a:pt x="136" y="215"/>
                    <a:pt x="136" y="215"/>
                  </a:cubicBezTo>
                  <a:cubicBezTo>
                    <a:pt x="132" y="211"/>
                    <a:pt x="132" y="211"/>
                    <a:pt x="132" y="211"/>
                  </a:cubicBezTo>
                  <a:cubicBezTo>
                    <a:pt x="132" y="218"/>
                    <a:pt x="132" y="218"/>
                    <a:pt x="132" y="218"/>
                  </a:cubicBezTo>
                  <a:cubicBezTo>
                    <a:pt x="136" y="219"/>
                    <a:pt x="136" y="219"/>
                    <a:pt x="136" y="219"/>
                  </a:cubicBezTo>
                  <a:cubicBezTo>
                    <a:pt x="136" y="348"/>
                    <a:pt x="136" y="348"/>
                    <a:pt x="136" y="348"/>
                  </a:cubicBezTo>
                  <a:cubicBezTo>
                    <a:pt x="115" y="347"/>
                    <a:pt x="115" y="347"/>
                    <a:pt x="115" y="347"/>
                  </a:cubicBezTo>
                  <a:cubicBezTo>
                    <a:pt x="115" y="297"/>
                    <a:pt x="115" y="297"/>
                    <a:pt x="115" y="297"/>
                  </a:cubicBezTo>
                  <a:cubicBezTo>
                    <a:pt x="127" y="297"/>
                    <a:pt x="127" y="297"/>
                    <a:pt x="127" y="297"/>
                  </a:cubicBezTo>
                  <a:cubicBezTo>
                    <a:pt x="127" y="261"/>
                    <a:pt x="127" y="261"/>
                    <a:pt x="127" y="261"/>
                  </a:cubicBezTo>
                  <a:cubicBezTo>
                    <a:pt x="115" y="261"/>
                    <a:pt x="115" y="261"/>
                    <a:pt x="115" y="261"/>
                  </a:cubicBezTo>
                  <a:cubicBezTo>
                    <a:pt x="115" y="218"/>
                    <a:pt x="115" y="218"/>
                    <a:pt x="115" y="218"/>
                  </a:cubicBezTo>
                  <a:cubicBezTo>
                    <a:pt x="120" y="218"/>
                    <a:pt x="120" y="218"/>
                    <a:pt x="120" y="218"/>
                  </a:cubicBezTo>
                  <a:cubicBezTo>
                    <a:pt x="121" y="202"/>
                    <a:pt x="121" y="202"/>
                    <a:pt x="121" y="202"/>
                  </a:cubicBezTo>
                  <a:cubicBezTo>
                    <a:pt x="115" y="202"/>
                    <a:pt x="115" y="202"/>
                    <a:pt x="115" y="202"/>
                  </a:cubicBezTo>
                  <a:cubicBezTo>
                    <a:pt x="115" y="190"/>
                    <a:pt x="115" y="190"/>
                    <a:pt x="115" y="190"/>
                  </a:cubicBezTo>
                  <a:cubicBezTo>
                    <a:pt x="132" y="190"/>
                    <a:pt x="132" y="190"/>
                    <a:pt x="132" y="190"/>
                  </a:cubicBezTo>
                  <a:cubicBezTo>
                    <a:pt x="132" y="200"/>
                    <a:pt x="132" y="200"/>
                    <a:pt x="132" y="200"/>
                  </a:cubicBezTo>
                  <a:lnTo>
                    <a:pt x="136" y="198"/>
                  </a:lnTo>
                  <a:close/>
                  <a:moveTo>
                    <a:pt x="115" y="443"/>
                  </a:moveTo>
                  <a:cubicBezTo>
                    <a:pt x="97" y="431"/>
                    <a:pt x="79" y="417"/>
                    <a:pt x="64" y="401"/>
                  </a:cubicBezTo>
                  <a:cubicBezTo>
                    <a:pt x="64" y="388"/>
                    <a:pt x="64" y="388"/>
                    <a:pt x="64" y="388"/>
                  </a:cubicBezTo>
                  <a:cubicBezTo>
                    <a:pt x="77" y="404"/>
                    <a:pt x="94" y="420"/>
                    <a:pt x="115" y="433"/>
                  </a:cubicBezTo>
                  <a:cubicBezTo>
                    <a:pt x="115" y="443"/>
                    <a:pt x="115" y="443"/>
                    <a:pt x="115" y="443"/>
                  </a:cubicBezTo>
                  <a:close/>
                  <a:moveTo>
                    <a:pt x="64" y="75"/>
                  </a:moveTo>
                  <a:cubicBezTo>
                    <a:pt x="79" y="59"/>
                    <a:pt x="97" y="45"/>
                    <a:pt x="115" y="34"/>
                  </a:cubicBezTo>
                  <a:cubicBezTo>
                    <a:pt x="115" y="44"/>
                    <a:pt x="115" y="44"/>
                    <a:pt x="115" y="44"/>
                  </a:cubicBezTo>
                  <a:cubicBezTo>
                    <a:pt x="111" y="47"/>
                    <a:pt x="107" y="50"/>
                    <a:pt x="102" y="53"/>
                  </a:cubicBezTo>
                  <a:cubicBezTo>
                    <a:pt x="102" y="53"/>
                    <a:pt x="82" y="68"/>
                    <a:pt x="64" y="88"/>
                  </a:cubicBezTo>
                  <a:cubicBezTo>
                    <a:pt x="64" y="75"/>
                    <a:pt x="64" y="75"/>
                    <a:pt x="64" y="75"/>
                  </a:cubicBezTo>
                  <a:close/>
                  <a:moveTo>
                    <a:pt x="115" y="88"/>
                  </a:moveTo>
                  <a:cubicBezTo>
                    <a:pt x="115" y="98"/>
                    <a:pt x="115" y="98"/>
                    <a:pt x="115" y="98"/>
                  </a:cubicBezTo>
                  <a:cubicBezTo>
                    <a:pt x="95" y="106"/>
                    <a:pt x="77" y="111"/>
                    <a:pt x="64" y="114"/>
                  </a:cubicBezTo>
                  <a:cubicBezTo>
                    <a:pt x="64" y="105"/>
                    <a:pt x="64" y="105"/>
                    <a:pt x="64" y="105"/>
                  </a:cubicBezTo>
                  <a:cubicBezTo>
                    <a:pt x="76" y="103"/>
                    <a:pt x="93" y="97"/>
                    <a:pt x="115" y="88"/>
                  </a:cubicBezTo>
                  <a:close/>
                  <a:moveTo>
                    <a:pt x="115" y="190"/>
                  </a:moveTo>
                  <a:cubicBezTo>
                    <a:pt x="115" y="202"/>
                    <a:pt x="115" y="202"/>
                    <a:pt x="115" y="202"/>
                  </a:cubicBezTo>
                  <a:cubicBezTo>
                    <a:pt x="103" y="202"/>
                    <a:pt x="103" y="202"/>
                    <a:pt x="103" y="202"/>
                  </a:cubicBezTo>
                  <a:cubicBezTo>
                    <a:pt x="103" y="174"/>
                    <a:pt x="103" y="174"/>
                    <a:pt x="103" y="174"/>
                  </a:cubicBezTo>
                  <a:cubicBezTo>
                    <a:pt x="77" y="174"/>
                    <a:pt x="77" y="174"/>
                    <a:pt x="77" y="174"/>
                  </a:cubicBezTo>
                  <a:cubicBezTo>
                    <a:pt x="91" y="147"/>
                    <a:pt x="91" y="147"/>
                    <a:pt x="91" y="147"/>
                  </a:cubicBezTo>
                  <a:cubicBezTo>
                    <a:pt x="64" y="147"/>
                    <a:pt x="64" y="147"/>
                    <a:pt x="64" y="147"/>
                  </a:cubicBezTo>
                  <a:cubicBezTo>
                    <a:pt x="64" y="137"/>
                    <a:pt x="64" y="137"/>
                    <a:pt x="64" y="137"/>
                  </a:cubicBezTo>
                  <a:cubicBezTo>
                    <a:pt x="83" y="137"/>
                    <a:pt x="83" y="137"/>
                    <a:pt x="83" y="137"/>
                  </a:cubicBezTo>
                  <a:cubicBezTo>
                    <a:pt x="113" y="124"/>
                    <a:pt x="113" y="124"/>
                    <a:pt x="113" y="124"/>
                  </a:cubicBezTo>
                  <a:cubicBezTo>
                    <a:pt x="92" y="164"/>
                    <a:pt x="92" y="164"/>
                    <a:pt x="92" y="164"/>
                  </a:cubicBezTo>
                  <a:cubicBezTo>
                    <a:pt x="112" y="164"/>
                    <a:pt x="112" y="164"/>
                    <a:pt x="112" y="164"/>
                  </a:cubicBezTo>
                  <a:cubicBezTo>
                    <a:pt x="112" y="191"/>
                    <a:pt x="112" y="191"/>
                    <a:pt x="112" y="191"/>
                  </a:cubicBezTo>
                  <a:cubicBezTo>
                    <a:pt x="115" y="190"/>
                    <a:pt x="115" y="190"/>
                    <a:pt x="115" y="190"/>
                  </a:cubicBezTo>
                  <a:close/>
                  <a:moveTo>
                    <a:pt x="115" y="218"/>
                  </a:moveTo>
                  <a:cubicBezTo>
                    <a:pt x="114" y="218"/>
                    <a:pt x="114" y="218"/>
                    <a:pt x="114" y="218"/>
                  </a:cubicBezTo>
                  <a:cubicBezTo>
                    <a:pt x="114" y="209"/>
                    <a:pt x="114" y="209"/>
                    <a:pt x="114" y="209"/>
                  </a:cubicBezTo>
                  <a:cubicBezTo>
                    <a:pt x="114" y="209"/>
                    <a:pt x="114" y="209"/>
                    <a:pt x="114" y="209"/>
                  </a:cubicBezTo>
                  <a:cubicBezTo>
                    <a:pt x="85" y="209"/>
                    <a:pt x="85" y="209"/>
                    <a:pt x="85" y="209"/>
                  </a:cubicBezTo>
                  <a:cubicBezTo>
                    <a:pt x="84" y="205"/>
                    <a:pt x="84" y="205"/>
                    <a:pt x="84" y="205"/>
                  </a:cubicBezTo>
                  <a:cubicBezTo>
                    <a:pt x="88" y="205"/>
                    <a:pt x="88" y="205"/>
                    <a:pt x="88" y="205"/>
                  </a:cubicBezTo>
                  <a:cubicBezTo>
                    <a:pt x="88" y="192"/>
                    <a:pt x="88" y="192"/>
                    <a:pt x="88" y="192"/>
                  </a:cubicBezTo>
                  <a:cubicBezTo>
                    <a:pt x="64" y="192"/>
                    <a:pt x="64" y="192"/>
                    <a:pt x="64" y="192"/>
                  </a:cubicBezTo>
                  <a:cubicBezTo>
                    <a:pt x="64" y="347"/>
                    <a:pt x="64" y="347"/>
                    <a:pt x="64" y="347"/>
                  </a:cubicBezTo>
                  <a:cubicBezTo>
                    <a:pt x="115" y="347"/>
                    <a:pt x="115" y="347"/>
                    <a:pt x="115" y="347"/>
                  </a:cubicBezTo>
                  <a:cubicBezTo>
                    <a:pt x="115" y="297"/>
                    <a:pt x="115" y="297"/>
                    <a:pt x="115" y="297"/>
                  </a:cubicBezTo>
                  <a:cubicBezTo>
                    <a:pt x="104" y="297"/>
                    <a:pt x="104" y="297"/>
                    <a:pt x="104" y="297"/>
                  </a:cubicBezTo>
                  <a:cubicBezTo>
                    <a:pt x="104" y="261"/>
                    <a:pt x="104" y="261"/>
                    <a:pt x="104" y="261"/>
                  </a:cubicBezTo>
                  <a:cubicBezTo>
                    <a:pt x="115" y="261"/>
                    <a:pt x="115" y="261"/>
                    <a:pt x="115" y="261"/>
                  </a:cubicBezTo>
                  <a:lnTo>
                    <a:pt x="115" y="218"/>
                  </a:lnTo>
                  <a:close/>
                  <a:moveTo>
                    <a:pt x="64" y="401"/>
                  </a:moveTo>
                  <a:cubicBezTo>
                    <a:pt x="46" y="382"/>
                    <a:pt x="32" y="360"/>
                    <a:pt x="21" y="336"/>
                  </a:cubicBezTo>
                  <a:cubicBezTo>
                    <a:pt x="21" y="312"/>
                    <a:pt x="21" y="312"/>
                    <a:pt x="21" y="312"/>
                  </a:cubicBezTo>
                  <a:cubicBezTo>
                    <a:pt x="23" y="321"/>
                    <a:pt x="26" y="326"/>
                    <a:pt x="26" y="326"/>
                  </a:cubicBezTo>
                  <a:cubicBezTo>
                    <a:pt x="26" y="209"/>
                    <a:pt x="26" y="209"/>
                    <a:pt x="26" y="209"/>
                  </a:cubicBezTo>
                  <a:cubicBezTo>
                    <a:pt x="50" y="209"/>
                    <a:pt x="50" y="209"/>
                    <a:pt x="50" y="209"/>
                  </a:cubicBezTo>
                  <a:cubicBezTo>
                    <a:pt x="50" y="205"/>
                    <a:pt x="50" y="205"/>
                    <a:pt x="50" y="205"/>
                  </a:cubicBezTo>
                  <a:cubicBezTo>
                    <a:pt x="46" y="205"/>
                    <a:pt x="46" y="205"/>
                    <a:pt x="46" y="205"/>
                  </a:cubicBezTo>
                  <a:cubicBezTo>
                    <a:pt x="46" y="192"/>
                    <a:pt x="46" y="192"/>
                    <a:pt x="46" y="192"/>
                  </a:cubicBezTo>
                  <a:cubicBezTo>
                    <a:pt x="64" y="192"/>
                    <a:pt x="64" y="192"/>
                    <a:pt x="64" y="192"/>
                  </a:cubicBezTo>
                  <a:cubicBezTo>
                    <a:pt x="64" y="347"/>
                    <a:pt x="64" y="347"/>
                    <a:pt x="64" y="347"/>
                  </a:cubicBezTo>
                  <a:cubicBezTo>
                    <a:pt x="35" y="347"/>
                    <a:pt x="35" y="347"/>
                    <a:pt x="35" y="347"/>
                  </a:cubicBezTo>
                  <a:cubicBezTo>
                    <a:pt x="35" y="347"/>
                    <a:pt x="45" y="366"/>
                    <a:pt x="64" y="388"/>
                  </a:cubicBezTo>
                  <a:cubicBezTo>
                    <a:pt x="64" y="401"/>
                    <a:pt x="64" y="401"/>
                    <a:pt x="64" y="401"/>
                  </a:cubicBezTo>
                  <a:close/>
                  <a:moveTo>
                    <a:pt x="21" y="141"/>
                  </a:moveTo>
                  <a:cubicBezTo>
                    <a:pt x="21" y="163"/>
                    <a:pt x="21" y="163"/>
                    <a:pt x="21" y="163"/>
                  </a:cubicBezTo>
                  <a:cubicBezTo>
                    <a:pt x="23" y="157"/>
                    <a:pt x="25" y="150"/>
                    <a:pt x="27" y="146"/>
                  </a:cubicBezTo>
                  <a:cubicBezTo>
                    <a:pt x="28" y="178"/>
                    <a:pt x="28" y="178"/>
                    <a:pt x="28" y="178"/>
                  </a:cubicBezTo>
                  <a:cubicBezTo>
                    <a:pt x="21" y="183"/>
                    <a:pt x="21" y="183"/>
                    <a:pt x="21" y="183"/>
                  </a:cubicBezTo>
                  <a:cubicBezTo>
                    <a:pt x="21" y="195"/>
                    <a:pt x="21" y="195"/>
                    <a:pt x="21" y="195"/>
                  </a:cubicBezTo>
                  <a:cubicBezTo>
                    <a:pt x="37" y="183"/>
                    <a:pt x="37" y="183"/>
                    <a:pt x="37" y="183"/>
                  </a:cubicBezTo>
                  <a:cubicBezTo>
                    <a:pt x="37" y="183"/>
                    <a:pt x="36" y="147"/>
                    <a:pt x="37" y="147"/>
                  </a:cubicBezTo>
                  <a:cubicBezTo>
                    <a:pt x="64" y="147"/>
                    <a:pt x="64" y="147"/>
                    <a:pt x="64" y="147"/>
                  </a:cubicBezTo>
                  <a:cubicBezTo>
                    <a:pt x="64" y="137"/>
                    <a:pt x="64" y="137"/>
                    <a:pt x="64" y="137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32" y="137"/>
                    <a:pt x="36" y="128"/>
                    <a:pt x="42" y="119"/>
                  </a:cubicBezTo>
                  <a:cubicBezTo>
                    <a:pt x="42" y="119"/>
                    <a:pt x="50" y="118"/>
                    <a:pt x="64" y="114"/>
                  </a:cubicBezTo>
                  <a:cubicBezTo>
                    <a:pt x="64" y="105"/>
                    <a:pt x="64" y="105"/>
                    <a:pt x="64" y="105"/>
                  </a:cubicBezTo>
                  <a:cubicBezTo>
                    <a:pt x="54" y="108"/>
                    <a:pt x="49" y="109"/>
                    <a:pt x="49" y="109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50" y="107"/>
                    <a:pt x="50" y="107"/>
                    <a:pt x="50" y="107"/>
                  </a:cubicBezTo>
                  <a:cubicBezTo>
                    <a:pt x="54" y="100"/>
                    <a:pt x="59" y="94"/>
                    <a:pt x="64" y="88"/>
                  </a:cubicBezTo>
                  <a:cubicBezTo>
                    <a:pt x="64" y="75"/>
                    <a:pt x="64" y="75"/>
                    <a:pt x="64" y="75"/>
                  </a:cubicBezTo>
                  <a:cubicBezTo>
                    <a:pt x="46" y="95"/>
                    <a:pt x="32" y="117"/>
                    <a:pt x="21" y="141"/>
                  </a:cubicBezTo>
                  <a:close/>
                  <a:moveTo>
                    <a:pt x="21" y="336"/>
                  </a:moveTo>
                  <a:cubicBezTo>
                    <a:pt x="7" y="306"/>
                    <a:pt x="0" y="273"/>
                    <a:pt x="0" y="238"/>
                  </a:cubicBezTo>
                  <a:cubicBezTo>
                    <a:pt x="0" y="204"/>
                    <a:pt x="7" y="171"/>
                    <a:pt x="21" y="141"/>
                  </a:cubicBezTo>
                  <a:cubicBezTo>
                    <a:pt x="21" y="163"/>
                    <a:pt x="21" y="163"/>
                    <a:pt x="21" y="163"/>
                  </a:cubicBezTo>
                  <a:cubicBezTo>
                    <a:pt x="17" y="175"/>
                    <a:pt x="14" y="189"/>
                    <a:pt x="14" y="189"/>
                  </a:cubicBezTo>
                  <a:cubicBezTo>
                    <a:pt x="21" y="183"/>
                    <a:pt x="21" y="183"/>
                    <a:pt x="21" y="183"/>
                  </a:cubicBezTo>
                  <a:cubicBezTo>
                    <a:pt x="21" y="195"/>
                    <a:pt x="21" y="195"/>
                    <a:pt x="21" y="195"/>
                  </a:cubicBezTo>
                  <a:cubicBezTo>
                    <a:pt x="11" y="203"/>
                    <a:pt x="11" y="203"/>
                    <a:pt x="11" y="203"/>
                  </a:cubicBezTo>
                  <a:cubicBezTo>
                    <a:pt x="3" y="247"/>
                    <a:pt x="14" y="291"/>
                    <a:pt x="21" y="312"/>
                  </a:cubicBezTo>
                  <a:lnTo>
                    <a:pt x="21" y="3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67"/>
            <p:cNvSpPr>
              <a:spLocks noEditPoints="1"/>
            </p:cNvSpPr>
            <p:nvPr/>
          </p:nvSpPr>
          <p:spPr bwMode="auto">
            <a:xfrm>
              <a:off x="-8435975" y="3946525"/>
              <a:ext cx="1809750" cy="409575"/>
            </a:xfrm>
            <a:custGeom>
              <a:avLst/>
              <a:gdLst>
                <a:gd name="T0" fmla="*/ 482 w 482"/>
                <a:gd name="T1" fmla="*/ 38 h 109"/>
                <a:gd name="T2" fmla="*/ 418 w 482"/>
                <a:gd name="T3" fmla="*/ 2 h 109"/>
                <a:gd name="T4" fmla="*/ 402 w 482"/>
                <a:gd name="T5" fmla="*/ 24 h 109"/>
                <a:gd name="T6" fmla="*/ 409 w 482"/>
                <a:gd name="T7" fmla="*/ 47 h 109"/>
                <a:gd name="T8" fmla="*/ 402 w 482"/>
                <a:gd name="T9" fmla="*/ 77 h 109"/>
                <a:gd name="T10" fmla="*/ 353 w 482"/>
                <a:gd name="T11" fmla="*/ 106 h 109"/>
                <a:gd name="T12" fmla="*/ 402 w 482"/>
                <a:gd name="T13" fmla="*/ 77 h 109"/>
                <a:gd name="T14" fmla="*/ 353 w 482"/>
                <a:gd name="T15" fmla="*/ 106 h 109"/>
                <a:gd name="T16" fmla="*/ 402 w 482"/>
                <a:gd name="T17" fmla="*/ 24 h 109"/>
                <a:gd name="T18" fmla="*/ 356 w 482"/>
                <a:gd name="T19" fmla="*/ 49 h 109"/>
                <a:gd name="T20" fmla="*/ 353 w 482"/>
                <a:gd name="T21" fmla="*/ 94 h 109"/>
                <a:gd name="T22" fmla="*/ 355 w 482"/>
                <a:gd name="T23" fmla="*/ 81 h 109"/>
                <a:gd name="T24" fmla="*/ 353 w 482"/>
                <a:gd name="T25" fmla="*/ 71 h 109"/>
                <a:gd name="T26" fmla="*/ 402 w 482"/>
                <a:gd name="T27" fmla="*/ 12 h 109"/>
                <a:gd name="T28" fmla="*/ 339 w 482"/>
                <a:gd name="T29" fmla="*/ 96 h 109"/>
                <a:gd name="T30" fmla="*/ 353 w 482"/>
                <a:gd name="T31" fmla="*/ 106 h 109"/>
                <a:gd name="T32" fmla="*/ 351 w 482"/>
                <a:gd name="T33" fmla="*/ 97 h 109"/>
                <a:gd name="T34" fmla="*/ 353 w 482"/>
                <a:gd name="T35" fmla="*/ 94 h 109"/>
                <a:gd name="T36" fmla="*/ 241 w 482"/>
                <a:gd name="T37" fmla="*/ 100 h 109"/>
                <a:gd name="T38" fmla="*/ 353 w 482"/>
                <a:gd name="T39" fmla="*/ 34 h 109"/>
                <a:gd name="T40" fmla="*/ 348 w 482"/>
                <a:gd name="T41" fmla="*/ 24 h 109"/>
                <a:gd name="T42" fmla="*/ 241 w 482"/>
                <a:gd name="T43" fmla="*/ 53 h 109"/>
                <a:gd name="T44" fmla="*/ 353 w 482"/>
                <a:gd name="T45" fmla="*/ 71 h 109"/>
                <a:gd name="T46" fmla="*/ 129 w 482"/>
                <a:gd name="T47" fmla="*/ 106 h 109"/>
                <a:gd name="T48" fmla="*/ 142 w 482"/>
                <a:gd name="T49" fmla="*/ 98 h 109"/>
                <a:gd name="T50" fmla="*/ 241 w 482"/>
                <a:gd name="T51" fmla="*/ 100 h 109"/>
                <a:gd name="T52" fmla="*/ 129 w 482"/>
                <a:gd name="T53" fmla="*/ 93 h 109"/>
                <a:gd name="T54" fmla="*/ 132 w 482"/>
                <a:gd name="T55" fmla="*/ 97 h 109"/>
                <a:gd name="T56" fmla="*/ 129 w 482"/>
                <a:gd name="T57" fmla="*/ 106 h 109"/>
                <a:gd name="T58" fmla="*/ 135 w 482"/>
                <a:gd name="T59" fmla="*/ 25 h 109"/>
                <a:gd name="T60" fmla="*/ 129 w 482"/>
                <a:gd name="T61" fmla="*/ 36 h 109"/>
                <a:gd name="T62" fmla="*/ 140 w 482"/>
                <a:gd name="T63" fmla="*/ 36 h 109"/>
                <a:gd name="T64" fmla="*/ 142 w 482"/>
                <a:gd name="T65" fmla="*/ 36 h 109"/>
                <a:gd name="T66" fmla="*/ 241 w 482"/>
                <a:gd name="T67" fmla="*/ 42 h 109"/>
                <a:gd name="T68" fmla="*/ 129 w 482"/>
                <a:gd name="T69" fmla="*/ 106 h 109"/>
                <a:gd name="T70" fmla="*/ 81 w 482"/>
                <a:gd name="T71" fmla="*/ 78 h 109"/>
                <a:gd name="T72" fmla="*/ 129 w 482"/>
                <a:gd name="T73" fmla="*/ 36 h 109"/>
                <a:gd name="T74" fmla="*/ 126 w 482"/>
                <a:gd name="T75" fmla="*/ 81 h 109"/>
                <a:gd name="T76" fmla="*/ 129 w 482"/>
                <a:gd name="T77" fmla="*/ 93 h 109"/>
                <a:gd name="T78" fmla="*/ 127 w 482"/>
                <a:gd name="T79" fmla="*/ 45 h 109"/>
                <a:gd name="T80" fmla="*/ 81 w 482"/>
                <a:gd name="T81" fmla="*/ 12 h 109"/>
                <a:gd name="T82" fmla="*/ 63 w 482"/>
                <a:gd name="T83" fmla="*/ 0 h 109"/>
                <a:gd name="T84" fmla="*/ 0 w 482"/>
                <a:gd name="T85" fmla="*/ 38 h 109"/>
                <a:gd name="T86" fmla="*/ 81 w 482"/>
                <a:gd name="T87" fmla="*/ 78 h 109"/>
                <a:gd name="T88" fmla="*/ 72 w 482"/>
                <a:gd name="T89" fmla="*/ 48 h 109"/>
                <a:gd name="T90" fmla="*/ 71 w 482"/>
                <a:gd name="T91" fmla="*/ 18 h 109"/>
                <a:gd name="T92" fmla="*/ 81 w 482"/>
                <a:gd name="T93" fmla="*/ 24 h 109"/>
                <a:gd name="T94" fmla="*/ 63 w 482"/>
                <a:gd name="T9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2" h="109">
                  <a:moveTo>
                    <a:pt x="402" y="88"/>
                  </a:moveTo>
                  <a:cubicBezTo>
                    <a:pt x="427" y="76"/>
                    <a:pt x="457" y="60"/>
                    <a:pt x="482" y="38"/>
                  </a:cubicBezTo>
                  <a:cubicBezTo>
                    <a:pt x="419" y="38"/>
                    <a:pt x="419" y="38"/>
                    <a:pt x="419" y="38"/>
                  </a:cubicBezTo>
                  <a:cubicBezTo>
                    <a:pt x="418" y="2"/>
                    <a:pt x="418" y="2"/>
                    <a:pt x="418" y="2"/>
                  </a:cubicBezTo>
                  <a:cubicBezTo>
                    <a:pt x="418" y="2"/>
                    <a:pt x="412" y="6"/>
                    <a:pt x="402" y="12"/>
                  </a:cubicBezTo>
                  <a:cubicBezTo>
                    <a:pt x="402" y="24"/>
                    <a:pt x="402" y="24"/>
                    <a:pt x="402" y="24"/>
                  </a:cubicBezTo>
                  <a:cubicBezTo>
                    <a:pt x="405" y="22"/>
                    <a:pt x="407" y="20"/>
                    <a:pt x="409" y="18"/>
                  </a:cubicBezTo>
                  <a:cubicBezTo>
                    <a:pt x="409" y="47"/>
                    <a:pt x="409" y="47"/>
                    <a:pt x="409" y="47"/>
                  </a:cubicBezTo>
                  <a:cubicBezTo>
                    <a:pt x="453" y="47"/>
                    <a:pt x="453" y="47"/>
                    <a:pt x="453" y="47"/>
                  </a:cubicBezTo>
                  <a:cubicBezTo>
                    <a:pt x="453" y="47"/>
                    <a:pt x="432" y="62"/>
                    <a:pt x="402" y="77"/>
                  </a:cubicBezTo>
                  <a:lnTo>
                    <a:pt x="402" y="88"/>
                  </a:lnTo>
                  <a:close/>
                  <a:moveTo>
                    <a:pt x="353" y="106"/>
                  </a:moveTo>
                  <a:cubicBezTo>
                    <a:pt x="364" y="103"/>
                    <a:pt x="381" y="97"/>
                    <a:pt x="402" y="88"/>
                  </a:cubicBezTo>
                  <a:cubicBezTo>
                    <a:pt x="402" y="77"/>
                    <a:pt x="402" y="77"/>
                    <a:pt x="402" y="77"/>
                  </a:cubicBezTo>
                  <a:cubicBezTo>
                    <a:pt x="387" y="85"/>
                    <a:pt x="370" y="92"/>
                    <a:pt x="353" y="97"/>
                  </a:cubicBezTo>
                  <a:cubicBezTo>
                    <a:pt x="353" y="106"/>
                    <a:pt x="353" y="106"/>
                    <a:pt x="353" y="106"/>
                  </a:cubicBezTo>
                  <a:close/>
                  <a:moveTo>
                    <a:pt x="402" y="12"/>
                  </a:moveTo>
                  <a:cubicBezTo>
                    <a:pt x="402" y="24"/>
                    <a:pt x="402" y="24"/>
                    <a:pt x="402" y="24"/>
                  </a:cubicBezTo>
                  <a:cubicBezTo>
                    <a:pt x="385" y="33"/>
                    <a:pt x="354" y="45"/>
                    <a:pt x="354" y="45"/>
                  </a:cubicBezTo>
                  <a:cubicBezTo>
                    <a:pt x="355" y="45"/>
                    <a:pt x="356" y="49"/>
                    <a:pt x="356" y="49"/>
                  </a:cubicBezTo>
                  <a:cubicBezTo>
                    <a:pt x="369" y="87"/>
                    <a:pt x="369" y="87"/>
                    <a:pt x="369" y="87"/>
                  </a:cubicBezTo>
                  <a:cubicBezTo>
                    <a:pt x="368" y="88"/>
                    <a:pt x="358" y="92"/>
                    <a:pt x="353" y="94"/>
                  </a:cubicBezTo>
                  <a:cubicBezTo>
                    <a:pt x="353" y="82"/>
                    <a:pt x="353" y="82"/>
                    <a:pt x="353" y="82"/>
                  </a:cubicBezTo>
                  <a:cubicBezTo>
                    <a:pt x="354" y="82"/>
                    <a:pt x="354" y="82"/>
                    <a:pt x="355" y="81"/>
                  </a:cubicBezTo>
                  <a:cubicBezTo>
                    <a:pt x="356" y="81"/>
                    <a:pt x="356" y="81"/>
                    <a:pt x="356" y="81"/>
                  </a:cubicBezTo>
                  <a:cubicBezTo>
                    <a:pt x="353" y="71"/>
                    <a:pt x="353" y="71"/>
                    <a:pt x="353" y="71"/>
                  </a:cubicBezTo>
                  <a:cubicBezTo>
                    <a:pt x="353" y="34"/>
                    <a:pt x="353" y="34"/>
                    <a:pt x="353" y="34"/>
                  </a:cubicBezTo>
                  <a:cubicBezTo>
                    <a:pt x="368" y="30"/>
                    <a:pt x="388" y="20"/>
                    <a:pt x="402" y="12"/>
                  </a:cubicBezTo>
                  <a:close/>
                  <a:moveTo>
                    <a:pt x="241" y="108"/>
                  </a:moveTo>
                  <a:cubicBezTo>
                    <a:pt x="272" y="108"/>
                    <a:pt x="307" y="105"/>
                    <a:pt x="339" y="96"/>
                  </a:cubicBezTo>
                  <a:cubicBezTo>
                    <a:pt x="343" y="109"/>
                    <a:pt x="343" y="109"/>
                    <a:pt x="343" y="109"/>
                  </a:cubicBezTo>
                  <a:cubicBezTo>
                    <a:pt x="343" y="109"/>
                    <a:pt x="347" y="108"/>
                    <a:pt x="353" y="106"/>
                  </a:cubicBezTo>
                  <a:cubicBezTo>
                    <a:pt x="353" y="97"/>
                    <a:pt x="353" y="97"/>
                    <a:pt x="353" y="97"/>
                  </a:cubicBezTo>
                  <a:cubicBezTo>
                    <a:pt x="353" y="97"/>
                    <a:pt x="352" y="97"/>
                    <a:pt x="351" y="97"/>
                  </a:cubicBezTo>
                  <a:cubicBezTo>
                    <a:pt x="350" y="95"/>
                    <a:pt x="350" y="95"/>
                    <a:pt x="350" y="95"/>
                  </a:cubicBezTo>
                  <a:cubicBezTo>
                    <a:pt x="350" y="95"/>
                    <a:pt x="351" y="94"/>
                    <a:pt x="353" y="94"/>
                  </a:cubicBezTo>
                  <a:cubicBezTo>
                    <a:pt x="353" y="82"/>
                    <a:pt x="353" y="82"/>
                    <a:pt x="353" y="82"/>
                  </a:cubicBezTo>
                  <a:cubicBezTo>
                    <a:pt x="313" y="95"/>
                    <a:pt x="274" y="100"/>
                    <a:pt x="241" y="100"/>
                  </a:cubicBezTo>
                  <a:cubicBezTo>
                    <a:pt x="241" y="108"/>
                    <a:pt x="241" y="108"/>
                    <a:pt x="241" y="108"/>
                  </a:cubicBezTo>
                  <a:close/>
                  <a:moveTo>
                    <a:pt x="353" y="34"/>
                  </a:moveTo>
                  <a:cubicBezTo>
                    <a:pt x="353" y="34"/>
                    <a:pt x="352" y="34"/>
                    <a:pt x="352" y="34"/>
                  </a:cubicBezTo>
                  <a:cubicBezTo>
                    <a:pt x="348" y="24"/>
                    <a:pt x="348" y="24"/>
                    <a:pt x="348" y="24"/>
                  </a:cubicBezTo>
                  <a:cubicBezTo>
                    <a:pt x="348" y="24"/>
                    <a:pt x="304" y="42"/>
                    <a:pt x="241" y="42"/>
                  </a:cubicBezTo>
                  <a:cubicBezTo>
                    <a:pt x="241" y="53"/>
                    <a:pt x="241" y="53"/>
                    <a:pt x="241" y="53"/>
                  </a:cubicBezTo>
                  <a:cubicBezTo>
                    <a:pt x="297" y="52"/>
                    <a:pt x="342" y="37"/>
                    <a:pt x="342" y="37"/>
                  </a:cubicBezTo>
                  <a:cubicBezTo>
                    <a:pt x="353" y="71"/>
                    <a:pt x="353" y="71"/>
                    <a:pt x="353" y="71"/>
                  </a:cubicBezTo>
                  <a:lnTo>
                    <a:pt x="353" y="34"/>
                  </a:lnTo>
                  <a:close/>
                  <a:moveTo>
                    <a:pt x="129" y="106"/>
                  </a:moveTo>
                  <a:cubicBezTo>
                    <a:pt x="132" y="107"/>
                    <a:pt x="135" y="108"/>
                    <a:pt x="139" y="108"/>
                  </a:cubicBezTo>
                  <a:cubicBezTo>
                    <a:pt x="142" y="98"/>
                    <a:pt x="142" y="98"/>
                    <a:pt x="142" y="98"/>
                  </a:cubicBezTo>
                  <a:cubicBezTo>
                    <a:pt x="142" y="98"/>
                    <a:pt x="186" y="107"/>
                    <a:pt x="241" y="108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183" y="100"/>
                    <a:pt x="140" y="87"/>
                    <a:pt x="129" y="83"/>
                  </a:cubicBezTo>
                  <a:cubicBezTo>
                    <a:pt x="129" y="93"/>
                    <a:pt x="129" y="93"/>
                    <a:pt x="129" y="93"/>
                  </a:cubicBezTo>
                  <a:cubicBezTo>
                    <a:pt x="131" y="94"/>
                    <a:pt x="132" y="94"/>
                    <a:pt x="132" y="94"/>
                  </a:cubicBezTo>
                  <a:cubicBezTo>
                    <a:pt x="132" y="97"/>
                    <a:pt x="132" y="97"/>
                    <a:pt x="132" y="97"/>
                  </a:cubicBezTo>
                  <a:cubicBezTo>
                    <a:pt x="131" y="96"/>
                    <a:pt x="130" y="96"/>
                    <a:pt x="129" y="96"/>
                  </a:cubicBezTo>
                  <a:cubicBezTo>
                    <a:pt x="129" y="106"/>
                    <a:pt x="129" y="106"/>
                    <a:pt x="129" y="106"/>
                  </a:cubicBezTo>
                  <a:close/>
                  <a:moveTo>
                    <a:pt x="241" y="42"/>
                  </a:moveTo>
                  <a:cubicBezTo>
                    <a:pt x="210" y="42"/>
                    <a:pt x="173" y="38"/>
                    <a:pt x="135" y="2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9" y="36"/>
                    <a:pt x="129" y="36"/>
                    <a:pt x="129" y="36"/>
                  </a:cubicBezTo>
                  <a:cubicBezTo>
                    <a:pt x="129" y="71"/>
                    <a:pt x="129" y="71"/>
                    <a:pt x="129" y="71"/>
                  </a:cubicBezTo>
                  <a:cubicBezTo>
                    <a:pt x="140" y="36"/>
                    <a:pt x="140" y="36"/>
                    <a:pt x="140" y="36"/>
                  </a:cubicBezTo>
                  <a:cubicBezTo>
                    <a:pt x="140" y="35"/>
                    <a:pt x="140" y="35"/>
                    <a:pt x="140" y="35"/>
                  </a:cubicBezTo>
                  <a:cubicBezTo>
                    <a:pt x="142" y="36"/>
                    <a:pt x="142" y="36"/>
                    <a:pt x="142" y="36"/>
                  </a:cubicBezTo>
                  <a:cubicBezTo>
                    <a:pt x="174" y="49"/>
                    <a:pt x="209" y="53"/>
                    <a:pt x="241" y="53"/>
                  </a:cubicBezTo>
                  <a:lnTo>
                    <a:pt x="241" y="42"/>
                  </a:lnTo>
                  <a:close/>
                  <a:moveTo>
                    <a:pt x="81" y="88"/>
                  </a:moveTo>
                  <a:cubicBezTo>
                    <a:pt x="96" y="96"/>
                    <a:pt x="113" y="102"/>
                    <a:pt x="129" y="106"/>
                  </a:cubicBezTo>
                  <a:cubicBezTo>
                    <a:pt x="129" y="96"/>
                    <a:pt x="129" y="96"/>
                    <a:pt x="129" y="96"/>
                  </a:cubicBezTo>
                  <a:cubicBezTo>
                    <a:pt x="110" y="90"/>
                    <a:pt x="94" y="84"/>
                    <a:pt x="81" y="78"/>
                  </a:cubicBezTo>
                  <a:cubicBezTo>
                    <a:pt x="81" y="88"/>
                    <a:pt x="81" y="88"/>
                    <a:pt x="81" y="88"/>
                  </a:cubicBezTo>
                  <a:close/>
                  <a:moveTo>
                    <a:pt x="129" y="36"/>
                  </a:moveTo>
                  <a:cubicBezTo>
                    <a:pt x="129" y="71"/>
                    <a:pt x="129" y="71"/>
                    <a:pt x="129" y="71"/>
                  </a:cubicBezTo>
                  <a:cubicBezTo>
                    <a:pt x="126" y="81"/>
                    <a:pt x="126" y="81"/>
                    <a:pt x="126" y="81"/>
                  </a:cubicBezTo>
                  <a:cubicBezTo>
                    <a:pt x="126" y="81"/>
                    <a:pt x="127" y="82"/>
                    <a:pt x="129" y="83"/>
                  </a:cubicBezTo>
                  <a:cubicBezTo>
                    <a:pt x="129" y="93"/>
                    <a:pt x="129" y="93"/>
                    <a:pt x="129" y="93"/>
                  </a:cubicBezTo>
                  <a:cubicBezTo>
                    <a:pt x="124" y="91"/>
                    <a:pt x="115" y="88"/>
                    <a:pt x="114" y="87"/>
                  </a:cubicBezTo>
                  <a:cubicBezTo>
                    <a:pt x="114" y="87"/>
                    <a:pt x="128" y="46"/>
                    <a:pt x="127" y="45"/>
                  </a:cubicBezTo>
                  <a:cubicBezTo>
                    <a:pt x="127" y="45"/>
                    <a:pt x="103" y="36"/>
                    <a:pt x="81" y="2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99" y="22"/>
                    <a:pt x="124" y="34"/>
                    <a:pt x="129" y="36"/>
                  </a:cubicBezTo>
                  <a:close/>
                  <a:moveTo>
                    <a:pt x="63" y="0"/>
                  </a:moveTo>
                  <a:cubicBezTo>
                    <a:pt x="63" y="37"/>
                    <a:pt x="63" y="37"/>
                    <a:pt x="63" y="37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37" y="67"/>
                    <a:pt x="81" y="88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47" y="63"/>
                    <a:pt x="30" y="48"/>
                    <a:pt x="30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71" y="19"/>
                    <a:pt x="71" y="18"/>
                    <a:pt x="71" y="18"/>
                  </a:cubicBezTo>
                  <a:cubicBezTo>
                    <a:pt x="73" y="19"/>
                    <a:pt x="73" y="19"/>
                    <a:pt x="73" y="19"/>
                  </a:cubicBezTo>
                  <a:cubicBezTo>
                    <a:pt x="75" y="21"/>
                    <a:pt x="78" y="22"/>
                    <a:pt x="81" y="2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72" y="7"/>
                    <a:pt x="64" y="2"/>
                    <a:pt x="6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68"/>
            <p:cNvSpPr/>
            <p:nvPr/>
          </p:nvSpPr>
          <p:spPr bwMode="auto">
            <a:xfrm>
              <a:off x="-5745163" y="3965575"/>
              <a:ext cx="412750" cy="368300"/>
            </a:xfrm>
            <a:custGeom>
              <a:avLst/>
              <a:gdLst>
                <a:gd name="T0" fmla="*/ 38 w 110"/>
                <a:gd name="T1" fmla="*/ 51 h 98"/>
                <a:gd name="T2" fmla="*/ 38 w 110"/>
                <a:gd name="T3" fmla="*/ 81 h 98"/>
                <a:gd name="T4" fmla="*/ 39 w 110"/>
                <a:gd name="T5" fmla="*/ 91 h 98"/>
                <a:gd name="T6" fmla="*/ 42 w 110"/>
                <a:gd name="T7" fmla="*/ 94 h 98"/>
                <a:gd name="T8" fmla="*/ 48 w 110"/>
                <a:gd name="T9" fmla="*/ 95 h 98"/>
                <a:gd name="T10" fmla="*/ 52 w 110"/>
                <a:gd name="T11" fmla="*/ 95 h 98"/>
                <a:gd name="T12" fmla="*/ 52 w 110"/>
                <a:gd name="T13" fmla="*/ 98 h 98"/>
                <a:gd name="T14" fmla="*/ 0 w 110"/>
                <a:gd name="T15" fmla="*/ 98 h 98"/>
                <a:gd name="T16" fmla="*/ 0 w 110"/>
                <a:gd name="T17" fmla="*/ 95 h 98"/>
                <a:gd name="T18" fmla="*/ 4 w 110"/>
                <a:gd name="T19" fmla="*/ 95 h 98"/>
                <a:gd name="T20" fmla="*/ 11 w 110"/>
                <a:gd name="T21" fmla="*/ 94 h 98"/>
                <a:gd name="T22" fmla="*/ 13 w 110"/>
                <a:gd name="T23" fmla="*/ 90 h 98"/>
                <a:gd name="T24" fmla="*/ 14 w 110"/>
                <a:gd name="T25" fmla="*/ 81 h 98"/>
                <a:gd name="T26" fmla="*/ 14 w 110"/>
                <a:gd name="T27" fmla="*/ 17 h 98"/>
                <a:gd name="T28" fmla="*/ 13 w 110"/>
                <a:gd name="T29" fmla="*/ 7 h 98"/>
                <a:gd name="T30" fmla="*/ 10 w 110"/>
                <a:gd name="T31" fmla="*/ 4 h 98"/>
                <a:gd name="T32" fmla="*/ 4 w 110"/>
                <a:gd name="T33" fmla="*/ 3 h 98"/>
                <a:gd name="T34" fmla="*/ 0 w 110"/>
                <a:gd name="T35" fmla="*/ 3 h 98"/>
                <a:gd name="T36" fmla="*/ 0 w 110"/>
                <a:gd name="T37" fmla="*/ 0 h 98"/>
                <a:gd name="T38" fmla="*/ 52 w 110"/>
                <a:gd name="T39" fmla="*/ 0 h 98"/>
                <a:gd name="T40" fmla="*/ 52 w 110"/>
                <a:gd name="T41" fmla="*/ 3 h 98"/>
                <a:gd name="T42" fmla="*/ 48 w 110"/>
                <a:gd name="T43" fmla="*/ 3 h 98"/>
                <a:gd name="T44" fmla="*/ 42 w 110"/>
                <a:gd name="T45" fmla="*/ 4 h 98"/>
                <a:gd name="T46" fmla="*/ 39 w 110"/>
                <a:gd name="T47" fmla="*/ 8 h 98"/>
                <a:gd name="T48" fmla="*/ 38 w 110"/>
                <a:gd name="T49" fmla="*/ 17 h 98"/>
                <a:gd name="T50" fmla="*/ 38 w 110"/>
                <a:gd name="T51" fmla="*/ 45 h 98"/>
                <a:gd name="T52" fmla="*/ 72 w 110"/>
                <a:gd name="T53" fmla="*/ 45 h 98"/>
                <a:gd name="T54" fmla="*/ 72 w 110"/>
                <a:gd name="T55" fmla="*/ 17 h 98"/>
                <a:gd name="T56" fmla="*/ 72 w 110"/>
                <a:gd name="T57" fmla="*/ 7 h 98"/>
                <a:gd name="T58" fmla="*/ 68 w 110"/>
                <a:gd name="T59" fmla="*/ 4 h 98"/>
                <a:gd name="T60" fmla="*/ 62 w 110"/>
                <a:gd name="T61" fmla="*/ 3 h 98"/>
                <a:gd name="T62" fmla="*/ 59 w 110"/>
                <a:gd name="T63" fmla="*/ 3 h 98"/>
                <a:gd name="T64" fmla="*/ 59 w 110"/>
                <a:gd name="T65" fmla="*/ 0 h 98"/>
                <a:gd name="T66" fmla="*/ 110 w 110"/>
                <a:gd name="T67" fmla="*/ 0 h 98"/>
                <a:gd name="T68" fmla="*/ 110 w 110"/>
                <a:gd name="T69" fmla="*/ 3 h 98"/>
                <a:gd name="T70" fmla="*/ 107 w 110"/>
                <a:gd name="T71" fmla="*/ 3 h 98"/>
                <a:gd name="T72" fmla="*/ 100 w 110"/>
                <a:gd name="T73" fmla="*/ 4 h 98"/>
                <a:gd name="T74" fmla="*/ 97 w 110"/>
                <a:gd name="T75" fmla="*/ 8 h 98"/>
                <a:gd name="T76" fmla="*/ 96 w 110"/>
                <a:gd name="T77" fmla="*/ 17 h 98"/>
                <a:gd name="T78" fmla="*/ 96 w 110"/>
                <a:gd name="T79" fmla="*/ 81 h 98"/>
                <a:gd name="T80" fmla="*/ 97 w 110"/>
                <a:gd name="T81" fmla="*/ 91 h 98"/>
                <a:gd name="T82" fmla="*/ 100 w 110"/>
                <a:gd name="T83" fmla="*/ 94 h 98"/>
                <a:gd name="T84" fmla="*/ 107 w 110"/>
                <a:gd name="T85" fmla="*/ 95 h 98"/>
                <a:gd name="T86" fmla="*/ 110 w 110"/>
                <a:gd name="T87" fmla="*/ 95 h 98"/>
                <a:gd name="T88" fmla="*/ 110 w 110"/>
                <a:gd name="T89" fmla="*/ 98 h 98"/>
                <a:gd name="T90" fmla="*/ 59 w 110"/>
                <a:gd name="T91" fmla="*/ 98 h 98"/>
                <a:gd name="T92" fmla="*/ 59 w 110"/>
                <a:gd name="T93" fmla="*/ 95 h 98"/>
                <a:gd name="T94" fmla="*/ 62 w 110"/>
                <a:gd name="T95" fmla="*/ 95 h 98"/>
                <a:gd name="T96" fmla="*/ 69 w 110"/>
                <a:gd name="T97" fmla="*/ 94 h 98"/>
                <a:gd name="T98" fmla="*/ 72 w 110"/>
                <a:gd name="T99" fmla="*/ 90 h 98"/>
                <a:gd name="T100" fmla="*/ 72 w 110"/>
                <a:gd name="T101" fmla="*/ 81 h 98"/>
                <a:gd name="T102" fmla="*/ 72 w 110"/>
                <a:gd name="T103" fmla="*/ 51 h 98"/>
                <a:gd name="T104" fmla="*/ 38 w 110"/>
                <a:gd name="T105" fmla="*/ 51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0" h="98">
                  <a:moveTo>
                    <a:pt x="38" y="51"/>
                  </a:moveTo>
                  <a:cubicBezTo>
                    <a:pt x="38" y="81"/>
                    <a:pt x="38" y="81"/>
                    <a:pt x="38" y="81"/>
                  </a:cubicBezTo>
                  <a:cubicBezTo>
                    <a:pt x="38" y="86"/>
                    <a:pt x="38" y="89"/>
                    <a:pt x="39" y="91"/>
                  </a:cubicBezTo>
                  <a:cubicBezTo>
                    <a:pt x="39" y="92"/>
                    <a:pt x="40" y="93"/>
                    <a:pt x="42" y="94"/>
                  </a:cubicBezTo>
                  <a:cubicBezTo>
                    <a:pt x="44" y="95"/>
                    <a:pt x="46" y="95"/>
                    <a:pt x="48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2" y="98"/>
                    <a:pt x="52" y="98"/>
                    <a:pt x="52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4" y="95"/>
                    <a:pt x="4" y="95"/>
                    <a:pt x="4" y="95"/>
                  </a:cubicBezTo>
                  <a:cubicBezTo>
                    <a:pt x="7" y="95"/>
                    <a:pt x="9" y="95"/>
                    <a:pt x="11" y="94"/>
                  </a:cubicBezTo>
                  <a:cubicBezTo>
                    <a:pt x="12" y="93"/>
                    <a:pt x="13" y="92"/>
                    <a:pt x="13" y="90"/>
                  </a:cubicBezTo>
                  <a:cubicBezTo>
                    <a:pt x="14" y="89"/>
                    <a:pt x="14" y="86"/>
                    <a:pt x="14" y="81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2"/>
                    <a:pt x="14" y="9"/>
                    <a:pt x="13" y="7"/>
                  </a:cubicBezTo>
                  <a:cubicBezTo>
                    <a:pt x="13" y="6"/>
                    <a:pt x="12" y="5"/>
                    <a:pt x="10" y="4"/>
                  </a:cubicBezTo>
                  <a:cubicBezTo>
                    <a:pt x="9" y="3"/>
                    <a:pt x="6" y="3"/>
                    <a:pt x="4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6" y="3"/>
                    <a:pt x="43" y="3"/>
                    <a:pt x="42" y="4"/>
                  </a:cubicBezTo>
                  <a:cubicBezTo>
                    <a:pt x="40" y="5"/>
                    <a:pt x="39" y="6"/>
                    <a:pt x="39" y="8"/>
                  </a:cubicBezTo>
                  <a:cubicBezTo>
                    <a:pt x="38" y="9"/>
                    <a:pt x="38" y="12"/>
                    <a:pt x="38" y="17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2" y="17"/>
                    <a:pt x="72" y="17"/>
                    <a:pt x="72" y="17"/>
                  </a:cubicBezTo>
                  <a:cubicBezTo>
                    <a:pt x="72" y="12"/>
                    <a:pt x="72" y="9"/>
                    <a:pt x="72" y="7"/>
                  </a:cubicBezTo>
                  <a:cubicBezTo>
                    <a:pt x="71" y="6"/>
                    <a:pt x="70" y="5"/>
                    <a:pt x="68" y="4"/>
                  </a:cubicBezTo>
                  <a:cubicBezTo>
                    <a:pt x="67" y="3"/>
                    <a:pt x="65" y="3"/>
                    <a:pt x="62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4" y="3"/>
                    <a:pt x="101" y="3"/>
                    <a:pt x="100" y="4"/>
                  </a:cubicBezTo>
                  <a:cubicBezTo>
                    <a:pt x="98" y="5"/>
                    <a:pt x="97" y="6"/>
                    <a:pt x="97" y="8"/>
                  </a:cubicBezTo>
                  <a:cubicBezTo>
                    <a:pt x="96" y="9"/>
                    <a:pt x="96" y="12"/>
                    <a:pt x="96" y="17"/>
                  </a:cubicBezTo>
                  <a:cubicBezTo>
                    <a:pt x="96" y="81"/>
                    <a:pt x="96" y="81"/>
                    <a:pt x="96" y="81"/>
                  </a:cubicBezTo>
                  <a:cubicBezTo>
                    <a:pt x="96" y="86"/>
                    <a:pt x="96" y="89"/>
                    <a:pt x="97" y="91"/>
                  </a:cubicBezTo>
                  <a:cubicBezTo>
                    <a:pt x="97" y="92"/>
                    <a:pt x="98" y="93"/>
                    <a:pt x="100" y="94"/>
                  </a:cubicBezTo>
                  <a:cubicBezTo>
                    <a:pt x="102" y="95"/>
                    <a:pt x="104" y="95"/>
                    <a:pt x="107" y="95"/>
                  </a:cubicBezTo>
                  <a:cubicBezTo>
                    <a:pt x="110" y="95"/>
                    <a:pt x="110" y="95"/>
                    <a:pt x="110" y="95"/>
                  </a:cubicBezTo>
                  <a:cubicBezTo>
                    <a:pt x="110" y="98"/>
                    <a:pt x="110" y="98"/>
                    <a:pt x="110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5" y="95"/>
                    <a:pt x="67" y="95"/>
                    <a:pt x="69" y="94"/>
                  </a:cubicBezTo>
                  <a:cubicBezTo>
                    <a:pt x="70" y="93"/>
                    <a:pt x="71" y="92"/>
                    <a:pt x="72" y="90"/>
                  </a:cubicBezTo>
                  <a:cubicBezTo>
                    <a:pt x="72" y="89"/>
                    <a:pt x="72" y="86"/>
                    <a:pt x="72" y="81"/>
                  </a:cubicBezTo>
                  <a:cubicBezTo>
                    <a:pt x="72" y="51"/>
                    <a:pt x="72" y="51"/>
                    <a:pt x="72" y="51"/>
                  </a:cubicBezTo>
                  <a:lnTo>
                    <a:pt x="38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69"/>
            <p:cNvSpPr/>
            <p:nvPr/>
          </p:nvSpPr>
          <p:spPr bwMode="auto">
            <a:xfrm>
              <a:off x="-5308600" y="3965575"/>
              <a:ext cx="379413" cy="376238"/>
            </a:xfrm>
            <a:custGeom>
              <a:avLst/>
              <a:gdLst>
                <a:gd name="T0" fmla="*/ 0 w 101"/>
                <a:gd name="T1" fmla="*/ 0 h 100"/>
                <a:gd name="T2" fmla="*/ 51 w 101"/>
                <a:gd name="T3" fmla="*/ 0 h 100"/>
                <a:gd name="T4" fmla="*/ 51 w 101"/>
                <a:gd name="T5" fmla="*/ 3 h 100"/>
                <a:gd name="T6" fmla="*/ 48 w 101"/>
                <a:gd name="T7" fmla="*/ 3 h 100"/>
                <a:gd name="T8" fmla="*/ 40 w 101"/>
                <a:gd name="T9" fmla="*/ 4 h 100"/>
                <a:gd name="T10" fmla="*/ 37 w 101"/>
                <a:gd name="T11" fmla="*/ 7 h 100"/>
                <a:gd name="T12" fmla="*/ 36 w 101"/>
                <a:gd name="T13" fmla="*/ 18 h 100"/>
                <a:gd name="T14" fmla="*/ 36 w 101"/>
                <a:gd name="T15" fmla="*/ 66 h 100"/>
                <a:gd name="T16" fmla="*/ 38 w 101"/>
                <a:gd name="T17" fmla="*/ 83 h 100"/>
                <a:gd name="T18" fmla="*/ 45 w 101"/>
                <a:gd name="T19" fmla="*/ 90 h 100"/>
                <a:gd name="T20" fmla="*/ 56 w 101"/>
                <a:gd name="T21" fmla="*/ 93 h 100"/>
                <a:gd name="T22" fmla="*/ 70 w 101"/>
                <a:gd name="T23" fmla="*/ 89 h 100"/>
                <a:gd name="T24" fmla="*/ 78 w 101"/>
                <a:gd name="T25" fmla="*/ 80 h 100"/>
                <a:gd name="T26" fmla="*/ 81 w 101"/>
                <a:gd name="T27" fmla="*/ 58 h 100"/>
                <a:gd name="T28" fmla="*/ 81 w 101"/>
                <a:gd name="T29" fmla="*/ 18 h 100"/>
                <a:gd name="T30" fmla="*/ 80 w 101"/>
                <a:gd name="T31" fmla="*/ 8 h 100"/>
                <a:gd name="T32" fmla="*/ 76 w 101"/>
                <a:gd name="T33" fmla="*/ 4 h 100"/>
                <a:gd name="T34" fmla="*/ 67 w 101"/>
                <a:gd name="T35" fmla="*/ 3 h 100"/>
                <a:gd name="T36" fmla="*/ 67 w 101"/>
                <a:gd name="T37" fmla="*/ 0 h 100"/>
                <a:gd name="T38" fmla="*/ 101 w 101"/>
                <a:gd name="T39" fmla="*/ 0 h 100"/>
                <a:gd name="T40" fmla="*/ 101 w 101"/>
                <a:gd name="T41" fmla="*/ 3 h 100"/>
                <a:gd name="T42" fmla="*/ 99 w 101"/>
                <a:gd name="T43" fmla="*/ 3 h 100"/>
                <a:gd name="T44" fmla="*/ 92 w 101"/>
                <a:gd name="T45" fmla="*/ 4 h 100"/>
                <a:gd name="T46" fmla="*/ 88 w 101"/>
                <a:gd name="T47" fmla="*/ 9 h 100"/>
                <a:gd name="T48" fmla="*/ 87 w 101"/>
                <a:gd name="T49" fmla="*/ 18 h 100"/>
                <a:gd name="T50" fmla="*/ 87 w 101"/>
                <a:gd name="T51" fmla="*/ 55 h 100"/>
                <a:gd name="T52" fmla="*/ 85 w 101"/>
                <a:gd name="T53" fmla="*/ 80 h 100"/>
                <a:gd name="T54" fmla="*/ 74 w 101"/>
                <a:gd name="T55" fmla="*/ 94 h 100"/>
                <a:gd name="T56" fmla="*/ 50 w 101"/>
                <a:gd name="T57" fmla="*/ 100 h 100"/>
                <a:gd name="T58" fmla="*/ 30 w 101"/>
                <a:gd name="T59" fmla="*/ 97 h 100"/>
                <a:gd name="T60" fmla="*/ 17 w 101"/>
                <a:gd name="T61" fmla="*/ 85 h 100"/>
                <a:gd name="T62" fmla="*/ 13 w 101"/>
                <a:gd name="T63" fmla="*/ 66 h 100"/>
                <a:gd name="T64" fmla="*/ 13 w 101"/>
                <a:gd name="T65" fmla="*/ 18 h 100"/>
                <a:gd name="T66" fmla="*/ 12 w 101"/>
                <a:gd name="T67" fmla="*/ 7 h 100"/>
                <a:gd name="T68" fmla="*/ 8 w 101"/>
                <a:gd name="T69" fmla="*/ 4 h 100"/>
                <a:gd name="T70" fmla="*/ 0 w 101"/>
                <a:gd name="T71" fmla="*/ 3 h 100"/>
                <a:gd name="T72" fmla="*/ 0 w 101"/>
                <a:gd name="T7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1" h="100">
                  <a:moveTo>
                    <a:pt x="0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4" y="3"/>
                    <a:pt x="42" y="3"/>
                    <a:pt x="40" y="4"/>
                  </a:cubicBezTo>
                  <a:cubicBezTo>
                    <a:pt x="39" y="5"/>
                    <a:pt x="38" y="6"/>
                    <a:pt x="37" y="7"/>
                  </a:cubicBezTo>
                  <a:cubicBezTo>
                    <a:pt x="37" y="9"/>
                    <a:pt x="36" y="12"/>
                    <a:pt x="36" y="18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74"/>
                    <a:pt x="37" y="80"/>
                    <a:pt x="38" y="83"/>
                  </a:cubicBezTo>
                  <a:cubicBezTo>
                    <a:pt x="40" y="86"/>
                    <a:pt x="42" y="88"/>
                    <a:pt x="45" y="90"/>
                  </a:cubicBezTo>
                  <a:cubicBezTo>
                    <a:pt x="48" y="92"/>
                    <a:pt x="52" y="93"/>
                    <a:pt x="56" y="93"/>
                  </a:cubicBezTo>
                  <a:cubicBezTo>
                    <a:pt x="62" y="93"/>
                    <a:pt x="66" y="92"/>
                    <a:pt x="70" y="89"/>
                  </a:cubicBezTo>
                  <a:cubicBezTo>
                    <a:pt x="74" y="87"/>
                    <a:pt x="76" y="84"/>
                    <a:pt x="78" y="80"/>
                  </a:cubicBezTo>
                  <a:cubicBezTo>
                    <a:pt x="80" y="75"/>
                    <a:pt x="81" y="68"/>
                    <a:pt x="81" y="58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81" y="13"/>
                    <a:pt x="80" y="10"/>
                    <a:pt x="80" y="8"/>
                  </a:cubicBezTo>
                  <a:cubicBezTo>
                    <a:pt x="79" y="6"/>
                    <a:pt x="77" y="5"/>
                    <a:pt x="76" y="4"/>
                  </a:cubicBezTo>
                  <a:cubicBezTo>
                    <a:pt x="74" y="3"/>
                    <a:pt x="71" y="3"/>
                    <a:pt x="67" y="3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99" y="3"/>
                    <a:pt x="99" y="3"/>
                    <a:pt x="99" y="3"/>
                  </a:cubicBezTo>
                  <a:cubicBezTo>
                    <a:pt x="96" y="3"/>
                    <a:pt x="94" y="3"/>
                    <a:pt x="92" y="4"/>
                  </a:cubicBezTo>
                  <a:cubicBezTo>
                    <a:pt x="90" y="5"/>
                    <a:pt x="89" y="7"/>
                    <a:pt x="88" y="9"/>
                  </a:cubicBezTo>
                  <a:cubicBezTo>
                    <a:pt x="87" y="11"/>
                    <a:pt x="87" y="14"/>
                    <a:pt x="87" y="18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66"/>
                    <a:pt x="86" y="75"/>
                    <a:pt x="85" y="80"/>
                  </a:cubicBezTo>
                  <a:cubicBezTo>
                    <a:pt x="83" y="85"/>
                    <a:pt x="80" y="90"/>
                    <a:pt x="74" y="94"/>
                  </a:cubicBezTo>
                  <a:cubicBezTo>
                    <a:pt x="68" y="98"/>
                    <a:pt x="60" y="100"/>
                    <a:pt x="50" y="100"/>
                  </a:cubicBezTo>
                  <a:cubicBezTo>
                    <a:pt x="41" y="100"/>
                    <a:pt x="35" y="99"/>
                    <a:pt x="30" y="97"/>
                  </a:cubicBezTo>
                  <a:cubicBezTo>
                    <a:pt x="24" y="94"/>
                    <a:pt x="19" y="90"/>
                    <a:pt x="17" y="85"/>
                  </a:cubicBezTo>
                  <a:cubicBezTo>
                    <a:pt x="14" y="80"/>
                    <a:pt x="13" y="74"/>
                    <a:pt x="13" y="66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2"/>
                    <a:pt x="12" y="9"/>
                    <a:pt x="12" y="7"/>
                  </a:cubicBezTo>
                  <a:cubicBezTo>
                    <a:pt x="11" y="6"/>
                    <a:pt x="10" y="5"/>
                    <a:pt x="8" y="4"/>
                  </a:cubicBezTo>
                  <a:cubicBezTo>
                    <a:pt x="7" y="3"/>
                    <a:pt x="4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70"/>
            <p:cNvSpPr/>
            <p:nvPr/>
          </p:nvSpPr>
          <p:spPr bwMode="auto">
            <a:xfrm>
              <a:off x="-4914900" y="3965575"/>
              <a:ext cx="382588" cy="376238"/>
            </a:xfrm>
            <a:custGeom>
              <a:avLst/>
              <a:gdLst>
                <a:gd name="T0" fmla="*/ 35 w 102"/>
                <a:gd name="T1" fmla="*/ 0 h 100"/>
                <a:gd name="T2" fmla="*/ 84 w 102"/>
                <a:gd name="T3" fmla="*/ 61 h 100"/>
                <a:gd name="T4" fmla="*/ 84 w 102"/>
                <a:gd name="T5" fmla="*/ 19 h 100"/>
                <a:gd name="T6" fmla="*/ 81 w 102"/>
                <a:gd name="T7" fmla="*/ 7 h 100"/>
                <a:gd name="T8" fmla="*/ 69 w 102"/>
                <a:gd name="T9" fmla="*/ 3 h 100"/>
                <a:gd name="T10" fmla="*/ 69 w 102"/>
                <a:gd name="T11" fmla="*/ 0 h 100"/>
                <a:gd name="T12" fmla="*/ 102 w 102"/>
                <a:gd name="T13" fmla="*/ 0 h 100"/>
                <a:gd name="T14" fmla="*/ 102 w 102"/>
                <a:gd name="T15" fmla="*/ 3 h 100"/>
                <a:gd name="T16" fmla="*/ 93 w 102"/>
                <a:gd name="T17" fmla="*/ 5 h 100"/>
                <a:gd name="T18" fmla="*/ 90 w 102"/>
                <a:gd name="T19" fmla="*/ 9 h 100"/>
                <a:gd name="T20" fmla="*/ 89 w 102"/>
                <a:gd name="T21" fmla="*/ 19 h 100"/>
                <a:gd name="T22" fmla="*/ 89 w 102"/>
                <a:gd name="T23" fmla="*/ 100 h 100"/>
                <a:gd name="T24" fmla="*/ 86 w 102"/>
                <a:gd name="T25" fmla="*/ 100 h 100"/>
                <a:gd name="T26" fmla="*/ 20 w 102"/>
                <a:gd name="T27" fmla="*/ 19 h 100"/>
                <a:gd name="T28" fmla="*/ 20 w 102"/>
                <a:gd name="T29" fmla="*/ 81 h 100"/>
                <a:gd name="T30" fmla="*/ 24 w 102"/>
                <a:gd name="T31" fmla="*/ 92 h 100"/>
                <a:gd name="T32" fmla="*/ 33 w 102"/>
                <a:gd name="T33" fmla="*/ 95 h 100"/>
                <a:gd name="T34" fmla="*/ 35 w 102"/>
                <a:gd name="T35" fmla="*/ 95 h 100"/>
                <a:gd name="T36" fmla="*/ 35 w 102"/>
                <a:gd name="T37" fmla="*/ 98 h 100"/>
                <a:gd name="T38" fmla="*/ 0 w 102"/>
                <a:gd name="T39" fmla="*/ 98 h 100"/>
                <a:gd name="T40" fmla="*/ 0 w 102"/>
                <a:gd name="T41" fmla="*/ 95 h 100"/>
                <a:gd name="T42" fmla="*/ 12 w 102"/>
                <a:gd name="T43" fmla="*/ 92 h 100"/>
                <a:gd name="T44" fmla="*/ 15 w 102"/>
                <a:gd name="T45" fmla="*/ 81 h 100"/>
                <a:gd name="T46" fmla="*/ 15 w 102"/>
                <a:gd name="T47" fmla="*/ 12 h 100"/>
                <a:gd name="T48" fmla="*/ 13 w 102"/>
                <a:gd name="T49" fmla="*/ 9 h 100"/>
                <a:gd name="T50" fmla="*/ 7 w 102"/>
                <a:gd name="T51" fmla="*/ 4 h 100"/>
                <a:gd name="T52" fmla="*/ 0 w 102"/>
                <a:gd name="T53" fmla="*/ 3 h 100"/>
                <a:gd name="T54" fmla="*/ 0 w 102"/>
                <a:gd name="T55" fmla="*/ 0 h 100"/>
                <a:gd name="T56" fmla="*/ 35 w 102"/>
                <a:gd name="T5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2" h="100">
                  <a:moveTo>
                    <a:pt x="35" y="0"/>
                  </a:moveTo>
                  <a:cubicBezTo>
                    <a:pt x="84" y="61"/>
                    <a:pt x="84" y="61"/>
                    <a:pt x="84" y="61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4" y="13"/>
                    <a:pt x="83" y="9"/>
                    <a:pt x="81" y="7"/>
                  </a:cubicBezTo>
                  <a:cubicBezTo>
                    <a:pt x="79" y="4"/>
                    <a:pt x="75" y="3"/>
                    <a:pt x="69" y="3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3"/>
                    <a:pt x="102" y="3"/>
                    <a:pt x="102" y="3"/>
                  </a:cubicBezTo>
                  <a:cubicBezTo>
                    <a:pt x="98" y="3"/>
                    <a:pt x="95" y="4"/>
                    <a:pt x="93" y="5"/>
                  </a:cubicBezTo>
                  <a:cubicBezTo>
                    <a:pt x="92" y="6"/>
                    <a:pt x="91" y="7"/>
                    <a:pt x="90" y="9"/>
                  </a:cubicBezTo>
                  <a:cubicBezTo>
                    <a:pt x="89" y="11"/>
                    <a:pt x="89" y="14"/>
                    <a:pt x="89" y="19"/>
                  </a:cubicBezTo>
                  <a:cubicBezTo>
                    <a:pt x="89" y="100"/>
                    <a:pt x="89" y="100"/>
                    <a:pt x="89" y="100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7"/>
                    <a:pt x="21" y="90"/>
                    <a:pt x="24" y="92"/>
                  </a:cubicBezTo>
                  <a:cubicBezTo>
                    <a:pt x="27" y="94"/>
                    <a:pt x="30" y="95"/>
                    <a:pt x="33" y="9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6" y="95"/>
                    <a:pt x="10" y="94"/>
                    <a:pt x="12" y="92"/>
                  </a:cubicBezTo>
                  <a:cubicBezTo>
                    <a:pt x="14" y="90"/>
                    <a:pt x="15" y="86"/>
                    <a:pt x="15" y="8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1" y="7"/>
                    <a:pt x="9" y="5"/>
                    <a:pt x="7" y="4"/>
                  </a:cubicBezTo>
                  <a:cubicBezTo>
                    <a:pt x="6" y="3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71"/>
            <p:cNvSpPr>
              <a:spLocks noEditPoints="1"/>
            </p:cNvSpPr>
            <p:nvPr/>
          </p:nvSpPr>
          <p:spPr bwMode="auto">
            <a:xfrm>
              <a:off x="-4516438" y="3957638"/>
              <a:ext cx="390525" cy="376238"/>
            </a:xfrm>
            <a:custGeom>
              <a:avLst/>
              <a:gdLst>
                <a:gd name="T0" fmla="*/ 61 w 104"/>
                <a:gd name="T1" fmla="*/ 72 h 100"/>
                <a:gd name="T2" fmla="*/ 26 w 104"/>
                <a:gd name="T3" fmla="*/ 72 h 100"/>
                <a:gd name="T4" fmla="*/ 22 w 104"/>
                <a:gd name="T5" fmla="*/ 82 h 100"/>
                <a:gd name="T6" fmla="*/ 20 w 104"/>
                <a:gd name="T7" fmla="*/ 90 h 100"/>
                <a:gd name="T8" fmla="*/ 23 w 104"/>
                <a:gd name="T9" fmla="*/ 96 h 100"/>
                <a:gd name="T10" fmla="*/ 33 w 104"/>
                <a:gd name="T11" fmla="*/ 97 h 100"/>
                <a:gd name="T12" fmla="*/ 33 w 104"/>
                <a:gd name="T13" fmla="*/ 100 h 100"/>
                <a:gd name="T14" fmla="*/ 0 w 104"/>
                <a:gd name="T15" fmla="*/ 100 h 100"/>
                <a:gd name="T16" fmla="*/ 0 w 104"/>
                <a:gd name="T17" fmla="*/ 97 h 100"/>
                <a:gd name="T18" fmla="*/ 9 w 104"/>
                <a:gd name="T19" fmla="*/ 93 h 100"/>
                <a:gd name="T20" fmla="*/ 17 w 104"/>
                <a:gd name="T21" fmla="*/ 78 h 100"/>
                <a:gd name="T22" fmla="*/ 52 w 104"/>
                <a:gd name="T23" fmla="*/ 0 h 100"/>
                <a:gd name="T24" fmla="*/ 54 w 104"/>
                <a:gd name="T25" fmla="*/ 0 h 100"/>
                <a:gd name="T26" fmla="*/ 89 w 104"/>
                <a:gd name="T27" fmla="*/ 80 h 100"/>
                <a:gd name="T28" fmla="*/ 98 w 104"/>
                <a:gd name="T29" fmla="*/ 95 h 100"/>
                <a:gd name="T30" fmla="*/ 104 w 104"/>
                <a:gd name="T31" fmla="*/ 97 h 100"/>
                <a:gd name="T32" fmla="*/ 104 w 104"/>
                <a:gd name="T33" fmla="*/ 100 h 100"/>
                <a:gd name="T34" fmla="*/ 57 w 104"/>
                <a:gd name="T35" fmla="*/ 100 h 100"/>
                <a:gd name="T36" fmla="*/ 57 w 104"/>
                <a:gd name="T37" fmla="*/ 97 h 100"/>
                <a:gd name="T38" fmla="*/ 59 w 104"/>
                <a:gd name="T39" fmla="*/ 97 h 100"/>
                <a:gd name="T40" fmla="*/ 67 w 104"/>
                <a:gd name="T41" fmla="*/ 96 h 100"/>
                <a:gd name="T42" fmla="*/ 69 w 104"/>
                <a:gd name="T43" fmla="*/ 92 h 100"/>
                <a:gd name="T44" fmla="*/ 68 w 104"/>
                <a:gd name="T45" fmla="*/ 90 h 100"/>
                <a:gd name="T46" fmla="*/ 66 w 104"/>
                <a:gd name="T47" fmla="*/ 84 h 100"/>
                <a:gd name="T48" fmla="*/ 61 w 104"/>
                <a:gd name="T49" fmla="*/ 72 h 100"/>
                <a:gd name="T50" fmla="*/ 58 w 104"/>
                <a:gd name="T51" fmla="*/ 67 h 100"/>
                <a:gd name="T52" fmla="*/ 44 w 104"/>
                <a:gd name="T53" fmla="*/ 33 h 100"/>
                <a:gd name="T54" fmla="*/ 29 w 104"/>
                <a:gd name="T55" fmla="*/ 67 h 100"/>
                <a:gd name="T56" fmla="*/ 58 w 104"/>
                <a:gd name="T57" fmla="*/ 6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4" h="100">
                  <a:moveTo>
                    <a:pt x="61" y="72"/>
                  </a:moveTo>
                  <a:cubicBezTo>
                    <a:pt x="26" y="72"/>
                    <a:pt x="26" y="72"/>
                    <a:pt x="26" y="72"/>
                  </a:cubicBezTo>
                  <a:cubicBezTo>
                    <a:pt x="22" y="82"/>
                    <a:pt x="22" y="82"/>
                    <a:pt x="22" y="82"/>
                  </a:cubicBezTo>
                  <a:cubicBezTo>
                    <a:pt x="21" y="85"/>
                    <a:pt x="20" y="87"/>
                    <a:pt x="20" y="90"/>
                  </a:cubicBezTo>
                  <a:cubicBezTo>
                    <a:pt x="20" y="92"/>
                    <a:pt x="21" y="94"/>
                    <a:pt x="23" y="96"/>
                  </a:cubicBezTo>
                  <a:cubicBezTo>
                    <a:pt x="25" y="96"/>
                    <a:pt x="28" y="97"/>
                    <a:pt x="33" y="97"/>
                  </a:cubicBezTo>
                  <a:cubicBezTo>
                    <a:pt x="33" y="100"/>
                    <a:pt x="33" y="100"/>
                    <a:pt x="33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4" y="97"/>
                    <a:pt x="7" y="95"/>
                    <a:pt x="9" y="93"/>
                  </a:cubicBezTo>
                  <a:cubicBezTo>
                    <a:pt x="11" y="91"/>
                    <a:pt x="14" y="86"/>
                    <a:pt x="17" y="78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93" y="88"/>
                    <a:pt x="95" y="93"/>
                    <a:pt x="98" y="95"/>
                  </a:cubicBezTo>
                  <a:cubicBezTo>
                    <a:pt x="99" y="96"/>
                    <a:pt x="101" y="97"/>
                    <a:pt x="104" y="97"/>
                  </a:cubicBezTo>
                  <a:cubicBezTo>
                    <a:pt x="104" y="100"/>
                    <a:pt x="104" y="100"/>
                    <a:pt x="104" y="100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63" y="97"/>
                    <a:pt x="65" y="97"/>
                    <a:pt x="67" y="96"/>
                  </a:cubicBezTo>
                  <a:cubicBezTo>
                    <a:pt x="68" y="95"/>
                    <a:pt x="69" y="94"/>
                    <a:pt x="69" y="92"/>
                  </a:cubicBezTo>
                  <a:cubicBezTo>
                    <a:pt x="69" y="92"/>
                    <a:pt x="68" y="91"/>
                    <a:pt x="68" y="90"/>
                  </a:cubicBezTo>
                  <a:cubicBezTo>
                    <a:pt x="68" y="89"/>
                    <a:pt x="67" y="88"/>
                    <a:pt x="66" y="84"/>
                  </a:cubicBezTo>
                  <a:lnTo>
                    <a:pt x="61" y="72"/>
                  </a:lnTo>
                  <a:close/>
                  <a:moveTo>
                    <a:pt x="58" y="67"/>
                  </a:moveTo>
                  <a:cubicBezTo>
                    <a:pt x="44" y="33"/>
                    <a:pt x="44" y="33"/>
                    <a:pt x="44" y="33"/>
                  </a:cubicBezTo>
                  <a:cubicBezTo>
                    <a:pt x="29" y="67"/>
                    <a:pt x="29" y="67"/>
                    <a:pt x="29" y="67"/>
                  </a:cubicBezTo>
                  <a:lnTo>
                    <a:pt x="58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72"/>
            <p:cNvSpPr/>
            <p:nvPr/>
          </p:nvSpPr>
          <p:spPr bwMode="auto">
            <a:xfrm>
              <a:off x="-4111625" y="3965575"/>
              <a:ext cx="382588" cy="376238"/>
            </a:xfrm>
            <a:custGeom>
              <a:avLst/>
              <a:gdLst>
                <a:gd name="T0" fmla="*/ 35 w 102"/>
                <a:gd name="T1" fmla="*/ 0 h 100"/>
                <a:gd name="T2" fmla="*/ 83 w 102"/>
                <a:gd name="T3" fmla="*/ 61 h 100"/>
                <a:gd name="T4" fmla="*/ 83 w 102"/>
                <a:gd name="T5" fmla="*/ 19 h 100"/>
                <a:gd name="T6" fmla="*/ 81 w 102"/>
                <a:gd name="T7" fmla="*/ 7 h 100"/>
                <a:gd name="T8" fmla="*/ 69 w 102"/>
                <a:gd name="T9" fmla="*/ 3 h 100"/>
                <a:gd name="T10" fmla="*/ 69 w 102"/>
                <a:gd name="T11" fmla="*/ 0 h 100"/>
                <a:gd name="T12" fmla="*/ 102 w 102"/>
                <a:gd name="T13" fmla="*/ 0 h 100"/>
                <a:gd name="T14" fmla="*/ 102 w 102"/>
                <a:gd name="T15" fmla="*/ 3 h 100"/>
                <a:gd name="T16" fmla="*/ 93 w 102"/>
                <a:gd name="T17" fmla="*/ 5 h 100"/>
                <a:gd name="T18" fmla="*/ 90 w 102"/>
                <a:gd name="T19" fmla="*/ 9 h 100"/>
                <a:gd name="T20" fmla="*/ 89 w 102"/>
                <a:gd name="T21" fmla="*/ 19 h 100"/>
                <a:gd name="T22" fmla="*/ 89 w 102"/>
                <a:gd name="T23" fmla="*/ 100 h 100"/>
                <a:gd name="T24" fmla="*/ 86 w 102"/>
                <a:gd name="T25" fmla="*/ 100 h 100"/>
                <a:gd name="T26" fmla="*/ 20 w 102"/>
                <a:gd name="T27" fmla="*/ 19 h 100"/>
                <a:gd name="T28" fmla="*/ 20 w 102"/>
                <a:gd name="T29" fmla="*/ 81 h 100"/>
                <a:gd name="T30" fmla="*/ 24 w 102"/>
                <a:gd name="T31" fmla="*/ 92 h 100"/>
                <a:gd name="T32" fmla="*/ 33 w 102"/>
                <a:gd name="T33" fmla="*/ 95 h 100"/>
                <a:gd name="T34" fmla="*/ 35 w 102"/>
                <a:gd name="T35" fmla="*/ 95 h 100"/>
                <a:gd name="T36" fmla="*/ 35 w 102"/>
                <a:gd name="T37" fmla="*/ 98 h 100"/>
                <a:gd name="T38" fmla="*/ 0 w 102"/>
                <a:gd name="T39" fmla="*/ 98 h 100"/>
                <a:gd name="T40" fmla="*/ 0 w 102"/>
                <a:gd name="T41" fmla="*/ 95 h 100"/>
                <a:gd name="T42" fmla="*/ 11 w 102"/>
                <a:gd name="T43" fmla="*/ 92 h 100"/>
                <a:gd name="T44" fmla="*/ 15 w 102"/>
                <a:gd name="T45" fmla="*/ 81 h 100"/>
                <a:gd name="T46" fmla="*/ 15 w 102"/>
                <a:gd name="T47" fmla="*/ 12 h 100"/>
                <a:gd name="T48" fmla="*/ 13 w 102"/>
                <a:gd name="T49" fmla="*/ 9 h 100"/>
                <a:gd name="T50" fmla="*/ 7 w 102"/>
                <a:gd name="T51" fmla="*/ 4 h 100"/>
                <a:gd name="T52" fmla="*/ 0 w 102"/>
                <a:gd name="T53" fmla="*/ 3 h 100"/>
                <a:gd name="T54" fmla="*/ 0 w 102"/>
                <a:gd name="T55" fmla="*/ 0 h 100"/>
                <a:gd name="T56" fmla="*/ 35 w 102"/>
                <a:gd name="T5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2" h="100">
                  <a:moveTo>
                    <a:pt x="35" y="0"/>
                  </a:moveTo>
                  <a:cubicBezTo>
                    <a:pt x="83" y="61"/>
                    <a:pt x="83" y="61"/>
                    <a:pt x="83" y="61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3"/>
                    <a:pt x="82" y="9"/>
                    <a:pt x="81" y="7"/>
                  </a:cubicBezTo>
                  <a:cubicBezTo>
                    <a:pt x="78" y="4"/>
                    <a:pt x="75" y="3"/>
                    <a:pt x="69" y="3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3"/>
                    <a:pt x="102" y="3"/>
                    <a:pt x="102" y="3"/>
                  </a:cubicBezTo>
                  <a:cubicBezTo>
                    <a:pt x="97" y="3"/>
                    <a:pt x="95" y="4"/>
                    <a:pt x="93" y="5"/>
                  </a:cubicBezTo>
                  <a:cubicBezTo>
                    <a:pt x="92" y="6"/>
                    <a:pt x="91" y="7"/>
                    <a:pt x="90" y="9"/>
                  </a:cubicBezTo>
                  <a:cubicBezTo>
                    <a:pt x="89" y="11"/>
                    <a:pt x="89" y="14"/>
                    <a:pt x="89" y="19"/>
                  </a:cubicBezTo>
                  <a:cubicBezTo>
                    <a:pt x="89" y="100"/>
                    <a:pt x="89" y="100"/>
                    <a:pt x="89" y="100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7"/>
                    <a:pt x="21" y="90"/>
                    <a:pt x="24" y="92"/>
                  </a:cubicBezTo>
                  <a:cubicBezTo>
                    <a:pt x="26" y="94"/>
                    <a:pt x="29" y="95"/>
                    <a:pt x="33" y="9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6" y="95"/>
                    <a:pt x="9" y="94"/>
                    <a:pt x="11" y="92"/>
                  </a:cubicBezTo>
                  <a:cubicBezTo>
                    <a:pt x="14" y="90"/>
                    <a:pt x="15" y="86"/>
                    <a:pt x="15" y="8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0" y="7"/>
                    <a:pt x="9" y="5"/>
                    <a:pt x="7" y="4"/>
                  </a:cubicBezTo>
                  <a:cubicBezTo>
                    <a:pt x="5" y="3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73"/>
            <p:cNvSpPr/>
            <p:nvPr/>
          </p:nvSpPr>
          <p:spPr bwMode="auto">
            <a:xfrm>
              <a:off x="-3567113" y="3965575"/>
              <a:ext cx="379413" cy="376238"/>
            </a:xfrm>
            <a:custGeom>
              <a:avLst/>
              <a:gdLst>
                <a:gd name="T0" fmla="*/ 0 w 101"/>
                <a:gd name="T1" fmla="*/ 0 h 100"/>
                <a:gd name="T2" fmla="*/ 51 w 101"/>
                <a:gd name="T3" fmla="*/ 0 h 100"/>
                <a:gd name="T4" fmla="*/ 51 w 101"/>
                <a:gd name="T5" fmla="*/ 3 h 100"/>
                <a:gd name="T6" fmla="*/ 49 w 101"/>
                <a:gd name="T7" fmla="*/ 3 h 100"/>
                <a:gd name="T8" fmla="*/ 41 w 101"/>
                <a:gd name="T9" fmla="*/ 4 h 100"/>
                <a:gd name="T10" fmla="*/ 38 w 101"/>
                <a:gd name="T11" fmla="*/ 7 h 100"/>
                <a:gd name="T12" fmla="*/ 37 w 101"/>
                <a:gd name="T13" fmla="*/ 18 h 100"/>
                <a:gd name="T14" fmla="*/ 37 w 101"/>
                <a:gd name="T15" fmla="*/ 66 h 100"/>
                <a:gd name="T16" fmla="*/ 39 w 101"/>
                <a:gd name="T17" fmla="*/ 83 h 100"/>
                <a:gd name="T18" fmla="*/ 45 w 101"/>
                <a:gd name="T19" fmla="*/ 90 h 100"/>
                <a:gd name="T20" fmla="*/ 57 w 101"/>
                <a:gd name="T21" fmla="*/ 93 h 100"/>
                <a:gd name="T22" fmla="*/ 70 w 101"/>
                <a:gd name="T23" fmla="*/ 89 h 100"/>
                <a:gd name="T24" fmla="*/ 79 w 101"/>
                <a:gd name="T25" fmla="*/ 80 h 100"/>
                <a:gd name="T26" fmla="*/ 81 w 101"/>
                <a:gd name="T27" fmla="*/ 58 h 100"/>
                <a:gd name="T28" fmla="*/ 81 w 101"/>
                <a:gd name="T29" fmla="*/ 18 h 100"/>
                <a:gd name="T30" fmla="*/ 80 w 101"/>
                <a:gd name="T31" fmla="*/ 8 h 100"/>
                <a:gd name="T32" fmla="*/ 77 w 101"/>
                <a:gd name="T33" fmla="*/ 4 h 100"/>
                <a:gd name="T34" fmla="*/ 67 w 101"/>
                <a:gd name="T35" fmla="*/ 3 h 100"/>
                <a:gd name="T36" fmla="*/ 67 w 101"/>
                <a:gd name="T37" fmla="*/ 0 h 100"/>
                <a:gd name="T38" fmla="*/ 101 w 101"/>
                <a:gd name="T39" fmla="*/ 0 h 100"/>
                <a:gd name="T40" fmla="*/ 101 w 101"/>
                <a:gd name="T41" fmla="*/ 3 h 100"/>
                <a:gd name="T42" fmla="*/ 99 w 101"/>
                <a:gd name="T43" fmla="*/ 3 h 100"/>
                <a:gd name="T44" fmla="*/ 92 w 101"/>
                <a:gd name="T45" fmla="*/ 4 h 100"/>
                <a:gd name="T46" fmla="*/ 88 w 101"/>
                <a:gd name="T47" fmla="*/ 9 h 100"/>
                <a:gd name="T48" fmla="*/ 88 w 101"/>
                <a:gd name="T49" fmla="*/ 18 h 100"/>
                <a:gd name="T50" fmla="*/ 88 w 101"/>
                <a:gd name="T51" fmla="*/ 55 h 100"/>
                <a:gd name="T52" fmla="*/ 85 w 101"/>
                <a:gd name="T53" fmla="*/ 80 h 100"/>
                <a:gd name="T54" fmla="*/ 74 w 101"/>
                <a:gd name="T55" fmla="*/ 94 h 100"/>
                <a:gd name="T56" fmla="*/ 50 w 101"/>
                <a:gd name="T57" fmla="*/ 100 h 100"/>
                <a:gd name="T58" fmla="*/ 30 w 101"/>
                <a:gd name="T59" fmla="*/ 97 h 100"/>
                <a:gd name="T60" fmla="*/ 17 w 101"/>
                <a:gd name="T61" fmla="*/ 85 h 100"/>
                <a:gd name="T62" fmla="*/ 13 w 101"/>
                <a:gd name="T63" fmla="*/ 66 h 100"/>
                <a:gd name="T64" fmla="*/ 13 w 101"/>
                <a:gd name="T65" fmla="*/ 18 h 100"/>
                <a:gd name="T66" fmla="*/ 12 w 101"/>
                <a:gd name="T67" fmla="*/ 7 h 100"/>
                <a:gd name="T68" fmla="*/ 9 w 101"/>
                <a:gd name="T69" fmla="*/ 4 h 100"/>
                <a:gd name="T70" fmla="*/ 0 w 101"/>
                <a:gd name="T71" fmla="*/ 3 h 100"/>
                <a:gd name="T72" fmla="*/ 0 w 101"/>
                <a:gd name="T7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1" h="100">
                  <a:moveTo>
                    <a:pt x="0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5" y="3"/>
                    <a:pt x="42" y="3"/>
                    <a:pt x="41" y="4"/>
                  </a:cubicBezTo>
                  <a:cubicBezTo>
                    <a:pt x="39" y="5"/>
                    <a:pt x="38" y="6"/>
                    <a:pt x="38" y="7"/>
                  </a:cubicBezTo>
                  <a:cubicBezTo>
                    <a:pt x="37" y="9"/>
                    <a:pt x="37" y="12"/>
                    <a:pt x="37" y="18"/>
                  </a:cubicBezTo>
                  <a:cubicBezTo>
                    <a:pt x="37" y="66"/>
                    <a:pt x="37" y="66"/>
                    <a:pt x="37" y="66"/>
                  </a:cubicBezTo>
                  <a:cubicBezTo>
                    <a:pt x="37" y="74"/>
                    <a:pt x="37" y="80"/>
                    <a:pt x="39" y="83"/>
                  </a:cubicBezTo>
                  <a:cubicBezTo>
                    <a:pt x="40" y="86"/>
                    <a:pt x="42" y="88"/>
                    <a:pt x="45" y="90"/>
                  </a:cubicBezTo>
                  <a:cubicBezTo>
                    <a:pt x="48" y="92"/>
                    <a:pt x="52" y="93"/>
                    <a:pt x="57" y="93"/>
                  </a:cubicBezTo>
                  <a:cubicBezTo>
                    <a:pt x="62" y="93"/>
                    <a:pt x="67" y="92"/>
                    <a:pt x="70" y="89"/>
                  </a:cubicBezTo>
                  <a:cubicBezTo>
                    <a:pt x="74" y="87"/>
                    <a:pt x="77" y="84"/>
                    <a:pt x="79" y="80"/>
                  </a:cubicBezTo>
                  <a:cubicBezTo>
                    <a:pt x="81" y="75"/>
                    <a:pt x="81" y="68"/>
                    <a:pt x="81" y="58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81" y="13"/>
                    <a:pt x="81" y="10"/>
                    <a:pt x="80" y="8"/>
                  </a:cubicBezTo>
                  <a:cubicBezTo>
                    <a:pt x="79" y="6"/>
                    <a:pt x="78" y="5"/>
                    <a:pt x="77" y="4"/>
                  </a:cubicBezTo>
                  <a:cubicBezTo>
                    <a:pt x="74" y="3"/>
                    <a:pt x="71" y="3"/>
                    <a:pt x="67" y="3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99" y="3"/>
                    <a:pt x="99" y="3"/>
                    <a:pt x="99" y="3"/>
                  </a:cubicBezTo>
                  <a:cubicBezTo>
                    <a:pt x="97" y="3"/>
                    <a:pt x="94" y="3"/>
                    <a:pt x="92" y="4"/>
                  </a:cubicBezTo>
                  <a:cubicBezTo>
                    <a:pt x="91" y="5"/>
                    <a:pt x="89" y="7"/>
                    <a:pt x="88" y="9"/>
                  </a:cubicBezTo>
                  <a:cubicBezTo>
                    <a:pt x="88" y="11"/>
                    <a:pt x="88" y="14"/>
                    <a:pt x="88" y="18"/>
                  </a:cubicBezTo>
                  <a:cubicBezTo>
                    <a:pt x="88" y="55"/>
                    <a:pt x="88" y="55"/>
                    <a:pt x="88" y="55"/>
                  </a:cubicBezTo>
                  <a:cubicBezTo>
                    <a:pt x="88" y="66"/>
                    <a:pt x="87" y="75"/>
                    <a:pt x="85" y="80"/>
                  </a:cubicBezTo>
                  <a:cubicBezTo>
                    <a:pt x="84" y="85"/>
                    <a:pt x="80" y="90"/>
                    <a:pt x="74" y="94"/>
                  </a:cubicBezTo>
                  <a:cubicBezTo>
                    <a:pt x="68" y="98"/>
                    <a:pt x="60" y="100"/>
                    <a:pt x="50" y="100"/>
                  </a:cubicBezTo>
                  <a:cubicBezTo>
                    <a:pt x="42" y="100"/>
                    <a:pt x="35" y="99"/>
                    <a:pt x="30" y="97"/>
                  </a:cubicBezTo>
                  <a:cubicBezTo>
                    <a:pt x="24" y="94"/>
                    <a:pt x="20" y="90"/>
                    <a:pt x="17" y="85"/>
                  </a:cubicBezTo>
                  <a:cubicBezTo>
                    <a:pt x="14" y="80"/>
                    <a:pt x="13" y="74"/>
                    <a:pt x="13" y="66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2"/>
                    <a:pt x="13" y="9"/>
                    <a:pt x="12" y="7"/>
                  </a:cubicBezTo>
                  <a:cubicBezTo>
                    <a:pt x="12" y="6"/>
                    <a:pt x="11" y="5"/>
                    <a:pt x="9" y="4"/>
                  </a:cubicBezTo>
                  <a:cubicBezTo>
                    <a:pt x="7" y="3"/>
                    <a:pt x="5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74"/>
            <p:cNvSpPr/>
            <p:nvPr/>
          </p:nvSpPr>
          <p:spPr bwMode="auto">
            <a:xfrm>
              <a:off x="-3168650" y="3965575"/>
              <a:ext cx="379413" cy="376238"/>
            </a:xfrm>
            <a:custGeom>
              <a:avLst/>
              <a:gdLst>
                <a:gd name="T0" fmla="*/ 35 w 101"/>
                <a:gd name="T1" fmla="*/ 0 h 100"/>
                <a:gd name="T2" fmla="*/ 83 w 101"/>
                <a:gd name="T3" fmla="*/ 61 h 100"/>
                <a:gd name="T4" fmla="*/ 83 w 101"/>
                <a:gd name="T5" fmla="*/ 19 h 100"/>
                <a:gd name="T6" fmla="*/ 81 w 101"/>
                <a:gd name="T7" fmla="*/ 7 h 100"/>
                <a:gd name="T8" fmla="*/ 69 w 101"/>
                <a:gd name="T9" fmla="*/ 3 h 100"/>
                <a:gd name="T10" fmla="*/ 69 w 101"/>
                <a:gd name="T11" fmla="*/ 0 h 100"/>
                <a:gd name="T12" fmla="*/ 101 w 101"/>
                <a:gd name="T13" fmla="*/ 0 h 100"/>
                <a:gd name="T14" fmla="*/ 101 w 101"/>
                <a:gd name="T15" fmla="*/ 3 h 100"/>
                <a:gd name="T16" fmla="*/ 93 w 101"/>
                <a:gd name="T17" fmla="*/ 5 h 100"/>
                <a:gd name="T18" fmla="*/ 90 w 101"/>
                <a:gd name="T19" fmla="*/ 9 h 100"/>
                <a:gd name="T20" fmla="*/ 88 w 101"/>
                <a:gd name="T21" fmla="*/ 19 h 100"/>
                <a:gd name="T22" fmla="*/ 88 w 101"/>
                <a:gd name="T23" fmla="*/ 100 h 100"/>
                <a:gd name="T24" fmla="*/ 86 w 101"/>
                <a:gd name="T25" fmla="*/ 100 h 100"/>
                <a:gd name="T26" fmla="*/ 20 w 101"/>
                <a:gd name="T27" fmla="*/ 19 h 100"/>
                <a:gd name="T28" fmla="*/ 20 w 101"/>
                <a:gd name="T29" fmla="*/ 81 h 100"/>
                <a:gd name="T30" fmla="*/ 24 w 101"/>
                <a:gd name="T31" fmla="*/ 92 h 100"/>
                <a:gd name="T32" fmla="*/ 32 w 101"/>
                <a:gd name="T33" fmla="*/ 95 h 100"/>
                <a:gd name="T34" fmla="*/ 35 w 101"/>
                <a:gd name="T35" fmla="*/ 95 h 100"/>
                <a:gd name="T36" fmla="*/ 35 w 101"/>
                <a:gd name="T37" fmla="*/ 98 h 100"/>
                <a:gd name="T38" fmla="*/ 0 w 101"/>
                <a:gd name="T39" fmla="*/ 98 h 100"/>
                <a:gd name="T40" fmla="*/ 0 w 101"/>
                <a:gd name="T41" fmla="*/ 95 h 100"/>
                <a:gd name="T42" fmla="*/ 11 w 101"/>
                <a:gd name="T43" fmla="*/ 92 h 100"/>
                <a:gd name="T44" fmla="*/ 14 w 101"/>
                <a:gd name="T45" fmla="*/ 81 h 100"/>
                <a:gd name="T46" fmla="*/ 14 w 101"/>
                <a:gd name="T47" fmla="*/ 12 h 100"/>
                <a:gd name="T48" fmla="*/ 12 w 101"/>
                <a:gd name="T49" fmla="*/ 9 h 100"/>
                <a:gd name="T50" fmla="*/ 7 w 101"/>
                <a:gd name="T51" fmla="*/ 4 h 100"/>
                <a:gd name="T52" fmla="*/ 0 w 101"/>
                <a:gd name="T53" fmla="*/ 3 h 100"/>
                <a:gd name="T54" fmla="*/ 0 w 101"/>
                <a:gd name="T55" fmla="*/ 0 h 100"/>
                <a:gd name="T56" fmla="*/ 35 w 101"/>
                <a:gd name="T5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1" h="100">
                  <a:moveTo>
                    <a:pt x="35" y="0"/>
                  </a:moveTo>
                  <a:cubicBezTo>
                    <a:pt x="83" y="61"/>
                    <a:pt x="83" y="61"/>
                    <a:pt x="83" y="61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3"/>
                    <a:pt x="82" y="9"/>
                    <a:pt x="81" y="7"/>
                  </a:cubicBezTo>
                  <a:cubicBezTo>
                    <a:pt x="78" y="4"/>
                    <a:pt x="74" y="3"/>
                    <a:pt x="69" y="3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97" y="3"/>
                    <a:pt x="94" y="4"/>
                    <a:pt x="93" y="5"/>
                  </a:cubicBezTo>
                  <a:cubicBezTo>
                    <a:pt x="92" y="6"/>
                    <a:pt x="90" y="7"/>
                    <a:pt x="90" y="9"/>
                  </a:cubicBezTo>
                  <a:cubicBezTo>
                    <a:pt x="89" y="11"/>
                    <a:pt x="88" y="14"/>
                    <a:pt x="88" y="19"/>
                  </a:cubicBezTo>
                  <a:cubicBezTo>
                    <a:pt x="88" y="100"/>
                    <a:pt x="88" y="100"/>
                    <a:pt x="88" y="100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7"/>
                    <a:pt x="21" y="90"/>
                    <a:pt x="24" y="92"/>
                  </a:cubicBezTo>
                  <a:cubicBezTo>
                    <a:pt x="26" y="94"/>
                    <a:pt x="29" y="95"/>
                    <a:pt x="32" y="9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5" y="95"/>
                    <a:pt x="9" y="94"/>
                    <a:pt x="11" y="92"/>
                  </a:cubicBezTo>
                  <a:cubicBezTo>
                    <a:pt x="13" y="90"/>
                    <a:pt x="14" y="86"/>
                    <a:pt x="14" y="81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0" y="7"/>
                    <a:pt x="8" y="5"/>
                    <a:pt x="7" y="4"/>
                  </a:cubicBezTo>
                  <a:cubicBezTo>
                    <a:pt x="5" y="3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75"/>
            <p:cNvSpPr/>
            <p:nvPr/>
          </p:nvSpPr>
          <p:spPr bwMode="auto">
            <a:xfrm>
              <a:off x="-2763838" y="3965575"/>
              <a:ext cx="192088" cy="368300"/>
            </a:xfrm>
            <a:custGeom>
              <a:avLst/>
              <a:gdLst>
                <a:gd name="T0" fmla="*/ 51 w 51"/>
                <a:gd name="T1" fmla="*/ 95 h 98"/>
                <a:gd name="T2" fmla="*/ 51 w 51"/>
                <a:gd name="T3" fmla="*/ 98 h 98"/>
                <a:gd name="T4" fmla="*/ 0 w 51"/>
                <a:gd name="T5" fmla="*/ 98 h 98"/>
                <a:gd name="T6" fmla="*/ 0 w 51"/>
                <a:gd name="T7" fmla="*/ 95 h 98"/>
                <a:gd name="T8" fmla="*/ 3 w 51"/>
                <a:gd name="T9" fmla="*/ 95 h 98"/>
                <a:gd name="T10" fmla="*/ 10 w 51"/>
                <a:gd name="T11" fmla="*/ 94 h 98"/>
                <a:gd name="T12" fmla="*/ 13 w 51"/>
                <a:gd name="T13" fmla="*/ 90 h 98"/>
                <a:gd name="T14" fmla="*/ 14 w 51"/>
                <a:gd name="T15" fmla="*/ 81 h 98"/>
                <a:gd name="T16" fmla="*/ 14 w 51"/>
                <a:gd name="T17" fmla="*/ 17 h 98"/>
                <a:gd name="T18" fmla="*/ 13 w 51"/>
                <a:gd name="T19" fmla="*/ 7 h 98"/>
                <a:gd name="T20" fmla="*/ 10 w 51"/>
                <a:gd name="T21" fmla="*/ 4 h 98"/>
                <a:gd name="T22" fmla="*/ 3 w 51"/>
                <a:gd name="T23" fmla="*/ 3 h 98"/>
                <a:gd name="T24" fmla="*/ 0 w 51"/>
                <a:gd name="T25" fmla="*/ 3 h 98"/>
                <a:gd name="T26" fmla="*/ 0 w 51"/>
                <a:gd name="T27" fmla="*/ 0 h 98"/>
                <a:gd name="T28" fmla="*/ 51 w 51"/>
                <a:gd name="T29" fmla="*/ 0 h 98"/>
                <a:gd name="T30" fmla="*/ 51 w 51"/>
                <a:gd name="T31" fmla="*/ 3 h 98"/>
                <a:gd name="T32" fmla="*/ 48 w 51"/>
                <a:gd name="T33" fmla="*/ 3 h 98"/>
                <a:gd name="T34" fmla="*/ 41 w 51"/>
                <a:gd name="T35" fmla="*/ 4 h 98"/>
                <a:gd name="T36" fmla="*/ 38 w 51"/>
                <a:gd name="T37" fmla="*/ 8 h 98"/>
                <a:gd name="T38" fmla="*/ 37 w 51"/>
                <a:gd name="T39" fmla="*/ 17 h 98"/>
                <a:gd name="T40" fmla="*/ 37 w 51"/>
                <a:gd name="T41" fmla="*/ 81 h 98"/>
                <a:gd name="T42" fmla="*/ 38 w 51"/>
                <a:gd name="T43" fmla="*/ 91 h 98"/>
                <a:gd name="T44" fmla="*/ 41 w 51"/>
                <a:gd name="T45" fmla="*/ 94 h 98"/>
                <a:gd name="T46" fmla="*/ 48 w 51"/>
                <a:gd name="T47" fmla="*/ 95 h 98"/>
                <a:gd name="T48" fmla="*/ 51 w 51"/>
                <a:gd name="T49" fmla="*/ 9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" h="98">
                  <a:moveTo>
                    <a:pt x="51" y="95"/>
                  </a:moveTo>
                  <a:cubicBezTo>
                    <a:pt x="51" y="98"/>
                    <a:pt x="51" y="98"/>
                    <a:pt x="51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6" y="95"/>
                    <a:pt x="8" y="95"/>
                    <a:pt x="10" y="94"/>
                  </a:cubicBezTo>
                  <a:cubicBezTo>
                    <a:pt x="11" y="93"/>
                    <a:pt x="12" y="92"/>
                    <a:pt x="13" y="90"/>
                  </a:cubicBezTo>
                  <a:cubicBezTo>
                    <a:pt x="13" y="89"/>
                    <a:pt x="14" y="86"/>
                    <a:pt x="14" y="81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2"/>
                    <a:pt x="13" y="9"/>
                    <a:pt x="13" y="7"/>
                  </a:cubicBezTo>
                  <a:cubicBezTo>
                    <a:pt x="12" y="6"/>
                    <a:pt x="11" y="5"/>
                    <a:pt x="10" y="4"/>
                  </a:cubicBezTo>
                  <a:cubicBezTo>
                    <a:pt x="8" y="3"/>
                    <a:pt x="6" y="3"/>
                    <a:pt x="3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5" y="3"/>
                    <a:pt x="43" y="3"/>
                    <a:pt x="41" y="4"/>
                  </a:cubicBezTo>
                  <a:cubicBezTo>
                    <a:pt x="40" y="5"/>
                    <a:pt x="39" y="6"/>
                    <a:pt x="38" y="8"/>
                  </a:cubicBezTo>
                  <a:cubicBezTo>
                    <a:pt x="37" y="9"/>
                    <a:pt x="37" y="12"/>
                    <a:pt x="37" y="17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37" y="86"/>
                    <a:pt x="37" y="89"/>
                    <a:pt x="38" y="91"/>
                  </a:cubicBezTo>
                  <a:cubicBezTo>
                    <a:pt x="38" y="92"/>
                    <a:pt x="40" y="93"/>
                    <a:pt x="41" y="94"/>
                  </a:cubicBezTo>
                  <a:cubicBezTo>
                    <a:pt x="43" y="95"/>
                    <a:pt x="45" y="95"/>
                    <a:pt x="48" y="95"/>
                  </a:cubicBezTo>
                  <a:lnTo>
                    <a:pt x="51" y="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76"/>
            <p:cNvSpPr/>
            <p:nvPr/>
          </p:nvSpPr>
          <p:spPr bwMode="auto">
            <a:xfrm>
              <a:off x="-2552700" y="3965575"/>
              <a:ext cx="390525" cy="376238"/>
            </a:xfrm>
            <a:custGeom>
              <a:avLst/>
              <a:gdLst>
                <a:gd name="T0" fmla="*/ 104 w 104"/>
                <a:gd name="T1" fmla="*/ 0 h 100"/>
                <a:gd name="T2" fmla="*/ 104 w 104"/>
                <a:gd name="T3" fmla="*/ 3 h 100"/>
                <a:gd name="T4" fmla="*/ 94 w 104"/>
                <a:gd name="T5" fmla="*/ 8 h 100"/>
                <a:gd name="T6" fmla="*/ 85 w 104"/>
                <a:gd name="T7" fmla="*/ 25 h 100"/>
                <a:gd name="T8" fmla="*/ 51 w 104"/>
                <a:gd name="T9" fmla="*/ 100 h 100"/>
                <a:gd name="T10" fmla="*/ 49 w 104"/>
                <a:gd name="T11" fmla="*/ 100 h 100"/>
                <a:gd name="T12" fmla="*/ 15 w 104"/>
                <a:gd name="T13" fmla="*/ 22 h 100"/>
                <a:gd name="T14" fmla="*/ 7 w 104"/>
                <a:gd name="T15" fmla="*/ 6 h 100"/>
                <a:gd name="T16" fmla="*/ 0 w 104"/>
                <a:gd name="T17" fmla="*/ 3 h 100"/>
                <a:gd name="T18" fmla="*/ 0 w 104"/>
                <a:gd name="T19" fmla="*/ 0 h 100"/>
                <a:gd name="T20" fmla="*/ 46 w 104"/>
                <a:gd name="T21" fmla="*/ 0 h 100"/>
                <a:gd name="T22" fmla="*/ 46 w 104"/>
                <a:gd name="T23" fmla="*/ 3 h 100"/>
                <a:gd name="T24" fmla="*/ 45 w 104"/>
                <a:gd name="T25" fmla="*/ 3 h 100"/>
                <a:gd name="T26" fmla="*/ 36 w 104"/>
                <a:gd name="T27" fmla="*/ 4 h 100"/>
                <a:gd name="T28" fmla="*/ 35 w 104"/>
                <a:gd name="T29" fmla="*/ 7 h 100"/>
                <a:gd name="T30" fmla="*/ 35 w 104"/>
                <a:gd name="T31" fmla="*/ 11 h 100"/>
                <a:gd name="T32" fmla="*/ 39 w 104"/>
                <a:gd name="T33" fmla="*/ 20 h 100"/>
                <a:gd name="T34" fmla="*/ 60 w 104"/>
                <a:gd name="T35" fmla="*/ 69 h 100"/>
                <a:gd name="T36" fmla="*/ 79 w 104"/>
                <a:gd name="T37" fmla="*/ 25 h 100"/>
                <a:gd name="T38" fmla="*/ 84 w 104"/>
                <a:gd name="T39" fmla="*/ 15 h 100"/>
                <a:gd name="T40" fmla="*/ 84 w 104"/>
                <a:gd name="T41" fmla="*/ 10 h 100"/>
                <a:gd name="T42" fmla="*/ 83 w 104"/>
                <a:gd name="T43" fmla="*/ 6 h 100"/>
                <a:gd name="T44" fmla="*/ 80 w 104"/>
                <a:gd name="T45" fmla="*/ 4 h 100"/>
                <a:gd name="T46" fmla="*/ 72 w 104"/>
                <a:gd name="T47" fmla="*/ 3 h 100"/>
                <a:gd name="T48" fmla="*/ 72 w 104"/>
                <a:gd name="T49" fmla="*/ 0 h 100"/>
                <a:gd name="T50" fmla="*/ 104 w 104"/>
                <a:gd name="T5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4" h="100">
                  <a:moveTo>
                    <a:pt x="104" y="0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0" y="3"/>
                    <a:pt x="97" y="5"/>
                    <a:pt x="94" y="8"/>
                  </a:cubicBezTo>
                  <a:cubicBezTo>
                    <a:pt x="92" y="11"/>
                    <a:pt x="89" y="16"/>
                    <a:pt x="85" y="25"/>
                  </a:cubicBezTo>
                  <a:cubicBezTo>
                    <a:pt x="51" y="100"/>
                    <a:pt x="51" y="100"/>
                    <a:pt x="51" y="100"/>
                  </a:cubicBezTo>
                  <a:cubicBezTo>
                    <a:pt x="49" y="100"/>
                    <a:pt x="49" y="100"/>
                    <a:pt x="49" y="100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1" y="13"/>
                    <a:pt x="9" y="7"/>
                    <a:pt x="7" y="6"/>
                  </a:cubicBezTo>
                  <a:cubicBezTo>
                    <a:pt x="6" y="4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1" y="3"/>
                    <a:pt x="38" y="3"/>
                    <a:pt x="36" y="4"/>
                  </a:cubicBezTo>
                  <a:cubicBezTo>
                    <a:pt x="35" y="5"/>
                    <a:pt x="35" y="6"/>
                    <a:pt x="35" y="7"/>
                  </a:cubicBezTo>
                  <a:cubicBezTo>
                    <a:pt x="35" y="8"/>
                    <a:pt x="35" y="9"/>
                    <a:pt x="35" y="11"/>
                  </a:cubicBezTo>
                  <a:cubicBezTo>
                    <a:pt x="36" y="12"/>
                    <a:pt x="37" y="15"/>
                    <a:pt x="39" y="20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82" y="20"/>
                    <a:pt x="83" y="17"/>
                    <a:pt x="84" y="15"/>
                  </a:cubicBezTo>
                  <a:cubicBezTo>
                    <a:pt x="84" y="13"/>
                    <a:pt x="84" y="12"/>
                    <a:pt x="84" y="10"/>
                  </a:cubicBezTo>
                  <a:cubicBezTo>
                    <a:pt x="84" y="9"/>
                    <a:pt x="84" y="8"/>
                    <a:pt x="83" y="6"/>
                  </a:cubicBezTo>
                  <a:cubicBezTo>
                    <a:pt x="82" y="5"/>
                    <a:pt x="81" y="5"/>
                    <a:pt x="80" y="4"/>
                  </a:cubicBezTo>
                  <a:cubicBezTo>
                    <a:pt x="78" y="3"/>
                    <a:pt x="75" y="3"/>
                    <a:pt x="72" y="3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1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77"/>
            <p:cNvSpPr/>
            <p:nvPr/>
          </p:nvSpPr>
          <p:spPr bwMode="auto">
            <a:xfrm>
              <a:off x="-2147888" y="3965575"/>
              <a:ext cx="334963" cy="368300"/>
            </a:xfrm>
            <a:custGeom>
              <a:avLst/>
              <a:gdLst>
                <a:gd name="T0" fmla="*/ 38 w 89"/>
                <a:gd name="T1" fmla="*/ 6 h 98"/>
                <a:gd name="T2" fmla="*/ 38 w 89"/>
                <a:gd name="T3" fmla="*/ 46 h 98"/>
                <a:gd name="T4" fmla="*/ 40 w 89"/>
                <a:gd name="T5" fmla="*/ 46 h 98"/>
                <a:gd name="T6" fmla="*/ 53 w 89"/>
                <a:gd name="T7" fmla="*/ 40 h 98"/>
                <a:gd name="T8" fmla="*/ 58 w 89"/>
                <a:gd name="T9" fmla="*/ 22 h 98"/>
                <a:gd name="T10" fmla="*/ 61 w 89"/>
                <a:gd name="T11" fmla="*/ 22 h 98"/>
                <a:gd name="T12" fmla="*/ 61 w 89"/>
                <a:gd name="T13" fmla="*/ 74 h 98"/>
                <a:gd name="T14" fmla="*/ 58 w 89"/>
                <a:gd name="T15" fmla="*/ 74 h 98"/>
                <a:gd name="T16" fmla="*/ 55 w 89"/>
                <a:gd name="T17" fmla="*/ 60 h 98"/>
                <a:gd name="T18" fmla="*/ 48 w 89"/>
                <a:gd name="T19" fmla="*/ 53 h 98"/>
                <a:gd name="T20" fmla="*/ 38 w 89"/>
                <a:gd name="T21" fmla="*/ 51 h 98"/>
                <a:gd name="T22" fmla="*/ 38 w 89"/>
                <a:gd name="T23" fmla="*/ 79 h 98"/>
                <a:gd name="T24" fmla="*/ 38 w 89"/>
                <a:gd name="T25" fmla="*/ 88 h 98"/>
                <a:gd name="T26" fmla="*/ 41 w 89"/>
                <a:gd name="T27" fmla="*/ 91 h 98"/>
                <a:gd name="T28" fmla="*/ 47 w 89"/>
                <a:gd name="T29" fmla="*/ 93 h 98"/>
                <a:gd name="T30" fmla="*/ 53 w 89"/>
                <a:gd name="T31" fmla="*/ 93 h 98"/>
                <a:gd name="T32" fmla="*/ 75 w 89"/>
                <a:gd name="T33" fmla="*/ 86 h 98"/>
                <a:gd name="T34" fmla="*/ 87 w 89"/>
                <a:gd name="T35" fmla="*/ 67 h 98"/>
                <a:gd name="T36" fmla="*/ 89 w 89"/>
                <a:gd name="T37" fmla="*/ 67 h 98"/>
                <a:gd name="T38" fmla="*/ 85 w 89"/>
                <a:gd name="T39" fmla="*/ 98 h 98"/>
                <a:gd name="T40" fmla="*/ 0 w 89"/>
                <a:gd name="T41" fmla="*/ 98 h 98"/>
                <a:gd name="T42" fmla="*/ 0 w 89"/>
                <a:gd name="T43" fmla="*/ 95 h 98"/>
                <a:gd name="T44" fmla="*/ 3 w 89"/>
                <a:gd name="T45" fmla="*/ 95 h 98"/>
                <a:gd name="T46" fmla="*/ 10 w 89"/>
                <a:gd name="T47" fmla="*/ 94 h 98"/>
                <a:gd name="T48" fmla="*/ 13 w 89"/>
                <a:gd name="T49" fmla="*/ 90 h 98"/>
                <a:gd name="T50" fmla="*/ 14 w 89"/>
                <a:gd name="T51" fmla="*/ 81 h 98"/>
                <a:gd name="T52" fmla="*/ 14 w 89"/>
                <a:gd name="T53" fmla="*/ 17 h 98"/>
                <a:gd name="T54" fmla="*/ 14 w 89"/>
                <a:gd name="T55" fmla="*/ 9 h 98"/>
                <a:gd name="T56" fmla="*/ 11 w 89"/>
                <a:gd name="T57" fmla="*/ 5 h 98"/>
                <a:gd name="T58" fmla="*/ 3 w 89"/>
                <a:gd name="T59" fmla="*/ 3 h 98"/>
                <a:gd name="T60" fmla="*/ 0 w 89"/>
                <a:gd name="T61" fmla="*/ 3 h 98"/>
                <a:gd name="T62" fmla="*/ 0 w 89"/>
                <a:gd name="T63" fmla="*/ 0 h 98"/>
                <a:gd name="T64" fmla="*/ 82 w 89"/>
                <a:gd name="T65" fmla="*/ 0 h 98"/>
                <a:gd name="T66" fmla="*/ 82 w 89"/>
                <a:gd name="T67" fmla="*/ 29 h 98"/>
                <a:gd name="T68" fmla="*/ 79 w 89"/>
                <a:gd name="T69" fmla="*/ 29 h 98"/>
                <a:gd name="T70" fmla="*/ 74 w 89"/>
                <a:gd name="T71" fmla="*/ 14 h 98"/>
                <a:gd name="T72" fmla="*/ 63 w 89"/>
                <a:gd name="T73" fmla="*/ 7 h 98"/>
                <a:gd name="T74" fmla="*/ 48 w 89"/>
                <a:gd name="T75" fmla="*/ 6 h 98"/>
                <a:gd name="T76" fmla="*/ 38 w 89"/>
                <a:gd name="T77" fmla="*/ 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9" h="98">
                  <a:moveTo>
                    <a:pt x="38" y="6"/>
                  </a:moveTo>
                  <a:cubicBezTo>
                    <a:pt x="38" y="46"/>
                    <a:pt x="38" y="46"/>
                    <a:pt x="38" y="46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46" y="46"/>
                    <a:pt x="50" y="44"/>
                    <a:pt x="53" y="40"/>
                  </a:cubicBezTo>
                  <a:cubicBezTo>
                    <a:pt x="56" y="36"/>
                    <a:pt x="58" y="30"/>
                    <a:pt x="58" y="22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1" y="74"/>
                    <a:pt x="61" y="74"/>
                    <a:pt x="61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8" y="68"/>
                    <a:pt x="57" y="64"/>
                    <a:pt x="55" y="60"/>
                  </a:cubicBezTo>
                  <a:cubicBezTo>
                    <a:pt x="53" y="56"/>
                    <a:pt x="51" y="54"/>
                    <a:pt x="48" y="53"/>
                  </a:cubicBezTo>
                  <a:cubicBezTo>
                    <a:pt x="46" y="52"/>
                    <a:pt x="42" y="51"/>
                    <a:pt x="38" y="51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8" y="84"/>
                    <a:pt x="38" y="87"/>
                    <a:pt x="38" y="88"/>
                  </a:cubicBezTo>
                  <a:cubicBezTo>
                    <a:pt x="39" y="90"/>
                    <a:pt x="40" y="91"/>
                    <a:pt x="41" y="91"/>
                  </a:cubicBezTo>
                  <a:cubicBezTo>
                    <a:pt x="42" y="92"/>
                    <a:pt x="44" y="93"/>
                    <a:pt x="47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62" y="93"/>
                    <a:pt x="69" y="90"/>
                    <a:pt x="75" y="86"/>
                  </a:cubicBezTo>
                  <a:cubicBezTo>
                    <a:pt x="80" y="82"/>
                    <a:pt x="84" y="76"/>
                    <a:pt x="87" y="67"/>
                  </a:cubicBezTo>
                  <a:cubicBezTo>
                    <a:pt x="89" y="67"/>
                    <a:pt x="89" y="67"/>
                    <a:pt x="89" y="67"/>
                  </a:cubicBezTo>
                  <a:cubicBezTo>
                    <a:pt x="85" y="98"/>
                    <a:pt x="85" y="98"/>
                    <a:pt x="85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6" y="95"/>
                    <a:pt x="9" y="95"/>
                    <a:pt x="10" y="94"/>
                  </a:cubicBezTo>
                  <a:cubicBezTo>
                    <a:pt x="12" y="93"/>
                    <a:pt x="13" y="92"/>
                    <a:pt x="13" y="90"/>
                  </a:cubicBezTo>
                  <a:cubicBezTo>
                    <a:pt x="14" y="89"/>
                    <a:pt x="14" y="86"/>
                    <a:pt x="14" y="81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2"/>
                    <a:pt x="14" y="10"/>
                    <a:pt x="14" y="9"/>
                  </a:cubicBezTo>
                  <a:cubicBezTo>
                    <a:pt x="13" y="7"/>
                    <a:pt x="12" y="6"/>
                    <a:pt x="11" y="5"/>
                  </a:cubicBezTo>
                  <a:cubicBezTo>
                    <a:pt x="9" y="3"/>
                    <a:pt x="7" y="3"/>
                    <a:pt x="3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78" y="22"/>
                    <a:pt x="76" y="17"/>
                    <a:pt x="74" y="14"/>
                  </a:cubicBezTo>
                  <a:cubicBezTo>
                    <a:pt x="71" y="11"/>
                    <a:pt x="67" y="8"/>
                    <a:pt x="63" y="7"/>
                  </a:cubicBezTo>
                  <a:cubicBezTo>
                    <a:pt x="60" y="6"/>
                    <a:pt x="55" y="6"/>
                    <a:pt x="48" y="6"/>
                  </a:cubicBezTo>
                  <a:lnTo>
                    <a:pt x="3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78"/>
            <p:cNvSpPr>
              <a:spLocks noEditPoints="1"/>
            </p:cNvSpPr>
            <p:nvPr/>
          </p:nvSpPr>
          <p:spPr bwMode="auto">
            <a:xfrm>
              <a:off x="-1776413" y="3965575"/>
              <a:ext cx="395288" cy="368300"/>
            </a:xfrm>
            <a:custGeom>
              <a:avLst/>
              <a:gdLst>
                <a:gd name="T0" fmla="*/ 36 w 105"/>
                <a:gd name="T1" fmla="*/ 53 h 98"/>
                <a:gd name="T2" fmla="*/ 36 w 105"/>
                <a:gd name="T3" fmla="*/ 81 h 98"/>
                <a:gd name="T4" fmla="*/ 37 w 105"/>
                <a:gd name="T5" fmla="*/ 91 h 98"/>
                <a:gd name="T6" fmla="*/ 41 w 105"/>
                <a:gd name="T7" fmla="*/ 94 h 98"/>
                <a:gd name="T8" fmla="*/ 50 w 105"/>
                <a:gd name="T9" fmla="*/ 95 h 98"/>
                <a:gd name="T10" fmla="*/ 50 w 105"/>
                <a:gd name="T11" fmla="*/ 98 h 98"/>
                <a:gd name="T12" fmla="*/ 0 w 105"/>
                <a:gd name="T13" fmla="*/ 98 h 98"/>
                <a:gd name="T14" fmla="*/ 0 w 105"/>
                <a:gd name="T15" fmla="*/ 95 h 98"/>
                <a:gd name="T16" fmla="*/ 9 w 105"/>
                <a:gd name="T17" fmla="*/ 94 h 98"/>
                <a:gd name="T18" fmla="*/ 12 w 105"/>
                <a:gd name="T19" fmla="*/ 91 h 98"/>
                <a:gd name="T20" fmla="*/ 13 w 105"/>
                <a:gd name="T21" fmla="*/ 81 h 98"/>
                <a:gd name="T22" fmla="*/ 13 w 105"/>
                <a:gd name="T23" fmla="*/ 17 h 98"/>
                <a:gd name="T24" fmla="*/ 12 w 105"/>
                <a:gd name="T25" fmla="*/ 7 h 98"/>
                <a:gd name="T26" fmla="*/ 9 w 105"/>
                <a:gd name="T27" fmla="*/ 4 h 98"/>
                <a:gd name="T28" fmla="*/ 0 w 105"/>
                <a:gd name="T29" fmla="*/ 3 h 98"/>
                <a:gd name="T30" fmla="*/ 0 w 105"/>
                <a:gd name="T31" fmla="*/ 0 h 98"/>
                <a:gd name="T32" fmla="*/ 45 w 105"/>
                <a:gd name="T33" fmla="*/ 0 h 98"/>
                <a:gd name="T34" fmla="*/ 71 w 105"/>
                <a:gd name="T35" fmla="*/ 3 h 98"/>
                <a:gd name="T36" fmla="*/ 85 w 105"/>
                <a:gd name="T37" fmla="*/ 12 h 98"/>
                <a:gd name="T38" fmla="*/ 90 w 105"/>
                <a:gd name="T39" fmla="*/ 27 h 98"/>
                <a:gd name="T40" fmla="*/ 82 w 105"/>
                <a:gd name="T41" fmla="*/ 45 h 98"/>
                <a:gd name="T42" fmla="*/ 68 w 105"/>
                <a:gd name="T43" fmla="*/ 52 h 98"/>
                <a:gd name="T44" fmla="*/ 92 w 105"/>
                <a:gd name="T45" fmla="*/ 85 h 98"/>
                <a:gd name="T46" fmla="*/ 98 w 105"/>
                <a:gd name="T47" fmla="*/ 93 h 98"/>
                <a:gd name="T48" fmla="*/ 105 w 105"/>
                <a:gd name="T49" fmla="*/ 95 h 98"/>
                <a:gd name="T50" fmla="*/ 105 w 105"/>
                <a:gd name="T51" fmla="*/ 98 h 98"/>
                <a:gd name="T52" fmla="*/ 74 w 105"/>
                <a:gd name="T53" fmla="*/ 98 h 98"/>
                <a:gd name="T54" fmla="*/ 43 w 105"/>
                <a:gd name="T55" fmla="*/ 53 h 98"/>
                <a:gd name="T56" fmla="*/ 36 w 105"/>
                <a:gd name="T57" fmla="*/ 53 h 98"/>
                <a:gd name="T58" fmla="*/ 36 w 105"/>
                <a:gd name="T59" fmla="*/ 5 h 98"/>
                <a:gd name="T60" fmla="*/ 36 w 105"/>
                <a:gd name="T61" fmla="*/ 48 h 98"/>
                <a:gd name="T62" fmla="*/ 40 w 105"/>
                <a:gd name="T63" fmla="*/ 48 h 98"/>
                <a:gd name="T64" fmla="*/ 55 w 105"/>
                <a:gd name="T65" fmla="*/ 46 h 98"/>
                <a:gd name="T66" fmla="*/ 63 w 105"/>
                <a:gd name="T67" fmla="*/ 40 h 98"/>
                <a:gd name="T68" fmla="*/ 66 w 105"/>
                <a:gd name="T69" fmla="*/ 27 h 98"/>
                <a:gd name="T70" fmla="*/ 61 w 105"/>
                <a:gd name="T71" fmla="*/ 11 h 98"/>
                <a:gd name="T72" fmla="*/ 44 w 105"/>
                <a:gd name="T73" fmla="*/ 5 h 98"/>
                <a:gd name="T74" fmla="*/ 36 w 105"/>
                <a:gd name="T75" fmla="*/ 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5" h="98">
                  <a:moveTo>
                    <a:pt x="36" y="53"/>
                  </a:moveTo>
                  <a:cubicBezTo>
                    <a:pt x="36" y="81"/>
                    <a:pt x="36" y="81"/>
                    <a:pt x="36" y="81"/>
                  </a:cubicBezTo>
                  <a:cubicBezTo>
                    <a:pt x="36" y="86"/>
                    <a:pt x="37" y="89"/>
                    <a:pt x="37" y="91"/>
                  </a:cubicBezTo>
                  <a:cubicBezTo>
                    <a:pt x="38" y="92"/>
                    <a:pt x="39" y="93"/>
                    <a:pt x="41" y="94"/>
                  </a:cubicBezTo>
                  <a:cubicBezTo>
                    <a:pt x="42" y="95"/>
                    <a:pt x="45" y="95"/>
                    <a:pt x="50" y="95"/>
                  </a:cubicBezTo>
                  <a:cubicBezTo>
                    <a:pt x="50" y="98"/>
                    <a:pt x="50" y="98"/>
                    <a:pt x="5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4" y="95"/>
                    <a:pt x="7" y="95"/>
                    <a:pt x="9" y="94"/>
                  </a:cubicBezTo>
                  <a:cubicBezTo>
                    <a:pt x="11" y="93"/>
                    <a:pt x="12" y="92"/>
                    <a:pt x="12" y="91"/>
                  </a:cubicBezTo>
                  <a:cubicBezTo>
                    <a:pt x="13" y="89"/>
                    <a:pt x="13" y="86"/>
                    <a:pt x="13" y="81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2"/>
                    <a:pt x="13" y="9"/>
                    <a:pt x="12" y="7"/>
                  </a:cubicBezTo>
                  <a:cubicBezTo>
                    <a:pt x="12" y="6"/>
                    <a:pt x="11" y="5"/>
                    <a:pt x="9" y="4"/>
                  </a:cubicBezTo>
                  <a:cubicBezTo>
                    <a:pt x="7" y="3"/>
                    <a:pt x="4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7" y="0"/>
                    <a:pt x="66" y="1"/>
                    <a:pt x="71" y="3"/>
                  </a:cubicBezTo>
                  <a:cubicBezTo>
                    <a:pt x="77" y="4"/>
                    <a:pt x="81" y="7"/>
                    <a:pt x="85" y="12"/>
                  </a:cubicBezTo>
                  <a:cubicBezTo>
                    <a:pt x="88" y="16"/>
                    <a:pt x="90" y="21"/>
                    <a:pt x="90" y="27"/>
                  </a:cubicBezTo>
                  <a:cubicBezTo>
                    <a:pt x="90" y="34"/>
                    <a:pt x="87" y="40"/>
                    <a:pt x="82" y="45"/>
                  </a:cubicBezTo>
                  <a:cubicBezTo>
                    <a:pt x="79" y="48"/>
                    <a:pt x="74" y="50"/>
                    <a:pt x="68" y="52"/>
                  </a:cubicBezTo>
                  <a:cubicBezTo>
                    <a:pt x="92" y="85"/>
                    <a:pt x="92" y="85"/>
                    <a:pt x="92" y="85"/>
                  </a:cubicBezTo>
                  <a:cubicBezTo>
                    <a:pt x="95" y="89"/>
                    <a:pt x="97" y="92"/>
                    <a:pt x="98" y="93"/>
                  </a:cubicBezTo>
                  <a:cubicBezTo>
                    <a:pt x="100" y="94"/>
                    <a:pt x="103" y="95"/>
                    <a:pt x="105" y="95"/>
                  </a:cubicBezTo>
                  <a:cubicBezTo>
                    <a:pt x="105" y="98"/>
                    <a:pt x="105" y="98"/>
                    <a:pt x="105" y="98"/>
                  </a:cubicBezTo>
                  <a:cubicBezTo>
                    <a:pt x="74" y="98"/>
                    <a:pt x="74" y="98"/>
                    <a:pt x="74" y="98"/>
                  </a:cubicBezTo>
                  <a:cubicBezTo>
                    <a:pt x="43" y="53"/>
                    <a:pt x="43" y="53"/>
                    <a:pt x="43" y="53"/>
                  </a:cubicBezTo>
                  <a:lnTo>
                    <a:pt x="36" y="53"/>
                  </a:lnTo>
                  <a:close/>
                  <a:moveTo>
                    <a:pt x="36" y="5"/>
                  </a:moveTo>
                  <a:cubicBezTo>
                    <a:pt x="36" y="48"/>
                    <a:pt x="36" y="48"/>
                    <a:pt x="36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7" y="48"/>
                    <a:pt x="52" y="48"/>
                    <a:pt x="55" y="46"/>
                  </a:cubicBezTo>
                  <a:cubicBezTo>
                    <a:pt x="59" y="45"/>
                    <a:pt x="61" y="43"/>
                    <a:pt x="63" y="40"/>
                  </a:cubicBezTo>
                  <a:cubicBezTo>
                    <a:pt x="65" y="37"/>
                    <a:pt x="66" y="32"/>
                    <a:pt x="66" y="27"/>
                  </a:cubicBezTo>
                  <a:cubicBezTo>
                    <a:pt x="66" y="20"/>
                    <a:pt x="64" y="14"/>
                    <a:pt x="61" y="11"/>
                  </a:cubicBezTo>
                  <a:cubicBezTo>
                    <a:pt x="57" y="7"/>
                    <a:pt x="52" y="5"/>
                    <a:pt x="44" y="5"/>
                  </a:cubicBezTo>
                  <a:lnTo>
                    <a:pt x="36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79"/>
            <p:cNvSpPr/>
            <p:nvPr/>
          </p:nvSpPr>
          <p:spPr bwMode="auto">
            <a:xfrm>
              <a:off x="-1358900" y="3957638"/>
              <a:ext cx="258763" cy="384175"/>
            </a:xfrm>
            <a:custGeom>
              <a:avLst/>
              <a:gdLst>
                <a:gd name="T0" fmla="*/ 62 w 69"/>
                <a:gd name="T1" fmla="*/ 0 h 102"/>
                <a:gd name="T2" fmla="*/ 63 w 69"/>
                <a:gd name="T3" fmla="*/ 32 h 102"/>
                <a:gd name="T4" fmla="*/ 60 w 69"/>
                <a:gd name="T5" fmla="*/ 32 h 102"/>
                <a:gd name="T6" fmla="*/ 50 w 69"/>
                <a:gd name="T7" fmla="*/ 13 h 102"/>
                <a:gd name="T8" fmla="*/ 32 w 69"/>
                <a:gd name="T9" fmla="*/ 5 h 102"/>
                <a:gd name="T10" fmla="*/ 20 w 69"/>
                <a:gd name="T11" fmla="*/ 9 h 102"/>
                <a:gd name="T12" fmla="*/ 16 w 69"/>
                <a:gd name="T13" fmla="*/ 18 h 102"/>
                <a:gd name="T14" fmla="*/ 18 w 69"/>
                <a:gd name="T15" fmla="*/ 24 h 102"/>
                <a:gd name="T16" fmla="*/ 24 w 69"/>
                <a:gd name="T17" fmla="*/ 31 h 102"/>
                <a:gd name="T18" fmla="*/ 40 w 69"/>
                <a:gd name="T19" fmla="*/ 39 h 102"/>
                <a:gd name="T20" fmla="*/ 63 w 69"/>
                <a:gd name="T21" fmla="*/ 55 h 102"/>
                <a:gd name="T22" fmla="*/ 69 w 69"/>
                <a:gd name="T23" fmla="*/ 72 h 102"/>
                <a:gd name="T24" fmla="*/ 60 w 69"/>
                <a:gd name="T25" fmla="*/ 93 h 102"/>
                <a:gd name="T26" fmla="*/ 35 w 69"/>
                <a:gd name="T27" fmla="*/ 102 h 102"/>
                <a:gd name="T28" fmla="*/ 27 w 69"/>
                <a:gd name="T29" fmla="*/ 101 h 102"/>
                <a:gd name="T30" fmla="*/ 16 w 69"/>
                <a:gd name="T31" fmla="*/ 98 h 102"/>
                <a:gd name="T32" fmla="*/ 11 w 69"/>
                <a:gd name="T33" fmla="*/ 96 h 102"/>
                <a:gd name="T34" fmla="*/ 7 w 69"/>
                <a:gd name="T35" fmla="*/ 98 h 102"/>
                <a:gd name="T36" fmla="*/ 3 w 69"/>
                <a:gd name="T37" fmla="*/ 102 h 102"/>
                <a:gd name="T38" fmla="*/ 0 w 69"/>
                <a:gd name="T39" fmla="*/ 102 h 102"/>
                <a:gd name="T40" fmla="*/ 0 w 69"/>
                <a:gd name="T41" fmla="*/ 65 h 102"/>
                <a:gd name="T42" fmla="*/ 3 w 69"/>
                <a:gd name="T43" fmla="*/ 65 h 102"/>
                <a:gd name="T44" fmla="*/ 15 w 69"/>
                <a:gd name="T45" fmla="*/ 89 h 102"/>
                <a:gd name="T46" fmla="*/ 35 w 69"/>
                <a:gd name="T47" fmla="*/ 97 h 102"/>
                <a:gd name="T48" fmla="*/ 48 w 69"/>
                <a:gd name="T49" fmla="*/ 93 h 102"/>
                <a:gd name="T50" fmla="*/ 53 w 69"/>
                <a:gd name="T51" fmla="*/ 83 h 102"/>
                <a:gd name="T52" fmla="*/ 51 w 69"/>
                <a:gd name="T53" fmla="*/ 76 h 102"/>
                <a:gd name="T54" fmla="*/ 45 w 69"/>
                <a:gd name="T55" fmla="*/ 70 h 102"/>
                <a:gd name="T56" fmla="*/ 32 w 69"/>
                <a:gd name="T57" fmla="*/ 62 h 102"/>
                <a:gd name="T58" fmla="*/ 13 w 69"/>
                <a:gd name="T59" fmla="*/ 51 h 102"/>
                <a:gd name="T60" fmla="*/ 4 w 69"/>
                <a:gd name="T61" fmla="*/ 41 h 102"/>
                <a:gd name="T62" fmla="*/ 1 w 69"/>
                <a:gd name="T63" fmla="*/ 28 h 102"/>
                <a:gd name="T64" fmla="*/ 9 w 69"/>
                <a:gd name="T65" fmla="*/ 8 h 102"/>
                <a:gd name="T66" fmla="*/ 31 w 69"/>
                <a:gd name="T67" fmla="*/ 0 h 102"/>
                <a:gd name="T68" fmla="*/ 40 w 69"/>
                <a:gd name="T69" fmla="*/ 1 h 102"/>
                <a:gd name="T70" fmla="*/ 48 w 69"/>
                <a:gd name="T71" fmla="*/ 4 h 102"/>
                <a:gd name="T72" fmla="*/ 55 w 69"/>
                <a:gd name="T73" fmla="*/ 7 h 102"/>
                <a:gd name="T74" fmla="*/ 58 w 69"/>
                <a:gd name="T75" fmla="*/ 5 h 102"/>
                <a:gd name="T76" fmla="*/ 60 w 69"/>
                <a:gd name="T77" fmla="*/ 0 h 102"/>
                <a:gd name="T78" fmla="*/ 62 w 69"/>
                <a:gd name="T7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9" h="102">
                  <a:moveTo>
                    <a:pt x="62" y="0"/>
                  </a:moveTo>
                  <a:cubicBezTo>
                    <a:pt x="63" y="32"/>
                    <a:pt x="63" y="32"/>
                    <a:pt x="63" y="32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59" y="24"/>
                    <a:pt x="55" y="18"/>
                    <a:pt x="50" y="13"/>
                  </a:cubicBezTo>
                  <a:cubicBezTo>
                    <a:pt x="44" y="8"/>
                    <a:pt x="38" y="5"/>
                    <a:pt x="32" y="5"/>
                  </a:cubicBezTo>
                  <a:cubicBezTo>
                    <a:pt x="27" y="5"/>
                    <a:pt x="23" y="7"/>
                    <a:pt x="20" y="9"/>
                  </a:cubicBezTo>
                  <a:cubicBezTo>
                    <a:pt x="18" y="12"/>
                    <a:pt x="16" y="15"/>
                    <a:pt x="16" y="18"/>
                  </a:cubicBezTo>
                  <a:cubicBezTo>
                    <a:pt x="16" y="20"/>
                    <a:pt x="17" y="22"/>
                    <a:pt x="18" y="24"/>
                  </a:cubicBezTo>
                  <a:cubicBezTo>
                    <a:pt x="19" y="26"/>
                    <a:pt x="21" y="29"/>
                    <a:pt x="24" y="31"/>
                  </a:cubicBezTo>
                  <a:cubicBezTo>
                    <a:pt x="27" y="32"/>
                    <a:pt x="32" y="35"/>
                    <a:pt x="40" y="39"/>
                  </a:cubicBezTo>
                  <a:cubicBezTo>
                    <a:pt x="52" y="45"/>
                    <a:pt x="59" y="50"/>
                    <a:pt x="63" y="55"/>
                  </a:cubicBezTo>
                  <a:cubicBezTo>
                    <a:pt x="67" y="60"/>
                    <a:pt x="69" y="66"/>
                    <a:pt x="69" y="72"/>
                  </a:cubicBezTo>
                  <a:cubicBezTo>
                    <a:pt x="69" y="81"/>
                    <a:pt x="66" y="88"/>
                    <a:pt x="60" y="93"/>
                  </a:cubicBezTo>
                  <a:cubicBezTo>
                    <a:pt x="53" y="99"/>
                    <a:pt x="45" y="102"/>
                    <a:pt x="35" y="102"/>
                  </a:cubicBezTo>
                  <a:cubicBezTo>
                    <a:pt x="32" y="102"/>
                    <a:pt x="29" y="102"/>
                    <a:pt x="27" y="101"/>
                  </a:cubicBezTo>
                  <a:cubicBezTo>
                    <a:pt x="24" y="101"/>
                    <a:pt x="20" y="100"/>
                    <a:pt x="16" y="98"/>
                  </a:cubicBezTo>
                  <a:cubicBezTo>
                    <a:pt x="14" y="97"/>
                    <a:pt x="12" y="96"/>
                    <a:pt x="11" y="96"/>
                  </a:cubicBezTo>
                  <a:cubicBezTo>
                    <a:pt x="9" y="96"/>
                    <a:pt x="8" y="97"/>
                    <a:pt x="7" y="98"/>
                  </a:cubicBezTo>
                  <a:cubicBezTo>
                    <a:pt x="5" y="99"/>
                    <a:pt x="4" y="100"/>
                    <a:pt x="3" y="10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5" y="76"/>
                    <a:pt x="9" y="84"/>
                    <a:pt x="15" y="89"/>
                  </a:cubicBezTo>
                  <a:cubicBezTo>
                    <a:pt x="21" y="95"/>
                    <a:pt x="28" y="97"/>
                    <a:pt x="35" y="97"/>
                  </a:cubicBezTo>
                  <a:cubicBezTo>
                    <a:pt x="40" y="97"/>
                    <a:pt x="45" y="96"/>
                    <a:pt x="48" y="93"/>
                  </a:cubicBezTo>
                  <a:cubicBezTo>
                    <a:pt x="51" y="90"/>
                    <a:pt x="53" y="87"/>
                    <a:pt x="53" y="83"/>
                  </a:cubicBezTo>
                  <a:cubicBezTo>
                    <a:pt x="53" y="80"/>
                    <a:pt x="52" y="78"/>
                    <a:pt x="51" y="76"/>
                  </a:cubicBezTo>
                  <a:cubicBezTo>
                    <a:pt x="50" y="74"/>
                    <a:pt x="48" y="72"/>
                    <a:pt x="45" y="70"/>
                  </a:cubicBezTo>
                  <a:cubicBezTo>
                    <a:pt x="43" y="68"/>
                    <a:pt x="38" y="65"/>
                    <a:pt x="32" y="62"/>
                  </a:cubicBezTo>
                  <a:cubicBezTo>
                    <a:pt x="23" y="58"/>
                    <a:pt x="17" y="54"/>
                    <a:pt x="13" y="51"/>
                  </a:cubicBezTo>
                  <a:cubicBezTo>
                    <a:pt x="9" y="48"/>
                    <a:pt x="6" y="44"/>
                    <a:pt x="4" y="41"/>
                  </a:cubicBezTo>
                  <a:cubicBezTo>
                    <a:pt x="2" y="37"/>
                    <a:pt x="1" y="33"/>
                    <a:pt x="1" y="28"/>
                  </a:cubicBezTo>
                  <a:cubicBezTo>
                    <a:pt x="1" y="20"/>
                    <a:pt x="3" y="14"/>
                    <a:pt x="9" y="8"/>
                  </a:cubicBezTo>
                  <a:cubicBezTo>
                    <a:pt x="15" y="3"/>
                    <a:pt x="22" y="0"/>
                    <a:pt x="31" y="0"/>
                  </a:cubicBezTo>
                  <a:cubicBezTo>
                    <a:pt x="34" y="0"/>
                    <a:pt x="37" y="0"/>
                    <a:pt x="40" y="1"/>
                  </a:cubicBezTo>
                  <a:cubicBezTo>
                    <a:pt x="42" y="2"/>
                    <a:pt x="45" y="3"/>
                    <a:pt x="48" y="4"/>
                  </a:cubicBezTo>
                  <a:cubicBezTo>
                    <a:pt x="52" y="6"/>
                    <a:pt x="54" y="7"/>
                    <a:pt x="55" y="7"/>
                  </a:cubicBezTo>
                  <a:cubicBezTo>
                    <a:pt x="56" y="7"/>
                    <a:pt x="57" y="6"/>
                    <a:pt x="58" y="5"/>
                  </a:cubicBezTo>
                  <a:cubicBezTo>
                    <a:pt x="59" y="5"/>
                    <a:pt x="60" y="3"/>
                    <a:pt x="60" y="0"/>
                  </a:cubicBezTo>
                  <a:lnTo>
                    <a:pt x="6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80"/>
            <p:cNvSpPr/>
            <p:nvPr/>
          </p:nvSpPr>
          <p:spPr bwMode="auto">
            <a:xfrm>
              <a:off x="-1066800" y="3965575"/>
              <a:ext cx="192088" cy="368300"/>
            </a:xfrm>
            <a:custGeom>
              <a:avLst/>
              <a:gdLst>
                <a:gd name="T0" fmla="*/ 51 w 51"/>
                <a:gd name="T1" fmla="*/ 95 h 98"/>
                <a:gd name="T2" fmla="*/ 51 w 51"/>
                <a:gd name="T3" fmla="*/ 98 h 98"/>
                <a:gd name="T4" fmla="*/ 0 w 51"/>
                <a:gd name="T5" fmla="*/ 98 h 98"/>
                <a:gd name="T6" fmla="*/ 0 w 51"/>
                <a:gd name="T7" fmla="*/ 95 h 98"/>
                <a:gd name="T8" fmla="*/ 3 w 51"/>
                <a:gd name="T9" fmla="*/ 95 h 98"/>
                <a:gd name="T10" fmla="*/ 10 w 51"/>
                <a:gd name="T11" fmla="*/ 94 h 98"/>
                <a:gd name="T12" fmla="*/ 13 w 51"/>
                <a:gd name="T13" fmla="*/ 90 h 98"/>
                <a:gd name="T14" fmla="*/ 14 w 51"/>
                <a:gd name="T15" fmla="*/ 81 h 98"/>
                <a:gd name="T16" fmla="*/ 14 w 51"/>
                <a:gd name="T17" fmla="*/ 17 h 98"/>
                <a:gd name="T18" fmla="*/ 13 w 51"/>
                <a:gd name="T19" fmla="*/ 7 h 98"/>
                <a:gd name="T20" fmla="*/ 10 w 51"/>
                <a:gd name="T21" fmla="*/ 4 h 98"/>
                <a:gd name="T22" fmla="*/ 3 w 51"/>
                <a:gd name="T23" fmla="*/ 3 h 98"/>
                <a:gd name="T24" fmla="*/ 0 w 51"/>
                <a:gd name="T25" fmla="*/ 3 h 98"/>
                <a:gd name="T26" fmla="*/ 0 w 51"/>
                <a:gd name="T27" fmla="*/ 0 h 98"/>
                <a:gd name="T28" fmla="*/ 51 w 51"/>
                <a:gd name="T29" fmla="*/ 0 h 98"/>
                <a:gd name="T30" fmla="*/ 51 w 51"/>
                <a:gd name="T31" fmla="*/ 3 h 98"/>
                <a:gd name="T32" fmla="*/ 48 w 51"/>
                <a:gd name="T33" fmla="*/ 3 h 98"/>
                <a:gd name="T34" fmla="*/ 41 w 51"/>
                <a:gd name="T35" fmla="*/ 4 h 98"/>
                <a:gd name="T36" fmla="*/ 38 w 51"/>
                <a:gd name="T37" fmla="*/ 8 h 98"/>
                <a:gd name="T38" fmla="*/ 37 w 51"/>
                <a:gd name="T39" fmla="*/ 17 h 98"/>
                <a:gd name="T40" fmla="*/ 37 w 51"/>
                <a:gd name="T41" fmla="*/ 81 h 98"/>
                <a:gd name="T42" fmla="*/ 38 w 51"/>
                <a:gd name="T43" fmla="*/ 91 h 98"/>
                <a:gd name="T44" fmla="*/ 42 w 51"/>
                <a:gd name="T45" fmla="*/ 94 h 98"/>
                <a:gd name="T46" fmla="*/ 48 w 51"/>
                <a:gd name="T47" fmla="*/ 95 h 98"/>
                <a:gd name="T48" fmla="*/ 51 w 51"/>
                <a:gd name="T49" fmla="*/ 9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" h="98">
                  <a:moveTo>
                    <a:pt x="51" y="95"/>
                  </a:moveTo>
                  <a:cubicBezTo>
                    <a:pt x="51" y="98"/>
                    <a:pt x="51" y="98"/>
                    <a:pt x="51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6" y="95"/>
                    <a:pt x="8" y="95"/>
                    <a:pt x="10" y="94"/>
                  </a:cubicBezTo>
                  <a:cubicBezTo>
                    <a:pt x="11" y="93"/>
                    <a:pt x="12" y="92"/>
                    <a:pt x="13" y="90"/>
                  </a:cubicBezTo>
                  <a:cubicBezTo>
                    <a:pt x="14" y="89"/>
                    <a:pt x="14" y="86"/>
                    <a:pt x="14" y="81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2"/>
                    <a:pt x="14" y="9"/>
                    <a:pt x="13" y="7"/>
                  </a:cubicBezTo>
                  <a:cubicBezTo>
                    <a:pt x="13" y="6"/>
                    <a:pt x="12" y="5"/>
                    <a:pt x="10" y="4"/>
                  </a:cubicBezTo>
                  <a:cubicBezTo>
                    <a:pt x="8" y="3"/>
                    <a:pt x="6" y="3"/>
                    <a:pt x="3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5" y="3"/>
                    <a:pt x="43" y="3"/>
                    <a:pt x="41" y="4"/>
                  </a:cubicBezTo>
                  <a:cubicBezTo>
                    <a:pt x="40" y="5"/>
                    <a:pt x="39" y="6"/>
                    <a:pt x="38" y="8"/>
                  </a:cubicBezTo>
                  <a:cubicBezTo>
                    <a:pt x="38" y="9"/>
                    <a:pt x="37" y="12"/>
                    <a:pt x="37" y="17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37" y="86"/>
                    <a:pt x="38" y="89"/>
                    <a:pt x="38" y="91"/>
                  </a:cubicBezTo>
                  <a:cubicBezTo>
                    <a:pt x="39" y="92"/>
                    <a:pt x="40" y="93"/>
                    <a:pt x="42" y="94"/>
                  </a:cubicBezTo>
                  <a:cubicBezTo>
                    <a:pt x="43" y="95"/>
                    <a:pt x="45" y="95"/>
                    <a:pt x="48" y="95"/>
                  </a:cubicBezTo>
                  <a:lnTo>
                    <a:pt x="51" y="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81"/>
            <p:cNvSpPr/>
            <p:nvPr/>
          </p:nvSpPr>
          <p:spPr bwMode="auto">
            <a:xfrm>
              <a:off x="-841375" y="3965575"/>
              <a:ext cx="330200" cy="368300"/>
            </a:xfrm>
            <a:custGeom>
              <a:avLst/>
              <a:gdLst>
                <a:gd name="T0" fmla="*/ 88 w 88"/>
                <a:gd name="T1" fmla="*/ 0 h 98"/>
                <a:gd name="T2" fmla="*/ 88 w 88"/>
                <a:gd name="T3" fmla="*/ 27 h 98"/>
                <a:gd name="T4" fmla="*/ 85 w 88"/>
                <a:gd name="T5" fmla="*/ 27 h 98"/>
                <a:gd name="T6" fmla="*/ 80 w 88"/>
                <a:gd name="T7" fmla="*/ 13 h 98"/>
                <a:gd name="T8" fmla="*/ 73 w 88"/>
                <a:gd name="T9" fmla="*/ 7 h 98"/>
                <a:gd name="T10" fmla="*/ 63 w 88"/>
                <a:gd name="T11" fmla="*/ 6 h 98"/>
                <a:gd name="T12" fmla="*/ 56 w 88"/>
                <a:gd name="T13" fmla="*/ 6 h 98"/>
                <a:gd name="T14" fmla="*/ 56 w 88"/>
                <a:gd name="T15" fmla="*/ 81 h 98"/>
                <a:gd name="T16" fmla="*/ 57 w 88"/>
                <a:gd name="T17" fmla="*/ 91 h 98"/>
                <a:gd name="T18" fmla="*/ 60 w 88"/>
                <a:gd name="T19" fmla="*/ 94 h 98"/>
                <a:gd name="T20" fmla="*/ 66 w 88"/>
                <a:gd name="T21" fmla="*/ 95 h 98"/>
                <a:gd name="T22" fmla="*/ 70 w 88"/>
                <a:gd name="T23" fmla="*/ 95 h 98"/>
                <a:gd name="T24" fmla="*/ 70 w 88"/>
                <a:gd name="T25" fmla="*/ 98 h 98"/>
                <a:gd name="T26" fmla="*/ 18 w 88"/>
                <a:gd name="T27" fmla="*/ 98 h 98"/>
                <a:gd name="T28" fmla="*/ 18 w 88"/>
                <a:gd name="T29" fmla="*/ 95 h 98"/>
                <a:gd name="T30" fmla="*/ 22 w 88"/>
                <a:gd name="T31" fmla="*/ 95 h 98"/>
                <a:gd name="T32" fmla="*/ 28 w 88"/>
                <a:gd name="T33" fmla="*/ 94 h 98"/>
                <a:gd name="T34" fmla="*/ 31 w 88"/>
                <a:gd name="T35" fmla="*/ 90 h 98"/>
                <a:gd name="T36" fmla="*/ 32 w 88"/>
                <a:gd name="T37" fmla="*/ 81 h 98"/>
                <a:gd name="T38" fmla="*/ 32 w 88"/>
                <a:gd name="T39" fmla="*/ 6 h 98"/>
                <a:gd name="T40" fmla="*/ 25 w 88"/>
                <a:gd name="T41" fmla="*/ 6 h 98"/>
                <a:gd name="T42" fmla="*/ 11 w 88"/>
                <a:gd name="T43" fmla="*/ 10 h 98"/>
                <a:gd name="T44" fmla="*/ 3 w 88"/>
                <a:gd name="T45" fmla="*/ 27 h 98"/>
                <a:gd name="T46" fmla="*/ 0 w 88"/>
                <a:gd name="T47" fmla="*/ 27 h 98"/>
                <a:gd name="T48" fmla="*/ 0 w 88"/>
                <a:gd name="T49" fmla="*/ 0 h 98"/>
                <a:gd name="T50" fmla="*/ 88 w 88"/>
                <a:gd name="T5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8" h="98">
                  <a:moveTo>
                    <a:pt x="88" y="0"/>
                  </a:moveTo>
                  <a:cubicBezTo>
                    <a:pt x="88" y="27"/>
                    <a:pt x="88" y="27"/>
                    <a:pt x="88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4" y="20"/>
                    <a:pt x="82" y="16"/>
                    <a:pt x="80" y="13"/>
                  </a:cubicBezTo>
                  <a:cubicBezTo>
                    <a:pt x="78" y="11"/>
                    <a:pt x="76" y="9"/>
                    <a:pt x="73" y="7"/>
                  </a:cubicBezTo>
                  <a:cubicBezTo>
                    <a:pt x="71" y="6"/>
                    <a:pt x="68" y="6"/>
                    <a:pt x="63" y="6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6" y="86"/>
                    <a:pt x="56" y="89"/>
                    <a:pt x="57" y="91"/>
                  </a:cubicBezTo>
                  <a:cubicBezTo>
                    <a:pt x="57" y="92"/>
                    <a:pt x="58" y="93"/>
                    <a:pt x="60" y="94"/>
                  </a:cubicBezTo>
                  <a:cubicBezTo>
                    <a:pt x="61" y="95"/>
                    <a:pt x="64" y="95"/>
                    <a:pt x="66" y="95"/>
                  </a:cubicBezTo>
                  <a:cubicBezTo>
                    <a:pt x="70" y="95"/>
                    <a:pt x="70" y="95"/>
                    <a:pt x="70" y="95"/>
                  </a:cubicBezTo>
                  <a:cubicBezTo>
                    <a:pt x="70" y="98"/>
                    <a:pt x="70" y="98"/>
                    <a:pt x="70" y="98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95"/>
                    <a:pt x="18" y="95"/>
                    <a:pt x="18" y="95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24" y="95"/>
                    <a:pt x="27" y="95"/>
                    <a:pt x="28" y="94"/>
                  </a:cubicBezTo>
                  <a:cubicBezTo>
                    <a:pt x="30" y="93"/>
                    <a:pt x="31" y="92"/>
                    <a:pt x="31" y="90"/>
                  </a:cubicBezTo>
                  <a:cubicBezTo>
                    <a:pt x="32" y="89"/>
                    <a:pt x="32" y="86"/>
                    <a:pt x="32" y="81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9" y="6"/>
                    <a:pt x="14" y="7"/>
                    <a:pt x="11" y="10"/>
                  </a:cubicBezTo>
                  <a:cubicBezTo>
                    <a:pt x="7" y="14"/>
                    <a:pt x="4" y="19"/>
                    <a:pt x="3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82"/>
            <p:cNvSpPr/>
            <p:nvPr/>
          </p:nvSpPr>
          <p:spPr bwMode="auto">
            <a:xfrm>
              <a:off x="-484188" y="3965575"/>
              <a:ext cx="390525" cy="368300"/>
            </a:xfrm>
            <a:custGeom>
              <a:avLst/>
              <a:gdLst>
                <a:gd name="T0" fmla="*/ 104 w 104"/>
                <a:gd name="T1" fmla="*/ 0 h 98"/>
                <a:gd name="T2" fmla="*/ 104 w 104"/>
                <a:gd name="T3" fmla="*/ 3 h 98"/>
                <a:gd name="T4" fmla="*/ 96 w 104"/>
                <a:gd name="T5" fmla="*/ 6 h 98"/>
                <a:gd name="T6" fmla="*/ 85 w 104"/>
                <a:gd name="T7" fmla="*/ 22 h 98"/>
                <a:gd name="T8" fmla="*/ 64 w 104"/>
                <a:gd name="T9" fmla="*/ 58 h 98"/>
                <a:gd name="T10" fmla="*/ 64 w 104"/>
                <a:gd name="T11" fmla="*/ 81 h 98"/>
                <a:gd name="T12" fmla="*/ 64 w 104"/>
                <a:gd name="T13" fmla="*/ 91 h 98"/>
                <a:gd name="T14" fmla="*/ 67 w 104"/>
                <a:gd name="T15" fmla="*/ 94 h 98"/>
                <a:gd name="T16" fmla="*/ 74 w 104"/>
                <a:gd name="T17" fmla="*/ 95 h 98"/>
                <a:gd name="T18" fmla="*/ 79 w 104"/>
                <a:gd name="T19" fmla="*/ 95 h 98"/>
                <a:gd name="T20" fmla="*/ 79 w 104"/>
                <a:gd name="T21" fmla="*/ 98 h 98"/>
                <a:gd name="T22" fmla="*/ 24 w 104"/>
                <a:gd name="T23" fmla="*/ 98 h 98"/>
                <a:gd name="T24" fmla="*/ 24 w 104"/>
                <a:gd name="T25" fmla="*/ 95 h 98"/>
                <a:gd name="T26" fmla="*/ 29 w 104"/>
                <a:gd name="T27" fmla="*/ 95 h 98"/>
                <a:gd name="T28" fmla="*/ 36 w 104"/>
                <a:gd name="T29" fmla="*/ 94 h 98"/>
                <a:gd name="T30" fmla="*/ 39 w 104"/>
                <a:gd name="T31" fmla="*/ 90 h 98"/>
                <a:gd name="T32" fmla="*/ 40 w 104"/>
                <a:gd name="T33" fmla="*/ 81 h 98"/>
                <a:gd name="T34" fmla="*/ 40 w 104"/>
                <a:gd name="T35" fmla="*/ 62 h 98"/>
                <a:gd name="T36" fmla="*/ 17 w 104"/>
                <a:gd name="T37" fmla="*/ 20 h 98"/>
                <a:gd name="T38" fmla="*/ 7 w 104"/>
                <a:gd name="T39" fmla="*/ 5 h 98"/>
                <a:gd name="T40" fmla="*/ 0 w 104"/>
                <a:gd name="T41" fmla="*/ 3 h 98"/>
                <a:gd name="T42" fmla="*/ 0 w 104"/>
                <a:gd name="T43" fmla="*/ 0 h 98"/>
                <a:gd name="T44" fmla="*/ 47 w 104"/>
                <a:gd name="T45" fmla="*/ 0 h 98"/>
                <a:gd name="T46" fmla="*/ 47 w 104"/>
                <a:gd name="T47" fmla="*/ 3 h 98"/>
                <a:gd name="T48" fmla="*/ 45 w 104"/>
                <a:gd name="T49" fmla="*/ 3 h 98"/>
                <a:gd name="T50" fmla="*/ 39 w 104"/>
                <a:gd name="T51" fmla="*/ 4 h 98"/>
                <a:gd name="T52" fmla="*/ 37 w 104"/>
                <a:gd name="T53" fmla="*/ 7 h 98"/>
                <a:gd name="T54" fmla="*/ 43 w 104"/>
                <a:gd name="T55" fmla="*/ 20 h 98"/>
                <a:gd name="T56" fmla="*/ 60 w 104"/>
                <a:gd name="T57" fmla="*/ 52 h 98"/>
                <a:gd name="T58" fmla="*/ 78 w 104"/>
                <a:gd name="T59" fmla="*/ 23 h 98"/>
                <a:gd name="T60" fmla="*/ 85 w 104"/>
                <a:gd name="T61" fmla="*/ 8 h 98"/>
                <a:gd name="T62" fmla="*/ 83 w 104"/>
                <a:gd name="T63" fmla="*/ 5 h 98"/>
                <a:gd name="T64" fmla="*/ 74 w 104"/>
                <a:gd name="T65" fmla="*/ 3 h 98"/>
                <a:gd name="T66" fmla="*/ 74 w 104"/>
                <a:gd name="T67" fmla="*/ 0 h 98"/>
                <a:gd name="T68" fmla="*/ 104 w 104"/>
                <a:gd name="T6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98">
                  <a:moveTo>
                    <a:pt x="104" y="0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0" y="3"/>
                    <a:pt x="98" y="4"/>
                    <a:pt x="96" y="6"/>
                  </a:cubicBezTo>
                  <a:cubicBezTo>
                    <a:pt x="94" y="8"/>
                    <a:pt x="90" y="13"/>
                    <a:pt x="85" y="22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64" y="81"/>
                    <a:pt x="64" y="81"/>
                    <a:pt x="64" y="81"/>
                  </a:cubicBezTo>
                  <a:cubicBezTo>
                    <a:pt x="64" y="86"/>
                    <a:pt x="64" y="89"/>
                    <a:pt x="64" y="91"/>
                  </a:cubicBezTo>
                  <a:cubicBezTo>
                    <a:pt x="65" y="92"/>
                    <a:pt x="66" y="93"/>
                    <a:pt x="67" y="94"/>
                  </a:cubicBezTo>
                  <a:cubicBezTo>
                    <a:pt x="69" y="95"/>
                    <a:pt x="71" y="95"/>
                    <a:pt x="74" y="95"/>
                  </a:cubicBezTo>
                  <a:cubicBezTo>
                    <a:pt x="79" y="95"/>
                    <a:pt x="79" y="95"/>
                    <a:pt x="79" y="95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24" y="98"/>
                    <a:pt x="24" y="98"/>
                    <a:pt x="24" y="98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29" y="95"/>
                    <a:pt x="29" y="95"/>
                    <a:pt x="29" y="95"/>
                  </a:cubicBezTo>
                  <a:cubicBezTo>
                    <a:pt x="32" y="95"/>
                    <a:pt x="35" y="95"/>
                    <a:pt x="36" y="94"/>
                  </a:cubicBezTo>
                  <a:cubicBezTo>
                    <a:pt x="37" y="93"/>
                    <a:pt x="38" y="92"/>
                    <a:pt x="39" y="90"/>
                  </a:cubicBezTo>
                  <a:cubicBezTo>
                    <a:pt x="40" y="89"/>
                    <a:pt x="40" y="86"/>
                    <a:pt x="40" y="81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2" y="11"/>
                    <a:pt x="9" y="6"/>
                    <a:pt x="7" y="5"/>
                  </a:cubicBezTo>
                  <a:cubicBezTo>
                    <a:pt x="5" y="4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2" y="3"/>
                    <a:pt x="40" y="3"/>
                    <a:pt x="39" y="4"/>
                  </a:cubicBezTo>
                  <a:cubicBezTo>
                    <a:pt x="38" y="5"/>
                    <a:pt x="37" y="6"/>
                    <a:pt x="37" y="7"/>
                  </a:cubicBezTo>
                  <a:cubicBezTo>
                    <a:pt x="37" y="8"/>
                    <a:pt x="39" y="13"/>
                    <a:pt x="43" y="20"/>
                  </a:cubicBezTo>
                  <a:cubicBezTo>
                    <a:pt x="60" y="52"/>
                    <a:pt x="60" y="52"/>
                    <a:pt x="60" y="52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82" y="15"/>
                    <a:pt x="85" y="10"/>
                    <a:pt x="85" y="8"/>
                  </a:cubicBezTo>
                  <a:cubicBezTo>
                    <a:pt x="85" y="7"/>
                    <a:pt x="84" y="6"/>
                    <a:pt x="83" y="5"/>
                  </a:cubicBezTo>
                  <a:cubicBezTo>
                    <a:pt x="81" y="4"/>
                    <a:pt x="78" y="3"/>
                    <a:pt x="74" y="3"/>
                  </a:cubicBezTo>
                  <a:cubicBezTo>
                    <a:pt x="74" y="0"/>
                    <a:pt x="74" y="0"/>
                    <a:pt x="74" y="0"/>
                  </a:cubicBezTo>
                  <a:lnTo>
                    <a:pt x="1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36"/>
          <p:cNvSpPr txBox="1">
            <a:spLocks noGrp="1"/>
          </p:cNvSpPr>
          <p:nvPr>
            <p:ph type="subTitle" idx="1"/>
          </p:nvPr>
        </p:nvSpPr>
        <p:spPr>
          <a:xfrm>
            <a:off x="1116273" y="1275606"/>
            <a:ext cx="6336704" cy="26642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dirty="0" smtClean="0">
                <a:latin typeface="Source Sans Pro" panose="020B0604020202020204" charset="0"/>
              </a:rPr>
              <a:t>Authors</a:t>
            </a:r>
            <a:r>
              <a:rPr lang="fr-FR" dirty="0" smtClean="0">
                <a:latin typeface="Source Sans Pro" panose="020B0604020202020204" charset="0"/>
              </a:rPr>
              <a:t> : </a:t>
            </a:r>
            <a:r>
              <a:rPr lang="en-US" dirty="0" smtClean="0">
                <a:latin typeface="Source Sans Pro" panose="020B0604020202020204" charset="0"/>
              </a:rPr>
              <a:t>Josep Torrellas ,</a:t>
            </a:r>
            <a:r>
              <a:rPr lang="fr-FR" dirty="0">
                <a:latin typeface="Source Sans Pro" panose="020B0604020202020204" charset="0"/>
              </a:rPr>
              <a:t> Bhargava </a:t>
            </a:r>
            <a:r>
              <a:rPr lang="fr-FR" dirty="0" smtClean="0">
                <a:latin typeface="Source Sans Pro" panose="020B0604020202020204" charset="0"/>
              </a:rPr>
              <a:t>Gopireddy</a:t>
            </a:r>
          </a:p>
          <a:p>
            <a:pPr algn="l"/>
            <a:endParaRPr lang="fr-FR" dirty="0" smtClean="0">
              <a:latin typeface="Source Sans Pro" panose="020B0604020202020204" charset="0"/>
            </a:endParaRPr>
          </a:p>
          <a:p>
            <a:pPr algn="l"/>
            <a:r>
              <a:rPr lang="fr-FR" dirty="0" smtClean="0">
                <a:latin typeface="Source Sans Pro" panose="020B0604020202020204" charset="0"/>
              </a:rPr>
              <a:t>Institution : </a:t>
            </a:r>
            <a:r>
              <a:rPr lang="en-US" b="1" dirty="0" smtClean="0"/>
              <a:t>Saburo </a:t>
            </a:r>
            <a:r>
              <a:rPr lang="en-US" b="1" dirty="0"/>
              <a:t>Muroga Professor of Computer </a:t>
            </a:r>
            <a:r>
              <a:rPr lang="en-US" b="1" dirty="0" smtClean="0"/>
              <a:t>Science</a:t>
            </a:r>
          </a:p>
          <a:p>
            <a:pPr algn="l"/>
            <a:r>
              <a:rPr lang="en-US" b="1" dirty="0" smtClean="0"/>
              <a:t>University </a:t>
            </a:r>
            <a:r>
              <a:rPr lang="en-US" b="1" dirty="0"/>
              <a:t>of Illinois at </a:t>
            </a:r>
            <a:r>
              <a:rPr lang="en-US" b="1" dirty="0" smtClean="0"/>
              <a:t>Urbana-Champaign</a:t>
            </a:r>
          </a:p>
          <a:p>
            <a:pPr algn="l"/>
            <a:endParaRPr lang="en-US" dirty="0" smtClean="0">
              <a:latin typeface="Source Sans Pro" panose="020B0604020202020204" charset="0"/>
            </a:endParaRPr>
          </a:p>
          <a:p>
            <a:pPr algn="l"/>
            <a:r>
              <a:rPr lang="en-US" dirty="0" smtClean="0">
                <a:latin typeface="Source Sans Pro" panose="020B0604020202020204" charset="0"/>
              </a:rPr>
              <a:t>He </a:t>
            </a:r>
            <a:r>
              <a:rPr lang="en-US" dirty="0">
                <a:latin typeface="Source Sans Pro" panose="020B0604020202020204" charset="0"/>
              </a:rPr>
              <a:t>is the Director of </a:t>
            </a:r>
            <a:r>
              <a:rPr lang="en-US" dirty="0" smtClean="0">
                <a:latin typeface="Source Sans Pro" panose="020B0604020202020204" charset="0"/>
              </a:rPr>
              <a:t>the Center </a:t>
            </a:r>
            <a:r>
              <a:rPr lang="en-US" dirty="0">
                <a:latin typeface="Source Sans Pro" panose="020B0604020202020204" charset="0"/>
              </a:rPr>
              <a:t>for Programmable </a:t>
            </a:r>
            <a:r>
              <a:rPr lang="en-US" dirty="0" smtClean="0">
                <a:latin typeface="Source Sans Pro" panose="020B0604020202020204" charset="0"/>
              </a:rPr>
              <a:t>Extreme-Scale</a:t>
            </a:r>
          </a:p>
          <a:p>
            <a:pPr algn="l"/>
            <a:r>
              <a:rPr lang="en-US" dirty="0" smtClean="0">
                <a:latin typeface="Source Sans Pro" panose="020B0604020202020204" charset="0"/>
              </a:rPr>
              <a:t>Computing</a:t>
            </a:r>
            <a:r>
              <a:rPr lang="en-US" dirty="0">
                <a:latin typeface="Source Sans Pro" panose="020B0604020202020204" charset="0"/>
              </a:rPr>
              <a:t>, a Co-Leader </a:t>
            </a:r>
            <a:r>
              <a:rPr lang="en-US" dirty="0" smtClean="0">
                <a:latin typeface="Source Sans Pro" panose="020B0604020202020204" charset="0"/>
              </a:rPr>
              <a:t>of the </a:t>
            </a:r>
            <a:r>
              <a:rPr lang="en-US" dirty="0">
                <a:latin typeface="Source Sans Pro" panose="020B0604020202020204" charset="0"/>
              </a:rPr>
              <a:t>Intel Strategic Research Alliance (</a:t>
            </a:r>
            <a:r>
              <a:rPr lang="en-US" dirty="0" smtClean="0">
                <a:latin typeface="Source Sans Pro" panose="020B0604020202020204" charset="0"/>
              </a:rPr>
              <a:t>ISRA)</a:t>
            </a:r>
          </a:p>
          <a:p>
            <a:pPr algn="l"/>
            <a:r>
              <a:rPr lang="en-US" dirty="0" smtClean="0">
                <a:latin typeface="Source Sans Pro" panose="020B0604020202020204" charset="0"/>
              </a:rPr>
              <a:t>On Computer Security, and </a:t>
            </a:r>
            <a:r>
              <a:rPr lang="en-US" dirty="0">
                <a:latin typeface="Source Sans Pro" panose="020B0604020202020204" charset="0"/>
              </a:rPr>
              <a:t>past Director of the </a:t>
            </a:r>
            <a:r>
              <a:rPr lang="en-US" dirty="0">
                <a:latin typeface="Source Sans Pro" panose="020B0604020202020204" charset="0"/>
                <a:hlinkClick r:id="rId3"/>
              </a:rPr>
              <a:t>Illinois-Intel </a:t>
            </a:r>
            <a:r>
              <a:rPr lang="en-US" dirty="0" smtClean="0">
                <a:latin typeface="Source Sans Pro" panose="020B0604020202020204" charset="0"/>
                <a:hlinkClick r:id="rId3"/>
              </a:rPr>
              <a:t>Parallelism</a:t>
            </a:r>
          </a:p>
          <a:p>
            <a:pPr algn="l"/>
            <a:r>
              <a:rPr lang="en-US" dirty="0" smtClean="0">
                <a:latin typeface="Source Sans Pro" panose="020B0604020202020204" charset="0"/>
                <a:hlinkClick r:id="rId3"/>
              </a:rPr>
              <a:t>Center(I2PC</a:t>
            </a:r>
            <a:r>
              <a:rPr lang="en-US" dirty="0">
                <a:latin typeface="Source Sans Pro" panose="020B0604020202020204" charset="0"/>
                <a:hlinkClick r:id="rId3"/>
              </a:rPr>
              <a:t>)</a:t>
            </a:r>
            <a:r>
              <a:rPr lang="en-US" dirty="0">
                <a:latin typeface="Source Sans Pro" panose="020B0604020202020204" charset="0"/>
              </a:rPr>
              <a:t>. </a:t>
            </a:r>
            <a:endParaRPr lang="en-US" dirty="0" smtClean="0">
              <a:latin typeface="Source Sans Pro" panose="020B0604020202020204" charset="0"/>
            </a:endParaRPr>
          </a:p>
          <a:p>
            <a:pPr algn="l"/>
            <a:r>
              <a:rPr lang="en-US" dirty="0"/>
              <a:t>Torrellas has made many contributions to </a:t>
            </a:r>
            <a:r>
              <a:rPr lang="en-US" dirty="0" smtClean="0"/>
              <a:t>shared-memory</a:t>
            </a:r>
          </a:p>
          <a:p>
            <a:pPr algn="l"/>
            <a:r>
              <a:rPr lang="en-US" dirty="0" smtClean="0"/>
              <a:t>Multiprocessor architectures </a:t>
            </a:r>
            <a:r>
              <a:rPr lang="en-US" dirty="0"/>
              <a:t>and thread-level speculation (TLS) </a:t>
            </a:r>
            <a:r>
              <a:rPr lang="en-US" dirty="0" smtClean="0"/>
              <a:t>over</a:t>
            </a:r>
          </a:p>
          <a:p>
            <a:pPr algn="l"/>
            <a:r>
              <a:rPr lang="en-US" dirty="0" smtClean="0"/>
              <a:t>more </a:t>
            </a:r>
            <a:r>
              <a:rPr lang="en-US" dirty="0"/>
              <a:t>than </a:t>
            </a:r>
            <a:r>
              <a:rPr lang="en-US" dirty="0" smtClean="0"/>
              <a:t>thirty years</a:t>
            </a:r>
            <a:r>
              <a:rPr lang="en-US" dirty="0"/>
              <a:t>.</a:t>
            </a:r>
          </a:p>
          <a:p>
            <a:pPr algn="l"/>
            <a:endParaRPr lang="en-US" sz="1500" dirty="0">
              <a:latin typeface="Source Sans Pro" panose="020B0604020202020204" charset="0"/>
            </a:endParaRPr>
          </a:p>
        </p:txBody>
      </p:sp>
      <p:grpSp>
        <p:nvGrpSpPr>
          <p:cNvPr id="30" name="组合 98"/>
          <p:cNvGrpSpPr/>
          <p:nvPr/>
        </p:nvGrpSpPr>
        <p:grpSpPr>
          <a:xfrm>
            <a:off x="667019" y="4547190"/>
            <a:ext cx="1729160" cy="540000"/>
            <a:chOff x="-8974138" y="1552575"/>
            <a:chExt cx="8977313" cy="2803525"/>
          </a:xfrm>
          <a:solidFill>
            <a:schemeClr val="tx1"/>
          </a:solidFill>
        </p:grpSpPr>
        <p:sp>
          <p:nvSpPr>
            <p:cNvPr id="31" name="Freeform 5"/>
            <p:cNvSpPr/>
            <p:nvPr/>
          </p:nvSpPr>
          <p:spPr bwMode="auto">
            <a:xfrm>
              <a:off x="-5613400" y="1725613"/>
              <a:ext cx="146050" cy="477838"/>
            </a:xfrm>
            <a:custGeom>
              <a:avLst/>
              <a:gdLst>
                <a:gd name="T0" fmla="*/ 1 w 39"/>
                <a:gd name="T1" fmla="*/ 0 h 127"/>
                <a:gd name="T2" fmla="*/ 7 w 39"/>
                <a:gd name="T3" fmla="*/ 127 h 127"/>
                <a:gd name="T4" fmla="*/ 39 w 39"/>
                <a:gd name="T5" fmla="*/ 60 h 127"/>
                <a:gd name="T6" fmla="*/ 5 w 39"/>
                <a:gd name="T7" fmla="*/ 2 h 127"/>
                <a:gd name="T8" fmla="*/ 3 w 39"/>
                <a:gd name="T9" fmla="*/ 1 h 127"/>
                <a:gd name="T10" fmla="*/ 1 w 39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27">
                  <a:moveTo>
                    <a:pt x="1" y="0"/>
                  </a:moveTo>
                  <a:cubicBezTo>
                    <a:pt x="0" y="0"/>
                    <a:pt x="30" y="102"/>
                    <a:pt x="7" y="127"/>
                  </a:cubicBezTo>
                  <a:cubicBezTo>
                    <a:pt x="7" y="127"/>
                    <a:pt x="32" y="106"/>
                    <a:pt x="39" y="60"/>
                  </a:cubicBezTo>
                  <a:cubicBezTo>
                    <a:pt x="39" y="60"/>
                    <a:pt x="36" y="31"/>
                    <a:pt x="5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6"/>
            <p:cNvSpPr/>
            <p:nvPr/>
          </p:nvSpPr>
          <p:spPr bwMode="auto">
            <a:xfrm>
              <a:off x="-5368925" y="2532063"/>
              <a:ext cx="574675" cy="1192213"/>
            </a:xfrm>
            <a:custGeom>
              <a:avLst/>
              <a:gdLst>
                <a:gd name="T0" fmla="*/ 25 w 153"/>
                <a:gd name="T1" fmla="*/ 144 h 317"/>
                <a:gd name="T2" fmla="*/ 2 w 153"/>
                <a:gd name="T3" fmla="*/ 131 h 317"/>
                <a:gd name="T4" fmla="*/ 14 w 153"/>
                <a:gd name="T5" fmla="*/ 121 h 317"/>
                <a:gd name="T6" fmla="*/ 84 w 153"/>
                <a:gd name="T7" fmla="*/ 57 h 317"/>
                <a:gd name="T8" fmla="*/ 84 w 153"/>
                <a:gd name="T9" fmla="*/ 99 h 317"/>
                <a:gd name="T10" fmla="*/ 97 w 153"/>
                <a:gd name="T11" fmla="*/ 91 h 317"/>
                <a:gd name="T12" fmla="*/ 129 w 153"/>
                <a:gd name="T13" fmla="*/ 17 h 317"/>
                <a:gd name="T14" fmla="*/ 153 w 153"/>
                <a:gd name="T15" fmla="*/ 22 h 317"/>
                <a:gd name="T16" fmla="*/ 143 w 153"/>
                <a:gd name="T17" fmla="*/ 81 h 317"/>
                <a:gd name="T18" fmla="*/ 109 w 153"/>
                <a:gd name="T19" fmla="*/ 292 h 317"/>
                <a:gd name="T20" fmla="*/ 70 w 153"/>
                <a:gd name="T21" fmla="*/ 257 h 317"/>
                <a:gd name="T22" fmla="*/ 103 w 153"/>
                <a:gd name="T23" fmla="*/ 250 h 317"/>
                <a:gd name="T24" fmla="*/ 127 w 153"/>
                <a:gd name="T25" fmla="*/ 57 h 317"/>
                <a:gd name="T26" fmla="*/ 70 w 153"/>
                <a:gd name="T27" fmla="*/ 170 h 317"/>
                <a:gd name="T28" fmla="*/ 48 w 153"/>
                <a:gd name="T29" fmla="*/ 149 h 317"/>
                <a:gd name="T30" fmla="*/ 57 w 153"/>
                <a:gd name="T31" fmla="*/ 73 h 317"/>
                <a:gd name="T32" fmla="*/ 27 w 153"/>
                <a:gd name="T33" fmla="*/ 136 h 317"/>
                <a:gd name="T34" fmla="*/ 26 w 153"/>
                <a:gd name="T35" fmla="*/ 140 h 317"/>
                <a:gd name="T36" fmla="*/ 25 w 153"/>
                <a:gd name="T37" fmla="*/ 144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3" h="317">
                  <a:moveTo>
                    <a:pt x="25" y="144"/>
                  </a:moveTo>
                  <a:cubicBezTo>
                    <a:pt x="25" y="144"/>
                    <a:pt x="8" y="162"/>
                    <a:pt x="2" y="131"/>
                  </a:cubicBezTo>
                  <a:cubicBezTo>
                    <a:pt x="2" y="131"/>
                    <a:pt x="0" y="121"/>
                    <a:pt x="14" y="121"/>
                  </a:cubicBezTo>
                  <a:cubicBezTo>
                    <a:pt x="14" y="121"/>
                    <a:pt x="65" y="32"/>
                    <a:pt x="84" y="57"/>
                  </a:cubicBezTo>
                  <a:cubicBezTo>
                    <a:pt x="84" y="57"/>
                    <a:pt x="89" y="79"/>
                    <a:pt x="84" y="99"/>
                  </a:cubicBezTo>
                  <a:cubicBezTo>
                    <a:pt x="84" y="99"/>
                    <a:pt x="95" y="103"/>
                    <a:pt x="97" y="91"/>
                  </a:cubicBezTo>
                  <a:cubicBezTo>
                    <a:pt x="97" y="91"/>
                    <a:pt x="128" y="42"/>
                    <a:pt x="129" y="17"/>
                  </a:cubicBezTo>
                  <a:cubicBezTo>
                    <a:pt x="129" y="17"/>
                    <a:pt x="153" y="0"/>
                    <a:pt x="153" y="22"/>
                  </a:cubicBezTo>
                  <a:cubicBezTo>
                    <a:pt x="153" y="22"/>
                    <a:pt x="143" y="65"/>
                    <a:pt x="143" y="81"/>
                  </a:cubicBezTo>
                  <a:cubicBezTo>
                    <a:pt x="143" y="81"/>
                    <a:pt x="136" y="249"/>
                    <a:pt x="109" y="292"/>
                  </a:cubicBezTo>
                  <a:cubicBezTo>
                    <a:pt x="109" y="292"/>
                    <a:pt x="95" y="317"/>
                    <a:pt x="70" y="257"/>
                  </a:cubicBezTo>
                  <a:cubicBezTo>
                    <a:pt x="70" y="257"/>
                    <a:pt x="101" y="287"/>
                    <a:pt x="103" y="250"/>
                  </a:cubicBezTo>
                  <a:cubicBezTo>
                    <a:pt x="103" y="250"/>
                    <a:pt x="134" y="75"/>
                    <a:pt x="127" y="57"/>
                  </a:cubicBezTo>
                  <a:cubicBezTo>
                    <a:pt x="127" y="57"/>
                    <a:pt x="80" y="145"/>
                    <a:pt x="70" y="170"/>
                  </a:cubicBezTo>
                  <a:cubicBezTo>
                    <a:pt x="70" y="170"/>
                    <a:pt x="47" y="171"/>
                    <a:pt x="48" y="149"/>
                  </a:cubicBezTo>
                  <a:cubicBezTo>
                    <a:pt x="48" y="149"/>
                    <a:pt x="94" y="43"/>
                    <a:pt x="57" y="73"/>
                  </a:cubicBezTo>
                  <a:cubicBezTo>
                    <a:pt x="57" y="73"/>
                    <a:pt x="35" y="117"/>
                    <a:pt x="27" y="136"/>
                  </a:cubicBezTo>
                  <a:cubicBezTo>
                    <a:pt x="26" y="140"/>
                    <a:pt x="26" y="140"/>
                    <a:pt x="26" y="140"/>
                  </a:cubicBezTo>
                  <a:lnTo>
                    <a:pt x="25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7"/>
            <p:cNvSpPr/>
            <p:nvPr/>
          </p:nvSpPr>
          <p:spPr bwMode="auto">
            <a:xfrm>
              <a:off x="-4881563" y="2038350"/>
              <a:ext cx="593725" cy="1441450"/>
            </a:xfrm>
            <a:custGeom>
              <a:avLst/>
              <a:gdLst>
                <a:gd name="T0" fmla="*/ 2 w 158"/>
                <a:gd name="T1" fmla="*/ 86 h 383"/>
                <a:gd name="T2" fmla="*/ 88 w 158"/>
                <a:gd name="T3" fmla="*/ 41 h 383"/>
                <a:gd name="T4" fmla="*/ 105 w 158"/>
                <a:gd name="T5" fmla="*/ 47 h 383"/>
                <a:gd name="T6" fmla="*/ 91 w 158"/>
                <a:gd name="T7" fmla="*/ 341 h 383"/>
                <a:gd name="T8" fmla="*/ 27 w 158"/>
                <a:gd name="T9" fmla="*/ 312 h 383"/>
                <a:gd name="T10" fmla="*/ 111 w 158"/>
                <a:gd name="T11" fmla="*/ 383 h 383"/>
                <a:gd name="T12" fmla="*/ 116 w 158"/>
                <a:gd name="T13" fmla="*/ 352 h 383"/>
                <a:gd name="T14" fmla="*/ 131 w 158"/>
                <a:gd name="T15" fmla="*/ 56 h 383"/>
                <a:gd name="T16" fmla="*/ 106 w 158"/>
                <a:gd name="T17" fmla="*/ 9 h 383"/>
                <a:gd name="T18" fmla="*/ 8 w 158"/>
                <a:gd name="T19" fmla="*/ 81 h 383"/>
                <a:gd name="T20" fmla="*/ 0 w 158"/>
                <a:gd name="T21" fmla="*/ 84 h 383"/>
                <a:gd name="T22" fmla="*/ 2 w 158"/>
                <a:gd name="T23" fmla="*/ 86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383">
                  <a:moveTo>
                    <a:pt x="2" y="86"/>
                  </a:moveTo>
                  <a:cubicBezTo>
                    <a:pt x="2" y="86"/>
                    <a:pt x="62" y="75"/>
                    <a:pt x="88" y="41"/>
                  </a:cubicBezTo>
                  <a:cubicBezTo>
                    <a:pt x="88" y="41"/>
                    <a:pt x="107" y="26"/>
                    <a:pt x="105" y="47"/>
                  </a:cubicBezTo>
                  <a:cubicBezTo>
                    <a:pt x="105" y="47"/>
                    <a:pt x="75" y="157"/>
                    <a:pt x="91" y="341"/>
                  </a:cubicBezTo>
                  <a:cubicBezTo>
                    <a:pt x="91" y="341"/>
                    <a:pt x="32" y="321"/>
                    <a:pt x="27" y="312"/>
                  </a:cubicBezTo>
                  <a:cubicBezTo>
                    <a:pt x="27" y="312"/>
                    <a:pt x="92" y="372"/>
                    <a:pt x="111" y="383"/>
                  </a:cubicBezTo>
                  <a:cubicBezTo>
                    <a:pt x="111" y="383"/>
                    <a:pt x="121" y="383"/>
                    <a:pt x="116" y="352"/>
                  </a:cubicBezTo>
                  <a:cubicBezTo>
                    <a:pt x="116" y="352"/>
                    <a:pt x="104" y="106"/>
                    <a:pt x="131" y="56"/>
                  </a:cubicBezTo>
                  <a:cubicBezTo>
                    <a:pt x="131" y="56"/>
                    <a:pt x="158" y="0"/>
                    <a:pt x="106" y="9"/>
                  </a:cubicBezTo>
                  <a:cubicBezTo>
                    <a:pt x="106" y="9"/>
                    <a:pt x="16" y="79"/>
                    <a:pt x="8" y="81"/>
                  </a:cubicBezTo>
                  <a:cubicBezTo>
                    <a:pt x="0" y="84"/>
                    <a:pt x="0" y="84"/>
                    <a:pt x="0" y="84"/>
                  </a:cubicBezTo>
                  <a:lnTo>
                    <a:pt x="2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8"/>
            <p:cNvSpPr/>
            <p:nvPr/>
          </p:nvSpPr>
          <p:spPr bwMode="auto">
            <a:xfrm>
              <a:off x="-4865688" y="2444750"/>
              <a:ext cx="214313" cy="527050"/>
            </a:xfrm>
            <a:custGeom>
              <a:avLst/>
              <a:gdLst>
                <a:gd name="T0" fmla="*/ 4 w 57"/>
                <a:gd name="T1" fmla="*/ 1 h 140"/>
                <a:gd name="T2" fmla="*/ 52 w 57"/>
                <a:gd name="T3" fmla="*/ 60 h 140"/>
                <a:gd name="T4" fmla="*/ 34 w 57"/>
                <a:gd name="T5" fmla="*/ 93 h 140"/>
                <a:gd name="T6" fmla="*/ 53 w 57"/>
                <a:gd name="T7" fmla="*/ 136 h 140"/>
                <a:gd name="T8" fmla="*/ 23 w 57"/>
                <a:gd name="T9" fmla="*/ 115 h 140"/>
                <a:gd name="T10" fmla="*/ 31 w 57"/>
                <a:gd name="T11" fmla="*/ 71 h 140"/>
                <a:gd name="T12" fmla="*/ 0 w 57"/>
                <a:gd name="T13" fmla="*/ 0 h 140"/>
                <a:gd name="T14" fmla="*/ 3 w 57"/>
                <a:gd name="T15" fmla="*/ 1 h 140"/>
                <a:gd name="T16" fmla="*/ 4 w 57"/>
                <a:gd name="T17" fmla="*/ 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140">
                  <a:moveTo>
                    <a:pt x="4" y="1"/>
                  </a:moveTo>
                  <a:cubicBezTo>
                    <a:pt x="4" y="1"/>
                    <a:pt x="57" y="15"/>
                    <a:pt x="52" y="60"/>
                  </a:cubicBezTo>
                  <a:cubicBezTo>
                    <a:pt x="34" y="93"/>
                    <a:pt x="34" y="93"/>
                    <a:pt x="34" y="93"/>
                  </a:cubicBezTo>
                  <a:cubicBezTo>
                    <a:pt x="34" y="93"/>
                    <a:pt x="36" y="119"/>
                    <a:pt x="53" y="136"/>
                  </a:cubicBezTo>
                  <a:cubicBezTo>
                    <a:pt x="53" y="136"/>
                    <a:pt x="31" y="140"/>
                    <a:pt x="23" y="115"/>
                  </a:cubicBezTo>
                  <a:cubicBezTo>
                    <a:pt x="23" y="115"/>
                    <a:pt x="19" y="87"/>
                    <a:pt x="31" y="71"/>
                  </a:cubicBezTo>
                  <a:cubicBezTo>
                    <a:pt x="31" y="71"/>
                    <a:pt x="52" y="35"/>
                    <a:pt x="0" y="0"/>
                  </a:cubicBezTo>
                  <a:cubicBezTo>
                    <a:pt x="3" y="1"/>
                    <a:pt x="3" y="1"/>
                    <a:pt x="3" y="1"/>
                  </a:cubicBezTo>
                  <a:lnTo>
                    <a:pt x="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9"/>
            <p:cNvSpPr>
              <a:spLocks noEditPoints="1"/>
            </p:cNvSpPr>
            <p:nvPr/>
          </p:nvSpPr>
          <p:spPr bwMode="auto">
            <a:xfrm>
              <a:off x="-5805488" y="1744663"/>
              <a:ext cx="1011238" cy="1825625"/>
            </a:xfrm>
            <a:custGeom>
              <a:avLst/>
              <a:gdLst>
                <a:gd name="T0" fmla="*/ 216 w 269"/>
                <a:gd name="T1" fmla="*/ 65 h 485"/>
                <a:gd name="T2" fmla="*/ 251 w 269"/>
                <a:gd name="T3" fmla="*/ 102 h 485"/>
                <a:gd name="T4" fmla="*/ 263 w 269"/>
                <a:gd name="T5" fmla="*/ 134 h 485"/>
                <a:gd name="T6" fmla="*/ 216 w 269"/>
                <a:gd name="T7" fmla="*/ 164 h 485"/>
                <a:gd name="T8" fmla="*/ 216 w 269"/>
                <a:gd name="T9" fmla="*/ 136 h 485"/>
                <a:gd name="T10" fmla="*/ 231 w 269"/>
                <a:gd name="T11" fmla="*/ 126 h 485"/>
                <a:gd name="T12" fmla="*/ 234 w 269"/>
                <a:gd name="T13" fmla="*/ 98 h 485"/>
                <a:gd name="T14" fmla="*/ 216 w 269"/>
                <a:gd name="T15" fmla="*/ 74 h 485"/>
                <a:gd name="T16" fmla="*/ 216 w 269"/>
                <a:gd name="T17" fmla="*/ 65 h 485"/>
                <a:gd name="T18" fmla="*/ 18 w 269"/>
                <a:gd name="T19" fmla="*/ 275 h 485"/>
                <a:gd name="T20" fmla="*/ 55 w 269"/>
                <a:gd name="T21" fmla="*/ 349 h 485"/>
                <a:gd name="T22" fmla="*/ 75 w 269"/>
                <a:gd name="T23" fmla="*/ 252 h 485"/>
                <a:gd name="T24" fmla="*/ 85 w 269"/>
                <a:gd name="T25" fmla="*/ 223 h 485"/>
                <a:gd name="T26" fmla="*/ 163 w 269"/>
                <a:gd name="T27" fmla="*/ 164 h 485"/>
                <a:gd name="T28" fmla="*/ 200 w 269"/>
                <a:gd name="T29" fmla="*/ 41 h 485"/>
                <a:gd name="T30" fmla="*/ 206 w 269"/>
                <a:gd name="T31" fmla="*/ 53 h 485"/>
                <a:gd name="T32" fmla="*/ 216 w 269"/>
                <a:gd name="T33" fmla="*/ 65 h 485"/>
                <a:gd name="T34" fmla="*/ 216 w 269"/>
                <a:gd name="T35" fmla="*/ 74 h 485"/>
                <a:gd name="T36" fmla="*/ 207 w 269"/>
                <a:gd name="T37" fmla="*/ 65 h 485"/>
                <a:gd name="T38" fmla="*/ 202 w 269"/>
                <a:gd name="T39" fmla="*/ 73 h 485"/>
                <a:gd name="T40" fmla="*/ 198 w 269"/>
                <a:gd name="T41" fmla="*/ 138 h 485"/>
                <a:gd name="T42" fmla="*/ 216 w 269"/>
                <a:gd name="T43" fmla="*/ 136 h 485"/>
                <a:gd name="T44" fmla="*/ 216 w 269"/>
                <a:gd name="T45" fmla="*/ 164 h 485"/>
                <a:gd name="T46" fmla="*/ 137 w 269"/>
                <a:gd name="T47" fmla="*/ 231 h 485"/>
                <a:gd name="T48" fmla="*/ 104 w 269"/>
                <a:gd name="T49" fmla="*/ 237 h 485"/>
                <a:gd name="T50" fmla="*/ 98 w 269"/>
                <a:gd name="T51" fmla="*/ 261 h 485"/>
                <a:gd name="T52" fmla="*/ 67 w 269"/>
                <a:gd name="T53" fmla="*/ 372 h 485"/>
                <a:gd name="T54" fmla="*/ 29 w 269"/>
                <a:gd name="T55" fmla="*/ 485 h 485"/>
                <a:gd name="T56" fmla="*/ 5 w 269"/>
                <a:gd name="T57" fmla="*/ 454 h 485"/>
                <a:gd name="T58" fmla="*/ 9 w 269"/>
                <a:gd name="T59" fmla="*/ 356 h 485"/>
                <a:gd name="T60" fmla="*/ 16 w 269"/>
                <a:gd name="T61" fmla="*/ 287 h 485"/>
                <a:gd name="T62" fmla="*/ 18 w 269"/>
                <a:gd name="T63" fmla="*/ 27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9" h="485">
                  <a:moveTo>
                    <a:pt x="216" y="65"/>
                  </a:moveTo>
                  <a:cubicBezTo>
                    <a:pt x="251" y="102"/>
                    <a:pt x="251" y="102"/>
                    <a:pt x="251" y="102"/>
                  </a:cubicBezTo>
                  <a:cubicBezTo>
                    <a:pt x="251" y="102"/>
                    <a:pt x="269" y="105"/>
                    <a:pt x="263" y="134"/>
                  </a:cubicBezTo>
                  <a:cubicBezTo>
                    <a:pt x="263" y="134"/>
                    <a:pt x="242" y="147"/>
                    <a:pt x="216" y="164"/>
                  </a:cubicBezTo>
                  <a:cubicBezTo>
                    <a:pt x="216" y="136"/>
                    <a:pt x="216" y="136"/>
                    <a:pt x="216" y="136"/>
                  </a:cubicBezTo>
                  <a:cubicBezTo>
                    <a:pt x="224" y="132"/>
                    <a:pt x="231" y="126"/>
                    <a:pt x="231" y="126"/>
                  </a:cubicBezTo>
                  <a:cubicBezTo>
                    <a:pt x="237" y="120"/>
                    <a:pt x="234" y="98"/>
                    <a:pt x="234" y="98"/>
                  </a:cubicBezTo>
                  <a:cubicBezTo>
                    <a:pt x="234" y="93"/>
                    <a:pt x="224" y="82"/>
                    <a:pt x="216" y="74"/>
                  </a:cubicBezTo>
                  <a:lnTo>
                    <a:pt x="216" y="65"/>
                  </a:lnTo>
                  <a:close/>
                  <a:moveTo>
                    <a:pt x="18" y="275"/>
                  </a:moveTo>
                  <a:cubicBezTo>
                    <a:pt x="18" y="275"/>
                    <a:pt x="39" y="421"/>
                    <a:pt x="55" y="349"/>
                  </a:cubicBezTo>
                  <a:cubicBezTo>
                    <a:pt x="55" y="349"/>
                    <a:pt x="82" y="271"/>
                    <a:pt x="75" y="252"/>
                  </a:cubicBezTo>
                  <a:cubicBezTo>
                    <a:pt x="75" y="252"/>
                    <a:pt x="65" y="245"/>
                    <a:pt x="85" y="223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63" y="164"/>
                    <a:pt x="185" y="0"/>
                    <a:pt x="200" y="41"/>
                  </a:cubicBezTo>
                  <a:cubicBezTo>
                    <a:pt x="206" y="53"/>
                    <a:pt x="206" y="53"/>
                    <a:pt x="206" y="53"/>
                  </a:cubicBezTo>
                  <a:cubicBezTo>
                    <a:pt x="216" y="65"/>
                    <a:pt x="216" y="65"/>
                    <a:pt x="216" y="65"/>
                  </a:cubicBezTo>
                  <a:cubicBezTo>
                    <a:pt x="216" y="74"/>
                    <a:pt x="216" y="74"/>
                    <a:pt x="216" y="74"/>
                  </a:cubicBezTo>
                  <a:cubicBezTo>
                    <a:pt x="211" y="69"/>
                    <a:pt x="207" y="65"/>
                    <a:pt x="207" y="65"/>
                  </a:cubicBezTo>
                  <a:cubicBezTo>
                    <a:pt x="202" y="73"/>
                    <a:pt x="202" y="73"/>
                    <a:pt x="202" y="73"/>
                  </a:cubicBezTo>
                  <a:cubicBezTo>
                    <a:pt x="198" y="138"/>
                    <a:pt x="198" y="138"/>
                    <a:pt x="198" y="138"/>
                  </a:cubicBezTo>
                  <a:cubicBezTo>
                    <a:pt x="198" y="144"/>
                    <a:pt x="208" y="141"/>
                    <a:pt x="216" y="136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186" y="185"/>
                    <a:pt x="149" y="212"/>
                    <a:pt x="137" y="231"/>
                  </a:cubicBezTo>
                  <a:cubicBezTo>
                    <a:pt x="137" y="231"/>
                    <a:pt x="131" y="237"/>
                    <a:pt x="104" y="237"/>
                  </a:cubicBezTo>
                  <a:cubicBezTo>
                    <a:pt x="104" y="237"/>
                    <a:pt x="98" y="237"/>
                    <a:pt x="98" y="261"/>
                  </a:cubicBezTo>
                  <a:cubicBezTo>
                    <a:pt x="98" y="261"/>
                    <a:pt x="76" y="341"/>
                    <a:pt x="67" y="372"/>
                  </a:cubicBezTo>
                  <a:cubicBezTo>
                    <a:pt x="67" y="372"/>
                    <a:pt x="42" y="478"/>
                    <a:pt x="29" y="485"/>
                  </a:cubicBezTo>
                  <a:cubicBezTo>
                    <a:pt x="29" y="485"/>
                    <a:pt x="0" y="483"/>
                    <a:pt x="5" y="454"/>
                  </a:cubicBezTo>
                  <a:cubicBezTo>
                    <a:pt x="5" y="454"/>
                    <a:pt x="10" y="373"/>
                    <a:pt x="9" y="356"/>
                  </a:cubicBezTo>
                  <a:cubicBezTo>
                    <a:pt x="16" y="287"/>
                    <a:pt x="16" y="287"/>
                    <a:pt x="16" y="287"/>
                  </a:cubicBezTo>
                  <a:lnTo>
                    <a:pt x="18" y="2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0"/>
            <p:cNvSpPr/>
            <p:nvPr/>
          </p:nvSpPr>
          <p:spPr bwMode="auto">
            <a:xfrm>
              <a:off x="-4013200" y="1966913"/>
              <a:ext cx="852488" cy="579438"/>
            </a:xfrm>
            <a:custGeom>
              <a:avLst/>
              <a:gdLst>
                <a:gd name="T0" fmla="*/ 6 w 227"/>
                <a:gd name="T1" fmla="*/ 142 h 154"/>
                <a:gd name="T2" fmla="*/ 126 w 227"/>
                <a:gd name="T3" fmla="*/ 99 h 154"/>
                <a:gd name="T4" fmla="*/ 170 w 227"/>
                <a:gd name="T5" fmla="*/ 0 h 154"/>
                <a:gd name="T6" fmla="*/ 161 w 227"/>
                <a:gd name="T7" fmla="*/ 84 h 154"/>
                <a:gd name="T8" fmla="*/ 206 w 227"/>
                <a:gd name="T9" fmla="*/ 64 h 154"/>
                <a:gd name="T10" fmla="*/ 209 w 227"/>
                <a:gd name="T11" fmla="*/ 53 h 154"/>
                <a:gd name="T12" fmla="*/ 219 w 227"/>
                <a:gd name="T13" fmla="*/ 73 h 154"/>
                <a:gd name="T14" fmla="*/ 43 w 227"/>
                <a:gd name="T15" fmla="*/ 151 h 154"/>
                <a:gd name="T16" fmla="*/ 0 w 227"/>
                <a:gd name="T17" fmla="*/ 144 h 154"/>
                <a:gd name="T18" fmla="*/ 6 w 227"/>
                <a:gd name="T19" fmla="*/ 1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154">
                  <a:moveTo>
                    <a:pt x="6" y="142"/>
                  </a:moveTo>
                  <a:cubicBezTo>
                    <a:pt x="6" y="143"/>
                    <a:pt x="11" y="154"/>
                    <a:pt x="126" y="99"/>
                  </a:cubicBezTo>
                  <a:cubicBezTo>
                    <a:pt x="126" y="99"/>
                    <a:pt x="148" y="3"/>
                    <a:pt x="170" y="0"/>
                  </a:cubicBezTo>
                  <a:cubicBezTo>
                    <a:pt x="170" y="0"/>
                    <a:pt x="177" y="56"/>
                    <a:pt x="161" y="84"/>
                  </a:cubicBezTo>
                  <a:cubicBezTo>
                    <a:pt x="161" y="84"/>
                    <a:pt x="179" y="90"/>
                    <a:pt x="206" y="64"/>
                  </a:cubicBezTo>
                  <a:cubicBezTo>
                    <a:pt x="206" y="64"/>
                    <a:pt x="201" y="41"/>
                    <a:pt x="209" y="53"/>
                  </a:cubicBezTo>
                  <a:cubicBezTo>
                    <a:pt x="209" y="53"/>
                    <a:pt x="227" y="68"/>
                    <a:pt x="219" y="73"/>
                  </a:cubicBezTo>
                  <a:cubicBezTo>
                    <a:pt x="219" y="73"/>
                    <a:pt x="109" y="149"/>
                    <a:pt x="43" y="151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44"/>
                    <a:pt x="6" y="140"/>
                    <a:pt x="6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1"/>
            <p:cNvSpPr>
              <a:spLocks noEditPoints="1"/>
            </p:cNvSpPr>
            <p:nvPr/>
          </p:nvSpPr>
          <p:spPr bwMode="auto">
            <a:xfrm>
              <a:off x="-4021138" y="2351088"/>
              <a:ext cx="965200" cy="1166813"/>
            </a:xfrm>
            <a:custGeom>
              <a:avLst/>
              <a:gdLst>
                <a:gd name="T0" fmla="*/ 130 w 257"/>
                <a:gd name="T1" fmla="*/ 50 h 310"/>
                <a:gd name="T2" fmla="*/ 218 w 257"/>
                <a:gd name="T3" fmla="*/ 16 h 310"/>
                <a:gd name="T4" fmla="*/ 254 w 257"/>
                <a:gd name="T5" fmla="*/ 13 h 310"/>
                <a:gd name="T6" fmla="*/ 254 w 257"/>
                <a:gd name="T7" fmla="*/ 60 h 310"/>
                <a:gd name="T8" fmla="*/ 255 w 257"/>
                <a:gd name="T9" fmla="*/ 249 h 310"/>
                <a:gd name="T10" fmla="*/ 195 w 257"/>
                <a:gd name="T11" fmla="*/ 256 h 310"/>
                <a:gd name="T12" fmla="*/ 239 w 257"/>
                <a:gd name="T13" fmla="*/ 243 h 310"/>
                <a:gd name="T14" fmla="*/ 242 w 257"/>
                <a:gd name="T15" fmla="*/ 46 h 310"/>
                <a:gd name="T16" fmla="*/ 210 w 257"/>
                <a:gd name="T17" fmla="*/ 30 h 310"/>
                <a:gd name="T18" fmla="*/ 130 w 257"/>
                <a:gd name="T19" fmla="*/ 64 h 310"/>
                <a:gd name="T20" fmla="*/ 130 w 257"/>
                <a:gd name="T21" fmla="*/ 50 h 310"/>
                <a:gd name="T22" fmla="*/ 130 w 257"/>
                <a:gd name="T23" fmla="*/ 97 h 310"/>
                <a:gd name="T24" fmla="*/ 130 w 257"/>
                <a:gd name="T25" fmla="*/ 160 h 310"/>
                <a:gd name="T26" fmla="*/ 130 w 257"/>
                <a:gd name="T27" fmla="*/ 159 h 310"/>
                <a:gd name="T28" fmla="*/ 137 w 257"/>
                <a:gd name="T29" fmla="*/ 156 h 310"/>
                <a:gd name="T30" fmla="*/ 139 w 257"/>
                <a:gd name="T31" fmla="*/ 187 h 310"/>
                <a:gd name="T32" fmla="*/ 130 w 257"/>
                <a:gd name="T33" fmla="*/ 191 h 310"/>
                <a:gd name="T34" fmla="*/ 130 w 257"/>
                <a:gd name="T35" fmla="*/ 205 h 310"/>
                <a:gd name="T36" fmla="*/ 135 w 257"/>
                <a:gd name="T37" fmla="*/ 202 h 310"/>
                <a:gd name="T38" fmla="*/ 144 w 257"/>
                <a:gd name="T39" fmla="*/ 246 h 310"/>
                <a:gd name="T40" fmla="*/ 151 w 257"/>
                <a:gd name="T41" fmla="*/ 190 h 310"/>
                <a:gd name="T42" fmla="*/ 137 w 257"/>
                <a:gd name="T43" fmla="*/ 139 h 310"/>
                <a:gd name="T44" fmla="*/ 161 w 257"/>
                <a:gd name="T45" fmla="*/ 96 h 310"/>
                <a:gd name="T46" fmla="*/ 138 w 257"/>
                <a:gd name="T47" fmla="*/ 87 h 310"/>
                <a:gd name="T48" fmla="*/ 130 w 257"/>
                <a:gd name="T49" fmla="*/ 97 h 310"/>
                <a:gd name="T50" fmla="*/ 13 w 257"/>
                <a:gd name="T51" fmla="*/ 213 h 310"/>
                <a:gd name="T52" fmla="*/ 0 w 257"/>
                <a:gd name="T53" fmla="*/ 201 h 310"/>
                <a:gd name="T54" fmla="*/ 47 w 257"/>
                <a:gd name="T55" fmla="*/ 102 h 310"/>
                <a:gd name="T56" fmla="*/ 130 w 257"/>
                <a:gd name="T57" fmla="*/ 50 h 310"/>
                <a:gd name="T58" fmla="*/ 130 w 257"/>
                <a:gd name="T59" fmla="*/ 64 h 310"/>
                <a:gd name="T60" fmla="*/ 85 w 257"/>
                <a:gd name="T61" fmla="*/ 100 h 310"/>
                <a:gd name="T62" fmla="*/ 130 w 257"/>
                <a:gd name="T63" fmla="*/ 97 h 310"/>
                <a:gd name="T64" fmla="*/ 130 w 257"/>
                <a:gd name="T65" fmla="*/ 160 h 310"/>
                <a:gd name="T66" fmla="*/ 117 w 257"/>
                <a:gd name="T67" fmla="*/ 188 h 310"/>
                <a:gd name="T68" fmla="*/ 130 w 257"/>
                <a:gd name="T69" fmla="*/ 191 h 310"/>
                <a:gd name="T70" fmla="*/ 130 w 257"/>
                <a:gd name="T71" fmla="*/ 205 h 310"/>
                <a:gd name="T72" fmla="*/ 100 w 257"/>
                <a:gd name="T73" fmla="*/ 203 h 310"/>
                <a:gd name="T74" fmla="*/ 126 w 257"/>
                <a:gd name="T75" fmla="*/ 154 h 310"/>
                <a:gd name="T76" fmla="*/ 122 w 257"/>
                <a:gd name="T77" fmla="*/ 126 h 310"/>
                <a:gd name="T78" fmla="*/ 127 w 257"/>
                <a:gd name="T79" fmla="*/ 110 h 310"/>
                <a:gd name="T80" fmla="*/ 105 w 257"/>
                <a:gd name="T81" fmla="*/ 131 h 310"/>
                <a:gd name="T82" fmla="*/ 88 w 257"/>
                <a:gd name="T83" fmla="*/ 124 h 310"/>
                <a:gd name="T84" fmla="*/ 45 w 257"/>
                <a:gd name="T85" fmla="*/ 125 h 310"/>
                <a:gd name="T86" fmla="*/ 11 w 257"/>
                <a:gd name="T87" fmla="*/ 203 h 310"/>
                <a:gd name="T88" fmla="*/ 11 w 257"/>
                <a:gd name="T89" fmla="*/ 208 h 310"/>
                <a:gd name="T90" fmla="*/ 13 w 257"/>
                <a:gd name="T91" fmla="*/ 213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7" h="310">
                  <a:moveTo>
                    <a:pt x="130" y="50"/>
                  </a:moveTo>
                  <a:cubicBezTo>
                    <a:pt x="156" y="36"/>
                    <a:pt x="186" y="24"/>
                    <a:pt x="218" y="16"/>
                  </a:cubicBezTo>
                  <a:cubicBezTo>
                    <a:pt x="218" y="16"/>
                    <a:pt x="239" y="0"/>
                    <a:pt x="254" y="13"/>
                  </a:cubicBezTo>
                  <a:cubicBezTo>
                    <a:pt x="254" y="13"/>
                    <a:pt x="257" y="12"/>
                    <a:pt x="254" y="60"/>
                  </a:cubicBezTo>
                  <a:cubicBezTo>
                    <a:pt x="254" y="60"/>
                    <a:pt x="243" y="195"/>
                    <a:pt x="255" y="249"/>
                  </a:cubicBezTo>
                  <a:cubicBezTo>
                    <a:pt x="255" y="249"/>
                    <a:pt x="245" y="310"/>
                    <a:pt x="195" y="256"/>
                  </a:cubicBezTo>
                  <a:cubicBezTo>
                    <a:pt x="195" y="256"/>
                    <a:pt x="239" y="279"/>
                    <a:pt x="239" y="243"/>
                  </a:cubicBezTo>
                  <a:cubicBezTo>
                    <a:pt x="239" y="243"/>
                    <a:pt x="229" y="87"/>
                    <a:pt x="242" y="46"/>
                  </a:cubicBezTo>
                  <a:cubicBezTo>
                    <a:pt x="242" y="46"/>
                    <a:pt x="245" y="24"/>
                    <a:pt x="210" y="30"/>
                  </a:cubicBezTo>
                  <a:cubicBezTo>
                    <a:pt x="210" y="30"/>
                    <a:pt x="166" y="45"/>
                    <a:pt x="130" y="64"/>
                  </a:cubicBezTo>
                  <a:cubicBezTo>
                    <a:pt x="130" y="50"/>
                    <a:pt x="130" y="50"/>
                    <a:pt x="130" y="50"/>
                  </a:cubicBezTo>
                  <a:close/>
                  <a:moveTo>
                    <a:pt x="130" y="97"/>
                  </a:moveTo>
                  <a:cubicBezTo>
                    <a:pt x="130" y="160"/>
                    <a:pt x="130" y="160"/>
                    <a:pt x="130" y="160"/>
                  </a:cubicBezTo>
                  <a:cubicBezTo>
                    <a:pt x="130" y="159"/>
                    <a:pt x="130" y="159"/>
                    <a:pt x="130" y="159"/>
                  </a:cubicBezTo>
                  <a:cubicBezTo>
                    <a:pt x="137" y="156"/>
                    <a:pt x="137" y="156"/>
                    <a:pt x="137" y="156"/>
                  </a:cubicBezTo>
                  <a:cubicBezTo>
                    <a:pt x="137" y="156"/>
                    <a:pt x="148" y="171"/>
                    <a:pt x="139" y="187"/>
                  </a:cubicBezTo>
                  <a:cubicBezTo>
                    <a:pt x="139" y="187"/>
                    <a:pt x="135" y="189"/>
                    <a:pt x="130" y="191"/>
                  </a:cubicBezTo>
                  <a:cubicBezTo>
                    <a:pt x="130" y="205"/>
                    <a:pt x="130" y="205"/>
                    <a:pt x="130" y="205"/>
                  </a:cubicBezTo>
                  <a:cubicBezTo>
                    <a:pt x="133" y="203"/>
                    <a:pt x="135" y="202"/>
                    <a:pt x="135" y="202"/>
                  </a:cubicBezTo>
                  <a:cubicBezTo>
                    <a:pt x="136" y="253"/>
                    <a:pt x="144" y="246"/>
                    <a:pt x="144" y="24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76" y="156"/>
                    <a:pt x="137" y="139"/>
                    <a:pt x="137" y="139"/>
                  </a:cubicBezTo>
                  <a:cubicBezTo>
                    <a:pt x="121" y="127"/>
                    <a:pt x="161" y="96"/>
                    <a:pt x="161" y="96"/>
                  </a:cubicBezTo>
                  <a:cubicBezTo>
                    <a:pt x="167" y="75"/>
                    <a:pt x="138" y="87"/>
                    <a:pt x="138" y="87"/>
                  </a:cubicBezTo>
                  <a:cubicBezTo>
                    <a:pt x="135" y="91"/>
                    <a:pt x="133" y="94"/>
                    <a:pt x="130" y="97"/>
                  </a:cubicBezTo>
                  <a:close/>
                  <a:moveTo>
                    <a:pt x="13" y="213"/>
                  </a:moveTo>
                  <a:cubicBezTo>
                    <a:pt x="13" y="213"/>
                    <a:pt x="8" y="230"/>
                    <a:pt x="0" y="201"/>
                  </a:cubicBezTo>
                  <a:cubicBezTo>
                    <a:pt x="0" y="201"/>
                    <a:pt x="0" y="165"/>
                    <a:pt x="47" y="102"/>
                  </a:cubicBezTo>
                  <a:cubicBezTo>
                    <a:pt x="47" y="102"/>
                    <a:pt x="82" y="75"/>
                    <a:pt x="130" y="50"/>
                  </a:cubicBezTo>
                  <a:cubicBezTo>
                    <a:pt x="130" y="64"/>
                    <a:pt x="130" y="64"/>
                    <a:pt x="130" y="64"/>
                  </a:cubicBezTo>
                  <a:cubicBezTo>
                    <a:pt x="106" y="76"/>
                    <a:pt x="86" y="89"/>
                    <a:pt x="85" y="100"/>
                  </a:cubicBezTo>
                  <a:cubicBezTo>
                    <a:pt x="85" y="100"/>
                    <a:pt x="98" y="128"/>
                    <a:pt x="130" y="97"/>
                  </a:cubicBezTo>
                  <a:cubicBezTo>
                    <a:pt x="130" y="160"/>
                    <a:pt x="130" y="160"/>
                    <a:pt x="130" y="160"/>
                  </a:cubicBezTo>
                  <a:cubicBezTo>
                    <a:pt x="117" y="188"/>
                    <a:pt x="117" y="188"/>
                    <a:pt x="117" y="188"/>
                  </a:cubicBezTo>
                  <a:cubicBezTo>
                    <a:pt x="117" y="194"/>
                    <a:pt x="124" y="193"/>
                    <a:pt x="130" y="191"/>
                  </a:cubicBezTo>
                  <a:cubicBezTo>
                    <a:pt x="130" y="205"/>
                    <a:pt x="130" y="205"/>
                    <a:pt x="130" y="205"/>
                  </a:cubicBezTo>
                  <a:cubicBezTo>
                    <a:pt x="120" y="210"/>
                    <a:pt x="100" y="219"/>
                    <a:pt x="100" y="203"/>
                  </a:cubicBezTo>
                  <a:cubicBezTo>
                    <a:pt x="126" y="154"/>
                    <a:pt x="126" y="154"/>
                    <a:pt x="126" y="154"/>
                  </a:cubicBezTo>
                  <a:cubicBezTo>
                    <a:pt x="126" y="154"/>
                    <a:pt x="107" y="140"/>
                    <a:pt x="122" y="126"/>
                  </a:cubicBezTo>
                  <a:cubicBezTo>
                    <a:pt x="122" y="126"/>
                    <a:pt x="121" y="111"/>
                    <a:pt x="127" y="110"/>
                  </a:cubicBezTo>
                  <a:cubicBezTo>
                    <a:pt x="127" y="110"/>
                    <a:pt x="105" y="119"/>
                    <a:pt x="105" y="131"/>
                  </a:cubicBezTo>
                  <a:cubicBezTo>
                    <a:pt x="105" y="131"/>
                    <a:pt x="93" y="136"/>
                    <a:pt x="88" y="124"/>
                  </a:cubicBezTo>
                  <a:cubicBezTo>
                    <a:pt x="88" y="124"/>
                    <a:pt x="67" y="103"/>
                    <a:pt x="45" y="125"/>
                  </a:cubicBezTo>
                  <a:cubicBezTo>
                    <a:pt x="45" y="125"/>
                    <a:pt x="10" y="159"/>
                    <a:pt x="11" y="203"/>
                  </a:cubicBezTo>
                  <a:cubicBezTo>
                    <a:pt x="11" y="208"/>
                    <a:pt x="11" y="208"/>
                    <a:pt x="11" y="208"/>
                  </a:cubicBezTo>
                  <a:lnTo>
                    <a:pt x="13" y="2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2"/>
            <p:cNvSpPr/>
            <p:nvPr/>
          </p:nvSpPr>
          <p:spPr bwMode="auto">
            <a:xfrm>
              <a:off x="-2598738" y="1789113"/>
              <a:ext cx="706438" cy="1490663"/>
            </a:xfrm>
            <a:custGeom>
              <a:avLst/>
              <a:gdLst>
                <a:gd name="T0" fmla="*/ 101 w 188"/>
                <a:gd name="T1" fmla="*/ 71 h 396"/>
                <a:gd name="T2" fmla="*/ 131 w 188"/>
                <a:gd name="T3" fmla="*/ 71 h 396"/>
                <a:gd name="T4" fmla="*/ 107 w 188"/>
                <a:gd name="T5" fmla="*/ 220 h 396"/>
                <a:gd name="T6" fmla="*/ 171 w 188"/>
                <a:gd name="T7" fmla="*/ 173 h 396"/>
                <a:gd name="T8" fmla="*/ 161 w 188"/>
                <a:gd name="T9" fmla="*/ 139 h 396"/>
                <a:gd name="T10" fmla="*/ 184 w 188"/>
                <a:gd name="T11" fmla="*/ 187 h 396"/>
                <a:gd name="T12" fmla="*/ 101 w 188"/>
                <a:gd name="T13" fmla="*/ 251 h 396"/>
                <a:gd name="T14" fmla="*/ 0 w 188"/>
                <a:gd name="T15" fmla="*/ 396 h 396"/>
                <a:gd name="T16" fmla="*/ 66 w 188"/>
                <a:gd name="T17" fmla="*/ 267 h 396"/>
                <a:gd name="T18" fmla="*/ 27 w 188"/>
                <a:gd name="T19" fmla="*/ 283 h 396"/>
                <a:gd name="T20" fmla="*/ 20 w 188"/>
                <a:gd name="T21" fmla="*/ 271 h 396"/>
                <a:gd name="T22" fmla="*/ 83 w 188"/>
                <a:gd name="T23" fmla="*/ 234 h 396"/>
                <a:gd name="T24" fmla="*/ 102 w 188"/>
                <a:gd name="T25" fmla="*/ 83 h 396"/>
                <a:gd name="T26" fmla="*/ 101 w 188"/>
                <a:gd name="T27" fmla="*/ 7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8" h="396">
                  <a:moveTo>
                    <a:pt x="101" y="71"/>
                  </a:moveTo>
                  <a:cubicBezTo>
                    <a:pt x="101" y="71"/>
                    <a:pt x="118" y="0"/>
                    <a:pt x="131" y="71"/>
                  </a:cubicBezTo>
                  <a:cubicBezTo>
                    <a:pt x="131" y="71"/>
                    <a:pt x="120" y="194"/>
                    <a:pt x="107" y="220"/>
                  </a:cubicBezTo>
                  <a:cubicBezTo>
                    <a:pt x="107" y="220"/>
                    <a:pt x="153" y="197"/>
                    <a:pt x="171" y="173"/>
                  </a:cubicBezTo>
                  <a:cubicBezTo>
                    <a:pt x="161" y="139"/>
                    <a:pt x="161" y="139"/>
                    <a:pt x="161" y="139"/>
                  </a:cubicBezTo>
                  <a:cubicBezTo>
                    <a:pt x="161" y="139"/>
                    <a:pt x="188" y="171"/>
                    <a:pt x="184" y="187"/>
                  </a:cubicBezTo>
                  <a:cubicBezTo>
                    <a:pt x="184" y="187"/>
                    <a:pt x="141" y="233"/>
                    <a:pt x="101" y="251"/>
                  </a:cubicBezTo>
                  <a:cubicBezTo>
                    <a:pt x="101" y="251"/>
                    <a:pt x="67" y="371"/>
                    <a:pt x="0" y="396"/>
                  </a:cubicBezTo>
                  <a:cubicBezTo>
                    <a:pt x="0" y="396"/>
                    <a:pt x="74" y="333"/>
                    <a:pt x="66" y="267"/>
                  </a:cubicBezTo>
                  <a:cubicBezTo>
                    <a:pt x="27" y="283"/>
                    <a:pt x="27" y="283"/>
                    <a:pt x="27" y="283"/>
                  </a:cubicBezTo>
                  <a:cubicBezTo>
                    <a:pt x="27" y="283"/>
                    <a:pt x="6" y="283"/>
                    <a:pt x="20" y="271"/>
                  </a:cubicBezTo>
                  <a:cubicBezTo>
                    <a:pt x="83" y="234"/>
                    <a:pt x="83" y="234"/>
                    <a:pt x="83" y="234"/>
                  </a:cubicBezTo>
                  <a:cubicBezTo>
                    <a:pt x="102" y="83"/>
                    <a:pt x="102" y="83"/>
                    <a:pt x="102" y="83"/>
                  </a:cubicBezTo>
                  <a:lnTo>
                    <a:pt x="101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3"/>
            <p:cNvSpPr/>
            <p:nvPr/>
          </p:nvSpPr>
          <p:spPr bwMode="auto">
            <a:xfrm>
              <a:off x="-2197100" y="2817813"/>
              <a:ext cx="657225" cy="414338"/>
            </a:xfrm>
            <a:custGeom>
              <a:avLst/>
              <a:gdLst>
                <a:gd name="T0" fmla="*/ 2 w 175"/>
                <a:gd name="T1" fmla="*/ 0 h 110"/>
                <a:gd name="T2" fmla="*/ 159 w 175"/>
                <a:gd name="T3" fmla="*/ 82 h 110"/>
                <a:gd name="T4" fmla="*/ 135 w 175"/>
                <a:gd name="T5" fmla="*/ 101 h 110"/>
                <a:gd name="T6" fmla="*/ 82 w 175"/>
                <a:gd name="T7" fmla="*/ 85 h 110"/>
                <a:gd name="T8" fmla="*/ 4 w 175"/>
                <a:gd name="T9" fmla="*/ 7 h 110"/>
                <a:gd name="T10" fmla="*/ 0 w 175"/>
                <a:gd name="T11" fmla="*/ 4 h 110"/>
                <a:gd name="T12" fmla="*/ 2 w 175"/>
                <a:gd name="T13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110">
                  <a:moveTo>
                    <a:pt x="2" y="0"/>
                  </a:moveTo>
                  <a:cubicBezTo>
                    <a:pt x="2" y="0"/>
                    <a:pt x="101" y="87"/>
                    <a:pt x="159" y="82"/>
                  </a:cubicBezTo>
                  <a:cubicBezTo>
                    <a:pt x="159" y="82"/>
                    <a:pt x="175" y="93"/>
                    <a:pt x="135" y="101"/>
                  </a:cubicBezTo>
                  <a:cubicBezTo>
                    <a:pt x="135" y="101"/>
                    <a:pt x="102" y="110"/>
                    <a:pt x="82" y="85"/>
                  </a:cubicBezTo>
                  <a:cubicBezTo>
                    <a:pt x="82" y="85"/>
                    <a:pt x="26" y="21"/>
                    <a:pt x="4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4"/>
            <p:cNvSpPr/>
            <p:nvPr/>
          </p:nvSpPr>
          <p:spPr bwMode="auto">
            <a:xfrm>
              <a:off x="-1273175" y="1552575"/>
              <a:ext cx="1276350" cy="2085975"/>
            </a:xfrm>
            <a:custGeom>
              <a:avLst/>
              <a:gdLst>
                <a:gd name="T0" fmla="*/ 71 w 340"/>
                <a:gd name="T1" fmla="*/ 122 h 554"/>
                <a:gd name="T2" fmla="*/ 119 w 340"/>
                <a:gd name="T3" fmla="*/ 219 h 554"/>
                <a:gd name="T4" fmla="*/ 196 w 340"/>
                <a:gd name="T5" fmla="*/ 158 h 554"/>
                <a:gd name="T6" fmla="*/ 155 w 340"/>
                <a:gd name="T7" fmla="*/ 147 h 554"/>
                <a:gd name="T8" fmla="*/ 132 w 340"/>
                <a:gd name="T9" fmla="*/ 159 h 554"/>
                <a:gd name="T10" fmla="*/ 140 w 340"/>
                <a:gd name="T11" fmla="*/ 145 h 554"/>
                <a:gd name="T12" fmla="*/ 137 w 340"/>
                <a:gd name="T13" fmla="*/ 134 h 554"/>
                <a:gd name="T14" fmla="*/ 165 w 340"/>
                <a:gd name="T15" fmla="*/ 130 h 554"/>
                <a:gd name="T16" fmla="*/ 211 w 340"/>
                <a:gd name="T17" fmla="*/ 58 h 554"/>
                <a:gd name="T18" fmla="*/ 221 w 340"/>
                <a:gd name="T19" fmla="*/ 0 h 554"/>
                <a:gd name="T20" fmla="*/ 218 w 340"/>
                <a:gd name="T21" fmla="*/ 74 h 554"/>
                <a:gd name="T22" fmla="*/ 179 w 340"/>
                <a:gd name="T23" fmla="*/ 124 h 554"/>
                <a:gd name="T24" fmla="*/ 218 w 340"/>
                <a:gd name="T25" fmla="*/ 141 h 554"/>
                <a:gd name="T26" fmla="*/ 340 w 340"/>
                <a:gd name="T27" fmla="*/ 104 h 554"/>
                <a:gd name="T28" fmla="*/ 253 w 340"/>
                <a:gd name="T29" fmla="*/ 243 h 554"/>
                <a:gd name="T30" fmla="*/ 273 w 340"/>
                <a:gd name="T31" fmla="*/ 287 h 554"/>
                <a:gd name="T32" fmla="*/ 179 w 340"/>
                <a:gd name="T33" fmla="*/ 357 h 554"/>
                <a:gd name="T34" fmla="*/ 176 w 340"/>
                <a:gd name="T35" fmla="*/ 379 h 554"/>
                <a:gd name="T36" fmla="*/ 273 w 340"/>
                <a:gd name="T37" fmla="*/ 385 h 554"/>
                <a:gd name="T38" fmla="*/ 199 w 340"/>
                <a:gd name="T39" fmla="*/ 423 h 554"/>
                <a:gd name="T40" fmla="*/ 225 w 340"/>
                <a:gd name="T41" fmla="*/ 377 h 554"/>
                <a:gd name="T42" fmla="*/ 178 w 340"/>
                <a:gd name="T43" fmla="*/ 398 h 554"/>
                <a:gd name="T44" fmla="*/ 185 w 340"/>
                <a:gd name="T45" fmla="*/ 553 h 554"/>
                <a:gd name="T46" fmla="*/ 91 w 340"/>
                <a:gd name="T47" fmla="*/ 526 h 554"/>
                <a:gd name="T48" fmla="*/ 179 w 340"/>
                <a:gd name="T49" fmla="*/ 522 h 554"/>
                <a:gd name="T50" fmla="*/ 169 w 340"/>
                <a:gd name="T51" fmla="*/ 403 h 554"/>
                <a:gd name="T52" fmla="*/ 57 w 340"/>
                <a:gd name="T53" fmla="*/ 465 h 554"/>
                <a:gd name="T54" fmla="*/ 12 w 340"/>
                <a:gd name="T55" fmla="*/ 457 h 554"/>
                <a:gd name="T56" fmla="*/ 166 w 340"/>
                <a:gd name="T57" fmla="*/ 379 h 554"/>
                <a:gd name="T58" fmla="*/ 205 w 340"/>
                <a:gd name="T59" fmla="*/ 319 h 554"/>
                <a:gd name="T60" fmla="*/ 229 w 340"/>
                <a:gd name="T61" fmla="*/ 273 h 554"/>
                <a:gd name="T62" fmla="*/ 88 w 340"/>
                <a:gd name="T63" fmla="*/ 326 h 554"/>
                <a:gd name="T64" fmla="*/ 226 w 340"/>
                <a:gd name="T65" fmla="*/ 266 h 554"/>
                <a:gd name="T66" fmla="*/ 222 w 340"/>
                <a:gd name="T67" fmla="*/ 246 h 554"/>
                <a:gd name="T68" fmla="*/ 235 w 340"/>
                <a:gd name="T69" fmla="*/ 242 h 554"/>
                <a:gd name="T70" fmla="*/ 304 w 340"/>
                <a:gd name="T71" fmla="*/ 114 h 554"/>
                <a:gd name="T72" fmla="*/ 209 w 340"/>
                <a:gd name="T73" fmla="*/ 166 h 554"/>
                <a:gd name="T74" fmla="*/ 185 w 340"/>
                <a:gd name="T75" fmla="*/ 203 h 554"/>
                <a:gd name="T76" fmla="*/ 198 w 340"/>
                <a:gd name="T77" fmla="*/ 221 h 554"/>
                <a:gd name="T78" fmla="*/ 176 w 340"/>
                <a:gd name="T79" fmla="*/ 213 h 554"/>
                <a:gd name="T80" fmla="*/ 135 w 340"/>
                <a:gd name="T81" fmla="*/ 253 h 554"/>
                <a:gd name="T82" fmla="*/ 161 w 340"/>
                <a:gd name="T83" fmla="*/ 196 h 554"/>
                <a:gd name="T84" fmla="*/ 94 w 340"/>
                <a:gd name="T85" fmla="*/ 279 h 554"/>
                <a:gd name="T86" fmla="*/ 68 w 340"/>
                <a:gd name="T87" fmla="*/ 231 h 554"/>
                <a:gd name="T88" fmla="*/ 61 w 340"/>
                <a:gd name="T89" fmla="*/ 197 h 554"/>
                <a:gd name="T90" fmla="*/ 92 w 340"/>
                <a:gd name="T91" fmla="*/ 247 h 554"/>
                <a:gd name="T92" fmla="*/ 109 w 340"/>
                <a:gd name="T93" fmla="*/ 230 h 554"/>
                <a:gd name="T94" fmla="*/ 66 w 340"/>
                <a:gd name="T95" fmla="*/ 121 h 554"/>
                <a:gd name="T96" fmla="*/ 69 w 340"/>
                <a:gd name="T97" fmla="*/ 122 h 554"/>
                <a:gd name="T98" fmla="*/ 71 w 340"/>
                <a:gd name="T99" fmla="*/ 122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0" h="554">
                  <a:moveTo>
                    <a:pt x="71" y="122"/>
                  </a:moveTo>
                  <a:cubicBezTo>
                    <a:pt x="71" y="123"/>
                    <a:pt x="126" y="161"/>
                    <a:pt x="119" y="219"/>
                  </a:cubicBezTo>
                  <a:cubicBezTo>
                    <a:pt x="119" y="219"/>
                    <a:pt x="177" y="171"/>
                    <a:pt x="196" y="158"/>
                  </a:cubicBezTo>
                  <a:cubicBezTo>
                    <a:pt x="196" y="158"/>
                    <a:pt x="207" y="136"/>
                    <a:pt x="155" y="147"/>
                  </a:cubicBezTo>
                  <a:cubicBezTo>
                    <a:pt x="155" y="147"/>
                    <a:pt x="143" y="160"/>
                    <a:pt x="132" y="159"/>
                  </a:cubicBezTo>
                  <a:cubicBezTo>
                    <a:pt x="132" y="159"/>
                    <a:pt x="139" y="151"/>
                    <a:pt x="140" y="145"/>
                  </a:cubicBezTo>
                  <a:cubicBezTo>
                    <a:pt x="140" y="145"/>
                    <a:pt x="115" y="142"/>
                    <a:pt x="137" y="134"/>
                  </a:cubicBezTo>
                  <a:cubicBezTo>
                    <a:pt x="165" y="130"/>
                    <a:pt x="165" y="130"/>
                    <a:pt x="165" y="130"/>
                  </a:cubicBezTo>
                  <a:cubicBezTo>
                    <a:pt x="165" y="130"/>
                    <a:pt x="171" y="114"/>
                    <a:pt x="211" y="58"/>
                  </a:cubicBezTo>
                  <a:cubicBezTo>
                    <a:pt x="211" y="58"/>
                    <a:pt x="241" y="31"/>
                    <a:pt x="221" y="0"/>
                  </a:cubicBezTo>
                  <a:cubicBezTo>
                    <a:pt x="221" y="0"/>
                    <a:pt x="268" y="19"/>
                    <a:pt x="218" y="74"/>
                  </a:cubicBezTo>
                  <a:cubicBezTo>
                    <a:pt x="218" y="74"/>
                    <a:pt x="190" y="99"/>
                    <a:pt x="179" y="124"/>
                  </a:cubicBezTo>
                  <a:cubicBezTo>
                    <a:pt x="179" y="124"/>
                    <a:pt x="217" y="126"/>
                    <a:pt x="218" y="141"/>
                  </a:cubicBezTo>
                  <a:cubicBezTo>
                    <a:pt x="218" y="141"/>
                    <a:pt x="325" y="73"/>
                    <a:pt x="340" y="104"/>
                  </a:cubicBezTo>
                  <a:cubicBezTo>
                    <a:pt x="340" y="104"/>
                    <a:pt x="313" y="163"/>
                    <a:pt x="253" y="243"/>
                  </a:cubicBezTo>
                  <a:cubicBezTo>
                    <a:pt x="253" y="243"/>
                    <a:pt x="300" y="248"/>
                    <a:pt x="273" y="287"/>
                  </a:cubicBezTo>
                  <a:cubicBezTo>
                    <a:pt x="273" y="287"/>
                    <a:pt x="182" y="350"/>
                    <a:pt x="179" y="357"/>
                  </a:cubicBezTo>
                  <a:cubicBezTo>
                    <a:pt x="179" y="357"/>
                    <a:pt x="176" y="364"/>
                    <a:pt x="176" y="379"/>
                  </a:cubicBezTo>
                  <a:cubicBezTo>
                    <a:pt x="176" y="379"/>
                    <a:pt x="268" y="347"/>
                    <a:pt x="273" y="385"/>
                  </a:cubicBezTo>
                  <a:cubicBezTo>
                    <a:pt x="273" y="385"/>
                    <a:pt x="234" y="418"/>
                    <a:pt x="199" y="423"/>
                  </a:cubicBezTo>
                  <a:cubicBezTo>
                    <a:pt x="199" y="423"/>
                    <a:pt x="277" y="376"/>
                    <a:pt x="225" y="377"/>
                  </a:cubicBezTo>
                  <a:cubicBezTo>
                    <a:pt x="225" y="377"/>
                    <a:pt x="178" y="389"/>
                    <a:pt x="178" y="398"/>
                  </a:cubicBezTo>
                  <a:cubicBezTo>
                    <a:pt x="178" y="398"/>
                    <a:pt x="213" y="542"/>
                    <a:pt x="185" y="553"/>
                  </a:cubicBezTo>
                  <a:cubicBezTo>
                    <a:pt x="185" y="553"/>
                    <a:pt x="116" y="550"/>
                    <a:pt x="91" y="526"/>
                  </a:cubicBezTo>
                  <a:cubicBezTo>
                    <a:pt x="91" y="526"/>
                    <a:pt x="155" y="554"/>
                    <a:pt x="179" y="522"/>
                  </a:cubicBezTo>
                  <a:cubicBezTo>
                    <a:pt x="179" y="522"/>
                    <a:pt x="179" y="438"/>
                    <a:pt x="169" y="403"/>
                  </a:cubicBezTo>
                  <a:cubicBezTo>
                    <a:pt x="169" y="403"/>
                    <a:pt x="61" y="457"/>
                    <a:pt x="57" y="465"/>
                  </a:cubicBezTo>
                  <a:cubicBezTo>
                    <a:pt x="57" y="465"/>
                    <a:pt x="0" y="468"/>
                    <a:pt x="12" y="457"/>
                  </a:cubicBezTo>
                  <a:cubicBezTo>
                    <a:pt x="12" y="457"/>
                    <a:pt x="138" y="388"/>
                    <a:pt x="166" y="379"/>
                  </a:cubicBezTo>
                  <a:cubicBezTo>
                    <a:pt x="166" y="379"/>
                    <a:pt x="158" y="366"/>
                    <a:pt x="205" y="319"/>
                  </a:cubicBezTo>
                  <a:cubicBezTo>
                    <a:pt x="205" y="319"/>
                    <a:pt x="271" y="244"/>
                    <a:pt x="229" y="273"/>
                  </a:cubicBezTo>
                  <a:cubicBezTo>
                    <a:pt x="229" y="273"/>
                    <a:pt x="128" y="325"/>
                    <a:pt x="88" y="326"/>
                  </a:cubicBezTo>
                  <a:cubicBezTo>
                    <a:pt x="88" y="326"/>
                    <a:pt x="205" y="264"/>
                    <a:pt x="226" y="266"/>
                  </a:cubicBezTo>
                  <a:cubicBezTo>
                    <a:pt x="226" y="266"/>
                    <a:pt x="231" y="247"/>
                    <a:pt x="222" y="246"/>
                  </a:cubicBezTo>
                  <a:cubicBezTo>
                    <a:pt x="222" y="246"/>
                    <a:pt x="226" y="240"/>
                    <a:pt x="235" y="242"/>
                  </a:cubicBezTo>
                  <a:cubicBezTo>
                    <a:pt x="235" y="242"/>
                    <a:pt x="340" y="104"/>
                    <a:pt x="304" y="114"/>
                  </a:cubicBezTo>
                  <a:cubicBezTo>
                    <a:pt x="304" y="114"/>
                    <a:pt x="216" y="150"/>
                    <a:pt x="209" y="166"/>
                  </a:cubicBezTo>
                  <a:cubicBezTo>
                    <a:pt x="185" y="203"/>
                    <a:pt x="185" y="203"/>
                    <a:pt x="185" y="203"/>
                  </a:cubicBezTo>
                  <a:cubicBezTo>
                    <a:pt x="198" y="221"/>
                    <a:pt x="198" y="221"/>
                    <a:pt x="198" y="221"/>
                  </a:cubicBezTo>
                  <a:cubicBezTo>
                    <a:pt x="176" y="213"/>
                    <a:pt x="176" y="213"/>
                    <a:pt x="176" y="213"/>
                  </a:cubicBezTo>
                  <a:cubicBezTo>
                    <a:pt x="176" y="213"/>
                    <a:pt x="147" y="251"/>
                    <a:pt x="135" y="253"/>
                  </a:cubicBezTo>
                  <a:cubicBezTo>
                    <a:pt x="135" y="253"/>
                    <a:pt x="202" y="169"/>
                    <a:pt x="161" y="196"/>
                  </a:cubicBezTo>
                  <a:cubicBezTo>
                    <a:pt x="161" y="196"/>
                    <a:pt x="94" y="249"/>
                    <a:pt x="94" y="279"/>
                  </a:cubicBezTo>
                  <a:cubicBezTo>
                    <a:pt x="94" y="279"/>
                    <a:pt x="74" y="263"/>
                    <a:pt x="68" y="231"/>
                  </a:cubicBezTo>
                  <a:cubicBezTo>
                    <a:pt x="68" y="231"/>
                    <a:pt x="67" y="214"/>
                    <a:pt x="61" y="197"/>
                  </a:cubicBezTo>
                  <a:cubicBezTo>
                    <a:pt x="61" y="197"/>
                    <a:pt x="91" y="221"/>
                    <a:pt x="92" y="247"/>
                  </a:cubicBezTo>
                  <a:cubicBezTo>
                    <a:pt x="109" y="230"/>
                    <a:pt x="109" y="230"/>
                    <a:pt x="109" y="230"/>
                  </a:cubicBezTo>
                  <a:cubicBezTo>
                    <a:pt x="109" y="230"/>
                    <a:pt x="108" y="176"/>
                    <a:pt x="66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2"/>
                    <a:pt x="71" y="122"/>
                    <a:pt x="71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5"/>
            <p:cNvSpPr/>
            <p:nvPr/>
          </p:nvSpPr>
          <p:spPr bwMode="auto">
            <a:xfrm>
              <a:off x="-544513" y="2189163"/>
              <a:ext cx="217488" cy="296863"/>
            </a:xfrm>
            <a:custGeom>
              <a:avLst/>
              <a:gdLst>
                <a:gd name="T0" fmla="*/ 36 w 58"/>
                <a:gd name="T1" fmla="*/ 1 h 79"/>
                <a:gd name="T2" fmla="*/ 24 w 58"/>
                <a:gd name="T3" fmla="*/ 63 h 79"/>
                <a:gd name="T4" fmla="*/ 0 w 58"/>
                <a:gd name="T5" fmla="*/ 79 h 79"/>
                <a:gd name="T6" fmla="*/ 34 w 58"/>
                <a:gd name="T7" fmla="*/ 0 h 79"/>
                <a:gd name="T8" fmla="*/ 35 w 58"/>
                <a:gd name="T9" fmla="*/ 1 h 79"/>
                <a:gd name="T10" fmla="*/ 36 w 58"/>
                <a:gd name="T11" fmla="*/ 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79">
                  <a:moveTo>
                    <a:pt x="36" y="1"/>
                  </a:moveTo>
                  <a:cubicBezTo>
                    <a:pt x="36" y="1"/>
                    <a:pt x="58" y="24"/>
                    <a:pt x="24" y="63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9"/>
                    <a:pt x="34" y="42"/>
                    <a:pt x="34" y="0"/>
                  </a:cubicBezTo>
                  <a:cubicBezTo>
                    <a:pt x="35" y="1"/>
                    <a:pt x="35" y="1"/>
                    <a:pt x="35" y="1"/>
                  </a:cubicBezTo>
                  <a:lnTo>
                    <a:pt x="36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6"/>
            <p:cNvSpPr/>
            <p:nvPr/>
          </p:nvSpPr>
          <p:spPr bwMode="auto">
            <a:xfrm>
              <a:off x="-6361113" y="2417763"/>
              <a:ext cx="161925" cy="246063"/>
            </a:xfrm>
            <a:custGeom>
              <a:avLst/>
              <a:gdLst>
                <a:gd name="T0" fmla="*/ 21 w 43"/>
                <a:gd name="T1" fmla="*/ 58 h 65"/>
                <a:gd name="T2" fmla="*/ 8 w 43"/>
                <a:gd name="T3" fmla="*/ 14 h 65"/>
                <a:gd name="T4" fmla="*/ 22 w 43"/>
                <a:gd name="T5" fmla="*/ 8 h 65"/>
                <a:gd name="T6" fmla="*/ 27 w 43"/>
                <a:gd name="T7" fmla="*/ 22 h 65"/>
                <a:gd name="T8" fmla="*/ 22 w 43"/>
                <a:gd name="T9" fmla="*/ 24 h 65"/>
                <a:gd name="T10" fmla="*/ 19 w 43"/>
                <a:gd name="T11" fmla="*/ 15 h 65"/>
                <a:gd name="T12" fmla="*/ 14 w 43"/>
                <a:gd name="T13" fmla="*/ 18 h 65"/>
                <a:gd name="T14" fmla="*/ 18 w 43"/>
                <a:gd name="T15" fmla="*/ 31 h 65"/>
                <a:gd name="T16" fmla="*/ 34 w 43"/>
                <a:gd name="T17" fmla="*/ 26 h 65"/>
                <a:gd name="T18" fmla="*/ 25 w 43"/>
                <a:gd name="T19" fmla="*/ 0 h 65"/>
                <a:gd name="T20" fmla="*/ 0 w 43"/>
                <a:gd name="T21" fmla="*/ 10 h 65"/>
                <a:gd name="T22" fmla="*/ 17 w 43"/>
                <a:gd name="T23" fmla="*/ 65 h 65"/>
                <a:gd name="T24" fmla="*/ 43 w 43"/>
                <a:gd name="T25" fmla="*/ 58 h 65"/>
                <a:gd name="T26" fmla="*/ 36 w 43"/>
                <a:gd name="T27" fmla="*/ 34 h 65"/>
                <a:gd name="T28" fmla="*/ 21 w 43"/>
                <a:gd name="T29" fmla="*/ 38 h 65"/>
                <a:gd name="T30" fmla="*/ 25 w 43"/>
                <a:gd name="T31" fmla="*/ 52 h 65"/>
                <a:gd name="T32" fmla="*/ 31 w 43"/>
                <a:gd name="T33" fmla="*/ 50 h 65"/>
                <a:gd name="T34" fmla="*/ 28 w 43"/>
                <a:gd name="T35" fmla="*/ 41 h 65"/>
                <a:gd name="T36" fmla="*/ 33 w 43"/>
                <a:gd name="T37" fmla="*/ 40 h 65"/>
                <a:gd name="T38" fmla="*/ 36 w 43"/>
                <a:gd name="T39" fmla="*/ 55 h 65"/>
                <a:gd name="T40" fmla="*/ 25 w 43"/>
                <a:gd name="T41" fmla="*/ 58 h 65"/>
                <a:gd name="T42" fmla="*/ 21 w 43"/>
                <a:gd name="T43" fmla="*/ 5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3" h="65">
                  <a:moveTo>
                    <a:pt x="21" y="58"/>
                  </a:moveTo>
                  <a:cubicBezTo>
                    <a:pt x="21" y="58"/>
                    <a:pt x="9" y="16"/>
                    <a:pt x="8" y="1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0" y="9"/>
                    <a:pt x="25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7" y="62"/>
                    <a:pt x="17" y="65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3" y="58"/>
                    <a:pt x="38" y="36"/>
                    <a:pt x="36" y="34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6" y="53"/>
                    <a:pt x="36" y="55"/>
                  </a:cubicBezTo>
                  <a:cubicBezTo>
                    <a:pt x="25" y="58"/>
                    <a:pt x="25" y="58"/>
                    <a:pt x="25" y="58"/>
                  </a:cubicBezTo>
                  <a:lnTo>
                    <a:pt x="21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7"/>
            <p:cNvSpPr/>
            <p:nvPr/>
          </p:nvSpPr>
          <p:spPr bwMode="auto">
            <a:xfrm>
              <a:off x="-6480175" y="2189163"/>
              <a:ext cx="195263" cy="244475"/>
            </a:xfrm>
            <a:custGeom>
              <a:avLst/>
              <a:gdLst>
                <a:gd name="T0" fmla="*/ 32 w 52"/>
                <a:gd name="T1" fmla="*/ 57 h 65"/>
                <a:gd name="T2" fmla="*/ 9 w 52"/>
                <a:gd name="T3" fmla="*/ 16 h 65"/>
                <a:gd name="T4" fmla="*/ 21 w 52"/>
                <a:gd name="T5" fmla="*/ 8 h 65"/>
                <a:gd name="T6" fmla="*/ 29 w 52"/>
                <a:gd name="T7" fmla="*/ 21 h 65"/>
                <a:gd name="T8" fmla="*/ 25 w 52"/>
                <a:gd name="T9" fmla="*/ 23 h 65"/>
                <a:gd name="T10" fmla="*/ 20 w 52"/>
                <a:gd name="T11" fmla="*/ 16 h 65"/>
                <a:gd name="T12" fmla="*/ 16 w 52"/>
                <a:gd name="T13" fmla="*/ 19 h 65"/>
                <a:gd name="T14" fmla="*/ 23 w 52"/>
                <a:gd name="T15" fmla="*/ 31 h 65"/>
                <a:gd name="T16" fmla="*/ 37 w 52"/>
                <a:gd name="T17" fmla="*/ 23 h 65"/>
                <a:gd name="T18" fmla="*/ 22 w 52"/>
                <a:gd name="T19" fmla="*/ 0 h 65"/>
                <a:gd name="T20" fmla="*/ 0 w 52"/>
                <a:gd name="T21" fmla="*/ 15 h 65"/>
                <a:gd name="T22" fmla="*/ 28 w 52"/>
                <a:gd name="T23" fmla="*/ 65 h 65"/>
                <a:gd name="T24" fmla="*/ 52 w 52"/>
                <a:gd name="T25" fmla="*/ 53 h 65"/>
                <a:gd name="T26" fmla="*/ 41 w 52"/>
                <a:gd name="T27" fmla="*/ 30 h 65"/>
                <a:gd name="T28" fmla="*/ 27 w 52"/>
                <a:gd name="T29" fmla="*/ 38 h 65"/>
                <a:gd name="T30" fmla="*/ 34 w 52"/>
                <a:gd name="T31" fmla="*/ 50 h 65"/>
                <a:gd name="T32" fmla="*/ 39 w 52"/>
                <a:gd name="T33" fmla="*/ 47 h 65"/>
                <a:gd name="T34" fmla="*/ 35 w 52"/>
                <a:gd name="T35" fmla="*/ 39 h 65"/>
                <a:gd name="T36" fmla="*/ 39 w 52"/>
                <a:gd name="T37" fmla="*/ 37 h 65"/>
                <a:gd name="T38" fmla="*/ 45 w 52"/>
                <a:gd name="T39" fmla="*/ 51 h 65"/>
                <a:gd name="T40" fmla="*/ 35 w 52"/>
                <a:gd name="T41" fmla="*/ 56 h 65"/>
                <a:gd name="T42" fmla="*/ 32 w 52"/>
                <a:gd name="T43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" h="65">
                  <a:moveTo>
                    <a:pt x="32" y="57"/>
                  </a:moveTo>
                  <a:cubicBezTo>
                    <a:pt x="32" y="57"/>
                    <a:pt x="11" y="19"/>
                    <a:pt x="9" y="16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3"/>
                    <a:pt x="30" y="8"/>
                    <a:pt x="22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28" y="62"/>
                    <a:pt x="28" y="65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43" y="32"/>
                    <a:pt x="41" y="3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34" y="50"/>
                    <a:pt x="34" y="50"/>
                    <a:pt x="34" y="50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9" y="37"/>
                    <a:pt x="45" y="49"/>
                    <a:pt x="45" y="51"/>
                  </a:cubicBezTo>
                  <a:cubicBezTo>
                    <a:pt x="35" y="56"/>
                    <a:pt x="35" y="56"/>
                    <a:pt x="35" y="56"/>
                  </a:cubicBezTo>
                  <a:lnTo>
                    <a:pt x="32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8"/>
            <p:cNvSpPr/>
            <p:nvPr/>
          </p:nvSpPr>
          <p:spPr bwMode="auto">
            <a:xfrm>
              <a:off x="-6634163" y="1981200"/>
              <a:ext cx="220663" cy="233363"/>
            </a:xfrm>
            <a:custGeom>
              <a:avLst/>
              <a:gdLst>
                <a:gd name="T0" fmla="*/ 39 w 59"/>
                <a:gd name="T1" fmla="*/ 54 h 62"/>
                <a:gd name="T2" fmla="*/ 9 w 59"/>
                <a:gd name="T3" fmla="*/ 19 h 62"/>
                <a:gd name="T4" fmla="*/ 20 w 59"/>
                <a:gd name="T5" fmla="*/ 8 h 62"/>
                <a:gd name="T6" fmla="*/ 30 w 59"/>
                <a:gd name="T7" fmla="*/ 19 h 62"/>
                <a:gd name="T8" fmla="*/ 26 w 59"/>
                <a:gd name="T9" fmla="*/ 23 h 62"/>
                <a:gd name="T10" fmla="*/ 20 w 59"/>
                <a:gd name="T11" fmla="*/ 16 h 62"/>
                <a:gd name="T12" fmla="*/ 16 w 59"/>
                <a:gd name="T13" fmla="*/ 20 h 62"/>
                <a:gd name="T14" fmla="*/ 26 w 59"/>
                <a:gd name="T15" fmla="*/ 31 h 62"/>
                <a:gd name="T16" fmla="*/ 38 w 59"/>
                <a:gd name="T17" fmla="*/ 19 h 62"/>
                <a:gd name="T18" fmla="*/ 19 w 59"/>
                <a:gd name="T19" fmla="*/ 0 h 62"/>
                <a:gd name="T20" fmla="*/ 0 w 59"/>
                <a:gd name="T21" fmla="*/ 19 h 62"/>
                <a:gd name="T22" fmla="*/ 38 w 59"/>
                <a:gd name="T23" fmla="*/ 62 h 62"/>
                <a:gd name="T24" fmla="*/ 59 w 59"/>
                <a:gd name="T25" fmla="*/ 46 h 62"/>
                <a:gd name="T26" fmla="*/ 43 w 59"/>
                <a:gd name="T27" fmla="*/ 26 h 62"/>
                <a:gd name="T28" fmla="*/ 31 w 59"/>
                <a:gd name="T29" fmla="*/ 36 h 62"/>
                <a:gd name="T30" fmla="*/ 41 w 59"/>
                <a:gd name="T31" fmla="*/ 47 h 62"/>
                <a:gd name="T32" fmla="*/ 45 w 59"/>
                <a:gd name="T33" fmla="*/ 43 h 62"/>
                <a:gd name="T34" fmla="*/ 39 w 59"/>
                <a:gd name="T35" fmla="*/ 36 h 62"/>
                <a:gd name="T36" fmla="*/ 43 w 59"/>
                <a:gd name="T37" fmla="*/ 33 h 62"/>
                <a:gd name="T38" fmla="*/ 52 w 59"/>
                <a:gd name="T39" fmla="*/ 45 h 62"/>
                <a:gd name="T40" fmla="*/ 43 w 59"/>
                <a:gd name="T41" fmla="*/ 52 h 62"/>
                <a:gd name="T42" fmla="*/ 39 w 59"/>
                <a:gd name="T43" fmla="*/ 5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62">
                  <a:moveTo>
                    <a:pt x="39" y="54"/>
                  </a:moveTo>
                  <a:cubicBezTo>
                    <a:pt x="39" y="54"/>
                    <a:pt x="12" y="21"/>
                    <a:pt x="9" y="19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19"/>
                    <a:pt x="28" y="6"/>
                    <a:pt x="19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37" y="60"/>
                    <a:pt x="38" y="62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46" y="27"/>
                    <a:pt x="43" y="2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51" y="44"/>
                    <a:pt x="52" y="45"/>
                  </a:cubicBezTo>
                  <a:cubicBezTo>
                    <a:pt x="43" y="52"/>
                    <a:pt x="43" y="52"/>
                    <a:pt x="43" y="52"/>
                  </a:cubicBezTo>
                  <a:lnTo>
                    <a:pt x="39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9"/>
            <p:cNvSpPr/>
            <p:nvPr/>
          </p:nvSpPr>
          <p:spPr bwMode="auto">
            <a:xfrm>
              <a:off x="-6821488" y="1812925"/>
              <a:ext cx="231775" cy="222250"/>
            </a:xfrm>
            <a:custGeom>
              <a:avLst/>
              <a:gdLst>
                <a:gd name="T0" fmla="*/ 44 w 62"/>
                <a:gd name="T1" fmla="*/ 50 h 59"/>
                <a:gd name="T2" fmla="*/ 8 w 62"/>
                <a:gd name="T3" fmla="*/ 21 h 59"/>
                <a:gd name="T4" fmla="*/ 17 w 62"/>
                <a:gd name="T5" fmla="*/ 8 h 59"/>
                <a:gd name="T6" fmla="*/ 29 w 62"/>
                <a:gd name="T7" fmla="*/ 17 h 59"/>
                <a:gd name="T8" fmla="*/ 26 w 62"/>
                <a:gd name="T9" fmla="*/ 21 h 59"/>
                <a:gd name="T10" fmla="*/ 19 w 62"/>
                <a:gd name="T11" fmla="*/ 16 h 59"/>
                <a:gd name="T12" fmla="*/ 16 w 62"/>
                <a:gd name="T13" fmla="*/ 21 h 59"/>
                <a:gd name="T14" fmla="*/ 27 w 62"/>
                <a:gd name="T15" fmla="*/ 29 h 59"/>
                <a:gd name="T16" fmla="*/ 37 w 62"/>
                <a:gd name="T17" fmla="*/ 16 h 59"/>
                <a:gd name="T18" fmla="*/ 15 w 62"/>
                <a:gd name="T19" fmla="*/ 0 h 59"/>
                <a:gd name="T20" fmla="*/ 0 w 62"/>
                <a:gd name="T21" fmla="*/ 22 h 59"/>
                <a:gd name="T22" fmla="*/ 44 w 62"/>
                <a:gd name="T23" fmla="*/ 59 h 59"/>
                <a:gd name="T24" fmla="*/ 62 w 62"/>
                <a:gd name="T25" fmla="*/ 39 h 59"/>
                <a:gd name="T26" fmla="*/ 43 w 62"/>
                <a:gd name="T27" fmla="*/ 22 h 59"/>
                <a:gd name="T28" fmla="*/ 33 w 62"/>
                <a:gd name="T29" fmla="*/ 34 h 59"/>
                <a:gd name="T30" fmla="*/ 44 w 62"/>
                <a:gd name="T31" fmla="*/ 43 h 59"/>
                <a:gd name="T32" fmla="*/ 48 w 62"/>
                <a:gd name="T33" fmla="*/ 39 h 59"/>
                <a:gd name="T34" fmla="*/ 41 w 62"/>
                <a:gd name="T35" fmla="*/ 32 h 59"/>
                <a:gd name="T36" fmla="*/ 44 w 62"/>
                <a:gd name="T37" fmla="*/ 29 h 59"/>
                <a:gd name="T38" fmla="*/ 55 w 62"/>
                <a:gd name="T39" fmla="*/ 39 h 59"/>
                <a:gd name="T40" fmla="*/ 47 w 62"/>
                <a:gd name="T41" fmla="*/ 48 h 59"/>
                <a:gd name="T42" fmla="*/ 44 w 62"/>
                <a:gd name="T43" fmla="*/ 5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2" h="59">
                  <a:moveTo>
                    <a:pt x="44" y="50"/>
                  </a:moveTo>
                  <a:cubicBezTo>
                    <a:pt x="44" y="50"/>
                    <a:pt x="11" y="22"/>
                    <a:pt x="8" y="21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6"/>
                    <a:pt x="25" y="5"/>
                    <a:pt x="15" y="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43" y="56"/>
                    <a:pt x="44" y="59"/>
                  </a:cubicBezTo>
                  <a:cubicBezTo>
                    <a:pt x="62" y="39"/>
                    <a:pt x="62" y="39"/>
                    <a:pt x="62" y="39"/>
                  </a:cubicBezTo>
                  <a:cubicBezTo>
                    <a:pt x="62" y="39"/>
                    <a:pt x="46" y="23"/>
                    <a:pt x="43" y="22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44" y="43"/>
                    <a:pt x="44" y="43"/>
                    <a:pt x="44" y="43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29"/>
                    <a:pt x="54" y="38"/>
                    <a:pt x="55" y="39"/>
                  </a:cubicBezTo>
                  <a:cubicBezTo>
                    <a:pt x="47" y="48"/>
                    <a:pt x="47" y="48"/>
                    <a:pt x="47" y="48"/>
                  </a:cubicBezTo>
                  <a:lnTo>
                    <a:pt x="44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20"/>
            <p:cNvSpPr/>
            <p:nvPr/>
          </p:nvSpPr>
          <p:spPr bwMode="auto">
            <a:xfrm>
              <a:off x="-7035800" y="1684338"/>
              <a:ext cx="239713" cy="195263"/>
            </a:xfrm>
            <a:custGeom>
              <a:avLst/>
              <a:gdLst>
                <a:gd name="T0" fmla="*/ 49 w 64"/>
                <a:gd name="T1" fmla="*/ 44 h 52"/>
                <a:gd name="T2" fmla="*/ 8 w 64"/>
                <a:gd name="T3" fmla="*/ 22 h 52"/>
                <a:gd name="T4" fmla="*/ 14 w 64"/>
                <a:gd name="T5" fmla="*/ 8 h 52"/>
                <a:gd name="T6" fmla="*/ 28 w 64"/>
                <a:gd name="T7" fmla="*/ 15 h 52"/>
                <a:gd name="T8" fmla="*/ 25 w 64"/>
                <a:gd name="T9" fmla="*/ 19 h 52"/>
                <a:gd name="T10" fmla="*/ 17 w 64"/>
                <a:gd name="T11" fmla="*/ 15 h 52"/>
                <a:gd name="T12" fmla="*/ 16 w 64"/>
                <a:gd name="T13" fmla="*/ 20 h 52"/>
                <a:gd name="T14" fmla="*/ 28 w 64"/>
                <a:gd name="T15" fmla="*/ 27 h 52"/>
                <a:gd name="T16" fmla="*/ 35 w 64"/>
                <a:gd name="T17" fmla="*/ 12 h 52"/>
                <a:gd name="T18" fmla="*/ 11 w 64"/>
                <a:gd name="T19" fmla="*/ 0 h 52"/>
                <a:gd name="T20" fmla="*/ 0 w 64"/>
                <a:gd name="T21" fmla="*/ 25 h 52"/>
                <a:gd name="T22" fmla="*/ 51 w 64"/>
                <a:gd name="T23" fmla="*/ 52 h 52"/>
                <a:gd name="T24" fmla="*/ 64 w 64"/>
                <a:gd name="T25" fmla="*/ 29 h 52"/>
                <a:gd name="T26" fmla="*/ 43 w 64"/>
                <a:gd name="T27" fmla="*/ 16 h 52"/>
                <a:gd name="T28" fmla="*/ 35 w 64"/>
                <a:gd name="T29" fmla="*/ 30 h 52"/>
                <a:gd name="T30" fmla="*/ 48 w 64"/>
                <a:gd name="T31" fmla="*/ 37 h 52"/>
                <a:gd name="T32" fmla="*/ 50 w 64"/>
                <a:gd name="T33" fmla="*/ 32 h 52"/>
                <a:gd name="T34" fmla="*/ 42 w 64"/>
                <a:gd name="T35" fmla="*/ 27 h 52"/>
                <a:gd name="T36" fmla="*/ 45 w 64"/>
                <a:gd name="T37" fmla="*/ 23 h 52"/>
                <a:gd name="T38" fmla="*/ 57 w 64"/>
                <a:gd name="T39" fmla="*/ 31 h 52"/>
                <a:gd name="T40" fmla="*/ 52 w 64"/>
                <a:gd name="T41" fmla="*/ 41 h 52"/>
                <a:gd name="T42" fmla="*/ 49 w 64"/>
                <a:gd name="T43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" h="52">
                  <a:moveTo>
                    <a:pt x="49" y="44"/>
                  </a:moveTo>
                  <a:cubicBezTo>
                    <a:pt x="49" y="44"/>
                    <a:pt x="11" y="23"/>
                    <a:pt x="8" y="22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2"/>
                    <a:pt x="21" y="3"/>
                    <a:pt x="11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49" y="50"/>
                    <a:pt x="51" y="52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64" y="29"/>
                    <a:pt x="46" y="17"/>
                    <a:pt x="43" y="16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56" y="30"/>
                    <a:pt x="57" y="3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49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21"/>
            <p:cNvSpPr/>
            <p:nvPr/>
          </p:nvSpPr>
          <p:spPr bwMode="auto">
            <a:xfrm>
              <a:off x="-7272338" y="1612900"/>
              <a:ext cx="236538" cy="153988"/>
            </a:xfrm>
            <a:custGeom>
              <a:avLst/>
              <a:gdLst>
                <a:gd name="T0" fmla="*/ 51 w 63"/>
                <a:gd name="T1" fmla="*/ 33 h 41"/>
                <a:gd name="T2" fmla="*/ 7 w 63"/>
                <a:gd name="T3" fmla="*/ 21 h 41"/>
                <a:gd name="T4" fmla="*/ 10 w 63"/>
                <a:gd name="T5" fmla="*/ 6 h 41"/>
                <a:gd name="T6" fmla="*/ 24 w 63"/>
                <a:gd name="T7" fmla="*/ 10 h 41"/>
                <a:gd name="T8" fmla="*/ 23 w 63"/>
                <a:gd name="T9" fmla="*/ 15 h 41"/>
                <a:gd name="T10" fmla="*/ 14 w 63"/>
                <a:gd name="T11" fmla="*/ 12 h 41"/>
                <a:gd name="T12" fmla="*/ 14 w 63"/>
                <a:gd name="T13" fmla="*/ 18 h 41"/>
                <a:gd name="T14" fmla="*/ 27 w 63"/>
                <a:gd name="T15" fmla="*/ 22 h 41"/>
                <a:gd name="T16" fmla="*/ 31 w 63"/>
                <a:gd name="T17" fmla="*/ 5 h 41"/>
                <a:gd name="T18" fmla="*/ 5 w 63"/>
                <a:gd name="T19" fmla="*/ 0 h 41"/>
                <a:gd name="T20" fmla="*/ 0 w 63"/>
                <a:gd name="T21" fmla="*/ 26 h 41"/>
                <a:gd name="T22" fmla="*/ 55 w 63"/>
                <a:gd name="T23" fmla="*/ 41 h 41"/>
                <a:gd name="T24" fmla="*/ 63 w 63"/>
                <a:gd name="T25" fmla="*/ 16 h 41"/>
                <a:gd name="T26" fmla="*/ 39 w 63"/>
                <a:gd name="T27" fmla="*/ 8 h 41"/>
                <a:gd name="T28" fmla="*/ 35 w 63"/>
                <a:gd name="T29" fmla="*/ 23 h 41"/>
                <a:gd name="T30" fmla="*/ 48 w 63"/>
                <a:gd name="T31" fmla="*/ 27 h 41"/>
                <a:gd name="T32" fmla="*/ 50 w 63"/>
                <a:gd name="T33" fmla="*/ 22 h 41"/>
                <a:gd name="T34" fmla="*/ 41 w 63"/>
                <a:gd name="T35" fmla="*/ 19 h 41"/>
                <a:gd name="T36" fmla="*/ 43 w 63"/>
                <a:gd name="T37" fmla="*/ 14 h 41"/>
                <a:gd name="T38" fmla="*/ 57 w 63"/>
                <a:gd name="T39" fmla="*/ 19 h 41"/>
                <a:gd name="T40" fmla="*/ 53 w 63"/>
                <a:gd name="T41" fmla="*/ 30 h 41"/>
                <a:gd name="T42" fmla="*/ 51 w 63"/>
                <a:gd name="T43" fmla="*/ 3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" h="41">
                  <a:moveTo>
                    <a:pt x="51" y="33"/>
                  </a:moveTo>
                  <a:cubicBezTo>
                    <a:pt x="51" y="33"/>
                    <a:pt x="10" y="21"/>
                    <a:pt x="7" y="21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15" y="0"/>
                    <a:pt x="5" y="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53" y="40"/>
                    <a:pt x="55" y="41"/>
                  </a:cubicBezTo>
                  <a:cubicBezTo>
                    <a:pt x="63" y="16"/>
                    <a:pt x="63" y="16"/>
                    <a:pt x="63" y="16"/>
                  </a:cubicBezTo>
                  <a:cubicBezTo>
                    <a:pt x="63" y="16"/>
                    <a:pt x="42" y="8"/>
                    <a:pt x="39" y="8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4"/>
                    <a:pt x="56" y="18"/>
                    <a:pt x="57" y="19"/>
                  </a:cubicBezTo>
                  <a:cubicBezTo>
                    <a:pt x="53" y="30"/>
                    <a:pt x="53" y="30"/>
                    <a:pt x="53" y="30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22"/>
            <p:cNvSpPr/>
            <p:nvPr/>
          </p:nvSpPr>
          <p:spPr bwMode="auto">
            <a:xfrm>
              <a:off x="-7516813" y="1579563"/>
              <a:ext cx="225425" cy="120650"/>
            </a:xfrm>
            <a:custGeom>
              <a:avLst/>
              <a:gdLst>
                <a:gd name="T0" fmla="*/ 52 w 60"/>
                <a:gd name="T1" fmla="*/ 25 h 32"/>
                <a:gd name="T2" fmla="*/ 6 w 60"/>
                <a:gd name="T3" fmla="*/ 22 h 32"/>
                <a:gd name="T4" fmla="*/ 6 w 60"/>
                <a:gd name="T5" fmla="*/ 7 h 32"/>
                <a:gd name="T6" fmla="*/ 21 w 60"/>
                <a:gd name="T7" fmla="*/ 8 h 32"/>
                <a:gd name="T8" fmla="*/ 21 w 60"/>
                <a:gd name="T9" fmla="*/ 13 h 32"/>
                <a:gd name="T10" fmla="*/ 12 w 60"/>
                <a:gd name="T11" fmla="*/ 12 h 32"/>
                <a:gd name="T12" fmla="*/ 12 w 60"/>
                <a:gd name="T13" fmla="*/ 18 h 32"/>
                <a:gd name="T14" fmla="*/ 26 w 60"/>
                <a:gd name="T15" fmla="*/ 19 h 32"/>
                <a:gd name="T16" fmla="*/ 27 w 60"/>
                <a:gd name="T17" fmla="*/ 2 h 32"/>
                <a:gd name="T18" fmla="*/ 0 w 60"/>
                <a:gd name="T19" fmla="*/ 1 h 32"/>
                <a:gd name="T20" fmla="*/ 0 w 60"/>
                <a:gd name="T21" fmla="*/ 29 h 32"/>
                <a:gd name="T22" fmla="*/ 57 w 60"/>
                <a:gd name="T23" fmla="*/ 32 h 32"/>
                <a:gd name="T24" fmla="*/ 60 w 60"/>
                <a:gd name="T25" fmla="*/ 6 h 32"/>
                <a:gd name="T26" fmla="*/ 35 w 60"/>
                <a:gd name="T27" fmla="*/ 3 h 32"/>
                <a:gd name="T28" fmla="*/ 34 w 60"/>
                <a:gd name="T29" fmla="*/ 18 h 32"/>
                <a:gd name="T30" fmla="*/ 48 w 60"/>
                <a:gd name="T31" fmla="*/ 19 h 32"/>
                <a:gd name="T32" fmla="*/ 49 w 60"/>
                <a:gd name="T33" fmla="*/ 14 h 32"/>
                <a:gd name="T34" fmla="*/ 39 w 60"/>
                <a:gd name="T35" fmla="*/ 13 h 32"/>
                <a:gd name="T36" fmla="*/ 40 w 60"/>
                <a:gd name="T37" fmla="*/ 8 h 32"/>
                <a:gd name="T38" fmla="*/ 55 w 60"/>
                <a:gd name="T39" fmla="*/ 10 h 32"/>
                <a:gd name="T40" fmla="*/ 54 w 60"/>
                <a:gd name="T41" fmla="*/ 22 h 32"/>
                <a:gd name="T42" fmla="*/ 52 w 60"/>
                <a:gd name="T43" fmla="*/ 2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0" h="32">
                  <a:moveTo>
                    <a:pt x="52" y="25"/>
                  </a:moveTo>
                  <a:cubicBezTo>
                    <a:pt x="52" y="25"/>
                    <a:pt x="9" y="22"/>
                    <a:pt x="6" y="22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2"/>
                    <a:pt x="10" y="0"/>
                    <a:pt x="0" y="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55" y="31"/>
                    <a:pt x="57" y="3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6"/>
                    <a:pt x="38" y="2"/>
                    <a:pt x="35" y="3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53" y="10"/>
                    <a:pt x="55" y="10"/>
                  </a:cubicBezTo>
                  <a:cubicBezTo>
                    <a:pt x="54" y="22"/>
                    <a:pt x="54" y="22"/>
                    <a:pt x="54" y="22"/>
                  </a:cubicBezTo>
                  <a:lnTo>
                    <a:pt x="52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23"/>
            <p:cNvSpPr/>
            <p:nvPr/>
          </p:nvSpPr>
          <p:spPr bwMode="auto">
            <a:xfrm>
              <a:off x="-7780338" y="1582738"/>
              <a:ext cx="233363" cy="117475"/>
            </a:xfrm>
            <a:custGeom>
              <a:avLst/>
              <a:gdLst>
                <a:gd name="T0" fmla="*/ 55 w 62"/>
                <a:gd name="T1" fmla="*/ 20 h 31"/>
                <a:gd name="T2" fmla="*/ 10 w 62"/>
                <a:gd name="T3" fmla="*/ 24 h 31"/>
                <a:gd name="T4" fmla="*/ 7 w 62"/>
                <a:gd name="T5" fmla="*/ 9 h 31"/>
                <a:gd name="T6" fmla="*/ 22 w 62"/>
                <a:gd name="T7" fmla="*/ 8 h 31"/>
                <a:gd name="T8" fmla="*/ 22 w 62"/>
                <a:gd name="T9" fmla="*/ 13 h 31"/>
                <a:gd name="T10" fmla="*/ 14 w 62"/>
                <a:gd name="T11" fmla="*/ 14 h 31"/>
                <a:gd name="T12" fmla="*/ 15 w 62"/>
                <a:gd name="T13" fmla="*/ 19 h 31"/>
                <a:gd name="T14" fmla="*/ 29 w 62"/>
                <a:gd name="T15" fmla="*/ 18 h 31"/>
                <a:gd name="T16" fmla="*/ 27 w 62"/>
                <a:gd name="T17" fmla="*/ 1 h 31"/>
                <a:gd name="T18" fmla="*/ 0 w 62"/>
                <a:gd name="T19" fmla="*/ 5 h 31"/>
                <a:gd name="T20" fmla="*/ 4 w 62"/>
                <a:gd name="T21" fmla="*/ 31 h 31"/>
                <a:gd name="T22" fmla="*/ 62 w 62"/>
                <a:gd name="T23" fmla="*/ 27 h 31"/>
                <a:gd name="T24" fmla="*/ 61 w 62"/>
                <a:gd name="T25" fmla="*/ 0 h 31"/>
                <a:gd name="T26" fmla="*/ 35 w 62"/>
                <a:gd name="T27" fmla="*/ 1 h 31"/>
                <a:gd name="T28" fmla="*/ 36 w 62"/>
                <a:gd name="T29" fmla="*/ 16 h 31"/>
                <a:gd name="T30" fmla="*/ 50 w 62"/>
                <a:gd name="T31" fmla="*/ 15 h 31"/>
                <a:gd name="T32" fmla="*/ 50 w 62"/>
                <a:gd name="T33" fmla="*/ 10 h 31"/>
                <a:gd name="T34" fmla="*/ 41 w 62"/>
                <a:gd name="T35" fmla="*/ 10 h 31"/>
                <a:gd name="T36" fmla="*/ 41 w 62"/>
                <a:gd name="T37" fmla="*/ 5 h 31"/>
                <a:gd name="T38" fmla="*/ 56 w 62"/>
                <a:gd name="T39" fmla="*/ 5 h 31"/>
                <a:gd name="T40" fmla="*/ 56 w 62"/>
                <a:gd name="T41" fmla="*/ 17 h 31"/>
                <a:gd name="T42" fmla="*/ 55 w 62"/>
                <a:gd name="T43" fmla="*/ 2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2" h="31">
                  <a:moveTo>
                    <a:pt x="55" y="20"/>
                  </a:moveTo>
                  <a:cubicBezTo>
                    <a:pt x="55" y="20"/>
                    <a:pt x="12" y="23"/>
                    <a:pt x="10" y="24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10" y="2"/>
                    <a:pt x="0" y="5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59" y="26"/>
                    <a:pt x="62" y="27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38" y="0"/>
                    <a:pt x="35" y="1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54" y="5"/>
                    <a:pt x="56" y="5"/>
                  </a:cubicBezTo>
                  <a:cubicBezTo>
                    <a:pt x="56" y="17"/>
                    <a:pt x="56" y="17"/>
                    <a:pt x="56" y="17"/>
                  </a:cubicBezTo>
                  <a:lnTo>
                    <a:pt x="55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24"/>
            <p:cNvSpPr/>
            <p:nvPr/>
          </p:nvSpPr>
          <p:spPr bwMode="auto">
            <a:xfrm>
              <a:off x="-8034338" y="1612900"/>
              <a:ext cx="242888" cy="158750"/>
            </a:xfrm>
            <a:custGeom>
              <a:avLst/>
              <a:gdLst>
                <a:gd name="T0" fmla="*/ 57 w 65"/>
                <a:gd name="T1" fmla="*/ 21 h 42"/>
                <a:gd name="T2" fmla="*/ 13 w 65"/>
                <a:gd name="T3" fmla="*/ 34 h 42"/>
                <a:gd name="T4" fmla="*/ 8 w 65"/>
                <a:gd name="T5" fmla="*/ 19 h 42"/>
                <a:gd name="T6" fmla="*/ 22 w 65"/>
                <a:gd name="T7" fmla="*/ 15 h 42"/>
                <a:gd name="T8" fmla="*/ 23 w 65"/>
                <a:gd name="T9" fmla="*/ 20 h 42"/>
                <a:gd name="T10" fmla="*/ 15 w 65"/>
                <a:gd name="T11" fmla="*/ 22 h 42"/>
                <a:gd name="T12" fmla="*/ 17 w 65"/>
                <a:gd name="T13" fmla="*/ 27 h 42"/>
                <a:gd name="T14" fmla="*/ 31 w 65"/>
                <a:gd name="T15" fmla="*/ 23 h 42"/>
                <a:gd name="T16" fmla="*/ 26 w 65"/>
                <a:gd name="T17" fmla="*/ 8 h 42"/>
                <a:gd name="T18" fmla="*/ 0 w 65"/>
                <a:gd name="T19" fmla="*/ 16 h 42"/>
                <a:gd name="T20" fmla="*/ 10 w 65"/>
                <a:gd name="T21" fmla="*/ 42 h 42"/>
                <a:gd name="T22" fmla="*/ 65 w 65"/>
                <a:gd name="T23" fmla="*/ 26 h 42"/>
                <a:gd name="T24" fmla="*/ 58 w 65"/>
                <a:gd name="T25" fmla="*/ 0 h 42"/>
                <a:gd name="T26" fmla="*/ 34 w 65"/>
                <a:gd name="T27" fmla="*/ 6 h 42"/>
                <a:gd name="T28" fmla="*/ 38 w 65"/>
                <a:gd name="T29" fmla="*/ 20 h 42"/>
                <a:gd name="T30" fmla="*/ 52 w 65"/>
                <a:gd name="T31" fmla="*/ 17 h 42"/>
                <a:gd name="T32" fmla="*/ 50 w 65"/>
                <a:gd name="T33" fmla="*/ 11 h 42"/>
                <a:gd name="T34" fmla="*/ 41 w 65"/>
                <a:gd name="T35" fmla="*/ 14 h 42"/>
                <a:gd name="T36" fmla="*/ 40 w 65"/>
                <a:gd name="T37" fmla="*/ 9 h 42"/>
                <a:gd name="T38" fmla="*/ 55 w 65"/>
                <a:gd name="T39" fmla="*/ 6 h 42"/>
                <a:gd name="T40" fmla="*/ 57 w 65"/>
                <a:gd name="T41" fmla="*/ 17 h 42"/>
                <a:gd name="T42" fmla="*/ 57 w 65"/>
                <a:gd name="T43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5" h="42">
                  <a:moveTo>
                    <a:pt x="57" y="21"/>
                  </a:moveTo>
                  <a:cubicBezTo>
                    <a:pt x="57" y="21"/>
                    <a:pt x="16" y="32"/>
                    <a:pt x="13" y="34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8"/>
                    <a:pt x="9" y="11"/>
                    <a:pt x="0" y="16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62" y="25"/>
                    <a:pt x="65" y="26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36" y="4"/>
                    <a:pt x="34" y="6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9"/>
                    <a:pt x="53" y="6"/>
                    <a:pt x="55" y="6"/>
                  </a:cubicBezTo>
                  <a:cubicBezTo>
                    <a:pt x="57" y="17"/>
                    <a:pt x="57" y="17"/>
                    <a:pt x="57" y="17"/>
                  </a:cubicBezTo>
                  <a:lnTo>
                    <a:pt x="57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25"/>
            <p:cNvSpPr/>
            <p:nvPr/>
          </p:nvSpPr>
          <p:spPr bwMode="auto">
            <a:xfrm>
              <a:off x="-8267700" y="1692275"/>
              <a:ext cx="244475" cy="192088"/>
            </a:xfrm>
            <a:custGeom>
              <a:avLst/>
              <a:gdLst>
                <a:gd name="T0" fmla="*/ 57 w 65"/>
                <a:gd name="T1" fmla="*/ 21 h 51"/>
                <a:gd name="T2" fmla="*/ 17 w 65"/>
                <a:gd name="T3" fmla="*/ 43 h 51"/>
                <a:gd name="T4" fmla="*/ 8 w 65"/>
                <a:gd name="T5" fmla="*/ 30 h 51"/>
                <a:gd name="T6" fmla="*/ 21 w 65"/>
                <a:gd name="T7" fmla="*/ 22 h 51"/>
                <a:gd name="T8" fmla="*/ 24 w 65"/>
                <a:gd name="T9" fmla="*/ 27 h 51"/>
                <a:gd name="T10" fmla="*/ 16 w 65"/>
                <a:gd name="T11" fmla="*/ 31 h 51"/>
                <a:gd name="T12" fmla="*/ 19 w 65"/>
                <a:gd name="T13" fmla="*/ 36 h 51"/>
                <a:gd name="T14" fmla="*/ 32 w 65"/>
                <a:gd name="T15" fmla="*/ 29 h 51"/>
                <a:gd name="T16" fmla="*/ 23 w 65"/>
                <a:gd name="T17" fmla="*/ 15 h 51"/>
                <a:gd name="T18" fmla="*/ 0 w 65"/>
                <a:gd name="T19" fmla="*/ 29 h 51"/>
                <a:gd name="T20" fmla="*/ 15 w 65"/>
                <a:gd name="T21" fmla="*/ 51 h 51"/>
                <a:gd name="T22" fmla="*/ 65 w 65"/>
                <a:gd name="T23" fmla="*/ 24 h 51"/>
                <a:gd name="T24" fmla="*/ 54 w 65"/>
                <a:gd name="T25" fmla="*/ 0 h 51"/>
                <a:gd name="T26" fmla="*/ 31 w 65"/>
                <a:gd name="T27" fmla="*/ 11 h 51"/>
                <a:gd name="T28" fmla="*/ 38 w 65"/>
                <a:gd name="T29" fmla="*/ 25 h 51"/>
                <a:gd name="T30" fmla="*/ 51 w 65"/>
                <a:gd name="T31" fmla="*/ 18 h 51"/>
                <a:gd name="T32" fmla="*/ 48 w 65"/>
                <a:gd name="T33" fmla="*/ 13 h 51"/>
                <a:gd name="T34" fmla="*/ 40 w 65"/>
                <a:gd name="T35" fmla="*/ 17 h 51"/>
                <a:gd name="T36" fmla="*/ 37 w 65"/>
                <a:gd name="T37" fmla="*/ 13 h 51"/>
                <a:gd name="T38" fmla="*/ 51 w 65"/>
                <a:gd name="T39" fmla="*/ 7 h 51"/>
                <a:gd name="T40" fmla="*/ 56 w 65"/>
                <a:gd name="T41" fmla="*/ 17 h 51"/>
                <a:gd name="T42" fmla="*/ 57 w 65"/>
                <a:gd name="T43" fmla="*/ 2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5" h="51">
                  <a:moveTo>
                    <a:pt x="57" y="21"/>
                  </a:moveTo>
                  <a:cubicBezTo>
                    <a:pt x="57" y="21"/>
                    <a:pt x="19" y="41"/>
                    <a:pt x="17" y="43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8" y="22"/>
                    <a:pt x="0" y="29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63" y="24"/>
                    <a:pt x="65" y="24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33" y="9"/>
                    <a:pt x="31" y="11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50" y="7"/>
                    <a:pt x="51" y="7"/>
                  </a:cubicBezTo>
                  <a:cubicBezTo>
                    <a:pt x="56" y="17"/>
                    <a:pt x="56" y="17"/>
                    <a:pt x="56" y="17"/>
                  </a:cubicBezTo>
                  <a:lnTo>
                    <a:pt x="57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26"/>
            <p:cNvSpPr/>
            <p:nvPr/>
          </p:nvSpPr>
          <p:spPr bwMode="auto">
            <a:xfrm>
              <a:off x="-8478838" y="1819275"/>
              <a:ext cx="238125" cy="219075"/>
            </a:xfrm>
            <a:custGeom>
              <a:avLst/>
              <a:gdLst>
                <a:gd name="T0" fmla="*/ 54 w 63"/>
                <a:gd name="T1" fmla="*/ 20 h 58"/>
                <a:gd name="T2" fmla="*/ 19 w 63"/>
                <a:gd name="T3" fmla="*/ 50 h 58"/>
                <a:gd name="T4" fmla="*/ 8 w 63"/>
                <a:gd name="T5" fmla="*/ 39 h 58"/>
                <a:gd name="T6" fmla="*/ 20 w 63"/>
                <a:gd name="T7" fmla="*/ 29 h 58"/>
                <a:gd name="T8" fmla="*/ 23 w 63"/>
                <a:gd name="T9" fmla="*/ 33 h 58"/>
                <a:gd name="T10" fmla="*/ 16 w 63"/>
                <a:gd name="T11" fmla="*/ 38 h 58"/>
                <a:gd name="T12" fmla="*/ 20 w 63"/>
                <a:gd name="T13" fmla="*/ 42 h 58"/>
                <a:gd name="T14" fmla="*/ 31 w 63"/>
                <a:gd name="T15" fmla="*/ 33 h 58"/>
                <a:gd name="T16" fmla="*/ 20 w 63"/>
                <a:gd name="T17" fmla="*/ 21 h 58"/>
                <a:gd name="T18" fmla="*/ 0 w 63"/>
                <a:gd name="T19" fmla="*/ 39 h 58"/>
                <a:gd name="T20" fmla="*/ 19 w 63"/>
                <a:gd name="T21" fmla="*/ 58 h 58"/>
                <a:gd name="T22" fmla="*/ 63 w 63"/>
                <a:gd name="T23" fmla="*/ 21 h 58"/>
                <a:gd name="T24" fmla="*/ 47 w 63"/>
                <a:gd name="T25" fmla="*/ 0 h 58"/>
                <a:gd name="T26" fmla="*/ 27 w 63"/>
                <a:gd name="T27" fmla="*/ 15 h 58"/>
                <a:gd name="T28" fmla="*/ 36 w 63"/>
                <a:gd name="T29" fmla="*/ 27 h 58"/>
                <a:gd name="T30" fmla="*/ 47 w 63"/>
                <a:gd name="T31" fmla="*/ 19 h 58"/>
                <a:gd name="T32" fmla="*/ 44 w 63"/>
                <a:gd name="T33" fmla="*/ 14 h 58"/>
                <a:gd name="T34" fmla="*/ 37 w 63"/>
                <a:gd name="T35" fmla="*/ 20 h 58"/>
                <a:gd name="T36" fmla="*/ 33 w 63"/>
                <a:gd name="T37" fmla="*/ 16 h 58"/>
                <a:gd name="T38" fmla="*/ 46 w 63"/>
                <a:gd name="T39" fmla="*/ 7 h 58"/>
                <a:gd name="T40" fmla="*/ 53 w 63"/>
                <a:gd name="T41" fmla="*/ 16 h 58"/>
                <a:gd name="T42" fmla="*/ 54 w 63"/>
                <a:gd name="T43" fmla="*/ 2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" h="58">
                  <a:moveTo>
                    <a:pt x="54" y="20"/>
                  </a:moveTo>
                  <a:cubicBezTo>
                    <a:pt x="54" y="20"/>
                    <a:pt x="21" y="47"/>
                    <a:pt x="19" y="50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21"/>
                    <a:pt x="7" y="31"/>
                    <a:pt x="0" y="39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9" y="58"/>
                    <a:pt x="60" y="22"/>
                    <a:pt x="63" y="2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28" y="13"/>
                    <a:pt x="27" y="15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44" y="8"/>
                    <a:pt x="46" y="7"/>
                  </a:cubicBezTo>
                  <a:cubicBezTo>
                    <a:pt x="53" y="16"/>
                    <a:pt x="53" y="16"/>
                    <a:pt x="53" y="16"/>
                  </a:cubicBezTo>
                  <a:lnTo>
                    <a:pt x="54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27"/>
            <p:cNvSpPr/>
            <p:nvPr/>
          </p:nvSpPr>
          <p:spPr bwMode="auto">
            <a:xfrm>
              <a:off x="-8650288" y="1989138"/>
              <a:ext cx="220663" cy="233363"/>
            </a:xfrm>
            <a:custGeom>
              <a:avLst/>
              <a:gdLst>
                <a:gd name="T0" fmla="*/ 50 w 59"/>
                <a:gd name="T1" fmla="*/ 19 h 62"/>
                <a:gd name="T2" fmla="*/ 20 w 59"/>
                <a:gd name="T3" fmla="*/ 54 h 62"/>
                <a:gd name="T4" fmla="*/ 8 w 59"/>
                <a:gd name="T5" fmla="*/ 45 h 62"/>
                <a:gd name="T6" fmla="*/ 17 w 59"/>
                <a:gd name="T7" fmla="*/ 33 h 62"/>
                <a:gd name="T8" fmla="*/ 21 w 59"/>
                <a:gd name="T9" fmla="*/ 36 h 62"/>
                <a:gd name="T10" fmla="*/ 16 w 59"/>
                <a:gd name="T11" fmla="*/ 43 h 62"/>
                <a:gd name="T12" fmla="*/ 20 w 59"/>
                <a:gd name="T13" fmla="*/ 46 h 62"/>
                <a:gd name="T14" fmla="*/ 29 w 59"/>
                <a:gd name="T15" fmla="*/ 36 h 62"/>
                <a:gd name="T16" fmla="*/ 16 w 59"/>
                <a:gd name="T17" fmla="*/ 25 h 62"/>
                <a:gd name="T18" fmla="*/ 0 w 59"/>
                <a:gd name="T19" fmla="*/ 46 h 62"/>
                <a:gd name="T20" fmla="*/ 22 w 59"/>
                <a:gd name="T21" fmla="*/ 62 h 62"/>
                <a:gd name="T22" fmla="*/ 59 w 59"/>
                <a:gd name="T23" fmla="*/ 19 h 62"/>
                <a:gd name="T24" fmla="*/ 39 w 59"/>
                <a:gd name="T25" fmla="*/ 0 h 62"/>
                <a:gd name="T26" fmla="*/ 22 w 59"/>
                <a:gd name="T27" fmla="*/ 19 h 62"/>
                <a:gd name="T28" fmla="*/ 34 w 59"/>
                <a:gd name="T29" fmla="*/ 29 h 62"/>
                <a:gd name="T30" fmla="*/ 43 w 59"/>
                <a:gd name="T31" fmla="*/ 18 h 62"/>
                <a:gd name="T32" fmla="*/ 39 w 59"/>
                <a:gd name="T33" fmla="*/ 15 h 62"/>
                <a:gd name="T34" fmla="*/ 33 w 59"/>
                <a:gd name="T35" fmla="*/ 21 h 62"/>
                <a:gd name="T36" fmla="*/ 29 w 59"/>
                <a:gd name="T37" fmla="*/ 18 h 62"/>
                <a:gd name="T38" fmla="*/ 40 w 59"/>
                <a:gd name="T39" fmla="*/ 8 h 62"/>
                <a:gd name="T40" fmla="*/ 48 w 59"/>
                <a:gd name="T41" fmla="*/ 15 h 62"/>
                <a:gd name="T42" fmla="*/ 50 w 59"/>
                <a:gd name="T43" fmla="*/ 1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62">
                  <a:moveTo>
                    <a:pt x="50" y="19"/>
                  </a:moveTo>
                  <a:cubicBezTo>
                    <a:pt x="50" y="19"/>
                    <a:pt x="22" y="51"/>
                    <a:pt x="20" y="54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5"/>
                    <a:pt x="5" y="37"/>
                    <a:pt x="0" y="46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2" y="62"/>
                    <a:pt x="57" y="20"/>
                    <a:pt x="59" y="19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23" y="16"/>
                    <a:pt x="22" y="1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39" y="8"/>
                    <a:pt x="40" y="8"/>
                  </a:cubicBezTo>
                  <a:cubicBezTo>
                    <a:pt x="48" y="15"/>
                    <a:pt x="48" y="15"/>
                    <a:pt x="48" y="15"/>
                  </a:cubicBezTo>
                  <a:lnTo>
                    <a:pt x="5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28"/>
            <p:cNvSpPr/>
            <p:nvPr/>
          </p:nvSpPr>
          <p:spPr bwMode="auto">
            <a:xfrm>
              <a:off x="-8782050" y="2192338"/>
              <a:ext cx="198438" cy="244475"/>
            </a:xfrm>
            <a:custGeom>
              <a:avLst/>
              <a:gdLst>
                <a:gd name="T0" fmla="*/ 44 w 53"/>
                <a:gd name="T1" fmla="*/ 16 h 65"/>
                <a:gd name="T2" fmla="*/ 22 w 53"/>
                <a:gd name="T3" fmla="*/ 56 h 65"/>
                <a:gd name="T4" fmla="*/ 8 w 53"/>
                <a:gd name="T5" fmla="*/ 50 h 65"/>
                <a:gd name="T6" fmla="*/ 15 w 53"/>
                <a:gd name="T7" fmla="*/ 37 h 65"/>
                <a:gd name="T8" fmla="*/ 19 w 53"/>
                <a:gd name="T9" fmla="*/ 39 h 65"/>
                <a:gd name="T10" fmla="*/ 15 w 53"/>
                <a:gd name="T11" fmla="*/ 47 h 65"/>
                <a:gd name="T12" fmla="*/ 20 w 53"/>
                <a:gd name="T13" fmla="*/ 49 h 65"/>
                <a:gd name="T14" fmla="*/ 27 w 53"/>
                <a:gd name="T15" fmla="*/ 37 h 65"/>
                <a:gd name="T16" fmla="*/ 12 w 53"/>
                <a:gd name="T17" fmla="*/ 29 h 65"/>
                <a:gd name="T18" fmla="*/ 0 w 53"/>
                <a:gd name="T19" fmla="*/ 53 h 65"/>
                <a:gd name="T20" fmla="*/ 25 w 53"/>
                <a:gd name="T21" fmla="*/ 65 h 65"/>
                <a:gd name="T22" fmla="*/ 53 w 53"/>
                <a:gd name="T23" fmla="*/ 14 h 65"/>
                <a:gd name="T24" fmla="*/ 30 w 53"/>
                <a:gd name="T25" fmla="*/ 0 h 65"/>
                <a:gd name="T26" fmla="*/ 17 w 53"/>
                <a:gd name="T27" fmla="*/ 22 h 65"/>
                <a:gd name="T28" fmla="*/ 30 w 53"/>
                <a:gd name="T29" fmla="*/ 29 h 65"/>
                <a:gd name="T30" fmla="*/ 37 w 53"/>
                <a:gd name="T31" fmla="*/ 17 h 65"/>
                <a:gd name="T32" fmla="*/ 32 w 53"/>
                <a:gd name="T33" fmla="*/ 14 h 65"/>
                <a:gd name="T34" fmla="*/ 27 w 53"/>
                <a:gd name="T35" fmla="*/ 22 h 65"/>
                <a:gd name="T36" fmla="*/ 23 w 53"/>
                <a:gd name="T37" fmla="*/ 20 h 65"/>
                <a:gd name="T38" fmla="*/ 32 w 53"/>
                <a:gd name="T39" fmla="*/ 7 h 65"/>
                <a:gd name="T40" fmla="*/ 41 w 53"/>
                <a:gd name="T41" fmla="*/ 13 h 65"/>
                <a:gd name="T42" fmla="*/ 44 w 53"/>
                <a:gd name="T43" fmla="*/ 1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3" h="65">
                  <a:moveTo>
                    <a:pt x="44" y="16"/>
                  </a:moveTo>
                  <a:cubicBezTo>
                    <a:pt x="44" y="16"/>
                    <a:pt x="22" y="53"/>
                    <a:pt x="22" y="56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29"/>
                    <a:pt x="3" y="43"/>
                    <a:pt x="0" y="53"/>
                  </a:cubicBezTo>
                  <a:cubicBezTo>
                    <a:pt x="25" y="65"/>
                    <a:pt x="25" y="65"/>
                    <a:pt x="25" y="65"/>
                  </a:cubicBezTo>
                  <a:cubicBezTo>
                    <a:pt x="25" y="65"/>
                    <a:pt x="51" y="16"/>
                    <a:pt x="53" y="1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17" y="19"/>
                    <a:pt x="17" y="22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20"/>
                    <a:pt x="31" y="8"/>
                    <a:pt x="32" y="7"/>
                  </a:cubicBezTo>
                  <a:cubicBezTo>
                    <a:pt x="41" y="13"/>
                    <a:pt x="41" y="13"/>
                    <a:pt x="41" y="13"/>
                  </a:cubicBezTo>
                  <a:lnTo>
                    <a:pt x="44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29"/>
            <p:cNvSpPr/>
            <p:nvPr/>
          </p:nvSpPr>
          <p:spPr bwMode="auto">
            <a:xfrm>
              <a:off x="-8861425" y="2433638"/>
              <a:ext cx="161925" cy="241300"/>
            </a:xfrm>
            <a:custGeom>
              <a:avLst/>
              <a:gdLst>
                <a:gd name="T0" fmla="*/ 35 w 43"/>
                <a:gd name="T1" fmla="*/ 12 h 64"/>
                <a:gd name="T2" fmla="*/ 21 w 43"/>
                <a:gd name="T3" fmla="*/ 56 h 64"/>
                <a:gd name="T4" fmla="*/ 6 w 43"/>
                <a:gd name="T5" fmla="*/ 53 h 64"/>
                <a:gd name="T6" fmla="*/ 11 w 43"/>
                <a:gd name="T7" fmla="*/ 38 h 64"/>
                <a:gd name="T8" fmla="*/ 15 w 43"/>
                <a:gd name="T9" fmla="*/ 40 h 64"/>
                <a:gd name="T10" fmla="*/ 13 w 43"/>
                <a:gd name="T11" fmla="*/ 48 h 64"/>
                <a:gd name="T12" fmla="*/ 18 w 43"/>
                <a:gd name="T13" fmla="*/ 49 h 64"/>
                <a:gd name="T14" fmla="*/ 23 w 43"/>
                <a:gd name="T15" fmla="*/ 36 h 64"/>
                <a:gd name="T16" fmla="*/ 7 w 43"/>
                <a:gd name="T17" fmla="*/ 31 h 64"/>
                <a:gd name="T18" fmla="*/ 0 w 43"/>
                <a:gd name="T19" fmla="*/ 57 h 64"/>
                <a:gd name="T20" fmla="*/ 26 w 43"/>
                <a:gd name="T21" fmla="*/ 64 h 64"/>
                <a:gd name="T22" fmla="*/ 43 w 43"/>
                <a:gd name="T23" fmla="*/ 9 h 64"/>
                <a:gd name="T24" fmla="*/ 18 w 43"/>
                <a:gd name="T25" fmla="*/ 0 h 64"/>
                <a:gd name="T26" fmla="*/ 10 w 43"/>
                <a:gd name="T27" fmla="*/ 23 h 64"/>
                <a:gd name="T28" fmla="*/ 24 w 43"/>
                <a:gd name="T29" fmla="*/ 28 h 64"/>
                <a:gd name="T30" fmla="*/ 29 w 43"/>
                <a:gd name="T31" fmla="*/ 15 h 64"/>
                <a:gd name="T32" fmla="*/ 24 w 43"/>
                <a:gd name="T33" fmla="*/ 13 h 64"/>
                <a:gd name="T34" fmla="*/ 20 w 43"/>
                <a:gd name="T35" fmla="*/ 22 h 64"/>
                <a:gd name="T36" fmla="*/ 16 w 43"/>
                <a:gd name="T37" fmla="*/ 20 h 64"/>
                <a:gd name="T38" fmla="*/ 22 w 43"/>
                <a:gd name="T39" fmla="*/ 6 h 64"/>
                <a:gd name="T40" fmla="*/ 32 w 43"/>
                <a:gd name="T41" fmla="*/ 10 h 64"/>
                <a:gd name="T42" fmla="*/ 35 w 43"/>
                <a:gd name="T43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3" h="64">
                  <a:moveTo>
                    <a:pt x="35" y="12"/>
                  </a:moveTo>
                  <a:cubicBezTo>
                    <a:pt x="35" y="12"/>
                    <a:pt x="21" y="53"/>
                    <a:pt x="21" y="56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1" y="47"/>
                    <a:pt x="0" y="57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64"/>
                    <a:pt x="42" y="11"/>
                    <a:pt x="43" y="9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9" y="20"/>
                    <a:pt x="10" y="23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21" y="7"/>
                    <a:pt x="22" y="6"/>
                  </a:cubicBezTo>
                  <a:cubicBezTo>
                    <a:pt x="32" y="10"/>
                    <a:pt x="32" y="10"/>
                    <a:pt x="32" y="10"/>
                  </a:cubicBezTo>
                  <a:lnTo>
                    <a:pt x="35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30"/>
            <p:cNvSpPr/>
            <p:nvPr/>
          </p:nvSpPr>
          <p:spPr bwMode="auto">
            <a:xfrm>
              <a:off x="-8974138" y="2655888"/>
              <a:ext cx="766763" cy="1436688"/>
            </a:xfrm>
            <a:custGeom>
              <a:avLst/>
              <a:gdLst>
                <a:gd name="T0" fmla="*/ 30 w 204"/>
                <a:gd name="T1" fmla="*/ 15 h 382"/>
                <a:gd name="T2" fmla="*/ 49 w 204"/>
                <a:gd name="T3" fmla="*/ 18 h 382"/>
                <a:gd name="T4" fmla="*/ 59 w 204"/>
                <a:gd name="T5" fmla="*/ 31 h 382"/>
                <a:gd name="T6" fmla="*/ 38 w 204"/>
                <a:gd name="T7" fmla="*/ 68 h 382"/>
                <a:gd name="T8" fmla="*/ 70 w 204"/>
                <a:gd name="T9" fmla="*/ 69 h 382"/>
                <a:gd name="T10" fmla="*/ 39 w 204"/>
                <a:gd name="T11" fmla="*/ 122 h 382"/>
                <a:gd name="T12" fmla="*/ 48 w 204"/>
                <a:gd name="T13" fmla="*/ 137 h 382"/>
                <a:gd name="T14" fmla="*/ 62 w 204"/>
                <a:gd name="T15" fmla="*/ 159 h 382"/>
                <a:gd name="T16" fmla="*/ 53 w 204"/>
                <a:gd name="T17" fmla="*/ 187 h 382"/>
                <a:gd name="T18" fmla="*/ 86 w 204"/>
                <a:gd name="T19" fmla="*/ 178 h 382"/>
                <a:gd name="T20" fmla="*/ 76 w 204"/>
                <a:gd name="T21" fmla="*/ 238 h 382"/>
                <a:gd name="T22" fmla="*/ 89 w 204"/>
                <a:gd name="T23" fmla="*/ 250 h 382"/>
                <a:gd name="T24" fmla="*/ 111 w 204"/>
                <a:gd name="T25" fmla="*/ 264 h 382"/>
                <a:gd name="T26" fmla="*/ 113 w 204"/>
                <a:gd name="T27" fmla="*/ 294 h 382"/>
                <a:gd name="T28" fmla="*/ 138 w 204"/>
                <a:gd name="T29" fmla="*/ 274 h 382"/>
                <a:gd name="T30" fmla="*/ 150 w 204"/>
                <a:gd name="T31" fmla="*/ 334 h 382"/>
                <a:gd name="T32" fmla="*/ 165 w 204"/>
                <a:gd name="T33" fmla="*/ 340 h 382"/>
                <a:gd name="T34" fmla="*/ 188 w 204"/>
                <a:gd name="T35" fmla="*/ 343 h 382"/>
                <a:gd name="T36" fmla="*/ 202 w 204"/>
                <a:gd name="T37" fmla="*/ 375 h 382"/>
                <a:gd name="T38" fmla="*/ 193 w 204"/>
                <a:gd name="T39" fmla="*/ 375 h 382"/>
                <a:gd name="T40" fmla="*/ 129 w 204"/>
                <a:gd name="T41" fmla="*/ 366 h 382"/>
                <a:gd name="T42" fmla="*/ 151 w 204"/>
                <a:gd name="T43" fmla="*/ 343 h 382"/>
                <a:gd name="T44" fmla="*/ 113 w 204"/>
                <a:gd name="T45" fmla="*/ 331 h 382"/>
                <a:gd name="T46" fmla="*/ 109 w 204"/>
                <a:gd name="T47" fmla="*/ 309 h 382"/>
                <a:gd name="T48" fmla="*/ 103 w 204"/>
                <a:gd name="T49" fmla="*/ 291 h 382"/>
                <a:gd name="T50" fmla="*/ 46 w 204"/>
                <a:gd name="T51" fmla="*/ 260 h 382"/>
                <a:gd name="T52" fmla="*/ 73 w 204"/>
                <a:gd name="T53" fmla="*/ 246 h 382"/>
                <a:gd name="T54" fmla="*/ 42 w 204"/>
                <a:gd name="T55" fmla="*/ 222 h 382"/>
                <a:gd name="T56" fmla="*/ 47 w 204"/>
                <a:gd name="T57" fmla="*/ 201 h 382"/>
                <a:gd name="T58" fmla="*/ 48 w 204"/>
                <a:gd name="T59" fmla="*/ 182 h 382"/>
                <a:gd name="T60" fmla="*/ 3 w 204"/>
                <a:gd name="T61" fmla="*/ 134 h 382"/>
                <a:gd name="T62" fmla="*/ 35 w 204"/>
                <a:gd name="T63" fmla="*/ 131 h 382"/>
                <a:gd name="T64" fmla="*/ 15 w 204"/>
                <a:gd name="T65" fmla="*/ 99 h 382"/>
                <a:gd name="T66" fmla="*/ 25 w 204"/>
                <a:gd name="T67" fmla="*/ 77 h 382"/>
                <a:gd name="T68" fmla="*/ 31 w 204"/>
                <a:gd name="T69" fmla="*/ 60 h 382"/>
                <a:gd name="T70" fmla="*/ 7 w 204"/>
                <a:gd name="T71" fmla="*/ 2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4" h="382">
                  <a:moveTo>
                    <a:pt x="6" y="0"/>
                  </a:moveTo>
                  <a:cubicBezTo>
                    <a:pt x="6" y="0"/>
                    <a:pt x="24" y="5"/>
                    <a:pt x="30" y="15"/>
                  </a:cubicBezTo>
                  <a:cubicBezTo>
                    <a:pt x="30" y="15"/>
                    <a:pt x="40" y="0"/>
                    <a:pt x="46" y="10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49" y="18"/>
                    <a:pt x="68" y="9"/>
                    <a:pt x="77" y="15"/>
                  </a:cubicBezTo>
                  <a:cubicBezTo>
                    <a:pt x="77" y="15"/>
                    <a:pt x="63" y="16"/>
                    <a:pt x="59" y="31"/>
                  </a:cubicBezTo>
                  <a:cubicBezTo>
                    <a:pt x="59" y="31"/>
                    <a:pt x="54" y="53"/>
                    <a:pt x="38" y="61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8"/>
                    <a:pt x="43" y="73"/>
                    <a:pt x="44" y="77"/>
                  </a:cubicBezTo>
                  <a:cubicBezTo>
                    <a:pt x="44" y="77"/>
                    <a:pt x="55" y="67"/>
                    <a:pt x="70" y="69"/>
                  </a:cubicBezTo>
                  <a:cubicBezTo>
                    <a:pt x="70" y="69"/>
                    <a:pt x="54" y="77"/>
                    <a:pt x="54" y="99"/>
                  </a:cubicBezTo>
                  <a:cubicBezTo>
                    <a:pt x="54" y="99"/>
                    <a:pt x="52" y="118"/>
                    <a:pt x="39" y="122"/>
                  </a:cubicBezTo>
                  <a:cubicBezTo>
                    <a:pt x="39" y="130"/>
                    <a:pt x="39" y="130"/>
                    <a:pt x="39" y="130"/>
                  </a:cubicBezTo>
                  <a:cubicBezTo>
                    <a:pt x="39" y="130"/>
                    <a:pt x="46" y="132"/>
                    <a:pt x="48" y="137"/>
                  </a:cubicBezTo>
                  <a:cubicBezTo>
                    <a:pt x="48" y="137"/>
                    <a:pt x="57" y="125"/>
                    <a:pt x="73" y="124"/>
                  </a:cubicBezTo>
                  <a:cubicBezTo>
                    <a:pt x="73" y="124"/>
                    <a:pt x="60" y="132"/>
                    <a:pt x="62" y="159"/>
                  </a:cubicBezTo>
                  <a:cubicBezTo>
                    <a:pt x="62" y="159"/>
                    <a:pt x="59" y="174"/>
                    <a:pt x="52" y="181"/>
                  </a:cubicBezTo>
                  <a:cubicBezTo>
                    <a:pt x="53" y="187"/>
                    <a:pt x="53" y="187"/>
                    <a:pt x="53" y="187"/>
                  </a:cubicBezTo>
                  <a:cubicBezTo>
                    <a:pt x="53" y="187"/>
                    <a:pt x="61" y="190"/>
                    <a:pt x="63" y="194"/>
                  </a:cubicBezTo>
                  <a:cubicBezTo>
                    <a:pt x="63" y="194"/>
                    <a:pt x="76" y="176"/>
                    <a:pt x="86" y="178"/>
                  </a:cubicBezTo>
                  <a:cubicBezTo>
                    <a:pt x="86" y="178"/>
                    <a:pt x="73" y="189"/>
                    <a:pt x="81" y="206"/>
                  </a:cubicBezTo>
                  <a:cubicBezTo>
                    <a:pt x="81" y="206"/>
                    <a:pt x="85" y="223"/>
                    <a:pt x="76" y="238"/>
                  </a:cubicBezTo>
                  <a:cubicBezTo>
                    <a:pt x="79" y="243"/>
                    <a:pt x="79" y="243"/>
                    <a:pt x="79" y="243"/>
                  </a:cubicBezTo>
                  <a:cubicBezTo>
                    <a:pt x="79" y="243"/>
                    <a:pt x="86" y="244"/>
                    <a:pt x="89" y="250"/>
                  </a:cubicBezTo>
                  <a:cubicBezTo>
                    <a:pt x="89" y="250"/>
                    <a:pt x="90" y="234"/>
                    <a:pt x="108" y="228"/>
                  </a:cubicBezTo>
                  <a:cubicBezTo>
                    <a:pt x="108" y="228"/>
                    <a:pt x="96" y="244"/>
                    <a:pt x="111" y="264"/>
                  </a:cubicBezTo>
                  <a:cubicBezTo>
                    <a:pt x="111" y="264"/>
                    <a:pt x="114" y="275"/>
                    <a:pt x="108" y="288"/>
                  </a:cubicBezTo>
                  <a:cubicBezTo>
                    <a:pt x="113" y="294"/>
                    <a:pt x="113" y="294"/>
                    <a:pt x="113" y="294"/>
                  </a:cubicBezTo>
                  <a:cubicBezTo>
                    <a:pt x="113" y="294"/>
                    <a:pt x="121" y="295"/>
                    <a:pt x="122" y="298"/>
                  </a:cubicBezTo>
                  <a:cubicBezTo>
                    <a:pt x="122" y="298"/>
                    <a:pt x="126" y="276"/>
                    <a:pt x="138" y="274"/>
                  </a:cubicBezTo>
                  <a:cubicBezTo>
                    <a:pt x="138" y="274"/>
                    <a:pt x="130" y="292"/>
                    <a:pt x="141" y="300"/>
                  </a:cubicBezTo>
                  <a:cubicBezTo>
                    <a:pt x="141" y="300"/>
                    <a:pt x="155" y="316"/>
                    <a:pt x="150" y="334"/>
                  </a:cubicBezTo>
                  <a:cubicBezTo>
                    <a:pt x="154" y="339"/>
                    <a:pt x="154" y="339"/>
                    <a:pt x="154" y="339"/>
                  </a:cubicBezTo>
                  <a:cubicBezTo>
                    <a:pt x="154" y="339"/>
                    <a:pt x="162" y="337"/>
                    <a:pt x="165" y="340"/>
                  </a:cubicBezTo>
                  <a:cubicBezTo>
                    <a:pt x="165" y="340"/>
                    <a:pt x="164" y="323"/>
                    <a:pt x="176" y="313"/>
                  </a:cubicBezTo>
                  <a:cubicBezTo>
                    <a:pt x="176" y="313"/>
                    <a:pt x="171" y="333"/>
                    <a:pt x="188" y="343"/>
                  </a:cubicBezTo>
                  <a:cubicBezTo>
                    <a:pt x="188" y="343"/>
                    <a:pt x="199" y="356"/>
                    <a:pt x="197" y="371"/>
                  </a:cubicBezTo>
                  <a:cubicBezTo>
                    <a:pt x="202" y="375"/>
                    <a:pt x="202" y="375"/>
                    <a:pt x="202" y="375"/>
                  </a:cubicBezTo>
                  <a:cubicBezTo>
                    <a:pt x="202" y="375"/>
                    <a:pt x="204" y="378"/>
                    <a:pt x="199" y="377"/>
                  </a:cubicBezTo>
                  <a:cubicBezTo>
                    <a:pt x="193" y="375"/>
                    <a:pt x="193" y="375"/>
                    <a:pt x="193" y="375"/>
                  </a:cubicBezTo>
                  <a:cubicBezTo>
                    <a:pt x="193" y="375"/>
                    <a:pt x="176" y="382"/>
                    <a:pt x="165" y="375"/>
                  </a:cubicBezTo>
                  <a:cubicBezTo>
                    <a:pt x="165" y="375"/>
                    <a:pt x="151" y="364"/>
                    <a:pt x="129" y="366"/>
                  </a:cubicBezTo>
                  <a:cubicBezTo>
                    <a:pt x="129" y="366"/>
                    <a:pt x="134" y="356"/>
                    <a:pt x="152" y="354"/>
                  </a:cubicBezTo>
                  <a:cubicBezTo>
                    <a:pt x="152" y="354"/>
                    <a:pt x="150" y="348"/>
                    <a:pt x="151" y="343"/>
                  </a:cubicBezTo>
                  <a:cubicBezTo>
                    <a:pt x="147" y="338"/>
                    <a:pt x="147" y="338"/>
                    <a:pt x="147" y="338"/>
                  </a:cubicBezTo>
                  <a:cubicBezTo>
                    <a:pt x="147" y="338"/>
                    <a:pt x="122" y="340"/>
                    <a:pt x="113" y="331"/>
                  </a:cubicBezTo>
                  <a:cubicBezTo>
                    <a:pt x="113" y="331"/>
                    <a:pt x="104" y="316"/>
                    <a:pt x="84" y="318"/>
                  </a:cubicBezTo>
                  <a:cubicBezTo>
                    <a:pt x="84" y="318"/>
                    <a:pt x="86" y="311"/>
                    <a:pt x="109" y="309"/>
                  </a:cubicBezTo>
                  <a:cubicBezTo>
                    <a:pt x="109" y="309"/>
                    <a:pt x="107" y="303"/>
                    <a:pt x="108" y="298"/>
                  </a:cubicBezTo>
                  <a:cubicBezTo>
                    <a:pt x="103" y="291"/>
                    <a:pt x="103" y="291"/>
                    <a:pt x="103" y="291"/>
                  </a:cubicBezTo>
                  <a:cubicBezTo>
                    <a:pt x="103" y="291"/>
                    <a:pt x="87" y="295"/>
                    <a:pt x="74" y="280"/>
                  </a:cubicBezTo>
                  <a:cubicBezTo>
                    <a:pt x="74" y="280"/>
                    <a:pt x="64" y="264"/>
                    <a:pt x="46" y="260"/>
                  </a:cubicBezTo>
                  <a:cubicBezTo>
                    <a:pt x="46" y="260"/>
                    <a:pt x="59" y="255"/>
                    <a:pt x="73" y="257"/>
                  </a:cubicBezTo>
                  <a:cubicBezTo>
                    <a:pt x="73" y="257"/>
                    <a:pt x="72" y="250"/>
                    <a:pt x="73" y="246"/>
                  </a:cubicBezTo>
                  <a:cubicBezTo>
                    <a:pt x="70" y="240"/>
                    <a:pt x="70" y="240"/>
                    <a:pt x="70" y="240"/>
                  </a:cubicBezTo>
                  <a:cubicBezTo>
                    <a:pt x="70" y="240"/>
                    <a:pt x="53" y="241"/>
                    <a:pt x="42" y="222"/>
                  </a:cubicBezTo>
                  <a:cubicBezTo>
                    <a:pt x="42" y="222"/>
                    <a:pt x="33" y="203"/>
                    <a:pt x="18" y="199"/>
                  </a:cubicBezTo>
                  <a:cubicBezTo>
                    <a:pt x="18" y="199"/>
                    <a:pt x="33" y="195"/>
                    <a:pt x="47" y="201"/>
                  </a:cubicBezTo>
                  <a:cubicBezTo>
                    <a:pt x="47" y="201"/>
                    <a:pt x="47" y="194"/>
                    <a:pt x="49" y="189"/>
                  </a:cubicBezTo>
                  <a:cubicBezTo>
                    <a:pt x="48" y="182"/>
                    <a:pt x="48" y="182"/>
                    <a:pt x="48" y="182"/>
                  </a:cubicBezTo>
                  <a:cubicBezTo>
                    <a:pt x="48" y="182"/>
                    <a:pt x="27" y="176"/>
                    <a:pt x="23" y="159"/>
                  </a:cubicBezTo>
                  <a:cubicBezTo>
                    <a:pt x="23" y="159"/>
                    <a:pt x="17" y="142"/>
                    <a:pt x="3" y="134"/>
                  </a:cubicBezTo>
                  <a:cubicBezTo>
                    <a:pt x="3" y="134"/>
                    <a:pt x="17" y="133"/>
                    <a:pt x="31" y="139"/>
                  </a:cubicBezTo>
                  <a:cubicBezTo>
                    <a:pt x="31" y="139"/>
                    <a:pt x="32" y="133"/>
                    <a:pt x="35" y="131"/>
                  </a:cubicBezTo>
                  <a:cubicBezTo>
                    <a:pt x="34" y="122"/>
                    <a:pt x="34" y="122"/>
                    <a:pt x="34" y="122"/>
                  </a:cubicBezTo>
                  <a:cubicBezTo>
                    <a:pt x="34" y="122"/>
                    <a:pt x="19" y="119"/>
                    <a:pt x="15" y="99"/>
                  </a:cubicBezTo>
                  <a:cubicBezTo>
                    <a:pt x="15" y="99"/>
                    <a:pt x="14" y="80"/>
                    <a:pt x="0" y="67"/>
                  </a:cubicBezTo>
                  <a:cubicBezTo>
                    <a:pt x="0" y="67"/>
                    <a:pt x="15" y="67"/>
                    <a:pt x="25" y="77"/>
                  </a:cubicBezTo>
                  <a:cubicBezTo>
                    <a:pt x="25" y="77"/>
                    <a:pt x="29" y="70"/>
                    <a:pt x="31" y="69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1" y="60"/>
                    <a:pt x="19" y="55"/>
                    <a:pt x="17" y="37"/>
                  </a:cubicBezTo>
                  <a:cubicBezTo>
                    <a:pt x="17" y="37"/>
                    <a:pt x="19" y="10"/>
                    <a:pt x="7" y="2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31"/>
            <p:cNvSpPr/>
            <p:nvPr/>
          </p:nvSpPr>
          <p:spPr bwMode="auto">
            <a:xfrm>
              <a:off x="-6848475" y="2655888"/>
              <a:ext cx="762000" cy="1436688"/>
            </a:xfrm>
            <a:custGeom>
              <a:avLst/>
              <a:gdLst>
                <a:gd name="T0" fmla="*/ 173 w 203"/>
                <a:gd name="T1" fmla="*/ 15 h 382"/>
                <a:gd name="T2" fmla="*/ 154 w 203"/>
                <a:gd name="T3" fmla="*/ 18 h 382"/>
                <a:gd name="T4" fmla="*/ 144 w 203"/>
                <a:gd name="T5" fmla="*/ 31 h 382"/>
                <a:gd name="T6" fmla="*/ 165 w 203"/>
                <a:gd name="T7" fmla="*/ 68 h 382"/>
                <a:gd name="T8" fmla="*/ 133 w 203"/>
                <a:gd name="T9" fmla="*/ 69 h 382"/>
                <a:gd name="T10" fmla="*/ 164 w 203"/>
                <a:gd name="T11" fmla="*/ 122 h 382"/>
                <a:gd name="T12" fmla="*/ 156 w 203"/>
                <a:gd name="T13" fmla="*/ 137 h 382"/>
                <a:gd name="T14" fmla="*/ 142 w 203"/>
                <a:gd name="T15" fmla="*/ 159 h 382"/>
                <a:gd name="T16" fmla="*/ 150 w 203"/>
                <a:gd name="T17" fmla="*/ 187 h 382"/>
                <a:gd name="T18" fmla="*/ 117 w 203"/>
                <a:gd name="T19" fmla="*/ 178 h 382"/>
                <a:gd name="T20" fmla="*/ 127 w 203"/>
                <a:gd name="T21" fmla="*/ 238 h 382"/>
                <a:gd name="T22" fmla="*/ 114 w 203"/>
                <a:gd name="T23" fmla="*/ 250 h 382"/>
                <a:gd name="T24" fmla="*/ 92 w 203"/>
                <a:gd name="T25" fmla="*/ 264 h 382"/>
                <a:gd name="T26" fmla="*/ 90 w 203"/>
                <a:gd name="T27" fmla="*/ 294 h 382"/>
                <a:gd name="T28" fmla="*/ 65 w 203"/>
                <a:gd name="T29" fmla="*/ 274 h 382"/>
                <a:gd name="T30" fmla="*/ 54 w 203"/>
                <a:gd name="T31" fmla="*/ 334 h 382"/>
                <a:gd name="T32" fmla="*/ 38 w 203"/>
                <a:gd name="T33" fmla="*/ 340 h 382"/>
                <a:gd name="T34" fmla="*/ 16 w 203"/>
                <a:gd name="T35" fmla="*/ 343 h 382"/>
                <a:gd name="T36" fmla="*/ 1 w 203"/>
                <a:gd name="T37" fmla="*/ 375 h 382"/>
                <a:gd name="T38" fmla="*/ 10 w 203"/>
                <a:gd name="T39" fmla="*/ 375 h 382"/>
                <a:gd name="T40" fmla="*/ 74 w 203"/>
                <a:gd name="T41" fmla="*/ 366 h 382"/>
                <a:gd name="T42" fmla="*/ 52 w 203"/>
                <a:gd name="T43" fmla="*/ 343 h 382"/>
                <a:gd name="T44" fmla="*/ 90 w 203"/>
                <a:gd name="T45" fmla="*/ 331 h 382"/>
                <a:gd name="T46" fmla="*/ 94 w 203"/>
                <a:gd name="T47" fmla="*/ 309 h 382"/>
                <a:gd name="T48" fmla="*/ 100 w 203"/>
                <a:gd name="T49" fmla="*/ 291 h 382"/>
                <a:gd name="T50" fmla="*/ 157 w 203"/>
                <a:gd name="T51" fmla="*/ 260 h 382"/>
                <a:gd name="T52" fmla="*/ 130 w 203"/>
                <a:gd name="T53" fmla="*/ 246 h 382"/>
                <a:gd name="T54" fmla="*/ 161 w 203"/>
                <a:gd name="T55" fmla="*/ 222 h 382"/>
                <a:gd name="T56" fmla="*/ 156 w 203"/>
                <a:gd name="T57" fmla="*/ 201 h 382"/>
                <a:gd name="T58" fmla="*/ 156 w 203"/>
                <a:gd name="T59" fmla="*/ 182 h 382"/>
                <a:gd name="T60" fmla="*/ 200 w 203"/>
                <a:gd name="T61" fmla="*/ 134 h 382"/>
                <a:gd name="T62" fmla="*/ 168 w 203"/>
                <a:gd name="T63" fmla="*/ 131 h 382"/>
                <a:gd name="T64" fmla="*/ 189 w 203"/>
                <a:gd name="T65" fmla="*/ 99 h 382"/>
                <a:gd name="T66" fmla="*/ 178 w 203"/>
                <a:gd name="T67" fmla="*/ 77 h 382"/>
                <a:gd name="T68" fmla="*/ 172 w 203"/>
                <a:gd name="T69" fmla="*/ 60 h 382"/>
                <a:gd name="T70" fmla="*/ 196 w 203"/>
                <a:gd name="T71" fmla="*/ 2 h 382"/>
                <a:gd name="T72" fmla="*/ 197 w 203"/>
                <a:gd name="T73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3" h="382">
                  <a:moveTo>
                    <a:pt x="197" y="0"/>
                  </a:moveTo>
                  <a:cubicBezTo>
                    <a:pt x="197" y="0"/>
                    <a:pt x="180" y="5"/>
                    <a:pt x="173" y="15"/>
                  </a:cubicBezTo>
                  <a:cubicBezTo>
                    <a:pt x="173" y="15"/>
                    <a:pt x="163" y="0"/>
                    <a:pt x="158" y="10"/>
                  </a:cubicBezTo>
                  <a:cubicBezTo>
                    <a:pt x="154" y="18"/>
                    <a:pt x="154" y="18"/>
                    <a:pt x="154" y="18"/>
                  </a:cubicBezTo>
                  <a:cubicBezTo>
                    <a:pt x="154" y="18"/>
                    <a:pt x="135" y="9"/>
                    <a:pt x="126" y="15"/>
                  </a:cubicBezTo>
                  <a:cubicBezTo>
                    <a:pt x="126" y="15"/>
                    <a:pt x="140" y="16"/>
                    <a:pt x="144" y="31"/>
                  </a:cubicBezTo>
                  <a:cubicBezTo>
                    <a:pt x="144" y="31"/>
                    <a:pt x="149" y="53"/>
                    <a:pt x="165" y="61"/>
                  </a:cubicBezTo>
                  <a:cubicBezTo>
                    <a:pt x="165" y="68"/>
                    <a:pt x="165" y="68"/>
                    <a:pt x="165" y="68"/>
                  </a:cubicBezTo>
                  <a:cubicBezTo>
                    <a:pt x="165" y="68"/>
                    <a:pt x="160" y="73"/>
                    <a:pt x="159" y="77"/>
                  </a:cubicBezTo>
                  <a:cubicBezTo>
                    <a:pt x="159" y="77"/>
                    <a:pt x="148" y="67"/>
                    <a:pt x="133" y="69"/>
                  </a:cubicBezTo>
                  <a:cubicBezTo>
                    <a:pt x="133" y="69"/>
                    <a:pt x="149" y="77"/>
                    <a:pt x="149" y="99"/>
                  </a:cubicBezTo>
                  <a:cubicBezTo>
                    <a:pt x="149" y="99"/>
                    <a:pt x="151" y="118"/>
                    <a:pt x="164" y="122"/>
                  </a:cubicBezTo>
                  <a:cubicBezTo>
                    <a:pt x="164" y="130"/>
                    <a:pt x="164" y="130"/>
                    <a:pt x="164" y="130"/>
                  </a:cubicBezTo>
                  <a:cubicBezTo>
                    <a:pt x="164" y="130"/>
                    <a:pt x="157" y="132"/>
                    <a:pt x="156" y="137"/>
                  </a:cubicBezTo>
                  <a:cubicBezTo>
                    <a:pt x="156" y="137"/>
                    <a:pt x="147" y="125"/>
                    <a:pt x="130" y="124"/>
                  </a:cubicBezTo>
                  <a:cubicBezTo>
                    <a:pt x="130" y="124"/>
                    <a:pt x="144" y="132"/>
                    <a:pt x="142" y="159"/>
                  </a:cubicBezTo>
                  <a:cubicBezTo>
                    <a:pt x="142" y="159"/>
                    <a:pt x="144" y="174"/>
                    <a:pt x="151" y="181"/>
                  </a:cubicBezTo>
                  <a:cubicBezTo>
                    <a:pt x="150" y="187"/>
                    <a:pt x="150" y="187"/>
                    <a:pt x="150" y="187"/>
                  </a:cubicBezTo>
                  <a:cubicBezTo>
                    <a:pt x="150" y="187"/>
                    <a:pt x="142" y="190"/>
                    <a:pt x="141" y="194"/>
                  </a:cubicBezTo>
                  <a:cubicBezTo>
                    <a:pt x="141" y="194"/>
                    <a:pt x="127" y="176"/>
                    <a:pt x="117" y="178"/>
                  </a:cubicBezTo>
                  <a:cubicBezTo>
                    <a:pt x="117" y="178"/>
                    <a:pt x="130" y="189"/>
                    <a:pt x="122" y="206"/>
                  </a:cubicBezTo>
                  <a:cubicBezTo>
                    <a:pt x="122" y="206"/>
                    <a:pt x="118" y="223"/>
                    <a:pt x="127" y="238"/>
                  </a:cubicBezTo>
                  <a:cubicBezTo>
                    <a:pt x="124" y="243"/>
                    <a:pt x="124" y="243"/>
                    <a:pt x="124" y="243"/>
                  </a:cubicBezTo>
                  <a:cubicBezTo>
                    <a:pt x="124" y="243"/>
                    <a:pt x="117" y="244"/>
                    <a:pt x="114" y="250"/>
                  </a:cubicBezTo>
                  <a:cubicBezTo>
                    <a:pt x="114" y="250"/>
                    <a:pt x="113" y="234"/>
                    <a:pt x="95" y="228"/>
                  </a:cubicBezTo>
                  <a:cubicBezTo>
                    <a:pt x="95" y="228"/>
                    <a:pt x="107" y="244"/>
                    <a:pt x="92" y="264"/>
                  </a:cubicBezTo>
                  <a:cubicBezTo>
                    <a:pt x="92" y="264"/>
                    <a:pt x="89" y="275"/>
                    <a:pt x="95" y="288"/>
                  </a:cubicBezTo>
                  <a:cubicBezTo>
                    <a:pt x="90" y="294"/>
                    <a:pt x="90" y="294"/>
                    <a:pt x="90" y="294"/>
                  </a:cubicBezTo>
                  <a:cubicBezTo>
                    <a:pt x="90" y="294"/>
                    <a:pt x="83" y="295"/>
                    <a:pt x="81" y="298"/>
                  </a:cubicBezTo>
                  <a:cubicBezTo>
                    <a:pt x="81" y="298"/>
                    <a:pt x="78" y="276"/>
                    <a:pt x="65" y="274"/>
                  </a:cubicBezTo>
                  <a:cubicBezTo>
                    <a:pt x="65" y="274"/>
                    <a:pt x="74" y="292"/>
                    <a:pt x="62" y="300"/>
                  </a:cubicBezTo>
                  <a:cubicBezTo>
                    <a:pt x="62" y="300"/>
                    <a:pt x="48" y="316"/>
                    <a:pt x="54" y="334"/>
                  </a:cubicBezTo>
                  <a:cubicBezTo>
                    <a:pt x="49" y="339"/>
                    <a:pt x="49" y="339"/>
                    <a:pt x="49" y="339"/>
                  </a:cubicBezTo>
                  <a:cubicBezTo>
                    <a:pt x="49" y="339"/>
                    <a:pt x="41" y="337"/>
                    <a:pt x="38" y="340"/>
                  </a:cubicBezTo>
                  <a:cubicBezTo>
                    <a:pt x="38" y="340"/>
                    <a:pt x="40" y="323"/>
                    <a:pt x="27" y="313"/>
                  </a:cubicBezTo>
                  <a:cubicBezTo>
                    <a:pt x="27" y="313"/>
                    <a:pt x="33" y="333"/>
                    <a:pt x="16" y="343"/>
                  </a:cubicBezTo>
                  <a:cubicBezTo>
                    <a:pt x="16" y="343"/>
                    <a:pt x="4" y="356"/>
                    <a:pt x="6" y="371"/>
                  </a:cubicBezTo>
                  <a:cubicBezTo>
                    <a:pt x="1" y="375"/>
                    <a:pt x="1" y="375"/>
                    <a:pt x="1" y="375"/>
                  </a:cubicBezTo>
                  <a:cubicBezTo>
                    <a:pt x="1" y="375"/>
                    <a:pt x="0" y="378"/>
                    <a:pt x="5" y="377"/>
                  </a:cubicBezTo>
                  <a:cubicBezTo>
                    <a:pt x="10" y="375"/>
                    <a:pt x="10" y="375"/>
                    <a:pt x="10" y="375"/>
                  </a:cubicBezTo>
                  <a:cubicBezTo>
                    <a:pt x="10" y="375"/>
                    <a:pt x="27" y="382"/>
                    <a:pt x="38" y="375"/>
                  </a:cubicBezTo>
                  <a:cubicBezTo>
                    <a:pt x="38" y="375"/>
                    <a:pt x="53" y="364"/>
                    <a:pt x="74" y="366"/>
                  </a:cubicBezTo>
                  <a:cubicBezTo>
                    <a:pt x="74" y="366"/>
                    <a:pt x="69" y="356"/>
                    <a:pt x="51" y="354"/>
                  </a:cubicBezTo>
                  <a:cubicBezTo>
                    <a:pt x="51" y="354"/>
                    <a:pt x="53" y="348"/>
                    <a:pt x="52" y="343"/>
                  </a:cubicBezTo>
                  <a:cubicBezTo>
                    <a:pt x="57" y="338"/>
                    <a:pt x="57" y="338"/>
                    <a:pt x="57" y="338"/>
                  </a:cubicBezTo>
                  <a:cubicBezTo>
                    <a:pt x="57" y="338"/>
                    <a:pt x="81" y="340"/>
                    <a:pt x="90" y="331"/>
                  </a:cubicBezTo>
                  <a:cubicBezTo>
                    <a:pt x="90" y="331"/>
                    <a:pt x="99" y="316"/>
                    <a:pt x="120" y="318"/>
                  </a:cubicBezTo>
                  <a:cubicBezTo>
                    <a:pt x="120" y="318"/>
                    <a:pt x="117" y="311"/>
                    <a:pt x="94" y="309"/>
                  </a:cubicBezTo>
                  <a:cubicBezTo>
                    <a:pt x="94" y="309"/>
                    <a:pt x="96" y="303"/>
                    <a:pt x="95" y="298"/>
                  </a:cubicBezTo>
                  <a:cubicBezTo>
                    <a:pt x="100" y="291"/>
                    <a:pt x="100" y="291"/>
                    <a:pt x="100" y="291"/>
                  </a:cubicBezTo>
                  <a:cubicBezTo>
                    <a:pt x="100" y="291"/>
                    <a:pt x="117" y="295"/>
                    <a:pt x="129" y="280"/>
                  </a:cubicBezTo>
                  <a:cubicBezTo>
                    <a:pt x="129" y="280"/>
                    <a:pt x="140" y="264"/>
                    <a:pt x="157" y="260"/>
                  </a:cubicBezTo>
                  <a:cubicBezTo>
                    <a:pt x="157" y="260"/>
                    <a:pt x="144" y="255"/>
                    <a:pt x="130" y="257"/>
                  </a:cubicBezTo>
                  <a:cubicBezTo>
                    <a:pt x="130" y="257"/>
                    <a:pt x="131" y="250"/>
                    <a:pt x="130" y="246"/>
                  </a:cubicBezTo>
                  <a:cubicBezTo>
                    <a:pt x="133" y="240"/>
                    <a:pt x="133" y="240"/>
                    <a:pt x="133" y="240"/>
                  </a:cubicBezTo>
                  <a:cubicBezTo>
                    <a:pt x="133" y="240"/>
                    <a:pt x="151" y="241"/>
                    <a:pt x="161" y="222"/>
                  </a:cubicBezTo>
                  <a:cubicBezTo>
                    <a:pt x="161" y="222"/>
                    <a:pt x="170" y="203"/>
                    <a:pt x="185" y="199"/>
                  </a:cubicBezTo>
                  <a:cubicBezTo>
                    <a:pt x="185" y="199"/>
                    <a:pt x="171" y="195"/>
                    <a:pt x="156" y="201"/>
                  </a:cubicBezTo>
                  <a:cubicBezTo>
                    <a:pt x="156" y="201"/>
                    <a:pt x="157" y="194"/>
                    <a:pt x="154" y="189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56" y="182"/>
                    <a:pt x="176" y="176"/>
                    <a:pt x="180" y="159"/>
                  </a:cubicBezTo>
                  <a:cubicBezTo>
                    <a:pt x="180" y="159"/>
                    <a:pt x="186" y="142"/>
                    <a:pt x="200" y="134"/>
                  </a:cubicBezTo>
                  <a:cubicBezTo>
                    <a:pt x="200" y="134"/>
                    <a:pt x="186" y="133"/>
                    <a:pt x="172" y="139"/>
                  </a:cubicBezTo>
                  <a:cubicBezTo>
                    <a:pt x="172" y="139"/>
                    <a:pt x="172" y="133"/>
                    <a:pt x="168" y="131"/>
                  </a:cubicBezTo>
                  <a:cubicBezTo>
                    <a:pt x="169" y="122"/>
                    <a:pt x="169" y="122"/>
                    <a:pt x="169" y="122"/>
                  </a:cubicBezTo>
                  <a:cubicBezTo>
                    <a:pt x="169" y="122"/>
                    <a:pt x="185" y="119"/>
                    <a:pt x="189" y="99"/>
                  </a:cubicBezTo>
                  <a:cubicBezTo>
                    <a:pt x="189" y="99"/>
                    <a:pt x="189" y="80"/>
                    <a:pt x="203" y="67"/>
                  </a:cubicBezTo>
                  <a:cubicBezTo>
                    <a:pt x="203" y="67"/>
                    <a:pt x="188" y="67"/>
                    <a:pt x="178" y="77"/>
                  </a:cubicBezTo>
                  <a:cubicBezTo>
                    <a:pt x="178" y="77"/>
                    <a:pt x="175" y="70"/>
                    <a:pt x="172" y="69"/>
                  </a:cubicBezTo>
                  <a:cubicBezTo>
                    <a:pt x="172" y="60"/>
                    <a:pt x="172" y="60"/>
                    <a:pt x="172" y="60"/>
                  </a:cubicBezTo>
                  <a:cubicBezTo>
                    <a:pt x="172" y="60"/>
                    <a:pt x="185" y="55"/>
                    <a:pt x="186" y="37"/>
                  </a:cubicBezTo>
                  <a:cubicBezTo>
                    <a:pt x="186" y="37"/>
                    <a:pt x="184" y="10"/>
                    <a:pt x="196" y="2"/>
                  </a:cubicBezTo>
                  <a:cubicBezTo>
                    <a:pt x="198" y="0"/>
                    <a:pt x="198" y="0"/>
                    <a:pt x="198" y="0"/>
                  </a:cubicBezTo>
                  <a:lnTo>
                    <a:pt x="1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32"/>
            <p:cNvSpPr/>
            <p:nvPr/>
          </p:nvSpPr>
          <p:spPr bwMode="auto">
            <a:xfrm>
              <a:off x="-8575675" y="3249613"/>
              <a:ext cx="198438" cy="185738"/>
            </a:xfrm>
            <a:custGeom>
              <a:avLst/>
              <a:gdLst>
                <a:gd name="T0" fmla="*/ 15 w 53"/>
                <a:gd name="T1" fmla="*/ 49 h 49"/>
                <a:gd name="T2" fmla="*/ 9 w 53"/>
                <a:gd name="T3" fmla="*/ 37 h 49"/>
                <a:gd name="T4" fmla="*/ 11 w 53"/>
                <a:gd name="T5" fmla="*/ 36 h 49"/>
                <a:gd name="T6" fmla="*/ 12 w 53"/>
                <a:gd name="T7" fmla="*/ 37 h 49"/>
                <a:gd name="T8" fmla="*/ 13 w 53"/>
                <a:gd name="T9" fmla="*/ 38 h 49"/>
                <a:gd name="T10" fmla="*/ 14 w 53"/>
                <a:gd name="T11" fmla="*/ 39 h 49"/>
                <a:gd name="T12" fmla="*/ 16 w 53"/>
                <a:gd name="T13" fmla="*/ 38 h 49"/>
                <a:gd name="T14" fmla="*/ 30 w 53"/>
                <a:gd name="T15" fmla="*/ 32 h 49"/>
                <a:gd name="T16" fmla="*/ 23 w 53"/>
                <a:gd name="T17" fmla="*/ 18 h 49"/>
                <a:gd name="T18" fmla="*/ 10 w 53"/>
                <a:gd name="T19" fmla="*/ 24 h 49"/>
                <a:gd name="T20" fmla="*/ 8 w 53"/>
                <a:gd name="T21" fmla="*/ 25 h 49"/>
                <a:gd name="T22" fmla="*/ 8 w 53"/>
                <a:gd name="T23" fmla="*/ 27 h 49"/>
                <a:gd name="T24" fmla="*/ 8 w 53"/>
                <a:gd name="T25" fmla="*/ 28 h 49"/>
                <a:gd name="T26" fmla="*/ 8 w 53"/>
                <a:gd name="T27" fmla="*/ 30 h 49"/>
                <a:gd name="T28" fmla="*/ 6 w 53"/>
                <a:gd name="T29" fmla="*/ 31 h 49"/>
                <a:gd name="T30" fmla="*/ 0 w 53"/>
                <a:gd name="T31" fmla="*/ 19 h 49"/>
                <a:gd name="T32" fmla="*/ 2 w 53"/>
                <a:gd name="T33" fmla="*/ 18 h 49"/>
                <a:gd name="T34" fmla="*/ 3 w 53"/>
                <a:gd name="T35" fmla="*/ 19 h 49"/>
                <a:gd name="T36" fmla="*/ 4 w 53"/>
                <a:gd name="T37" fmla="*/ 20 h 49"/>
                <a:gd name="T38" fmla="*/ 6 w 53"/>
                <a:gd name="T39" fmla="*/ 21 h 49"/>
                <a:gd name="T40" fmla="*/ 7 w 53"/>
                <a:gd name="T41" fmla="*/ 20 h 49"/>
                <a:gd name="T42" fmla="*/ 35 w 53"/>
                <a:gd name="T43" fmla="*/ 7 h 49"/>
                <a:gd name="T44" fmla="*/ 36 w 53"/>
                <a:gd name="T45" fmla="*/ 6 h 49"/>
                <a:gd name="T46" fmla="*/ 37 w 53"/>
                <a:gd name="T47" fmla="*/ 5 h 49"/>
                <a:gd name="T48" fmla="*/ 37 w 53"/>
                <a:gd name="T49" fmla="*/ 3 h 49"/>
                <a:gd name="T50" fmla="*/ 37 w 53"/>
                <a:gd name="T51" fmla="*/ 1 h 49"/>
                <a:gd name="T52" fmla="*/ 38 w 53"/>
                <a:gd name="T53" fmla="*/ 0 h 49"/>
                <a:gd name="T54" fmla="*/ 44 w 53"/>
                <a:gd name="T55" fmla="*/ 13 h 49"/>
                <a:gd name="T56" fmla="*/ 42 w 53"/>
                <a:gd name="T57" fmla="*/ 14 h 49"/>
                <a:gd name="T58" fmla="*/ 41 w 53"/>
                <a:gd name="T59" fmla="*/ 12 h 49"/>
                <a:gd name="T60" fmla="*/ 40 w 53"/>
                <a:gd name="T61" fmla="*/ 11 h 49"/>
                <a:gd name="T62" fmla="*/ 39 w 53"/>
                <a:gd name="T63" fmla="*/ 11 h 49"/>
                <a:gd name="T64" fmla="*/ 37 w 53"/>
                <a:gd name="T65" fmla="*/ 11 h 49"/>
                <a:gd name="T66" fmla="*/ 25 w 53"/>
                <a:gd name="T67" fmla="*/ 17 h 49"/>
                <a:gd name="T68" fmla="*/ 32 w 53"/>
                <a:gd name="T69" fmla="*/ 31 h 49"/>
                <a:gd name="T70" fmla="*/ 44 w 53"/>
                <a:gd name="T71" fmla="*/ 25 h 49"/>
                <a:gd name="T72" fmla="*/ 45 w 53"/>
                <a:gd name="T73" fmla="*/ 24 h 49"/>
                <a:gd name="T74" fmla="*/ 46 w 53"/>
                <a:gd name="T75" fmla="*/ 23 h 49"/>
                <a:gd name="T76" fmla="*/ 46 w 53"/>
                <a:gd name="T77" fmla="*/ 21 h 49"/>
                <a:gd name="T78" fmla="*/ 45 w 53"/>
                <a:gd name="T79" fmla="*/ 20 h 49"/>
                <a:gd name="T80" fmla="*/ 47 w 53"/>
                <a:gd name="T81" fmla="*/ 19 h 49"/>
                <a:gd name="T82" fmla="*/ 53 w 53"/>
                <a:gd name="T83" fmla="*/ 31 h 49"/>
                <a:gd name="T84" fmla="*/ 51 w 53"/>
                <a:gd name="T85" fmla="*/ 32 h 49"/>
                <a:gd name="T86" fmla="*/ 50 w 53"/>
                <a:gd name="T87" fmla="*/ 31 h 49"/>
                <a:gd name="T88" fmla="*/ 49 w 53"/>
                <a:gd name="T89" fmla="*/ 29 h 49"/>
                <a:gd name="T90" fmla="*/ 48 w 53"/>
                <a:gd name="T91" fmla="*/ 29 h 49"/>
                <a:gd name="T92" fmla="*/ 46 w 53"/>
                <a:gd name="T93" fmla="*/ 30 h 49"/>
                <a:gd name="T94" fmla="*/ 18 w 53"/>
                <a:gd name="T95" fmla="*/ 43 h 49"/>
                <a:gd name="T96" fmla="*/ 17 w 53"/>
                <a:gd name="T97" fmla="*/ 44 h 49"/>
                <a:gd name="T98" fmla="*/ 16 w 53"/>
                <a:gd name="T99" fmla="*/ 45 h 49"/>
                <a:gd name="T100" fmla="*/ 16 w 53"/>
                <a:gd name="T101" fmla="*/ 47 h 49"/>
                <a:gd name="T102" fmla="*/ 17 w 53"/>
                <a:gd name="T103" fmla="*/ 48 h 49"/>
                <a:gd name="T104" fmla="*/ 15 w 53"/>
                <a:gd name="T10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3" h="49">
                  <a:moveTo>
                    <a:pt x="15" y="49"/>
                  </a:moveTo>
                  <a:cubicBezTo>
                    <a:pt x="9" y="37"/>
                    <a:pt x="9" y="37"/>
                    <a:pt x="9" y="3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7"/>
                    <a:pt x="12" y="37"/>
                  </a:cubicBezTo>
                  <a:cubicBezTo>
                    <a:pt x="12" y="38"/>
                    <a:pt x="13" y="38"/>
                    <a:pt x="13" y="38"/>
                  </a:cubicBezTo>
                  <a:cubicBezTo>
                    <a:pt x="13" y="39"/>
                    <a:pt x="14" y="39"/>
                    <a:pt x="14" y="39"/>
                  </a:cubicBezTo>
                  <a:cubicBezTo>
                    <a:pt x="15" y="39"/>
                    <a:pt x="15" y="39"/>
                    <a:pt x="16" y="38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9" y="25"/>
                    <a:pt x="9" y="25"/>
                    <a:pt x="8" y="25"/>
                  </a:cubicBezTo>
                  <a:cubicBezTo>
                    <a:pt x="8" y="26"/>
                    <a:pt x="8" y="26"/>
                    <a:pt x="8" y="27"/>
                  </a:cubicBezTo>
                  <a:cubicBezTo>
                    <a:pt x="8" y="27"/>
                    <a:pt x="8" y="28"/>
                    <a:pt x="8" y="28"/>
                  </a:cubicBezTo>
                  <a:cubicBezTo>
                    <a:pt x="8" y="29"/>
                    <a:pt x="8" y="30"/>
                    <a:pt x="8" y="30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3" y="18"/>
                    <a:pt x="3" y="18"/>
                    <a:pt x="3" y="19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5" y="20"/>
                    <a:pt x="5" y="21"/>
                    <a:pt x="6" y="21"/>
                  </a:cubicBezTo>
                  <a:cubicBezTo>
                    <a:pt x="6" y="21"/>
                    <a:pt x="7" y="20"/>
                    <a:pt x="7" y="20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6" y="6"/>
                    <a:pt x="36" y="6"/>
                  </a:cubicBezTo>
                  <a:cubicBezTo>
                    <a:pt x="37" y="6"/>
                    <a:pt x="37" y="5"/>
                    <a:pt x="37" y="5"/>
                  </a:cubicBezTo>
                  <a:cubicBezTo>
                    <a:pt x="37" y="4"/>
                    <a:pt x="37" y="4"/>
                    <a:pt x="37" y="3"/>
                  </a:cubicBezTo>
                  <a:cubicBezTo>
                    <a:pt x="37" y="2"/>
                    <a:pt x="37" y="2"/>
                    <a:pt x="37" y="1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2" y="13"/>
                    <a:pt x="42" y="13"/>
                    <a:pt x="41" y="12"/>
                  </a:cubicBezTo>
                  <a:cubicBezTo>
                    <a:pt x="41" y="12"/>
                    <a:pt x="41" y="11"/>
                    <a:pt x="40" y="11"/>
                  </a:cubicBezTo>
                  <a:cubicBezTo>
                    <a:pt x="40" y="11"/>
                    <a:pt x="40" y="11"/>
                    <a:pt x="39" y="11"/>
                  </a:cubicBezTo>
                  <a:cubicBezTo>
                    <a:pt x="38" y="11"/>
                    <a:pt x="38" y="11"/>
                    <a:pt x="37" y="11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5" y="25"/>
                    <a:pt x="45" y="24"/>
                  </a:cubicBezTo>
                  <a:cubicBezTo>
                    <a:pt x="45" y="24"/>
                    <a:pt x="46" y="23"/>
                    <a:pt x="46" y="23"/>
                  </a:cubicBezTo>
                  <a:cubicBezTo>
                    <a:pt x="46" y="22"/>
                    <a:pt x="46" y="22"/>
                    <a:pt x="46" y="21"/>
                  </a:cubicBezTo>
                  <a:cubicBezTo>
                    <a:pt x="46" y="21"/>
                    <a:pt x="45" y="20"/>
                    <a:pt x="45" y="20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1" y="31"/>
                    <a:pt x="51" y="31"/>
                    <a:pt x="50" y="31"/>
                  </a:cubicBezTo>
                  <a:cubicBezTo>
                    <a:pt x="50" y="30"/>
                    <a:pt x="49" y="30"/>
                    <a:pt x="49" y="29"/>
                  </a:cubicBezTo>
                  <a:cubicBezTo>
                    <a:pt x="49" y="29"/>
                    <a:pt x="48" y="29"/>
                    <a:pt x="48" y="29"/>
                  </a:cubicBezTo>
                  <a:cubicBezTo>
                    <a:pt x="47" y="29"/>
                    <a:pt x="46" y="29"/>
                    <a:pt x="46" y="30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4"/>
                    <a:pt x="16" y="44"/>
                    <a:pt x="16" y="45"/>
                  </a:cubicBezTo>
                  <a:cubicBezTo>
                    <a:pt x="16" y="45"/>
                    <a:pt x="16" y="46"/>
                    <a:pt x="16" y="47"/>
                  </a:cubicBezTo>
                  <a:cubicBezTo>
                    <a:pt x="17" y="47"/>
                    <a:pt x="17" y="48"/>
                    <a:pt x="17" y="48"/>
                  </a:cubicBezTo>
                  <a:lnTo>
                    <a:pt x="15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33"/>
            <p:cNvSpPr/>
            <p:nvPr/>
          </p:nvSpPr>
          <p:spPr bwMode="auto">
            <a:xfrm>
              <a:off x="-8466138" y="3405188"/>
              <a:ext cx="176213" cy="161925"/>
            </a:xfrm>
            <a:custGeom>
              <a:avLst/>
              <a:gdLst>
                <a:gd name="T0" fmla="*/ 46 w 47"/>
                <a:gd name="T1" fmla="*/ 29 h 43"/>
                <a:gd name="T2" fmla="*/ 44 w 47"/>
                <a:gd name="T3" fmla="*/ 27 h 43"/>
                <a:gd name="T4" fmla="*/ 42 w 47"/>
                <a:gd name="T5" fmla="*/ 26 h 43"/>
                <a:gd name="T6" fmla="*/ 39 w 47"/>
                <a:gd name="T7" fmla="*/ 27 h 43"/>
                <a:gd name="T8" fmla="*/ 35 w 47"/>
                <a:gd name="T9" fmla="*/ 30 h 43"/>
                <a:gd name="T10" fmla="*/ 20 w 47"/>
                <a:gd name="T11" fmla="*/ 40 h 43"/>
                <a:gd name="T12" fmla="*/ 14 w 47"/>
                <a:gd name="T13" fmla="*/ 42 h 43"/>
                <a:gd name="T14" fmla="*/ 9 w 47"/>
                <a:gd name="T15" fmla="*/ 42 h 43"/>
                <a:gd name="T16" fmla="*/ 5 w 47"/>
                <a:gd name="T17" fmla="*/ 40 h 43"/>
                <a:gd name="T18" fmla="*/ 2 w 47"/>
                <a:gd name="T19" fmla="*/ 37 h 43"/>
                <a:gd name="T20" fmla="*/ 0 w 47"/>
                <a:gd name="T21" fmla="*/ 32 h 43"/>
                <a:gd name="T22" fmla="*/ 0 w 47"/>
                <a:gd name="T23" fmla="*/ 28 h 43"/>
                <a:gd name="T24" fmla="*/ 2 w 47"/>
                <a:gd name="T25" fmla="*/ 24 h 43"/>
                <a:gd name="T26" fmla="*/ 5 w 47"/>
                <a:gd name="T27" fmla="*/ 21 h 43"/>
                <a:gd name="T28" fmla="*/ 26 w 47"/>
                <a:gd name="T29" fmla="*/ 7 h 43"/>
                <a:gd name="T30" fmla="*/ 27 w 47"/>
                <a:gd name="T31" fmla="*/ 6 h 43"/>
                <a:gd name="T32" fmla="*/ 28 w 47"/>
                <a:gd name="T33" fmla="*/ 4 h 43"/>
                <a:gd name="T34" fmla="*/ 28 w 47"/>
                <a:gd name="T35" fmla="*/ 2 h 43"/>
                <a:gd name="T36" fmla="*/ 27 w 47"/>
                <a:gd name="T37" fmla="*/ 1 h 43"/>
                <a:gd name="T38" fmla="*/ 29 w 47"/>
                <a:gd name="T39" fmla="*/ 0 h 43"/>
                <a:gd name="T40" fmla="*/ 36 w 47"/>
                <a:gd name="T41" fmla="*/ 11 h 43"/>
                <a:gd name="T42" fmla="*/ 35 w 47"/>
                <a:gd name="T43" fmla="*/ 12 h 43"/>
                <a:gd name="T44" fmla="*/ 34 w 47"/>
                <a:gd name="T45" fmla="*/ 11 h 43"/>
                <a:gd name="T46" fmla="*/ 32 w 47"/>
                <a:gd name="T47" fmla="*/ 10 h 43"/>
                <a:gd name="T48" fmla="*/ 31 w 47"/>
                <a:gd name="T49" fmla="*/ 10 h 43"/>
                <a:gd name="T50" fmla="*/ 29 w 47"/>
                <a:gd name="T51" fmla="*/ 11 h 43"/>
                <a:gd name="T52" fmla="*/ 10 w 47"/>
                <a:gd name="T53" fmla="*/ 24 h 43"/>
                <a:gd name="T54" fmla="*/ 7 w 47"/>
                <a:gd name="T55" fmla="*/ 26 h 43"/>
                <a:gd name="T56" fmla="*/ 5 w 47"/>
                <a:gd name="T57" fmla="*/ 29 h 43"/>
                <a:gd name="T58" fmla="*/ 4 w 47"/>
                <a:gd name="T59" fmla="*/ 32 h 43"/>
                <a:gd name="T60" fmla="*/ 5 w 47"/>
                <a:gd name="T61" fmla="*/ 36 h 43"/>
                <a:gd name="T62" fmla="*/ 9 w 47"/>
                <a:gd name="T63" fmla="*/ 39 h 43"/>
                <a:gd name="T64" fmla="*/ 12 w 47"/>
                <a:gd name="T65" fmla="*/ 40 h 43"/>
                <a:gd name="T66" fmla="*/ 16 w 47"/>
                <a:gd name="T67" fmla="*/ 39 h 43"/>
                <a:gd name="T68" fmla="*/ 19 w 47"/>
                <a:gd name="T69" fmla="*/ 38 h 43"/>
                <a:gd name="T70" fmla="*/ 33 w 47"/>
                <a:gd name="T71" fmla="*/ 28 h 43"/>
                <a:gd name="T72" fmla="*/ 38 w 47"/>
                <a:gd name="T73" fmla="*/ 25 h 43"/>
                <a:gd name="T74" fmla="*/ 39 w 47"/>
                <a:gd name="T75" fmla="*/ 22 h 43"/>
                <a:gd name="T76" fmla="*/ 39 w 47"/>
                <a:gd name="T77" fmla="*/ 20 h 43"/>
                <a:gd name="T78" fmla="*/ 38 w 47"/>
                <a:gd name="T79" fmla="*/ 18 h 43"/>
                <a:gd name="T80" fmla="*/ 40 w 47"/>
                <a:gd name="T81" fmla="*/ 17 h 43"/>
                <a:gd name="T82" fmla="*/ 47 w 47"/>
                <a:gd name="T83" fmla="*/ 28 h 43"/>
                <a:gd name="T84" fmla="*/ 46 w 47"/>
                <a:gd name="T85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7" h="43">
                  <a:moveTo>
                    <a:pt x="46" y="29"/>
                  </a:moveTo>
                  <a:cubicBezTo>
                    <a:pt x="45" y="28"/>
                    <a:pt x="45" y="28"/>
                    <a:pt x="44" y="27"/>
                  </a:cubicBezTo>
                  <a:cubicBezTo>
                    <a:pt x="44" y="27"/>
                    <a:pt x="43" y="26"/>
                    <a:pt x="42" y="26"/>
                  </a:cubicBezTo>
                  <a:cubicBezTo>
                    <a:pt x="42" y="26"/>
                    <a:pt x="41" y="26"/>
                    <a:pt x="39" y="27"/>
                  </a:cubicBezTo>
                  <a:cubicBezTo>
                    <a:pt x="38" y="28"/>
                    <a:pt x="37" y="28"/>
                    <a:pt x="35" y="3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1"/>
                    <a:pt x="16" y="42"/>
                    <a:pt x="14" y="42"/>
                  </a:cubicBezTo>
                  <a:cubicBezTo>
                    <a:pt x="12" y="43"/>
                    <a:pt x="10" y="42"/>
                    <a:pt x="9" y="42"/>
                  </a:cubicBezTo>
                  <a:cubicBezTo>
                    <a:pt x="7" y="42"/>
                    <a:pt x="6" y="41"/>
                    <a:pt x="5" y="40"/>
                  </a:cubicBezTo>
                  <a:cubicBezTo>
                    <a:pt x="4" y="39"/>
                    <a:pt x="3" y="38"/>
                    <a:pt x="2" y="37"/>
                  </a:cubicBezTo>
                  <a:cubicBezTo>
                    <a:pt x="1" y="36"/>
                    <a:pt x="0" y="34"/>
                    <a:pt x="0" y="32"/>
                  </a:cubicBezTo>
                  <a:cubicBezTo>
                    <a:pt x="0" y="31"/>
                    <a:pt x="0" y="29"/>
                    <a:pt x="0" y="28"/>
                  </a:cubicBezTo>
                  <a:cubicBezTo>
                    <a:pt x="0" y="26"/>
                    <a:pt x="1" y="25"/>
                    <a:pt x="2" y="24"/>
                  </a:cubicBezTo>
                  <a:cubicBezTo>
                    <a:pt x="3" y="22"/>
                    <a:pt x="4" y="21"/>
                    <a:pt x="5" y="21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8" y="5"/>
                    <a:pt x="28" y="5"/>
                    <a:pt x="28" y="4"/>
                  </a:cubicBezTo>
                  <a:cubicBezTo>
                    <a:pt x="28" y="3"/>
                    <a:pt x="28" y="3"/>
                    <a:pt x="28" y="2"/>
                  </a:cubicBezTo>
                  <a:cubicBezTo>
                    <a:pt x="27" y="2"/>
                    <a:pt x="27" y="1"/>
                    <a:pt x="27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4" y="12"/>
                    <a:pt x="34" y="11"/>
                    <a:pt x="34" y="11"/>
                  </a:cubicBezTo>
                  <a:cubicBezTo>
                    <a:pt x="33" y="11"/>
                    <a:pt x="33" y="10"/>
                    <a:pt x="32" y="10"/>
                  </a:cubicBezTo>
                  <a:cubicBezTo>
                    <a:pt x="32" y="10"/>
                    <a:pt x="31" y="10"/>
                    <a:pt x="31" y="10"/>
                  </a:cubicBezTo>
                  <a:cubicBezTo>
                    <a:pt x="30" y="10"/>
                    <a:pt x="30" y="10"/>
                    <a:pt x="29" y="11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9" y="24"/>
                    <a:pt x="8" y="25"/>
                    <a:pt x="7" y="26"/>
                  </a:cubicBezTo>
                  <a:cubicBezTo>
                    <a:pt x="6" y="27"/>
                    <a:pt x="5" y="28"/>
                    <a:pt x="5" y="29"/>
                  </a:cubicBezTo>
                  <a:cubicBezTo>
                    <a:pt x="4" y="30"/>
                    <a:pt x="4" y="31"/>
                    <a:pt x="4" y="32"/>
                  </a:cubicBezTo>
                  <a:cubicBezTo>
                    <a:pt x="4" y="33"/>
                    <a:pt x="4" y="35"/>
                    <a:pt x="5" y="36"/>
                  </a:cubicBezTo>
                  <a:cubicBezTo>
                    <a:pt x="6" y="38"/>
                    <a:pt x="7" y="39"/>
                    <a:pt x="9" y="39"/>
                  </a:cubicBezTo>
                  <a:cubicBezTo>
                    <a:pt x="10" y="40"/>
                    <a:pt x="11" y="40"/>
                    <a:pt x="12" y="40"/>
                  </a:cubicBezTo>
                  <a:cubicBezTo>
                    <a:pt x="14" y="40"/>
                    <a:pt x="15" y="40"/>
                    <a:pt x="16" y="39"/>
                  </a:cubicBezTo>
                  <a:cubicBezTo>
                    <a:pt x="17" y="39"/>
                    <a:pt x="18" y="38"/>
                    <a:pt x="19" y="3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5" y="27"/>
                    <a:pt x="37" y="26"/>
                    <a:pt x="38" y="25"/>
                  </a:cubicBezTo>
                  <a:cubicBezTo>
                    <a:pt x="39" y="24"/>
                    <a:pt x="39" y="23"/>
                    <a:pt x="39" y="22"/>
                  </a:cubicBezTo>
                  <a:cubicBezTo>
                    <a:pt x="39" y="21"/>
                    <a:pt x="39" y="21"/>
                    <a:pt x="39" y="20"/>
                  </a:cubicBezTo>
                  <a:cubicBezTo>
                    <a:pt x="39" y="19"/>
                    <a:pt x="39" y="18"/>
                    <a:pt x="38" y="18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7" y="28"/>
                    <a:pt x="47" y="28"/>
                    <a:pt x="47" y="28"/>
                  </a:cubicBezTo>
                  <a:lnTo>
                    <a:pt x="46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34"/>
            <p:cNvSpPr/>
            <p:nvPr/>
          </p:nvSpPr>
          <p:spPr bwMode="auto">
            <a:xfrm>
              <a:off x="-8388350" y="3532188"/>
              <a:ext cx="203200" cy="192088"/>
            </a:xfrm>
            <a:custGeom>
              <a:avLst/>
              <a:gdLst>
                <a:gd name="T0" fmla="*/ 53 w 54"/>
                <a:gd name="T1" fmla="*/ 28 h 51"/>
                <a:gd name="T2" fmla="*/ 51 w 54"/>
                <a:gd name="T3" fmla="*/ 26 h 51"/>
                <a:gd name="T4" fmla="*/ 49 w 54"/>
                <a:gd name="T5" fmla="*/ 26 h 51"/>
                <a:gd name="T6" fmla="*/ 46 w 54"/>
                <a:gd name="T7" fmla="*/ 27 h 51"/>
                <a:gd name="T8" fmla="*/ 42 w 54"/>
                <a:gd name="T9" fmla="*/ 30 h 51"/>
                <a:gd name="T10" fmla="*/ 19 w 54"/>
                <a:gd name="T11" fmla="*/ 51 h 51"/>
                <a:gd name="T12" fmla="*/ 18 w 54"/>
                <a:gd name="T13" fmla="*/ 49 h 51"/>
                <a:gd name="T14" fmla="*/ 30 w 54"/>
                <a:gd name="T15" fmla="*/ 12 h 51"/>
                <a:gd name="T16" fmla="*/ 14 w 54"/>
                <a:gd name="T17" fmla="*/ 26 h 51"/>
                <a:gd name="T18" fmla="*/ 10 w 54"/>
                <a:gd name="T19" fmla="*/ 30 h 51"/>
                <a:gd name="T20" fmla="*/ 9 w 54"/>
                <a:gd name="T21" fmla="*/ 33 h 51"/>
                <a:gd name="T22" fmla="*/ 9 w 54"/>
                <a:gd name="T23" fmla="*/ 35 h 51"/>
                <a:gd name="T24" fmla="*/ 10 w 54"/>
                <a:gd name="T25" fmla="*/ 37 h 51"/>
                <a:gd name="T26" fmla="*/ 9 w 54"/>
                <a:gd name="T27" fmla="*/ 39 h 51"/>
                <a:gd name="T28" fmla="*/ 0 w 54"/>
                <a:gd name="T29" fmla="*/ 29 h 51"/>
                <a:gd name="T30" fmla="*/ 1 w 54"/>
                <a:gd name="T31" fmla="*/ 27 h 51"/>
                <a:gd name="T32" fmla="*/ 3 w 54"/>
                <a:gd name="T33" fmla="*/ 28 h 51"/>
                <a:gd name="T34" fmla="*/ 5 w 54"/>
                <a:gd name="T35" fmla="*/ 29 h 51"/>
                <a:gd name="T36" fmla="*/ 8 w 54"/>
                <a:gd name="T37" fmla="*/ 28 h 51"/>
                <a:gd name="T38" fmla="*/ 12 w 54"/>
                <a:gd name="T39" fmla="*/ 25 h 51"/>
                <a:gd name="T40" fmla="*/ 28 w 54"/>
                <a:gd name="T41" fmla="*/ 11 h 51"/>
                <a:gd name="T42" fmla="*/ 29 w 54"/>
                <a:gd name="T43" fmla="*/ 9 h 51"/>
                <a:gd name="T44" fmla="*/ 30 w 54"/>
                <a:gd name="T45" fmla="*/ 7 h 51"/>
                <a:gd name="T46" fmla="*/ 30 w 54"/>
                <a:gd name="T47" fmla="*/ 4 h 51"/>
                <a:gd name="T48" fmla="*/ 29 w 54"/>
                <a:gd name="T49" fmla="*/ 2 h 51"/>
                <a:gd name="T50" fmla="*/ 31 w 54"/>
                <a:gd name="T51" fmla="*/ 0 h 51"/>
                <a:gd name="T52" fmla="*/ 37 w 54"/>
                <a:gd name="T53" fmla="*/ 7 h 51"/>
                <a:gd name="T54" fmla="*/ 25 w 54"/>
                <a:gd name="T55" fmla="*/ 42 h 51"/>
                <a:gd name="T56" fmla="*/ 40 w 54"/>
                <a:gd name="T57" fmla="*/ 29 h 51"/>
                <a:gd name="T58" fmla="*/ 44 w 54"/>
                <a:gd name="T59" fmla="*/ 25 h 51"/>
                <a:gd name="T60" fmla="*/ 45 w 54"/>
                <a:gd name="T61" fmla="*/ 22 h 51"/>
                <a:gd name="T62" fmla="*/ 45 w 54"/>
                <a:gd name="T63" fmla="*/ 20 h 51"/>
                <a:gd name="T64" fmla="*/ 44 w 54"/>
                <a:gd name="T65" fmla="*/ 18 h 51"/>
                <a:gd name="T66" fmla="*/ 45 w 54"/>
                <a:gd name="T67" fmla="*/ 16 h 51"/>
                <a:gd name="T68" fmla="*/ 54 w 54"/>
                <a:gd name="T69" fmla="*/ 26 h 51"/>
                <a:gd name="T70" fmla="*/ 53 w 54"/>
                <a:gd name="T71" fmla="*/ 2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" h="51">
                  <a:moveTo>
                    <a:pt x="53" y="28"/>
                  </a:moveTo>
                  <a:cubicBezTo>
                    <a:pt x="52" y="27"/>
                    <a:pt x="52" y="27"/>
                    <a:pt x="51" y="26"/>
                  </a:cubicBezTo>
                  <a:cubicBezTo>
                    <a:pt x="50" y="26"/>
                    <a:pt x="49" y="26"/>
                    <a:pt x="49" y="26"/>
                  </a:cubicBezTo>
                  <a:cubicBezTo>
                    <a:pt x="48" y="26"/>
                    <a:pt x="47" y="26"/>
                    <a:pt x="46" y="27"/>
                  </a:cubicBezTo>
                  <a:cubicBezTo>
                    <a:pt x="45" y="28"/>
                    <a:pt x="43" y="29"/>
                    <a:pt x="42" y="30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2" y="28"/>
                    <a:pt x="11" y="29"/>
                    <a:pt x="10" y="30"/>
                  </a:cubicBezTo>
                  <a:cubicBezTo>
                    <a:pt x="9" y="31"/>
                    <a:pt x="9" y="32"/>
                    <a:pt x="9" y="33"/>
                  </a:cubicBezTo>
                  <a:cubicBezTo>
                    <a:pt x="8" y="33"/>
                    <a:pt x="9" y="34"/>
                    <a:pt x="9" y="35"/>
                  </a:cubicBezTo>
                  <a:cubicBezTo>
                    <a:pt x="10" y="36"/>
                    <a:pt x="10" y="37"/>
                    <a:pt x="10" y="37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4" y="29"/>
                    <a:pt x="5" y="29"/>
                    <a:pt x="5" y="29"/>
                  </a:cubicBezTo>
                  <a:cubicBezTo>
                    <a:pt x="6" y="29"/>
                    <a:pt x="7" y="29"/>
                    <a:pt x="8" y="28"/>
                  </a:cubicBezTo>
                  <a:cubicBezTo>
                    <a:pt x="9" y="28"/>
                    <a:pt x="10" y="26"/>
                    <a:pt x="12" y="25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0"/>
                    <a:pt x="29" y="9"/>
                    <a:pt x="29" y="9"/>
                  </a:cubicBezTo>
                  <a:cubicBezTo>
                    <a:pt x="30" y="8"/>
                    <a:pt x="30" y="7"/>
                    <a:pt x="30" y="7"/>
                  </a:cubicBezTo>
                  <a:cubicBezTo>
                    <a:pt x="30" y="6"/>
                    <a:pt x="30" y="5"/>
                    <a:pt x="30" y="4"/>
                  </a:cubicBezTo>
                  <a:cubicBezTo>
                    <a:pt x="30" y="3"/>
                    <a:pt x="29" y="2"/>
                    <a:pt x="29" y="2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2" y="27"/>
                    <a:pt x="43" y="26"/>
                    <a:pt x="44" y="25"/>
                  </a:cubicBezTo>
                  <a:cubicBezTo>
                    <a:pt x="45" y="24"/>
                    <a:pt x="45" y="23"/>
                    <a:pt x="45" y="22"/>
                  </a:cubicBezTo>
                  <a:cubicBezTo>
                    <a:pt x="45" y="22"/>
                    <a:pt x="45" y="21"/>
                    <a:pt x="45" y="20"/>
                  </a:cubicBezTo>
                  <a:cubicBezTo>
                    <a:pt x="44" y="19"/>
                    <a:pt x="44" y="18"/>
                    <a:pt x="44" y="18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54" y="26"/>
                    <a:pt x="54" y="26"/>
                    <a:pt x="54" y="26"/>
                  </a:cubicBezTo>
                  <a:lnTo>
                    <a:pt x="53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35"/>
            <p:cNvSpPr>
              <a:spLocks noEditPoints="1"/>
            </p:cNvSpPr>
            <p:nvPr/>
          </p:nvSpPr>
          <p:spPr bwMode="auto">
            <a:xfrm>
              <a:off x="-8267700" y="3683000"/>
              <a:ext cx="150813" cy="165100"/>
            </a:xfrm>
            <a:custGeom>
              <a:avLst/>
              <a:gdLst>
                <a:gd name="T0" fmla="*/ 26 w 40"/>
                <a:gd name="T1" fmla="*/ 44 h 44"/>
                <a:gd name="T2" fmla="*/ 26 w 40"/>
                <a:gd name="T3" fmla="*/ 44 h 44"/>
                <a:gd name="T4" fmla="*/ 26 w 40"/>
                <a:gd name="T5" fmla="*/ 22 h 44"/>
                <a:gd name="T6" fmla="*/ 26 w 40"/>
                <a:gd name="T7" fmla="*/ 23 h 44"/>
                <a:gd name="T8" fmla="*/ 32 w 40"/>
                <a:gd name="T9" fmla="*/ 7 h 44"/>
                <a:gd name="T10" fmla="*/ 26 w 40"/>
                <a:gd name="T11" fmla="*/ 12 h 44"/>
                <a:gd name="T12" fmla="*/ 26 w 40"/>
                <a:gd name="T13" fmla="*/ 9 h 44"/>
                <a:gd name="T14" fmla="*/ 38 w 40"/>
                <a:gd name="T15" fmla="*/ 0 h 44"/>
                <a:gd name="T16" fmla="*/ 40 w 40"/>
                <a:gd name="T17" fmla="*/ 1 h 44"/>
                <a:gd name="T18" fmla="*/ 27 w 40"/>
                <a:gd name="T19" fmla="*/ 36 h 44"/>
                <a:gd name="T20" fmla="*/ 26 w 40"/>
                <a:gd name="T21" fmla="*/ 38 h 44"/>
                <a:gd name="T22" fmla="*/ 26 w 40"/>
                <a:gd name="T23" fmla="*/ 40 h 44"/>
                <a:gd name="T24" fmla="*/ 27 w 40"/>
                <a:gd name="T25" fmla="*/ 41 h 44"/>
                <a:gd name="T26" fmla="*/ 28 w 40"/>
                <a:gd name="T27" fmla="*/ 43 h 44"/>
                <a:gd name="T28" fmla="*/ 26 w 40"/>
                <a:gd name="T29" fmla="*/ 44 h 44"/>
                <a:gd name="T30" fmla="*/ 26 w 40"/>
                <a:gd name="T31" fmla="*/ 44 h 44"/>
                <a:gd name="T32" fmla="*/ 16 w 40"/>
                <a:gd name="T33" fmla="*/ 36 h 44"/>
                <a:gd name="T34" fmla="*/ 17 w 40"/>
                <a:gd name="T35" fmla="*/ 34 h 44"/>
                <a:gd name="T36" fmla="*/ 20 w 40"/>
                <a:gd name="T37" fmla="*/ 36 h 44"/>
                <a:gd name="T38" fmla="*/ 21 w 40"/>
                <a:gd name="T39" fmla="*/ 36 h 44"/>
                <a:gd name="T40" fmla="*/ 22 w 40"/>
                <a:gd name="T41" fmla="*/ 35 h 44"/>
                <a:gd name="T42" fmla="*/ 22 w 40"/>
                <a:gd name="T43" fmla="*/ 34 h 44"/>
                <a:gd name="T44" fmla="*/ 25 w 40"/>
                <a:gd name="T45" fmla="*/ 25 h 44"/>
                <a:gd name="T46" fmla="*/ 16 w 40"/>
                <a:gd name="T47" fmla="*/ 18 h 44"/>
                <a:gd name="T48" fmla="*/ 13 w 40"/>
                <a:gd name="T49" fmla="*/ 21 h 44"/>
                <a:gd name="T50" fmla="*/ 11 w 40"/>
                <a:gd name="T51" fmla="*/ 22 h 44"/>
                <a:gd name="T52" fmla="*/ 9 w 40"/>
                <a:gd name="T53" fmla="*/ 24 h 44"/>
                <a:gd name="T54" fmla="*/ 9 w 40"/>
                <a:gd name="T55" fmla="*/ 25 h 44"/>
                <a:gd name="T56" fmla="*/ 9 w 40"/>
                <a:gd name="T57" fmla="*/ 27 h 44"/>
                <a:gd name="T58" fmla="*/ 11 w 40"/>
                <a:gd name="T59" fmla="*/ 30 h 44"/>
                <a:gd name="T60" fmla="*/ 9 w 40"/>
                <a:gd name="T61" fmla="*/ 31 h 44"/>
                <a:gd name="T62" fmla="*/ 0 w 40"/>
                <a:gd name="T63" fmla="*/ 24 h 44"/>
                <a:gd name="T64" fmla="*/ 1 w 40"/>
                <a:gd name="T65" fmla="*/ 22 h 44"/>
                <a:gd name="T66" fmla="*/ 2 w 40"/>
                <a:gd name="T67" fmla="*/ 23 h 44"/>
                <a:gd name="T68" fmla="*/ 4 w 40"/>
                <a:gd name="T69" fmla="*/ 23 h 44"/>
                <a:gd name="T70" fmla="*/ 6 w 40"/>
                <a:gd name="T71" fmla="*/ 23 h 44"/>
                <a:gd name="T72" fmla="*/ 8 w 40"/>
                <a:gd name="T73" fmla="*/ 21 h 44"/>
                <a:gd name="T74" fmla="*/ 24 w 40"/>
                <a:gd name="T75" fmla="*/ 10 h 44"/>
                <a:gd name="T76" fmla="*/ 26 w 40"/>
                <a:gd name="T77" fmla="*/ 9 h 44"/>
                <a:gd name="T78" fmla="*/ 26 w 40"/>
                <a:gd name="T79" fmla="*/ 12 h 44"/>
                <a:gd name="T80" fmla="*/ 19 w 40"/>
                <a:gd name="T81" fmla="*/ 17 h 44"/>
                <a:gd name="T82" fmla="*/ 26 w 40"/>
                <a:gd name="T83" fmla="*/ 22 h 44"/>
                <a:gd name="T84" fmla="*/ 26 w 40"/>
                <a:gd name="T8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" h="44">
                  <a:moveTo>
                    <a:pt x="26" y="44"/>
                  </a:moveTo>
                  <a:cubicBezTo>
                    <a:pt x="26" y="44"/>
                    <a:pt x="26" y="44"/>
                    <a:pt x="26" y="44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30" y="6"/>
                    <a:pt x="35" y="2"/>
                    <a:pt x="38" y="0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9"/>
                    <a:pt x="26" y="39"/>
                    <a:pt x="26" y="40"/>
                  </a:cubicBezTo>
                  <a:cubicBezTo>
                    <a:pt x="26" y="41"/>
                    <a:pt x="26" y="41"/>
                    <a:pt x="27" y="41"/>
                  </a:cubicBezTo>
                  <a:cubicBezTo>
                    <a:pt x="27" y="42"/>
                    <a:pt x="27" y="42"/>
                    <a:pt x="28" y="43"/>
                  </a:cubicBezTo>
                  <a:lnTo>
                    <a:pt x="26" y="44"/>
                  </a:lnTo>
                  <a:close/>
                  <a:moveTo>
                    <a:pt x="26" y="44"/>
                  </a:moveTo>
                  <a:cubicBezTo>
                    <a:pt x="16" y="36"/>
                    <a:pt x="16" y="36"/>
                    <a:pt x="16" y="36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8" y="35"/>
                    <a:pt x="19" y="35"/>
                    <a:pt x="20" y="36"/>
                  </a:cubicBezTo>
                  <a:cubicBezTo>
                    <a:pt x="20" y="36"/>
                    <a:pt x="21" y="36"/>
                    <a:pt x="21" y="36"/>
                  </a:cubicBezTo>
                  <a:cubicBezTo>
                    <a:pt x="21" y="35"/>
                    <a:pt x="22" y="35"/>
                    <a:pt x="22" y="35"/>
                  </a:cubicBezTo>
                  <a:cubicBezTo>
                    <a:pt x="22" y="35"/>
                    <a:pt x="22" y="35"/>
                    <a:pt x="22" y="34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5" y="19"/>
                    <a:pt x="14" y="20"/>
                    <a:pt x="13" y="21"/>
                  </a:cubicBezTo>
                  <a:cubicBezTo>
                    <a:pt x="13" y="21"/>
                    <a:pt x="12" y="22"/>
                    <a:pt x="11" y="22"/>
                  </a:cubicBezTo>
                  <a:cubicBezTo>
                    <a:pt x="10" y="23"/>
                    <a:pt x="10" y="23"/>
                    <a:pt x="9" y="24"/>
                  </a:cubicBezTo>
                  <a:cubicBezTo>
                    <a:pt x="9" y="24"/>
                    <a:pt x="9" y="25"/>
                    <a:pt x="9" y="25"/>
                  </a:cubicBezTo>
                  <a:cubicBezTo>
                    <a:pt x="8" y="25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2" y="23"/>
                    <a:pt x="2" y="23"/>
                  </a:cubicBezTo>
                  <a:cubicBezTo>
                    <a:pt x="3" y="23"/>
                    <a:pt x="4" y="23"/>
                    <a:pt x="4" y="23"/>
                  </a:cubicBezTo>
                  <a:cubicBezTo>
                    <a:pt x="5" y="23"/>
                    <a:pt x="6" y="23"/>
                    <a:pt x="6" y="23"/>
                  </a:cubicBezTo>
                  <a:cubicBezTo>
                    <a:pt x="7" y="22"/>
                    <a:pt x="8" y="22"/>
                    <a:pt x="8" y="21"/>
                  </a:cubicBezTo>
                  <a:cubicBezTo>
                    <a:pt x="13" y="18"/>
                    <a:pt x="18" y="15"/>
                    <a:pt x="24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26" y="22"/>
                    <a:pt x="26" y="22"/>
                    <a:pt x="26" y="22"/>
                  </a:cubicBezTo>
                  <a:lnTo>
                    <a:pt x="2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36"/>
            <p:cNvSpPr/>
            <p:nvPr/>
          </p:nvSpPr>
          <p:spPr bwMode="auto">
            <a:xfrm>
              <a:off x="-8116888" y="3743325"/>
              <a:ext cx="190500" cy="195263"/>
            </a:xfrm>
            <a:custGeom>
              <a:avLst/>
              <a:gdLst>
                <a:gd name="T0" fmla="*/ 50 w 51"/>
                <a:gd name="T1" fmla="*/ 19 h 52"/>
                <a:gd name="T2" fmla="*/ 48 w 51"/>
                <a:gd name="T3" fmla="*/ 19 h 52"/>
                <a:gd name="T4" fmla="*/ 46 w 51"/>
                <a:gd name="T5" fmla="*/ 18 h 52"/>
                <a:gd name="T6" fmla="*/ 44 w 51"/>
                <a:gd name="T7" fmla="*/ 20 h 52"/>
                <a:gd name="T8" fmla="*/ 41 w 51"/>
                <a:gd name="T9" fmla="*/ 25 h 52"/>
                <a:gd name="T10" fmla="*/ 25 w 51"/>
                <a:gd name="T11" fmla="*/ 52 h 52"/>
                <a:gd name="T12" fmla="*/ 24 w 51"/>
                <a:gd name="T13" fmla="*/ 51 h 52"/>
                <a:gd name="T14" fmla="*/ 23 w 51"/>
                <a:gd name="T15" fmla="*/ 11 h 52"/>
                <a:gd name="T16" fmla="*/ 13 w 51"/>
                <a:gd name="T17" fmla="*/ 30 h 52"/>
                <a:gd name="T18" fmla="*/ 10 w 51"/>
                <a:gd name="T19" fmla="*/ 35 h 52"/>
                <a:gd name="T20" fmla="*/ 10 w 51"/>
                <a:gd name="T21" fmla="*/ 38 h 52"/>
                <a:gd name="T22" fmla="*/ 11 w 51"/>
                <a:gd name="T23" fmla="*/ 40 h 52"/>
                <a:gd name="T24" fmla="*/ 13 w 51"/>
                <a:gd name="T25" fmla="*/ 42 h 52"/>
                <a:gd name="T26" fmla="*/ 12 w 51"/>
                <a:gd name="T27" fmla="*/ 44 h 52"/>
                <a:gd name="T28" fmla="*/ 0 w 51"/>
                <a:gd name="T29" fmla="*/ 37 h 52"/>
                <a:gd name="T30" fmla="*/ 1 w 51"/>
                <a:gd name="T31" fmla="*/ 35 h 52"/>
                <a:gd name="T32" fmla="*/ 3 w 51"/>
                <a:gd name="T33" fmla="*/ 36 h 52"/>
                <a:gd name="T34" fmla="*/ 5 w 51"/>
                <a:gd name="T35" fmla="*/ 36 h 52"/>
                <a:gd name="T36" fmla="*/ 8 w 51"/>
                <a:gd name="T37" fmla="*/ 34 h 52"/>
                <a:gd name="T38" fmla="*/ 11 w 51"/>
                <a:gd name="T39" fmla="*/ 29 h 52"/>
                <a:gd name="T40" fmla="*/ 21 w 51"/>
                <a:gd name="T41" fmla="*/ 11 h 52"/>
                <a:gd name="T42" fmla="*/ 22 w 51"/>
                <a:gd name="T43" fmla="*/ 9 h 52"/>
                <a:gd name="T44" fmla="*/ 22 w 51"/>
                <a:gd name="T45" fmla="*/ 6 h 52"/>
                <a:gd name="T46" fmla="*/ 21 w 51"/>
                <a:gd name="T47" fmla="*/ 4 h 52"/>
                <a:gd name="T48" fmla="*/ 19 w 51"/>
                <a:gd name="T49" fmla="*/ 2 h 52"/>
                <a:gd name="T50" fmla="*/ 20 w 51"/>
                <a:gd name="T51" fmla="*/ 0 h 52"/>
                <a:gd name="T52" fmla="*/ 29 w 51"/>
                <a:gd name="T53" fmla="*/ 5 h 52"/>
                <a:gd name="T54" fmla="*/ 29 w 51"/>
                <a:gd name="T55" fmla="*/ 42 h 52"/>
                <a:gd name="T56" fmla="*/ 39 w 51"/>
                <a:gd name="T57" fmla="*/ 24 h 52"/>
                <a:gd name="T58" fmla="*/ 41 w 51"/>
                <a:gd name="T59" fmla="*/ 19 h 52"/>
                <a:gd name="T60" fmla="*/ 41 w 51"/>
                <a:gd name="T61" fmla="*/ 16 h 52"/>
                <a:gd name="T62" fmla="*/ 40 w 51"/>
                <a:gd name="T63" fmla="*/ 14 h 52"/>
                <a:gd name="T64" fmla="*/ 38 w 51"/>
                <a:gd name="T65" fmla="*/ 13 h 52"/>
                <a:gd name="T66" fmla="*/ 39 w 51"/>
                <a:gd name="T67" fmla="*/ 11 h 52"/>
                <a:gd name="T68" fmla="*/ 51 w 51"/>
                <a:gd name="T69" fmla="*/ 17 h 52"/>
                <a:gd name="T70" fmla="*/ 50 w 51"/>
                <a:gd name="T71" fmla="*/ 1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1" h="52">
                  <a:moveTo>
                    <a:pt x="50" y="19"/>
                  </a:moveTo>
                  <a:cubicBezTo>
                    <a:pt x="50" y="19"/>
                    <a:pt x="49" y="19"/>
                    <a:pt x="48" y="19"/>
                  </a:cubicBezTo>
                  <a:cubicBezTo>
                    <a:pt x="47" y="18"/>
                    <a:pt x="46" y="18"/>
                    <a:pt x="46" y="18"/>
                  </a:cubicBezTo>
                  <a:cubicBezTo>
                    <a:pt x="45" y="19"/>
                    <a:pt x="44" y="19"/>
                    <a:pt x="44" y="20"/>
                  </a:cubicBezTo>
                  <a:cubicBezTo>
                    <a:pt x="43" y="22"/>
                    <a:pt x="42" y="23"/>
                    <a:pt x="41" y="25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2" y="32"/>
                    <a:pt x="11" y="34"/>
                    <a:pt x="10" y="35"/>
                  </a:cubicBezTo>
                  <a:cubicBezTo>
                    <a:pt x="10" y="36"/>
                    <a:pt x="10" y="37"/>
                    <a:pt x="10" y="38"/>
                  </a:cubicBezTo>
                  <a:cubicBezTo>
                    <a:pt x="10" y="39"/>
                    <a:pt x="10" y="39"/>
                    <a:pt x="11" y="40"/>
                  </a:cubicBezTo>
                  <a:cubicBezTo>
                    <a:pt x="12" y="41"/>
                    <a:pt x="13" y="42"/>
                    <a:pt x="13" y="42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2" y="35"/>
                    <a:pt x="2" y="36"/>
                    <a:pt x="3" y="36"/>
                  </a:cubicBezTo>
                  <a:cubicBezTo>
                    <a:pt x="4" y="36"/>
                    <a:pt x="5" y="36"/>
                    <a:pt x="5" y="36"/>
                  </a:cubicBezTo>
                  <a:cubicBezTo>
                    <a:pt x="6" y="36"/>
                    <a:pt x="7" y="35"/>
                    <a:pt x="8" y="34"/>
                  </a:cubicBezTo>
                  <a:cubicBezTo>
                    <a:pt x="8" y="33"/>
                    <a:pt x="9" y="32"/>
                    <a:pt x="11" y="29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2" y="9"/>
                    <a:pt x="22" y="9"/>
                  </a:cubicBezTo>
                  <a:cubicBezTo>
                    <a:pt x="22" y="8"/>
                    <a:pt x="22" y="7"/>
                    <a:pt x="22" y="6"/>
                  </a:cubicBezTo>
                  <a:cubicBezTo>
                    <a:pt x="22" y="5"/>
                    <a:pt x="22" y="5"/>
                    <a:pt x="21" y="4"/>
                  </a:cubicBezTo>
                  <a:cubicBezTo>
                    <a:pt x="20" y="3"/>
                    <a:pt x="20" y="2"/>
                    <a:pt x="19" y="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40" y="22"/>
                    <a:pt x="41" y="20"/>
                    <a:pt x="41" y="19"/>
                  </a:cubicBezTo>
                  <a:cubicBezTo>
                    <a:pt x="41" y="18"/>
                    <a:pt x="42" y="17"/>
                    <a:pt x="41" y="16"/>
                  </a:cubicBezTo>
                  <a:cubicBezTo>
                    <a:pt x="41" y="16"/>
                    <a:pt x="41" y="15"/>
                    <a:pt x="40" y="14"/>
                  </a:cubicBezTo>
                  <a:cubicBezTo>
                    <a:pt x="39" y="13"/>
                    <a:pt x="39" y="13"/>
                    <a:pt x="38" y="13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51" y="17"/>
                    <a:pt x="51" y="17"/>
                    <a:pt x="51" y="17"/>
                  </a:cubicBezTo>
                  <a:lnTo>
                    <a:pt x="5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37"/>
            <p:cNvSpPr/>
            <p:nvPr/>
          </p:nvSpPr>
          <p:spPr bwMode="auto">
            <a:xfrm>
              <a:off x="-7756525" y="3875088"/>
              <a:ext cx="123825" cy="165100"/>
            </a:xfrm>
            <a:custGeom>
              <a:avLst/>
              <a:gdLst>
                <a:gd name="T0" fmla="*/ 33 w 33"/>
                <a:gd name="T1" fmla="*/ 5 h 44"/>
                <a:gd name="T2" fmla="*/ 31 w 33"/>
                <a:gd name="T3" fmla="*/ 5 h 44"/>
                <a:gd name="T4" fmla="*/ 29 w 33"/>
                <a:gd name="T5" fmla="*/ 6 h 44"/>
                <a:gd name="T6" fmla="*/ 28 w 33"/>
                <a:gd name="T7" fmla="*/ 9 h 44"/>
                <a:gd name="T8" fmla="*/ 27 w 33"/>
                <a:gd name="T9" fmla="*/ 14 h 44"/>
                <a:gd name="T10" fmla="*/ 25 w 33"/>
                <a:gd name="T11" fmla="*/ 32 h 44"/>
                <a:gd name="T12" fmla="*/ 24 w 33"/>
                <a:gd name="T13" fmla="*/ 38 h 44"/>
                <a:gd name="T14" fmla="*/ 20 w 33"/>
                <a:gd name="T15" fmla="*/ 42 h 44"/>
                <a:gd name="T16" fmla="*/ 16 w 33"/>
                <a:gd name="T17" fmla="*/ 44 h 44"/>
                <a:gd name="T18" fmla="*/ 12 w 33"/>
                <a:gd name="T19" fmla="*/ 44 h 44"/>
                <a:gd name="T20" fmla="*/ 7 w 33"/>
                <a:gd name="T21" fmla="*/ 43 h 44"/>
                <a:gd name="T22" fmla="*/ 4 w 33"/>
                <a:gd name="T23" fmla="*/ 40 h 44"/>
                <a:gd name="T24" fmla="*/ 2 w 33"/>
                <a:gd name="T25" fmla="*/ 36 h 44"/>
                <a:gd name="T26" fmla="*/ 1 w 33"/>
                <a:gd name="T27" fmla="*/ 31 h 44"/>
                <a:gd name="T28" fmla="*/ 4 w 33"/>
                <a:gd name="T29" fmla="*/ 6 h 44"/>
                <a:gd name="T30" fmla="*/ 4 w 33"/>
                <a:gd name="T31" fmla="*/ 4 h 44"/>
                <a:gd name="T32" fmla="*/ 3 w 33"/>
                <a:gd name="T33" fmla="*/ 3 h 44"/>
                <a:gd name="T34" fmla="*/ 1 w 33"/>
                <a:gd name="T35" fmla="*/ 2 h 44"/>
                <a:gd name="T36" fmla="*/ 0 w 33"/>
                <a:gd name="T37" fmla="*/ 2 h 44"/>
                <a:gd name="T38" fmla="*/ 0 w 33"/>
                <a:gd name="T39" fmla="*/ 0 h 44"/>
                <a:gd name="T40" fmla="*/ 14 w 33"/>
                <a:gd name="T41" fmla="*/ 1 h 44"/>
                <a:gd name="T42" fmla="*/ 13 w 33"/>
                <a:gd name="T43" fmla="*/ 3 h 44"/>
                <a:gd name="T44" fmla="*/ 12 w 33"/>
                <a:gd name="T45" fmla="*/ 3 h 44"/>
                <a:gd name="T46" fmla="*/ 10 w 33"/>
                <a:gd name="T47" fmla="*/ 4 h 44"/>
                <a:gd name="T48" fmla="*/ 9 w 33"/>
                <a:gd name="T49" fmla="*/ 5 h 44"/>
                <a:gd name="T50" fmla="*/ 9 w 33"/>
                <a:gd name="T51" fmla="*/ 6 h 44"/>
                <a:gd name="T52" fmla="*/ 6 w 33"/>
                <a:gd name="T53" fmla="*/ 30 h 44"/>
                <a:gd name="T54" fmla="*/ 6 w 33"/>
                <a:gd name="T55" fmla="*/ 33 h 44"/>
                <a:gd name="T56" fmla="*/ 7 w 33"/>
                <a:gd name="T57" fmla="*/ 37 h 44"/>
                <a:gd name="T58" fmla="*/ 9 w 33"/>
                <a:gd name="T59" fmla="*/ 40 h 44"/>
                <a:gd name="T60" fmla="*/ 13 w 33"/>
                <a:gd name="T61" fmla="*/ 41 h 44"/>
                <a:gd name="T62" fmla="*/ 18 w 33"/>
                <a:gd name="T63" fmla="*/ 40 h 44"/>
                <a:gd name="T64" fmla="*/ 21 w 33"/>
                <a:gd name="T65" fmla="*/ 38 h 44"/>
                <a:gd name="T66" fmla="*/ 22 w 33"/>
                <a:gd name="T67" fmla="*/ 35 h 44"/>
                <a:gd name="T68" fmla="*/ 23 w 33"/>
                <a:gd name="T69" fmla="*/ 31 h 44"/>
                <a:gd name="T70" fmla="*/ 25 w 33"/>
                <a:gd name="T71" fmla="*/ 14 h 44"/>
                <a:gd name="T72" fmla="*/ 25 w 33"/>
                <a:gd name="T73" fmla="*/ 9 h 44"/>
                <a:gd name="T74" fmla="*/ 24 w 33"/>
                <a:gd name="T75" fmla="*/ 6 h 44"/>
                <a:gd name="T76" fmla="*/ 22 w 33"/>
                <a:gd name="T77" fmla="*/ 4 h 44"/>
                <a:gd name="T78" fmla="*/ 20 w 33"/>
                <a:gd name="T79" fmla="*/ 4 h 44"/>
                <a:gd name="T80" fmla="*/ 20 w 33"/>
                <a:gd name="T81" fmla="*/ 2 h 44"/>
                <a:gd name="T82" fmla="*/ 33 w 33"/>
                <a:gd name="T83" fmla="*/ 3 h 44"/>
                <a:gd name="T84" fmla="*/ 33 w 33"/>
                <a:gd name="T85" fmla="*/ 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" h="44">
                  <a:moveTo>
                    <a:pt x="33" y="5"/>
                  </a:moveTo>
                  <a:cubicBezTo>
                    <a:pt x="33" y="5"/>
                    <a:pt x="32" y="5"/>
                    <a:pt x="31" y="5"/>
                  </a:cubicBezTo>
                  <a:cubicBezTo>
                    <a:pt x="30" y="5"/>
                    <a:pt x="30" y="6"/>
                    <a:pt x="29" y="6"/>
                  </a:cubicBezTo>
                  <a:cubicBezTo>
                    <a:pt x="29" y="6"/>
                    <a:pt x="28" y="7"/>
                    <a:pt x="28" y="9"/>
                  </a:cubicBezTo>
                  <a:cubicBezTo>
                    <a:pt x="28" y="10"/>
                    <a:pt x="27" y="12"/>
                    <a:pt x="27" y="14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4"/>
                    <a:pt x="25" y="36"/>
                    <a:pt x="24" y="38"/>
                  </a:cubicBezTo>
                  <a:cubicBezTo>
                    <a:pt x="23" y="40"/>
                    <a:pt x="22" y="41"/>
                    <a:pt x="20" y="42"/>
                  </a:cubicBezTo>
                  <a:cubicBezTo>
                    <a:pt x="19" y="43"/>
                    <a:pt x="18" y="44"/>
                    <a:pt x="16" y="44"/>
                  </a:cubicBezTo>
                  <a:cubicBezTo>
                    <a:pt x="15" y="44"/>
                    <a:pt x="14" y="44"/>
                    <a:pt x="12" y="44"/>
                  </a:cubicBezTo>
                  <a:cubicBezTo>
                    <a:pt x="10" y="44"/>
                    <a:pt x="9" y="44"/>
                    <a:pt x="7" y="43"/>
                  </a:cubicBezTo>
                  <a:cubicBezTo>
                    <a:pt x="6" y="42"/>
                    <a:pt x="5" y="41"/>
                    <a:pt x="4" y="40"/>
                  </a:cubicBezTo>
                  <a:cubicBezTo>
                    <a:pt x="3" y="38"/>
                    <a:pt x="2" y="37"/>
                    <a:pt x="2" y="36"/>
                  </a:cubicBezTo>
                  <a:cubicBezTo>
                    <a:pt x="1" y="34"/>
                    <a:pt x="1" y="33"/>
                    <a:pt x="1" y="31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5"/>
                    <a:pt x="4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2" y="3"/>
                    <a:pt x="12" y="3"/>
                  </a:cubicBezTo>
                  <a:cubicBezTo>
                    <a:pt x="11" y="3"/>
                    <a:pt x="11" y="3"/>
                    <a:pt x="10" y="4"/>
                  </a:cubicBezTo>
                  <a:cubicBezTo>
                    <a:pt x="10" y="4"/>
                    <a:pt x="9" y="4"/>
                    <a:pt x="9" y="5"/>
                  </a:cubicBezTo>
                  <a:cubicBezTo>
                    <a:pt x="9" y="5"/>
                    <a:pt x="9" y="6"/>
                    <a:pt x="9" y="6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1"/>
                    <a:pt x="6" y="32"/>
                    <a:pt x="6" y="33"/>
                  </a:cubicBezTo>
                  <a:cubicBezTo>
                    <a:pt x="6" y="34"/>
                    <a:pt x="7" y="36"/>
                    <a:pt x="7" y="37"/>
                  </a:cubicBezTo>
                  <a:cubicBezTo>
                    <a:pt x="8" y="38"/>
                    <a:pt x="8" y="39"/>
                    <a:pt x="9" y="40"/>
                  </a:cubicBezTo>
                  <a:cubicBezTo>
                    <a:pt x="10" y="40"/>
                    <a:pt x="12" y="41"/>
                    <a:pt x="13" y="41"/>
                  </a:cubicBezTo>
                  <a:cubicBezTo>
                    <a:pt x="15" y="41"/>
                    <a:pt x="17" y="41"/>
                    <a:pt x="18" y="40"/>
                  </a:cubicBezTo>
                  <a:cubicBezTo>
                    <a:pt x="19" y="40"/>
                    <a:pt x="20" y="39"/>
                    <a:pt x="21" y="38"/>
                  </a:cubicBezTo>
                  <a:cubicBezTo>
                    <a:pt x="21" y="37"/>
                    <a:pt x="22" y="36"/>
                    <a:pt x="22" y="35"/>
                  </a:cubicBezTo>
                  <a:cubicBezTo>
                    <a:pt x="23" y="34"/>
                    <a:pt x="23" y="32"/>
                    <a:pt x="23" y="31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2"/>
                    <a:pt x="25" y="10"/>
                    <a:pt x="25" y="9"/>
                  </a:cubicBezTo>
                  <a:cubicBezTo>
                    <a:pt x="25" y="7"/>
                    <a:pt x="25" y="6"/>
                    <a:pt x="24" y="6"/>
                  </a:cubicBezTo>
                  <a:cubicBezTo>
                    <a:pt x="24" y="5"/>
                    <a:pt x="23" y="5"/>
                    <a:pt x="22" y="4"/>
                  </a:cubicBezTo>
                  <a:cubicBezTo>
                    <a:pt x="21" y="4"/>
                    <a:pt x="20" y="4"/>
                    <a:pt x="20" y="4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33" y="3"/>
                    <a:pt x="33" y="3"/>
                    <a:pt x="33" y="3"/>
                  </a:cubicBezTo>
                  <a:lnTo>
                    <a:pt x="33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38"/>
            <p:cNvSpPr/>
            <p:nvPr/>
          </p:nvSpPr>
          <p:spPr bwMode="auto">
            <a:xfrm>
              <a:off x="-7599363" y="3889375"/>
              <a:ext cx="131763" cy="161925"/>
            </a:xfrm>
            <a:custGeom>
              <a:avLst/>
              <a:gdLst>
                <a:gd name="T0" fmla="*/ 35 w 35"/>
                <a:gd name="T1" fmla="*/ 2 h 43"/>
                <a:gd name="T2" fmla="*/ 33 w 35"/>
                <a:gd name="T3" fmla="*/ 3 h 43"/>
                <a:gd name="T4" fmla="*/ 31 w 35"/>
                <a:gd name="T5" fmla="*/ 4 h 43"/>
                <a:gd name="T6" fmla="*/ 30 w 35"/>
                <a:gd name="T7" fmla="*/ 7 h 43"/>
                <a:gd name="T8" fmla="*/ 30 w 35"/>
                <a:gd name="T9" fmla="*/ 12 h 43"/>
                <a:gd name="T10" fmla="*/ 30 w 35"/>
                <a:gd name="T11" fmla="*/ 43 h 43"/>
                <a:gd name="T12" fmla="*/ 28 w 35"/>
                <a:gd name="T13" fmla="*/ 43 h 43"/>
                <a:gd name="T14" fmla="*/ 8 w 35"/>
                <a:gd name="T15" fmla="*/ 8 h 43"/>
                <a:gd name="T16" fmla="*/ 8 w 35"/>
                <a:gd name="T17" fmla="*/ 30 h 43"/>
                <a:gd name="T18" fmla="*/ 8 w 35"/>
                <a:gd name="T19" fmla="*/ 35 h 43"/>
                <a:gd name="T20" fmla="*/ 9 w 35"/>
                <a:gd name="T21" fmla="*/ 38 h 43"/>
                <a:gd name="T22" fmla="*/ 11 w 35"/>
                <a:gd name="T23" fmla="*/ 39 h 43"/>
                <a:gd name="T24" fmla="*/ 14 w 35"/>
                <a:gd name="T25" fmla="*/ 40 h 43"/>
                <a:gd name="T26" fmla="*/ 14 w 35"/>
                <a:gd name="T27" fmla="*/ 42 h 43"/>
                <a:gd name="T28" fmla="*/ 0 w 35"/>
                <a:gd name="T29" fmla="*/ 42 h 43"/>
                <a:gd name="T30" fmla="*/ 0 w 35"/>
                <a:gd name="T31" fmla="*/ 40 h 43"/>
                <a:gd name="T32" fmla="*/ 2 w 35"/>
                <a:gd name="T33" fmla="*/ 39 h 43"/>
                <a:gd name="T34" fmla="*/ 4 w 35"/>
                <a:gd name="T35" fmla="*/ 39 h 43"/>
                <a:gd name="T36" fmla="*/ 5 w 35"/>
                <a:gd name="T37" fmla="*/ 36 h 43"/>
                <a:gd name="T38" fmla="*/ 6 w 35"/>
                <a:gd name="T39" fmla="*/ 30 h 43"/>
                <a:gd name="T40" fmla="*/ 6 w 35"/>
                <a:gd name="T41" fmla="*/ 9 h 43"/>
                <a:gd name="T42" fmla="*/ 6 w 35"/>
                <a:gd name="T43" fmla="*/ 7 h 43"/>
                <a:gd name="T44" fmla="*/ 5 w 35"/>
                <a:gd name="T45" fmla="*/ 5 h 43"/>
                <a:gd name="T46" fmla="*/ 2 w 35"/>
                <a:gd name="T47" fmla="*/ 3 h 43"/>
                <a:gd name="T48" fmla="*/ 0 w 35"/>
                <a:gd name="T49" fmla="*/ 2 h 43"/>
                <a:gd name="T50" fmla="*/ 0 w 35"/>
                <a:gd name="T51" fmla="*/ 0 h 43"/>
                <a:gd name="T52" fmla="*/ 9 w 35"/>
                <a:gd name="T53" fmla="*/ 0 h 43"/>
                <a:gd name="T54" fmla="*/ 27 w 35"/>
                <a:gd name="T55" fmla="*/ 32 h 43"/>
                <a:gd name="T56" fmla="*/ 28 w 35"/>
                <a:gd name="T57" fmla="*/ 12 h 43"/>
                <a:gd name="T58" fmla="*/ 27 w 35"/>
                <a:gd name="T59" fmla="*/ 7 h 43"/>
                <a:gd name="T60" fmla="*/ 26 w 35"/>
                <a:gd name="T61" fmla="*/ 4 h 43"/>
                <a:gd name="T62" fmla="*/ 24 w 35"/>
                <a:gd name="T63" fmla="*/ 3 h 43"/>
                <a:gd name="T64" fmla="*/ 22 w 35"/>
                <a:gd name="T65" fmla="*/ 2 h 43"/>
                <a:gd name="T66" fmla="*/ 22 w 35"/>
                <a:gd name="T67" fmla="*/ 0 h 43"/>
                <a:gd name="T68" fmla="*/ 35 w 35"/>
                <a:gd name="T69" fmla="*/ 0 h 43"/>
                <a:gd name="T70" fmla="*/ 35 w 35"/>
                <a:gd name="T71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" h="43">
                  <a:moveTo>
                    <a:pt x="35" y="2"/>
                  </a:moveTo>
                  <a:cubicBezTo>
                    <a:pt x="35" y="2"/>
                    <a:pt x="34" y="3"/>
                    <a:pt x="33" y="3"/>
                  </a:cubicBezTo>
                  <a:cubicBezTo>
                    <a:pt x="32" y="3"/>
                    <a:pt x="32" y="3"/>
                    <a:pt x="31" y="4"/>
                  </a:cubicBezTo>
                  <a:cubicBezTo>
                    <a:pt x="31" y="4"/>
                    <a:pt x="30" y="5"/>
                    <a:pt x="30" y="7"/>
                  </a:cubicBezTo>
                  <a:cubicBezTo>
                    <a:pt x="30" y="8"/>
                    <a:pt x="30" y="10"/>
                    <a:pt x="30" y="12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2"/>
                    <a:pt x="8" y="34"/>
                    <a:pt x="8" y="35"/>
                  </a:cubicBezTo>
                  <a:cubicBezTo>
                    <a:pt x="8" y="37"/>
                    <a:pt x="9" y="38"/>
                    <a:pt x="9" y="38"/>
                  </a:cubicBezTo>
                  <a:cubicBezTo>
                    <a:pt x="10" y="39"/>
                    <a:pt x="10" y="39"/>
                    <a:pt x="11" y="39"/>
                  </a:cubicBezTo>
                  <a:cubicBezTo>
                    <a:pt x="13" y="40"/>
                    <a:pt x="13" y="40"/>
                    <a:pt x="14" y="40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" y="40"/>
                    <a:pt x="1" y="40"/>
                    <a:pt x="2" y="39"/>
                  </a:cubicBezTo>
                  <a:cubicBezTo>
                    <a:pt x="3" y="39"/>
                    <a:pt x="4" y="39"/>
                    <a:pt x="4" y="39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6" y="35"/>
                    <a:pt x="6" y="33"/>
                    <a:pt x="6" y="3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8"/>
                    <a:pt x="6" y="8"/>
                    <a:pt x="6" y="7"/>
                  </a:cubicBezTo>
                  <a:cubicBezTo>
                    <a:pt x="5" y="6"/>
                    <a:pt x="5" y="5"/>
                    <a:pt x="5" y="5"/>
                  </a:cubicBezTo>
                  <a:cubicBezTo>
                    <a:pt x="4" y="4"/>
                    <a:pt x="3" y="3"/>
                    <a:pt x="2" y="3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0"/>
                    <a:pt x="28" y="8"/>
                    <a:pt x="27" y="7"/>
                  </a:cubicBezTo>
                  <a:cubicBezTo>
                    <a:pt x="27" y="5"/>
                    <a:pt x="27" y="4"/>
                    <a:pt x="26" y="4"/>
                  </a:cubicBezTo>
                  <a:cubicBezTo>
                    <a:pt x="26" y="4"/>
                    <a:pt x="25" y="3"/>
                    <a:pt x="24" y="3"/>
                  </a:cubicBezTo>
                  <a:cubicBezTo>
                    <a:pt x="23" y="2"/>
                    <a:pt x="22" y="2"/>
                    <a:pt x="22" y="2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35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39"/>
            <p:cNvSpPr/>
            <p:nvPr/>
          </p:nvSpPr>
          <p:spPr bwMode="auto">
            <a:xfrm>
              <a:off x="-7426325" y="3883025"/>
              <a:ext cx="66675" cy="161925"/>
            </a:xfrm>
            <a:custGeom>
              <a:avLst/>
              <a:gdLst>
                <a:gd name="T0" fmla="*/ 18 w 18"/>
                <a:gd name="T1" fmla="*/ 42 h 43"/>
                <a:gd name="T2" fmla="*/ 3 w 18"/>
                <a:gd name="T3" fmla="*/ 43 h 43"/>
                <a:gd name="T4" fmla="*/ 3 w 18"/>
                <a:gd name="T5" fmla="*/ 41 h 43"/>
                <a:gd name="T6" fmla="*/ 5 w 18"/>
                <a:gd name="T7" fmla="*/ 41 h 43"/>
                <a:gd name="T8" fmla="*/ 7 w 18"/>
                <a:gd name="T9" fmla="*/ 40 h 43"/>
                <a:gd name="T10" fmla="*/ 8 w 18"/>
                <a:gd name="T11" fmla="*/ 39 h 43"/>
                <a:gd name="T12" fmla="*/ 8 w 18"/>
                <a:gd name="T13" fmla="*/ 37 h 43"/>
                <a:gd name="T14" fmla="*/ 5 w 18"/>
                <a:gd name="T15" fmla="*/ 7 h 43"/>
                <a:gd name="T16" fmla="*/ 5 w 18"/>
                <a:gd name="T17" fmla="*/ 5 h 43"/>
                <a:gd name="T18" fmla="*/ 4 w 18"/>
                <a:gd name="T19" fmla="*/ 4 h 43"/>
                <a:gd name="T20" fmla="*/ 2 w 18"/>
                <a:gd name="T21" fmla="*/ 3 h 43"/>
                <a:gd name="T22" fmla="*/ 0 w 18"/>
                <a:gd name="T23" fmla="*/ 3 h 43"/>
                <a:gd name="T24" fmla="*/ 0 w 18"/>
                <a:gd name="T25" fmla="*/ 1 h 43"/>
                <a:gd name="T26" fmla="*/ 15 w 18"/>
                <a:gd name="T27" fmla="*/ 0 h 43"/>
                <a:gd name="T28" fmla="*/ 15 w 18"/>
                <a:gd name="T29" fmla="*/ 2 h 43"/>
                <a:gd name="T30" fmla="*/ 13 w 18"/>
                <a:gd name="T31" fmla="*/ 2 h 43"/>
                <a:gd name="T32" fmla="*/ 11 w 18"/>
                <a:gd name="T33" fmla="*/ 3 h 43"/>
                <a:gd name="T34" fmla="*/ 10 w 18"/>
                <a:gd name="T35" fmla="*/ 4 h 43"/>
                <a:gd name="T36" fmla="*/ 10 w 18"/>
                <a:gd name="T37" fmla="*/ 6 h 43"/>
                <a:gd name="T38" fmla="*/ 13 w 18"/>
                <a:gd name="T39" fmla="*/ 36 h 43"/>
                <a:gd name="T40" fmla="*/ 13 w 18"/>
                <a:gd name="T41" fmla="*/ 38 h 43"/>
                <a:gd name="T42" fmla="*/ 14 w 18"/>
                <a:gd name="T43" fmla="*/ 39 h 43"/>
                <a:gd name="T44" fmla="*/ 16 w 18"/>
                <a:gd name="T45" fmla="*/ 40 h 43"/>
                <a:gd name="T46" fmla="*/ 18 w 18"/>
                <a:gd name="T47" fmla="*/ 40 h 43"/>
                <a:gd name="T48" fmla="*/ 18 w 18"/>
                <a:gd name="T49" fmla="*/ 4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43">
                  <a:moveTo>
                    <a:pt x="18" y="42"/>
                  </a:moveTo>
                  <a:cubicBezTo>
                    <a:pt x="3" y="43"/>
                    <a:pt x="3" y="43"/>
                    <a:pt x="3" y="43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4" y="41"/>
                    <a:pt x="4" y="41"/>
                    <a:pt x="5" y="41"/>
                  </a:cubicBezTo>
                  <a:cubicBezTo>
                    <a:pt x="6" y="40"/>
                    <a:pt x="6" y="40"/>
                    <a:pt x="7" y="40"/>
                  </a:cubicBezTo>
                  <a:cubicBezTo>
                    <a:pt x="7" y="40"/>
                    <a:pt x="7" y="39"/>
                    <a:pt x="8" y="39"/>
                  </a:cubicBezTo>
                  <a:cubicBezTo>
                    <a:pt x="8" y="39"/>
                    <a:pt x="8" y="38"/>
                    <a:pt x="8" y="3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5" y="5"/>
                    <a:pt x="5" y="5"/>
                  </a:cubicBezTo>
                  <a:cubicBezTo>
                    <a:pt x="5" y="5"/>
                    <a:pt x="4" y="4"/>
                    <a:pt x="4" y="4"/>
                  </a:cubicBezTo>
                  <a:cubicBezTo>
                    <a:pt x="3" y="4"/>
                    <a:pt x="3" y="4"/>
                    <a:pt x="2" y="3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13" y="2"/>
                    <a:pt x="12" y="3"/>
                    <a:pt x="11" y="3"/>
                  </a:cubicBezTo>
                  <a:cubicBezTo>
                    <a:pt x="11" y="3"/>
                    <a:pt x="11" y="4"/>
                    <a:pt x="10" y="4"/>
                  </a:cubicBezTo>
                  <a:cubicBezTo>
                    <a:pt x="10" y="5"/>
                    <a:pt x="10" y="5"/>
                    <a:pt x="10" y="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7"/>
                    <a:pt x="13" y="38"/>
                    <a:pt x="13" y="38"/>
                  </a:cubicBezTo>
                  <a:cubicBezTo>
                    <a:pt x="13" y="39"/>
                    <a:pt x="14" y="39"/>
                    <a:pt x="14" y="39"/>
                  </a:cubicBezTo>
                  <a:cubicBezTo>
                    <a:pt x="15" y="39"/>
                    <a:pt x="15" y="39"/>
                    <a:pt x="16" y="40"/>
                  </a:cubicBezTo>
                  <a:cubicBezTo>
                    <a:pt x="17" y="40"/>
                    <a:pt x="17" y="40"/>
                    <a:pt x="18" y="40"/>
                  </a:cubicBezTo>
                  <a:lnTo>
                    <a:pt x="18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40"/>
            <p:cNvSpPr/>
            <p:nvPr/>
          </p:nvSpPr>
          <p:spPr bwMode="auto">
            <a:xfrm>
              <a:off x="-7340600" y="3836988"/>
              <a:ext cx="120650" cy="177800"/>
            </a:xfrm>
            <a:custGeom>
              <a:avLst/>
              <a:gdLst>
                <a:gd name="T0" fmla="*/ 32 w 32"/>
                <a:gd name="T1" fmla="*/ 2 h 47"/>
                <a:gd name="T2" fmla="*/ 31 w 32"/>
                <a:gd name="T3" fmla="*/ 3 h 47"/>
                <a:gd name="T4" fmla="*/ 30 w 32"/>
                <a:gd name="T5" fmla="*/ 4 h 47"/>
                <a:gd name="T6" fmla="*/ 29 w 32"/>
                <a:gd name="T7" fmla="*/ 6 h 47"/>
                <a:gd name="T8" fmla="*/ 29 w 32"/>
                <a:gd name="T9" fmla="*/ 9 h 47"/>
                <a:gd name="T10" fmla="*/ 29 w 32"/>
                <a:gd name="T11" fmla="*/ 24 h 47"/>
                <a:gd name="T12" fmla="*/ 30 w 32"/>
                <a:gd name="T13" fmla="*/ 46 h 47"/>
                <a:gd name="T14" fmla="*/ 28 w 32"/>
                <a:gd name="T15" fmla="*/ 47 h 47"/>
                <a:gd name="T16" fmla="*/ 15 w 32"/>
                <a:gd name="T17" fmla="*/ 27 h 47"/>
                <a:gd name="T18" fmla="*/ 6 w 32"/>
                <a:gd name="T19" fmla="*/ 15 h 47"/>
                <a:gd name="T20" fmla="*/ 5 w 32"/>
                <a:gd name="T21" fmla="*/ 14 h 47"/>
                <a:gd name="T22" fmla="*/ 4 w 32"/>
                <a:gd name="T23" fmla="*/ 13 h 47"/>
                <a:gd name="T24" fmla="*/ 2 w 32"/>
                <a:gd name="T25" fmla="*/ 13 h 47"/>
                <a:gd name="T26" fmla="*/ 1 w 32"/>
                <a:gd name="T27" fmla="*/ 13 h 47"/>
                <a:gd name="T28" fmla="*/ 0 w 32"/>
                <a:gd name="T29" fmla="*/ 11 h 47"/>
                <a:gd name="T30" fmla="*/ 13 w 32"/>
                <a:gd name="T31" fmla="*/ 7 h 47"/>
                <a:gd name="T32" fmla="*/ 14 w 32"/>
                <a:gd name="T33" fmla="*/ 9 h 47"/>
                <a:gd name="T34" fmla="*/ 11 w 32"/>
                <a:gd name="T35" fmla="*/ 10 h 47"/>
                <a:gd name="T36" fmla="*/ 10 w 32"/>
                <a:gd name="T37" fmla="*/ 11 h 47"/>
                <a:gd name="T38" fmla="*/ 10 w 32"/>
                <a:gd name="T39" fmla="*/ 12 h 47"/>
                <a:gd name="T40" fmla="*/ 11 w 32"/>
                <a:gd name="T41" fmla="*/ 13 h 47"/>
                <a:gd name="T42" fmla="*/ 16 w 32"/>
                <a:gd name="T43" fmla="*/ 21 h 47"/>
                <a:gd name="T44" fmla="*/ 27 w 32"/>
                <a:gd name="T45" fmla="*/ 37 h 47"/>
                <a:gd name="T46" fmla="*/ 27 w 32"/>
                <a:gd name="T47" fmla="*/ 23 h 47"/>
                <a:gd name="T48" fmla="*/ 27 w 32"/>
                <a:gd name="T49" fmla="*/ 13 h 47"/>
                <a:gd name="T50" fmla="*/ 27 w 32"/>
                <a:gd name="T51" fmla="*/ 9 h 47"/>
                <a:gd name="T52" fmla="*/ 26 w 32"/>
                <a:gd name="T53" fmla="*/ 7 h 47"/>
                <a:gd name="T54" fmla="*/ 25 w 32"/>
                <a:gd name="T55" fmla="*/ 6 h 47"/>
                <a:gd name="T56" fmla="*/ 24 w 32"/>
                <a:gd name="T57" fmla="*/ 6 h 47"/>
                <a:gd name="T58" fmla="*/ 22 w 32"/>
                <a:gd name="T59" fmla="*/ 6 h 47"/>
                <a:gd name="T60" fmla="*/ 21 w 32"/>
                <a:gd name="T61" fmla="*/ 6 h 47"/>
                <a:gd name="T62" fmla="*/ 20 w 32"/>
                <a:gd name="T63" fmla="*/ 4 h 47"/>
                <a:gd name="T64" fmla="*/ 32 w 32"/>
                <a:gd name="T65" fmla="*/ 0 h 47"/>
                <a:gd name="T66" fmla="*/ 32 w 32"/>
                <a:gd name="T6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" h="47">
                  <a:moveTo>
                    <a:pt x="32" y="2"/>
                  </a:moveTo>
                  <a:cubicBezTo>
                    <a:pt x="32" y="3"/>
                    <a:pt x="31" y="3"/>
                    <a:pt x="31" y="3"/>
                  </a:cubicBezTo>
                  <a:cubicBezTo>
                    <a:pt x="31" y="4"/>
                    <a:pt x="30" y="4"/>
                    <a:pt x="30" y="4"/>
                  </a:cubicBezTo>
                  <a:cubicBezTo>
                    <a:pt x="30" y="5"/>
                    <a:pt x="29" y="6"/>
                    <a:pt x="29" y="6"/>
                  </a:cubicBezTo>
                  <a:cubicBezTo>
                    <a:pt x="29" y="7"/>
                    <a:pt x="29" y="8"/>
                    <a:pt x="29" y="9"/>
                  </a:cubicBezTo>
                  <a:cubicBezTo>
                    <a:pt x="29" y="12"/>
                    <a:pt x="29" y="17"/>
                    <a:pt x="29" y="24"/>
                  </a:cubicBezTo>
                  <a:cubicBezTo>
                    <a:pt x="29" y="31"/>
                    <a:pt x="29" y="38"/>
                    <a:pt x="30" y="46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3" y="40"/>
                    <a:pt x="19" y="34"/>
                    <a:pt x="15" y="27"/>
                  </a:cubicBezTo>
                  <a:cubicBezTo>
                    <a:pt x="11" y="21"/>
                    <a:pt x="8" y="17"/>
                    <a:pt x="6" y="15"/>
                  </a:cubicBezTo>
                  <a:cubicBezTo>
                    <a:pt x="6" y="15"/>
                    <a:pt x="6" y="14"/>
                    <a:pt x="5" y="14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3" y="13"/>
                    <a:pt x="3" y="13"/>
                    <a:pt x="2" y="13"/>
                  </a:cubicBezTo>
                  <a:cubicBezTo>
                    <a:pt x="2" y="13"/>
                    <a:pt x="1" y="13"/>
                    <a:pt x="1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2" y="9"/>
                    <a:pt x="12" y="9"/>
                    <a:pt x="11" y="10"/>
                  </a:cubicBezTo>
                  <a:cubicBezTo>
                    <a:pt x="10" y="10"/>
                    <a:pt x="10" y="11"/>
                    <a:pt x="10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2"/>
                    <a:pt x="11" y="12"/>
                    <a:pt x="11" y="13"/>
                  </a:cubicBezTo>
                  <a:cubicBezTo>
                    <a:pt x="12" y="14"/>
                    <a:pt x="14" y="17"/>
                    <a:pt x="16" y="21"/>
                  </a:cubicBezTo>
                  <a:cubicBezTo>
                    <a:pt x="19" y="25"/>
                    <a:pt x="23" y="30"/>
                    <a:pt x="27" y="37"/>
                  </a:cubicBezTo>
                  <a:cubicBezTo>
                    <a:pt x="27" y="33"/>
                    <a:pt x="27" y="29"/>
                    <a:pt x="27" y="23"/>
                  </a:cubicBezTo>
                  <a:cubicBezTo>
                    <a:pt x="27" y="18"/>
                    <a:pt x="27" y="15"/>
                    <a:pt x="27" y="13"/>
                  </a:cubicBezTo>
                  <a:cubicBezTo>
                    <a:pt x="27" y="11"/>
                    <a:pt x="27" y="10"/>
                    <a:pt x="27" y="9"/>
                  </a:cubicBezTo>
                  <a:cubicBezTo>
                    <a:pt x="26" y="8"/>
                    <a:pt x="26" y="8"/>
                    <a:pt x="26" y="7"/>
                  </a:cubicBezTo>
                  <a:cubicBezTo>
                    <a:pt x="26" y="7"/>
                    <a:pt x="26" y="6"/>
                    <a:pt x="25" y="6"/>
                  </a:cubicBezTo>
                  <a:cubicBezTo>
                    <a:pt x="25" y="6"/>
                    <a:pt x="24" y="6"/>
                    <a:pt x="24" y="6"/>
                  </a:cubicBezTo>
                  <a:cubicBezTo>
                    <a:pt x="23" y="6"/>
                    <a:pt x="23" y="6"/>
                    <a:pt x="22" y="6"/>
                  </a:cubicBezTo>
                  <a:cubicBezTo>
                    <a:pt x="22" y="6"/>
                    <a:pt x="21" y="6"/>
                    <a:pt x="21" y="6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41"/>
            <p:cNvSpPr/>
            <p:nvPr/>
          </p:nvSpPr>
          <p:spPr bwMode="auto">
            <a:xfrm>
              <a:off x="-7186613" y="3784600"/>
              <a:ext cx="161925" cy="184150"/>
            </a:xfrm>
            <a:custGeom>
              <a:avLst/>
              <a:gdLst>
                <a:gd name="T0" fmla="*/ 38 w 43"/>
                <a:gd name="T1" fmla="*/ 26 h 49"/>
                <a:gd name="T2" fmla="*/ 43 w 43"/>
                <a:gd name="T3" fmla="*/ 37 h 49"/>
                <a:gd name="T4" fmla="*/ 19 w 43"/>
                <a:gd name="T5" fmla="*/ 49 h 49"/>
                <a:gd name="T6" fmla="*/ 18 w 43"/>
                <a:gd name="T7" fmla="*/ 47 h 49"/>
                <a:gd name="T8" fmla="*/ 19 w 43"/>
                <a:gd name="T9" fmla="*/ 46 h 49"/>
                <a:gd name="T10" fmla="*/ 20 w 43"/>
                <a:gd name="T11" fmla="*/ 45 h 49"/>
                <a:gd name="T12" fmla="*/ 21 w 43"/>
                <a:gd name="T13" fmla="*/ 44 h 49"/>
                <a:gd name="T14" fmla="*/ 20 w 43"/>
                <a:gd name="T15" fmla="*/ 42 h 49"/>
                <a:gd name="T16" fmla="*/ 7 w 43"/>
                <a:gd name="T17" fmla="*/ 15 h 49"/>
                <a:gd name="T18" fmla="*/ 6 w 43"/>
                <a:gd name="T19" fmla="*/ 14 h 49"/>
                <a:gd name="T20" fmla="*/ 4 w 43"/>
                <a:gd name="T21" fmla="*/ 13 h 49"/>
                <a:gd name="T22" fmla="*/ 2 w 43"/>
                <a:gd name="T23" fmla="*/ 13 h 49"/>
                <a:gd name="T24" fmla="*/ 1 w 43"/>
                <a:gd name="T25" fmla="*/ 14 h 49"/>
                <a:gd name="T26" fmla="*/ 0 w 43"/>
                <a:gd name="T27" fmla="*/ 12 h 49"/>
                <a:gd name="T28" fmla="*/ 22 w 43"/>
                <a:gd name="T29" fmla="*/ 0 h 49"/>
                <a:gd name="T30" fmla="*/ 27 w 43"/>
                <a:gd name="T31" fmla="*/ 9 h 49"/>
                <a:gd name="T32" fmla="*/ 25 w 43"/>
                <a:gd name="T33" fmla="*/ 10 h 49"/>
                <a:gd name="T34" fmla="*/ 21 w 43"/>
                <a:gd name="T35" fmla="*/ 7 h 49"/>
                <a:gd name="T36" fmla="*/ 17 w 43"/>
                <a:gd name="T37" fmla="*/ 6 h 49"/>
                <a:gd name="T38" fmla="*/ 16 w 43"/>
                <a:gd name="T39" fmla="*/ 6 h 49"/>
                <a:gd name="T40" fmla="*/ 14 w 43"/>
                <a:gd name="T41" fmla="*/ 7 h 49"/>
                <a:gd name="T42" fmla="*/ 9 w 43"/>
                <a:gd name="T43" fmla="*/ 10 h 49"/>
                <a:gd name="T44" fmla="*/ 17 w 43"/>
                <a:gd name="T45" fmla="*/ 24 h 49"/>
                <a:gd name="T46" fmla="*/ 20 w 43"/>
                <a:gd name="T47" fmla="*/ 23 h 49"/>
                <a:gd name="T48" fmla="*/ 22 w 43"/>
                <a:gd name="T49" fmla="*/ 21 h 49"/>
                <a:gd name="T50" fmla="*/ 23 w 43"/>
                <a:gd name="T51" fmla="*/ 19 h 49"/>
                <a:gd name="T52" fmla="*/ 23 w 43"/>
                <a:gd name="T53" fmla="*/ 17 h 49"/>
                <a:gd name="T54" fmla="*/ 22 w 43"/>
                <a:gd name="T55" fmla="*/ 14 h 49"/>
                <a:gd name="T56" fmla="*/ 23 w 43"/>
                <a:gd name="T57" fmla="*/ 13 h 49"/>
                <a:gd name="T58" fmla="*/ 31 w 43"/>
                <a:gd name="T59" fmla="*/ 28 h 49"/>
                <a:gd name="T60" fmla="*/ 29 w 43"/>
                <a:gd name="T61" fmla="*/ 29 h 49"/>
                <a:gd name="T62" fmla="*/ 27 w 43"/>
                <a:gd name="T63" fmla="*/ 26 h 49"/>
                <a:gd name="T64" fmla="*/ 26 w 43"/>
                <a:gd name="T65" fmla="*/ 25 h 49"/>
                <a:gd name="T66" fmla="*/ 23 w 43"/>
                <a:gd name="T67" fmla="*/ 24 h 49"/>
                <a:gd name="T68" fmla="*/ 21 w 43"/>
                <a:gd name="T69" fmla="*/ 25 h 49"/>
                <a:gd name="T70" fmla="*/ 18 w 43"/>
                <a:gd name="T71" fmla="*/ 27 h 49"/>
                <a:gd name="T72" fmla="*/ 24 w 43"/>
                <a:gd name="T73" fmla="*/ 38 h 49"/>
                <a:gd name="T74" fmla="*/ 25 w 43"/>
                <a:gd name="T75" fmla="*/ 41 h 49"/>
                <a:gd name="T76" fmla="*/ 27 w 43"/>
                <a:gd name="T77" fmla="*/ 42 h 49"/>
                <a:gd name="T78" fmla="*/ 28 w 43"/>
                <a:gd name="T79" fmla="*/ 42 h 49"/>
                <a:gd name="T80" fmla="*/ 31 w 43"/>
                <a:gd name="T81" fmla="*/ 40 h 49"/>
                <a:gd name="T82" fmla="*/ 33 w 43"/>
                <a:gd name="T83" fmla="*/ 39 h 49"/>
                <a:gd name="T84" fmla="*/ 35 w 43"/>
                <a:gd name="T85" fmla="*/ 38 h 49"/>
                <a:gd name="T86" fmla="*/ 36 w 43"/>
                <a:gd name="T87" fmla="*/ 37 h 49"/>
                <a:gd name="T88" fmla="*/ 37 w 43"/>
                <a:gd name="T89" fmla="*/ 36 h 49"/>
                <a:gd name="T90" fmla="*/ 37 w 43"/>
                <a:gd name="T91" fmla="*/ 31 h 49"/>
                <a:gd name="T92" fmla="*/ 36 w 43"/>
                <a:gd name="T93" fmla="*/ 27 h 49"/>
                <a:gd name="T94" fmla="*/ 38 w 43"/>
                <a:gd name="T95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" h="49">
                  <a:moveTo>
                    <a:pt x="38" y="26"/>
                  </a:moveTo>
                  <a:cubicBezTo>
                    <a:pt x="43" y="37"/>
                    <a:pt x="43" y="37"/>
                    <a:pt x="43" y="37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9" y="47"/>
                    <a:pt x="19" y="46"/>
                  </a:cubicBezTo>
                  <a:cubicBezTo>
                    <a:pt x="20" y="46"/>
                    <a:pt x="20" y="46"/>
                    <a:pt x="20" y="45"/>
                  </a:cubicBezTo>
                  <a:cubicBezTo>
                    <a:pt x="21" y="45"/>
                    <a:pt x="21" y="44"/>
                    <a:pt x="21" y="44"/>
                  </a:cubicBezTo>
                  <a:cubicBezTo>
                    <a:pt x="21" y="43"/>
                    <a:pt x="21" y="43"/>
                    <a:pt x="20" y="42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3"/>
                    <a:pt x="5" y="13"/>
                    <a:pt x="4" y="13"/>
                  </a:cubicBezTo>
                  <a:cubicBezTo>
                    <a:pt x="4" y="13"/>
                    <a:pt x="3" y="13"/>
                    <a:pt x="2" y="13"/>
                  </a:cubicBezTo>
                  <a:cubicBezTo>
                    <a:pt x="2" y="13"/>
                    <a:pt x="1" y="13"/>
                    <a:pt x="1" y="1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4" y="9"/>
                    <a:pt x="23" y="8"/>
                    <a:pt x="21" y="7"/>
                  </a:cubicBezTo>
                  <a:cubicBezTo>
                    <a:pt x="20" y="6"/>
                    <a:pt x="18" y="5"/>
                    <a:pt x="17" y="6"/>
                  </a:cubicBezTo>
                  <a:cubicBezTo>
                    <a:pt x="17" y="6"/>
                    <a:pt x="16" y="6"/>
                    <a:pt x="16" y="6"/>
                  </a:cubicBezTo>
                  <a:cubicBezTo>
                    <a:pt x="15" y="7"/>
                    <a:pt x="15" y="7"/>
                    <a:pt x="14" y="7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1" y="22"/>
                    <a:pt x="22" y="22"/>
                    <a:pt x="22" y="21"/>
                  </a:cubicBezTo>
                  <a:cubicBezTo>
                    <a:pt x="22" y="21"/>
                    <a:pt x="23" y="20"/>
                    <a:pt x="23" y="19"/>
                  </a:cubicBezTo>
                  <a:cubicBezTo>
                    <a:pt x="23" y="19"/>
                    <a:pt x="23" y="18"/>
                    <a:pt x="23" y="17"/>
                  </a:cubicBezTo>
                  <a:cubicBezTo>
                    <a:pt x="22" y="16"/>
                    <a:pt x="22" y="15"/>
                    <a:pt x="22" y="14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8"/>
                    <a:pt x="28" y="27"/>
                    <a:pt x="27" y="26"/>
                  </a:cubicBezTo>
                  <a:cubicBezTo>
                    <a:pt x="27" y="26"/>
                    <a:pt x="26" y="25"/>
                    <a:pt x="26" y="25"/>
                  </a:cubicBezTo>
                  <a:cubicBezTo>
                    <a:pt x="25" y="24"/>
                    <a:pt x="24" y="24"/>
                    <a:pt x="23" y="24"/>
                  </a:cubicBezTo>
                  <a:cubicBezTo>
                    <a:pt x="23" y="24"/>
                    <a:pt x="22" y="25"/>
                    <a:pt x="21" y="25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9"/>
                    <a:pt x="25" y="40"/>
                    <a:pt x="25" y="41"/>
                  </a:cubicBezTo>
                  <a:cubicBezTo>
                    <a:pt x="26" y="41"/>
                    <a:pt x="26" y="41"/>
                    <a:pt x="27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29" y="41"/>
                    <a:pt x="30" y="41"/>
                    <a:pt x="31" y="40"/>
                  </a:cubicBezTo>
                  <a:cubicBezTo>
                    <a:pt x="31" y="40"/>
                    <a:pt x="32" y="40"/>
                    <a:pt x="33" y="39"/>
                  </a:cubicBezTo>
                  <a:cubicBezTo>
                    <a:pt x="34" y="39"/>
                    <a:pt x="34" y="39"/>
                    <a:pt x="35" y="38"/>
                  </a:cubicBezTo>
                  <a:cubicBezTo>
                    <a:pt x="35" y="38"/>
                    <a:pt x="36" y="38"/>
                    <a:pt x="36" y="37"/>
                  </a:cubicBezTo>
                  <a:cubicBezTo>
                    <a:pt x="36" y="37"/>
                    <a:pt x="37" y="36"/>
                    <a:pt x="37" y="36"/>
                  </a:cubicBezTo>
                  <a:cubicBezTo>
                    <a:pt x="37" y="35"/>
                    <a:pt x="37" y="33"/>
                    <a:pt x="37" y="31"/>
                  </a:cubicBezTo>
                  <a:cubicBezTo>
                    <a:pt x="37" y="29"/>
                    <a:pt x="36" y="27"/>
                    <a:pt x="36" y="27"/>
                  </a:cubicBezTo>
                  <a:lnTo>
                    <a:pt x="38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42"/>
            <p:cNvSpPr>
              <a:spLocks noEditPoints="1"/>
            </p:cNvSpPr>
            <p:nvPr/>
          </p:nvSpPr>
          <p:spPr bwMode="auto">
            <a:xfrm>
              <a:off x="-7051675" y="3721100"/>
              <a:ext cx="192088" cy="168275"/>
            </a:xfrm>
            <a:custGeom>
              <a:avLst/>
              <a:gdLst>
                <a:gd name="T0" fmla="*/ 51 w 51"/>
                <a:gd name="T1" fmla="*/ 26 h 45"/>
                <a:gd name="T2" fmla="*/ 44 w 51"/>
                <a:gd name="T3" fmla="*/ 31 h 45"/>
                <a:gd name="T4" fmla="*/ 34 w 51"/>
                <a:gd name="T5" fmla="*/ 26 h 45"/>
                <a:gd name="T6" fmla="*/ 24 w 51"/>
                <a:gd name="T7" fmla="*/ 22 h 45"/>
                <a:gd name="T8" fmla="*/ 22 w 51"/>
                <a:gd name="T9" fmla="*/ 24 h 45"/>
                <a:gd name="T10" fmla="*/ 29 w 51"/>
                <a:gd name="T11" fmla="*/ 35 h 45"/>
                <a:gd name="T12" fmla="*/ 31 w 51"/>
                <a:gd name="T13" fmla="*/ 36 h 45"/>
                <a:gd name="T14" fmla="*/ 32 w 51"/>
                <a:gd name="T15" fmla="*/ 37 h 45"/>
                <a:gd name="T16" fmla="*/ 34 w 51"/>
                <a:gd name="T17" fmla="*/ 36 h 45"/>
                <a:gd name="T18" fmla="*/ 35 w 51"/>
                <a:gd name="T19" fmla="*/ 35 h 45"/>
                <a:gd name="T20" fmla="*/ 37 w 51"/>
                <a:gd name="T21" fmla="*/ 37 h 45"/>
                <a:gd name="T22" fmla="*/ 25 w 51"/>
                <a:gd name="T23" fmla="*/ 45 h 45"/>
                <a:gd name="T24" fmla="*/ 24 w 51"/>
                <a:gd name="T25" fmla="*/ 43 h 45"/>
                <a:gd name="T26" fmla="*/ 25 w 51"/>
                <a:gd name="T27" fmla="*/ 42 h 45"/>
                <a:gd name="T28" fmla="*/ 26 w 51"/>
                <a:gd name="T29" fmla="*/ 41 h 45"/>
                <a:gd name="T30" fmla="*/ 26 w 51"/>
                <a:gd name="T31" fmla="*/ 40 h 45"/>
                <a:gd name="T32" fmla="*/ 26 w 51"/>
                <a:gd name="T33" fmla="*/ 38 h 45"/>
                <a:gd name="T34" fmla="*/ 17 w 51"/>
                <a:gd name="T35" fmla="*/ 26 h 45"/>
                <a:gd name="T36" fmla="*/ 17 w 51"/>
                <a:gd name="T37" fmla="*/ 18 h 45"/>
                <a:gd name="T38" fmla="*/ 20 w 51"/>
                <a:gd name="T39" fmla="*/ 22 h 45"/>
                <a:gd name="T40" fmla="*/ 22 w 51"/>
                <a:gd name="T41" fmla="*/ 20 h 45"/>
                <a:gd name="T42" fmla="*/ 25 w 51"/>
                <a:gd name="T43" fmla="*/ 15 h 45"/>
                <a:gd name="T44" fmla="*/ 23 w 51"/>
                <a:gd name="T45" fmla="*/ 8 h 45"/>
                <a:gd name="T46" fmla="*/ 18 w 51"/>
                <a:gd name="T47" fmla="*/ 4 h 45"/>
                <a:gd name="T48" fmla="*/ 17 w 51"/>
                <a:gd name="T49" fmla="*/ 4 h 45"/>
                <a:gd name="T50" fmla="*/ 17 w 51"/>
                <a:gd name="T51" fmla="*/ 0 h 45"/>
                <a:gd name="T52" fmla="*/ 20 w 51"/>
                <a:gd name="T53" fmla="*/ 0 h 45"/>
                <a:gd name="T54" fmla="*/ 23 w 51"/>
                <a:gd name="T55" fmla="*/ 1 h 45"/>
                <a:gd name="T56" fmla="*/ 27 w 51"/>
                <a:gd name="T57" fmla="*/ 4 h 45"/>
                <a:gd name="T58" fmla="*/ 29 w 51"/>
                <a:gd name="T59" fmla="*/ 8 h 45"/>
                <a:gd name="T60" fmla="*/ 29 w 51"/>
                <a:gd name="T61" fmla="*/ 12 h 45"/>
                <a:gd name="T62" fmla="*/ 29 w 51"/>
                <a:gd name="T63" fmla="*/ 15 h 45"/>
                <a:gd name="T64" fmla="*/ 27 w 51"/>
                <a:gd name="T65" fmla="*/ 18 h 45"/>
                <a:gd name="T66" fmla="*/ 34 w 51"/>
                <a:gd name="T67" fmla="*/ 21 h 45"/>
                <a:gd name="T68" fmla="*/ 42 w 51"/>
                <a:gd name="T69" fmla="*/ 24 h 45"/>
                <a:gd name="T70" fmla="*/ 45 w 51"/>
                <a:gd name="T71" fmla="*/ 25 h 45"/>
                <a:gd name="T72" fmla="*/ 47 w 51"/>
                <a:gd name="T73" fmla="*/ 25 h 45"/>
                <a:gd name="T74" fmla="*/ 48 w 51"/>
                <a:gd name="T75" fmla="*/ 25 h 45"/>
                <a:gd name="T76" fmla="*/ 50 w 51"/>
                <a:gd name="T77" fmla="*/ 24 h 45"/>
                <a:gd name="T78" fmla="*/ 51 w 51"/>
                <a:gd name="T79" fmla="*/ 26 h 45"/>
                <a:gd name="T80" fmla="*/ 17 w 51"/>
                <a:gd name="T81" fmla="*/ 26 h 45"/>
                <a:gd name="T82" fmla="*/ 7 w 51"/>
                <a:gd name="T83" fmla="*/ 13 h 45"/>
                <a:gd name="T84" fmla="*/ 6 w 51"/>
                <a:gd name="T85" fmla="*/ 12 h 45"/>
                <a:gd name="T86" fmla="*/ 5 w 51"/>
                <a:gd name="T87" fmla="*/ 12 h 45"/>
                <a:gd name="T88" fmla="*/ 3 w 51"/>
                <a:gd name="T89" fmla="*/ 12 h 45"/>
                <a:gd name="T90" fmla="*/ 2 w 51"/>
                <a:gd name="T91" fmla="*/ 13 h 45"/>
                <a:gd name="T92" fmla="*/ 0 w 51"/>
                <a:gd name="T93" fmla="*/ 11 h 45"/>
                <a:gd name="T94" fmla="*/ 12 w 51"/>
                <a:gd name="T95" fmla="*/ 2 h 45"/>
                <a:gd name="T96" fmla="*/ 16 w 51"/>
                <a:gd name="T97" fmla="*/ 0 h 45"/>
                <a:gd name="T98" fmla="*/ 17 w 51"/>
                <a:gd name="T99" fmla="*/ 0 h 45"/>
                <a:gd name="T100" fmla="*/ 17 w 51"/>
                <a:gd name="T101" fmla="*/ 4 h 45"/>
                <a:gd name="T102" fmla="*/ 12 w 51"/>
                <a:gd name="T103" fmla="*/ 5 h 45"/>
                <a:gd name="T104" fmla="*/ 9 w 51"/>
                <a:gd name="T105" fmla="*/ 8 h 45"/>
                <a:gd name="T106" fmla="*/ 17 w 51"/>
                <a:gd name="T107" fmla="*/ 18 h 45"/>
                <a:gd name="T108" fmla="*/ 17 w 51"/>
                <a:gd name="T109" fmla="*/ 2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1" h="45">
                  <a:moveTo>
                    <a:pt x="51" y="26"/>
                  </a:moveTo>
                  <a:cubicBezTo>
                    <a:pt x="44" y="31"/>
                    <a:pt x="44" y="31"/>
                    <a:pt x="44" y="31"/>
                  </a:cubicBezTo>
                  <a:cubicBezTo>
                    <a:pt x="40" y="29"/>
                    <a:pt x="37" y="28"/>
                    <a:pt x="34" y="26"/>
                  </a:cubicBezTo>
                  <a:cubicBezTo>
                    <a:pt x="31" y="25"/>
                    <a:pt x="28" y="24"/>
                    <a:pt x="24" y="22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30" y="35"/>
                    <a:pt x="30" y="36"/>
                    <a:pt x="31" y="36"/>
                  </a:cubicBezTo>
                  <a:cubicBezTo>
                    <a:pt x="31" y="37"/>
                    <a:pt x="32" y="37"/>
                    <a:pt x="32" y="37"/>
                  </a:cubicBezTo>
                  <a:cubicBezTo>
                    <a:pt x="33" y="36"/>
                    <a:pt x="33" y="36"/>
                    <a:pt x="34" y="36"/>
                  </a:cubicBezTo>
                  <a:cubicBezTo>
                    <a:pt x="34" y="36"/>
                    <a:pt x="35" y="35"/>
                    <a:pt x="35" y="35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3"/>
                    <a:pt x="25" y="43"/>
                    <a:pt x="25" y="42"/>
                  </a:cubicBezTo>
                  <a:cubicBezTo>
                    <a:pt x="26" y="42"/>
                    <a:pt x="26" y="41"/>
                    <a:pt x="26" y="41"/>
                  </a:cubicBezTo>
                  <a:cubicBezTo>
                    <a:pt x="27" y="41"/>
                    <a:pt x="27" y="40"/>
                    <a:pt x="26" y="40"/>
                  </a:cubicBezTo>
                  <a:cubicBezTo>
                    <a:pt x="26" y="39"/>
                    <a:pt x="26" y="38"/>
                    <a:pt x="26" y="3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4" y="19"/>
                    <a:pt x="25" y="17"/>
                    <a:pt x="25" y="15"/>
                  </a:cubicBezTo>
                  <a:cubicBezTo>
                    <a:pt x="25" y="13"/>
                    <a:pt x="24" y="10"/>
                    <a:pt x="23" y="8"/>
                  </a:cubicBezTo>
                  <a:cubicBezTo>
                    <a:pt x="21" y="6"/>
                    <a:pt x="19" y="5"/>
                    <a:pt x="18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4" y="2"/>
                    <a:pt x="26" y="3"/>
                    <a:pt x="27" y="4"/>
                  </a:cubicBezTo>
                  <a:cubicBezTo>
                    <a:pt x="28" y="5"/>
                    <a:pt x="28" y="7"/>
                    <a:pt x="29" y="8"/>
                  </a:cubicBezTo>
                  <a:cubicBezTo>
                    <a:pt x="29" y="9"/>
                    <a:pt x="29" y="10"/>
                    <a:pt x="29" y="12"/>
                  </a:cubicBezTo>
                  <a:cubicBezTo>
                    <a:pt x="29" y="13"/>
                    <a:pt x="29" y="14"/>
                    <a:pt x="29" y="15"/>
                  </a:cubicBezTo>
                  <a:cubicBezTo>
                    <a:pt x="28" y="16"/>
                    <a:pt x="28" y="17"/>
                    <a:pt x="27" y="18"/>
                  </a:cubicBezTo>
                  <a:cubicBezTo>
                    <a:pt x="30" y="19"/>
                    <a:pt x="32" y="20"/>
                    <a:pt x="34" y="21"/>
                  </a:cubicBezTo>
                  <a:cubicBezTo>
                    <a:pt x="36" y="22"/>
                    <a:pt x="39" y="23"/>
                    <a:pt x="42" y="24"/>
                  </a:cubicBezTo>
                  <a:cubicBezTo>
                    <a:pt x="43" y="25"/>
                    <a:pt x="44" y="25"/>
                    <a:pt x="45" y="25"/>
                  </a:cubicBezTo>
                  <a:cubicBezTo>
                    <a:pt x="45" y="25"/>
                    <a:pt x="46" y="26"/>
                    <a:pt x="47" y="25"/>
                  </a:cubicBezTo>
                  <a:cubicBezTo>
                    <a:pt x="47" y="25"/>
                    <a:pt x="48" y="25"/>
                    <a:pt x="48" y="25"/>
                  </a:cubicBezTo>
                  <a:cubicBezTo>
                    <a:pt x="49" y="25"/>
                    <a:pt x="49" y="25"/>
                    <a:pt x="50" y="24"/>
                  </a:cubicBezTo>
                  <a:lnTo>
                    <a:pt x="51" y="26"/>
                  </a:lnTo>
                  <a:close/>
                  <a:moveTo>
                    <a:pt x="17" y="26"/>
                  </a:move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2"/>
                    <a:pt x="6" y="12"/>
                  </a:cubicBezTo>
                  <a:cubicBezTo>
                    <a:pt x="6" y="12"/>
                    <a:pt x="5" y="12"/>
                    <a:pt x="5" y="12"/>
                  </a:cubicBezTo>
                  <a:cubicBezTo>
                    <a:pt x="4" y="12"/>
                    <a:pt x="4" y="12"/>
                    <a:pt x="3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4" y="1"/>
                    <a:pt x="15" y="1"/>
                    <a:pt x="16" y="0"/>
                  </a:cubicBezTo>
                  <a:cubicBezTo>
                    <a:pt x="16" y="0"/>
                    <a:pt x="17" y="0"/>
                    <a:pt x="17" y="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4"/>
                    <a:pt x="14" y="4"/>
                    <a:pt x="12" y="5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7" y="18"/>
                    <a:pt x="17" y="18"/>
                    <a:pt x="17" y="18"/>
                  </a:cubicBezTo>
                  <a:lnTo>
                    <a:pt x="1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43"/>
            <p:cNvSpPr/>
            <p:nvPr/>
          </p:nvSpPr>
          <p:spPr bwMode="auto">
            <a:xfrm>
              <a:off x="-6905625" y="3619500"/>
              <a:ext cx="136525" cy="168275"/>
            </a:xfrm>
            <a:custGeom>
              <a:avLst/>
              <a:gdLst>
                <a:gd name="T0" fmla="*/ 26 w 36"/>
                <a:gd name="T1" fmla="*/ 17 h 45"/>
                <a:gd name="T2" fmla="*/ 29 w 36"/>
                <a:gd name="T3" fmla="*/ 18 h 45"/>
                <a:gd name="T4" fmla="*/ 32 w 36"/>
                <a:gd name="T5" fmla="*/ 21 h 45"/>
                <a:gd name="T6" fmla="*/ 36 w 36"/>
                <a:gd name="T7" fmla="*/ 30 h 45"/>
                <a:gd name="T8" fmla="*/ 33 w 36"/>
                <a:gd name="T9" fmla="*/ 38 h 45"/>
                <a:gd name="T10" fmla="*/ 29 w 36"/>
                <a:gd name="T11" fmla="*/ 40 h 45"/>
                <a:gd name="T12" fmla="*/ 25 w 36"/>
                <a:gd name="T13" fmla="*/ 41 h 45"/>
                <a:gd name="T14" fmla="*/ 25 w 36"/>
                <a:gd name="T15" fmla="*/ 44 h 45"/>
                <a:gd name="T16" fmla="*/ 24 w 36"/>
                <a:gd name="T17" fmla="*/ 45 h 45"/>
                <a:gd name="T18" fmla="*/ 14 w 36"/>
                <a:gd name="T19" fmla="*/ 34 h 45"/>
                <a:gd name="T20" fmla="*/ 15 w 36"/>
                <a:gd name="T21" fmla="*/ 33 h 45"/>
                <a:gd name="T22" fmla="*/ 20 w 36"/>
                <a:gd name="T23" fmla="*/ 36 h 45"/>
                <a:gd name="T24" fmla="*/ 24 w 36"/>
                <a:gd name="T25" fmla="*/ 37 h 45"/>
                <a:gd name="T26" fmla="*/ 28 w 36"/>
                <a:gd name="T27" fmla="*/ 38 h 45"/>
                <a:gd name="T28" fmla="*/ 31 w 36"/>
                <a:gd name="T29" fmla="*/ 36 h 45"/>
                <a:gd name="T30" fmla="*/ 33 w 36"/>
                <a:gd name="T31" fmla="*/ 34 h 45"/>
                <a:gd name="T32" fmla="*/ 33 w 36"/>
                <a:gd name="T33" fmla="*/ 31 h 45"/>
                <a:gd name="T34" fmla="*/ 33 w 36"/>
                <a:gd name="T35" fmla="*/ 29 h 45"/>
                <a:gd name="T36" fmla="*/ 31 w 36"/>
                <a:gd name="T37" fmla="*/ 26 h 45"/>
                <a:gd name="T38" fmla="*/ 27 w 36"/>
                <a:gd name="T39" fmla="*/ 24 h 45"/>
                <a:gd name="T40" fmla="*/ 22 w 36"/>
                <a:gd name="T41" fmla="*/ 23 h 45"/>
                <a:gd name="T42" fmla="*/ 18 w 36"/>
                <a:gd name="T43" fmla="*/ 24 h 45"/>
                <a:gd name="T44" fmla="*/ 15 w 36"/>
                <a:gd name="T45" fmla="*/ 25 h 45"/>
                <a:gd name="T46" fmla="*/ 9 w 36"/>
                <a:gd name="T47" fmla="*/ 25 h 45"/>
                <a:gd name="T48" fmla="*/ 3 w 36"/>
                <a:gd name="T49" fmla="*/ 21 h 45"/>
                <a:gd name="T50" fmla="*/ 1 w 36"/>
                <a:gd name="T51" fmla="*/ 17 h 45"/>
                <a:gd name="T52" fmla="*/ 0 w 36"/>
                <a:gd name="T53" fmla="*/ 13 h 45"/>
                <a:gd name="T54" fmla="*/ 0 w 36"/>
                <a:gd name="T55" fmla="*/ 9 h 45"/>
                <a:gd name="T56" fmla="*/ 3 w 36"/>
                <a:gd name="T57" fmla="*/ 6 h 45"/>
                <a:gd name="T58" fmla="*/ 6 w 36"/>
                <a:gd name="T59" fmla="*/ 4 h 45"/>
                <a:gd name="T60" fmla="*/ 10 w 36"/>
                <a:gd name="T61" fmla="*/ 3 h 45"/>
                <a:gd name="T62" fmla="*/ 9 w 36"/>
                <a:gd name="T63" fmla="*/ 1 h 45"/>
                <a:gd name="T64" fmla="*/ 11 w 36"/>
                <a:gd name="T65" fmla="*/ 0 h 45"/>
                <a:gd name="T66" fmla="*/ 20 w 36"/>
                <a:gd name="T67" fmla="*/ 10 h 45"/>
                <a:gd name="T68" fmla="*/ 19 w 36"/>
                <a:gd name="T69" fmla="*/ 11 h 45"/>
                <a:gd name="T70" fmla="*/ 15 w 36"/>
                <a:gd name="T71" fmla="*/ 9 h 45"/>
                <a:gd name="T72" fmla="*/ 11 w 36"/>
                <a:gd name="T73" fmla="*/ 7 h 45"/>
                <a:gd name="T74" fmla="*/ 7 w 36"/>
                <a:gd name="T75" fmla="*/ 7 h 45"/>
                <a:gd name="T76" fmla="*/ 4 w 36"/>
                <a:gd name="T77" fmla="*/ 8 h 45"/>
                <a:gd name="T78" fmla="*/ 3 w 36"/>
                <a:gd name="T79" fmla="*/ 12 h 45"/>
                <a:gd name="T80" fmla="*/ 4 w 36"/>
                <a:gd name="T81" fmla="*/ 16 h 45"/>
                <a:gd name="T82" fmla="*/ 8 w 36"/>
                <a:gd name="T83" fmla="*/ 19 h 45"/>
                <a:gd name="T84" fmla="*/ 12 w 36"/>
                <a:gd name="T85" fmla="*/ 19 h 45"/>
                <a:gd name="T86" fmla="*/ 16 w 36"/>
                <a:gd name="T87" fmla="*/ 18 h 45"/>
                <a:gd name="T88" fmla="*/ 19 w 36"/>
                <a:gd name="T89" fmla="*/ 17 h 45"/>
                <a:gd name="T90" fmla="*/ 23 w 36"/>
                <a:gd name="T91" fmla="*/ 17 h 45"/>
                <a:gd name="T92" fmla="*/ 26 w 36"/>
                <a:gd name="T93" fmla="*/ 1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6" h="45">
                  <a:moveTo>
                    <a:pt x="26" y="17"/>
                  </a:moveTo>
                  <a:cubicBezTo>
                    <a:pt x="27" y="17"/>
                    <a:pt x="28" y="18"/>
                    <a:pt x="29" y="18"/>
                  </a:cubicBezTo>
                  <a:cubicBezTo>
                    <a:pt x="30" y="19"/>
                    <a:pt x="31" y="20"/>
                    <a:pt x="32" y="21"/>
                  </a:cubicBezTo>
                  <a:cubicBezTo>
                    <a:pt x="35" y="24"/>
                    <a:pt x="36" y="27"/>
                    <a:pt x="36" y="30"/>
                  </a:cubicBezTo>
                  <a:cubicBezTo>
                    <a:pt x="36" y="33"/>
                    <a:pt x="35" y="36"/>
                    <a:pt x="33" y="38"/>
                  </a:cubicBezTo>
                  <a:cubicBezTo>
                    <a:pt x="32" y="39"/>
                    <a:pt x="30" y="40"/>
                    <a:pt x="29" y="40"/>
                  </a:cubicBezTo>
                  <a:cubicBezTo>
                    <a:pt x="27" y="41"/>
                    <a:pt x="26" y="41"/>
                    <a:pt x="25" y="41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7" y="34"/>
                    <a:pt x="18" y="35"/>
                    <a:pt x="20" y="36"/>
                  </a:cubicBezTo>
                  <a:cubicBezTo>
                    <a:pt x="21" y="37"/>
                    <a:pt x="22" y="37"/>
                    <a:pt x="24" y="37"/>
                  </a:cubicBezTo>
                  <a:cubicBezTo>
                    <a:pt x="25" y="38"/>
                    <a:pt x="26" y="38"/>
                    <a:pt x="28" y="38"/>
                  </a:cubicBezTo>
                  <a:cubicBezTo>
                    <a:pt x="29" y="37"/>
                    <a:pt x="30" y="37"/>
                    <a:pt x="31" y="36"/>
                  </a:cubicBezTo>
                  <a:cubicBezTo>
                    <a:pt x="32" y="35"/>
                    <a:pt x="33" y="34"/>
                    <a:pt x="33" y="34"/>
                  </a:cubicBezTo>
                  <a:cubicBezTo>
                    <a:pt x="33" y="33"/>
                    <a:pt x="33" y="32"/>
                    <a:pt x="33" y="31"/>
                  </a:cubicBezTo>
                  <a:cubicBezTo>
                    <a:pt x="33" y="30"/>
                    <a:pt x="33" y="30"/>
                    <a:pt x="33" y="29"/>
                  </a:cubicBezTo>
                  <a:cubicBezTo>
                    <a:pt x="32" y="28"/>
                    <a:pt x="32" y="27"/>
                    <a:pt x="31" y="26"/>
                  </a:cubicBezTo>
                  <a:cubicBezTo>
                    <a:pt x="30" y="25"/>
                    <a:pt x="28" y="24"/>
                    <a:pt x="27" y="24"/>
                  </a:cubicBezTo>
                  <a:cubicBezTo>
                    <a:pt x="25" y="23"/>
                    <a:pt x="24" y="23"/>
                    <a:pt x="22" y="23"/>
                  </a:cubicBezTo>
                  <a:cubicBezTo>
                    <a:pt x="21" y="24"/>
                    <a:pt x="20" y="24"/>
                    <a:pt x="18" y="24"/>
                  </a:cubicBezTo>
                  <a:cubicBezTo>
                    <a:pt x="17" y="25"/>
                    <a:pt x="16" y="25"/>
                    <a:pt x="15" y="25"/>
                  </a:cubicBezTo>
                  <a:cubicBezTo>
                    <a:pt x="13" y="26"/>
                    <a:pt x="11" y="26"/>
                    <a:pt x="9" y="25"/>
                  </a:cubicBezTo>
                  <a:cubicBezTo>
                    <a:pt x="7" y="25"/>
                    <a:pt x="5" y="23"/>
                    <a:pt x="3" y="21"/>
                  </a:cubicBezTo>
                  <a:cubicBezTo>
                    <a:pt x="2" y="20"/>
                    <a:pt x="1" y="19"/>
                    <a:pt x="1" y="17"/>
                  </a:cubicBezTo>
                  <a:cubicBezTo>
                    <a:pt x="0" y="16"/>
                    <a:pt x="0" y="15"/>
                    <a:pt x="0" y="13"/>
                  </a:cubicBezTo>
                  <a:cubicBezTo>
                    <a:pt x="0" y="12"/>
                    <a:pt x="0" y="10"/>
                    <a:pt x="0" y="9"/>
                  </a:cubicBezTo>
                  <a:cubicBezTo>
                    <a:pt x="1" y="8"/>
                    <a:pt x="2" y="7"/>
                    <a:pt x="3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7" y="4"/>
                    <a:pt x="9" y="3"/>
                    <a:pt x="10" y="3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8" y="10"/>
                    <a:pt x="16" y="10"/>
                    <a:pt x="15" y="9"/>
                  </a:cubicBezTo>
                  <a:cubicBezTo>
                    <a:pt x="14" y="8"/>
                    <a:pt x="12" y="7"/>
                    <a:pt x="11" y="7"/>
                  </a:cubicBezTo>
                  <a:cubicBezTo>
                    <a:pt x="10" y="7"/>
                    <a:pt x="9" y="6"/>
                    <a:pt x="7" y="7"/>
                  </a:cubicBezTo>
                  <a:cubicBezTo>
                    <a:pt x="6" y="7"/>
                    <a:pt x="5" y="7"/>
                    <a:pt x="4" y="8"/>
                  </a:cubicBezTo>
                  <a:cubicBezTo>
                    <a:pt x="3" y="9"/>
                    <a:pt x="3" y="10"/>
                    <a:pt x="3" y="12"/>
                  </a:cubicBezTo>
                  <a:cubicBezTo>
                    <a:pt x="3" y="14"/>
                    <a:pt x="3" y="15"/>
                    <a:pt x="4" y="16"/>
                  </a:cubicBezTo>
                  <a:cubicBezTo>
                    <a:pt x="6" y="18"/>
                    <a:pt x="7" y="18"/>
                    <a:pt x="8" y="19"/>
                  </a:cubicBezTo>
                  <a:cubicBezTo>
                    <a:pt x="10" y="19"/>
                    <a:pt x="11" y="19"/>
                    <a:pt x="12" y="19"/>
                  </a:cubicBezTo>
                  <a:cubicBezTo>
                    <a:pt x="14" y="19"/>
                    <a:pt x="15" y="19"/>
                    <a:pt x="16" y="18"/>
                  </a:cubicBezTo>
                  <a:cubicBezTo>
                    <a:pt x="17" y="18"/>
                    <a:pt x="18" y="18"/>
                    <a:pt x="19" y="17"/>
                  </a:cubicBezTo>
                  <a:cubicBezTo>
                    <a:pt x="20" y="17"/>
                    <a:pt x="21" y="17"/>
                    <a:pt x="23" y="17"/>
                  </a:cubicBezTo>
                  <a:cubicBezTo>
                    <a:pt x="24" y="17"/>
                    <a:pt x="25" y="17"/>
                    <a:pt x="26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44"/>
            <p:cNvSpPr/>
            <p:nvPr/>
          </p:nvSpPr>
          <p:spPr bwMode="auto">
            <a:xfrm>
              <a:off x="-6829425" y="3536950"/>
              <a:ext cx="157163" cy="142875"/>
            </a:xfrm>
            <a:custGeom>
              <a:avLst/>
              <a:gdLst>
                <a:gd name="T0" fmla="*/ 42 w 42"/>
                <a:gd name="T1" fmla="*/ 26 h 38"/>
                <a:gd name="T2" fmla="*/ 33 w 42"/>
                <a:gd name="T3" fmla="*/ 38 h 38"/>
                <a:gd name="T4" fmla="*/ 31 w 42"/>
                <a:gd name="T5" fmla="*/ 36 h 38"/>
                <a:gd name="T6" fmla="*/ 32 w 42"/>
                <a:gd name="T7" fmla="*/ 35 h 38"/>
                <a:gd name="T8" fmla="*/ 33 w 42"/>
                <a:gd name="T9" fmla="*/ 33 h 38"/>
                <a:gd name="T10" fmla="*/ 33 w 42"/>
                <a:gd name="T11" fmla="*/ 32 h 38"/>
                <a:gd name="T12" fmla="*/ 32 w 42"/>
                <a:gd name="T13" fmla="*/ 30 h 38"/>
                <a:gd name="T14" fmla="*/ 8 w 42"/>
                <a:gd name="T15" fmla="*/ 11 h 38"/>
                <a:gd name="T16" fmla="*/ 7 w 42"/>
                <a:gd name="T17" fmla="*/ 10 h 38"/>
                <a:gd name="T18" fmla="*/ 5 w 42"/>
                <a:gd name="T19" fmla="*/ 11 h 38"/>
                <a:gd name="T20" fmla="*/ 3 w 42"/>
                <a:gd name="T21" fmla="*/ 11 h 38"/>
                <a:gd name="T22" fmla="*/ 2 w 42"/>
                <a:gd name="T23" fmla="*/ 13 h 38"/>
                <a:gd name="T24" fmla="*/ 0 w 42"/>
                <a:gd name="T25" fmla="*/ 11 h 38"/>
                <a:gd name="T26" fmla="*/ 10 w 42"/>
                <a:gd name="T27" fmla="*/ 0 h 38"/>
                <a:gd name="T28" fmla="*/ 11 w 42"/>
                <a:gd name="T29" fmla="*/ 1 h 38"/>
                <a:gd name="T30" fmla="*/ 10 w 42"/>
                <a:gd name="T31" fmla="*/ 3 h 38"/>
                <a:gd name="T32" fmla="*/ 10 w 42"/>
                <a:gd name="T33" fmla="*/ 4 h 38"/>
                <a:gd name="T34" fmla="*/ 10 w 42"/>
                <a:gd name="T35" fmla="*/ 6 h 38"/>
                <a:gd name="T36" fmla="*/ 11 w 42"/>
                <a:gd name="T37" fmla="*/ 7 h 38"/>
                <a:gd name="T38" fmla="*/ 35 w 42"/>
                <a:gd name="T39" fmla="*/ 26 h 38"/>
                <a:gd name="T40" fmla="*/ 36 w 42"/>
                <a:gd name="T41" fmla="*/ 27 h 38"/>
                <a:gd name="T42" fmla="*/ 38 w 42"/>
                <a:gd name="T43" fmla="*/ 27 h 38"/>
                <a:gd name="T44" fmla="*/ 39 w 42"/>
                <a:gd name="T45" fmla="*/ 26 h 38"/>
                <a:gd name="T46" fmla="*/ 41 w 42"/>
                <a:gd name="T47" fmla="*/ 25 h 38"/>
                <a:gd name="T48" fmla="*/ 42 w 42"/>
                <a:gd name="T49" fmla="*/ 2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38">
                  <a:moveTo>
                    <a:pt x="42" y="26"/>
                  </a:moveTo>
                  <a:cubicBezTo>
                    <a:pt x="33" y="38"/>
                    <a:pt x="33" y="38"/>
                    <a:pt x="33" y="38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3" y="34"/>
                    <a:pt x="33" y="34"/>
                    <a:pt x="33" y="33"/>
                  </a:cubicBezTo>
                  <a:cubicBezTo>
                    <a:pt x="33" y="33"/>
                    <a:pt x="33" y="32"/>
                    <a:pt x="33" y="32"/>
                  </a:cubicBezTo>
                  <a:cubicBezTo>
                    <a:pt x="33" y="31"/>
                    <a:pt x="32" y="31"/>
                    <a:pt x="32" y="3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7" y="10"/>
                    <a:pt x="7" y="10"/>
                  </a:cubicBezTo>
                  <a:cubicBezTo>
                    <a:pt x="6" y="10"/>
                    <a:pt x="6" y="10"/>
                    <a:pt x="5" y="11"/>
                  </a:cubicBezTo>
                  <a:cubicBezTo>
                    <a:pt x="5" y="11"/>
                    <a:pt x="4" y="11"/>
                    <a:pt x="3" y="11"/>
                  </a:cubicBezTo>
                  <a:cubicBezTo>
                    <a:pt x="3" y="12"/>
                    <a:pt x="2" y="12"/>
                    <a:pt x="2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2"/>
                    <a:pt x="11" y="2"/>
                    <a:pt x="10" y="3"/>
                  </a:cubicBezTo>
                  <a:cubicBezTo>
                    <a:pt x="10" y="3"/>
                    <a:pt x="10" y="4"/>
                    <a:pt x="10" y="4"/>
                  </a:cubicBezTo>
                  <a:cubicBezTo>
                    <a:pt x="9" y="5"/>
                    <a:pt x="10" y="5"/>
                    <a:pt x="10" y="6"/>
                  </a:cubicBezTo>
                  <a:cubicBezTo>
                    <a:pt x="10" y="6"/>
                    <a:pt x="11" y="7"/>
                    <a:pt x="11" y="7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6" y="27"/>
                    <a:pt x="36" y="27"/>
                  </a:cubicBezTo>
                  <a:cubicBezTo>
                    <a:pt x="37" y="27"/>
                    <a:pt x="37" y="27"/>
                    <a:pt x="38" y="27"/>
                  </a:cubicBezTo>
                  <a:cubicBezTo>
                    <a:pt x="38" y="27"/>
                    <a:pt x="39" y="27"/>
                    <a:pt x="39" y="26"/>
                  </a:cubicBezTo>
                  <a:cubicBezTo>
                    <a:pt x="40" y="26"/>
                    <a:pt x="40" y="25"/>
                    <a:pt x="41" y="25"/>
                  </a:cubicBezTo>
                  <a:lnTo>
                    <a:pt x="4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45"/>
            <p:cNvSpPr/>
            <p:nvPr/>
          </p:nvSpPr>
          <p:spPr bwMode="auto">
            <a:xfrm>
              <a:off x="-6762750" y="3411538"/>
              <a:ext cx="177800" cy="155575"/>
            </a:xfrm>
            <a:custGeom>
              <a:avLst/>
              <a:gdLst>
                <a:gd name="T0" fmla="*/ 25 w 47"/>
                <a:gd name="T1" fmla="*/ 6 h 41"/>
                <a:gd name="T2" fmla="*/ 24 w 47"/>
                <a:gd name="T3" fmla="*/ 7 h 41"/>
                <a:gd name="T4" fmla="*/ 22 w 47"/>
                <a:gd name="T5" fmla="*/ 7 h 41"/>
                <a:gd name="T6" fmla="*/ 19 w 47"/>
                <a:gd name="T7" fmla="*/ 6 h 41"/>
                <a:gd name="T8" fmla="*/ 16 w 47"/>
                <a:gd name="T9" fmla="*/ 6 h 41"/>
                <a:gd name="T10" fmla="*/ 14 w 47"/>
                <a:gd name="T11" fmla="*/ 7 h 41"/>
                <a:gd name="T12" fmla="*/ 13 w 47"/>
                <a:gd name="T13" fmla="*/ 8 h 41"/>
                <a:gd name="T14" fmla="*/ 12 w 47"/>
                <a:gd name="T15" fmla="*/ 10 h 41"/>
                <a:gd name="T16" fmla="*/ 11 w 47"/>
                <a:gd name="T17" fmla="*/ 11 h 41"/>
                <a:gd name="T18" fmla="*/ 39 w 47"/>
                <a:gd name="T19" fmla="*/ 29 h 41"/>
                <a:gd name="T20" fmla="*/ 41 w 47"/>
                <a:gd name="T21" fmla="*/ 30 h 41"/>
                <a:gd name="T22" fmla="*/ 43 w 47"/>
                <a:gd name="T23" fmla="*/ 30 h 41"/>
                <a:gd name="T24" fmla="*/ 44 w 47"/>
                <a:gd name="T25" fmla="*/ 29 h 41"/>
                <a:gd name="T26" fmla="*/ 46 w 47"/>
                <a:gd name="T27" fmla="*/ 27 h 41"/>
                <a:gd name="T28" fmla="*/ 47 w 47"/>
                <a:gd name="T29" fmla="*/ 28 h 41"/>
                <a:gd name="T30" fmla="*/ 39 w 47"/>
                <a:gd name="T31" fmla="*/ 41 h 41"/>
                <a:gd name="T32" fmla="*/ 37 w 47"/>
                <a:gd name="T33" fmla="*/ 40 h 41"/>
                <a:gd name="T34" fmla="*/ 38 w 47"/>
                <a:gd name="T35" fmla="*/ 38 h 41"/>
                <a:gd name="T36" fmla="*/ 39 w 47"/>
                <a:gd name="T37" fmla="*/ 37 h 41"/>
                <a:gd name="T38" fmla="*/ 38 w 47"/>
                <a:gd name="T39" fmla="*/ 35 h 41"/>
                <a:gd name="T40" fmla="*/ 37 w 47"/>
                <a:gd name="T41" fmla="*/ 34 h 41"/>
                <a:gd name="T42" fmla="*/ 9 w 47"/>
                <a:gd name="T43" fmla="*/ 15 h 41"/>
                <a:gd name="T44" fmla="*/ 8 w 47"/>
                <a:gd name="T45" fmla="*/ 16 h 41"/>
                <a:gd name="T46" fmla="*/ 7 w 47"/>
                <a:gd name="T47" fmla="*/ 17 h 41"/>
                <a:gd name="T48" fmla="*/ 6 w 47"/>
                <a:gd name="T49" fmla="*/ 19 h 41"/>
                <a:gd name="T50" fmla="*/ 6 w 47"/>
                <a:gd name="T51" fmla="*/ 21 h 41"/>
                <a:gd name="T52" fmla="*/ 7 w 47"/>
                <a:gd name="T53" fmla="*/ 24 h 41"/>
                <a:gd name="T54" fmla="*/ 9 w 47"/>
                <a:gd name="T55" fmla="*/ 26 h 41"/>
                <a:gd name="T56" fmla="*/ 11 w 47"/>
                <a:gd name="T57" fmla="*/ 28 h 41"/>
                <a:gd name="T58" fmla="*/ 10 w 47"/>
                <a:gd name="T59" fmla="*/ 30 h 41"/>
                <a:gd name="T60" fmla="*/ 0 w 47"/>
                <a:gd name="T61" fmla="*/ 23 h 41"/>
                <a:gd name="T62" fmla="*/ 16 w 47"/>
                <a:gd name="T63" fmla="*/ 0 h 41"/>
                <a:gd name="T64" fmla="*/ 25 w 47"/>
                <a:gd name="T65" fmla="*/ 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" h="41">
                  <a:moveTo>
                    <a:pt x="25" y="6"/>
                  </a:move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3" y="7"/>
                    <a:pt x="22" y="7"/>
                  </a:cubicBezTo>
                  <a:cubicBezTo>
                    <a:pt x="21" y="6"/>
                    <a:pt x="20" y="6"/>
                    <a:pt x="19" y="6"/>
                  </a:cubicBezTo>
                  <a:cubicBezTo>
                    <a:pt x="18" y="6"/>
                    <a:pt x="17" y="6"/>
                    <a:pt x="16" y="6"/>
                  </a:cubicBezTo>
                  <a:cubicBezTo>
                    <a:pt x="15" y="6"/>
                    <a:pt x="15" y="6"/>
                    <a:pt x="14" y="7"/>
                  </a:cubicBezTo>
                  <a:cubicBezTo>
                    <a:pt x="14" y="7"/>
                    <a:pt x="14" y="7"/>
                    <a:pt x="13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40" y="30"/>
                    <a:pt x="40" y="30"/>
                    <a:pt x="41" y="30"/>
                  </a:cubicBezTo>
                  <a:cubicBezTo>
                    <a:pt x="42" y="30"/>
                    <a:pt x="42" y="30"/>
                    <a:pt x="43" y="30"/>
                  </a:cubicBezTo>
                  <a:cubicBezTo>
                    <a:pt x="43" y="30"/>
                    <a:pt x="43" y="29"/>
                    <a:pt x="44" y="29"/>
                  </a:cubicBezTo>
                  <a:cubicBezTo>
                    <a:pt x="45" y="28"/>
                    <a:pt x="45" y="28"/>
                    <a:pt x="46" y="27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7" y="40"/>
                    <a:pt x="38" y="39"/>
                    <a:pt x="38" y="38"/>
                  </a:cubicBezTo>
                  <a:cubicBezTo>
                    <a:pt x="38" y="37"/>
                    <a:pt x="39" y="37"/>
                    <a:pt x="39" y="37"/>
                  </a:cubicBezTo>
                  <a:cubicBezTo>
                    <a:pt x="39" y="36"/>
                    <a:pt x="39" y="35"/>
                    <a:pt x="38" y="35"/>
                  </a:cubicBezTo>
                  <a:cubicBezTo>
                    <a:pt x="38" y="35"/>
                    <a:pt x="38" y="34"/>
                    <a:pt x="37" y="3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7" y="17"/>
                    <a:pt x="7" y="17"/>
                  </a:cubicBezTo>
                  <a:cubicBezTo>
                    <a:pt x="6" y="18"/>
                    <a:pt x="6" y="19"/>
                    <a:pt x="6" y="19"/>
                  </a:cubicBezTo>
                  <a:cubicBezTo>
                    <a:pt x="6" y="20"/>
                    <a:pt x="6" y="20"/>
                    <a:pt x="6" y="21"/>
                  </a:cubicBezTo>
                  <a:cubicBezTo>
                    <a:pt x="6" y="22"/>
                    <a:pt x="7" y="23"/>
                    <a:pt x="7" y="24"/>
                  </a:cubicBezTo>
                  <a:cubicBezTo>
                    <a:pt x="8" y="25"/>
                    <a:pt x="8" y="25"/>
                    <a:pt x="9" y="26"/>
                  </a:cubicBezTo>
                  <a:cubicBezTo>
                    <a:pt x="9" y="27"/>
                    <a:pt x="10" y="28"/>
                    <a:pt x="11" y="28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6" y="0"/>
                    <a:pt x="16" y="0"/>
                    <a:pt x="16" y="0"/>
                  </a:cubicBezTo>
                  <a:lnTo>
                    <a:pt x="2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46"/>
            <p:cNvSpPr/>
            <p:nvPr/>
          </p:nvSpPr>
          <p:spPr bwMode="auto">
            <a:xfrm>
              <a:off x="-6686550" y="3268663"/>
              <a:ext cx="179388" cy="142875"/>
            </a:xfrm>
            <a:custGeom>
              <a:avLst/>
              <a:gdLst>
                <a:gd name="T0" fmla="*/ 14 w 48"/>
                <a:gd name="T1" fmla="*/ 1 h 38"/>
                <a:gd name="T2" fmla="*/ 14 w 48"/>
                <a:gd name="T3" fmla="*/ 2 h 38"/>
                <a:gd name="T4" fmla="*/ 14 w 48"/>
                <a:gd name="T5" fmla="*/ 4 h 38"/>
                <a:gd name="T6" fmla="*/ 14 w 48"/>
                <a:gd name="T7" fmla="*/ 5 h 38"/>
                <a:gd name="T8" fmla="*/ 16 w 48"/>
                <a:gd name="T9" fmla="*/ 7 h 38"/>
                <a:gd name="T10" fmla="*/ 21 w 48"/>
                <a:gd name="T11" fmla="*/ 13 h 38"/>
                <a:gd name="T12" fmla="*/ 27 w 48"/>
                <a:gd name="T13" fmla="*/ 19 h 38"/>
                <a:gd name="T14" fmla="*/ 30 w 48"/>
                <a:gd name="T15" fmla="*/ 22 h 38"/>
                <a:gd name="T16" fmla="*/ 33 w 48"/>
                <a:gd name="T17" fmla="*/ 23 h 38"/>
                <a:gd name="T18" fmla="*/ 40 w 48"/>
                <a:gd name="T19" fmla="*/ 26 h 38"/>
                <a:gd name="T20" fmla="*/ 42 w 48"/>
                <a:gd name="T21" fmla="*/ 26 h 38"/>
                <a:gd name="T22" fmla="*/ 44 w 48"/>
                <a:gd name="T23" fmla="*/ 26 h 38"/>
                <a:gd name="T24" fmla="*/ 45 w 48"/>
                <a:gd name="T25" fmla="*/ 24 h 38"/>
                <a:gd name="T26" fmla="*/ 46 w 48"/>
                <a:gd name="T27" fmla="*/ 23 h 38"/>
                <a:gd name="T28" fmla="*/ 48 w 48"/>
                <a:gd name="T29" fmla="*/ 24 h 38"/>
                <a:gd name="T30" fmla="*/ 42 w 48"/>
                <a:gd name="T31" fmla="*/ 38 h 38"/>
                <a:gd name="T32" fmla="*/ 40 w 48"/>
                <a:gd name="T33" fmla="*/ 37 h 38"/>
                <a:gd name="T34" fmla="*/ 41 w 48"/>
                <a:gd name="T35" fmla="*/ 35 h 38"/>
                <a:gd name="T36" fmla="*/ 41 w 48"/>
                <a:gd name="T37" fmla="*/ 33 h 38"/>
                <a:gd name="T38" fmla="*/ 40 w 48"/>
                <a:gd name="T39" fmla="*/ 32 h 38"/>
                <a:gd name="T40" fmla="*/ 39 w 48"/>
                <a:gd name="T41" fmla="*/ 31 h 38"/>
                <a:gd name="T42" fmla="*/ 29 w 48"/>
                <a:gd name="T43" fmla="*/ 27 h 38"/>
                <a:gd name="T44" fmla="*/ 27 w 48"/>
                <a:gd name="T45" fmla="*/ 27 h 38"/>
                <a:gd name="T46" fmla="*/ 24 w 48"/>
                <a:gd name="T47" fmla="*/ 27 h 38"/>
                <a:gd name="T48" fmla="*/ 16 w 48"/>
                <a:gd name="T49" fmla="*/ 27 h 38"/>
                <a:gd name="T50" fmla="*/ 9 w 48"/>
                <a:gd name="T51" fmla="*/ 27 h 38"/>
                <a:gd name="T52" fmla="*/ 6 w 48"/>
                <a:gd name="T53" fmla="*/ 27 h 38"/>
                <a:gd name="T54" fmla="*/ 4 w 48"/>
                <a:gd name="T55" fmla="*/ 28 h 38"/>
                <a:gd name="T56" fmla="*/ 3 w 48"/>
                <a:gd name="T57" fmla="*/ 29 h 38"/>
                <a:gd name="T58" fmla="*/ 2 w 48"/>
                <a:gd name="T59" fmla="*/ 30 h 38"/>
                <a:gd name="T60" fmla="*/ 0 w 48"/>
                <a:gd name="T61" fmla="*/ 29 h 38"/>
                <a:gd name="T62" fmla="*/ 5 w 48"/>
                <a:gd name="T63" fmla="*/ 16 h 38"/>
                <a:gd name="T64" fmla="*/ 7 w 48"/>
                <a:gd name="T65" fmla="*/ 17 h 38"/>
                <a:gd name="T66" fmla="*/ 6 w 48"/>
                <a:gd name="T67" fmla="*/ 20 h 38"/>
                <a:gd name="T68" fmla="*/ 7 w 48"/>
                <a:gd name="T69" fmla="*/ 21 h 38"/>
                <a:gd name="T70" fmla="*/ 8 w 48"/>
                <a:gd name="T71" fmla="*/ 22 h 38"/>
                <a:gd name="T72" fmla="*/ 9 w 48"/>
                <a:gd name="T73" fmla="*/ 22 h 38"/>
                <a:gd name="T74" fmla="*/ 11 w 48"/>
                <a:gd name="T75" fmla="*/ 22 h 38"/>
                <a:gd name="T76" fmla="*/ 13 w 48"/>
                <a:gd name="T77" fmla="*/ 22 h 38"/>
                <a:gd name="T78" fmla="*/ 18 w 48"/>
                <a:gd name="T79" fmla="*/ 22 h 38"/>
                <a:gd name="T80" fmla="*/ 26 w 48"/>
                <a:gd name="T81" fmla="*/ 21 h 38"/>
                <a:gd name="T82" fmla="*/ 17 w 48"/>
                <a:gd name="T83" fmla="*/ 12 h 38"/>
                <a:gd name="T84" fmla="*/ 13 w 48"/>
                <a:gd name="T85" fmla="*/ 8 h 38"/>
                <a:gd name="T86" fmla="*/ 12 w 48"/>
                <a:gd name="T87" fmla="*/ 8 h 38"/>
                <a:gd name="T88" fmla="*/ 11 w 48"/>
                <a:gd name="T89" fmla="*/ 9 h 38"/>
                <a:gd name="T90" fmla="*/ 10 w 48"/>
                <a:gd name="T91" fmla="*/ 10 h 38"/>
                <a:gd name="T92" fmla="*/ 9 w 48"/>
                <a:gd name="T93" fmla="*/ 11 h 38"/>
                <a:gd name="T94" fmla="*/ 8 w 48"/>
                <a:gd name="T95" fmla="*/ 11 h 38"/>
                <a:gd name="T96" fmla="*/ 12 w 48"/>
                <a:gd name="T97" fmla="*/ 0 h 38"/>
                <a:gd name="T98" fmla="*/ 14 w 48"/>
                <a:gd name="T9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8" h="38">
                  <a:moveTo>
                    <a:pt x="14" y="1"/>
                  </a:moveTo>
                  <a:cubicBezTo>
                    <a:pt x="14" y="1"/>
                    <a:pt x="14" y="2"/>
                    <a:pt x="14" y="2"/>
                  </a:cubicBezTo>
                  <a:cubicBezTo>
                    <a:pt x="14" y="3"/>
                    <a:pt x="14" y="3"/>
                    <a:pt x="14" y="4"/>
                  </a:cubicBezTo>
                  <a:cubicBezTo>
                    <a:pt x="14" y="4"/>
                    <a:pt x="14" y="5"/>
                    <a:pt x="14" y="5"/>
                  </a:cubicBezTo>
                  <a:cubicBezTo>
                    <a:pt x="15" y="5"/>
                    <a:pt x="15" y="6"/>
                    <a:pt x="16" y="7"/>
                  </a:cubicBezTo>
                  <a:cubicBezTo>
                    <a:pt x="17" y="9"/>
                    <a:pt x="19" y="11"/>
                    <a:pt x="21" y="13"/>
                  </a:cubicBezTo>
                  <a:cubicBezTo>
                    <a:pt x="22" y="14"/>
                    <a:pt x="25" y="17"/>
                    <a:pt x="27" y="19"/>
                  </a:cubicBezTo>
                  <a:cubicBezTo>
                    <a:pt x="28" y="20"/>
                    <a:pt x="29" y="21"/>
                    <a:pt x="30" y="22"/>
                  </a:cubicBezTo>
                  <a:cubicBezTo>
                    <a:pt x="30" y="22"/>
                    <a:pt x="31" y="22"/>
                    <a:pt x="33" y="23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2" y="26"/>
                  </a:cubicBezTo>
                  <a:cubicBezTo>
                    <a:pt x="43" y="26"/>
                    <a:pt x="43" y="26"/>
                    <a:pt x="44" y="26"/>
                  </a:cubicBezTo>
                  <a:cubicBezTo>
                    <a:pt x="44" y="26"/>
                    <a:pt x="44" y="25"/>
                    <a:pt x="45" y="24"/>
                  </a:cubicBezTo>
                  <a:cubicBezTo>
                    <a:pt x="45" y="24"/>
                    <a:pt x="46" y="23"/>
                    <a:pt x="46" y="23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6"/>
                    <a:pt x="40" y="36"/>
                    <a:pt x="41" y="35"/>
                  </a:cubicBezTo>
                  <a:cubicBezTo>
                    <a:pt x="41" y="34"/>
                    <a:pt x="41" y="34"/>
                    <a:pt x="41" y="33"/>
                  </a:cubicBezTo>
                  <a:cubicBezTo>
                    <a:pt x="41" y="33"/>
                    <a:pt x="41" y="32"/>
                    <a:pt x="40" y="32"/>
                  </a:cubicBezTo>
                  <a:cubicBezTo>
                    <a:pt x="40" y="31"/>
                    <a:pt x="39" y="31"/>
                    <a:pt x="39" y="31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9" y="27"/>
                    <a:pt x="28" y="27"/>
                    <a:pt x="27" y="27"/>
                  </a:cubicBezTo>
                  <a:cubicBezTo>
                    <a:pt x="26" y="27"/>
                    <a:pt x="25" y="27"/>
                    <a:pt x="24" y="27"/>
                  </a:cubicBezTo>
                  <a:cubicBezTo>
                    <a:pt x="22" y="27"/>
                    <a:pt x="19" y="27"/>
                    <a:pt x="16" y="27"/>
                  </a:cubicBezTo>
                  <a:cubicBezTo>
                    <a:pt x="13" y="27"/>
                    <a:pt x="11" y="27"/>
                    <a:pt x="9" y="27"/>
                  </a:cubicBezTo>
                  <a:cubicBezTo>
                    <a:pt x="8" y="27"/>
                    <a:pt x="7" y="27"/>
                    <a:pt x="6" y="27"/>
                  </a:cubicBezTo>
                  <a:cubicBezTo>
                    <a:pt x="5" y="27"/>
                    <a:pt x="5" y="27"/>
                    <a:pt x="4" y="28"/>
                  </a:cubicBezTo>
                  <a:cubicBezTo>
                    <a:pt x="4" y="28"/>
                    <a:pt x="3" y="28"/>
                    <a:pt x="3" y="29"/>
                  </a:cubicBezTo>
                  <a:cubicBezTo>
                    <a:pt x="2" y="29"/>
                    <a:pt x="2" y="29"/>
                    <a:pt x="2" y="3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8"/>
                    <a:pt x="6" y="19"/>
                    <a:pt x="6" y="20"/>
                  </a:cubicBezTo>
                  <a:cubicBezTo>
                    <a:pt x="6" y="21"/>
                    <a:pt x="7" y="21"/>
                    <a:pt x="7" y="21"/>
                  </a:cubicBezTo>
                  <a:cubicBezTo>
                    <a:pt x="7" y="22"/>
                    <a:pt x="7" y="22"/>
                    <a:pt x="8" y="22"/>
                  </a:cubicBezTo>
                  <a:cubicBezTo>
                    <a:pt x="8" y="22"/>
                    <a:pt x="8" y="22"/>
                    <a:pt x="9" y="22"/>
                  </a:cubicBezTo>
                  <a:cubicBezTo>
                    <a:pt x="9" y="22"/>
                    <a:pt x="10" y="22"/>
                    <a:pt x="11" y="22"/>
                  </a:cubicBezTo>
                  <a:cubicBezTo>
                    <a:pt x="11" y="22"/>
                    <a:pt x="12" y="22"/>
                    <a:pt x="13" y="22"/>
                  </a:cubicBezTo>
                  <a:cubicBezTo>
                    <a:pt x="15" y="22"/>
                    <a:pt x="17" y="22"/>
                    <a:pt x="18" y="22"/>
                  </a:cubicBezTo>
                  <a:cubicBezTo>
                    <a:pt x="20" y="22"/>
                    <a:pt x="23" y="21"/>
                    <a:pt x="26" y="21"/>
                  </a:cubicBezTo>
                  <a:cubicBezTo>
                    <a:pt x="22" y="17"/>
                    <a:pt x="19" y="14"/>
                    <a:pt x="17" y="12"/>
                  </a:cubicBezTo>
                  <a:cubicBezTo>
                    <a:pt x="15" y="10"/>
                    <a:pt x="14" y="8"/>
                    <a:pt x="13" y="8"/>
                  </a:cubicBezTo>
                  <a:cubicBezTo>
                    <a:pt x="13" y="8"/>
                    <a:pt x="12" y="8"/>
                    <a:pt x="12" y="8"/>
                  </a:cubicBezTo>
                  <a:cubicBezTo>
                    <a:pt x="12" y="8"/>
                    <a:pt x="11" y="9"/>
                    <a:pt x="11" y="9"/>
                  </a:cubicBezTo>
                  <a:cubicBezTo>
                    <a:pt x="11" y="9"/>
                    <a:pt x="10" y="10"/>
                    <a:pt x="10" y="10"/>
                  </a:cubicBezTo>
                  <a:cubicBezTo>
                    <a:pt x="10" y="11"/>
                    <a:pt x="10" y="11"/>
                    <a:pt x="9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47"/>
            <p:cNvSpPr>
              <a:spLocks noEditPoints="1"/>
            </p:cNvSpPr>
            <p:nvPr/>
          </p:nvSpPr>
          <p:spPr bwMode="auto">
            <a:xfrm>
              <a:off x="-7880350" y="4138613"/>
              <a:ext cx="63500" cy="98425"/>
            </a:xfrm>
            <a:custGeom>
              <a:avLst/>
              <a:gdLst>
                <a:gd name="T0" fmla="*/ 9 w 17"/>
                <a:gd name="T1" fmla="*/ 24 h 26"/>
                <a:gd name="T2" fmla="*/ 16 w 17"/>
                <a:gd name="T3" fmla="*/ 13 h 26"/>
                <a:gd name="T4" fmla="*/ 10 w 17"/>
                <a:gd name="T5" fmla="*/ 0 h 26"/>
                <a:gd name="T6" fmla="*/ 9 w 17"/>
                <a:gd name="T7" fmla="*/ 0 h 26"/>
                <a:gd name="T8" fmla="*/ 9 w 17"/>
                <a:gd name="T9" fmla="*/ 2 h 26"/>
                <a:gd name="T10" fmla="*/ 10 w 17"/>
                <a:gd name="T11" fmla="*/ 2 h 26"/>
                <a:gd name="T12" fmla="*/ 12 w 17"/>
                <a:gd name="T13" fmla="*/ 10 h 26"/>
                <a:gd name="T14" fmla="*/ 11 w 17"/>
                <a:gd name="T15" fmla="*/ 14 h 26"/>
                <a:gd name="T16" fmla="*/ 9 w 17"/>
                <a:gd name="T17" fmla="*/ 15 h 26"/>
                <a:gd name="T18" fmla="*/ 9 w 17"/>
                <a:gd name="T19" fmla="*/ 17 h 26"/>
                <a:gd name="T20" fmla="*/ 10 w 17"/>
                <a:gd name="T21" fmla="*/ 16 h 26"/>
                <a:gd name="T22" fmla="*/ 9 w 17"/>
                <a:gd name="T23" fmla="*/ 19 h 26"/>
                <a:gd name="T24" fmla="*/ 9 w 17"/>
                <a:gd name="T25" fmla="*/ 24 h 26"/>
                <a:gd name="T26" fmla="*/ 1 w 17"/>
                <a:gd name="T27" fmla="*/ 26 h 26"/>
                <a:gd name="T28" fmla="*/ 9 w 17"/>
                <a:gd name="T29" fmla="*/ 24 h 26"/>
                <a:gd name="T30" fmla="*/ 9 w 17"/>
                <a:gd name="T31" fmla="*/ 19 h 26"/>
                <a:gd name="T32" fmla="*/ 0 w 17"/>
                <a:gd name="T33" fmla="*/ 25 h 26"/>
                <a:gd name="T34" fmla="*/ 1 w 17"/>
                <a:gd name="T35" fmla="*/ 26 h 26"/>
                <a:gd name="T36" fmla="*/ 9 w 17"/>
                <a:gd name="T37" fmla="*/ 0 h 26"/>
                <a:gd name="T38" fmla="*/ 1 w 17"/>
                <a:gd name="T39" fmla="*/ 7 h 26"/>
                <a:gd name="T40" fmla="*/ 6 w 17"/>
                <a:gd name="T41" fmla="*/ 17 h 26"/>
                <a:gd name="T42" fmla="*/ 9 w 17"/>
                <a:gd name="T43" fmla="*/ 17 h 26"/>
                <a:gd name="T44" fmla="*/ 9 w 17"/>
                <a:gd name="T45" fmla="*/ 15 h 26"/>
                <a:gd name="T46" fmla="*/ 7 w 17"/>
                <a:gd name="T47" fmla="*/ 15 h 26"/>
                <a:gd name="T48" fmla="*/ 6 w 17"/>
                <a:gd name="T49" fmla="*/ 8 h 26"/>
                <a:gd name="T50" fmla="*/ 9 w 17"/>
                <a:gd name="T51" fmla="*/ 2 h 26"/>
                <a:gd name="T52" fmla="*/ 9 w 17"/>
                <a:gd name="T5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6">
                  <a:moveTo>
                    <a:pt x="9" y="24"/>
                  </a:moveTo>
                  <a:cubicBezTo>
                    <a:pt x="13" y="22"/>
                    <a:pt x="15" y="18"/>
                    <a:pt x="16" y="13"/>
                  </a:cubicBezTo>
                  <a:cubicBezTo>
                    <a:pt x="17" y="6"/>
                    <a:pt x="15" y="2"/>
                    <a:pt x="10" y="0"/>
                  </a:cubicBezTo>
                  <a:cubicBezTo>
                    <a:pt x="10" y="0"/>
                    <a:pt x="9" y="0"/>
                    <a:pt x="9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2" y="2"/>
                    <a:pt x="13" y="5"/>
                    <a:pt x="12" y="10"/>
                  </a:cubicBezTo>
                  <a:cubicBezTo>
                    <a:pt x="12" y="11"/>
                    <a:pt x="11" y="13"/>
                    <a:pt x="11" y="14"/>
                  </a:cubicBezTo>
                  <a:cubicBezTo>
                    <a:pt x="10" y="15"/>
                    <a:pt x="9" y="15"/>
                    <a:pt x="9" y="15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6"/>
                    <a:pt x="10" y="16"/>
                    <a:pt x="10" y="16"/>
                  </a:cubicBezTo>
                  <a:cubicBezTo>
                    <a:pt x="10" y="17"/>
                    <a:pt x="9" y="18"/>
                    <a:pt x="9" y="19"/>
                  </a:cubicBezTo>
                  <a:lnTo>
                    <a:pt x="9" y="24"/>
                  </a:lnTo>
                  <a:close/>
                  <a:moveTo>
                    <a:pt x="1" y="26"/>
                  </a:moveTo>
                  <a:cubicBezTo>
                    <a:pt x="4" y="26"/>
                    <a:pt x="7" y="25"/>
                    <a:pt x="9" y="24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7" y="22"/>
                    <a:pt x="4" y="24"/>
                    <a:pt x="0" y="25"/>
                  </a:cubicBezTo>
                  <a:cubicBezTo>
                    <a:pt x="1" y="26"/>
                    <a:pt x="1" y="26"/>
                    <a:pt x="1" y="26"/>
                  </a:cubicBezTo>
                  <a:close/>
                  <a:moveTo>
                    <a:pt x="9" y="0"/>
                  </a:moveTo>
                  <a:cubicBezTo>
                    <a:pt x="5" y="0"/>
                    <a:pt x="2" y="3"/>
                    <a:pt x="1" y="7"/>
                  </a:cubicBezTo>
                  <a:cubicBezTo>
                    <a:pt x="0" y="12"/>
                    <a:pt x="2" y="15"/>
                    <a:pt x="6" y="17"/>
                  </a:cubicBezTo>
                  <a:cubicBezTo>
                    <a:pt x="7" y="17"/>
                    <a:pt x="8" y="17"/>
                    <a:pt x="9" y="17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5"/>
                    <a:pt x="8" y="15"/>
                    <a:pt x="7" y="15"/>
                  </a:cubicBezTo>
                  <a:cubicBezTo>
                    <a:pt x="6" y="15"/>
                    <a:pt x="5" y="12"/>
                    <a:pt x="6" y="8"/>
                  </a:cubicBezTo>
                  <a:cubicBezTo>
                    <a:pt x="7" y="4"/>
                    <a:pt x="8" y="2"/>
                    <a:pt x="9" y="2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48"/>
            <p:cNvSpPr/>
            <p:nvPr/>
          </p:nvSpPr>
          <p:spPr bwMode="auto">
            <a:xfrm>
              <a:off x="-7780338" y="4160838"/>
              <a:ext cx="60325" cy="101600"/>
            </a:xfrm>
            <a:custGeom>
              <a:avLst/>
              <a:gdLst>
                <a:gd name="T0" fmla="*/ 2 w 16"/>
                <a:gd name="T1" fmla="*/ 26 h 27"/>
                <a:gd name="T2" fmla="*/ 6 w 16"/>
                <a:gd name="T3" fmla="*/ 27 h 27"/>
                <a:gd name="T4" fmla="*/ 16 w 16"/>
                <a:gd name="T5" fmla="*/ 3 h 27"/>
                <a:gd name="T6" fmla="*/ 16 w 16"/>
                <a:gd name="T7" fmla="*/ 2 h 27"/>
                <a:gd name="T8" fmla="*/ 1 w 16"/>
                <a:gd name="T9" fmla="*/ 0 h 27"/>
                <a:gd name="T10" fmla="*/ 0 w 16"/>
                <a:gd name="T11" fmla="*/ 7 h 27"/>
                <a:gd name="T12" fmla="*/ 1 w 16"/>
                <a:gd name="T13" fmla="*/ 7 h 27"/>
                <a:gd name="T14" fmla="*/ 2 w 16"/>
                <a:gd name="T15" fmla="*/ 5 h 27"/>
                <a:gd name="T16" fmla="*/ 5 w 16"/>
                <a:gd name="T17" fmla="*/ 5 h 27"/>
                <a:gd name="T18" fmla="*/ 12 w 16"/>
                <a:gd name="T19" fmla="*/ 6 h 27"/>
                <a:gd name="T20" fmla="*/ 2 w 16"/>
                <a:gd name="T21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27">
                  <a:moveTo>
                    <a:pt x="2" y="26"/>
                  </a:moveTo>
                  <a:cubicBezTo>
                    <a:pt x="6" y="27"/>
                    <a:pt x="6" y="27"/>
                    <a:pt x="6" y="27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6"/>
                    <a:pt x="2" y="5"/>
                    <a:pt x="2" y="5"/>
                  </a:cubicBezTo>
                  <a:cubicBezTo>
                    <a:pt x="3" y="5"/>
                    <a:pt x="3" y="5"/>
                    <a:pt x="5" y="5"/>
                  </a:cubicBezTo>
                  <a:cubicBezTo>
                    <a:pt x="12" y="6"/>
                    <a:pt x="12" y="6"/>
                    <a:pt x="12" y="6"/>
                  </a:cubicBezTo>
                  <a:lnTo>
                    <a:pt x="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49"/>
            <p:cNvSpPr>
              <a:spLocks noEditPoints="1"/>
            </p:cNvSpPr>
            <p:nvPr/>
          </p:nvSpPr>
          <p:spPr bwMode="auto">
            <a:xfrm>
              <a:off x="-7689850" y="4187825"/>
              <a:ext cx="63500" cy="96838"/>
            </a:xfrm>
            <a:custGeom>
              <a:avLst/>
              <a:gdLst>
                <a:gd name="T0" fmla="*/ 16 w 17"/>
                <a:gd name="T1" fmla="*/ 0 h 26"/>
                <a:gd name="T2" fmla="*/ 8 w 17"/>
                <a:gd name="T3" fmla="*/ 2 h 26"/>
                <a:gd name="T4" fmla="*/ 8 w 17"/>
                <a:gd name="T5" fmla="*/ 7 h 26"/>
                <a:gd name="T6" fmla="*/ 17 w 17"/>
                <a:gd name="T7" fmla="*/ 1 h 26"/>
                <a:gd name="T8" fmla="*/ 16 w 17"/>
                <a:gd name="T9" fmla="*/ 0 h 26"/>
                <a:gd name="T10" fmla="*/ 8 w 17"/>
                <a:gd name="T11" fmla="*/ 25 h 26"/>
                <a:gd name="T12" fmla="*/ 16 w 17"/>
                <a:gd name="T13" fmla="*/ 18 h 26"/>
                <a:gd name="T14" fmla="*/ 11 w 17"/>
                <a:gd name="T15" fmla="*/ 9 h 26"/>
                <a:gd name="T16" fmla="*/ 8 w 17"/>
                <a:gd name="T17" fmla="*/ 9 h 26"/>
                <a:gd name="T18" fmla="*/ 8 w 17"/>
                <a:gd name="T19" fmla="*/ 11 h 26"/>
                <a:gd name="T20" fmla="*/ 9 w 17"/>
                <a:gd name="T21" fmla="*/ 11 h 26"/>
                <a:gd name="T22" fmla="*/ 11 w 17"/>
                <a:gd name="T23" fmla="*/ 18 h 26"/>
                <a:gd name="T24" fmla="*/ 8 w 17"/>
                <a:gd name="T25" fmla="*/ 24 h 26"/>
                <a:gd name="T26" fmla="*/ 8 w 17"/>
                <a:gd name="T27" fmla="*/ 25 h 26"/>
                <a:gd name="T28" fmla="*/ 8 w 17"/>
                <a:gd name="T29" fmla="*/ 2 h 26"/>
                <a:gd name="T30" fmla="*/ 1 w 17"/>
                <a:gd name="T31" fmla="*/ 13 h 26"/>
                <a:gd name="T32" fmla="*/ 7 w 17"/>
                <a:gd name="T33" fmla="*/ 25 h 26"/>
                <a:gd name="T34" fmla="*/ 8 w 17"/>
                <a:gd name="T35" fmla="*/ 25 h 26"/>
                <a:gd name="T36" fmla="*/ 8 w 17"/>
                <a:gd name="T37" fmla="*/ 24 h 26"/>
                <a:gd name="T38" fmla="*/ 7 w 17"/>
                <a:gd name="T39" fmla="*/ 24 h 26"/>
                <a:gd name="T40" fmla="*/ 5 w 17"/>
                <a:gd name="T41" fmla="*/ 15 h 26"/>
                <a:gd name="T42" fmla="*/ 6 w 17"/>
                <a:gd name="T43" fmla="*/ 12 h 26"/>
                <a:gd name="T44" fmla="*/ 6 w 17"/>
                <a:gd name="T45" fmla="*/ 12 h 26"/>
                <a:gd name="T46" fmla="*/ 8 w 17"/>
                <a:gd name="T47" fmla="*/ 11 h 26"/>
                <a:gd name="T48" fmla="*/ 8 w 17"/>
                <a:gd name="T49" fmla="*/ 9 h 26"/>
                <a:gd name="T50" fmla="*/ 7 w 17"/>
                <a:gd name="T51" fmla="*/ 10 h 26"/>
                <a:gd name="T52" fmla="*/ 8 w 17"/>
                <a:gd name="T53" fmla="*/ 7 h 26"/>
                <a:gd name="T54" fmla="*/ 8 w 17"/>
                <a:gd name="T55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" h="26">
                  <a:moveTo>
                    <a:pt x="16" y="0"/>
                  </a:moveTo>
                  <a:cubicBezTo>
                    <a:pt x="13" y="0"/>
                    <a:pt x="10" y="0"/>
                    <a:pt x="8" y="2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0" y="4"/>
                    <a:pt x="13" y="2"/>
                    <a:pt x="17" y="1"/>
                  </a:cubicBezTo>
                  <a:cubicBezTo>
                    <a:pt x="16" y="0"/>
                    <a:pt x="16" y="0"/>
                    <a:pt x="16" y="0"/>
                  </a:cubicBezTo>
                  <a:close/>
                  <a:moveTo>
                    <a:pt x="8" y="25"/>
                  </a:moveTo>
                  <a:cubicBezTo>
                    <a:pt x="12" y="26"/>
                    <a:pt x="15" y="23"/>
                    <a:pt x="16" y="18"/>
                  </a:cubicBezTo>
                  <a:cubicBezTo>
                    <a:pt x="17" y="13"/>
                    <a:pt x="15" y="10"/>
                    <a:pt x="11" y="9"/>
                  </a:cubicBezTo>
                  <a:cubicBezTo>
                    <a:pt x="10" y="9"/>
                    <a:pt x="9" y="9"/>
                    <a:pt x="8" y="9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1" y="11"/>
                    <a:pt x="12" y="13"/>
                    <a:pt x="11" y="18"/>
                  </a:cubicBezTo>
                  <a:cubicBezTo>
                    <a:pt x="10" y="21"/>
                    <a:pt x="10" y="23"/>
                    <a:pt x="8" y="24"/>
                  </a:cubicBezTo>
                  <a:lnTo>
                    <a:pt x="8" y="25"/>
                  </a:lnTo>
                  <a:close/>
                  <a:moveTo>
                    <a:pt x="8" y="2"/>
                  </a:moveTo>
                  <a:cubicBezTo>
                    <a:pt x="4" y="4"/>
                    <a:pt x="2" y="8"/>
                    <a:pt x="1" y="13"/>
                  </a:cubicBezTo>
                  <a:cubicBezTo>
                    <a:pt x="0" y="20"/>
                    <a:pt x="2" y="24"/>
                    <a:pt x="7" y="25"/>
                  </a:cubicBezTo>
                  <a:cubicBezTo>
                    <a:pt x="7" y="25"/>
                    <a:pt x="8" y="25"/>
                    <a:pt x="8" y="25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7" y="24"/>
                    <a:pt x="7" y="24"/>
                  </a:cubicBezTo>
                  <a:cubicBezTo>
                    <a:pt x="5" y="23"/>
                    <a:pt x="4" y="21"/>
                    <a:pt x="5" y="15"/>
                  </a:cubicBezTo>
                  <a:cubicBezTo>
                    <a:pt x="5" y="14"/>
                    <a:pt x="6" y="13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1"/>
                    <a:pt x="7" y="11"/>
                    <a:pt x="8" y="1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7" y="10"/>
                    <a:pt x="7" y="10"/>
                  </a:cubicBezTo>
                  <a:cubicBezTo>
                    <a:pt x="7" y="9"/>
                    <a:pt x="8" y="8"/>
                    <a:pt x="8" y="7"/>
                  </a:cubicBezTo>
                  <a:lnTo>
                    <a:pt x="8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Rectangle 50"/>
            <p:cNvSpPr>
              <a:spLocks noChangeArrowheads="1"/>
            </p:cNvSpPr>
            <p:nvPr/>
          </p:nvSpPr>
          <p:spPr bwMode="auto">
            <a:xfrm>
              <a:off x="-7599363" y="4254500"/>
              <a:ext cx="22225" cy="1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51"/>
            <p:cNvSpPr/>
            <p:nvPr/>
          </p:nvSpPr>
          <p:spPr bwMode="auto">
            <a:xfrm>
              <a:off x="-7546975" y="4191000"/>
              <a:ext cx="49213" cy="101600"/>
            </a:xfrm>
            <a:custGeom>
              <a:avLst/>
              <a:gdLst>
                <a:gd name="T0" fmla="*/ 10 w 13"/>
                <a:gd name="T1" fmla="*/ 0 h 27"/>
                <a:gd name="T2" fmla="*/ 8 w 13"/>
                <a:gd name="T3" fmla="*/ 0 h 27"/>
                <a:gd name="T4" fmla="*/ 0 w 13"/>
                <a:gd name="T5" fmla="*/ 5 h 27"/>
                <a:gd name="T6" fmla="*/ 0 w 13"/>
                <a:gd name="T7" fmla="*/ 6 h 27"/>
                <a:gd name="T8" fmla="*/ 5 w 13"/>
                <a:gd name="T9" fmla="*/ 5 h 27"/>
                <a:gd name="T10" fmla="*/ 4 w 13"/>
                <a:gd name="T11" fmla="*/ 23 h 27"/>
                <a:gd name="T12" fmla="*/ 3 w 13"/>
                <a:gd name="T13" fmla="*/ 25 h 27"/>
                <a:gd name="T14" fmla="*/ 1 w 13"/>
                <a:gd name="T15" fmla="*/ 24 h 27"/>
                <a:gd name="T16" fmla="*/ 1 w 13"/>
                <a:gd name="T17" fmla="*/ 26 h 27"/>
                <a:gd name="T18" fmla="*/ 13 w 13"/>
                <a:gd name="T19" fmla="*/ 27 h 27"/>
                <a:gd name="T20" fmla="*/ 13 w 13"/>
                <a:gd name="T21" fmla="*/ 25 h 27"/>
                <a:gd name="T22" fmla="*/ 10 w 13"/>
                <a:gd name="T23" fmla="*/ 25 h 27"/>
                <a:gd name="T24" fmla="*/ 9 w 13"/>
                <a:gd name="T25" fmla="*/ 23 h 27"/>
                <a:gd name="T26" fmla="*/ 10 w 13"/>
                <a:gd name="T2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" h="27">
                  <a:moveTo>
                    <a:pt x="10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2"/>
                    <a:pt x="3" y="4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6"/>
                    <a:pt x="3" y="6"/>
                    <a:pt x="5" y="5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4"/>
                    <a:pt x="4" y="24"/>
                    <a:pt x="3" y="25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0" y="25"/>
                    <a:pt x="9" y="24"/>
                    <a:pt x="9" y="23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52"/>
            <p:cNvSpPr>
              <a:spLocks noEditPoints="1"/>
            </p:cNvSpPr>
            <p:nvPr/>
          </p:nvSpPr>
          <p:spPr bwMode="auto">
            <a:xfrm>
              <a:off x="-7456488" y="4191000"/>
              <a:ext cx="60325" cy="98425"/>
            </a:xfrm>
            <a:custGeom>
              <a:avLst/>
              <a:gdLst>
                <a:gd name="T0" fmla="*/ 8 w 16"/>
                <a:gd name="T1" fmla="*/ 25 h 26"/>
                <a:gd name="T2" fmla="*/ 15 w 16"/>
                <a:gd name="T3" fmla="*/ 12 h 26"/>
                <a:gd name="T4" fmla="*/ 8 w 16"/>
                <a:gd name="T5" fmla="*/ 0 h 26"/>
                <a:gd name="T6" fmla="*/ 8 w 16"/>
                <a:gd name="T7" fmla="*/ 0 h 26"/>
                <a:gd name="T8" fmla="*/ 8 w 16"/>
                <a:gd name="T9" fmla="*/ 1 h 26"/>
                <a:gd name="T10" fmla="*/ 8 w 16"/>
                <a:gd name="T11" fmla="*/ 1 h 26"/>
                <a:gd name="T12" fmla="*/ 11 w 16"/>
                <a:gd name="T13" fmla="*/ 9 h 26"/>
                <a:gd name="T14" fmla="*/ 10 w 16"/>
                <a:gd name="T15" fmla="*/ 14 h 26"/>
                <a:gd name="T16" fmla="*/ 8 w 16"/>
                <a:gd name="T17" fmla="*/ 15 h 26"/>
                <a:gd name="T18" fmla="*/ 8 w 16"/>
                <a:gd name="T19" fmla="*/ 16 h 26"/>
                <a:gd name="T20" fmla="*/ 10 w 16"/>
                <a:gd name="T21" fmla="*/ 16 h 26"/>
                <a:gd name="T22" fmla="*/ 8 w 16"/>
                <a:gd name="T23" fmla="*/ 20 h 26"/>
                <a:gd name="T24" fmla="*/ 8 w 16"/>
                <a:gd name="T25" fmla="*/ 25 h 26"/>
                <a:gd name="T26" fmla="*/ 1 w 16"/>
                <a:gd name="T27" fmla="*/ 26 h 26"/>
                <a:gd name="T28" fmla="*/ 8 w 16"/>
                <a:gd name="T29" fmla="*/ 25 h 26"/>
                <a:gd name="T30" fmla="*/ 8 w 16"/>
                <a:gd name="T31" fmla="*/ 20 h 26"/>
                <a:gd name="T32" fmla="*/ 0 w 16"/>
                <a:gd name="T33" fmla="*/ 25 h 26"/>
                <a:gd name="T34" fmla="*/ 1 w 16"/>
                <a:gd name="T35" fmla="*/ 26 h 26"/>
                <a:gd name="T36" fmla="*/ 8 w 16"/>
                <a:gd name="T37" fmla="*/ 0 h 26"/>
                <a:gd name="T38" fmla="*/ 0 w 16"/>
                <a:gd name="T39" fmla="*/ 8 h 26"/>
                <a:gd name="T40" fmla="*/ 6 w 16"/>
                <a:gd name="T41" fmla="*/ 17 h 26"/>
                <a:gd name="T42" fmla="*/ 8 w 16"/>
                <a:gd name="T43" fmla="*/ 16 h 26"/>
                <a:gd name="T44" fmla="*/ 8 w 16"/>
                <a:gd name="T45" fmla="*/ 15 h 26"/>
                <a:gd name="T46" fmla="*/ 7 w 16"/>
                <a:gd name="T47" fmla="*/ 15 h 26"/>
                <a:gd name="T48" fmla="*/ 5 w 16"/>
                <a:gd name="T49" fmla="*/ 8 h 26"/>
                <a:gd name="T50" fmla="*/ 8 w 16"/>
                <a:gd name="T51" fmla="*/ 1 h 26"/>
                <a:gd name="T52" fmla="*/ 8 w 16"/>
                <a:gd name="T5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8" y="25"/>
                  </a:moveTo>
                  <a:cubicBezTo>
                    <a:pt x="12" y="22"/>
                    <a:pt x="15" y="18"/>
                    <a:pt x="15" y="12"/>
                  </a:cubicBezTo>
                  <a:cubicBezTo>
                    <a:pt x="16" y="5"/>
                    <a:pt x="13" y="1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0" y="2"/>
                    <a:pt x="11" y="4"/>
                    <a:pt x="11" y="9"/>
                  </a:cubicBezTo>
                  <a:cubicBezTo>
                    <a:pt x="11" y="11"/>
                    <a:pt x="10" y="12"/>
                    <a:pt x="10" y="14"/>
                  </a:cubicBezTo>
                  <a:cubicBezTo>
                    <a:pt x="9" y="14"/>
                    <a:pt x="8" y="15"/>
                    <a:pt x="8" y="15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9" y="16"/>
                    <a:pt x="10" y="16"/>
                  </a:cubicBezTo>
                  <a:cubicBezTo>
                    <a:pt x="9" y="17"/>
                    <a:pt x="8" y="19"/>
                    <a:pt x="8" y="20"/>
                  </a:cubicBezTo>
                  <a:lnTo>
                    <a:pt x="8" y="25"/>
                  </a:lnTo>
                  <a:close/>
                  <a:moveTo>
                    <a:pt x="1" y="26"/>
                  </a:moveTo>
                  <a:cubicBezTo>
                    <a:pt x="4" y="26"/>
                    <a:pt x="6" y="25"/>
                    <a:pt x="8" y="25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6" y="23"/>
                    <a:pt x="4" y="25"/>
                    <a:pt x="0" y="25"/>
                  </a:cubicBezTo>
                  <a:cubicBezTo>
                    <a:pt x="1" y="26"/>
                    <a:pt x="1" y="26"/>
                    <a:pt x="1" y="26"/>
                  </a:cubicBezTo>
                  <a:close/>
                  <a:moveTo>
                    <a:pt x="8" y="0"/>
                  </a:moveTo>
                  <a:cubicBezTo>
                    <a:pt x="3" y="0"/>
                    <a:pt x="0" y="3"/>
                    <a:pt x="0" y="8"/>
                  </a:cubicBezTo>
                  <a:cubicBezTo>
                    <a:pt x="0" y="13"/>
                    <a:pt x="2" y="16"/>
                    <a:pt x="6" y="17"/>
                  </a:cubicBezTo>
                  <a:cubicBezTo>
                    <a:pt x="6" y="17"/>
                    <a:pt x="7" y="17"/>
                    <a:pt x="8" y="16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5" y="15"/>
                    <a:pt x="4" y="12"/>
                    <a:pt x="5" y="8"/>
                  </a:cubicBezTo>
                  <a:cubicBezTo>
                    <a:pt x="5" y="3"/>
                    <a:pt x="6" y="1"/>
                    <a:pt x="8" y="1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53"/>
            <p:cNvSpPr/>
            <p:nvPr/>
          </p:nvSpPr>
          <p:spPr bwMode="auto">
            <a:xfrm>
              <a:off x="-7366000" y="4168775"/>
              <a:ext cx="66675" cy="104775"/>
            </a:xfrm>
            <a:custGeom>
              <a:avLst/>
              <a:gdLst>
                <a:gd name="T0" fmla="*/ 3 w 18"/>
                <a:gd name="T1" fmla="*/ 28 h 28"/>
                <a:gd name="T2" fmla="*/ 18 w 18"/>
                <a:gd name="T3" fmla="*/ 26 h 28"/>
                <a:gd name="T4" fmla="*/ 17 w 18"/>
                <a:gd name="T5" fmla="*/ 18 h 28"/>
                <a:gd name="T6" fmla="*/ 16 w 18"/>
                <a:gd name="T7" fmla="*/ 19 h 28"/>
                <a:gd name="T8" fmla="*/ 14 w 18"/>
                <a:gd name="T9" fmla="*/ 22 h 28"/>
                <a:gd name="T10" fmla="*/ 7 w 18"/>
                <a:gd name="T11" fmla="*/ 23 h 28"/>
                <a:gd name="T12" fmla="*/ 11 w 18"/>
                <a:gd name="T13" fmla="*/ 17 h 28"/>
                <a:gd name="T14" fmla="*/ 14 w 18"/>
                <a:gd name="T15" fmla="*/ 7 h 28"/>
                <a:gd name="T16" fmla="*/ 6 w 18"/>
                <a:gd name="T17" fmla="*/ 1 h 28"/>
                <a:gd name="T18" fmla="*/ 0 w 18"/>
                <a:gd name="T19" fmla="*/ 10 h 28"/>
                <a:gd name="T20" fmla="*/ 2 w 18"/>
                <a:gd name="T21" fmla="*/ 10 h 28"/>
                <a:gd name="T22" fmla="*/ 5 w 18"/>
                <a:gd name="T23" fmla="*/ 4 h 28"/>
                <a:gd name="T24" fmla="*/ 10 w 18"/>
                <a:gd name="T25" fmla="*/ 9 h 28"/>
                <a:gd name="T26" fmla="*/ 4 w 18"/>
                <a:gd name="T27" fmla="*/ 24 h 28"/>
                <a:gd name="T28" fmla="*/ 3 w 18"/>
                <a:gd name="T29" fmla="*/ 27 h 28"/>
                <a:gd name="T30" fmla="*/ 3 w 18"/>
                <a:gd name="T3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" h="28">
                  <a:moveTo>
                    <a:pt x="3" y="28"/>
                  </a:moveTo>
                  <a:cubicBezTo>
                    <a:pt x="18" y="26"/>
                    <a:pt x="18" y="26"/>
                    <a:pt x="18" y="26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21"/>
                    <a:pt x="16" y="22"/>
                    <a:pt x="14" y="22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8" y="21"/>
                    <a:pt x="9" y="19"/>
                    <a:pt x="11" y="17"/>
                  </a:cubicBezTo>
                  <a:cubicBezTo>
                    <a:pt x="14" y="13"/>
                    <a:pt x="15" y="10"/>
                    <a:pt x="14" y="7"/>
                  </a:cubicBezTo>
                  <a:cubicBezTo>
                    <a:pt x="13" y="2"/>
                    <a:pt x="10" y="0"/>
                    <a:pt x="6" y="1"/>
                  </a:cubicBezTo>
                  <a:cubicBezTo>
                    <a:pt x="2" y="1"/>
                    <a:pt x="0" y="5"/>
                    <a:pt x="0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7"/>
                    <a:pt x="3" y="5"/>
                    <a:pt x="5" y="4"/>
                  </a:cubicBezTo>
                  <a:cubicBezTo>
                    <a:pt x="8" y="4"/>
                    <a:pt x="9" y="6"/>
                    <a:pt x="10" y="9"/>
                  </a:cubicBezTo>
                  <a:cubicBezTo>
                    <a:pt x="11" y="11"/>
                    <a:pt x="9" y="16"/>
                    <a:pt x="4" y="24"/>
                  </a:cubicBezTo>
                  <a:cubicBezTo>
                    <a:pt x="4" y="25"/>
                    <a:pt x="3" y="26"/>
                    <a:pt x="3" y="27"/>
                  </a:cubicBezTo>
                  <a:lnTo>
                    <a:pt x="3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54"/>
            <p:cNvSpPr>
              <a:spLocks noEditPoints="1"/>
            </p:cNvSpPr>
            <p:nvPr/>
          </p:nvSpPr>
          <p:spPr bwMode="auto">
            <a:xfrm>
              <a:off x="-7265988" y="4146550"/>
              <a:ext cx="65088" cy="101600"/>
            </a:xfrm>
            <a:custGeom>
              <a:avLst/>
              <a:gdLst>
                <a:gd name="T0" fmla="*/ 12 w 17"/>
                <a:gd name="T1" fmla="*/ 0 h 27"/>
                <a:gd name="T2" fmla="*/ 9 w 17"/>
                <a:gd name="T3" fmla="*/ 1 h 27"/>
                <a:gd name="T4" fmla="*/ 9 w 17"/>
                <a:gd name="T5" fmla="*/ 4 h 27"/>
                <a:gd name="T6" fmla="*/ 13 w 17"/>
                <a:gd name="T7" fmla="*/ 1 h 27"/>
                <a:gd name="T8" fmla="*/ 12 w 17"/>
                <a:gd name="T9" fmla="*/ 0 h 27"/>
                <a:gd name="T10" fmla="*/ 9 w 17"/>
                <a:gd name="T11" fmla="*/ 27 h 27"/>
                <a:gd name="T12" fmla="*/ 10 w 17"/>
                <a:gd name="T13" fmla="*/ 27 h 27"/>
                <a:gd name="T14" fmla="*/ 17 w 17"/>
                <a:gd name="T15" fmla="*/ 18 h 27"/>
                <a:gd name="T16" fmla="*/ 9 w 17"/>
                <a:gd name="T17" fmla="*/ 10 h 27"/>
                <a:gd name="T18" fmla="*/ 9 w 17"/>
                <a:gd name="T19" fmla="*/ 10 h 27"/>
                <a:gd name="T20" fmla="*/ 9 w 17"/>
                <a:gd name="T21" fmla="*/ 12 h 27"/>
                <a:gd name="T22" fmla="*/ 12 w 17"/>
                <a:gd name="T23" fmla="*/ 19 h 27"/>
                <a:gd name="T24" fmla="*/ 10 w 17"/>
                <a:gd name="T25" fmla="*/ 26 h 27"/>
                <a:gd name="T26" fmla="*/ 9 w 17"/>
                <a:gd name="T27" fmla="*/ 25 h 27"/>
                <a:gd name="T28" fmla="*/ 9 w 17"/>
                <a:gd name="T29" fmla="*/ 27 h 27"/>
                <a:gd name="T30" fmla="*/ 9 w 17"/>
                <a:gd name="T31" fmla="*/ 1 h 27"/>
                <a:gd name="T32" fmla="*/ 1 w 17"/>
                <a:gd name="T33" fmla="*/ 17 h 27"/>
                <a:gd name="T34" fmla="*/ 9 w 17"/>
                <a:gd name="T35" fmla="*/ 27 h 27"/>
                <a:gd name="T36" fmla="*/ 9 w 17"/>
                <a:gd name="T37" fmla="*/ 25 h 27"/>
                <a:gd name="T38" fmla="*/ 6 w 17"/>
                <a:gd name="T39" fmla="*/ 18 h 27"/>
                <a:gd name="T40" fmla="*/ 6 w 17"/>
                <a:gd name="T41" fmla="*/ 15 h 27"/>
                <a:gd name="T42" fmla="*/ 5 w 17"/>
                <a:gd name="T43" fmla="*/ 14 h 27"/>
                <a:gd name="T44" fmla="*/ 8 w 17"/>
                <a:gd name="T45" fmla="*/ 12 h 27"/>
                <a:gd name="T46" fmla="*/ 9 w 17"/>
                <a:gd name="T47" fmla="*/ 12 h 27"/>
                <a:gd name="T48" fmla="*/ 9 w 17"/>
                <a:gd name="T49" fmla="*/ 10 h 27"/>
                <a:gd name="T50" fmla="*/ 6 w 17"/>
                <a:gd name="T51" fmla="*/ 12 h 27"/>
                <a:gd name="T52" fmla="*/ 9 w 17"/>
                <a:gd name="T53" fmla="*/ 4 h 27"/>
                <a:gd name="T54" fmla="*/ 9 w 17"/>
                <a:gd name="T5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" h="27">
                  <a:moveTo>
                    <a:pt x="12" y="0"/>
                  </a:moveTo>
                  <a:cubicBezTo>
                    <a:pt x="11" y="0"/>
                    <a:pt x="10" y="0"/>
                    <a:pt x="9" y="1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3"/>
                    <a:pt x="11" y="2"/>
                    <a:pt x="13" y="1"/>
                  </a:cubicBezTo>
                  <a:cubicBezTo>
                    <a:pt x="12" y="0"/>
                    <a:pt x="12" y="0"/>
                    <a:pt x="12" y="0"/>
                  </a:cubicBezTo>
                  <a:close/>
                  <a:moveTo>
                    <a:pt x="9" y="27"/>
                  </a:moveTo>
                  <a:cubicBezTo>
                    <a:pt x="9" y="27"/>
                    <a:pt x="10" y="27"/>
                    <a:pt x="10" y="27"/>
                  </a:cubicBezTo>
                  <a:cubicBezTo>
                    <a:pt x="15" y="26"/>
                    <a:pt x="17" y="23"/>
                    <a:pt x="17" y="18"/>
                  </a:cubicBezTo>
                  <a:cubicBezTo>
                    <a:pt x="16" y="13"/>
                    <a:pt x="14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1" y="12"/>
                    <a:pt x="12" y="14"/>
                    <a:pt x="12" y="19"/>
                  </a:cubicBezTo>
                  <a:cubicBezTo>
                    <a:pt x="13" y="23"/>
                    <a:pt x="12" y="26"/>
                    <a:pt x="10" y="26"/>
                  </a:cubicBezTo>
                  <a:cubicBezTo>
                    <a:pt x="9" y="26"/>
                    <a:pt x="9" y="26"/>
                    <a:pt x="9" y="25"/>
                  </a:cubicBezTo>
                  <a:lnTo>
                    <a:pt x="9" y="27"/>
                  </a:lnTo>
                  <a:close/>
                  <a:moveTo>
                    <a:pt x="9" y="1"/>
                  </a:moveTo>
                  <a:cubicBezTo>
                    <a:pt x="3" y="4"/>
                    <a:pt x="0" y="9"/>
                    <a:pt x="1" y="17"/>
                  </a:cubicBezTo>
                  <a:cubicBezTo>
                    <a:pt x="2" y="23"/>
                    <a:pt x="4" y="26"/>
                    <a:pt x="9" y="27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7" y="25"/>
                    <a:pt x="6" y="22"/>
                    <a:pt x="6" y="18"/>
                  </a:cubicBezTo>
                  <a:cubicBezTo>
                    <a:pt x="6" y="17"/>
                    <a:pt x="6" y="16"/>
                    <a:pt x="6" y="15"/>
                  </a:cubicBezTo>
                  <a:cubicBezTo>
                    <a:pt x="6" y="14"/>
                    <a:pt x="5" y="14"/>
                    <a:pt x="5" y="14"/>
                  </a:cubicBezTo>
                  <a:cubicBezTo>
                    <a:pt x="6" y="13"/>
                    <a:pt x="7" y="12"/>
                    <a:pt x="8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8" y="11"/>
                    <a:pt x="7" y="11"/>
                    <a:pt x="6" y="12"/>
                  </a:cubicBezTo>
                  <a:cubicBezTo>
                    <a:pt x="6" y="9"/>
                    <a:pt x="7" y="6"/>
                    <a:pt x="9" y="4"/>
                  </a:cubicBezTo>
                  <a:lnTo>
                    <a:pt x="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55"/>
            <p:cNvSpPr/>
            <p:nvPr/>
          </p:nvSpPr>
          <p:spPr bwMode="auto">
            <a:xfrm>
              <a:off x="-6840538" y="2170113"/>
              <a:ext cx="333375" cy="233363"/>
            </a:xfrm>
            <a:custGeom>
              <a:avLst/>
              <a:gdLst>
                <a:gd name="T0" fmla="*/ 56 w 89"/>
                <a:gd name="T1" fmla="*/ 0 h 62"/>
                <a:gd name="T2" fmla="*/ 47 w 89"/>
                <a:gd name="T3" fmla="*/ 17 h 62"/>
                <a:gd name="T4" fmla="*/ 63 w 89"/>
                <a:gd name="T5" fmla="*/ 21 h 62"/>
                <a:gd name="T6" fmla="*/ 60 w 89"/>
                <a:gd name="T7" fmla="*/ 15 h 62"/>
                <a:gd name="T8" fmla="*/ 56 w 89"/>
                <a:gd name="T9" fmla="*/ 13 h 62"/>
                <a:gd name="T10" fmla="*/ 59 w 89"/>
                <a:gd name="T11" fmla="*/ 12 h 62"/>
                <a:gd name="T12" fmla="*/ 60 w 89"/>
                <a:gd name="T13" fmla="*/ 11 h 62"/>
                <a:gd name="T14" fmla="*/ 64 w 89"/>
                <a:gd name="T15" fmla="*/ 14 h 62"/>
                <a:gd name="T16" fmla="*/ 78 w 89"/>
                <a:gd name="T17" fmla="*/ 14 h 62"/>
                <a:gd name="T18" fmla="*/ 87 w 89"/>
                <a:gd name="T19" fmla="*/ 9 h 62"/>
                <a:gd name="T20" fmla="*/ 77 w 89"/>
                <a:gd name="T21" fmla="*/ 16 h 62"/>
                <a:gd name="T22" fmla="*/ 66 w 89"/>
                <a:gd name="T23" fmla="*/ 16 h 62"/>
                <a:gd name="T24" fmla="*/ 68 w 89"/>
                <a:gd name="T25" fmla="*/ 23 h 62"/>
                <a:gd name="T26" fmla="*/ 85 w 89"/>
                <a:gd name="T27" fmla="*/ 36 h 62"/>
                <a:gd name="T28" fmla="*/ 57 w 89"/>
                <a:gd name="T29" fmla="*/ 38 h 62"/>
                <a:gd name="T30" fmla="*/ 53 w 89"/>
                <a:gd name="T31" fmla="*/ 45 h 62"/>
                <a:gd name="T32" fmla="*/ 33 w 89"/>
                <a:gd name="T33" fmla="*/ 39 h 62"/>
                <a:gd name="T34" fmla="*/ 30 w 89"/>
                <a:gd name="T35" fmla="*/ 40 h 62"/>
                <a:gd name="T36" fmla="*/ 39 w 89"/>
                <a:gd name="T37" fmla="*/ 54 h 62"/>
                <a:gd name="T38" fmla="*/ 26 w 89"/>
                <a:gd name="T39" fmla="*/ 48 h 62"/>
                <a:gd name="T40" fmla="*/ 35 w 89"/>
                <a:gd name="T41" fmla="*/ 47 h 62"/>
                <a:gd name="T42" fmla="*/ 28 w 89"/>
                <a:gd name="T43" fmla="*/ 43 h 62"/>
                <a:gd name="T44" fmla="*/ 7 w 89"/>
                <a:gd name="T45" fmla="*/ 59 h 62"/>
                <a:gd name="T46" fmla="*/ 1 w 89"/>
                <a:gd name="T47" fmla="*/ 43 h 62"/>
                <a:gd name="T48" fmla="*/ 10 w 89"/>
                <a:gd name="T49" fmla="*/ 55 h 62"/>
                <a:gd name="T50" fmla="*/ 26 w 89"/>
                <a:gd name="T51" fmla="*/ 42 h 62"/>
                <a:gd name="T52" fmla="*/ 6 w 89"/>
                <a:gd name="T53" fmla="*/ 32 h 62"/>
                <a:gd name="T54" fmla="*/ 3 w 89"/>
                <a:gd name="T55" fmla="*/ 25 h 62"/>
                <a:gd name="T56" fmla="*/ 29 w 89"/>
                <a:gd name="T57" fmla="*/ 39 h 62"/>
                <a:gd name="T58" fmla="*/ 41 w 89"/>
                <a:gd name="T59" fmla="*/ 38 h 62"/>
                <a:gd name="T60" fmla="*/ 50 w 89"/>
                <a:gd name="T61" fmla="*/ 37 h 62"/>
                <a:gd name="T62" fmla="*/ 29 w 89"/>
                <a:gd name="T63" fmla="*/ 23 h 62"/>
                <a:gd name="T64" fmla="*/ 51 w 89"/>
                <a:gd name="T65" fmla="*/ 36 h 62"/>
                <a:gd name="T66" fmla="*/ 53 w 89"/>
                <a:gd name="T67" fmla="*/ 34 h 62"/>
                <a:gd name="T68" fmla="*/ 55 w 89"/>
                <a:gd name="T69" fmla="*/ 35 h 62"/>
                <a:gd name="T70" fmla="*/ 80 w 89"/>
                <a:gd name="T71" fmla="*/ 32 h 62"/>
                <a:gd name="T72" fmla="*/ 63 w 89"/>
                <a:gd name="T73" fmla="*/ 24 h 62"/>
                <a:gd name="T74" fmla="*/ 56 w 89"/>
                <a:gd name="T75" fmla="*/ 24 h 62"/>
                <a:gd name="T76" fmla="*/ 54 w 89"/>
                <a:gd name="T77" fmla="*/ 28 h 62"/>
                <a:gd name="T78" fmla="*/ 53 w 89"/>
                <a:gd name="T79" fmla="*/ 24 h 62"/>
                <a:gd name="T80" fmla="*/ 44 w 89"/>
                <a:gd name="T81" fmla="*/ 22 h 62"/>
                <a:gd name="T82" fmla="*/ 54 w 89"/>
                <a:gd name="T83" fmla="*/ 20 h 62"/>
                <a:gd name="T84" fmla="*/ 36 w 89"/>
                <a:gd name="T85" fmla="*/ 19 h 62"/>
                <a:gd name="T86" fmla="*/ 40 w 89"/>
                <a:gd name="T87" fmla="*/ 11 h 62"/>
                <a:gd name="T88" fmla="*/ 44 w 89"/>
                <a:gd name="T89" fmla="*/ 6 h 62"/>
                <a:gd name="T90" fmla="*/ 40 w 89"/>
                <a:gd name="T91" fmla="*/ 16 h 62"/>
                <a:gd name="T92" fmla="*/ 44 w 89"/>
                <a:gd name="T93" fmla="*/ 16 h 62"/>
                <a:gd name="T94" fmla="*/ 55 w 89"/>
                <a:gd name="T95" fmla="*/ 0 h 62"/>
                <a:gd name="T96" fmla="*/ 56 w 89"/>
                <a:gd name="T97" fmla="*/ 0 h 62"/>
                <a:gd name="T98" fmla="*/ 56 w 89"/>
                <a:gd name="T9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9" h="62">
                  <a:moveTo>
                    <a:pt x="56" y="0"/>
                  </a:moveTo>
                  <a:cubicBezTo>
                    <a:pt x="56" y="1"/>
                    <a:pt x="56" y="12"/>
                    <a:pt x="47" y="17"/>
                  </a:cubicBezTo>
                  <a:cubicBezTo>
                    <a:pt x="47" y="17"/>
                    <a:pt x="59" y="20"/>
                    <a:pt x="63" y="21"/>
                  </a:cubicBezTo>
                  <a:cubicBezTo>
                    <a:pt x="63" y="21"/>
                    <a:pt x="67" y="21"/>
                    <a:pt x="60" y="15"/>
                  </a:cubicBezTo>
                  <a:cubicBezTo>
                    <a:pt x="60" y="15"/>
                    <a:pt x="57" y="14"/>
                    <a:pt x="56" y="13"/>
                  </a:cubicBezTo>
                  <a:cubicBezTo>
                    <a:pt x="56" y="13"/>
                    <a:pt x="58" y="13"/>
                    <a:pt x="59" y="12"/>
                  </a:cubicBezTo>
                  <a:cubicBezTo>
                    <a:pt x="59" y="12"/>
                    <a:pt x="57" y="8"/>
                    <a:pt x="60" y="11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4" y="14"/>
                    <a:pt x="67" y="14"/>
                    <a:pt x="78" y="14"/>
                  </a:cubicBezTo>
                  <a:cubicBezTo>
                    <a:pt x="78" y="14"/>
                    <a:pt x="85" y="15"/>
                    <a:pt x="87" y="9"/>
                  </a:cubicBezTo>
                  <a:cubicBezTo>
                    <a:pt x="87" y="9"/>
                    <a:pt x="89" y="18"/>
                    <a:pt x="77" y="16"/>
                  </a:cubicBezTo>
                  <a:cubicBezTo>
                    <a:pt x="77" y="16"/>
                    <a:pt x="71" y="15"/>
                    <a:pt x="66" y="16"/>
                  </a:cubicBezTo>
                  <a:cubicBezTo>
                    <a:pt x="66" y="16"/>
                    <a:pt x="69" y="21"/>
                    <a:pt x="68" y="23"/>
                  </a:cubicBezTo>
                  <a:cubicBezTo>
                    <a:pt x="68" y="23"/>
                    <a:pt x="88" y="31"/>
                    <a:pt x="85" y="36"/>
                  </a:cubicBezTo>
                  <a:cubicBezTo>
                    <a:pt x="85" y="36"/>
                    <a:pt x="74" y="38"/>
                    <a:pt x="57" y="38"/>
                  </a:cubicBezTo>
                  <a:cubicBezTo>
                    <a:pt x="57" y="38"/>
                    <a:pt x="61" y="45"/>
                    <a:pt x="53" y="45"/>
                  </a:cubicBezTo>
                  <a:cubicBezTo>
                    <a:pt x="53" y="45"/>
                    <a:pt x="35" y="38"/>
                    <a:pt x="33" y="39"/>
                  </a:cubicBezTo>
                  <a:cubicBezTo>
                    <a:pt x="33" y="39"/>
                    <a:pt x="32" y="39"/>
                    <a:pt x="30" y="40"/>
                  </a:cubicBezTo>
                  <a:cubicBezTo>
                    <a:pt x="30" y="40"/>
                    <a:pt x="44" y="50"/>
                    <a:pt x="39" y="54"/>
                  </a:cubicBezTo>
                  <a:cubicBezTo>
                    <a:pt x="39" y="54"/>
                    <a:pt x="30" y="52"/>
                    <a:pt x="26" y="48"/>
                  </a:cubicBezTo>
                  <a:cubicBezTo>
                    <a:pt x="26" y="48"/>
                    <a:pt x="40" y="54"/>
                    <a:pt x="35" y="47"/>
                  </a:cubicBezTo>
                  <a:cubicBezTo>
                    <a:pt x="35" y="47"/>
                    <a:pt x="29" y="42"/>
                    <a:pt x="28" y="43"/>
                  </a:cubicBezTo>
                  <a:cubicBezTo>
                    <a:pt x="28" y="43"/>
                    <a:pt x="11" y="62"/>
                    <a:pt x="7" y="59"/>
                  </a:cubicBezTo>
                  <a:cubicBezTo>
                    <a:pt x="7" y="59"/>
                    <a:pt x="0" y="49"/>
                    <a:pt x="1" y="43"/>
                  </a:cubicBezTo>
                  <a:cubicBezTo>
                    <a:pt x="1" y="43"/>
                    <a:pt x="4" y="55"/>
                    <a:pt x="10" y="55"/>
                  </a:cubicBezTo>
                  <a:cubicBezTo>
                    <a:pt x="10" y="55"/>
                    <a:pt x="22" y="47"/>
                    <a:pt x="26" y="42"/>
                  </a:cubicBezTo>
                  <a:cubicBezTo>
                    <a:pt x="26" y="42"/>
                    <a:pt x="8" y="32"/>
                    <a:pt x="6" y="32"/>
                  </a:cubicBezTo>
                  <a:cubicBezTo>
                    <a:pt x="6" y="32"/>
                    <a:pt x="0" y="25"/>
                    <a:pt x="3" y="25"/>
                  </a:cubicBezTo>
                  <a:cubicBezTo>
                    <a:pt x="3" y="25"/>
                    <a:pt x="25" y="36"/>
                    <a:pt x="29" y="39"/>
                  </a:cubicBezTo>
                  <a:cubicBezTo>
                    <a:pt x="29" y="39"/>
                    <a:pt x="30" y="37"/>
                    <a:pt x="41" y="38"/>
                  </a:cubicBezTo>
                  <a:cubicBezTo>
                    <a:pt x="41" y="38"/>
                    <a:pt x="58" y="40"/>
                    <a:pt x="50" y="37"/>
                  </a:cubicBezTo>
                  <a:cubicBezTo>
                    <a:pt x="50" y="37"/>
                    <a:pt x="33" y="28"/>
                    <a:pt x="29" y="23"/>
                  </a:cubicBezTo>
                  <a:cubicBezTo>
                    <a:pt x="29" y="23"/>
                    <a:pt x="49" y="33"/>
                    <a:pt x="51" y="36"/>
                  </a:cubicBezTo>
                  <a:cubicBezTo>
                    <a:pt x="51" y="36"/>
                    <a:pt x="54" y="35"/>
                    <a:pt x="53" y="34"/>
                  </a:cubicBezTo>
                  <a:cubicBezTo>
                    <a:pt x="53" y="34"/>
                    <a:pt x="54" y="34"/>
                    <a:pt x="55" y="35"/>
                  </a:cubicBezTo>
                  <a:cubicBezTo>
                    <a:pt x="55" y="35"/>
                    <a:pt x="85" y="36"/>
                    <a:pt x="80" y="32"/>
                  </a:cubicBezTo>
                  <a:cubicBezTo>
                    <a:pt x="80" y="32"/>
                    <a:pt x="66" y="24"/>
                    <a:pt x="63" y="24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3" y="24"/>
                    <a:pt x="45" y="24"/>
                    <a:pt x="44" y="22"/>
                  </a:cubicBezTo>
                  <a:cubicBezTo>
                    <a:pt x="44" y="22"/>
                    <a:pt x="62" y="23"/>
                    <a:pt x="54" y="20"/>
                  </a:cubicBezTo>
                  <a:cubicBezTo>
                    <a:pt x="54" y="20"/>
                    <a:pt x="40" y="16"/>
                    <a:pt x="36" y="19"/>
                  </a:cubicBezTo>
                  <a:cubicBezTo>
                    <a:pt x="36" y="19"/>
                    <a:pt x="36" y="15"/>
                    <a:pt x="40" y="11"/>
                  </a:cubicBezTo>
                  <a:cubicBezTo>
                    <a:pt x="40" y="11"/>
                    <a:pt x="42" y="9"/>
                    <a:pt x="44" y="6"/>
                  </a:cubicBezTo>
                  <a:cubicBezTo>
                    <a:pt x="44" y="6"/>
                    <a:pt x="44" y="13"/>
                    <a:pt x="40" y="1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6"/>
                    <a:pt x="52" y="11"/>
                    <a:pt x="55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56"/>
            <p:cNvSpPr/>
            <p:nvPr/>
          </p:nvSpPr>
          <p:spPr bwMode="auto">
            <a:xfrm>
              <a:off x="-6653213" y="2271713"/>
              <a:ext cx="55563" cy="22225"/>
            </a:xfrm>
            <a:custGeom>
              <a:avLst/>
              <a:gdLst>
                <a:gd name="T0" fmla="*/ 15 w 15"/>
                <a:gd name="T1" fmla="*/ 0 h 6"/>
                <a:gd name="T2" fmla="*/ 5 w 15"/>
                <a:gd name="T3" fmla="*/ 5 h 6"/>
                <a:gd name="T4" fmla="*/ 0 w 15"/>
                <a:gd name="T5" fmla="*/ 3 h 6"/>
                <a:gd name="T6" fmla="*/ 14 w 15"/>
                <a:gd name="T7" fmla="*/ 0 h 6"/>
                <a:gd name="T8" fmla="*/ 15 w 1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6">
                  <a:moveTo>
                    <a:pt x="15" y="0"/>
                  </a:moveTo>
                  <a:cubicBezTo>
                    <a:pt x="15" y="0"/>
                    <a:pt x="13" y="6"/>
                    <a:pt x="5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9" y="4"/>
                    <a:pt x="14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57"/>
            <p:cNvSpPr/>
            <p:nvPr/>
          </p:nvSpPr>
          <p:spPr bwMode="auto">
            <a:xfrm>
              <a:off x="-7348538" y="1785938"/>
              <a:ext cx="180975" cy="233363"/>
            </a:xfrm>
            <a:custGeom>
              <a:avLst/>
              <a:gdLst>
                <a:gd name="T0" fmla="*/ 40 w 48"/>
                <a:gd name="T1" fmla="*/ 12 h 62"/>
                <a:gd name="T2" fmla="*/ 45 w 48"/>
                <a:gd name="T3" fmla="*/ 14 h 62"/>
                <a:gd name="T4" fmla="*/ 31 w 48"/>
                <a:gd name="T5" fmla="*/ 38 h 62"/>
                <a:gd name="T6" fmla="*/ 45 w 48"/>
                <a:gd name="T7" fmla="*/ 34 h 62"/>
                <a:gd name="T8" fmla="*/ 46 w 48"/>
                <a:gd name="T9" fmla="*/ 27 h 62"/>
                <a:gd name="T10" fmla="*/ 47 w 48"/>
                <a:gd name="T11" fmla="*/ 37 h 62"/>
                <a:gd name="T12" fmla="*/ 28 w 48"/>
                <a:gd name="T13" fmla="*/ 43 h 62"/>
                <a:gd name="T14" fmla="*/ 0 w 48"/>
                <a:gd name="T15" fmla="*/ 62 h 62"/>
                <a:gd name="T16" fmla="*/ 21 w 48"/>
                <a:gd name="T17" fmla="*/ 43 h 62"/>
                <a:gd name="T18" fmla="*/ 13 w 48"/>
                <a:gd name="T19" fmla="*/ 44 h 62"/>
                <a:gd name="T20" fmla="*/ 12 w 48"/>
                <a:gd name="T21" fmla="*/ 41 h 62"/>
                <a:gd name="T22" fmla="*/ 26 w 48"/>
                <a:gd name="T23" fmla="*/ 39 h 62"/>
                <a:gd name="T24" fmla="*/ 39 w 48"/>
                <a:gd name="T25" fmla="*/ 14 h 62"/>
                <a:gd name="T26" fmla="*/ 40 w 48"/>
                <a:gd name="T27" fmla="*/ 1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2">
                  <a:moveTo>
                    <a:pt x="40" y="12"/>
                  </a:moveTo>
                  <a:cubicBezTo>
                    <a:pt x="40" y="12"/>
                    <a:pt x="48" y="0"/>
                    <a:pt x="45" y="14"/>
                  </a:cubicBezTo>
                  <a:cubicBezTo>
                    <a:pt x="45" y="14"/>
                    <a:pt x="35" y="34"/>
                    <a:pt x="31" y="38"/>
                  </a:cubicBezTo>
                  <a:cubicBezTo>
                    <a:pt x="31" y="38"/>
                    <a:pt x="41" y="37"/>
                    <a:pt x="45" y="34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8" y="35"/>
                    <a:pt x="47" y="37"/>
                  </a:cubicBezTo>
                  <a:cubicBezTo>
                    <a:pt x="47" y="37"/>
                    <a:pt x="36" y="43"/>
                    <a:pt x="28" y="43"/>
                  </a:cubicBezTo>
                  <a:cubicBezTo>
                    <a:pt x="28" y="43"/>
                    <a:pt x="14" y="62"/>
                    <a:pt x="0" y="62"/>
                  </a:cubicBezTo>
                  <a:cubicBezTo>
                    <a:pt x="0" y="62"/>
                    <a:pt x="18" y="56"/>
                    <a:pt x="21" y="43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9" y="42"/>
                    <a:pt x="12" y="41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39" y="14"/>
                    <a:pt x="39" y="14"/>
                    <a:pt x="39" y="14"/>
                  </a:cubicBezTo>
                  <a:lnTo>
                    <a:pt x="4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58"/>
            <p:cNvSpPr/>
            <p:nvPr/>
          </p:nvSpPr>
          <p:spPr bwMode="auto">
            <a:xfrm>
              <a:off x="-7246938" y="1963738"/>
              <a:ext cx="93663" cy="104775"/>
            </a:xfrm>
            <a:custGeom>
              <a:avLst/>
              <a:gdLst>
                <a:gd name="T0" fmla="*/ 1 w 25"/>
                <a:gd name="T1" fmla="*/ 0 h 28"/>
                <a:gd name="T2" fmla="*/ 23 w 25"/>
                <a:gd name="T3" fmla="*/ 25 h 28"/>
                <a:gd name="T4" fmla="*/ 17 w 25"/>
                <a:gd name="T5" fmla="*/ 27 h 28"/>
                <a:gd name="T6" fmla="*/ 9 w 25"/>
                <a:gd name="T7" fmla="*/ 21 h 28"/>
                <a:gd name="T8" fmla="*/ 1 w 25"/>
                <a:gd name="T9" fmla="*/ 2 h 28"/>
                <a:gd name="T10" fmla="*/ 0 w 25"/>
                <a:gd name="T11" fmla="*/ 1 h 28"/>
                <a:gd name="T12" fmla="*/ 1 w 25"/>
                <a:gd name="T1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28">
                  <a:moveTo>
                    <a:pt x="1" y="0"/>
                  </a:moveTo>
                  <a:cubicBezTo>
                    <a:pt x="1" y="0"/>
                    <a:pt x="12" y="22"/>
                    <a:pt x="23" y="25"/>
                  </a:cubicBezTo>
                  <a:cubicBezTo>
                    <a:pt x="23" y="25"/>
                    <a:pt x="25" y="28"/>
                    <a:pt x="17" y="27"/>
                  </a:cubicBezTo>
                  <a:cubicBezTo>
                    <a:pt x="17" y="27"/>
                    <a:pt x="11" y="26"/>
                    <a:pt x="9" y="21"/>
                  </a:cubicBezTo>
                  <a:cubicBezTo>
                    <a:pt x="9" y="21"/>
                    <a:pt x="4" y="6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59"/>
            <p:cNvSpPr/>
            <p:nvPr/>
          </p:nvSpPr>
          <p:spPr bwMode="auto">
            <a:xfrm>
              <a:off x="-8602663" y="2290763"/>
              <a:ext cx="71438" cy="55563"/>
            </a:xfrm>
            <a:custGeom>
              <a:avLst/>
              <a:gdLst>
                <a:gd name="T0" fmla="*/ 0 w 19"/>
                <a:gd name="T1" fmla="*/ 1 h 15"/>
                <a:gd name="T2" fmla="*/ 19 w 19"/>
                <a:gd name="T3" fmla="*/ 15 h 15"/>
                <a:gd name="T4" fmla="*/ 13 w 19"/>
                <a:gd name="T5" fmla="*/ 3 h 15"/>
                <a:gd name="T6" fmla="*/ 1 w 19"/>
                <a:gd name="T7" fmla="*/ 1 h 15"/>
                <a:gd name="T8" fmla="*/ 0 w 19"/>
                <a:gd name="T9" fmla="*/ 1 h 15"/>
                <a:gd name="T10" fmla="*/ 0 w 19"/>
                <a:gd name="T1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5">
                  <a:moveTo>
                    <a:pt x="0" y="1"/>
                  </a:moveTo>
                  <a:cubicBezTo>
                    <a:pt x="0" y="1"/>
                    <a:pt x="17" y="9"/>
                    <a:pt x="19" y="15"/>
                  </a:cubicBezTo>
                  <a:cubicBezTo>
                    <a:pt x="19" y="15"/>
                    <a:pt x="18" y="9"/>
                    <a:pt x="13" y="3"/>
                  </a:cubicBezTo>
                  <a:cubicBezTo>
                    <a:pt x="13" y="3"/>
                    <a:pt x="8" y="0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60"/>
            <p:cNvSpPr/>
            <p:nvPr/>
          </p:nvSpPr>
          <p:spPr bwMode="auto">
            <a:xfrm>
              <a:off x="-8418513" y="2268538"/>
              <a:ext cx="165100" cy="165100"/>
            </a:xfrm>
            <a:custGeom>
              <a:avLst/>
              <a:gdLst>
                <a:gd name="T0" fmla="*/ 12 w 44"/>
                <a:gd name="T1" fmla="*/ 34 h 44"/>
                <a:gd name="T2" fmla="*/ 7 w 44"/>
                <a:gd name="T3" fmla="*/ 36 h 44"/>
                <a:gd name="T4" fmla="*/ 7 w 44"/>
                <a:gd name="T5" fmla="*/ 33 h 44"/>
                <a:gd name="T6" fmla="*/ 6 w 44"/>
                <a:gd name="T7" fmla="*/ 16 h 44"/>
                <a:gd name="T8" fmla="*/ 12 w 44"/>
                <a:gd name="T9" fmla="*/ 21 h 44"/>
                <a:gd name="T10" fmla="*/ 12 w 44"/>
                <a:gd name="T11" fmla="*/ 18 h 44"/>
                <a:gd name="T12" fmla="*/ 5 w 44"/>
                <a:gd name="T13" fmla="*/ 5 h 44"/>
                <a:gd name="T14" fmla="*/ 8 w 44"/>
                <a:gd name="T15" fmla="*/ 3 h 44"/>
                <a:gd name="T16" fmla="*/ 16 w 44"/>
                <a:gd name="T17" fmla="*/ 10 h 44"/>
                <a:gd name="T18" fmla="*/ 42 w 44"/>
                <a:gd name="T19" fmla="*/ 39 h 44"/>
                <a:gd name="T20" fmla="*/ 33 w 44"/>
                <a:gd name="T21" fmla="*/ 40 h 44"/>
                <a:gd name="T22" fmla="*/ 35 w 44"/>
                <a:gd name="T23" fmla="*/ 35 h 44"/>
                <a:gd name="T24" fmla="*/ 11 w 44"/>
                <a:gd name="T25" fmla="*/ 10 h 44"/>
                <a:gd name="T26" fmla="*/ 20 w 44"/>
                <a:gd name="T27" fmla="*/ 31 h 44"/>
                <a:gd name="T28" fmla="*/ 15 w 44"/>
                <a:gd name="T29" fmla="*/ 31 h 44"/>
                <a:gd name="T30" fmla="*/ 5 w 44"/>
                <a:gd name="T31" fmla="*/ 22 h 44"/>
                <a:gd name="T32" fmla="*/ 11 w 44"/>
                <a:gd name="T33" fmla="*/ 33 h 44"/>
                <a:gd name="T34" fmla="*/ 11 w 44"/>
                <a:gd name="T35" fmla="*/ 34 h 44"/>
                <a:gd name="T36" fmla="*/ 12 w 44"/>
                <a:gd name="T37" fmla="*/ 3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" h="44">
                  <a:moveTo>
                    <a:pt x="12" y="34"/>
                  </a:moveTo>
                  <a:cubicBezTo>
                    <a:pt x="12" y="34"/>
                    <a:pt x="12" y="39"/>
                    <a:pt x="7" y="36"/>
                  </a:cubicBezTo>
                  <a:cubicBezTo>
                    <a:pt x="7" y="36"/>
                    <a:pt x="6" y="35"/>
                    <a:pt x="7" y="33"/>
                  </a:cubicBezTo>
                  <a:cubicBezTo>
                    <a:pt x="7" y="33"/>
                    <a:pt x="0" y="16"/>
                    <a:pt x="6" y="16"/>
                  </a:cubicBezTo>
                  <a:cubicBezTo>
                    <a:pt x="6" y="16"/>
                    <a:pt x="9" y="18"/>
                    <a:pt x="12" y="21"/>
                  </a:cubicBezTo>
                  <a:cubicBezTo>
                    <a:pt x="12" y="21"/>
                    <a:pt x="14" y="20"/>
                    <a:pt x="12" y="18"/>
                  </a:cubicBezTo>
                  <a:cubicBezTo>
                    <a:pt x="12" y="18"/>
                    <a:pt x="8" y="8"/>
                    <a:pt x="5" y="5"/>
                  </a:cubicBezTo>
                  <a:cubicBezTo>
                    <a:pt x="5" y="5"/>
                    <a:pt x="5" y="0"/>
                    <a:pt x="8" y="3"/>
                  </a:cubicBezTo>
                  <a:cubicBezTo>
                    <a:pt x="8" y="3"/>
                    <a:pt x="13" y="9"/>
                    <a:pt x="16" y="10"/>
                  </a:cubicBezTo>
                  <a:cubicBezTo>
                    <a:pt x="16" y="10"/>
                    <a:pt x="39" y="30"/>
                    <a:pt x="42" y="39"/>
                  </a:cubicBezTo>
                  <a:cubicBezTo>
                    <a:pt x="42" y="39"/>
                    <a:pt x="44" y="44"/>
                    <a:pt x="33" y="40"/>
                  </a:cubicBezTo>
                  <a:cubicBezTo>
                    <a:pt x="33" y="40"/>
                    <a:pt x="40" y="39"/>
                    <a:pt x="35" y="35"/>
                  </a:cubicBezTo>
                  <a:cubicBezTo>
                    <a:pt x="35" y="35"/>
                    <a:pt x="14" y="11"/>
                    <a:pt x="11" y="10"/>
                  </a:cubicBezTo>
                  <a:cubicBezTo>
                    <a:pt x="11" y="10"/>
                    <a:pt x="18" y="26"/>
                    <a:pt x="20" y="31"/>
                  </a:cubicBezTo>
                  <a:cubicBezTo>
                    <a:pt x="20" y="31"/>
                    <a:pt x="18" y="34"/>
                    <a:pt x="15" y="31"/>
                  </a:cubicBezTo>
                  <a:cubicBezTo>
                    <a:pt x="15" y="31"/>
                    <a:pt x="5" y="13"/>
                    <a:pt x="5" y="22"/>
                  </a:cubicBezTo>
                  <a:cubicBezTo>
                    <a:pt x="5" y="22"/>
                    <a:pt x="9" y="30"/>
                    <a:pt x="11" y="33"/>
                  </a:cubicBezTo>
                  <a:cubicBezTo>
                    <a:pt x="11" y="34"/>
                    <a:pt x="11" y="34"/>
                    <a:pt x="11" y="34"/>
                  </a:cubicBezTo>
                  <a:lnTo>
                    <a:pt x="1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61"/>
            <p:cNvSpPr/>
            <p:nvPr/>
          </p:nvSpPr>
          <p:spPr bwMode="auto">
            <a:xfrm>
              <a:off x="-8432800" y="2139950"/>
              <a:ext cx="209550" cy="203200"/>
            </a:xfrm>
            <a:custGeom>
              <a:avLst/>
              <a:gdLst>
                <a:gd name="T0" fmla="*/ 1 w 56"/>
                <a:gd name="T1" fmla="*/ 32 h 54"/>
                <a:gd name="T2" fmla="*/ 4 w 56"/>
                <a:gd name="T3" fmla="*/ 15 h 54"/>
                <a:gd name="T4" fmla="*/ 6 w 56"/>
                <a:gd name="T5" fmla="*/ 13 h 54"/>
                <a:gd name="T6" fmla="*/ 47 w 56"/>
                <a:gd name="T7" fmla="*/ 48 h 54"/>
                <a:gd name="T8" fmla="*/ 35 w 56"/>
                <a:gd name="T9" fmla="*/ 54 h 54"/>
                <a:gd name="T10" fmla="*/ 55 w 56"/>
                <a:gd name="T11" fmla="*/ 49 h 54"/>
                <a:gd name="T12" fmla="*/ 51 w 56"/>
                <a:gd name="T13" fmla="*/ 45 h 54"/>
                <a:gd name="T14" fmla="*/ 11 w 56"/>
                <a:gd name="T15" fmla="*/ 10 h 54"/>
                <a:gd name="T16" fmla="*/ 1 w 56"/>
                <a:gd name="T17" fmla="*/ 9 h 54"/>
                <a:gd name="T18" fmla="*/ 1 w 56"/>
                <a:gd name="T19" fmla="*/ 31 h 54"/>
                <a:gd name="T20" fmla="*/ 0 w 56"/>
                <a:gd name="T21" fmla="*/ 32 h 54"/>
                <a:gd name="T22" fmla="*/ 1 w 56"/>
                <a:gd name="T23" fmla="*/ 3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54">
                  <a:moveTo>
                    <a:pt x="1" y="32"/>
                  </a:moveTo>
                  <a:cubicBezTo>
                    <a:pt x="1" y="32"/>
                    <a:pt x="6" y="22"/>
                    <a:pt x="4" y="15"/>
                  </a:cubicBezTo>
                  <a:cubicBezTo>
                    <a:pt x="4" y="15"/>
                    <a:pt x="4" y="11"/>
                    <a:pt x="6" y="13"/>
                  </a:cubicBezTo>
                  <a:cubicBezTo>
                    <a:pt x="6" y="13"/>
                    <a:pt x="19" y="30"/>
                    <a:pt x="47" y="48"/>
                  </a:cubicBezTo>
                  <a:cubicBezTo>
                    <a:pt x="47" y="48"/>
                    <a:pt x="37" y="54"/>
                    <a:pt x="35" y="54"/>
                  </a:cubicBezTo>
                  <a:cubicBezTo>
                    <a:pt x="35" y="54"/>
                    <a:pt x="51" y="51"/>
                    <a:pt x="55" y="49"/>
                  </a:cubicBezTo>
                  <a:cubicBezTo>
                    <a:pt x="55" y="49"/>
                    <a:pt x="56" y="48"/>
                    <a:pt x="51" y="45"/>
                  </a:cubicBezTo>
                  <a:cubicBezTo>
                    <a:pt x="51" y="45"/>
                    <a:pt x="15" y="20"/>
                    <a:pt x="11" y="10"/>
                  </a:cubicBezTo>
                  <a:cubicBezTo>
                    <a:pt x="11" y="10"/>
                    <a:pt x="6" y="0"/>
                    <a:pt x="1" y="9"/>
                  </a:cubicBezTo>
                  <a:cubicBezTo>
                    <a:pt x="1" y="9"/>
                    <a:pt x="1" y="29"/>
                    <a:pt x="1" y="31"/>
                  </a:cubicBezTo>
                  <a:cubicBezTo>
                    <a:pt x="0" y="32"/>
                    <a:pt x="0" y="32"/>
                    <a:pt x="0" y="32"/>
                  </a:cubicBezTo>
                  <a:lnTo>
                    <a:pt x="1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62"/>
            <p:cNvSpPr/>
            <p:nvPr/>
          </p:nvSpPr>
          <p:spPr bwMode="auto">
            <a:xfrm>
              <a:off x="-8418513" y="2244725"/>
              <a:ext cx="93663" cy="65088"/>
            </a:xfrm>
            <a:custGeom>
              <a:avLst/>
              <a:gdLst>
                <a:gd name="T0" fmla="*/ 0 w 25"/>
                <a:gd name="T1" fmla="*/ 6 h 17"/>
                <a:gd name="T2" fmla="*/ 14 w 25"/>
                <a:gd name="T3" fmla="*/ 5 h 17"/>
                <a:gd name="T4" fmla="*/ 17 w 25"/>
                <a:gd name="T5" fmla="*/ 12 h 17"/>
                <a:gd name="T6" fmla="*/ 25 w 25"/>
                <a:gd name="T7" fmla="*/ 14 h 17"/>
                <a:gd name="T8" fmla="*/ 19 w 25"/>
                <a:gd name="T9" fmla="*/ 16 h 17"/>
                <a:gd name="T10" fmla="*/ 14 w 25"/>
                <a:gd name="T11" fmla="*/ 10 h 17"/>
                <a:gd name="T12" fmla="*/ 0 w 25"/>
                <a:gd name="T13" fmla="*/ 6 h 17"/>
                <a:gd name="T14" fmla="*/ 0 w 25"/>
                <a:gd name="T15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17">
                  <a:moveTo>
                    <a:pt x="0" y="6"/>
                  </a:moveTo>
                  <a:cubicBezTo>
                    <a:pt x="0" y="6"/>
                    <a:pt x="8" y="0"/>
                    <a:pt x="14" y="5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21" y="14"/>
                    <a:pt x="25" y="14"/>
                  </a:cubicBezTo>
                  <a:cubicBezTo>
                    <a:pt x="25" y="14"/>
                    <a:pt x="23" y="17"/>
                    <a:pt x="19" y="16"/>
                  </a:cubicBezTo>
                  <a:cubicBezTo>
                    <a:pt x="19" y="16"/>
                    <a:pt x="14" y="13"/>
                    <a:pt x="14" y="10"/>
                  </a:cubicBezTo>
                  <a:cubicBezTo>
                    <a:pt x="14" y="10"/>
                    <a:pt x="11" y="3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63"/>
            <p:cNvSpPr>
              <a:spLocks noEditPoints="1"/>
            </p:cNvSpPr>
            <p:nvPr/>
          </p:nvSpPr>
          <p:spPr bwMode="auto">
            <a:xfrm>
              <a:off x="-8537575" y="2225675"/>
              <a:ext cx="187325" cy="301625"/>
            </a:xfrm>
            <a:custGeom>
              <a:avLst/>
              <a:gdLst>
                <a:gd name="T0" fmla="*/ 19 w 50"/>
                <a:gd name="T1" fmla="*/ 54 h 80"/>
                <a:gd name="T2" fmla="*/ 34 w 50"/>
                <a:gd name="T3" fmla="*/ 57 h 80"/>
                <a:gd name="T4" fmla="*/ 22 w 50"/>
                <a:gd name="T5" fmla="*/ 44 h 80"/>
                <a:gd name="T6" fmla="*/ 19 w 50"/>
                <a:gd name="T7" fmla="*/ 39 h 80"/>
                <a:gd name="T8" fmla="*/ 19 w 50"/>
                <a:gd name="T9" fmla="*/ 21 h 80"/>
                <a:gd name="T10" fmla="*/ 16 w 50"/>
                <a:gd name="T11" fmla="*/ 18 h 80"/>
                <a:gd name="T12" fmla="*/ 16 w 50"/>
                <a:gd name="T13" fmla="*/ 10 h 80"/>
                <a:gd name="T14" fmla="*/ 19 w 50"/>
                <a:gd name="T15" fmla="*/ 13 h 80"/>
                <a:gd name="T16" fmla="*/ 21 w 50"/>
                <a:gd name="T17" fmla="*/ 7 h 80"/>
                <a:gd name="T18" fmla="*/ 18 w 50"/>
                <a:gd name="T19" fmla="*/ 4 h 80"/>
                <a:gd name="T20" fmla="*/ 16 w 50"/>
                <a:gd name="T21" fmla="*/ 4 h 80"/>
                <a:gd name="T22" fmla="*/ 16 w 50"/>
                <a:gd name="T23" fmla="*/ 2 h 80"/>
                <a:gd name="T24" fmla="*/ 20 w 50"/>
                <a:gd name="T25" fmla="*/ 2 h 80"/>
                <a:gd name="T26" fmla="*/ 26 w 50"/>
                <a:gd name="T27" fmla="*/ 4 h 80"/>
                <a:gd name="T28" fmla="*/ 26 w 50"/>
                <a:gd name="T29" fmla="*/ 32 h 80"/>
                <a:gd name="T30" fmla="*/ 23 w 50"/>
                <a:gd name="T31" fmla="*/ 38 h 80"/>
                <a:gd name="T32" fmla="*/ 26 w 50"/>
                <a:gd name="T33" fmla="*/ 41 h 80"/>
                <a:gd name="T34" fmla="*/ 38 w 50"/>
                <a:gd name="T35" fmla="*/ 58 h 80"/>
                <a:gd name="T36" fmla="*/ 50 w 50"/>
                <a:gd name="T37" fmla="*/ 76 h 80"/>
                <a:gd name="T38" fmla="*/ 43 w 50"/>
                <a:gd name="T39" fmla="*/ 76 h 80"/>
                <a:gd name="T40" fmla="*/ 29 w 50"/>
                <a:gd name="T41" fmla="*/ 64 h 80"/>
                <a:gd name="T42" fmla="*/ 20 w 50"/>
                <a:gd name="T43" fmla="*/ 56 h 80"/>
                <a:gd name="T44" fmla="*/ 19 w 50"/>
                <a:gd name="T45" fmla="*/ 54 h 80"/>
                <a:gd name="T46" fmla="*/ 16 w 50"/>
                <a:gd name="T47" fmla="*/ 18 h 80"/>
                <a:gd name="T48" fmla="*/ 6 w 50"/>
                <a:gd name="T49" fmla="*/ 2 h 80"/>
                <a:gd name="T50" fmla="*/ 8 w 50"/>
                <a:gd name="T51" fmla="*/ 3 h 80"/>
                <a:gd name="T52" fmla="*/ 16 w 50"/>
                <a:gd name="T53" fmla="*/ 2 h 80"/>
                <a:gd name="T54" fmla="*/ 16 w 50"/>
                <a:gd name="T55" fmla="*/ 4 h 80"/>
                <a:gd name="T56" fmla="*/ 10 w 50"/>
                <a:gd name="T57" fmla="*/ 4 h 80"/>
                <a:gd name="T58" fmla="*/ 11 w 50"/>
                <a:gd name="T59" fmla="*/ 6 h 80"/>
                <a:gd name="T60" fmla="*/ 16 w 50"/>
                <a:gd name="T61" fmla="*/ 10 h 80"/>
                <a:gd name="T62" fmla="*/ 16 w 50"/>
                <a:gd name="T63" fmla="*/ 1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0" h="80">
                  <a:moveTo>
                    <a:pt x="19" y="54"/>
                  </a:moveTo>
                  <a:cubicBezTo>
                    <a:pt x="19" y="54"/>
                    <a:pt x="42" y="67"/>
                    <a:pt x="34" y="57"/>
                  </a:cubicBezTo>
                  <a:cubicBezTo>
                    <a:pt x="34" y="57"/>
                    <a:pt x="25" y="45"/>
                    <a:pt x="22" y="44"/>
                  </a:cubicBezTo>
                  <a:cubicBezTo>
                    <a:pt x="22" y="44"/>
                    <a:pt x="20" y="44"/>
                    <a:pt x="19" y="39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9" y="21"/>
                    <a:pt x="18" y="20"/>
                    <a:pt x="16" y="18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21" y="15"/>
                    <a:pt x="21" y="7"/>
                    <a:pt x="21" y="7"/>
                  </a:cubicBezTo>
                  <a:cubicBezTo>
                    <a:pt x="21" y="6"/>
                    <a:pt x="18" y="4"/>
                    <a:pt x="18" y="4"/>
                  </a:cubicBezTo>
                  <a:cubicBezTo>
                    <a:pt x="17" y="4"/>
                    <a:pt x="17" y="4"/>
                    <a:pt x="16" y="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2" y="0"/>
                    <a:pt x="26" y="4"/>
                  </a:cubicBezTo>
                  <a:cubicBezTo>
                    <a:pt x="26" y="4"/>
                    <a:pt x="23" y="25"/>
                    <a:pt x="26" y="32"/>
                  </a:cubicBezTo>
                  <a:cubicBezTo>
                    <a:pt x="26" y="32"/>
                    <a:pt x="26" y="34"/>
                    <a:pt x="23" y="38"/>
                  </a:cubicBezTo>
                  <a:cubicBezTo>
                    <a:pt x="23" y="38"/>
                    <a:pt x="22" y="39"/>
                    <a:pt x="26" y="41"/>
                  </a:cubicBezTo>
                  <a:cubicBezTo>
                    <a:pt x="26" y="41"/>
                    <a:pt x="35" y="53"/>
                    <a:pt x="38" y="58"/>
                  </a:cubicBezTo>
                  <a:cubicBezTo>
                    <a:pt x="38" y="58"/>
                    <a:pt x="50" y="73"/>
                    <a:pt x="50" y="76"/>
                  </a:cubicBezTo>
                  <a:cubicBezTo>
                    <a:pt x="50" y="76"/>
                    <a:pt x="46" y="80"/>
                    <a:pt x="43" y="76"/>
                  </a:cubicBezTo>
                  <a:cubicBezTo>
                    <a:pt x="43" y="76"/>
                    <a:pt x="32" y="66"/>
                    <a:pt x="29" y="64"/>
                  </a:cubicBezTo>
                  <a:cubicBezTo>
                    <a:pt x="20" y="56"/>
                    <a:pt x="20" y="56"/>
                    <a:pt x="20" y="56"/>
                  </a:cubicBezTo>
                  <a:lnTo>
                    <a:pt x="19" y="54"/>
                  </a:lnTo>
                  <a:close/>
                  <a:moveTo>
                    <a:pt x="16" y="18"/>
                  </a:moveTo>
                  <a:cubicBezTo>
                    <a:pt x="10" y="12"/>
                    <a:pt x="0" y="1"/>
                    <a:pt x="6" y="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4"/>
                    <a:pt x="10" y="4"/>
                    <a:pt x="10" y="4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6" y="10"/>
                    <a:pt x="16" y="10"/>
                    <a:pt x="16" y="10"/>
                  </a:cubicBez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64"/>
            <p:cNvSpPr/>
            <p:nvPr/>
          </p:nvSpPr>
          <p:spPr bwMode="auto">
            <a:xfrm>
              <a:off x="-8012113" y="1827213"/>
              <a:ext cx="134938" cy="139700"/>
            </a:xfrm>
            <a:custGeom>
              <a:avLst/>
              <a:gdLst>
                <a:gd name="T0" fmla="*/ 1 w 36"/>
                <a:gd name="T1" fmla="*/ 35 h 37"/>
                <a:gd name="T2" fmla="*/ 20 w 36"/>
                <a:gd name="T3" fmla="*/ 20 h 37"/>
                <a:gd name="T4" fmla="*/ 22 w 36"/>
                <a:gd name="T5" fmla="*/ 0 h 37"/>
                <a:gd name="T6" fmla="*/ 25 w 36"/>
                <a:gd name="T7" fmla="*/ 16 h 37"/>
                <a:gd name="T8" fmla="*/ 32 w 36"/>
                <a:gd name="T9" fmla="*/ 9 h 37"/>
                <a:gd name="T10" fmla="*/ 32 w 36"/>
                <a:gd name="T11" fmla="*/ 7 h 37"/>
                <a:gd name="T12" fmla="*/ 35 w 36"/>
                <a:gd name="T13" fmla="*/ 10 h 37"/>
                <a:gd name="T14" fmla="*/ 8 w 36"/>
                <a:gd name="T15" fmla="*/ 35 h 37"/>
                <a:gd name="T16" fmla="*/ 0 w 36"/>
                <a:gd name="T17" fmla="*/ 36 h 37"/>
                <a:gd name="T18" fmla="*/ 1 w 36"/>
                <a:gd name="T19" fmla="*/ 3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7">
                  <a:moveTo>
                    <a:pt x="1" y="35"/>
                  </a:moveTo>
                  <a:cubicBezTo>
                    <a:pt x="1" y="36"/>
                    <a:pt x="3" y="37"/>
                    <a:pt x="20" y="20"/>
                  </a:cubicBezTo>
                  <a:cubicBezTo>
                    <a:pt x="20" y="20"/>
                    <a:pt x="18" y="2"/>
                    <a:pt x="22" y="0"/>
                  </a:cubicBezTo>
                  <a:cubicBezTo>
                    <a:pt x="22" y="0"/>
                    <a:pt x="26" y="9"/>
                    <a:pt x="25" y="16"/>
                  </a:cubicBezTo>
                  <a:cubicBezTo>
                    <a:pt x="25" y="16"/>
                    <a:pt x="29" y="16"/>
                    <a:pt x="32" y="9"/>
                  </a:cubicBezTo>
                  <a:cubicBezTo>
                    <a:pt x="32" y="9"/>
                    <a:pt x="30" y="5"/>
                    <a:pt x="32" y="7"/>
                  </a:cubicBezTo>
                  <a:cubicBezTo>
                    <a:pt x="32" y="7"/>
                    <a:pt x="36" y="9"/>
                    <a:pt x="35" y="10"/>
                  </a:cubicBezTo>
                  <a:cubicBezTo>
                    <a:pt x="35" y="10"/>
                    <a:pt x="20" y="31"/>
                    <a:pt x="8" y="35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1" y="35"/>
                    <a:pt x="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65"/>
            <p:cNvSpPr>
              <a:spLocks noEditPoints="1"/>
            </p:cNvSpPr>
            <p:nvPr/>
          </p:nvSpPr>
          <p:spPr bwMode="auto">
            <a:xfrm>
              <a:off x="-7986713" y="1879600"/>
              <a:ext cx="195263" cy="211138"/>
            </a:xfrm>
            <a:custGeom>
              <a:avLst/>
              <a:gdLst>
                <a:gd name="T0" fmla="*/ 24 w 52"/>
                <a:gd name="T1" fmla="*/ 9 h 56"/>
                <a:gd name="T2" fmla="*/ 30 w 52"/>
                <a:gd name="T3" fmla="*/ 5 h 56"/>
                <a:gd name="T4" fmla="*/ 36 w 52"/>
                <a:gd name="T5" fmla="*/ 2 h 56"/>
                <a:gd name="T6" fmla="*/ 39 w 52"/>
                <a:gd name="T7" fmla="*/ 10 h 56"/>
                <a:gd name="T8" fmla="*/ 50 w 52"/>
                <a:gd name="T9" fmla="*/ 45 h 56"/>
                <a:gd name="T10" fmla="*/ 40 w 52"/>
                <a:gd name="T11" fmla="*/ 50 h 56"/>
                <a:gd name="T12" fmla="*/ 47 w 52"/>
                <a:gd name="T13" fmla="*/ 45 h 56"/>
                <a:gd name="T14" fmla="*/ 36 w 52"/>
                <a:gd name="T15" fmla="*/ 8 h 56"/>
                <a:gd name="T16" fmla="*/ 29 w 52"/>
                <a:gd name="T17" fmla="*/ 8 h 56"/>
                <a:gd name="T18" fmla="*/ 24 w 52"/>
                <a:gd name="T19" fmla="*/ 12 h 56"/>
                <a:gd name="T20" fmla="*/ 24 w 52"/>
                <a:gd name="T21" fmla="*/ 9 h 56"/>
                <a:gd name="T22" fmla="*/ 24 w 52"/>
                <a:gd name="T23" fmla="*/ 21 h 56"/>
                <a:gd name="T24" fmla="*/ 24 w 52"/>
                <a:gd name="T25" fmla="*/ 23 h 56"/>
                <a:gd name="T26" fmla="*/ 25 w 52"/>
                <a:gd name="T27" fmla="*/ 22 h 56"/>
                <a:gd name="T28" fmla="*/ 24 w 52"/>
                <a:gd name="T29" fmla="*/ 21 h 56"/>
                <a:gd name="T30" fmla="*/ 24 w 52"/>
                <a:gd name="T31" fmla="*/ 32 h 56"/>
                <a:gd name="T32" fmla="*/ 24 w 52"/>
                <a:gd name="T33" fmla="*/ 35 h 56"/>
                <a:gd name="T34" fmla="*/ 26 w 52"/>
                <a:gd name="T35" fmla="*/ 40 h 56"/>
                <a:gd name="T36" fmla="*/ 24 w 52"/>
                <a:gd name="T37" fmla="*/ 42 h 56"/>
                <a:gd name="T38" fmla="*/ 24 w 52"/>
                <a:gd name="T39" fmla="*/ 45 h 56"/>
                <a:gd name="T40" fmla="*/ 26 w 52"/>
                <a:gd name="T41" fmla="*/ 43 h 56"/>
                <a:gd name="T42" fmla="*/ 30 w 52"/>
                <a:gd name="T43" fmla="*/ 51 h 56"/>
                <a:gd name="T44" fmla="*/ 28 w 52"/>
                <a:gd name="T45" fmla="*/ 40 h 56"/>
                <a:gd name="T46" fmla="*/ 24 w 52"/>
                <a:gd name="T47" fmla="*/ 32 h 56"/>
                <a:gd name="T48" fmla="*/ 5 w 52"/>
                <a:gd name="T49" fmla="*/ 52 h 56"/>
                <a:gd name="T50" fmla="*/ 2 w 52"/>
                <a:gd name="T51" fmla="*/ 51 h 56"/>
                <a:gd name="T52" fmla="*/ 5 w 52"/>
                <a:gd name="T53" fmla="*/ 30 h 56"/>
                <a:gd name="T54" fmla="*/ 24 w 52"/>
                <a:gd name="T55" fmla="*/ 9 h 56"/>
                <a:gd name="T56" fmla="*/ 24 w 52"/>
                <a:gd name="T57" fmla="*/ 12 h 56"/>
                <a:gd name="T58" fmla="*/ 11 w 52"/>
                <a:gd name="T59" fmla="*/ 28 h 56"/>
                <a:gd name="T60" fmla="*/ 20 w 52"/>
                <a:gd name="T61" fmla="*/ 22 h 56"/>
                <a:gd name="T62" fmla="*/ 24 w 52"/>
                <a:gd name="T63" fmla="*/ 21 h 56"/>
                <a:gd name="T64" fmla="*/ 24 w 52"/>
                <a:gd name="T65" fmla="*/ 23 h 56"/>
                <a:gd name="T66" fmla="*/ 23 w 52"/>
                <a:gd name="T67" fmla="*/ 32 h 56"/>
                <a:gd name="T68" fmla="*/ 24 w 52"/>
                <a:gd name="T69" fmla="*/ 32 h 56"/>
                <a:gd name="T70" fmla="*/ 24 w 52"/>
                <a:gd name="T71" fmla="*/ 35 h 56"/>
                <a:gd name="T72" fmla="*/ 24 w 52"/>
                <a:gd name="T73" fmla="*/ 35 h 56"/>
                <a:gd name="T74" fmla="*/ 23 w 52"/>
                <a:gd name="T75" fmla="*/ 36 h 56"/>
                <a:gd name="T76" fmla="*/ 22 w 52"/>
                <a:gd name="T77" fmla="*/ 42 h 56"/>
                <a:gd name="T78" fmla="*/ 24 w 52"/>
                <a:gd name="T79" fmla="*/ 42 h 56"/>
                <a:gd name="T80" fmla="*/ 24 w 52"/>
                <a:gd name="T81" fmla="*/ 45 h 56"/>
                <a:gd name="T82" fmla="*/ 20 w 52"/>
                <a:gd name="T83" fmla="*/ 45 h 56"/>
                <a:gd name="T84" fmla="*/ 22 w 52"/>
                <a:gd name="T85" fmla="*/ 35 h 56"/>
                <a:gd name="T86" fmla="*/ 20 w 52"/>
                <a:gd name="T87" fmla="*/ 30 h 56"/>
                <a:gd name="T88" fmla="*/ 19 w 52"/>
                <a:gd name="T89" fmla="*/ 27 h 56"/>
                <a:gd name="T90" fmla="*/ 17 w 52"/>
                <a:gd name="T91" fmla="*/ 32 h 56"/>
                <a:gd name="T92" fmla="*/ 13 w 52"/>
                <a:gd name="T93" fmla="*/ 32 h 56"/>
                <a:gd name="T94" fmla="*/ 6 w 52"/>
                <a:gd name="T95" fmla="*/ 35 h 56"/>
                <a:gd name="T96" fmla="*/ 4 w 52"/>
                <a:gd name="T97" fmla="*/ 51 h 56"/>
                <a:gd name="T98" fmla="*/ 5 w 52"/>
                <a:gd name="T99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2" h="56">
                  <a:moveTo>
                    <a:pt x="24" y="9"/>
                  </a:moveTo>
                  <a:cubicBezTo>
                    <a:pt x="26" y="7"/>
                    <a:pt x="28" y="6"/>
                    <a:pt x="30" y="5"/>
                  </a:cubicBezTo>
                  <a:cubicBezTo>
                    <a:pt x="30" y="5"/>
                    <a:pt x="33" y="0"/>
                    <a:pt x="36" y="2"/>
                  </a:cubicBezTo>
                  <a:cubicBezTo>
                    <a:pt x="36" y="2"/>
                    <a:pt x="37" y="1"/>
                    <a:pt x="39" y="10"/>
                  </a:cubicBezTo>
                  <a:cubicBezTo>
                    <a:pt x="39" y="10"/>
                    <a:pt x="45" y="36"/>
                    <a:pt x="50" y="45"/>
                  </a:cubicBezTo>
                  <a:cubicBezTo>
                    <a:pt x="50" y="45"/>
                    <a:pt x="52" y="56"/>
                    <a:pt x="40" y="50"/>
                  </a:cubicBezTo>
                  <a:cubicBezTo>
                    <a:pt x="40" y="50"/>
                    <a:pt x="49" y="51"/>
                    <a:pt x="47" y="45"/>
                  </a:cubicBezTo>
                  <a:cubicBezTo>
                    <a:pt x="47" y="45"/>
                    <a:pt x="36" y="17"/>
                    <a:pt x="36" y="8"/>
                  </a:cubicBezTo>
                  <a:cubicBezTo>
                    <a:pt x="36" y="8"/>
                    <a:pt x="35" y="4"/>
                    <a:pt x="29" y="8"/>
                  </a:cubicBezTo>
                  <a:cubicBezTo>
                    <a:pt x="29" y="8"/>
                    <a:pt x="27" y="9"/>
                    <a:pt x="24" y="12"/>
                  </a:cubicBezTo>
                  <a:cubicBezTo>
                    <a:pt x="24" y="9"/>
                    <a:pt x="24" y="9"/>
                    <a:pt x="24" y="9"/>
                  </a:cubicBezTo>
                  <a:close/>
                  <a:moveTo>
                    <a:pt x="24" y="21"/>
                  </a:move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5" y="22"/>
                    <a:pt x="25" y="22"/>
                  </a:cubicBezTo>
                  <a:cubicBezTo>
                    <a:pt x="25" y="22"/>
                    <a:pt x="24" y="21"/>
                    <a:pt x="24" y="21"/>
                  </a:cubicBezTo>
                  <a:close/>
                  <a:moveTo>
                    <a:pt x="24" y="32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5" y="36"/>
                    <a:pt x="27" y="38"/>
                    <a:pt x="26" y="40"/>
                  </a:cubicBezTo>
                  <a:cubicBezTo>
                    <a:pt x="26" y="40"/>
                    <a:pt x="25" y="41"/>
                    <a:pt x="24" y="42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5" y="44"/>
                    <a:pt x="26" y="43"/>
                    <a:pt x="26" y="43"/>
                  </a:cubicBezTo>
                  <a:cubicBezTo>
                    <a:pt x="29" y="52"/>
                    <a:pt x="30" y="51"/>
                    <a:pt x="30" y="51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30" y="34"/>
                    <a:pt x="26" y="33"/>
                    <a:pt x="24" y="32"/>
                  </a:cubicBezTo>
                  <a:close/>
                  <a:moveTo>
                    <a:pt x="5" y="52"/>
                  </a:moveTo>
                  <a:cubicBezTo>
                    <a:pt x="5" y="52"/>
                    <a:pt x="5" y="56"/>
                    <a:pt x="2" y="51"/>
                  </a:cubicBezTo>
                  <a:cubicBezTo>
                    <a:pt x="2" y="51"/>
                    <a:pt x="0" y="45"/>
                    <a:pt x="5" y="30"/>
                  </a:cubicBezTo>
                  <a:cubicBezTo>
                    <a:pt x="5" y="30"/>
                    <a:pt x="13" y="18"/>
                    <a:pt x="24" y="9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19" y="17"/>
                    <a:pt x="11" y="24"/>
                    <a:pt x="11" y="28"/>
                  </a:cubicBezTo>
                  <a:cubicBezTo>
                    <a:pt x="11" y="28"/>
                    <a:pt x="16" y="33"/>
                    <a:pt x="20" y="22"/>
                  </a:cubicBezTo>
                  <a:cubicBezTo>
                    <a:pt x="20" y="22"/>
                    <a:pt x="23" y="19"/>
                    <a:pt x="24" y="21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3" y="25"/>
                    <a:pt x="20" y="31"/>
                    <a:pt x="23" y="32"/>
                  </a:cubicBezTo>
                  <a:cubicBezTo>
                    <a:pt x="23" y="32"/>
                    <a:pt x="23" y="32"/>
                    <a:pt x="24" y="32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3" y="43"/>
                    <a:pt x="23" y="43"/>
                    <a:pt x="24" y="42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3" y="47"/>
                    <a:pt x="21" y="48"/>
                    <a:pt x="20" y="4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2" y="35"/>
                    <a:pt x="18" y="34"/>
                    <a:pt x="20" y="30"/>
                  </a:cubicBezTo>
                  <a:cubicBezTo>
                    <a:pt x="20" y="30"/>
                    <a:pt x="18" y="28"/>
                    <a:pt x="19" y="27"/>
                  </a:cubicBezTo>
                  <a:cubicBezTo>
                    <a:pt x="19" y="27"/>
                    <a:pt x="16" y="30"/>
                    <a:pt x="17" y="32"/>
                  </a:cubicBezTo>
                  <a:cubicBezTo>
                    <a:pt x="17" y="32"/>
                    <a:pt x="15" y="34"/>
                    <a:pt x="13" y="32"/>
                  </a:cubicBezTo>
                  <a:cubicBezTo>
                    <a:pt x="13" y="32"/>
                    <a:pt x="8" y="29"/>
                    <a:pt x="6" y="35"/>
                  </a:cubicBezTo>
                  <a:cubicBezTo>
                    <a:pt x="6" y="35"/>
                    <a:pt x="2" y="43"/>
                    <a:pt x="4" y="51"/>
                  </a:cubicBezTo>
                  <a:cubicBezTo>
                    <a:pt x="5" y="52"/>
                    <a:pt x="5" y="52"/>
                    <a:pt x="5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66"/>
            <p:cNvSpPr>
              <a:spLocks noEditPoints="1"/>
            </p:cNvSpPr>
            <p:nvPr/>
          </p:nvSpPr>
          <p:spPr bwMode="auto">
            <a:xfrm>
              <a:off x="-8421688" y="2046288"/>
              <a:ext cx="1787525" cy="1790700"/>
            </a:xfrm>
            <a:custGeom>
              <a:avLst/>
              <a:gdLst>
                <a:gd name="T0" fmla="*/ 449 w 476"/>
                <a:gd name="T1" fmla="*/ 179 h 476"/>
                <a:gd name="T2" fmla="*/ 391 w 476"/>
                <a:gd name="T3" fmla="*/ 137 h 476"/>
                <a:gd name="T4" fmla="*/ 430 w 476"/>
                <a:gd name="T5" fmla="*/ 193 h 476"/>
                <a:gd name="T6" fmla="*/ 359 w 476"/>
                <a:gd name="T7" fmla="*/ 434 h 476"/>
                <a:gd name="T8" fmla="*/ 359 w 476"/>
                <a:gd name="T9" fmla="*/ 99 h 476"/>
                <a:gd name="T10" fmla="*/ 338 w 476"/>
                <a:gd name="T11" fmla="*/ 219 h 476"/>
                <a:gd name="T12" fmla="*/ 311 w 476"/>
                <a:gd name="T13" fmla="*/ 21 h 476"/>
                <a:gd name="T14" fmla="*/ 328 w 476"/>
                <a:gd name="T15" fmla="*/ 193 h 476"/>
                <a:gd name="T16" fmla="*/ 311 w 476"/>
                <a:gd name="T17" fmla="*/ 176 h 476"/>
                <a:gd name="T18" fmla="*/ 293 w 476"/>
                <a:gd name="T19" fmla="*/ 6 h 476"/>
                <a:gd name="T20" fmla="*/ 311 w 476"/>
                <a:gd name="T21" fmla="*/ 136 h 476"/>
                <a:gd name="T22" fmla="*/ 293 w 476"/>
                <a:gd name="T23" fmla="*/ 228 h 476"/>
                <a:gd name="T24" fmla="*/ 303 w 476"/>
                <a:gd name="T25" fmla="*/ 399 h 476"/>
                <a:gd name="T26" fmla="*/ 311 w 476"/>
                <a:gd name="T27" fmla="*/ 223 h 476"/>
                <a:gd name="T28" fmla="*/ 293 w 476"/>
                <a:gd name="T29" fmla="*/ 64 h 476"/>
                <a:gd name="T30" fmla="*/ 293 w 476"/>
                <a:gd name="T31" fmla="*/ 246 h 476"/>
                <a:gd name="T32" fmla="*/ 293 w 476"/>
                <a:gd name="T33" fmla="*/ 379 h 476"/>
                <a:gd name="T34" fmla="*/ 266 w 476"/>
                <a:gd name="T35" fmla="*/ 2 h 476"/>
                <a:gd name="T36" fmla="*/ 275 w 476"/>
                <a:gd name="T37" fmla="*/ 78 h 476"/>
                <a:gd name="T38" fmla="*/ 266 w 476"/>
                <a:gd name="T39" fmla="*/ 331 h 476"/>
                <a:gd name="T40" fmla="*/ 266 w 476"/>
                <a:gd name="T41" fmla="*/ 391 h 476"/>
                <a:gd name="T42" fmla="*/ 266 w 476"/>
                <a:gd name="T43" fmla="*/ 10 h 476"/>
                <a:gd name="T44" fmla="*/ 265 w 476"/>
                <a:gd name="T45" fmla="*/ 158 h 476"/>
                <a:gd name="T46" fmla="*/ 248 w 476"/>
                <a:gd name="T47" fmla="*/ 158 h 476"/>
                <a:gd name="T48" fmla="*/ 248 w 476"/>
                <a:gd name="T49" fmla="*/ 391 h 476"/>
                <a:gd name="T50" fmla="*/ 248 w 476"/>
                <a:gd name="T51" fmla="*/ 9 h 476"/>
                <a:gd name="T52" fmla="*/ 242 w 476"/>
                <a:gd name="T53" fmla="*/ 158 h 476"/>
                <a:gd name="T54" fmla="*/ 238 w 476"/>
                <a:gd name="T55" fmla="*/ 362 h 476"/>
                <a:gd name="T56" fmla="*/ 238 w 476"/>
                <a:gd name="T57" fmla="*/ 419 h 476"/>
                <a:gd name="T58" fmla="*/ 228 w 476"/>
                <a:gd name="T59" fmla="*/ 61 h 476"/>
                <a:gd name="T60" fmla="*/ 228 w 476"/>
                <a:gd name="T61" fmla="*/ 348 h 476"/>
                <a:gd name="T62" fmla="*/ 228 w 476"/>
                <a:gd name="T63" fmla="*/ 409 h 476"/>
                <a:gd name="T64" fmla="*/ 228 w 476"/>
                <a:gd name="T65" fmla="*/ 0 h 476"/>
                <a:gd name="T66" fmla="*/ 223 w 476"/>
                <a:gd name="T67" fmla="*/ 238 h 476"/>
                <a:gd name="T68" fmla="*/ 228 w 476"/>
                <a:gd name="T69" fmla="*/ 348 h 476"/>
                <a:gd name="T70" fmla="*/ 228 w 476"/>
                <a:gd name="T71" fmla="*/ 409 h 476"/>
                <a:gd name="T72" fmla="*/ 209 w 476"/>
                <a:gd name="T73" fmla="*/ 2 h 476"/>
                <a:gd name="T74" fmla="*/ 209 w 476"/>
                <a:gd name="T75" fmla="*/ 246 h 476"/>
                <a:gd name="T76" fmla="*/ 196 w 476"/>
                <a:gd name="T77" fmla="*/ 339 h 476"/>
                <a:gd name="T78" fmla="*/ 196 w 476"/>
                <a:gd name="T79" fmla="*/ 399 h 476"/>
                <a:gd name="T80" fmla="*/ 182 w 476"/>
                <a:gd name="T81" fmla="*/ 16 h 476"/>
                <a:gd name="T82" fmla="*/ 186 w 476"/>
                <a:gd name="T83" fmla="*/ 147 h 476"/>
                <a:gd name="T84" fmla="*/ 196 w 476"/>
                <a:gd name="T85" fmla="*/ 325 h 476"/>
                <a:gd name="T86" fmla="*/ 196 w 476"/>
                <a:gd name="T87" fmla="*/ 399 h 476"/>
                <a:gd name="T88" fmla="*/ 163 w 476"/>
                <a:gd name="T89" fmla="*/ 12 h 476"/>
                <a:gd name="T90" fmla="*/ 163 w 476"/>
                <a:gd name="T91" fmla="*/ 136 h 476"/>
                <a:gd name="T92" fmla="*/ 168 w 476"/>
                <a:gd name="T93" fmla="*/ 419 h 476"/>
                <a:gd name="T94" fmla="*/ 182 w 476"/>
                <a:gd name="T95" fmla="*/ 333 h 476"/>
                <a:gd name="T96" fmla="*/ 163 w 476"/>
                <a:gd name="T97" fmla="*/ 21 h 476"/>
                <a:gd name="T98" fmla="*/ 156 w 476"/>
                <a:gd name="T99" fmla="*/ 229 h 476"/>
                <a:gd name="T100" fmla="*/ 163 w 476"/>
                <a:gd name="T101" fmla="*/ 384 h 476"/>
                <a:gd name="T102" fmla="*/ 136 w 476"/>
                <a:gd name="T103" fmla="*/ 79 h 476"/>
                <a:gd name="T104" fmla="*/ 115 w 476"/>
                <a:gd name="T105" fmla="*/ 347 h 476"/>
                <a:gd name="T106" fmla="*/ 64 w 476"/>
                <a:gd name="T107" fmla="*/ 388 h 476"/>
                <a:gd name="T108" fmla="*/ 115 w 476"/>
                <a:gd name="T109" fmla="*/ 202 h 476"/>
                <a:gd name="T110" fmla="*/ 114 w 476"/>
                <a:gd name="T111" fmla="*/ 209 h 476"/>
                <a:gd name="T112" fmla="*/ 21 w 476"/>
                <a:gd name="T113" fmla="*/ 336 h 476"/>
                <a:gd name="T114" fmla="*/ 27 w 476"/>
                <a:gd name="T115" fmla="*/ 146 h 476"/>
                <a:gd name="T116" fmla="*/ 64 w 476"/>
                <a:gd name="T117" fmla="*/ 88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76" h="476">
                  <a:moveTo>
                    <a:pt x="456" y="142"/>
                  </a:moveTo>
                  <a:cubicBezTo>
                    <a:pt x="469" y="171"/>
                    <a:pt x="476" y="204"/>
                    <a:pt x="476" y="238"/>
                  </a:cubicBezTo>
                  <a:cubicBezTo>
                    <a:pt x="476" y="273"/>
                    <a:pt x="469" y="305"/>
                    <a:pt x="456" y="335"/>
                  </a:cubicBezTo>
                  <a:cubicBezTo>
                    <a:pt x="456" y="313"/>
                    <a:pt x="456" y="313"/>
                    <a:pt x="456" y="313"/>
                  </a:cubicBezTo>
                  <a:cubicBezTo>
                    <a:pt x="463" y="291"/>
                    <a:pt x="473" y="248"/>
                    <a:pt x="465" y="204"/>
                  </a:cubicBezTo>
                  <a:cubicBezTo>
                    <a:pt x="456" y="197"/>
                    <a:pt x="456" y="197"/>
                    <a:pt x="456" y="197"/>
                  </a:cubicBezTo>
                  <a:cubicBezTo>
                    <a:pt x="456" y="185"/>
                    <a:pt x="456" y="185"/>
                    <a:pt x="456" y="185"/>
                  </a:cubicBezTo>
                  <a:cubicBezTo>
                    <a:pt x="463" y="190"/>
                    <a:pt x="463" y="190"/>
                    <a:pt x="463" y="190"/>
                  </a:cubicBezTo>
                  <a:cubicBezTo>
                    <a:pt x="463" y="190"/>
                    <a:pt x="459" y="177"/>
                    <a:pt x="456" y="165"/>
                  </a:cubicBezTo>
                  <a:lnTo>
                    <a:pt x="456" y="142"/>
                  </a:lnTo>
                  <a:close/>
                  <a:moveTo>
                    <a:pt x="359" y="33"/>
                  </a:moveTo>
                  <a:cubicBezTo>
                    <a:pt x="401" y="59"/>
                    <a:pt x="435" y="97"/>
                    <a:pt x="456" y="142"/>
                  </a:cubicBezTo>
                  <a:cubicBezTo>
                    <a:pt x="456" y="165"/>
                    <a:pt x="456" y="165"/>
                    <a:pt x="456" y="165"/>
                  </a:cubicBezTo>
                  <a:cubicBezTo>
                    <a:pt x="453" y="159"/>
                    <a:pt x="451" y="152"/>
                    <a:pt x="449" y="148"/>
                  </a:cubicBezTo>
                  <a:cubicBezTo>
                    <a:pt x="449" y="179"/>
                    <a:pt x="449" y="179"/>
                    <a:pt x="449" y="179"/>
                  </a:cubicBezTo>
                  <a:cubicBezTo>
                    <a:pt x="456" y="185"/>
                    <a:pt x="456" y="185"/>
                    <a:pt x="456" y="185"/>
                  </a:cubicBezTo>
                  <a:cubicBezTo>
                    <a:pt x="456" y="197"/>
                    <a:pt x="456" y="197"/>
                    <a:pt x="456" y="197"/>
                  </a:cubicBezTo>
                  <a:cubicBezTo>
                    <a:pt x="439" y="185"/>
                    <a:pt x="439" y="185"/>
                    <a:pt x="439" y="185"/>
                  </a:cubicBezTo>
                  <a:cubicBezTo>
                    <a:pt x="439" y="185"/>
                    <a:pt x="440" y="148"/>
                    <a:pt x="439" y="148"/>
                  </a:cubicBezTo>
                  <a:cubicBezTo>
                    <a:pt x="385" y="148"/>
                    <a:pt x="385" y="148"/>
                    <a:pt x="385" y="148"/>
                  </a:cubicBezTo>
                  <a:cubicBezTo>
                    <a:pt x="399" y="176"/>
                    <a:pt x="399" y="176"/>
                    <a:pt x="399" y="176"/>
                  </a:cubicBezTo>
                  <a:cubicBezTo>
                    <a:pt x="373" y="176"/>
                    <a:pt x="373" y="176"/>
                    <a:pt x="373" y="176"/>
                  </a:cubicBezTo>
                  <a:cubicBezTo>
                    <a:pt x="373" y="204"/>
                    <a:pt x="373" y="204"/>
                    <a:pt x="373" y="204"/>
                  </a:cubicBezTo>
                  <a:cubicBezTo>
                    <a:pt x="359" y="204"/>
                    <a:pt x="359" y="204"/>
                    <a:pt x="359" y="204"/>
                  </a:cubicBezTo>
                  <a:cubicBezTo>
                    <a:pt x="359" y="191"/>
                    <a:pt x="359" y="191"/>
                    <a:pt x="359" y="191"/>
                  </a:cubicBezTo>
                  <a:cubicBezTo>
                    <a:pt x="363" y="191"/>
                    <a:pt x="363" y="191"/>
                    <a:pt x="363" y="191"/>
                  </a:cubicBezTo>
                  <a:cubicBezTo>
                    <a:pt x="363" y="165"/>
                    <a:pt x="363" y="165"/>
                    <a:pt x="363" y="165"/>
                  </a:cubicBezTo>
                  <a:cubicBezTo>
                    <a:pt x="382" y="165"/>
                    <a:pt x="382" y="165"/>
                    <a:pt x="382" y="165"/>
                  </a:cubicBezTo>
                  <a:cubicBezTo>
                    <a:pt x="362" y="124"/>
                    <a:pt x="362" y="124"/>
                    <a:pt x="362" y="124"/>
                  </a:cubicBezTo>
                  <a:cubicBezTo>
                    <a:pt x="391" y="137"/>
                    <a:pt x="391" y="137"/>
                    <a:pt x="391" y="137"/>
                  </a:cubicBezTo>
                  <a:cubicBezTo>
                    <a:pt x="444" y="137"/>
                    <a:pt x="444" y="137"/>
                    <a:pt x="444" y="137"/>
                  </a:cubicBezTo>
                  <a:cubicBezTo>
                    <a:pt x="444" y="136"/>
                    <a:pt x="432" y="116"/>
                    <a:pt x="432" y="116"/>
                  </a:cubicBezTo>
                  <a:cubicBezTo>
                    <a:pt x="416" y="120"/>
                    <a:pt x="386" y="110"/>
                    <a:pt x="359" y="99"/>
                  </a:cubicBezTo>
                  <a:cubicBezTo>
                    <a:pt x="359" y="88"/>
                    <a:pt x="359" y="88"/>
                    <a:pt x="359" y="88"/>
                  </a:cubicBezTo>
                  <a:cubicBezTo>
                    <a:pt x="382" y="98"/>
                    <a:pt x="408" y="106"/>
                    <a:pt x="426" y="107"/>
                  </a:cubicBezTo>
                  <a:cubicBezTo>
                    <a:pt x="426" y="107"/>
                    <a:pt x="405" y="71"/>
                    <a:pt x="359" y="43"/>
                  </a:cubicBezTo>
                  <a:cubicBezTo>
                    <a:pt x="359" y="33"/>
                    <a:pt x="359" y="33"/>
                    <a:pt x="359" y="33"/>
                  </a:cubicBezTo>
                  <a:close/>
                  <a:moveTo>
                    <a:pt x="456" y="335"/>
                  </a:moveTo>
                  <a:cubicBezTo>
                    <a:pt x="456" y="313"/>
                    <a:pt x="456" y="313"/>
                    <a:pt x="456" y="313"/>
                  </a:cubicBezTo>
                  <a:cubicBezTo>
                    <a:pt x="453" y="322"/>
                    <a:pt x="450" y="328"/>
                    <a:pt x="450" y="328"/>
                  </a:cubicBezTo>
                  <a:cubicBezTo>
                    <a:pt x="450" y="210"/>
                    <a:pt x="450" y="210"/>
                    <a:pt x="450" y="210"/>
                  </a:cubicBezTo>
                  <a:cubicBezTo>
                    <a:pt x="426" y="210"/>
                    <a:pt x="426" y="210"/>
                    <a:pt x="426" y="210"/>
                  </a:cubicBezTo>
                  <a:cubicBezTo>
                    <a:pt x="426" y="207"/>
                    <a:pt x="426" y="207"/>
                    <a:pt x="426" y="207"/>
                  </a:cubicBezTo>
                  <a:cubicBezTo>
                    <a:pt x="430" y="207"/>
                    <a:pt x="430" y="207"/>
                    <a:pt x="430" y="207"/>
                  </a:cubicBezTo>
                  <a:cubicBezTo>
                    <a:pt x="430" y="193"/>
                    <a:pt x="430" y="193"/>
                    <a:pt x="430" y="193"/>
                  </a:cubicBezTo>
                  <a:cubicBezTo>
                    <a:pt x="387" y="194"/>
                    <a:pt x="387" y="194"/>
                    <a:pt x="387" y="194"/>
                  </a:cubicBezTo>
                  <a:cubicBezTo>
                    <a:pt x="388" y="207"/>
                    <a:pt x="388" y="207"/>
                    <a:pt x="388" y="207"/>
                  </a:cubicBezTo>
                  <a:cubicBezTo>
                    <a:pt x="391" y="207"/>
                    <a:pt x="391" y="207"/>
                    <a:pt x="391" y="207"/>
                  </a:cubicBezTo>
                  <a:cubicBezTo>
                    <a:pt x="391" y="210"/>
                    <a:pt x="391" y="210"/>
                    <a:pt x="391" y="210"/>
                  </a:cubicBezTo>
                  <a:cubicBezTo>
                    <a:pt x="362" y="210"/>
                    <a:pt x="362" y="210"/>
                    <a:pt x="362" y="210"/>
                  </a:cubicBezTo>
                  <a:cubicBezTo>
                    <a:pt x="362" y="210"/>
                    <a:pt x="362" y="210"/>
                    <a:pt x="362" y="210"/>
                  </a:cubicBezTo>
                  <a:cubicBezTo>
                    <a:pt x="362" y="220"/>
                    <a:pt x="362" y="220"/>
                    <a:pt x="362" y="220"/>
                  </a:cubicBezTo>
                  <a:cubicBezTo>
                    <a:pt x="359" y="220"/>
                    <a:pt x="359" y="220"/>
                    <a:pt x="359" y="220"/>
                  </a:cubicBezTo>
                  <a:cubicBezTo>
                    <a:pt x="359" y="261"/>
                    <a:pt x="359" y="261"/>
                    <a:pt x="359" y="261"/>
                  </a:cubicBezTo>
                  <a:cubicBezTo>
                    <a:pt x="370" y="261"/>
                    <a:pt x="370" y="261"/>
                    <a:pt x="370" y="261"/>
                  </a:cubicBezTo>
                  <a:cubicBezTo>
                    <a:pt x="370" y="297"/>
                    <a:pt x="370" y="297"/>
                    <a:pt x="370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59" y="348"/>
                    <a:pt x="359" y="348"/>
                    <a:pt x="359" y="348"/>
                  </a:cubicBezTo>
                  <a:cubicBezTo>
                    <a:pt x="440" y="347"/>
                    <a:pt x="440" y="347"/>
                    <a:pt x="440" y="347"/>
                  </a:cubicBezTo>
                  <a:cubicBezTo>
                    <a:pt x="412" y="399"/>
                    <a:pt x="372" y="426"/>
                    <a:pt x="359" y="434"/>
                  </a:cubicBezTo>
                  <a:cubicBezTo>
                    <a:pt x="359" y="443"/>
                    <a:pt x="359" y="443"/>
                    <a:pt x="359" y="443"/>
                  </a:cubicBezTo>
                  <a:cubicBezTo>
                    <a:pt x="401" y="418"/>
                    <a:pt x="435" y="380"/>
                    <a:pt x="456" y="335"/>
                  </a:cubicBezTo>
                  <a:close/>
                  <a:moveTo>
                    <a:pt x="338" y="22"/>
                  </a:moveTo>
                  <a:cubicBezTo>
                    <a:pt x="345" y="26"/>
                    <a:pt x="352" y="29"/>
                    <a:pt x="359" y="33"/>
                  </a:cubicBezTo>
                  <a:cubicBezTo>
                    <a:pt x="359" y="43"/>
                    <a:pt x="359" y="43"/>
                    <a:pt x="359" y="43"/>
                  </a:cubicBezTo>
                  <a:cubicBezTo>
                    <a:pt x="353" y="39"/>
                    <a:pt x="346" y="35"/>
                    <a:pt x="338" y="32"/>
                  </a:cubicBezTo>
                  <a:cubicBezTo>
                    <a:pt x="338" y="22"/>
                    <a:pt x="338" y="22"/>
                    <a:pt x="338" y="22"/>
                  </a:cubicBezTo>
                  <a:close/>
                  <a:moveTo>
                    <a:pt x="359" y="443"/>
                  </a:moveTo>
                  <a:cubicBezTo>
                    <a:pt x="352" y="447"/>
                    <a:pt x="345" y="451"/>
                    <a:pt x="338" y="454"/>
                  </a:cubicBezTo>
                  <a:cubicBezTo>
                    <a:pt x="338" y="445"/>
                    <a:pt x="338" y="445"/>
                    <a:pt x="338" y="445"/>
                  </a:cubicBezTo>
                  <a:cubicBezTo>
                    <a:pt x="344" y="442"/>
                    <a:pt x="349" y="440"/>
                    <a:pt x="354" y="436"/>
                  </a:cubicBezTo>
                  <a:cubicBezTo>
                    <a:pt x="354" y="436"/>
                    <a:pt x="356" y="435"/>
                    <a:pt x="359" y="434"/>
                  </a:cubicBezTo>
                  <a:cubicBezTo>
                    <a:pt x="359" y="443"/>
                    <a:pt x="359" y="443"/>
                    <a:pt x="359" y="443"/>
                  </a:cubicBezTo>
                  <a:close/>
                  <a:moveTo>
                    <a:pt x="359" y="88"/>
                  </a:moveTo>
                  <a:cubicBezTo>
                    <a:pt x="359" y="99"/>
                    <a:pt x="359" y="99"/>
                    <a:pt x="359" y="99"/>
                  </a:cubicBezTo>
                  <a:cubicBezTo>
                    <a:pt x="352" y="96"/>
                    <a:pt x="345" y="93"/>
                    <a:pt x="338" y="90"/>
                  </a:cubicBezTo>
                  <a:cubicBezTo>
                    <a:pt x="338" y="79"/>
                    <a:pt x="338" y="79"/>
                    <a:pt x="338" y="79"/>
                  </a:cubicBezTo>
                  <a:cubicBezTo>
                    <a:pt x="345" y="82"/>
                    <a:pt x="352" y="85"/>
                    <a:pt x="359" y="88"/>
                  </a:cubicBezTo>
                  <a:close/>
                  <a:moveTo>
                    <a:pt x="359" y="191"/>
                  </a:moveTo>
                  <a:cubicBezTo>
                    <a:pt x="359" y="204"/>
                    <a:pt x="359" y="204"/>
                    <a:pt x="359" y="204"/>
                  </a:cubicBezTo>
                  <a:cubicBezTo>
                    <a:pt x="355" y="204"/>
                    <a:pt x="355" y="204"/>
                    <a:pt x="355" y="204"/>
                  </a:cubicBezTo>
                  <a:cubicBezTo>
                    <a:pt x="355" y="220"/>
                    <a:pt x="355" y="220"/>
                    <a:pt x="355" y="220"/>
                  </a:cubicBezTo>
                  <a:cubicBezTo>
                    <a:pt x="359" y="220"/>
                    <a:pt x="359" y="220"/>
                    <a:pt x="359" y="220"/>
                  </a:cubicBezTo>
                  <a:cubicBezTo>
                    <a:pt x="359" y="261"/>
                    <a:pt x="359" y="261"/>
                    <a:pt x="359" y="261"/>
                  </a:cubicBezTo>
                  <a:cubicBezTo>
                    <a:pt x="348" y="261"/>
                    <a:pt x="348" y="261"/>
                    <a:pt x="348" y="261"/>
                  </a:cubicBezTo>
                  <a:cubicBezTo>
                    <a:pt x="348" y="297"/>
                    <a:pt x="348" y="297"/>
                    <a:pt x="348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59" y="348"/>
                    <a:pt x="359" y="348"/>
                    <a:pt x="359" y="348"/>
                  </a:cubicBezTo>
                  <a:cubicBezTo>
                    <a:pt x="338" y="348"/>
                    <a:pt x="338" y="348"/>
                    <a:pt x="338" y="348"/>
                  </a:cubicBezTo>
                  <a:cubicBezTo>
                    <a:pt x="338" y="219"/>
                    <a:pt x="338" y="219"/>
                    <a:pt x="338" y="219"/>
                  </a:cubicBezTo>
                  <a:cubicBezTo>
                    <a:pt x="343" y="218"/>
                    <a:pt x="343" y="218"/>
                    <a:pt x="343" y="218"/>
                  </a:cubicBezTo>
                  <a:cubicBezTo>
                    <a:pt x="343" y="211"/>
                    <a:pt x="343" y="211"/>
                    <a:pt x="343" y="211"/>
                  </a:cubicBezTo>
                  <a:cubicBezTo>
                    <a:pt x="338" y="215"/>
                    <a:pt x="338" y="215"/>
                    <a:pt x="338" y="215"/>
                  </a:cubicBezTo>
                  <a:cubicBezTo>
                    <a:pt x="338" y="198"/>
                    <a:pt x="338" y="198"/>
                    <a:pt x="338" y="198"/>
                  </a:cubicBezTo>
                  <a:cubicBezTo>
                    <a:pt x="344" y="201"/>
                    <a:pt x="344" y="201"/>
                    <a:pt x="344" y="201"/>
                  </a:cubicBezTo>
                  <a:cubicBezTo>
                    <a:pt x="344" y="191"/>
                    <a:pt x="344" y="191"/>
                    <a:pt x="344" y="191"/>
                  </a:cubicBezTo>
                  <a:cubicBezTo>
                    <a:pt x="359" y="191"/>
                    <a:pt x="359" y="191"/>
                    <a:pt x="359" y="191"/>
                  </a:cubicBezTo>
                  <a:close/>
                  <a:moveTo>
                    <a:pt x="338" y="176"/>
                  </a:moveTo>
                  <a:cubicBezTo>
                    <a:pt x="338" y="168"/>
                    <a:pt x="338" y="168"/>
                    <a:pt x="338" y="168"/>
                  </a:cubicBezTo>
                  <a:cubicBezTo>
                    <a:pt x="344" y="168"/>
                    <a:pt x="344" y="168"/>
                    <a:pt x="344" y="168"/>
                  </a:cubicBezTo>
                  <a:lnTo>
                    <a:pt x="338" y="176"/>
                  </a:lnTo>
                  <a:close/>
                  <a:moveTo>
                    <a:pt x="311" y="12"/>
                  </a:moveTo>
                  <a:cubicBezTo>
                    <a:pt x="320" y="15"/>
                    <a:pt x="329" y="18"/>
                    <a:pt x="338" y="22"/>
                  </a:cubicBezTo>
                  <a:cubicBezTo>
                    <a:pt x="338" y="32"/>
                    <a:pt x="338" y="32"/>
                    <a:pt x="338" y="32"/>
                  </a:cubicBezTo>
                  <a:cubicBezTo>
                    <a:pt x="330" y="28"/>
                    <a:pt x="321" y="24"/>
                    <a:pt x="311" y="21"/>
                  </a:cubicBezTo>
                  <a:cubicBezTo>
                    <a:pt x="311" y="20"/>
                    <a:pt x="311" y="20"/>
                    <a:pt x="311" y="20"/>
                  </a:cubicBezTo>
                  <a:cubicBezTo>
                    <a:pt x="311" y="12"/>
                    <a:pt x="311" y="12"/>
                    <a:pt x="311" y="12"/>
                  </a:cubicBezTo>
                  <a:close/>
                  <a:moveTo>
                    <a:pt x="338" y="454"/>
                  </a:moveTo>
                  <a:cubicBezTo>
                    <a:pt x="329" y="458"/>
                    <a:pt x="320" y="462"/>
                    <a:pt x="311" y="465"/>
                  </a:cubicBezTo>
                  <a:cubicBezTo>
                    <a:pt x="311" y="456"/>
                    <a:pt x="311" y="456"/>
                    <a:pt x="311" y="456"/>
                  </a:cubicBezTo>
                  <a:cubicBezTo>
                    <a:pt x="320" y="453"/>
                    <a:pt x="329" y="450"/>
                    <a:pt x="338" y="445"/>
                  </a:cubicBezTo>
                  <a:cubicBezTo>
                    <a:pt x="338" y="454"/>
                    <a:pt x="338" y="454"/>
                    <a:pt x="338" y="454"/>
                  </a:cubicBezTo>
                  <a:close/>
                  <a:moveTo>
                    <a:pt x="338" y="79"/>
                  </a:moveTo>
                  <a:cubicBezTo>
                    <a:pt x="338" y="90"/>
                    <a:pt x="338" y="90"/>
                    <a:pt x="338" y="90"/>
                  </a:cubicBezTo>
                  <a:cubicBezTo>
                    <a:pt x="327" y="85"/>
                    <a:pt x="317" y="80"/>
                    <a:pt x="311" y="76"/>
                  </a:cubicBezTo>
                  <a:cubicBezTo>
                    <a:pt x="311" y="65"/>
                    <a:pt x="311" y="65"/>
                    <a:pt x="311" y="65"/>
                  </a:cubicBezTo>
                  <a:cubicBezTo>
                    <a:pt x="317" y="69"/>
                    <a:pt x="327" y="74"/>
                    <a:pt x="338" y="79"/>
                  </a:cubicBezTo>
                  <a:close/>
                  <a:moveTo>
                    <a:pt x="338" y="168"/>
                  </a:moveTo>
                  <a:cubicBezTo>
                    <a:pt x="338" y="176"/>
                    <a:pt x="338" y="176"/>
                    <a:pt x="338" y="176"/>
                  </a:cubicBezTo>
                  <a:cubicBezTo>
                    <a:pt x="328" y="193"/>
                    <a:pt x="328" y="193"/>
                    <a:pt x="328" y="193"/>
                  </a:cubicBezTo>
                  <a:cubicBezTo>
                    <a:pt x="338" y="198"/>
                    <a:pt x="338" y="198"/>
                    <a:pt x="338" y="198"/>
                  </a:cubicBezTo>
                  <a:cubicBezTo>
                    <a:pt x="338" y="215"/>
                    <a:pt x="338" y="215"/>
                    <a:pt x="338" y="215"/>
                  </a:cubicBezTo>
                  <a:cubicBezTo>
                    <a:pt x="334" y="219"/>
                    <a:pt x="334" y="219"/>
                    <a:pt x="334" y="219"/>
                  </a:cubicBezTo>
                  <a:cubicBezTo>
                    <a:pt x="338" y="219"/>
                    <a:pt x="338" y="219"/>
                    <a:pt x="338" y="219"/>
                  </a:cubicBezTo>
                  <a:cubicBezTo>
                    <a:pt x="338" y="348"/>
                    <a:pt x="338" y="348"/>
                    <a:pt x="338" y="348"/>
                  </a:cubicBezTo>
                  <a:cubicBezTo>
                    <a:pt x="311" y="348"/>
                    <a:pt x="311" y="348"/>
                    <a:pt x="311" y="348"/>
                  </a:cubicBezTo>
                  <a:cubicBezTo>
                    <a:pt x="311" y="337"/>
                    <a:pt x="311" y="337"/>
                    <a:pt x="311" y="337"/>
                  </a:cubicBezTo>
                  <a:cubicBezTo>
                    <a:pt x="317" y="336"/>
                    <a:pt x="317" y="336"/>
                    <a:pt x="317" y="336"/>
                  </a:cubicBezTo>
                  <a:cubicBezTo>
                    <a:pt x="317" y="336"/>
                    <a:pt x="317" y="231"/>
                    <a:pt x="316" y="231"/>
                  </a:cubicBezTo>
                  <a:cubicBezTo>
                    <a:pt x="311" y="234"/>
                    <a:pt x="311" y="234"/>
                    <a:pt x="311" y="234"/>
                  </a:cubicBezTo>
                  <a:cubicBezTo>
                    <a:pt x="311" y="223"/>
                    <a:pt x="311" y="223"/>
                    <a:pt x="311" y="223"/>
                  </a:cubicBezTo>
                  <a:cubicBezTo>
                    <a:pt x="333" y="207"/>
                    <a:pt x="333" y="207"/>
                    <a:pt x="333" y="207"/>
                  </a:cubicBezTo>
                  <a:cubicBezTo>
                    <a:pt x="316" y="198"/>
                    <a:pt x="316" y="198"/>
                    <a:pt x="316" y="198"/>
                  </a:cubicBezTo>
                  <a:cubicBezTo>
                    <a:pt x="328" y="176"/>
                    <a:pt x="328" y="176"/>
                    <a:pt x="328" y="176"/>
                  </a:cubicBezTo>
                  <a:cubicBezTo>
                    <a:pt x="311" y="176"/>
                    <a:pt x="311" y="176"/>
                    <a:pt x="311" y="176"/>
                  </a:cubicBezTo>
                  <a:cubicBezTo>
                    <a:pt x="311" y="167"/>
                    <a:pt x="311" y="167"/>
                    <a:pt x="311" y="167"/>
                  </a:cubicBezTo>
                  <a:cubicBezTo>
                    <a:pt x="338" y="168"/>
                    <a:pt x="338" y="168"/>
                    <a:pt x="338" y="168"/>
                  </a:cubicBezTo>
                  <a:close/>
                  <a:moveTo>
                    <a:pt x="311" y="428"/>
                  </a:moveTo>
                  <a:cubicBezTo>
                    <a:pt x="311" y="383"/>
                    <a:pt x="311" y="383"/>
                    <a:pt x="311" y="383"/>
                  </a:cubicBezTo>
                  <a:cubicBezTo>
                    <a:pt x="319" y="428"/>
                    <a:pt x="319" y="428"/>
                    <a:pt x="319" y="428"/>
                  </a:cubicBezTo>
                  <a:cubicBezTo>
                    <a:pt x="311" y="428"/>
                    <a:pt x="311" y="428"/>
                    <a:pt x="311" y="428"/>
                  </a:cubicBezTo>
                  <a:close/>
                  <a:moveTo>
                    <a:pt x="311" y="167"/>
                  </a:moveTo>
                  <a:cubicBezTo>
                    <a:pt x="311" y="136"/>
                    <a:pt x="311" y="136"/>
                    <a:pt x="311" y="136"/>
                  </a:cubicBezTo>
                  <a:cubicBezTo>
                    <a:pt x="326" y="129"/>
                    <a:pt x="326" y="129"/>
                    <a:pt x="326" y="129"/>
                  </a:cubicBezTo>
                  <a:lnTo>
                    <a:pt x="311" y="167"/>
                  </a:lnTo>
                  <a:close/>
                  <a:moveTo>
                    <a:pt x="293" y="6"/>
                  </a:moveTo>
                  <a:cubicBezTo>
                    <a:pt x="299" y="8"/>
                    <a:pt x="305" y="10"/>
                    <a:pt x="311" y="12"/>
                  </a:cubicBezTo>
                  <a:cubicBezTo>
                    <a:pt x="311" y="20"/>
                    <a:pt x="311" y="20"/>
                    <a:pt x="311" y="20"/>
                  </a:cubicBezTo>
                  <a:cubicBezTo>
                    <a:pt x="309" y="20"/>
                    <a:pt x="302" y="17"/>
                    <a:pt x="293" y="15"/>
                  </a:cubicBezTo>
                  <a:cubicBezTo>
                    <a:pt x="293" y="6"/>
                    <a:pt x="293" y="6"/>
                    <a:pt x="293" y="6"/>
                  </a:cubicBezTo>
                  <a:close/>
                  <a:moveTo>
                    <a:pt x="311" y="465"/>
                  </a:moveTo>
                  <a:cubicBezTo>
                    <a:pt x="305" y="467"/>
                    <a:pt x="299" y="469"/>
                    <a:pt x="293" y="470"/>
                  </a:cubicBezTo>
                  <a:cubicBezTo>
                    <a:pt x="293" y="461"/>
                    <a:pt x="293" y="461"/>
                    <a:pt x="293" y="461"/>
                  </a:cubicBezTo>
                  <a:cubicBezTo>
                    <a:pt x="298" y="460"/>
                    <a:pt x="304" y="458"/>
                    <a:pt x="311" y="456"/>
                  </a:cubicBezTo>
                  <a:cubicBezTo>
                    <a:pt x="311" y="465"/>
                    <a:pt x="311" y="465"/>
                    <a:pt x="311" y="465"/>
                  </a:cubicBezTo>
                  <a:close/>
                  <a:moveTo>
                    <a:pt x="311" y="65"/>
                  </a:moveTo>
                  <a:cubicBezTo>
                    <a:pt x="311" y="76"/>
                    <a:pt x="311" y="76"/>
                    <a:pt x="311" y="76"/>
                  </a:cubicBezTo>
                  <a:cubicBezTo>
                    <a:pt x="306" y="74"/>
                    <a:pt x="304" y="73"/>
                    <a:pt x="304" y="73"/>
                  </a:cubicBezTo>
                  <a:cubicBezTo>
                    <a:pt x="302" y="71"/>
                    <a:pt x="298" y="72"/>
                    <a:pt x="298" y="72"/>
                  </a:cubicBezTo>
                  <a:cubicBezTo>
                    <a:pt x="293" y="76"/>
                    <a:pt x="293" y="76"/>
                    <a:pt x="293" y="76"/>
                  </a:cubicBezTo>
                  <a:cubicBezTo>
                    <a:pt x="293" y="64"/>
                    <a:pt x="293" y="64"/>
                    <a:pt x="293" y="64"/>
                  </a:cubicBezTo>
                  <a:cubicBezTo>
                    <a:pt x="296" y="61"/>
                    <a:pt x="296" y="61"/>
                    <a:pt x="296" y="61"/>
                  </a:cubicBezTo>
                  <a:cubicBezTo>
                    <a:pt x="296" y="61"/>
                    <a:pt x="298" y="59"/>
                    <a:pt x="302" y="61"/>
                  </a:cubicBezTo>
                  <a:cubicBezTo>
                    <a:pt x="302" y="61"/>
                    <a:pt x="305" y="62"/>
                    <a:pt x="311" y="65"/>
                  </a:cubicBezTo>
                  <a:close/>
                  <a:moveTo>
                    <a:pt x="311" y="136"/>
                  </a:moveTo>
                  <a:cubicBezTo>
                    <a:pt x="311" y="167"/>
                    <a:pt x="311" y="167"/>
                    <a:pt x="311" y="167"/>
                  </a:cubicBezTo>
                  <a:cubicBezTo>
                    <a:pt x="310" y="167"/>
                    <a:pt x="310" y="167"/>
                    <a:pt x="310" y="167"/>
                  </a:cubicBezTo>
                  <a:cubicBezTo>
                    <a:pt x="311" y="167"/>
                    <a:pt x="311" y="167"/>
                    <a:pt x="311" y="167"/>
                  </a:cubicBezTo>
                  <a:cubicBezTo>
                    <a:pt x="311" y="176"/>
                    <a:pt x="311" y="176"/>
                    <a:pt x="311" y="176"/>
                  </a:cubicBezTo>
                  <a:cubicBezTo>
                    <a:pt x="299" y="176"/>
                    <a:pt x="299" y="176"/>
                    <a:pt x="299" y="176"/>
                  </a:cubicBezTo>
                  <a:cubicBezTo>
                    <a:pt x="299" y="176"/>
                    <a:pt x="309" y="148"/>
                    <a:pt x="308" y="149"/>
                  </a:cubicBezTo>
                  <a:cubicBezTo>
                    <a:pt x="293" y="155"/>
                    <a:pt x="293" y="155"/>
                    <a:pt x="293" y="155"/>
                  </a:cubicBezTo>
                  <a:cubicBezTo>
                    <a:pt x="293" y="145"/>
                    <a:pt x="293" y="145"/>
                    <a:pt x="293" y="145"/>
                  </a:cubicBezTo>
                  <a:cubicBezTo>
                    <a:pt x="311" y="136"/>
                    <a:pt x="311" y="136"/>
                    <a:pt x="311" y="136"/>
                  </a:cubicBezTo>
                  <a:close/>
                  <a:moveTo>
                    <a:pt x="311" y="223"/>
                  </a:moveTo>
                  <a:cubicBezTo>
                    <a:pt x="302" y="228"/>
                    <a:pt x="302" y="228"/>
                    <a:pt x="302" y="228"/>
                  </a:cubicBezTo>
                  <a:cubicBezTo>
                    <a:pt x="293" y="159"/>
                    <a:pt x="293" y="159"/>
                    <a:pt x="293" y="159"/>
                  </a:cubicBezTo>
                  <a:cubicBezTo>
                    <a:pt x="293" y="225"/>
                    <a:pt x="293" y="225"/>
                    <a:pt x="293" y="225"/>
                  </a:cubicBezTo>
                  <a:cubicBezTo>
                    <a:pt x="293" y="228"/>
                    <a:pt x="293" y="228"/>
                    <a:pt x="293" y="228"/>
                  </a:cubicBezTo>
                  <a:cubicBezTo>
                    <a:pt x="293" y="228"/>
                    <a:pt x="293" y="228"/>
                    <a:pt x="293" y="228"/>
                  </a:cubicBezTo>
                  <a:cubicBezTo>
                    <a:pt x="293" y="246"/>
                    <a:pt x="293" y="246"/>
                    <a:pt x="293" y="246"/>
                  </a:cubicBezTo>
                  <a:cubicBezTo>
                    <a:pt x="294" y="246"/>
                    <a:pt x="294" y="246"/>
                    <a:pt x="294" y="246"/>
                  </a:cubicBezTo>
                  <a:cubicBezTo>
                    <a:pt x="294" y="246"/>
                    <a:pt x="294" y="333"/>
                    <a:pt x="294" y="333"/>
                  </a:cubicBezTo>
                  <a:cubicBezTo>
                    <a:pt x="293" y="333"/>
                    <a:pt x="293" y="333"/>
                    <a:pt x="293" y="333"/>
                  </a:cubicBezTo>
                  <a:cubicBezTo>
                    <a:pt x="293" y="348"/>
                    <a:pt x="293" y="348"/>
                    <a:pt x="293" y="348"/>
                  </a:cubicBezTo>
                  <a:cubicBezTo>
                    <a:pt x="295" y="348"/>
                    <a:pt x="295" y="348"/>
                    <a:pt x="295" y="348"/>
                  </a:cubicBezTo>
                  <a:cubicBezTo>
                    <a:pt x="296" y="361"/>
                    <a:pt x="296" y="361"/>
                    <a:pt x="296" y="361"/>
                  </a:cubicBezTo>
                  <a:cubicBezTo>
                    <a:pt x="293" y="361"/>
                    <a:pt x="293" y="361"/>
                    <a:pt x="293" y="361"/>
                  </a:cubicBezTo>
                  <a:cubicBezTo>
                    <a:pt x="293" y="372"/>
                    <a:pt x="293" y="372"/>
                    <a:pt x="293" y="372"/>
                  </a:cubicBezTo>
                  <a:cubicBezTo>
                    <a:pt x="297" y="372"/>
                    <a:pt x="297" y="372"/>
                    <a:pt x="297" y="372"/>
                  </a:cubicBezTo>
                  <a:cubicBezTo>
                    <a:pt x="300" y="379"/>
                    <a:pt x="300" y="379"/>
                    <a:pt x="300" y="379"/>
                  </a:cubicBezTo>
                  <a:cubicBezTo>
                    <a:pt x="293" y="379"/>
                    <a:pt x="293" y="379"/>
                    <a:pt x="293" y="379"/>
                  </a:cubicBezTo>
                  <a:cubicBezTo>
                    <a:pt x="293" y="391"/>
                    <a:pt x="293" y="391"/>
                    <a:pt x="293" y="391"/>
                  </a:cubicBezTo>
                  <a:cubicBezTo>
                    <a:pt x="303" y="391"/>
                    <a:pt x="303" y="391"/>
                    <a:pt x="303" y="391"/>
                  </a:cubicBezTo>
                  <a:cubicBezTo>
                    <a:pt x="303" y="399"/>
                    <a:pt x="303" y="399"/>
                    <a:pt x="303" y="399"/>
                  </a:cubicBezTo>
                  <a:cubicBezTo>
                    <a:pt x="293" y="399"/>
                    <a:pt x="293" y="399"/>
                    <a:pt x="293" y="399"/>
                  </a:cubicBezTo>
                  <a:cubicBezTo>
                    <a:pt x="293" y="409"/>
                    <a:pt x="293" y="409"/>
                    <a:pt x="293" y="409"/>
                  </a:cubicBezTo>
                  <a:cubicBezTo>
                    <a:pt x="306" y="409"/>
                    <a:pt x="306" y="409"/>
                    <a:pt x="306" y="409"/>
                  </a:cubicBezTo>
                  <a:cubicBezTo>
                    <a:pt x="306" y="419"/>
                    <a:pt x="306" y="419"/>
                    <a:pt x="306" y="419"/>
                  </a:cubicBezTo>
                  <a:cubicBezTo>
                    <a:pt x="293" y="419"/>
                    <a:pt x="293" y="419"/>
                    <a:pt x="293" y="419"/>
                  </a:cubicBezTo>
                  <a:cubicBezTo>
                    <a:pt x="293" y="428"/>
                    <a:pt x="293" y="428"/>
                    <a:pt x="293" y="428"/>
                  </a:cubicBezTo>
                  <a:cubicBezTo>
                    <a:pt x="311" y="428"/>
                    <a:pt x="311" y="428"/>
                    <a:pt x="311" y="428"/>
                  </a:cubicBezTo>
                  <a:cubicBezTo>
                    <a:pt x="311" y="383"/>
                    <a:pt x="311" y="383"/>
                    <a:pt x="311" y="383"/>
                  </a:cubicBezTo>
                  <a:cubicBezTo>
                    <a:pt x="304" y="348"/>
                    <a:pt x="304" y="348"/>
                    <a:pt x="304" y="348"/>
                  </a:cubicBezTo>
                  <a:cubicBezTo>
                    <a:pt x="311" y="348"/>
                    <a:pt x="311" y="348"/>
                    <a:pt x="311" y="348"/>
                  </a:cubicBezTo>
                  <a:cubicBezTo>
                    <a:pt x="311" y="337"/>
                    <a:pt x="311" y="337"/>
                    <a:pt x="311" y="337"/>
                  </a:cubicBezTo>
                  <a:cubicBezTo>
                    <a:pt x="304" y="337"/>
                    <a:pt x="304" y="337"/>
                    <a:pt x="304" y="337"/>
                  </a:cubicBezTo>
                  <a:cubicBezTo>
                    <a:pt x="304" y="238"/>
                    <a:pt x="304" y="238"/>
                    <a:pt x="304" y="238"/>
                  </a:cubicBezTo>
                  <a:cubicBezTo>
                    <a:pt x="311" y="234"/>
                    <a:pt x="311" y="234"/>
                    <a:pt x="311" y="234"/>
                  </a:cubicBezTo>
                  <a:lnTo>
                    <a:pt x="311" y="223"/>
                  </a:lnTo>
                  <a:close/>
                  <a:moveTo>
                    <a:pt x="278" y="4"/>
                  </a:moveTo>
                  <a:cubicBezTo>
                    <a:pt x="283" y="4"/>
                    <a:pt x="288" y="5"/>
                    <a:pt x="293" y="6"/>
                  </a:cubicBezTo>
                  <a:cubicBezTo>
                    <a:pt x="293" y="15"/>
                    <a:pt x="293" y="15"/>
                    <a:pt x="293" y="15"/>
                  </a:cubicBezTo>
                  <a:cubicBezTo>
                    <a:pt x="288" y="14"/>
                    <a:pt x="284" y="13"/>
                    <a:pt x="278" y="12"/>
                  </a:cubicBezTo>
                  <a:cubicBezTo>
                    <a:pt x="278" y="4"/>
                    <a:pt x="278" y="4"/>
                    <a:pt x="278" y="4"/>
                  </a:cubicBezTo>
                  <a:close/>
                  <a:moveTo>
                    <a:pt x="293" y="470"/>
                  </a:moveTo>
                  <a:cubicBezTo>
                    <a:pt x="288" y="471"/>
                    <a:pt x="283" y="472"/>
                    <a:pt x="278" y="473"/>
                  </a:cubicBezTo>
                  <a:cubicBezTo>
                    <a:pt x="278" y="464"/>
                    <a:pt x="278" y="464"/>
                    <a:pt x="278" y="464"/>
                  </a:cubicBezTo>
                  <a:cubicBezTo>
                    <a:pt x="283" y="464"/>
                    <a:pt x="288" y="463"/>
                    <a:pt x="293" y="461"/>
                  </a:cubicBezTo>
                  <a:cubicBezTo>
                    <a:pt x="293" y="470"/>
                    <a:pt x="293" y="470"/>
                    <a:pt x="293" y="470"/>
                  </a:cubicBezTo>
                  <a:close/>
                  <a:moveTo>
                    <a:pt x="293" y="64"/>
                  </a:moveTo>
                  <a:cubicBezTo>
                    <a:pt x="293" y="76"/>
                    <a:pt x="293" y="76"/>
                    <a:pt x="293" y="76"/>
                  </a:cubicBezTo>
                  <a:cubicBezTo>
                    <a:pt x="278" y="87"/>
                    <a:pt x="278" y="87"/>
                    <a:pt x="278" y="87"/>
                  </a:cubicBezTo>
                  <a:cubicBezTo>
                    <a:pt x="278" y="75"/>
                    <a:pt x="278" y="75"/>
                    <a:pt x="278" y="75"/>
                  </a:cubicBezTo>
                  <a:cubicBezTo>
                    <a:pt x="293" y="64"/>
                    <a:pt x="293" y="64"/>
                    <a:pt x="293" y="64"/>
                  </a:cubicBezTo>
                  <a:close/>
                  <a:moveTo>
                    <a:pt x="293" y="145"/>
                  </a:moveTo>
                  <a:cubicBezTo>
                    <a:pt x="293" y="155"/>
                    <a:pt x="293" y="155"/>
                    <a:pt x="293" y="155"/>
                  </a:cubicBezTo>
                  <a:cubicBezTo>
                    <a:pt x="292" y="156"/>
                    <a:pt x="292" y="156"/>
                    <a:pt x="292" y="156"/>
                  </a:cubicBezTo>
                  <a:cubicBezTo>
                    <a:pt x="293" y="159"/>
                    <a:pt x="293" y="159"/>
                    <a:pt x="293" y="159"/>
                  </a:cubicBezTo>
                  <a:cubicBezTo>
                    <a:pt x="293" y="225"/>
                    <a:pt x="293" y="225"/>
                    <a:pt x="293" y="225"/>
                  </a:cubicBezTo>
                  <a:cubicBezTo>
                    <a:pt x="283" y="158"/>
                    <a:pt x="283" y="158"/>
                    <a:pt x="283" y="158"/>
                  </a:cubicBezTo>
                  <a:cubicBezTo>
                    <a:pt x="278" y="158"/>
                    <a:pt x="278" y="158"/>
                    <a:pt x="278" y="158"/>
                  </a:cubicBezTo>
                  <a:cubicBezTo>
                    <a:pt x="278" y="147"/>
                    <a:pt x="278" y="147"/>
                    <a:pt x="278" y="147"/>
                  </a:cubicBezTo>
                  <a:cubicBezTo>
                    <a:pt x="289" y="147"/>
                    <a:pt x="289" y="147"/>
                    <a:pt x="289" y="147"/>
                  </a:cubicBezTo>
                  <a:cubicBezTo>
                    <a:pt x="293" y="145"/>
                    <a:pt x="293" y="145"/>
                    <a:pt x="293" y="145"/>
                  </a:cubicBezTo>
                  <a:close/>
                  <a:moveTo>
                    <a:pt x="293" y="228"/>
                  </a:moveTo>
                  <a:cubicBezTo>
                    <a:pt x="282" y="228"/>
                    <a:pt x="282" y="228"/>
                    <a:pt x="282" y="228"/>
                  </a:cubicBezTo>
                  <a:cubicBezTo>
                    <a:pt x="278" y="193"/>
                    <a:pt x="278" y="193"/>
                    <a:pt x="278" y="193"/>
                  </a:cubicBezTo>
                  <a:cubicBezTo>
                    <a:pt x="278" y="246"/>
                    <a:pt x="278" y="246"/>
                    <a:pt x="278" y="246"/>
                  </a:cubicBezTo>
                  <a:cubicBezTo>
                    <a:pt x="293" y="246"/>
                    <a:pt x="293" y="246"/>
                    <a:pt x="293" y="246"/>
                  </a:cubicBezTo>
                  <a:cubicBezTo>
                    <a:pt x="293" y="228"/>
                    <a:pt x="293" y="228"/>
                    <a:pt x="293" y="228"/>
                  </a:cubicBezTo>
                  <a:close/>
                  <a:moveTo>
                    <a:pt x="293" y="333"/>
                  </a:moveTo>
                  <a:cubicBezTo>
                    <a:pt x="293" y="348"/>
                    <a:pt x="293" y="348"/>
                    <a:pt x="293" y="348"/>
                  </a:cubicBezTo>
                  <a:cubicBezTo>
                    <a:pt x="278" y="348"/>
                    <a:pt x="278" y="348"/>
                    <a:pt x="278" y="348"/>
                  </a:cubicBezTo>
                  <a:cubicBezTo>
                    <a:pt x="278" y="339"/>
                    <a:pt x="278" y="339"/>
                    <a:pt x="278" y="339"/>
                  </a:cubicBezTo>
                  <a:cubicBezTo>
                    <a:pt x="281" y="339"/>
                    <a:pt x="281" y="339"/>
                    <a:pt x="281" y="339"/>
                  </a:cubicBezTo>
                  <a:cubicBezTo>
                    <a:pt x="278" y="337"/>
                    <a:pt x="278" y="337"/>
                    <a:pt x="278" y="337"/>
                  </a:cubicBezTo>
                  <a:cubicBezTo>
                    <a:pt x="278" y="325"/>
                    <a:pt x="278" y="325"/>
                    <a:pt x="278" y="325"/>
                  </a:cubicBezTo>
                  <a:cubicBezTo>
                    <a:pt x="293" y="333"/>
                    <a:pt x="293" y="333"/>
                    <a:pt x="293" y="333"/>
                  </a:cubicBezTo>
                  <a:close/>
                  <a:moveTo>
                    <a:pt x="293" y="361"/>
                  </a:moveTo>
                  <a:cubicBezTo>
                    <a:pt x="293" y="372"/>
                    <a:pt x="293" y="372"/>
                    <a:pt x="293" y="372"/>
                  </a:cubicBezTo>
                  <a:cubicBezTo>
                    <a:pt x="278" y="372"/>
                    <a:pt x="278" y="372"/>
                    <a:pt x="278" y="372"/>
                  </a:cubicBezTo>
                  <a:cubicBezTo>
                    <a:pt x="278" y="362"/>
                    <a:pt x="278" y="362"/>
                    <a:pt x="278" y="362"/>
                  </a:cubicBezTo>
                  <a:cubicBezTo>
                    <a:pt x="293" y="361"/>
                    <a:pt x="293" y="361"/>
                    <a:pt x="293" y="361"/>
                  </a:cubicBezTo>
                  <a:close/>
                  <a:moveTo>
                    <a:pt x="293" y="379"/>
                  </a:moveTo>
                  <a:cubicBezTo>
                    <a:pt x="293" y="391"/>
                    <a:pt x="293" y="391"/>
                    <a:pt x="293" y="391"/>
                  </a:cubicBezTo>
                  <a:cubicBezTo>
                    <a:pt x="278" y="391"/>
                    <a:pt x="278" y="391"/>
                    <a:pt x="278" y="391"/>
                  </a:cubicBezTo>
                  <a:cubicBezTo>
                    <a:pt x="278" y="379"/>
                    <a:pt x="278" y="379"/>
                    <a:pt x="278" y="379"/>
                  </a:cubicBezTo>
                  <a:cubicBezTo>
                    <a:pt x="293" y="379"/>
                    <a:pt x="293" y="379"/>
                    <a:pt x="293" y="379"/>
                  </a:cubicBezTo>
                  <a:close/>
                  <a:moveTo>
                    <a:pt x="293" y="399"/>
                  </a:moveTo>
                  <a:cubicBezTo>
                    <a:pt x="293" y="409"/>
                    <a:pt x="293" y="409"/>
                    <a:pt x="293" y="409"/>
                  </a:cubicBezTo>
                  <a:cubicBezTo>
                    <a:pt x="278" y="409"/>
                    <a:pt x="278" y="409"/>
                    <a:pt x="278" y="409"/>
                  </a:cubicBezTo>
                  <a:cubicBezTo>
                    <a:pt x="278" y="399"/>
                    <a:pt x="278" y="399"/>
                    <a:pt x="278" y="399"/>
                  </a:cubicBezTo>
                  <a:cubicBezTo>
                    <a:pt x="293" y="399"/>
                    <a:pt x="293" y="399"/>
                    <a:pt x="293" y="399"/>
                  </a:cubicBezTo>
                  <a:close/>
                  <a:moveTo>
                    <a:pt x="293" y="419"/>
                  </a:moveTo>
                  <a:cubicBezTo>
                    <a:pt x="293" y="428"/>
                    <a:pt x="293" y="428"/>
                    <a:pt x="293" y="428"/>
                  </a:cubicBezTo>
                  <a:cubicBezTo>
                    <a:pt x="278" y="428"/>
                    <a:pt x="278" y="428"/>
                    <a:pt x="278" y="428"/>
                  </a:cubicBezTo>
                  <a:cubicBezTo>
                    <a:pt x="278" y="419"/>
                    <a:pt x="278" y="419"/>
                    <a:pt x="278" y="419"/>
                  </a:cubicBezTo>
                  <a:lnTo>
                    <a:pt x="293" y="419"/>
                  </a:lnTo>
                  <a:close/>
                  <a:moveTo>
                    <a:pt x="266" y="2"/>
                  </a:moveTo>
                  <a:cubicBezTo>
                    <a:pt x="270" y="2"/>
                    <a:pt x="274" y="3"/>
                    <a:pt x="278" y="4"/>
                  </a:cubicBezTo>
                  <a:cubicBezTo>
                    <a:pt x="278" y="12"/>
                    <a:pt x="278" y="12"/>
                    <a:pt x="278" y="12"/>
                  </a:cubicBezTo>
                  <a:cubicBezTo>
                    <a:pt x="275" y="12"/>
                    <a:pt x="271" y="11"/>
                    <a:pt x="266" y="10"/>
                  </a:cubicBezTo>
                  <a:cubicBezTo>
                    <a:pt x="266" y="2"/>
                    <a:pt x="266" y="2"/>
                    <a:pt x="266" y="2"/>
                  </a:cubicBezTo>
                  <a:close/>
                  <a:moveTo>
                    <a:pt x="278" y="473"/>
                  </a:moveTo>
                  <a:cubicBezTo>
                    <a:pt x="274" y="474"/>
                    <a:pt x="270" y="474"/>
                    <a:pt x="266" y="475"/>
                  </a:cubicBezTo>
                  <a:cubicBezTo>
                    <a:pt x="266" y="466"/>
                    <a:pt x="266" y="466"/>
                    <a:pt x="266" y="466"/>
                  </a:cubicBezTo>
                  <a:cubicBezTo>
                    <a:pt x="270" y="466"/>
                    <a:pt x="274" y="465"/>
                    <a:pt x="278" y="464"/>
                  </a:cubicBezTo>
                  <a:cubicBezTo>
                    <a:pt x="278" y="473"/>
                    <a:pt x="278" y="473"/>
                    <a:pt x="278" y="473"/>
                  </a:cubicBezTo>
                  <a:close/>
                  <a:moveTo>
                    <a:pt x="278" y="75"/>
                  </a:moveTo>
                  <a:cubicBezTo>
                    <a:pt x="278" y="87"/>
                    <a:pt x="278" y="87"/>
                    <a:pt x="278" y="87"/>
                  </a:cubicBezTo>
                  <a:cubicBezTo>
                    <a:pt x="274" y="90"/>
                    <a:pt x="274" y="90"/>
                    <a:pt x="274" y="90"/>
                  </a:cubicBezTo>
                  <a:cubicBezTo>
                    <a:pt x="266" y="82"/>
                    <a:pt x="266" y="82"/>
                    <a:pt x="266" y="82"/>
                  </a:cubicBezTo>
                  <a:cubicBezTo>
                    <a:pt x="266" y="68"/>
                    <a:pt x="266" y="68"/>
                    <a:pt x="266" y="68"/>
                  </a:cubicBezTo>
                  <a:cubicBezTo>
                    <a:pt x="275" y="78"/>
                    <a:pt x="275" y="78"/>
                    <a:pt x="275" y="78"/>
                  </a:cubicBezTo>
                  <a:cubicBezTo>
                    <a:pt x="278" y="75"/>
                    <a:pt x="278" y="75"/>
                    <a:pt x="278" y="75"/>
                  </a:cubicBezTo>
                  <a:close/>
                  <a:moveTo>
                    <a:pt x="278" y="147"/>
                  </a:moveTo>
                  <a:cubicBezTo>
                    <a:pt x="278" y="158"/>
                    <a:pt x="278" y="158"/>
                    <a:pt x="278" y="158"/>
                  </a:cubicBezTo>
                  <a:cubicBezTo>
                    <a:pt x="274" y="158"/>
                    <a:pt x="274" y="158"/>
                    <a:pt x="274" y="158"/>
                  </a:cubicBezTo>
                  <a:cubicBezTo>
                    <a:pt x="278" y="193"/>
                    <a:pt x="278" y="193"/>
                    <a:pt x="278" y="193"/>
                  </a:cubicBezTo>
                  <a:cubicBezTo>
                    <a:pt x="278" y="246"/>
                    <a:pt x="278" y="246"/>
                    <a:pt x="278" y="246"/>
                  </a:cubicBezTo>
                  <a:cubicBezTo>
                    <a:pt x="266" y="246"/>
                    <a:pt x="266" y="246"/>
                    <a:pt x="266" y="246"/>
                  </a:cubicBezTo>
                  <a:cubicBezTo>
                    <a:pt x="266" y="228"/>
                    <a:pt x="266" y="228"/>
                    <a:pt x="266" y="228"/>
                  </a:cubicBezTo>
                  <a:cubicBezTo>
                    <a:pt x="273" y="228"/>
                    <a:pt x="273" y="228"/>
                    <a:pt x="273" y="228"/>
                  </a:cubicBezTo>
                  <a:cubicBezTo>
                    <a:pt x="266" y="167"/>
                    <a:pt x="266" y="167"/>
                    <a:pt x="266" y="167"/>
                  </a:cubicBezTo>
                  <a:cubicBezTo>
                    <a:pt x="266" y="147"/>
                    <a:pt x="266" y="147"/>
                    <a:pt x="266" y="147"/>
                  </a:cubicBezTo>
                  <a:cubicBezTo>
                    <a:pt x="278" y="147"/>
                    <a:pt x="278" y="147"/>
                    <a:pt x="278" y="147"/>
                  </a:cubicBezTo>
                  <a:close/>
                  <a:moveTo>
                    <a:pt x="278" y="325"/>
                  </a:moveTo>
                  <a:cubicBezTo>
                    <a:pt x="278" y="337"/>
                    <a:pt x="278" y="337"/>
                    <a:pt x="278" y="337"/>
                  </a:cubicBezTo>
                  <a:cubicBezTo>
                    <a:pt x="266" y="331"/>
                    <a:pt x="266" y="331"/>
                    <a:pt x="266" y="331"/>
                  </a:cubicBezTo>
                  <a:cubicBezTo>
                    <a:pt x="266" y="319"/>
                    <a:pt x="266" y="319"/>
                    <a:pt x="266" y="319"/>
                  </a:cubicBezTo>
                  <a:cubicBezTo>
                    <a:pt x="278" y="325"/>
                    <a:pt x="278" y="325"/>
                    <a:pt x="278" y="325"/>
                  </a:cubicBezTo>
                  <a:close/>
                  <a:moveTo>
                    <a:pt x="278" y="339"/>
                  </a:moveTo>
                  <a:cubicBezTo>
                    <a:pt x="278" y="348"/>
                    <a:pt x="278" y="348"/>
                    <a:pt x="278" y="348"/>
                  </a:cubicBezTo>
                  <a:cubicBezTo>
                    <a:pt x="266" y="348"/>
                    <a:pt x="266" y="348"/>
                    <a:pt x="266" y="348"/>
                  </a:cubicBezTo>
                  <a:cubicBezTo>
                    <a:pt x="266" y="339"/>
                    <a:pt x="266" y="339"/>
                    <a:pt x="266" y="339"/>
                  </a:cubicBezTo>
                  <a:cubicBezTo>
                    <a:pt x="278" y="339"/>
                    <a:pt x="278" y="339"/>
                    <a:pt x="278" y="339"/>
                  </a:cubicBezTo>
                  <a:close/>
                  <a:moveTo>
                    <a:pt x="278" y="362"/>
                  </a:moveTo>
                  <a:cubicBezTo>
                    <a:pt x="278" y="372"/>
                    <a:pt x="278" y="372"/>
                    <a:pt x="278" y="372"/>
                  </a:cubicBezTo>
                  <a:cubicBezTo>
                    <a:pt x="266" y="372"/>
                    <a:pt x="266" y="372"/>
                    <a:pt x="266" y="372"/>
                  </a:cubicBezTo>
                  <a:cubicBezTo>
                    <a:pt x="266" y="362"/>
                    <a:pt x="266" y="362"/>
                    <a:pt x="266" y="362"/>
                  </a:cubicBezTo>
                  <a:cubicBezTo>
                    <a:pt x="278" y="362"/>
                    <a:pt x="278" y="362"/>
                    <a:pt x="278" y="362"/>
                  </a:cubicBezTo>
                  <a:close/>
                  <a:moveTo>
                    <a:pt x="278" y="379"/>
                  </a:moveTo>
                  <a:cubicBezTo>
                    <a:pt x="278" y="391"/>
                    <a:pt x="278" y="391"/>
                    <a:pt x="278" y="391"/>
                  </a:cubicBezTo>
                  <a:cubicBezTo>
                    <a:pt x="266" y="391"/>
                    <a:pt x="266" y="391"/>
                    <a:pt x="266" y="391"/>
                  </a:cubicBezTo>
                  <a:cubicBezTo>
                    <a:pt x="266" y="379"/>
                    <a:pt x="266" y="379"/>
                    <a:pt x="266" y="379"/>
                  </a:cubicBezTo>
                  <a:cubicBezTo>
                    <a:pt x="278" y="379"/>
                    <a:pt x="278" y="379"/>
                    <a:pt x="278" y="379"/>
                  </a:cubicBezTo>
                  <a:close/>
                  <a:moveTo>
                    <a:pt x="278" y="399"/>
                  </a:moveTo>
                  <a:cubicBezTo>
                    <a:pt x="278" y="409"/>
                    <a:pt x="278" y="409"/>
                    <a:pt x="278" y="409"/>
                  </a:cubicBezTo>
                  <a:cubicBezTo>
                    <a:pt x="266" y="409"/>
                    <a:pt x="266" y="409"/>
                    <a:pt x="266" y="409"/>
                  </a:cubicBezTo>
                  <a:cubicBezTo>
                    <a:pt x="266" y="399"/>
                    <a:pt x="266" y="399"/>
                    <a:pt x="266" y="399"/>
                  </a:cubicBezTo>
                  <a:cubicBezTo>
                    <a:pt x="278" y="399"/>
                    <a:pt x="278" y="399"/>
                    <a:pt x="278" y="399"/>
                  </a:cubicBezTo>
                  <a:close/>
                  <a:moveTo>
                    <a:pt x="278" y="419"/>
                  </a:moveTo>
                  <a:cubicBezTo>
                    <a:pt x="278" y="428"/>
                    <a:pt x="278" y="428"/>
                    <a:pt x="278" y="428"/>
                  </a:cubicBezTo>
                  <a:cubicBezTo>
                    <a:pt x="266" y="428"/>
                    <a:pt x="266" y="428"/>
                    <a:pt x="266" y="428"/>
                  </a:cubicBezTo>
                  <a:cubicBezTo>
                    <a:pt x="266" y="419"/>
                    <a:pt x="266" y="419"/>
                    <a:pt x="266" y="419"/>
                  </a:cubicBezTo>
                  <a:lnTo>
                    <a:pt x="278" y="419"/>
                  </a:lnTo>
                  <a:close/>
                  <a:moveTo>
                    <a:pt x="248" y="0"/>
                  </a:moveTo>
                  <a:cubicBezTo>
                    <a:pt x="254" y="1"/>
                    <a:pt x="260" y="1"/>
                    <a:pt x="266" y="2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0" y="10"/>
                    <a:pt x="254" y="9"/>
                    <a:pt x="248" y="9"/>
                  </a:cubicBezTo>
                  <a:cubicBezTo>
                    <a:pt x="248" y="0"/>
                    <a:pt x="248" y="0"/>
                    <a:pt x="248" y="0"/>
                  </a:cubicBezTo>
                  <a:close/>
                  <a:moveTo>
                    <a:pt x="266" y="475"/>
                  </a:moveTo>
                  <a:cubicBezTo>
                    <a:pt x="260" y="476"/>
                    <a:pt x="254" y="476"/>
                    <a:pt x="248" y="476"/>
                  </a:cubicBezTo>
                  <a:cubicBezTo>
                    <a:pt x="248" y="468"/>
                    <a:pt x="248" y="468"/>
                    <a:pt x="248" y="468"/>
                  </a:cubicBezTo>
                  <a:cubicBezTo>
                    <a:pt x="253" y="468"/>
                    <a:pt x="259" y="467"/>
                    <a:pt x="266" y="466"/>
                  </a:cubicBezTo>
                  <a:cubicBezTo>
                    <a:pt x="266" y="475"/>
                    <a:pt x="266" y="475"/>
                    <a:pt x="266" y="475"/>
                  </a:cubicBezTo>
                  <a:close/>
                  <a:moveTo>
                    <a:pt x="266" y="68"/>
                  </a:moveTo>
                  <a:cubicBezTo>
                    <a:pt x="266" y="82"/>
                    <a:pt x="266" y="82"/>
                    <a:pt x="266" y="82"/>
                  </a:cubicBezTo>
                  <a:cubicBezTo>
                    <a:pt x="248" y="62"/>
                    <a:pt x="248" y="62"/>
                    <a:pt x="248" y="62"/>
                  </a:cubicBezTo>
                  <a:cubicBezTo>
                    <a:pt x="248" y="48"/>
                    <a:pt x="248" y="48"/>
                    <a:pt x="248" y="48"/>
                  </a:cubicBezTo>
                  <a:cubicBezTo>
                    <a:pt x="266" y="68"/>
                    <a:pt x="266" y="68"/>
                    <a:pt x="266" y="68"/>
                  </a:cubicBezTo>
                  <a:close/>
                  <a:moveTo>
                    <a:pt x="266" y="147"/>
                  </a:moveTo>
                  <a:cubicBezTo>
                    <a:pt x="266" y="167"/>
                    <a:pt x="266" y="167"/>
                    <a:pt x="266" y="167"/>
                  </a:cubicBezTo>
                  <a:cubicBezTo>
                    <a:pt x="265" y="158"/>
                    <a:pt x="265" y="158"/>
                    <a:pt x="265" y="158"/>
                  </a:cubicBezTo>
                  <a:cubicBezTo>
                    <a:pt x="260" y="158"/>
                    <a:pt x="260" y="158"/>
                    <a:pt x="260" y="158"/>
                  </a:cubicBezTo>
                  <a:cubicBezTo>
                    <a:pt x="262" y="228"/>
                    <a:pt x="262" y="228"/>
                    <a:pt x="262" y="228"/>
                  </a:cubicBezTo>
                  <a:cubicBezTo>
                    <a:pt x="266" y="228"/>
                    <a:pt x="266" y="228"/>
                    <a:pt x="266" y="228"/>
                  </a:cubicBezTo>
                  <a:cubicBezTo>
                    <a:pt x="266" y="246"/>
                    <a:pt x="266" y="246"/>
                    <a:pt x="266" y="246"/>
                  </a:cubicBezTo>
                  <a:cubicBezTo>
                    <a:pt x="263" y="246"/>
                    <a:pt x="263" y="246"/>
                    <a:pt x="263" y="246"/>
                  </a:cubicBezTo>
                  <a:cubicBezTo>
                    <a:pt x="263" y="317"/>
                    <a:pt x="263" y="317"/>
                    <a:pt x="263" y="317"/>
                  </a:cubicBezTo>
                  <a:cubicBezTo>
                    <a:pt x="266" y="319"/>
                    <a:pt x="266" y="319"/>
                    <a:pt x="266" y="319"/>
                  </a:cubicBezTo>
                  <a:cubicBezTo>
                    <a:pt x="266" y="331"/>
                    <a:pt x="266" y="331"/>
                    <a:pt x="266" y="331"/>
                  </a:cubicBezTo>
                  <a:cubicBezTo>
                    <a:pt x="253" y="324"/>
                    <a:pt x="253" y="324"/>
                    <a:pt x="253" y="324"/>
                  </a:cubicBezTo>
                  <a:cubicBezTo>
                    <a:pt x="252" y="238"/>
                    <a:pt x="252" y="238"/>
                    <a:pt x="252" y="238"/>
                  </a:cubicBezTo>
                  <a:cubicBezTo>
                    <a:pt x="248" y="238"/>
                    <a:pt x="248" y="238"/>
                    <a:pt x="248" y="238"/>
                  </a:cubicBezTo>
                  <a:cubicBezTo>
                    <a:pt x="248" y="228"/>
                    <a:pt x="248" y="228"/>
                    <a:pt x="248" y="228"/>
                  </a:cubicBezTo>
                  <a:cubicBezTo>
                    <a:pt x="253" y="228"/>
                    <a:pt x="253" y="228"/>
                    <a:pt x="253" y="228"/>
                  </a:cubicBezTo>
                  <a:cubicBezTo>
                    <a:pt x="249" y="158"/>
                    <a:pt x="249" y="158"/>
                    <a:pt x="249" y="158"/>
                  </a:cubicBezTo>
                  <a:cubicBezTo>
                    <a:pt x="248" y="158"/>
                    <a:pt x="248" y="158"/>
                    <a:pt x="248" y="158"/>
                  </a:cubicBezTo>
                  <a:cubicBezTo>
                    <a:pt x="248" y="147"/>
                    <a:pt x="248" y="147"/>
                    <a:pt x="248" y="147"/>
                  </a:cubicBezTo>
                  <a:cubicBezTo>
                    <a:pt x="266" y="147"/>
                    <a:pt x="266" y="147"/>
                    <a:pt x="266" y="147"/>
                  </a:cubicBezTo>
                  <a:close/>
                  <a:moveTo>
                    <a:pt x="266" y="339"/>
                  </a:moveTo>
                  <a:cubicBezTo>
                    <a:pt x="266" y="348"/>
                    <a:pt x="266" y="348"/>
                    <a:pt x="266" y="348"/>
                  </a:cubicBezTo>
                  <a:cubicBezTo>
                    <a:pt x="248" y="348"/>
                    <a:pt x="248" y="348"/>
                    <a:pt x="248" y="348"/>
                  </a:cubicBezTo>
                  <a:cubicBezTo>
                    <a:pt x="248" y="339"/>
                    <a:pt x="248" y="339"/>
                    <a:pt x="248" y="339"/>
                  </a:cubicBezTo>
                  <a:cubicBezTo>
                    <a:pt x="266" y="339"/>
                    <a:pt x="266" y="339"/>
                    <a:pt x="266" y="339"/>
                  </a:cubicBezTo>
                  <a:close/>
                  <a:moveTo>
                    <a:pt x="266" y="362"/>
                  </a:moveTo>
                  <a:cubicBezTo>
                    <a:pt x="266" y="372"/>
                    <a:pt x="266" y="372"/>
                    <a:pt x="266" y="372"/>
                  </a:cubicBezTo>
                  <a:cubicBezTo>
                    <a:pt x="248" y="372"/>
                    <a:pt x="248" y="372"/>
                    <a:pt x="248" y="372"/>
                  </a:cubicBezTo>
                  <a:cubicBezTo>
                    <a:pt x="248" y="362"/>
                    <a:pt x="248" y="362"/>
                    <a:pt x="248" y="362"/>
                  </a:cubicBezTo>
                  <a:cubicBezTo>
                    <a:pt x="266" y="362"/>
                    <a:pt x="266" y="362"/>
                    <a:pt x="266" y="362"/>
                  </a:cubicBezTo>
                  <a:close/>
                  <a:moveTo>
                    <a:pt x="266" y="379"/>
                  </a:moveTo>
                  <a:cubicBezTo>
                    <a:pt x="266" y="391"/>
                    <a:pt x="266" y="391"/>
                    <a:pt x="266" y="391"/>
                  </a:cubicBezTo>
                  <a:cubicBezTo>
                    <a:pt x="248" y="391"/>
                    <a:pt x="248" y="391"/>
                    <a:pt x="248" y="391"/>
                  </a:cubicBezTo>
                  <a:cubicBezTo>
                    <a:pt x="248" y="379"/>
                    <a:pt x="248" y="379"/>
                    <a:pt x="248" y="379"/>
                  </a:cubicBezTo>
                  <a:cubicBezTo>
                    <a:pt x="266" y="379"/>
                    <a:pt x="266" y="379"/>
                    <a:pt x="266" y="379"/>
                  </a:cubicBezTo>
                  <a:close/>
                  <a:moveTo>
                    <a:pt x="266" y="399"/>
                  </a:moveTo>
                  <a:cubicBezTo>
                    <a:pt x="266" y="409"/>
                    <a:pt x="266" y="409"/>
                    <a:pt x="266" y="409"/>
                  </a:cubicBezTo>
                  <a:cubicBezTo>
                    <a:pt x="248" y="409"/>
                    <a:pt x="248" y="409"/>
                    <a:pt x="248" y="409"/>
                  </a:cubicBezTo>
                  <a:cubicBezTo>
                    <a:pt x="248" y="399"/>
                    <a:pt x="248" y="399"/>
                    <a:pt x="248" y="399"/>
                  </a:cubicBezTo>
                  <a:cubicBezTo>
                    <a:pt x="266" y="399"/>
                    <a:pt x="266" y="399"/>
                    <a:pt x="266" y="399"/>
                  </a:cubicBezTo>
                  <a:close/>
                  <a:moveTo>
                    <a:pt x="266" y="419"/>
                  </a:moveTo>
                  <a:cubicBezTo>
                    <a:pt x="266" y="428"/>
                    <a:pt x="266" y="428"/>
                    <a:pt x="266" y="428"/>
                  </a:cubicBezTo>
                  <a:cubicBezTo>
                    <a:pt x="248" y="428"/>
                    <a:pt x="248" y="428"/>
                    <a:pt x="248" y="428"/>
                  </a:cubicBezTo>
                  <a:cubicBezTo>
                    <a:pt x="248" y="419"/>
                    <a:pt x="248" y="419"/>
                    <a:pt x="248" y="419"/>
                  </a:cubicBezTo>
                  <a:lnTo>
                    <a:pt x="266" y="419"/>
                  </a:lnTo>
                  <a:close/>
                  <a:moveTo>
                    <a:pt x="238" y="0"/>
                  </a:moveTo>
                  <a:cubicBezTo>
                    <a:pt x="241" y="0"/>
                    <a:pt x="244" y="0"/>
                    <a:pt x="248" y="0"/>
                  </a:cubicBezTo>
                  <a:cubicBezTo>
                    <a:pt x="248" y="9"/>
                    <a:pt x="248" y="9"/>
                    <a:pt x="248" y="9"/>
                  </a:cubicBezTo>
                  <a:cubicBezTo>
                    <a:pt x="244" y="9"/>
                    <a:pt x="241" y="9"/>
                    <a:pt x="238" y="9"/>
                  </a:cubicBezTo>
                  <a:cubicBezTo>
                    <a:pt x="238" y="0"/>
                    <a:pt x="238" y="0"/>
                    <a:pt x="238" y="0"/>
                  </a:cubicBezTo>
                  <a:close/>
                  <a:moveTo>
                    <a:pt x="248" y="476"/>
                  </a:moveTo>
                  <a:cubicBezTo>
                    <a:pt x="244" y="476"/>
                    <a:pt x="241" y="476"/>
                    <a:pt x="238" y="476"/>
                  </a:cubicBezTo>
                  <a:cubicBezTo>
                    <a:pt x="238" y="468"/>
                    <a:pt x="238" y="468"/>
                    <a:pt x="238" y="468"/>
                  </a:cubicBezTo>
                  <a:cubicBezTo>
                    <a:pt x="241" y="468"/>
                    <a:pt x="244" y="468"/>
                    <a:pt x="248" y="468"/>
                  </a:cubicBezTo>
                  <a:cubicBezTo>
                    <a:pt x="248" y="476"/>
                    <a:pt x="248" y="476"/>
                    <a:pt x="248" y="476"/>
                  </a:cubicBezTo>
                  <a:close/>
                  <a:moveTo>
                    <a:pt x="248" y="48"/>
                  </a:moveTo>
                  <a:cubicBezTo>
                    <a:pt x="248" y="62"/>
                    <a:pt x="248" y="62"/>
                    <a:pt x="248" y="62"/>
                  </a:cubicBezTo>
                  <a:cubicBezTo>
                    <a:pt x="238" y="51"/>
                    <a:pt x="238" y="51"/>
                    <a:pt x="238" y="51"/>
                  </a:cubicBezTo>
                  <a:cubicBezTo>
                    <a:pt x="238" y="37"/>
                    <a:pt x="238" y="37"/>
                    <a:pt x="238" y="37"/>
                  </a:cubicBezTo>
                  <a:cubicBezTo>
                    <a:pt x="248" y="48"/>
                    <a:pt x="248" y="48"/>
                    <a:pt x="248" y="48"/>
                  </a:cubicBezTo>
                  <a:close/>
                  <a:moveTo>
                    <a:pt x="248" y="147"/>
                  </a:moveTo>
                  <a:cubicBezTo>
                    <a:pt x="248" y="158"/>
                    <a:pt x="248" y="158"/>
                    <a:pt x="248" y="158"/>
                  </a:cubicBezTo>
                  <a:cubicBezTo>
                    <a:pt x="242" y="158"/>
                    <a:pt x="242" y="158"/>
                    <a:pt x="242" y="158"/>
                  </a:cubicBezTo>
                  <a:cubicBezTo>
                    <a:pt x="242" y="159"/>
                    <a:pt x="243" y="228"/>
                    <a:pt x="243" y="228"/>
                  </a:cubicBezTo>
                  <a:cubicBezTo>
                    <a:pt x="248" y="228"/>
                    <a:pt x="248" y="228"/>
                    <a:pt x="248" y="228"/>
                  </a:cubicBezTo>
                  <a:cubicBezTo>
                    <a:pt x="248" y="238"/>
                    <a:pt x="248" y="238"/>
                    <a:pt x="248" y="238"/>
                  </a:cubicBezTo>
                  <a:cubicBezTo>
                    <a:pt x="238" y="238"/>
                    <a:pt x="238" y="238"/>
                    <a:pt x="238" y="238"/>
                  </a:cubicBezTo>
                  <a:cubicBezTo>
                    <a:pt x="238" y="147"/>
                    <a:pt x="238" y="147"/>
                    <a:pt x="238" y="147"/>
                  </a:cubicBezTo>
                  <a:cubicBezTo>
                    <a:pt x="248" y="147"/>
                    <a:pt x="248" y="147"/>
                    <a:pt x="248" y="147"/>
                  </a:cubicBezTo>
                  <a:close/>
                  <a:moveTo>
                    <a:pt x="248" y="339"/>
                  </a:moveTo>
                  <a:cubicBezTo>
                    <a:pt x="248" y="348"/>
                    <a:pt x="248" y="348"/>
                    <a:pt x="248" y="348"/>
                  </a:cubicBezTo>
                  <a:cubicBezTo>
                    <a:pt x="238" y="348"/>
                    <a:pt x="238" y="348"/>
                    <a:pt x="238" y="348"/>
                  </a:cubicBezTo>
                  <a:cubicBezTo>
                    <a:pt x="238" y="339"/>
                    <a:pt x="238" y="339"/>
                    <a:pt x="238" y="339"/>
                  </a:cubicBezTo>
                  <a:cubicBezTo>
                    <a:pt x="248" y="339"/>
                    <a:pt x="248" y="339"/>
                    <a:pt x="248" y="339"/>
                  </a:cubicBezTo>
                  <a:close/>
                  <a:moveTo>
                    <a:pt x="248" y="362"/>
                  </a:moveTo>
                  <a:cubicBezTo>
                    <a:pt x="248" y="372"/>
                    <a:pt x="248" y="372"/>
                    <a:pt x="248" y="372"/>
                  </a:cubicBezTo>
                  <a:cubicBezTo>
                    <a:pt x="238" y="372"/>
                    <a:pt x="238" y="372"/>
                    <a:pt x="238" y="372"/>
                  </a:cubicBezTo>
                  <a:cubicBezTo>
                    <a:pt x="238" y="362"/>
                    <a:pt x="238" y="362"/>
                    <a:pt x="238" y="362"/>
                  </a:cubicBezTo>
                  <a:cubicBezTo>
                    <a:pt x="248" y="362"/>
                    <a:pt x="248" y="362"/>
                    <a:pt x="248" y="362"/>
                  </a:cubicBezTo>
                  <a:close/>
                  <a:moveTo>
                    <a:pt x="248" y="379"/>
                  </a:moveTo>
                  <a:cubicBezTo>
                    <a:pt x="248" y="391"/>
                    <a:pt x="248" y="391"/>
                    <a:pt x="248" y="391"/>
                  </a:cubicBezTo>
                  <a:cubicBezTo>
                    <a:pt x="238" y="391"/>
                    <a:pt x="238" y="391"/>
                    <a:pt x="238" y="391"/>
                  </a:cubicBezTo>
                  <a:cubicBezTo>
                    <a:pt x="238" y="379"/>
                    <a:pt x="238" y="379"/>
                    <a:pt x="238" y="379"/>
                  </a:cubicBezTo>
                  <a:cubicBezTo>
                    <a:pt x="248" y="379"/>
                    <a:pt x="248" y="379"/>
                    <a:pt x="248" y="379"/>
                  </a:cubicBezTo>
                  <a:close/>
                  <a:moveTo>
                    <a:pt x="248" y="399"/>
                  </a:moveTo>
                  <a:cubicBezTo>
                    <a:pt x="248" y="409"/>
                    <a:pt x="248" y="409"/>
                    <a:pt x="248" y="409"/>
                  </a:cubicBezTo>
                  <a:cubicBezTo>
                    <a:pt x="238" y="409"/>
                    <a:pt x="238" y="409"/>
                    <a:pt x="238" y="409"/>
                  </a:cubicBezTo>
                  <a:cubicBezTo>
                    <a:pt x="238" y="399"/>
                    <a:pt x="238" y="399"/>
                    <a:pt x="238" y="399"/>
                  </a:cubicBezTo>
                  <a:cubicBezTo>
                    <a:pt x="248" y="399"/>
                    <a:pt x="248" y="399"/>
                    <a:pt x="248" y="399"/>
                  </a:cubicBezTo>
                  <a:close/>
                  <a:moveTo>
                    <a:pt x="248" y="419"/>
                  </a:moveTo>
                  <a:cubicBezTo>
                    <a:pt x="248" y="428"/>
                    <a:pt x="248" y="428"/>
                    <a:pt x="248" y="428"/>
                  </a:cubicBezTo>
                  <a:cubicBezTo>
                    <a:pt x="238" y="428"/>
                    <a:pt x="238" y="428"/>
                    <a:pt x="238" y="428"/>
                  </a:cubicBezTo>
                  <a:cubicBezTo>
                    <a:pt x="238" y="419"/>
                    <a:pt x="238" y="419"/>
                    <a:pt x="238" y="419"/>
                  </a:cubicBezTo>
                  <a:lnTo>
                    <a:pt x="248" y="419"/>
                  </a:lnTo>
                  <a:close/>
                  <a:moveTo>
                    <a:pt x="238" y="476"/>
                  </a:moveTo>
                  <a:cubicBezTo>
                    <a:pt x="234" y="476"/>
                    <a:pt x="231" y="476"/>
                    <a:pt x="228" y="476"/>
                  </a:cubicBezTo>
                  <a:cubicBezTo>
                    <a:pt x="228" y="468"/>
                    <a:pt x="228" y="468"/>
                    <a:pt x="228" y="468"/>
                  </a:cubicBezTo>
                  <a:cubicBezTo>
                    <a:pt x="228" y="468"/>
                    <a:pt x="232" y="468"/>
                    <a:pt x="238" y="468"/>
                  </a:cubicBezTo>
                  <a:cubicBezTo>
                    <a:pt x="238" y="476"/>
                    <a:pt x="238" y="476"/>
                    <a:pt x="238" y="476"/>
                  </a:cubicBezTo>
                  <a:close/>
                  <a:moveTo>
                    <a:pt x="228" y="0"/>
                  </a:moveTo>
                  <a:cubicBezTo>
                    <a:pt x="231" y="0"/>
                    <a:pt x="234" y="0"/>
                    <a:pt x="238" y="0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5" y="9"/>
                    <a:pt x="231" y="9"/>
                    <a:pt x="228" y="9"/>
                  </a:cubicBezTo>
                  <a:cubicBezTo>
                    <a:pt x="228" y="0"/>
                    <a:pt x="228" y="0"/>
                    <a:pt x="228" y="0"/>
                  </a:cubicBezTo>
                  <a:close/>
                  <a:moveTo>
                    <a:pt x="238" y="37"/>
                  </a:moveTo>
                  <a:cubicBezTo>
                    <a:pt x="238" y="51"/>
                    <a:pt x="238" y="51"/>
                    <a:pt x="238" y="51"/>
                  </a:cubicBezTo>
                  <a:cubicBezTo>
                    <a:pt x="237" y="51"/>
                    <a:pt x="237" y="51"/>
                    <a:pt x="237" y="51"/>
                  </a:cubicBezTo>
                  <a:cubicBezTo>
                    <a:pt x="228" y="61"/>
                    <a:pt x="228" y="61"/>
                    <a:pt x="228" y="61"/>
                  </a:cubicBezTo>
                  <a:cubicBezTo>
                    <a:pt x="228" y="47"/>
                    <a:pt x="228" y="47"/>
                    <a:pt x="228" y="47"/>
                  </a:cubicBezTo>
                  <a:cubicBezTo>
                    <a:pt x="237" y="37"/>
                    <a:pt x="237" y="37"/>
                    <a:pt x="237" y="37"/>
                  </a:cubicBezTo>
                  <a:cubicBezTo>
                    <a:pt x="238" y="37"/>
                    <a:pt x="238" y="37"/>
                    <a:pt x="238" y="37"/>
                  </a:cubicBezTo>
                  <a:close/>
                  <a:moveTo>
                    <a:pt x="238" y="147"/>
                  </a:moveTo>
                  <a:cubicBezTo>
                    <a:pt x="238" y="238"/>
                    <a:pt x="238" y="238"/>
                    <a:pt x="238" y="238"/>
                  </a:cubicBezTo>
                  <a:cubicBezTo>
                    <a:pt x="228" y="238"/>
                    <a:pt x="228" y="238"/>
                    <a:pt x="228" y="238"/>
                  </a:cubicBezTo>
                  <a:cubicBezTo>
                    <a:pt x="228" y="228"/>
                    <a:pt x="228" y="228"/>
                    <a:pt x="228" y="228"/>
                  </a:cubicBezTo>
                  <a:cubicBezTo>
                    <a:pt x="233" y="228"/>
                    <a:pt x="233" y="228"/>
                    <a:pt x="233" y="228"/>
                  </a:cubicBezTo>
                  <a:cubicBezTo>
                    <a:pt x="233" y="158"/>
                    <a:pt x="233" y="158"/>
                    <a:pt x="233" y="158"/>
                  </a:cubicBezTo>
                  <a:cubicBezTo>
                    <a:pt x="233" y="158"/>
                    <a:pt x="230" y="158"/>
                    <a:pt x="228" y="158"/>
                  </a:cubicBezTo>
                  <a:cubicBezTo>
                    <a:pt x="228" y="147"/>
                    <a:pt x="228" y="147"/>
                    <a:pt x="228" y="147"/>
                  </a:cubicBezTo>
                  <a:cubicBezTo>
                    <a:pt x="238" y="147"/>
                    <a:pt x="238" y="147"/>
                    <a:pt x="238" y="147"/>
                  </a:cubicBezTo>
                  <a:close/>
                  <a:moveTo>
                    <a:pt x="238" y="339"/>
                  </a:moveTo>
                  <a:cubicBezTo>
                    <a:pt x="238" y="348"/>
                    <a:pt x="238" y="348"/>
                    <a:pt x="238" y="348"/>
                  </a:cubicBezTo>
                  <a:cubicBezTo>
                    <a:pt x="228" y="348"/>
                    <a:pt x="228" y="348"/>
                    <a:pt x="228" y="348"/>
                  </a:cubicBezTo>
                  <a:cubicBezTo>
                    <a:pt x="228" y="339"/>
                    <a:pt x="228" y="339"/>
                    <a:pt x="228" y="339"/>
                  </a:cubicBezTo>
                  <a:cubicBezTo>
                    <a:pt x="238" y="339"/>
                    <a:pt x="238" y="339"/>
                    <a:pt x="238" y="339"/>
                  </a:cubicBezTo>
                  <a:close/>
                  <a:moveTo>
                    <a:pt x="238" y="362"/>
                  </a:moveTo>
                  <a:cubicBezTo>
                    <a:pt x="238" y="372"/>
                    <a:pt x="238" y="372"/>
                    <a:pt x="238" y="372"/>
                  </a:cubicBezTo>
                  <a:cubicBezTo>
                    <a:pt x="228" y="372"/>
                    <a:pt x="228" y="372"/>
                    <a:pt x="228" y="372"/>
                  </a:cubicBezTo>
                  <a:cubicBezTo>
                    <a:pt x="228" y="362"/>
                    <a:pt x="228" y="362"/>
                    <a:pt x="228" y="362"/>
                  </a:cubicBezTo>
                  <a:cubicBezTo>
                    <a:pt x="238" y="362"/>
                    <a:pt x="238" y="362"/>
                    <a:pt x="238" y="362"/>
                  </a:cubicBezTo>
                  <a:close/>
                  <a:moveTo>
                    <a:pt x="238" y="379"/>
                  </a:moveTo>
                  <a:cubicBezTo>
                    <a:pt x="238" y="391"/>
                    <a:pt x="238" y="391"/>
                    <a:pt x="238" y="391"/>
                  </a:cubicBezTo>
                  <a:cubicBezTo>
                    <a:pt x="228" y="391"/>
                    <a:pt x="228" y="391"/>
                    <a:pt x="228" y="391"/>
                  </a:cubicBezTo>
                  <a:cubicBezTo>
                    <a:pt x="228" y="379"/>
                    <a:pt x="228" y="379"/>
                    <a:pt x="228" y="379"/>
                  </a:cubicBezTo>
                  <a:cubicBezTo>
                    <a:pt x="238" y="379"/>
                    <a:pt x="238" y="379"/>
                    <a:pt x="238" y="379"/>
                  </a:cubicBezTo>
                  <a:close/>
                  <a:moveTo>
                    <a:pt x="238" y="399"/>
                  </a:moveTo>
                  <a:cubicBezTo>
                    <a:pt x="238" y="409"/>
                    <a:pt x="238" y="409"/>
                    <a:pt x="238" y="409"/>
                  </a:cubicBezTo>
                  <a:cubicBezTo>
                    <a:pt x="228" y="409"/>
                    <a:pt x="228" y="409"/>
                    <a:pt x="228" y="409"/>
                  </a:cubicBezTo>
                  <a:cubicBezTo>
                    <a:pt x="228" y="399"/>
                    <a:pt x="228" y="399"/>
                    <a:pt x="228" y="399"/>
                  </a:cubicBezTo>
                  <a:cubicBezTo>
                    <a:pt x="238" y="399"/>
                    <a:pt x="238" y="399"/>
                    <a:pt x="238" y="399"/>
                  </a:cubicBezTo>
                  <a:close/>
                  <a:moveTo>
                    <a:pt x="238" y="419"/>
                  </a:moveTo>
                  <a:cubicBezTo>
                    <a:pt x="238" y="428"/>
                    <a:pt x="238" y="428"/>
                    <a:pt x="238" y="428"/>
                  </a:cubicBezTo>
                  <a:cubicBezTo>
                    <a:pt x="228" y="428"/>
                    <a:pt x="228" y="428"/>
                    <a:pt x="228" y="428"/>
                  </a:cubicBezTo>
                  <a:cubicBezTo>
                    <a:pt x="228" y="419"/>
                    <a:pt x="228" y="419"/>
                    <a:pt x="228" y="419"/>
                  </a:cubicBezTo>
                  <a:lnTo>
                    <a:pt x="238" y="419"/>
                  </a:lnTo>
                  <a:close/>
                  <a:moveTo>
                    <a:pt x="228" y="476"/>
                  </a:moveTo>
                  <a:cubicBezTo>
                    <a:pt x="221" y="476"/>
                    <a:pt x="215" y="475"/>
                    <a:pt x="209" y="475"/>
                  </a:cubicBezTo>
                  <a:cubicBezTo>
                    <a:pt x="209" y="466"/>
                    <a:pt x="209" y="466"/>
                    <a:pt x="209" y="466"/>
                  </a:cubicBezTo>
                  <a:cubicBezTo>
                    <a:pt x="215" y="467"/>
                    <a:pt x="221" y="468"/>
                    <a:pt x="228" y="468"/>
                  </a:cubicBezTo>
                  <a:cubicBezTo>
                    <a:pt x="228" y="468"/>
                    <a:pt x="228" y="468"/>
                    <a:pt x="228" y="468"/>
                  </a:cubicBezTo>
                  <a:cubicBezTo>
                    <a:pt x="228" y="476"/>
                    <a:pt x="228" y="476"/>
                    <a:pt x="228" y="476"/>
                  </a:cubicBezTo>
                  <a:close/>
                  <a:moveTo>
                    <a:pt x="209" y="2"/>
                  </a:moveTo>
                  <a:cubicBezTo>
                    <a:pt x="215" y="1"/>
                    <a:pt x="221" y="1"/>
                    <a:pt x="228" y="0"/>
                  </a:cubicBezTo>
                  <a:cubicBezTo>
                    <a:pt x="228" y="9"/>
                    <a:pt x="228" y="9"/>
                    <a:pt x="228" y="9"/>
                  </a:cubicBezTo>
                  <a:cubicBezTo>
                    <a:pt x="222" y="9"/>
                    <a:pt x="215" y="10"/>
                    <a:pt x="209" y="11"/>
                  </a:cubicBezTo>
                  <a:cubicBezTo>
                    <a:pt x="209" y="2"/>
                    <a:pt x="209" y="2"/>
                    <a:pt x="209" y="2"/>
                  </a:cubicBezTo>
                  <a:close/>
                  <a:moveTo>
                    <a:pt x="228" y="47"/>
                  </a:moveTo>
                  <a:cubicBezTo>
                    <a:pt x="228" y="61"/>
                    <a:pt x="228" y="61"/>
                    <a:pt x="228" y="61"/>
                  </a:cubicBezTo>
                  <a:cubicBezTo>
                    <a:pt x="209" y="81"/>
                    <a:pt x="209" y="81"/>
                    <a:pt x="209" y="81"/>
                  </a:cubicBezTo>
                  <a:cubicBezTo>
                    <a:pt x="209" y="66"/>
                    <a:pt x="209" y="66"/>
                    <a:pt x="209" y="66"/>
                  </a:cubicBezTo>
                  <a:cubicBezTo>
                    <a:pt x="228" y="47"/>
                    <a:pt x="228" y="47"/>
                    <a:pt x="228" y="47"/>
                  </a:cubicBezTo>
                  <a:close/>
                  <a:moveTo>
                    <a:pt x="228" y="147"/>
                  </a:moveTo>
                  <a:cubicBezTo>
                    <a:pt x="228" y="158"/>
                    <a:pt x="228" y="158"/>
                    <a:pt x="228" y="158"/>
                  </a:cubicBezTo>
                  <a:cubicBezTo>
                    <a:pt x="227" y="158"/>
                    <a:pt x="227" y="158"/>
                    <a:pt x="227" y="158"/>
                  </a:cubicBezTo>
                  <a:cubicBezTo>
                    <a:pt x="223" y="228"/>
                    <a:pt x="223" y="228"/>
                    <a:pt x="223" y="228"/>
                  </a:cubicBezTo>
                  <a:cubicBezTo>
                    <a:pt x="228" y="228"/>
                    <a:pt x="228" y="228"/>
                    <a:pt x="228" y="228"/>
                  </a:cubicBezTo>
                  <a:cubicBezTo>
                    <a:pt x="228" y="238"/>
                    <a:pt x="228" y="238"/>
                    <a:pt x="228" y="238"/>
                  </a:cubicBezTo>
                  <a:cubicBezTo>
                    <a:pt x="223" y="238"/>
                    <a:pt x="223" y="238"/>
                    <a:pt x="223" y="238"/>
                  </a:cubicBezTo>
                  <a:cubicBezTo>
                    <a:pt x="223" y="324"/>
                    <a:pt x="223" y="324"/>
                    <a:pt x="223" y="324"/>
                  </a:cubicBezTo>
                  <a:cubicBezTo>
                    <a:pt x="209" y="331"/>
                    <a:pt x="209" y="331"/>
                    <a:pt x="209" y="331"/>
                  </a:cubicBezTo>
                  <a:cubicBezTo>
                    <a:pt x="209" y="319"/>
                    <a:pt x="209" y="319"/>
                    <a:pt x="209" y="319"/>
                  </a:cubicBezTo>
                  <a:cubicBezTo>
                    <a:pt x="212" y="317"/>
                    <a:pt x="212" y="317"/>
                    <a:pt x="212" y="317"/>
                  </a:cubicBezTo>
                  <a:cubicBezTo>
                    <a:pt x="211" y="246"/>
                    <a:pt x="211" y="246"/>
                    <a:pt x="211" y="246"/>
                  </a:cubicBezTo>
                  <a:cubicBezTo>
                    <a:pt x="209" y="246"/>
                    <a:pt x="209" y="246"/>
                    <a:pt x="209" y="246"/>
                  </a:cubicBezTo>
                  <a:cubicBezTo>
                    <a:pt x="209" y="228"/>
                    <a:pt x="209" y="228"/>
                    <a:pt x="209" y="228"/>
                  </a:cubicBezTo>
                  <a:cubicBezTo>
                    <a:pt x="213" y="228"/>
                    <a:pt x="213" y="228"/>
                    <a:pt x="213" y="228"/>
                  </a:cubicBezTo>
                  <a:cubicBezTo>
                    <a:pt x="215" y="158"/>
                    <a:pt x="215" y="158"/>
                    <a:pt x="215" y="158"/>
                  </a:cubicBezTo>
                  <a:cubicBezTo>
                    <a:pt x="210" y="158"/>
                    <a:pt x="210" y="158"/>
                    <a:pt x="210" y="158"/>
                  </a:cubicBezTo>
                  <a:cubicBezTo>
                    <a:pt x="209" y="167"/>
                    <a:pt x="209" y="167"/>
                    <a:pt x="209" y="167"/>
                  </a:cubicBezTo>
                  <a:cubicBezTo>
                    <a:pt x="209" y="147"/>
                    <a:pt x="209" y="147"/>
                    <a:pt x="209" y="147"/>
                  </a:cubicBezTo>
                  <a:cubicBezTo>
                    <a:pt x="228" y="147"/>
                    <a:pt x="228" y="147"/>
                    <a:pt x="228" y="147"/>
                  </a:cubicBezTo>
                  <a:close/>
                  <a:moveTo>
                    <a:pt x="228" y="339"/>
                  </a:moveTo>
                  <a:cubicBezTo>
                    <a:pt x="228" y="348"/>
                    <a:pt x="228" y="348"/>
                    <a:pt x="228" y="348"/>
                  </a:cubicBezTo>
                  <a:cubicBezTo>
                    <a:pt x="209" y="348"/>
                    <a:pt x="209" y="348"/>
                    <a:pt x="209" y="348"/>
                  </a:cubicBezTo>
                  <a:cubicBezTo>
                    <a:pt x="209" y="339"/>
                    <a:pt x="209" y="339"/>
                    <a:pt x="209" y="339"/>
                  </a:cubicBezTo>
                  <a:cubicBezTo>
                    <a:pt x="228" y="339"/>
                    <a:pt x="228" y="339"/>
                    <a:pt x="228" y="339"/>
                  </a:cubicBezTo>
                  <a:close/>
                  <a:moveTo>
                    <a:pt x="228" y="362"/>
                  </a:moveTo>
                  <a:cubicBezTo>
                    <a:pt x="228" y="372"/>
                    <a:pt x="228" y="372"/>
                    <a:pt x="228" y="372"/>
                  </a:cubicBezTo>
                  <a:cubicBezTo>
                    <a:pt x="209" y="372"/>
                    <a:pt x="209" y="372"/>
                    <a:pt x="209" y="372"/>
                  </a:cubicBezTo>
                  <a:cubicBezTo>
                    <a:pt x="209" y="362"/>
                    <a:pt x="209" y="362"/>
                    <a:pt x="209" y="362"/>
                  </a:cubicBezTo>
                  <a:cubicBezTo>
                    <a:pt x="228" y="362"/>
                    <a:pt x="228" y="362"/>
                    <a:pt x="228" y="362"/>
                  </a:cubicBezTo>
                  <a:close/>
                  <a:moveTo>
                    <a:pt x="228" y="379"/>
                  </a:moveTo>
                  <a:cubicBezTo>
                    <a:pt x="228" y="391"/>
                    <a:pt x="228" y="391"/>
                    <a:pt x="228" y="391"/>
                  </a:cubicBezTo>
                  <a:cubicBezTo>
                    <a:pt x="221" y="391"/>
                    <a:pt x="215" y="391"/>
                    <a:pt x="209" y="391"/>
                  </a:cubicBezTo>
                  <a:cubicBezTo>
                    <a:pt x="209" y="379"/>
                    <a:pt x="209" y="379"/>
                    <a:pt x="209" y="379"/>
                  </a:cubicBezTo>
                  <a:cubicBezTo>
                    <a:pt x="228" y="379"/>
                    <a:pt x="228" y="379"/>
                    <a:pt x="228" y="379"/>
                  </a:cubicBezTo>
                  <a:close/>
                  <a:moveTo>
                    <a:pt x="228" y="399"/>
                  </a:moveTo>
                  <a:cubicBezTo>
                    <a:pt x="228" y="409"/>
                    <a:pt x="228" y="409"/>
                    <a:pt x="228" y="409"/>
                  </a:cubicBezTo>
                  <a:cubicBezTo>
                    <a:pt x="209" y="409"/>
                    <a:pt x="209" y="409"/>
                    <a:pt x="209" y="409"/>
                  </a:cubicBezTo>
                  <a:cubicBezTo>
                    <a:pt x="209" y="399"/>
                    <a:pt x="209" y="399"/>
                    <a:pt x="209" y="399"/>
                  </a:cubicBezTo>
                  <a:cubicBezTo>
                    <a:pt x="228" y="399"/>
                    <a:pt x="228" y="399"/>
                    <a:pt x="228" y="399"/>
                  </a:cubicBezTo>
                  <a:close/>
                  <a:moveTo>
                    <a:pt x="228" y="419"/>
                  </a:moveTo>
                  <a:cubicBezTo>
                    <a:pt x="228" y="428"/>
                    <a:pt x="228" y="428"/>
                    <a:pt x="228" y="428"/>
                  </a:cubicBezTo>
                  <a:cubicBezTo>
                    <a:pt x="209" y="428"/>
                    <a:pt x="209" y="428"/>
                    <a:pt x="209" y="428"/>
                  </a:cubicBezTo>
                  <a:cubicBezTo>
                    <a:pt x="209" y="419"/>
                    <a:pt x="209" y="419"/>
                    <a:pt x="209" y="419"/>
                  </a:cubicBezTo>
                  <a:lnTo>
                    <a:pt x="228" y="419"/>
                  </a:lnTo>
                  <a:close/>
                  <a:moveTo>
                    <a:pt x="209" y="475"/>
                  </a:moveTo>
                  <a:cubicBezTo>
                    <a:pt x="205" y="474"/>
                    <a:pt x="200" y="474"/>
                    <a:pt x="196" y="473"/>
                  </a:cubicBezTo>
                  <a:cubicBezTo>
                    <a:pt x="196" y="464"/>
                    <a:pt x="196" y="464"/>
                    <a:pt x="196" y="464"/>
                  </a:cubicBezTo>
                  <a:cubicBezTo>
                    <a:pt x="200" y="465"/>
                    <a:pt x="204" y="466"/>
                    <a:pt x="209" y="466"/>
                  </a:cubicBezTo>
                  <a:cubicBezTo>
                    <a:pt x="209" y="475"/>
                    <a:pt x="209" y="475"/>
                    <a:pt x="209" y="475"/>
                  </a:cubicBezTo>
                  <a:close/>
                  <a:moveTo>
                    <a:pt x="196" y="4"/>
                  </a:moveTo>
                  <a:cubicBezTo>
                    <a:pt x="200" y="3"/>
                    <a:pt x="205" y="2"/>
                    <a:pt x="209" y="2"/>
                  </a:cubicBezTo>
                  <a:cubicBezTo>
                    <a:pt x="209" y="11"/>
                    <a:pt x="209" y="11"/>
                    <a:pt x="209" y="11"/>
                  </a:cubicBezTo>
                  <a:cubicBezTo>
                    <a:pt x="205" y="11"/>
                    <a:pt x="200" y="12"/>
                    <a:pt x="196" y="13"/>
                  </a:cubicBezTo>
                  <a:cubicBezTo>
                    <a:pt x="196" y="4"/>
                    <a:pt x="196" y="4"/>
                    <a:pt x="196" y="4"/>
                  </a:cubicBezTo>
                  <a:close/>
                  <a:moveTo>
                    <a:pt x="209" y="66"/>
                  </a:moveTo>
                  <a:cubicBezTo>
                    <a:pt x="209" y="81"/>
                    <a:pt x="209" y="81"/>
                    <a:pt x="209" y="81"/>
                  </a:cubicBezTo>
                  <a:cubicBezTo>
                    <a:pt x="200" y="90"/>
                    <a:pt x="200" y="90"/>
                    <a:pt x="200" y="90"/>
                  </a:cubicBezTo>
                  <a:cubicBezTo>
                    <a:pt x="196" y="87"/>
                    <a:pt x="196" y="87"/>
                    <a:pt x="196" y="87"/>
                  </a:cubicBezTo>
                  <a:cubicBezTo>
                    <a:pt x="196" y="75"/>
                    <a:pt x="196" y="75"/>
                    <a:pt x="196" y="75"/>
                  </a:cubicBezTo>
                  <a:cubicBezTo>
                    <a:pt x="199" y="77"/>
                    <a:pt x="199" y="77"/>
                    <a:pt x="199" y="77"/>
                  </a:cubicBezTo>
                  <a:cubicBezTo>
                    <a:pt x="209" y="66"/>
                    <a:pt x="209" y="66"/>
                    <a:pt x="209" y="66"/>
                  </a:cubicBezTo>
                  <a:close/>
                  <a:moveTo>
                    <a:pt x="209" y="147"/>
                  </a:moveTo>
                  <a:cubicBezTo>
                    <a:pt x="209" y="167"/>
                    <a:pt x="209" y="167"/>
                    <a:pt x="209" y="167"/>
                  </a:cubicBezTo>
                  <a:cubicBezTo>
                    <a:pt x="202" y="228"/>
                    <a:pt x="202" y="228"/>
                    <a:pt x="202" y="228"/>
                  </a:cubicBezTo>
                  <a:cubicBezTo>
                    <a:pt x="209" y="228"/>
                    <a:pt x="209" y="228"/>
                    <a:pt x="209" y="228"/>
                  </a:cubicBezTo>
                  <a:cubicBezTo>
                    <a:pt x="209" y="246"/>
                    <a:pt x="209" y="246"/>
                    <a:pt x="209" y="246"/>
                  </a:cubicBezTo>
                  <a:cubicBezTo>
                    <a:pt x="196" y="246"/>
                    <a:pt x="196" y="246"/>
                    <a:pt x="196" y="246"/>
                  </a:cubicBezTo>
                  <a:cubicBezTo>
                    <a:pt x="196" y="198"/>
                    <a:pt x="196" y="198"/>
                    <a:pt x="196" y="198"/>
                  </a:cubicBezTo>
                  <a:cubicBezTo>
                    <a:pt x="201" y="158"/>
                    <a:pt x="201" y="158"/>
                    <a:pt x="201" y="158"/>
                  </a:cubicBezTo>
                  <a:cubicBezTo>
                    <a:pt x="196" y="158"/>
                    <a:pt x="196" y="158"/>
                    <a:pt x="196" y="158"/>
                  </a:cubicBezTo>
                  <a:cubicBezTo>
                    <a:pt x="196" y="147"/>
                    <a:pt x="196" y="147"/>
                    <a:pt x="196" y="147"/>
                  </a:cubicBezTo>
                  <a:cubicBezTo>
                    <a:pt x="209" y="147"/>
                    <a:pt x="209" y="147"/>
                    <a:pt x="209" y="147"/>
                  </a:cubicBezTo>
                  <a:close/>
                  <a:moveTo>
                    <a:pt x="209" y="319"/>
                  </a:moveTo>
                  <a:cubicBezTo>
                    <a:pt x="209" y="331"/>
                    <a:pt x="209" y="331"/>
                    <a:pt x="209" y="331"/>
                  </a:cubicBezTo>
                  <a:cubicBezTo>
                    <a:pt x="196" y="338"/>
                    <a:pt x="196" y="338"/>
                    <a:pt x="196" y="338"/>
                  </a:cubicBezTo>
                  <a:cubicBezTo>
                    <a:pt x="196" y="325"/>
                    <a:pt x="196" y="325"/>
                    <a:pt x="196" y="325"/>
                  </a:cubicBezTo>
                  <a:cubicBezTo>
                    <a:pt x="209" y="319"/>
                    <a:pt x="209" y="319"/>
                    <a:pt x="209" y="319"/>
                  </a:cubicBezTo>
                  <a:close/>
                  <a:moveTo>
                    <a:pt x="209" y="339"/>
                  </a:moveTo>
                  <a:cubicBezTo>
                    <a:pt x="209" y="348"/>
                    <a:pt x="209" y="348"/>
                    <a:pt x="209" y="348"/>
                  </a:cubicBezTo>
                  <a:cubicBezTo>
                    <a:pt x="196" y="348"/>
                    <a:pt x="196" y="348"/>
                    <a:pt x="196" y="348"/>
                  </a:cubicBezTo>
                  <a:cubicBezTo>
                    <a:pt x="196" y="339"/>
                    <a:pt x="196" y="339"/>
                    <a:pt x="196" y="339"/>
                  </a:cubicBezTo>
                  <a:cubicBezTo>
                    <a:pt x="209" y="339"/>
                    <a:pt x="209" y="339"/>
                    <a:pt x="209" y="339"/>
                  </a:cubicBezTo>
                  <a:close/>
                  <a:moveTo>
                    <a:pt x="209" y="362"/>
                  </a:moveTo>
                  <a:cubicBezTo>
                    <a:pt x="209" y="372"/>
                    <a:pt x="209" y="372"/>
                    <a:pt x="209" y="372"/>
                  </a:cubicBezTo>
                  <a:cubicBezTo>
                    <a:pt x="196" y="372"/>
                    <a:pt x="196" y="372"/>
                    <a:pt x="196" y="372"/>
                  </a:cubicBezTo>
                  <a:cubicBezTo>
                    <a:pt x="196" y="362"/>
                    <a:pt x="196" y="362"/>
                    <a:pt x="196" y="362"/>
                  </a:cubicBezTo>
                  <a:cubicBezTo>
                    <a:pt x="209" y="362"/>
                    <a:pt x="209" y="362"/>
                    <a:pt x="209" y="362"/>
                  </a:cubicBezTo>
                  <a:close/>
                  <a:moveTo>
                    <a:pt x="209" y="379"/>
                  </a:moveTo>
                  <a:cubicBezTo>
                    <a:pt x="209" y="391"/>
                    <a:pt x="209" y="391"/>
                    <a:pt x="209" y="391"/>
                  </a:cubicBezTo>
                  <a:cubicBezTo>
                    <a:pt x="204" y="391"/>
                    <a:pt x="200" y="391"/>
                    <a:pt x="196" y="391"/>
                  </a:cubicBezTo>
                  <a:cubicBezTo>
                    <a:pt x="196" y="379"/>
                    <a:pt x="196" y="379"/>
                    <a:pt x="196" y="379"/>
                  </a:cubicBezTo>
                  <a:cubicBezTo>
                    <a:pt x="209" y="379"/>
                    <a:pt x="209" y="379"/>
                    <a:pt x="209" y="379"/>
                  </a:cubicBezTo>
                  <a:close/>
                  <a:moveTo>
                    <a:pt x="209" y="399"/>
                  </a:moveTo>
                  <a:cubicBezTo>
                    <a:pt x="209" y="409"/>
                    <a:pt x="209" y="409"/>
                    <a:pt x="209" y="409"/>
                  </a:cubicBezTo>
                  <a:cubicBezTo>
                    <a:pt x="196" y="409"/>
                    <a:pt x="196" y="409"/>
                    <a:pt x="196" y="409"/>
                  </a:cubicBezTo>
                  <a:cubicBezTo>
                    <a:pt x="196" y="399"/>
                    <a:pt x="196" y="399"/>
                    <a:pt x="196" y="399"/>
                  </a:cubicBezTo>
                  <a:cubicBezTo>
                    <a:pt x="209" y="399"/>
                    <a:pt x="209" y="399"/>
                    <a:pt x="209" y="399"/>
                  </a:cubicBezTo>
                  <a:close/>
                  <a:moveTo>
                    <a:pt x="209" y="419"/>
                  </a:moveTo>
                  <a:cubicBezTo>
                    <a:pt x="209" y="428"/>
                    <a:pt x="209" y="428"/>
                    <a:pt x="209" y="428"/>
                  </a:cubicBezTo>
                  <a:cubicBezTo>
                    <a:pt x="196" y="428"/>
                    <a:pt x="196" y="428"/>
                    <a:pt x="196" y="428"/>
                  </a:cubicBezTo>
                  <a:cubicBezTo>
                    <a:pt x="196" y="419"/>
                    <a:pt x="196" y="419"/>
                    <a:pt x="196" y="419"/>
                  </a:cubicBezTo>
                  <a:lnTo>
                    <a:pt x="209" y="419"/>
                  </a:lnTo>
                  <a:close/>
                  <a:moveTo>
                    <a:pt x="196" y="473"/>
                  </a:moveTo>
                  <a:cubicBezTo>
                    <a:pt x="191" y="472"/>
                    <a:pt x="187" y="471"/>
                    <a:pt x="182" y="470"/>
                  </a:cubicBezTo>
                  <a:cubicBezTo>
                    <a:pt x="182" y="461"/>
                    <a:pt x="182" y="461"/>
                    <a:pt x="182" y="461"/>
                  </a:cubicBezTo>
                  <a:cubicBezTo>
                    <a:pt x="187" y="463"/>
                    <a:pt x="191" y="464"/>
                    <a:pt x="196" y="464"/>
                  </a:cubicBezTo>
                  <a:cubicBezTo>
                    <a:pt x="196" y="473"/>
                    <a:pt x="196" y="473"/>
                    <a:pt x="196" y="473"/>
                  </a:cubicBezTo>
                  <a:close/>
                  <a:moveTo>
                    <a:pt x="182" y="7"/>
                  </a:moveTo>
                  <a:cubicBezTo>
                    <a:pt x="187" y="6"/>
                    <a:pt x="191" y="5"/>
                    <a:pt x="196" y="4"/>
                  </a:cubicBezTo>
                  <a:cubicBezTo>
                    <a:pt x="196" y="13"/>
                    <a:pt x="196" y="13"/>
                    <a:pt x="196" y="13"/>
                  </a:cubicBezTo>
                  <a:cubicBezTo>
                    <a:pt x="192" y="13"/>
                    <a:pt x="187" y="14"/>
                    <a:pt x="182" y="16"/>
                  </a:cubicBezTo>
                  <a:cubicBezTo>
                    <a:pt x="182" y="7"/>
                    <a:pt x="182" y="7"/>
                    <a:pt x="182" y="7"/>
                  </a:cubicBezTo>
                  <a:close/>
                  <a:moveTo>
                    <a:pt x="196" y="75"/>
                  </a:moveTo>
                  <a:cubicBezTo>
                    <a:pt x="196" y="87"/>
                    <a:pt x="196" y="87"/>
                    <a:pt x="196" y="87"/>
                  </a:cubicBezTo>
                  <a:cubicBezTo>
                    <a:pt x="182" y="75"/>
                    <a:pt x="182" y="75"/>
                    <a:pt x="182" y="75"/>
                  </a:cubicBezTo>
                  <a:cubicBezTo>
                    <a:pt x="182" y="63"/>
                    <a:pt x="182" y="63"/>
                    <a:pt x="182" y="63"/>
                  </a:cubicBezTo>
                  <a:cubicBezTo>
                    <a:pt x="196" y="75"/>
                    <a:pt x="196" y="75"/>
                    <a:pt x="196" y="75"/>
                  </a:cubicBezTo>
                  <a:close/>
                  <a:moveTo>
                    <a:pt x="196" y="147"/>
                  </a:moveTo>
                  <a:cubicBezTo>
                    <a:pt x="196" y="158"/>
                    <a:pt x="196" y="158"/>
                    <a:pt x="196" y="158"/>
                  </a:cubicBezTo>
                  <a:cubicBezTo>
                    <a:pt x="192" y="158"/>
                    <a:pt x="192" y="158"/>
                    <a:pt x="192" y="158"/>
                  </a:cubicBezTo>
                  <a:cubicBezTo>
                    <a:pt x="182" y="226"/>
                    <a:pt x="182" y="226"/>
                    <a:pt x="182" y="226"/>
                  </a:cubicBezTo>
                  <a:cubicBezTo>
                    <a:pt x="182" y="157"/>
                    <a:pt x="182" y="157"/>
                    <a:pt x="182" y="157"/>
                  </a:cubicBezTo>
                  <a:cubicBezTo>
                    <a:pt x="183" y="155"/>
                    <a:pt x="183" y="155"/>
                    <a:pt x="183" y="155"/>
                  </a:cubicBezTo>
                  <a:cubicBezTo>
                    <a:pt x="182" y="155"/>
                    <a:pt x="182" y="155"/>
                    <a:pt x="182" y="155"/>
                  </a:cubicBezTo>
                  <a:cubicBezTo>
                    <a:pt x="182" y="145"/>
                    <a:pt x="182" y="145"/>
                    <a:pt x="182" y="145"/>
                  </a:cubicBezTo>
                  <a:cubicBezTo>
                    <a:pt x="186" y="147"/>
                    <a:pt x="186" y="147"/>
                    <a:pt x="186" y="147"/>
                  </a:cubicBezTo>
                  <a:cubicBezTo>
                    <a:pt x="196" y="147"/>
                    <a:pt x="196" y="147"/>
                    <a:pt x="196" y="147"/>
                  </a:cubicBezTo>
                  <a:close/>
                  <a:moveTo>
                    <a:pt x="196" y="198"/>
                  </a:moveTo>
                  <a:cubicBezTo>
                    <a:pt x="193" y="228"/>
                    <a:pt x="193" y="228"/>
                    <a:pt x="193" y="228"/>
                  </a:cubicBezTo>
                  <a:cubicBezTo>
                    <a:pt x="182" y="228"/>
                    <a:pt x="182" y="228"/>
                    <a:pt x="182" y="228"/>
                  </a:cubicBezTo>
                  <a:cubicBezTo>
                    <a:pt x="182" y="246"/>
                    <a:pt x="182" y="246"/>
                    <a:pt x="182" y="246"/>
                  </a:cubicBezTo>
                  <a:cubicBezTo>
                    <a:pt x="196" y="246"/>
                    <a:pt x="196" y="246"/>
                    <a:pt x="196" y="246"/>
                  </a:cubicBezTo>
                  <a:cubicBezTo>
                    <a:pt x="196" y="198"/>
                    <a:pt x="196" y="198"/>
                    <a:pt x="196" y="198"/>
                  </a:cubicBezTo>
                  <a:close/>
                  <a:moveTo>
                    <a:pt x="196" y="325"/>
                  </a:moveTo>
                  <a:cubicBezTo>
                    <a:pt x="196" y="338"/>
                    <a:pt x="196" y="338"/>
                    <a:pt x="196" y="338"/>
                  </a:cubicBezTo>
                  <a:cubicBezTo>
                    <a:pt x="194" y="339"/>
                    <a:pt x="194" y="339"/>
                    <a:pt x="194" y="339"/>
                  </a:cubicBezTo>
                  <a:cubicBezTo>
                    <a:pt x="196" y="339"/>
                    <a:pt x="196" y="339"/>
                    <a:pt x="196" y="339"/>
                  </a:cubicBezTo>
                  <a:cubicBezTo>
                    <a:pt x="196" y="348"/>
                    <a:pt x="196" y="348"/>
                    <a:pt x="196" y="348"/>
                  </a:cubicBezTo>
                  <a:cubicBezTo>
                    <a:pt x="182" y="348"/>
                    <a:pt x="182" y="348"/>
                    <a:pt x="182" y="348"/>
                  </a:cubicBezTo>
                  <a:cubicBezTo>
                    <a:pt x="182" y="333"/>
                    <a:pt x="182" y="333"/>
                    <a:pt x="182" y="333"/>
                  </a:cubicBezTo>
                  <a:cubicBezTo>
                    <a:pt x="196" y="325"/>
                    <a:pt x="196" y="325"/>
                    <a:pt x="196" y="325"/>
                  </a:cubicBezTo>
                  <a:close/>
                  <a:moveTo>
                    <a:pt x="196" y="362"/>
                  </a:moveTo>
                  <a:cubicBezTo>
                    <a:pt x="196" y="372"/>
                    <a:pt x="196" y="372"/>
                    <a:pt x="196" y="372"/>
                  </a:cubicBezTo>
                  <a:cubicBezTo>
                    <a:pt x="182" y="372"/>
                    <a:pt x="182" y="372"/>
                    <a:pt x="182" y="372"/>
                  </a:cubicBezTo>
                  <a:cubicBezTo>
                    <a:pt x="182" y="362"/>
                    <a:pt x="182" y="362"/>
                    <a:pt x="182" y="362"/>
                  </a:cubicBezTo>
                  <a:cubicBezTo>
                    <a:pt x="196" y="362"/>
                    <a:pt x="196" y="362"/>
                    <a:pt x="196" y="362"/>
                  </a:cubicBezTo>
                  <a:close/>
                  <a:moveTo>
                    <a:pt x="196" y="379"/>
                  </a:moveTo>
                  <a:cubicBezTo>
                    <a:pt x="196" y="391"/>
                    <a:pt x="196" y="391"/>
                    <a:pt x="196" y="391"/>
                  </a:cubicBezTo>
                  <a:cubicBezTo>
                    <a:pt x="191" y="391"/>
                    <a:pt x="186" y="391"/>
                    <a:pt x="182" y="391"/>
                  </a:cubicBezTo>
                  <a:cubicBezTo>
                    <a:pt x="182" y="379"/>
                    <a:pt x="182" y="379"/>
                    <a:pt x="182" y="379"/>
                  </a:cubicBezTo>
                  <a:cubicBezTo>
                    <a:pt x="196" y="379"/>
                    <a:pt x="196" y="379"/>
                    <a:pt x="196" y="379"/>
                  </a:cubicBezTo>
                  <a:close/>
                  <a:moveTo>
                    <a:pt x="196" y="399"/>
                  </a:moveTo>
                  <a:cubicBezTo>
                    <a:pt x="196" y="409"/>
                    <a:pt x="196" y="409"/>
                    <a:pt x="196" y="409"/>
                  </a:cubicBezTo>
                  <a:cubicBezTo>
                    <a:pt x="182" y="409"/>
                    <a:pt x="182" y="409"/>
                    <a:pt x="182" y="409"/>
                  </a:cubicBezTo>
                  <a:cubicBezTo>
                    <a:pt x="182" y="399"/>
                    <a:pt x="182" y="399"/>
                    <a:pt x="182" y="399"/>
                  </a:cubicBezTo>
                  <a:cubicBezTo>
                    <a:pt x="196" y="399"/>
                    <a:pt x="196" y="399"/>
                    <a:pt x="196" y="399"/>
                  </a:cubicBezTo>
                  <a:close/>
                  <a:moveTo>
                    <a:pt x="196" y="419"/>
                  </a:moveTo>
                  <a:cubicBezTo>
                    <a:pt x="196" y="428"/>
                    <a:pt x="196" y="428"/>
                    <a:pt x="196" y="428"/>
                  </a:cubicBezTo>
                  <a:cubicBezTo>
                    <a:pt x="182" y="428"/>
                    <a:pt x="182" y="428"/>
                    <a:pt x="182" y="428"/>
                  </a:cubicBezTo>
                  <a:cubicBezTo>
                    <a:pt x="182" y="419"/>
                    <a:pt x="182" y="419"/>
                    <a:pt x="182" y="419"/>
                  </a:cubicBezTo>
                  <a:lnTo>
                    <a:pt x="196" y="419"/>
                  </a:lnTo>
                  <a:close/>
                  <a:moveTo>
                    <a:pt x="182" y="470"/>
                  </a:moveTo>
                  <a:cubicBezTo>
                    <a:pt x="176" y="468"/>
                    <a:pt x="170" y="467"/>
                    <a:pt x="163" y="465"/>
                  </a:cubicBezTo>
                  <a:cubicBezTo>
                    <a:pt x="163" y="456"/>
                    <a:pt x="163" y="456"/>
                    <a:pt x="163" y="456"/>
                  </a:cubicBezTo>
                  <a:cubicBezTo>
                    <a:pt x="169" y="458"/>
                    <a:pt x="176" y="460"/>
                    <a:pt x="182" y="461"/>
                  </a:cubicBezTo>
                  <a:cubicBezTo>
                    <a:pt x="182" y="470"/>
                    <a:pt x="182" y="470"/>
                    <a:pt x="182" y="470"/>
                  </a:cubicBezTo>
                  <a:close/>
                  <a:moveTo>
                    <a:pt x="163" y="12"/>
                  </a:moveTo>
                  <a:cubicBezTo>
                    <a:pt x="170" y="10"/>
                    <a:pt x="176" y="8"/>
                    <a:pt x="182" y="7"/>
                  </a:cubicBezTo>
                  <a:cubicBezTo>
                    <a:pt x="182" y="16"/>
                    <a:pt x="182" y="16"/>
                    <a:pt x="182" y="16"/>
                  </a:cubicBezTo>
                  <a:cubicBezTo>
                    <a:pt x="176" y="17"/>
                    <a:pt x="170" y="19"/>
                    <a:pt x="163" y="21"/>
                  </a:cubicBezTo>
                  <a:cubicBezTo>
                    <a:pt x="163" y="12"/>
                    <a:pt x="163" y="12"/>
                    <a:pt x="163" y="12"/>
                  </a:cubicBezTo>
                  <a:close/>
                  <a:moveTo>
                    <a:pt x="182" y="63"/>
                  </a:moveTo>
                  <a:cubicBezTo>
                    <a:pt x="182" y="75"/>
                    <a:pt x="182" y="75"/>
                    <a:pt x="182" y="75"/>
                  </a:cubicBezTo>
                  <a:cubicBezTo>
                    <a:pt x="179" y="73"/>
                    <a:pt x="179" y="73"/>
                    <a:pt x="179" y="73"/>
                  </a:cubicBezTo>
                  <a:cubicBezTo>
                    <a:pt x="175" y="69"/>
                    <a:pt x="171" y="73"/>
                    <a:pt x="171" y="73"/>
                  </a:cubicBezTo>
                  <a:cubicBezTo>
                    <a:pt x="168" y="74"/>
                    <a:pt x="166" y="75"/>
                    <a:pt x="163" y="77"/>
                  </a:cubicBezTo>
                  <a:cubicBezTo>
                    <a:pt x="163" y="66"/>
                    <a:pt x="163" y="66"/>
                    <a:pt x="163" y="66"/>
                  </a:cubicBezTo>
                  <a:cubicBezTo>
                    <a:pt x="167" y="64"/>
                    <a:pt x="171" y="62"/>
                    <a:pt x="174" y="60"/>
                  </a:cubicBezTo>
                  <a:cubicBezTo>
                    <a:pt x="174" y="60"/>
                    <a:pt x="179" y="60"/>
                    <a:pt x="181" y="61"/>
                  </a:cubicBezTo>
                  <a:cubicBezTo>
                    <a:pt x="182" y="63"/>
                    <a:pt x="182" y="63"/>
                    <a:pt x="182" y="63"/>
                  </a:cubicBezTo>
                  <a:close/>
                  <a:moveTo>
                    <a:pt x="182" y="145"/>
                  </a:moveTo>
                  <a:cubicBezTo>
                    <a:pt x="182" y="155"/>
                    <a:pt x="182" y="155"/>
                    <a:pt x="182" y="155"/>
                  </a:cubicBezTo>
                  <a:cubicBezTo>
                    <a:pt x="166" y="148"/>
                    <a:pt x="166" y="148"/>
                    <a:pt x="166" y="148"/>
                  </a:cubicBezTo>
                  <a:cubicBezTo>
                    <a:pt x="166" y="148"/>
                    <a:pt x="176" y="176"/>
                    <a:pt x="176" y="176"/>
                  </a:cubicBezTo>
                  <a:cubicBezTo>
                    <a:pt x="163" y="176"/>
                    <a:pt x="163" y="176"/>
                    <a:pt x="163" y="176"/>
                  </a:cubicBezTo>
                  <a:cubicBezTo>
                    <a:pt x="163" y="136"/>
                    <a:pt x="163" y="136"/>
                    <a:pt x="163" y="136"/>
                  </a:cubicBezTo>
                  <a:cubicBezTo>
                    <a:pt x="182" y="145"/>
                    <a:pt x="182" y="145"/>
                    <a:pt x="182" y="145"/>
                  </a:cubicBezTo>
                  <a:close/>
                  <a:moveTo>
                    <a:pt x="182" y="157"/>
                  </a:moveTo>
                  <a:cubicBezTo>
                    <a:pt x="172" y="228"/>
                    <a:pt x="172" y="228"/>
                    <a:pt x="172" y="228"/>
                  </a:cubicBezTo>
                  <a:cubicBezTo>
                    <a:pt x="163" y="222"/>
                    <a:pt x="163" y="222"/>
                    <a:pt x="163" y="222"/>
                  </a:cubicBezTo>
                  <a:cubicBezTo>
                    <a:pt x="163" y="233"/>
                    <a:pt x="163" y="233"/>
                    <a:pt x="163" y="233"/>
                  </a:cubicBezTo>
                  <a:cubicBezTo>
                    <a:pt x="171" y="238"/>
                    <a:pt x="171" y="238"/>
                    <a:pt x="171" y="238"/>
                  </a:cubicBezTo>
                  <a:cubicBezTo>
                    <a:pt x="171" y="337"/>
                    <a:pt x="171" y="337"/>
                    <a:pt x="171" y="337"/>
                  </a:cubicBezTo>
                  <a:cubicBezTo>
                    <a:pt x="163" y="337"/>
                    <a:pt x="163" y="337"/>
                    <a:pt x="163" y="337"/>
                  </a:cubicBezTo>
                  <a:cubicBezTo>
                    <a:pt x="163" y="348"/>
                    <a:pt x="163" y="348"/>
                    <a:pt x="163" y="348"/>
                  </a:cubicBezTo>
                  <a:cubicBezTo>
                    <a:pt x="171" y="348"/>
                    <a:pt x="171" y="348"/>
                    <a:pt x="171" y="348"/>
                  </a:cubicBezTo>
                  <a:cubicBezTo>
                    <a:pt x="171" y="347"/>
                    <a:pt x="167" y="365"/>
                    <a:pt x="163" y="384"/>
                  </a:cubicBezTo>
                  <a:cubicBezTo>
                    <a:pt x="163" y="428"/>
                    <a:pt x="163" y="428"/>
                    <a:pt x="163" y="428"/>
                  </a:cubicBezTo>
                  <a:cubicBezTo>
                    <a:pt x="182" y="428"/>
                    <a:pt x="182" y="428"/>
                    <a:pt x="182" y="428"/>
                  </a:cubicBezTo>
                  <a:cubicBezTo>
                    <a:pt x="182" y="419"/>
                    <a:pt x="182" y="419"/>
                    <a:pt x="182" y="419"/>
                  </a:cubicBezTo>
                  <a:cubicBezTo>
                    <a:pt x="168" y="419"/>
                    <a:pt x="168" y="419"/>
                    <a:pt x="168" y="419"/>
                  </a:cubicBezTo>
                  <a:cubicBezTo>
                    <a:pt x="168" y="409"/>
                    <a:pt x="168" y="409"/>
                    <a:pt x="168" y="409"/>
                  </a:cubicBezTo>
                  <a:cubicBezTo>
                    <a:pt x="182" y="409"/>
                    <a:pt x="182" y="409"/>
                    <a:pt x="182" y="409"/>
                  </a:cubicBezTo>
                  <a:cubicBezTo>
                    <a:pt x="182" y="399"/>
                    <a:pt x="182" y="399"/>
                    <a:pt x="182" y="399"/>
                  </a:cubicBezTo>
                  <a:cubicBezTo>
                    <a:pt x="171" y="399"/>
                    <a:pt x="171" y="399"/>
                    <a:pt x="171" y="399"/>
                  </a:cubicBezTo>
                  <a:cubicBezTo>
                    <a:pt x="171" y="391"/>
                    <a:pt x="171" y="391"/>
                    <a:pt x="171" y="391"/>
                  </a:cubicBezTo>
                  <a:cubicBezTo>
                    <a:pt x="171" y="391"/>
                    <a:pt x="175" y="391"/>
                    <a:pt x="182" y="391"/>
                  </a:cubicBezTo>
                  <a:cubicBezTo>
                    <a:pt x="182" y="379"/>
                    <a:pt x="182" y="379"/>
                    <a:pt x="182" y="379"/>
                  </a:cubicBezTo>
                  <a:cubicBezTo>
                    <a:pt x="174" y="379"/>
                    <a:pt x="174" y="379"/>
                    <a:pt x="174" y="379"/>
                  </a:cubicBezTo>
                  <a:cubicBezTo>
                    <a:pt x="176" y="372"/>
                    <a:pt x="176" y="372"/>
                    <a:pt x="176" y="372"/>
                  </a:cubicBezTo>
                  <a:cubicBezTo>
                    <a:pt x="182" y="372"/>
                    <a:pt x="182" y="372"/>
                    <a:pt x="182" y="372"/>
                  </a:cubicBezTo>
                  <a:cubicBezTo>
                    <a:pt x="182" y="362"/>
                    <a:pt x="182" y="362"/>
                    <a:pt x="182" y="362"/>
                  </a:cubicBezTo>
                  <a:cubicBezTo>
                    <a:pt x="178" y="362"/>
                    <a:pt x="178" y="362"/>
                    <a:pt x="178" y="362"/>
                  </a:cubicBezTo>
                  <a:cubicBezTo>
                    <a:pt x="178" y="362"/>
                    <a:pt x="181" y="347"/>
                    <a:pt x="181" y="348"/>
                  </a:cubicBezTo>
                  <a:cubicBezTo>
                    <a:pt x="182" y="348"/>
                    <a:pt x="182" y="348"/>
                    <a:pt x="182" y="348"/>
                  </a:cubicBezTo>
                  <a:cubicBezTo>
                    <a:pt x="182" y="333"/>
                    <a:pt x="182" y="333"/>
                    <a:pt x="182" y="333"/>
                  </a:cubicBezTo>
                  <a:cubicBezTo>
                    <a:pt x="181" y="333"/>
                    <a:pt x="181" y="333"/>
                    <a:pt x="181" y="333"/>
                  </a:cubicBezTo>
                  <a:cubicBezTo>
                    <a:pt x="181" y="333"/>
                    <a:pt x="181" y="246"/>
                    <a:pt x="181" y="246"/>
                  </a:cubicBezTo>
                  <a:cubicBezTo>
                    <a:pt x="182" y="246"/>
                    <a:pt x="182" y="246"/>
                    <a:pt x="182" y="246"/>
                  </a:cubicBezTo>
                  <a:cubicBezTo>
                    <a:pt x="182" y="228"/>
                    <a:pt x="182" y="228"/>
                    <a:pt x="182" y="228"/>
                  </a:cubicBezTo>
                  <a:cubicBezTo>
                    <a:pt x="182" y="228"/>
                    <a:pt x="182" y="228"/>
                    <a:pt x="182" y="228"/>
                  </a:cubicBezTo>
                  <a:cubicBezTo>
                    <a:pt x="182" y="226"/>
                    <a:pt x="182" y="226"/>
                    <a:pt x="182" y="226"/>
                  </a:cubicBezTo>
                  <a:lnTo>
                    <a:pt x="182" y="157"/>
                  </a:lnTo>
                  <a:close/>
                  <a:moveTo>
                    <a:pt x="163" y="465"/>
                  </a:moveTo>
                  <a:cubicBezTo>
                    <a:pt x="154" y="461"/>
                    <a:pt x="145" y="458"/>
                    <a:pt x="136" y="454"/>
                  </a:cubicBezTo>
                  <a:cubicBezTo>
                    <a:pt x="136" y="444"/>
                    <a:pt x="136" y="444"/>
                    <a:pt x="136" y="444"/>
                  </a:cubicBezTo>
                  <a:cubicBezTo>
                    <a:pt x="143" y="448"/>
                    <a:pt x="153" y="452"/>
                    <a:pt x="163" y="456"/>
                  </a:cubicBezTo>
                  <a:cubicBezTo>
                    <a:pt x="163" y="465"/>
                    <a:pt x="163" y="465"/>
                    <a:pt x="163" y="465"/>
                  </a:cubicBezTo>
                  <a:close/>
                  <a:moveTo>
                    <a:pt x="136" y="23"/>
                  </a:moveTo>
                  <a:cubicBezTo>
                    <a:pt x="145" y="19"/>
                    <a:pt x="154" y="15"/>
                    <a:pt x="163" y="12"/>
                  </a:cubicBezTo>
                  <a:cubicBezTo>
                    <a:pt x="163" y="21"/>
                    <a:pt x="163" y="21"/>
                    <a:pt x="163" y="21"/>
                  </a:cubicBezTo>
                  <a:cubicBezTo>
                    <a:pt x="154" y="24"/>
                    <a:pt x="145" y="28"/>
                    <a:pt x="136" y="32"/>
                  </a:cubicBezTo>
                  <a:cubicBezTo>
                    <a:pt x="136" y="23"/>
                    <a:pt x="136" y="23"/>
                    <a:pt x="136" y="23"/>
                  </a:cubicBezTo>
                  <a:close/>
                  <a:moveTo>
                    <a:pt x="163" y="66"/>
                  </a:moveTo>
                  <a:cubicBezTo>
                    <a:pt x="163" y="77"/>
                    <a:pt x="163" y="77"/>
                    <a:pt x="163" y="77"/>
                  </a:cubicBezTo>
                  <a:cubicBezTo>
                    <a:pt x="154" y="82"/>
                    <a:pt x="145" y="86"/>
                    <a:pt x="136" y="90"/>
                  </a:cubicBezTo>
                  <a:cubicBezTo>
                    <a:pt x="136" y="79"/>
                    <a:pt x="136" y="79"/>
                    <a:pt x="136" y="79"/>
                  </a:cubicBezTo>
                  <a:cubicBezTo>
                    <a:pt x="145" y="75"/>
                    <a:pt x="154" y="71"/>
                    <a:pt x="163" y="66"/>
                  </a:cubicBezTo>
                  <a:close/>
                  <a:moveTo>
                    <a:pt x="163" y="136"/>
                  </a:moveTo>
                  <a:cubicBezTo>
                    <a:pt x="163" y="176"/>
                    <a:pt x="163" y="176"/>
                    <a:pt x="163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59" y="197"/>
                    <a:pt x="159" y="197"/>
                    <a:pt x="159" y="197"/>
                  </a:cubicBezTo>
                  <a:cubicBezTo>
                    <a:pt x="142" y="207"/>
                    <a:pt x="142" y="207"/>
                    <a:pt x="142" y="207"/>
                  </a:cubicBezTo>
                  <a:cubicBezTo>
                    <a:pt x="163" y="222"/>
                    <a:pt x="163" y="222"/>
                    <a:pt x="163" y="222"/>
                  </a:cubicBezTo>
                  <a:cubicBezTo>
                    <a:pt x="163" y="233"/>
                    <a:pt x="163" y="233"/>
                    <a:pt x="163" y="233"/>
                  </a:cubicBezTo>
                  <a:cubicBezTo>
                    <a:pt x="156" y="229"/>
                    <a:pt x="156" y="229"/>
                    <a:pt x="156" y="229"/>
                  </a:cubicBezTo>
                  <a:cubicBezTo>
                    <a:pt x="156" y="228"/>
                    <a:pt x="156" y="337"/>
                    <a:pt x="156" y="337"/>
                  </a:cubicBezTo>
                  <a:cubicBezTo>
                    <a:pt x="163" y="337"/>
                    <a:pt x="163" y="337"/>
                    <a:pt x="163" y="337"/>
                  </a:cubicBezTo>
                  <a:cubicBezTo>
                    <a:pt x="163" y="348"/>
                    <a:pt x="163" y="348"/>
                    <a:pt x="163" y="348"/>
                  </a:cubicBezTo>
                  <a:cubicBezTo>
                    <a:pt x="136" y="348"/>
                    <a:pt x="136" y="348"/>
                    <a:pt x="136" y="348"/>
                  </a:cubicBezTo>
                  <a:cubicBezTo>
                    <a:pt x="136" y="219"/>
                    <a:pt x="136" y="219"/>
                    <a:pt x="136" y="219"/>
                  </a:cubicBezTo>
                  <a:cubicBezTo>
                    <a:pt x="141" y="219"/>
                    <a:pt x="141" y="219"/>
                    <a:pt x="141" y="219"/>
                  </a:cubicBezTo>
                  <a:cubicBezTo>
                    <a:pt x="136" y="215"/>
                    <a:pt x="136" y="215"/>
                    <a:pt x="136" y="215"/>
                  </a:cubicBezTo>
                  <a:cubicBezTo>
                    <a:pt x="136" y="198"/>
                    <a:pt x="136" y="198"/>
                    <a:pt x="136" y="198"/>
                  </a:cubicBezTo>
                  <a:cubicBezTo>
                    <a:pt x="146" y="193"/>
                    <a:pt x="146" y="193"/>
                    <a:pt x="146" y="193"/>
                  </a:cubicBezTo>
                  <a:cubicBezTo>
                    <a:pt x="136" y="176"/>
                    <a:pt x="136" y="176"/>
                    <a:pt x="136" y="176"/>
                  </a:cubicBezTo>
                  <a:cubicBezTo>
                    <a:pt x="136" y="167"/>
                    <a:pt x="136" y="167"/>
                    <a:pt x="136" y="167"/>
                  </a:cubicBezTo>
                  <a:cubicBezTo>
                    <a:pt x="162" y="167"/>
                    <a:pt x="162" y="167"/>
                    <a:pt x="162" y="167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63" y="136"/>
                    <a:pt x="163" y="136"/>
                    <a:pt x="163" y="136"/>
                  </a:cubicBezTo>
                  <a:close/>
                  <a:moveTo>
                    <a:pt x="163" y="384"/>
                  </a:moveTo>
                  <a:cubicBezTo>
                    <a:pt x="163" y="428"/>
                    <a:pt x="163" y="428"/>
                    <a:pt x="163" y="428"/>
                  </a:cubicBezTo>
                  <a:cubicBezTo>
                    <a:pt x="154" y="427"/>
                    <a:pt x="154" y="427"/>
                    <a:pt x="154" y="427"/>
                  </a:cubicBezTo>
                  <a:cubicBezTo>
                    <a:pt x="154" y="427"/>
                    <a:pt x="159" y="405"/>
                    <a:pt x="163" y="384"/>
                  </a:cubicBezTo>
                  <a:close/>
                  <a:moveTo>
                    <a:pt x="136" y="454"/>
                  </a:moveTo>
                  <a:cubicBezTo>
                    <a:pt x="129" y="450"/>
                    <a:pt x="122" y="447"/>
                    <a:pt x="115" y="443"/>
                  </a:cubicBezTo>
                  <a:cubicBezTo>
                    <a:pt x="115" y="433"/>
                    <a:pt x="115" y="433"/>
                    <a:pt x="115" y="433"/>
                  </a:cubicBezTo>
                  <a:cubicBezTo>
                    <a:pt x="116" y="433"/>
                    <a:pt x="116" y="433"/>
                    <a:pt x="116" y="433"/>
                  </a:cubicBezTo>
                  <a:cubicBezTo>
                    <a:pt x="116" y="433"/>
                    <a:pt x="123" y="438"/>
                    <a:pt x="136" y="444"/>
                  </a:cubicBezTo>
                  <a:cubicBezTo>
                    <a:pt x="136" y="454"/>
                    <a:pt x="136" y="454"/>
                    <a:pt x="136" y="454"/>
                  </a:cubicBezTo>
                  <a:close/>
                  <a:moveTo>
                    <a:pt x="115" y="34"/>
                  </a:moveTo>
                  <a:cubicBezTo>
                    <a:pt x="122" y="30"/>
                    <a:pt x="129" y="26"/>
                    <a:pt x="136" y="23"/>
                  </a:cubicBezTo>
                  <a:cubicBezTo>
                    <a:pt x="136" y="32"/>
                    <a:pt x="136" y="32"/>
                    <a:pt x="136" y="32"/>
                  </a:cubicBezTo>
                  <a:cubicBezTo>
                    <a:pt x="129" y="36"/>
                    <a:pt x="122" y="40"/>
                    <a:pt x="115" y="44"/>
                  </a:cubicBezTo>
                  <a:cubicBezTo>
                    <a:pt x="115" y="34"/>
                    <a:pt x="115" y="34"/>
                    <a:pt x="115" y="34"/>
                  </a:cubicBezTo>
                  <a:close/>
                  <a:moveTo>
                    <a:pt x="136" y="79"/>
                  </a:moveTo>
                  <a:cubicBezTo>
                    <a:pt x="136" y="90"/>
                    <a:pt x="136" y="90"/>
                    <a:pt x="136" y="90"/>
                  </a:cubicBezTo>
                  <a:cubicBezTo>
                    <a:pt x="129" y="93"/>
                    <a:pt x="122" y="96"/>
                    <a:pt x="115" y="98"/>
                  </a:cubicBezTo>
                  <a:cubicBezTo>
                    <a:pt x="115" y="88"/>
                    <a:pt x="115" y="88"/>
                    <a:pt x="115" y="88"/>
                  </a:cubicBezTo>
                  <a:cubicBezTo>
                    <a:pt x="122" y="86"/>
                    <a:pt x="129" y="83"/>
                    <a:pt x="136" y="79"/>
                  </a:cubicBezTo>
                  <a:close/>
                  <a:moveTo>
                    <a:pt x="136" y="167"/>
                  </a:moveTo>
                  <a:cubicBezTo>
                    <a:pt x="136" y="176"/>
                    <a:pt x="136" y="176"/>
                    <a:pt x="136" y="176"/>
                  </a:cubicBezTo>
                  <a:cubicBezTo>
                    <a:pt x="131" y="167"/>
                    <a:pt x="131" y="167"/>
                    <a:pt x="131" y="167"/>
                  </a:cubicBezTo>
                  <a:cubicBezTo>
                    <a:pt x="136" y="167"/>
                    <a:pt x="136" y="167"/>
                    <a:pt x="136" y="167"/>
                  </a:cubicBezTo>
                  <a:close/>
                  <a:moveTo>
                    <a:pt x="136" y="198"/>
                  </a:moveTo>
                  <a:cubicBezTo>
                    <a:pt x="136" y="215"/>
                    <a:pt x="136" y="215"/>
                    <a:pt x="136" y="215"/>
                  </a:cubicBezTo>
                  <a:cubicBezTo>
                    <a:pt x="132" y="211"/>
                    <a:pt x="132" y="211"/>
                    <a:pt x="132" y="211"/>
                  </a:cubicBezTo>
                  <a:cubicBezTo>
                    <a:pt x="132" y="218"/>
                    <a:pt x="132" y="218"/>
                    <a:pt x="132" y="218"/>
                  </a:cubicBezTo>
                  <a:cubicBezTo>
                    <a:pt x="136" y="219"/>
                    <a:pt x="136" y="219"/>
                    <a:pt x="136" y="219"/>
                  </a:cubicBezTo>
                  <a:cubicBezTo>
                    <a:pt x="136" y="348"/>
                    <a:pt x="136" y="348"/>
                    <a:pt x="136" y="348"/>
                  </a:cubicBezTo>
                  <a:cubicBezTo>
                    <a:pt x="115" y="347"/>
                    <a:pt x="115" y="347"/>
                    <a:pt x="115" y="347"/>
                  </a:cubicBezTo>
                  <a:cubicBezTo>
                    <a:pt x="115" y="297"/>
                    <a:pt x="115" y="297"/>
                    <a:pt x="115" y="297"/>
                  </a:cubicBezTo>
                  <a:cubicBezTo>
                    <a:pt x="127" y="297"/>
                    <a:pt x="127" y="297"/>
                    <a:pt x="127" y="297"/>
                  </a:cubicBezTo>
                  <a:cubicBezTo>
                    <a:pt x="127" y="261"/>
                    <a:pt x="127" y="261"/>
                    <a:pt x="127" y="261"/>
                  </a:cubicBezTo>
                  <a:cubicBezTo>
                    <a:pt x="115" y="261"/>
                    <a:pt x="115" y="261"/>
                    <a:pt x="115" y="261"/>
                  </a:cubicBezTo>
                  <a:cubicBezTo>
                    <a:pt x="115" y="218"/>
                    <a:pt x="115" y="218"/>
                    <a:pt x="115" y="218"/>
                  </a:cubicBezTo>
                  <a:cubicBezTo>
                    <a:pt x="120" y="218"/>
                    <a:pt x="120" y="218"/>
                    <a:pt x="120" y="218"/>
                  </a:cubicBezTo>
                  <a:cubicBezTo>
                    <a:pt x="121" y="202"/>
                    <a:pt x="121" y="202"/>
                    <a:pt x="121" y="202"/>
                  </a:cubicBezTo>
                  <a:cubicBezTo>
                    <a:pt x="115" y="202"/>
                    <a:pt x="115" y="202"/>
                    <a:pt x="115" y="202"/>
                  </a:cubicBezTo>
                  <a:cubicBezTo>
                    <a:pt x="115" y="190"/>
                    <a:pt x="115" y="190"/>
                    <a:pt x="115" y="190"/>
                  </a:cubicBezTo>
                  <a:cubicBezTo>
                    <a:pt x="132" y="190"/>
                    <a:pt x="132" y="190"/>
                    <a:pt x="132" y="190"/>
                  </a:cubicBezTo>
                  <a:cubicBezTo>
                    <a:pt x="132" y="200"/>
                    <a:pt x="132" y="200"/>
                    <a:pt x="132" y="200"/>
                  </a:cubicBezTo>
                  <a:lnTo>
                    <a:pt x="136" y="198"/>
                  </a:lnTo>
                  <a:close/>
                  <a:moveTo>
                    <a:pt x="115" y="443"/>
                  </a:moveTo>
                  <a:cubicBezTo>
                    <a:pt x="97" y="431"/>
                    <a:pt x="79" y="417"/>
                    <a:pt x="64" y="401"/>
                  </a:cubicBezTo>
                  <a:cubicBezTo>
                    <a:pt x="64" y="388"/>
                    <a:pt x="64" y="388"/>
                    <a:pt x="64" y="388"/>
                  </a:cubicBezTo>
                  <a:cubicBezTo>
                    <a:pt x="77" y="404"/>
                    <a:pt x="94" y="420"/>
                    <a:pt x="115" y="433"/>
                  </a:cubicBezTo>
                  <a:cubicBezTo>
                    <a:pt x="115" y="443"/>
                    <a:pt x="115" y="443"/>
                    <a:pt x="115" y="443"/>
                  </a:cubicBezTo>
                  <a:close/>
                  <a:moveTo>
                    <a:pt x="64" y="75"/>
                  </a:moveTo>
                  <a:cubicBezTo>
                    <a:pt x="79" y="59"/>
                    <a:pt x="97" y="45"/>
                    <a:pt x="115" y="34"/>
                  </a:cubicBezTo>
                  <a:cubicBezTo>
                    <a:pt x="115" y="44"/>
                    <a:pt x="115" y="44"/>
                    <a:pt x="115" y="44"/>
                  </a:cubicBezTo>
                  <a:cubicBezTo>
                    <a:pt x="111" y="47"/>
                    <a:pt x="107" y="50"/>
                    <a:pt x="102" y="53"/>
                  </a:cubicBezTo>
                  <a:cubicBezTo>
                    <a:pt x="102" y="53"/>
                    <a:pt x="82" y="68"/>
                    <a:pt x="64" y="88"/>
                  </a:cubicBezTo>
                  <a:cubicBezTo>
                    <a:pt x="64" y="75"/>
                    <a:pt x="64" y="75"/>
                    <a:pt x="64" y="75"/>
                  </a:cubicBezTo>
                  <a:close/>
                  <a:moveTo>
                    <a:pt x="115" y="88"/>
                  </a:moveTo>
                  <a:cubicBezTo>
                    <a:pt x="115" y="98"/>
                    <a:pt x="115" y="98"/>
                    <a:pt x="115" y="98"/>
                  </a:cubicBezTo>
                  <a:cubicBezTo>
                    <a:pt x="95" y="106"/>
                    <a:pt x="77" y="111"/>
                    <a:pt x="64" y="114"/>
                  </a:cubicBezTo>
                  <a:cubicBezTo>
                    <a:pt x="64" y="105"/>
                    <a:pt x="64" y="105"/>
                    <a:pt x="64" y="105"/>
                  </a:cubicBezTo>
                  <a:cubicBezTo>
                    <a:pt x="76" y="103"/>
                    <a:pt x="93" y="97"/>
                    <a:pt x="115" y="88"/>
                  </a:cubicBezTo>
                  <a:close/>
                  <a:moveTo>
                    <a:pt x="115" y="190"/>
                  </a:moveTo>
                  <a:cubicBezTo>
                    <a:pt x="115" y="202"/>
                    <a:pt x="115" y="202"/>
                    <a:pt x="115" y="202"/>
                  </a:cubicBezTo>
                  <a:cubicBezTo>
                    <a:pt x="103" y="202"/>
                    <a:pt x="103" y="202"/>
                    <a:pt x="103" y="202"/>
                  </a:cubicBezTo>
                  <a:cubicBezTo>
                    <a:pt x="103" y="174"/>
                    <a:pt x="103" y="174"/>
                    <a:pt x="103" y="174"/>
                  </a:cubicBezTo>
                  <a:cubicBezTo>
                    <a:pt x="77" y="174"/>
                    <a:pt x="77" y="174"/>
                    <a:pt x="77" y="174"/>
                  </a:cubicBezTo>
                  <a:cubicBezTo>
                    <a:pt x="91" y="147"/>
                    <a:pt x="91" y="147"/>
                    <a:pt x="91" y="147"/>
                  </a:cubicBezTo>
                  <a:cubicBezTo>
                    <a:pt x="64" y="147"/>
                    <a:pt x="64" y="147"/>
                    <a:pt x="64" y="147"/>
                  </a:cubicBezTo>
                  <a:cubicBezTo>
                    <a:pt x="64" y="137"/>
                    <a:pt x="64" y="137"/>
                    <a:pt x="64" y="137"/>
                  </a:cubicBezTo>
                  <a:cubicBezTo>
                    <a:pt x="83" y="137"/>
                    <a:pt x="83" y="137"/>
                    <a:pt x="83" y="137"/>
                  </a:cubicBezTo>
                  <a:cubicBezTo>
                    <a:pt x="113" y="124"/>
                    <a:pt x="113" y="124"/>
                    <a:pt x="113" y="124"/>
                  </a:cubicBezTo>
                  <a:cubicBezTo>
                    <a:pt x="92" y="164"/>
                    <a:pt x="92" y="164"/>
                    <a:pt x="92" y="164"/>
                  </a:cubicBezTo>
                  <a:cubicBezTo>
                    <a:pt x="112" y="164"/>
                    <a:pt x="112" y="164"/>
                    <a:pt x="112" y="164"/>
                  </a:cubicBezTo>
                  <a:cubicBezTo>
                    <a:pt x="112" y="191"/>
                    <a:pt x="112" y="191"/>
                    <a:pt x="112" y="191"/>
                  </a:cubicBezTo>
                  <a:cubicBezTo>
                    <a:pt x="115" y="190"/>
                    <a:pt x="115" y="190"/>
                    <a:pt x="115" y="190"/>
                  </a:cubicBezTo>
                  <a:close/>
                  <a:moveTo>
                    <a:pt x="115" y="218"/>
                  </a:moveTo>
                  <a:cubicBezTo>
                    <a:pt x="114" y="218"/>
                    <a:pt x="114" y="218"/>
                    <a:pt x="114" y="218"/>
                  </a:cubicBezTo>
                  <a:cubicBezTo>
                    <a:pt x="114" y="209"/>
                    <a:pt x="114" y="209"/>
                    <a:pt x="114" y="209"/>
                  </a:cubicBezTo>
                  <a:cubicBezTo>
                    <a:pt x="114" y="209"/>
                    <a:pt x="114" y="209"/>
                    <a:pt x="114" y="209"/>
                  </a:cubicBezTo>
                  <a:cubicBezTo>
                    <a:pt x="85" y="209"/>
                    <a:pt x="85" y="209"/>
                    <a:pt x="85" y="209"/>
                  </a:cubicBezTo>
                  <a:cubicBezTo>
                    <a:pt x="84" y="205"/>
                    <a:pt x="84" y="205"/>
                    <a:pt x="84" y="205"/>
                  </a:cubicBezTo>
                  <a:cubicBezTo>
                    <a:pt x="88" y="205"/>
                    <a:pt x="88" y="205"/>
                    <a:pt x="88" y="205"/>
                  </a:cubicBezTo>
                  <a:cubicBezTo>
                    <a:pt x="88" y="192"/>
                    <a:pt x="88" y="192"/>
                    <a:pt x="88" y="192"/>
                  </a:cubicBezTo>
                  <a:cubicBezTo>
                    <a:pt x="64" y="192"/>
                    <a:pt x="64" y="192"/>
                    <a:pt x="64" y="192"/>
                  </a:cubicBezTo>
                  <a:cubicBezTo>
                    <a:pt x="64" y="347"/>
                    <a:pt x="64" y="347"/>
                    <a:pt x="64" y="347"/>
                  </a:cubicBezTo>
                  <a:cubicBezTo>
                    <a:pt x="115" y="347"/>
                    <a:pt x="115" y="347"/>
                    <a:pt x="115" y="347"/>
                  </a:cubicBezTo>
                  <a:cubicBezTo>
                    <a:pt x="115" y="297"/>
                    <a:pt x="115" y="297"/>
                    <a:pt x="115" y="297"/>
                  </a:cubicBezTo>
                  <a:cubicBezTo>
                    <a:pt x="104" y="297"/>
                    <a:pt x="104" y="297"/>
                    <a:pt x="104" y="297"/>
                  </a:cubicBezTo>
                  <a:cubicBezTo>
                    <a:pt x="104" y="261"/>
                    <a:pt x="104" y="261"/>
                    <a:pt x="104" y="261"/>
                  </a:cubicBezTo>
                  <a:cubicBezTo>
                    <a:pt x="115" y="261"/>
                    <a:pt x="115" y="261"/>
                    <a:pt x="115" y="261"/>
                  </a:cubicBezTo>
                  <a:lnTo>
                    <a:pt x="115" y="218"/>
                  </a:lnTo>
                  <a:close/>
                  <a:moveTo>
                    <a:pt x="64" y="401"/>
                  </a:moveTo>
                  <a:cubicBezTo>
                    <a:pt x="46" y="382"/>
                    <a:pt x="32" y="360"/>
                    <a:pt x="21" y="336"/>
                  </a:cubicBezTo>
                  <a:cubicBezTo>
                    <a:pt x="21" y="312"/>
                    <a:pt x="21" y="312"/>
                    <a:pt x="21" y="312"/>
                  </a:cubicBezTo>
                  <a:cubicBezTo>
                    <a:pt x="23" y="321"/>
                    <a:pt x="26" y="326"/>
                    <a:pt x="26" y="326"/>
                  </a:cubicBezTo>
                  <a:cubicBezTo>
                    <a:pt x="26" y="209"/>
                    <a:pt x="26" y="209"/>
                    <a:pt x="26" y="209"/>
                  </a:cubicBezTo>
                  <a:cubicBezTo>
                    <a:pt x="50" y="209"/>
                    <a:pt x="50" y="209"/>
                    <a:pt x="50" y="209"/>
                  </a:cubicBezTo>
                  <a:cubicBezTo>
                    <a:pt x="50" y="205"/>
                    <a:pt x="50" y="205"/>
                    <a:pt x="50" y="205"/>
                  </a:cubicBezTo>
                  <a:cubicBezTo>
                    <a:pt x="46" y="205"/>
                    <a:pt x="46" y="205"/>
                    <a:pt x="46" y="205"/>
                  </a:cubicBezTo>
                  <a:cubicBezTo>
                    <a:pt x="46" y="192"/>
                    <a:pt x="46" y="192"/>
                    <a:pt x="46" y="192"/>
                  </a:cubicBezTo>
                  <a:cubicBezTo>
                    <a:pt x="64" y="192"/>
                    <a:pt x="64" y="192"/>
                    <a:pt x="64" y="192"/>
                  </a:cubicBezTo>
                  <a:cubicBezTo>
                    <a:pt x="64" y="347"/>
                    <a:pt x="64" y="347"/>
                    <a:pt x="64" y="347"/>
                  </a:cubicBezTo>
                  <a:cubicBezTo>
                    <a:pt x="35" y="347"/>
                    <a:pt x="35" y="347"/>
                    <a:pt x="35" y="347"/>
                  </a:cubicBezTo>
                  <a:cubicBezTo>
                    <a:pt x="35" y="347"/>
                    <a:pt x="45" y="366"/>
                    <a:pt x="64" y="388"/>
                  </a:cubicBezTo>
                  <a:cubicBezTo>
                    <a:pt x="64" y="401"/>
                    <a:pt x="64" y="401"/>
                    <a:pt x="64" y="401"/>
                  </a:cubicBezTo>
                  <a:close/>
                  <a:moveTo>
                    <a:pt x="21" y="141"/>
                  </a:moveTo>
                  <a:cubicBezTo>
                    <a:pt x="21" y="163"/>
                    <a:pt x="21" y="163"/>
                    <a:pt x="21" y="163"/>
                  </a:cubicBezTo>
                  <a:cubicBezTo>
                    <a:pt x="23" y="157"/>
                    <a:pt x="25" y="150"/>
                    <a:pt x="27" y="146"/>
                  </a:cubicBezTo>
                  <a:cubicBezTo>
                    <a:pt x="28" y="178"/>
                    <a:pt x="28" y="178"/>
                    <a:pt x="28" y="178"/>
                  </a:cubicBezTo>
                  <a:cubicBezTo>
                    <a:pt x="21" y="183"/>
                    <a:pt x="21" y="183"/>
                    <a:pt x="21" y="183"/>
                  </a:cubicBezTo>
                  <a:cubicBezTo>
                    <a:pt x="21" y="195"/>
                    <a:pt x="21" y="195"/>
                    <a:pt x="21" y="195"/>
                  </a:cubicBezTo>
                  <a:cubicBezTo>
                    <a:pt x="37" y="183"/>
                    <a:pt x="37" y="183"/>
                    <a:pt x="37" y="183"/>
                  </a:cubicBezTo>
                  <a:cubicBezTo>
                    <a:pt x="37" y="183"/>
                    <a:pt x="36" y="147"/>
                    <a:pt x="37" y="147"/>
                  </a:cubicBezTo>
                  <a:cubicBezTo>
                    <a:pt x="64" y="147"/>
                    <a:pt x="64" y="147"/>
                    <a:pt x="64" y="147"/>
                  </a:cubicBezTo>
                  <a:cubicBezTo>
                    <a:pt x="64" y="137"/>
                    <a:pt x="64" y="137"/>
                    <a:pt x="64" y="137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32" y="137"/>
                    <a:pt x="36" y="128"/>
                    <a:pt x="42" y="119"/>
                  </a:cubicBezTo>
                  <a:cubicBezTo>
                    <a:pt x="42" y="119"/>
                    <a:pt x="50" y="118"/>
                    <a:pt x="64" y="114"/>
                  </a:cubicBezTo>
                  <a:cubicBezTo>
                    <a:pt x="64" y="105"/>
                    <a:pt x="64" y="105"/>
                    <a:pt x="64" y="105"/>
                  </a:cubicBezTo>
                  <a:cubicBezTo>
                    <a:pt x="54" y="108"/>
                    <a:pt x="49" y="109"/>
                    <a:pt x="49" y="109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50" y="107"/>
                    <a:pt x="50" y="107"/>
                    <a:pt x="50" y="107"/>
                  </a:cubicBezTo>
                  <a:cubicBezTo>
                    <a:pt x="54" y="100"/>
                    <a:pt x="59" y="94"/>
                    <a:pt x="64" y="88"/>
                  </a:cubicBezTo>
                  <a:cubicBezTo>
                    <a:pt x="64" y="75"/>
                    <a:pt x="64" y="75"/>
                    <a:pt x="64" y="75"/>
                  </a:cubicBezTo>
                  <a:cubicBezTo>
                    <a:pt x="46" y="95"/>
                    <a:pt x="32" y="117"/>
                    <a:pt x="21" y="141"/>
                  </a:cubicBezTo>
                  <a:close/>
                  <a:moveTo>
                    <a:pt x="21" y="336"/>
                  </a:moveTo>
                  <a:cubicBezTo>
                    <a:pt x="7" y="306"/>
                    <a:pt x="0" y="273"/>
                    <a:pt x="0" y="238"/>
                  </a:cubicBezTo>
                  <a:cubicBezTo>
                    <a:pt x="0" y="204"/>
                    <a:pt x="7" y="171"/>
                    <a:pt x="21" y="141"/>
                  </a:cubicBezTo>
                  <a:cubicBezTo>
                    <a:pt x="21" y="163"/>
                    <a:pt x="21" y="163"/>
                    <a:pt x="21" y="163"/>
                  </a:cubicBezTo>
                  <a:cubicBezTo>
                    <a:pt x="17" y="175"/>
                    <a:pt x="14" y="189"/>
                    <a:pt x="14" y="189"/>
                  </a:cubicBezTo>
                  <a:cubicBezTo>
                    <a:pt x="21" y="183"/>
                    <a:pt x="21" y="183"/>
                    <a:pt x="21" y="183"/>
                  </a:cubicBezTo>
                  <a:cubicBezTo>
                    <a:pt x="21" y="195"/>
                    <a:pt x="21" y="195"/>
                    <a:pt x="21" y="195"/>
                  </a:cubicBezTo>
                  <a:cubicBezTo>
                    <a:pt x="11" y="203"/>
                    <a:pt x="11" y="203"/>
                    <a:pt x="11" y="203"/>
                  </a:cubicBezTo>
                  <a:cubicBezTo>
                    <a:pt x="3" y="247"/>
                    <a:pt x="14" y="291"/>
                    <a:pt x="21" y="312"/>
                  </a:cubicBezTo>
                  <a:lnTo>
                    <a:pt x="21" y="3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67"/>
            <p:cNvSpPr>
              <a:spLocks noEditPoints="1"/>
            </p:cNvSpPr>
            <p:nvPr/>
          </p:nvSpPr>
          <p:spPr bwMode="auto">
            <a:xfrm>
              <a:off x="-8435975" y="3946525"/>
              <a:ext cx="1809750" cy="409575"/>
            </a:xfrm>
            <a:custGeom>
              <a:avLst/>
              <a:gdLst>
                <a:gd name="T0" fmla="*/ 482 w 482"/>
                <a:gd name="T1" fmla="*/ 38 h 109"/>
                <a:gd name="T2" fmla="*/ 418 w 482"/>
                <a:gd name="T3" fmla="*/ 2 h 109"/>
                <a:gd name="T4" fmla="*/ 402 w 482"/>
                <a:gd name="T5" fmla="*/ 24 h 109"/>
                <a:gd name="T6" fmla="*/ 409 w 482"/>
                <a:gd name="T7" fmla="*/ 47 h 109"/>
                <a:gd name="T8" fmla="*/ 402 w 482"/>
                <a:gd name="T9" fmla="*/ 77 h 109"/>
                <a:gd name="T10" fmla="*/ 353 w 482"/>
                <a:gd name="T11" fmla="*/ 106 h 109"/>
                <a:gd name="T12" fmla="*/ 402 w 482"/>
                <a:gd name="T13" fmla="*/ 77 h 109"/>
                <a:gd name="T14" fmla="*/ 353 w 482"/>
                <a:gd name="T15" fmla="*/ 106 h 109"/>
                <a:gd name="T16" fmla="*/ 402 w 482"/>
                <a:gd name="T17" fmla="*/ 24 h 109"/>
                <a:gd name="T18" fmla="*/ 356 w 482"/>
                <a:gd name="T19" fmla="*/ 49 h 109"/>
                <a:gd name="T20" fmla="*/ 353 w 482"/>
                <a:gd name="T21" fmla="*/ 94 h 109"/>
                <a:gd name="T22" fmla="*/ 355 w 482"/>
                <a:gd name="T23" fmla="*/ 81 h 109"/>
                <a:gd name="T24" fmla="*/ 353 w 482"/>
                <a:gd name="T25" fmla="*/ 71 h 109"/>
                <a:gd name="T26" fmla="*/ 402 w 482"/>
                <a:gd name="T27" fmla="*/ 12 h 109"/>
                <a:gd name="T28" fmla="*/ 339 w 482"/>
                <a:gd name="T29" fmla="*/ 96 h 109"/>
                <a:gd name="T30" fmla="*/ 353 w 482"/>
                <a:gd name="T31" fmla="*/ 106 h 109"/>
                <a:gd name="T32" fmla="*/ 351 w 482"/>
                <a:gd name="T33" fmla="*/ 97 h 109"/>
                <a:gd name="T34" fmla="*/ 353 w 482"/>
                <a:gd name="T35" fmla="*/ 94 h 109"/>
                <a:gd name="T36" fmla="*/ 241 w 482"/>
                <a:gd name="T37" fmla="*/ 100 h 109"/>
                <a:gd name="T38" fmla="*/ 353 w 482"/>
                <a:gd name="T39" fmla="*/ 34 h 109"/>
                <a:gd name="T40" fmla="*/ 348 w 482"/>
                <a:gd name="T41" fmla="*/ 24 h 109"/>
                <a:gd name="T42" fmla="*/ 241 w 482"/>
                <a:gd name="T43" fmla="*/ 53 h 109"/>
                <a:gd name="T44" fmla="*/ 353 w 482"/>
                <a:gd name="T45" fmla="*/ 71 h 109"/>
                <a:gd name="T46" fmla="*/ 129 w 482"/>
                <a:gd name="T47" fmla="*/ 106 h 109"/>
                <a:gd name="T48" fmla="*/ 142 w 482"/>
                <a:gd name="T49" fmla="*/ 98 h 109"/>
                <a:gd name="T50" fmla="*/ 241 w 482"/>
                <a:gd name="T51" fmla="*/ 100 h 109"/>
                <a:gd name="T52" fmla="*/ 129 w 482"/>
                <a:gd name="T53" fmla="*/ 93 h 109"/>
                <a:gd name="T54" fmla="*/ 132 w 482"/>
                <a:gd name="T55" fmla="*/ 97 h 109"/>
                <a:gd name="T56" fmla="*/ 129 w 482"/>
                <a:gd name="T57" fmla="*/ 106 h 109"/>
                <a:gd name="T58" fmla="*/ 135 w 482"/>
                <a:gd name="T59" fmla="*/ 25 h 109"/>
                <a:gd name="T60" fmla="*/ 129 w 482"/>
                <a:gd name="T61" fmla="*/ 36 h 109"/>
                <a:gd name="T62" fmla="*/ 140 w 482"/>
                <a:gd name="T63" fmla="*/ 36 h 109"/>
                <a:gd name="T64" fmla="*/ 142 w 482"/>
                <a:gd name="T65" fmla="*/ 36 h 109"/>
                <a:gd name="T66" fmla="*/ 241 w 482"/>
                <a:gd name="T67" fmla="*/ 42 h 109"/>
                <a:gd name="T68" fmla="*/ 129 w 482"/>
                <a:gd name="T69" fmla="*/ 106 h 109"/>
                <a:gd name="T70" fmla="*/ 81 w 482"/>
                <a:gd name="T71" fmla="*/ 78 h 109"/>
                <a:gd name="T72" fmla="*/ 129 w 482"/>
                <a:gd name="T73" fmla="*/ 36 h 109"/>
                <a:gd name="T74" fmla="*/ 126 w 482"/>
                <a:gd name="T75" fmla="*/ 81 h 109"/>
                <a:gd name="T76" fmla="*/ 129 w 482"/>
                <a:gd name="T77" fmla="*/ 93 h 109"/>
                <a:gd name="T78" fmla="*/ 127 w 482"/>
                <a:gd name="T79" fmla="*/ 45 h 109"/>
                <a:gd name="T80" fmla="*/ 81 w 482"/>
                <a:gd name="T81" fmla="*/ 12 h 109"/>
                <a:gd name="T82" fmla="*/ 63 w 482"/>
                <a:gd name="T83" fmla="*/ 0 h 109"/>
                <a:gd name="T84" fmla="*/ 0 w 482"/>
                <a:gd name="T85" fmla="*/ 38 h 109"/>
                <a:gd name="T86" fmla="*/ 81 w 482"/>
                <a:gd name="T87" fmla="*/ 78 h 109"/>
                <a:gd name="T88" fmla="*/ 72 w 482"/>
                <a:gd name="T89" fmla="*/ 48 h 109"/>
                <a:gd name="T90" fmla="*/ 71 w 482"/>
                <a:gd name="T91" fmla="*/ 18 h 109"/>
                <a:gd name="T92" fmla="*/ 81 w 482"/>
                <a:gd name="T93" fmla="*/ 24 h 109"/>
                <a:gd name="T94" fmla="*/ 63 w 482"/>
                <a:gd name="T9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2" h="109">
                  <a:moveTo>
                    <a:pt x="402" y="88"/>
                  </a:moveTo>
                  <a:cubicBezTo>
                    <a:pt x="427" y="76"/>
                    <a:pt x="457" y="60"/>
                    <a:pt x="482" y="38"/>
                  </a:cubicBezTo>
                  <a:cubicBezTo>
                    <a:pt x="419" y="38"/>
                    <a:pt x="419" y="38"/>
                    <a:pt x="419" y="38"/>
                  </a:cubicBezTo>
                  <a:cubicBezTo>
                    <a:pt x="418" y="2"/>
                    <a:pt x="418" y="2"/>
                    <a:pt x="418" y="2"/>
                  </a:cubicBezTo>
                  <a:cubicBezTo>
                    <a:pt x="418" y="2"/>
                    <a:pt x="412" y="6"/>
                    <a:pt x="402" y="12"/>
                  </a:cubicBezTo>
                  <a:cubicBezTo>
                    <a:pt x="402" y="24"/>
                    <a:pt x="402" y="24"/>
                    <a:pt x="402" y="24"/>
                  </a:cubicBezTo>
                  <a:cubicBezTo>
                    <a:pt x="405" y="22"/>
                    <a:pt x="407" y="20"/>
                    <a:pt x="409" y="18"/>
                  </a:cubicBezTo>
                  <a:cubicBezTo>
                    <a:pt x="409" y="47"/>
                    <a:pt x="409" y="47"/>
                    <a:pt x="409" y="47"/>
                  </a:cubicBezTo>
                  <a:cubicBezTo>
                    <a:pt x="453" y="47"/>
                    <a:pt x="453" y="47"/>
                    <a:pt x="453" y="47"/>
                  </a:cubicBezTo>
                  <a:cubicBezTo>
                    <a:pt x="453" y="47"/>
                    <a:pt x="432" y="62"/>
                    <a:pt x="402" y="77"/>
                  </a:cubicBezTo>
                  <a:lnTo>
                    <a:pt x="402" y="88"/>
                  </a:lnTo>
                  <a:close/>
                  <a:moveTo>
                    <a:pt x="353" y="106"/>
                  </a:moveTo>
                  <a:cubicBezTo>
                    <a:pt x="364" y="103"/>
                    <a:pt x="381" y="97"/>
                    <a:pt x="402" y="88"/>
                  </a:cubicBezTo>
                  <a:cubicBezTo>
                    <a:pt x="402" y="77"/>
                    <a:pt x="402" y="77"/>
                    <a:pt x="402" y="77"/>
                  </a:cubicBezTo>
                  <a:cubicBezTo>
                    <a:pt x="387" y="85"/>
                    <a:pt x="370" y="92"/>
                    <a:pt x="353" y="97"/>
                  </a:cubicBezTo>
                  <a:cubicBezTo>
                    <a:pt x="353" y="106"/>
                    <a:pt x="353" y="106"/>
                    <a:pt x="353" y="106"/>
                  </a:cubicBezTo>
                  <a:close/>
                  <a:moveTo>
                    <a:pt x="402" y="12"/>
                  </a:moveTo>
                  <a:cubicBezTo>
                    <a:pt x="402" y="24"/>
                    <a:pt x="402" y="24"/>
                    <a:pt x="402" y="24"/>
                  </a:cubicBezTo>
                  <a:cubicBezTo>
                    <a:pt x="385" y="33"/>
                    <a:pt x="354" y="45"/>
                    <a:pt x="354" y="45"/>
                  </a:cubicBezTo>
                  <a:cubicBezTo>
                    <a:pt x="355" y="45"/>
                    <a:pt x="356" y="49"/>
                    <a:pt x="356" y="49"/>
                  </a:cubicBezTo>
                  <a:cubicBezTo>
                    <a:pt x="369" y="87"/>
                    <a:pt x="369" y="87"/>
                    <a:pt x="369" y="87"/>
                  </a:cubicBezTo>
                  <a:cubicBezTo>
                    <a:pt x="368" y="88"/>
                    <a:pt x="358" y="92"/>
                    <a:pt x="353" y="94"/>
                  </a:cubicBezTo>
                  <a:cubicBezTo>
                    <a:pt x="353" y="82"/>
                    <a:pt x="353" y="82"/>
                    <a:pt x="353" y="82"/>
                  </a:cubicBezTo>
                  <a:cubicBezTo>
                    <a:pt x="354" y="82"/>
                    <a:pt x="354" y="82"/>
                    <a:pt x="355" y="81"/>
                  </a:cubicBezTo>
                  <a:cubicBezTo>
                    <a:pt x="356" y="81"/>
                    <a:pt x="356" y="81"/>
                    <a:pt x="356" y="81"/>
                  </a:cubicBezTo>
                  <a:cubicBezTo>
                    <a:pt x="353" y="71"/>
                    <a:pt x="353" y="71"/>
                    <a:pt x="353" y="71"/>
                  </a:cubicBezTo>
                  <a:cubicBezTo>
                    <a:pt x="353" y="34"/>
                    <a:pt x="353" y="34"/>
                    <a:pt x="353" y="34"/>
                  </a:cubicBezTo>
                  <a:cubicBezTo>
                    <a:pt x="368" y="30"/>
                    <a:pt x="388" y="20"/>
                    <a:pt x="402" y="12"/>
                  </a:cubicBezTo>
                  <a:close/>
                  <a:moveTo>
                    <a:pt x="241" y="108"/>
                  </a:moveTo>
                  <a:cubicBezTo>
                    <a:pt x="272" y="108"/>
                    <a:pt x="307" y="105"/>
                    <a:pt x="339" y="96"/>
                  </a:cubicBezTo>
                  <a:cubicBezTo>
                    <a:pt x="343" y="109"/>
                    <a:pt x="343" y="109"/>
                    <a:pt x="343" y="109"/>
                  </a:cubicBezTo>
                  <a:cubicBezTo>
                    <a:pt x="343" y="109"/>
                    <a:pt x="347" y="108"/>
                    <a:pt x="353" y="106"/>
                  </a:cubicBezTo>
                  <a:cubicBezTo>
                    <a:pt x="353" y="97"/>
                    <a:pt x="353" y="97"/>
                    <a:pt x="353" y="97"/>
                  </a:cubicBezTo>
                  <a:cubicBezTo>
                    <a:pt x="353" y="97"/>
                    <a:pt x="352" y="97"/>
                    <a:pt x="351" y="97"/>
                  </a:cubicBezTo>
                  <a:cubicBezTo>
                    <a:pt x="350" y="95"/>
                    <a:pt x="350" y="95"/>
                    <a:pt x="350" y="95"/>
                  </a:cubicBezTo>
                  <a:cubicBezTo>
                    <a:pt x="350" y="95"/>
                    <a:pt x="351" y="94"/>
                    <a:pt x="353" y="94"/>
                  </a:cubicBezTo>
                  <a:cubicBezTo>
                    <a:pt x="353" y="82"/>
                    <a:pt x="353" y="82"/>
                    <a:pt x="353" y="82"/>
                  </a:cubicBezTo>
                  <a:cubicBezTo>
                    <a:pt x="313" y="95"/>
                    <a:pt x="274" y="100"/>
                    <a:pt x="241" y="100"/>
                  </a:cubicBezTo>
                  <a:cubicBezTo>
                    <a:pt x="241" y="108"/>
                    <a:pt x="241" y="108"/>
                    <a:pt x="241" y="108"/>
                  </a:cubicBezTo>
                  <a:close/>
                  <a:moveTo>
                    <a:pt x="353" y="34"/>
                  </a:moveTo>
                  <a:cubicBezTo>
                    <a:pt x="353" y="34"/>
                    <a:pt x="352" y="34"/>
                    <a:pt x="352" y="34"/>
                  </a:cubicBezTo>
                  <a:cubicBezTo>
                    <a:pt x="348" y="24"/>
                    <a:pt x="348" y="24"/>
                    <a:pt x="348" y="24"/>
                  </a:cubicBezTo>
                  <a:cubicBezTo>
                    <a:pt x="348" y="24"/>
                    <a:pt x="304" y="42"/>
                    <a:pt x="241" y="42"/>
                  </a:cubicBezTo>
                  <a:cubicBezTo>
                    <a:pt x="241" y="53"/>
                    <a:pt x="241" y="53"/>
                    <a:pt x="241" y="53"/>
                  </a:cubicBezTo>
                  <a:cubicBezTo>
                    <a:pt x="297" y="52"/>
                    <a:pt x="342" y="37"/>
                    <a:pt x="342" y="37"/>
                  </a:cubicBezTo>
                  <a:cubicBezTo>
                    <a:pt x="353" y="71"/>
                    <a:pt x="353" y="71"/>
                    <a:pt x="353" y="71"/>
                  </a:cubicBezTo>
                  <a:lnTo>
                    <a:pt x="353" y="34"/>
                  </a:lnTo>
                  <a:close/>
                  <a:moveTo>
                    <a:pt x="129" y="106"/>
                  </a:moveTo>
                  <a:cubicBezTo>
                    <a:pt x="132" y="107"/>
                    <a:pt x="135" y="108"/>
                    <a:pt x="139" y="108"/>
                  </a:cubicBezTo>
                  <a:cubicBezTo>
                    <a:pt x="142" y="98"/>
                    <a:pt x="142" y="98"/>
                    <a:pt x="142" y="98"/>
                  </a:cubicBezTo>
                  <a:cubicBezTo>
                    <a:pt x="142" y="98"/>
                    <a:pt x="186" y="107"/>
                    <a:pt x="241" y="108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183" y="100"/>
                    <a:pt x="140" y="87"/>
                    <a:pt x="129" y="83"/>
                  </a:cubicBezTo>
                  <a:cubicBezTo>
                    <a:pt x="129" y="93"/>
                    <a:pt x="129" y="93"/>
                    <a:pt x="129" y="93"/>
                  </a:cubicBezTo>
                  <a:cubicBezTo>
                    <a:pt x="131" y="94"/>
                    <a:pt x="132" y="94"/>
                    <a:pt x="132" y="94"/>
                  </a:cubicBezTo>
                  <a:cubicBezTo>
                    <a:pt x="132" y="97"/>
                    <a:pt x="132" y="97"/>
                    <a:pt x="132" y="97"/>
                  </a:cubicBezTo>
                  <a:cubicBezTo>
                    <a:pt x="131" y="96"/>
                    <a:pt x="130" y="96"/>
                    <a:pt x="129" y="96"/>
                  </a:cubicBezTo>
                  <a:cubicBezTo>
                    <a:pt x="129" y="106"/>
                    <a:pt x="129" y="106"/>
                    <a:pt x="129" y="106"/>
                  </a:cubicBezTo>
                  <a:close/>
                  <a:moveTo>
                    <a:pt x="241" y="42"/>
                  </a:moveTo>
                  <a:cubicBezTo>
                    <a:pt x="210" y="42"/>
                    <a:pt x="173" y="38"/>
                    <a:pt x="135" y="2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9" y="36"/>
                    <a:pt x="129" y="36"/>
                    <a:pt x="129" y="36"/>
                  </a:cubicBezTo>
                  <a:cubicBezTo>
                    <a:pt x="129" y="71"/>
                    <a:pt x="129" y="71"/>
                    <a:pt x="129" y="71"/>
                  </a:cubicBezTo>
                  <a:cubicBezTo>
                    <a:pt x="140" y="36"/>
                    <a:pt x="140" y="36"/>
                    <a:pt x="140" y="36"/>
                  </a:cubicBezTo>
                  <a:cubicBezTo>
                    <a:pt x="140" y="35"/>
                    <a:pt x="140" y="35"/>
                    <a:pt x="140" y="35"/>
                  </a:cubicBezTo>
                  <a:cubicBezTo>
                    <a:pt x="142" y="36"/>
                    <a:pt x="142" y="36"/>
                    <a:pt x="142" y="36"/>
                  </a:cubicBezTo>
                  <a:cubicBezTo>
                    <a:pt x="174" y="49"/>
                    <a:pt x="209" y="53"/>
                    <a:pt x="241" y="53"/>
                  </a:cubicBezTo>
                  <a:lnTo>
                    <a:pt x="241" y="42"/>
                  </a:lnTo>
                  <a:close/>
                  <a:moveTo>
                    <a:pt x="81" y="88"/>
                  </a:moveTo>
                  <a:cubicBezTo>
                    <a:pt x="96" y="96"/>
                    <a:pt x="113" y="102"/>
                    <a:pt x="129" y="106"/>
                  </a:cubicBezTo>
                  <a:cubicBezTo>
                    <a:pt x="129" y="96"/>
                    <a:pt x="129" y="96"/>
                    <a:pt x="129" y="96"/>
                  </a:cubicBezTo>
                  <a:cubicBezTo>
                    <a:pt x="110" y="90"/>
                    <a:pt x="94" y="84"/>
                    <a:pt x="81" y="78"/>
                  </a:cubicBezTo>
                  <a:cubicBezTo>
                    <a:pt x="81" y="88"/>
                    <a:pt x="81" y="88"/>
                    <a:pt x="81" y="88"/>
                  </a:cubicBezTo>
                  <a:close/>
                  <a:moveTo>
                    <a:pt x="129" y="36"/>
                  </a:moveTo>
                  <a:cubicBezTo>
                    <a:pt x="129" y="71"/>
                    <a:pt x="129" y="71"/>
                    <a:pt x="129" y="71"/>
                  </a:cubicBezTo>
                  <a:cubicBezTo>
                    <a:pt x="126" y="81"/>
                    <a:pt x="126" y="81"/>
                    <a:pt x="126" y="81"/>
                  </a:cubicBezTo>
                  <a:cubicBezTo>
                    <a:pt x="126" y="81"/>
                    <a:pt x="127" y="82"/>
                    <a:pt x="129" y="83"/>
                  </a:cubicBezTo>
                  <a:cubicBezTo>
                    <a:pt x="129" y="93"/>
                    <a:pt x="129" y="93"/>
                    <a:pt x="129" y="93"/>
                  </a:cubicBezTo>
                  <a:cubicBezTo>
                    <a:pt x="124" y="91"/>
                    <a:pt x="115" y="88"/>
                    <a:pt x="114" y="87"/>
                  </a:cubicBezTo>
                  <a:cubicBezTo>
                    <a:pt x="114" y="87"/>
                    <a:pt x="128" y="46"/>
                    <a:pt x="127" y="45"/>
                  </a:cubicBezTo>
                  <a:cubicBezTo>
                    <a:pt x="127" y="45"/>
                    <a:pt x="103" y="36"/>
                    <a:pt x="81" y="2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99" y="22"/>
                    <a:pt x="124" y="34"/>
                    <a:pt x="129" y="36"/>
                  </a:cubicBezTo>
                  <a:close/>
                  <a:moveTo>
                    <a:pt x="63" y="0"/>
                  </a:moveTo>
                  <a:cubicBezTo>
                    <a:pt x="63" y="37"/>
                    <a:pt x="63" y="37"/>
                    <a:pt x="63" y="37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37" y="67"/>
                    <a:pt x="81" y="88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47" y="63"/>
                    <a:pt x="30" y="48"/>
                    <a:pt x="30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71" y="19"/>
                    <a:pt x="71" y="18"/>
                    <a:pt x="71" y="18"/>
                  </a:cubicBezTo>
                  <a:cubicBezTo>
                    <a:pt x="73" y="19"/>
                    <a:pt x="73" y="19"/>
                    <a:pt x="73" y="19"/>
                  </a:cubicBezTo>
                  <a:cubicBezTo>
                    <a:pt x="75" y="21"/>
                    <a:pt x="78" y="22"/>
                    <a:pt x="81" y="2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72" y="7"/>
                    <a:pt x="64" y="2"/>
                    <a:pt x="6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68"/>
            <p:cNvSpPr/>
            <p:nvPr/>
          </p:nvSpPr>
          <p:spPr bwMode="auto">
            <a:xfrm>
              <a:off x="-5745163" y="3965575"/>
              <a:ext cx="412750" cy="368300"/>
            </a:xfrm>
            <a:custGeom>
              <a:avLst/>
              <a:gdLst>
                <a:gd name="T0" fmla="*/ 38 w 110"/>
                <a:gd name="T1" fmla="*/ 51 h 98"/>
                <a:gd name="T2" fmla="*/ 38 w 110"/>
                <a:gd name="T3" fmla="*/ 81 h 98"/>
                <a:gd name="T4" fmla="*/ 39 w 110"/>
                <a:gd name="T5" fmla="*/ 91 h 98"/>
                <a:gd name="T6" fmla="*/ 42 w 110"/>
                <a:gd name="T7" fmla="*/ 94 h 98"/>
                <a:gd name="T8" fmla="*/ 48 w 110"/>
                <a:gd name="T9" fmla="*/ 95 h 98"/>
                <a:gd name="T10" fmla="*/ 52 w 110"/>
                <a:gd name="T11" fmla="*/ 95 h 98"/>
                <a:gd name="T12" fmla="*/ 52 w 110"/>
                <a:gd name="T13" fmla="*/ 98 h 98"/>
                <a:gd name="T14" fmla="*/ 0 w 110"/>
                <a:gd name="T15" fmla="*/ 98 h 98"/>
                <a:gd name="T16" fmla="*/ 0 w 110"/>
                <a:gd name="T17" fmla="*/ 95 h 98"/>
                <a:gd name="T18" fmla="*/ 4 w 110"/>
                <a:gd name="T19" fmla="*/ 95 h 98"/>
                <a:gd name="T20" fmla="*/ 11 w 110"/>
                <a:gd name="T21" fmla="*/ 94 h 98"/>
                <a:gd name="T22" fmla="*/ 13 w 110"/>
                <a:gd name="T23" fmla="*/ 90 h 98"/>
                <a:gd name="T24" fmla="*/ 14 w 110"/>
                <a:gd name="T25" fmla="*/ 81 h 98"/>
                <a:gd name="T26" fmla="*/ 14 w 110"/>
                <a:gd name="T27" fmla="*/ 17 h 98"/>
                <a:gd name="T28" fmla="*/ 13 w 110"/>
                <a:gd name="T29" fmla="*/ 7 h 98"/>
                <a:gd name="T30" fmla="*/ 10 w 110"/>
                <a:gd name="T31" fmla="*/ 4 h 98"/>
                <a:gd name="T32" fmla="*/ 4 w 110"/>
                <a:gd name="T33" fmla="*/ 3 h 98"/>
                <a:gd name="T34" fmla="*/ 0 w 110"/>
                <a:gd name="T35" fmla="*/ 3 h 98"/>
                <a:gd name="T36" fmla="*/ 0 w 110"/>
                <a:gd name="T37" fmla="*/ 0 h 98"/>
                <a:gd name="T38" fmla="*/ 52 w 110"/>
                <a:gd name="T39" fmla="*/ 0 h 98"/>
                <a:gd name="T40" fmla="*/ 52 w 110"/>
                <a:gd name="T41" fmla="*/ 3 h 98"/>
                <a:gd name="T42" fmla="*/ 48 w 110"/>
                <a:gd name="T43" fmla="*/ 3 h 98"/>
                <a:gd name="T44" fmla="*/ 42 w 110"/>
                <a:gd name="T45" fmla="*/ 4 h 98"/>
                <a:gd name="T46" fmla="*/ 39 w 110"/>
                <a:gd name="T47" fmla="*/ 8 h 98"/>
                <a:gd name="T48" fmla="*/ 38 w 110"/>
                <a:gd name="T49" fmla="*/ 17 h 98"/>
                <a:gd name="T50" fmla="*/ 38 w 110"/>
                <a:gd name="T51" fmla="*/ 45 h 98"/>
                <a:gd name="T52" fmla="*/ 72 w 110"/>
                <a:gd name="T53" fmla="*/ 45 h 98"/>
                <a:gd name="T54" fmla="*/ 72 w 110"/>
                <a:gd name="T55" fmla="*/ 17 h 98"/>
                <a:gd name="T56" fmla="*/ 72 w 110"/>
                <a:gd name="T57" fmla="*/ 7 h 98"/>
                <a:gd name="T58" fmla="*/ 68 w 110"/>
                <a:gd name="T59" fmla="*/ 4 h 98"/>
                <a:gd name="T60" fmla="*/ 62 w 110"/>
                <a:gd name="T61" fmla="*/ 3 h 98"/>
                <a:gd name="T62" fmla="*/ 59 w 110"/>
                <a:gd name="T63" fmla="*/ 3 h 98"/>
                <a:gd name="T64" fmla="*/ 59 w 110"/>
                <a:gd name="T65" fmla="*/ 0 h 98"/>
                <a:gd name="T66" fmla="*/ 110 w 110"/>
                <a:gd name="T67" fmla="*/ 0 h 98"/>
                <a:gd name="T68" fmla="*/ 110 w 110"/>
                <a:gd name="T69" fmla="*/ 3 h 98"/>
                <a:gd name="T70" fmla="*/ 107 w 110"/>
                <a:gd name="T71" fmla="*/ 3 h 98"/>
                <a:gd name="T72" fmla="*/ 100 w 110"/>
                <a:gd name="T73" fmla="*/ 4 h 98"/>
                <a:gd name="T74" fmla="*/ 97 w 110"/>
                <a:gd name="T75" fmla="*/ 8 h 98"/>
                <a:gd name="T76" fmla="*/ 96 w 110"/>
                <a:gd name="T77" fmla="*/ 17 h 98"/>
                <a:gd name="T78" fmla="*/ 96 w 110"/>
                <a:gd name="T79" fmla="*/ 81 h 98"/>
                <a:gd name="T80" fmla="*/ 97 w 110"/>
                <a:gd name="T81" fmla="*/ 91 h 98"/>
                <a:gd name="T82" fmla="*/ 100 w 110"/>
                <a:gd name="T83" fmla="*/ 94 h 98"/>
                <a:gd name="T84" fmla="*/ 107 w 110"/>
                <a:gd name="T85" fmla="*/ 95 h 98"/>
                <a:gd name="T86" fmla="*/ 110 w 110"/>
                <a:gd name="T87" fmla="*/ 95 h 98"/>
                <a:gd name="T88" fmla="*/ 110 w 110"/>
                <a:gd name="T89" fmla="*/ 98 h 98"/>
                <a:gd name="T90" fmla="*/ 59 w 110"/>
                <a:gd name="T91" fmla="*/ 98 h 98"/>
                <a:gd name="T92" fmla="*/ 59 w 110"/>
                <a:gd name="T93" fmla="*/ 95 h 98"/>
                <a:gd name="T94" fmla="*/ 62 w 110"/>
                <a:gd name="T95" fmla="*/ 95 h 98"/>
                <a:gd name="T96" fmla="*/ 69 w 110"/>
                <a:gd name="T97" fmla="*/ 94 h 98"/>
                <a:gd name="T98" fmla="*/ 72 w 110"/>
                <a:gd name="T99" fmla="*/ 90 h 98"/>
                <a:gd name="T100" fmla="*/ 72 w 110"/>
                <a:gd name="T101" fmla="*/ 81 h 98"/>
                <a:gd name="T102" fmla="*/ 72 w 110"/>
                <a:gd name="T103" fmla="*/ 51 h 98"/>
                <a:gd name="T104" fmla="*/ 38 w 110"/>
                <a:gd name="T105" fmla="*/ 51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0" h="98">
                  <a:moveTo>
                    <a:pt x="38" y="51"/>
                  </a:moveTo>
                  <a:cubicBezTo>
                    <a:pt x="38" y="81"/>
                    <a:pt x="38" y="81"/>
                    <a:pt x="38" y="81"/>
                  </a:cubicBezTo>
                  <a:cubicBezTo>
                    <a:pt x="38" y="86"/>
                    <a:pt x="38" y="89"/>
                    <a:pt x="39" y="91"/>
                  </a:cubicBezTo>
                  <a:cubicBezTo>
                    <a:pt x="39" y="92"/>
                    <a:pt x="40" y="93"/>
                    <a:pt x="42" y="94"/>
                  </a:cubicBezTo>
                  <a:cubicBezTo>
                    <a:pt x="44" y="95"/>
                    <a:pt x="46" y="95"/>
                    <a:pt x="48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2" y="98"/>
                    <a:pt x="52" y="98"/>
                    <a:pt x="52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4" y="95"/>
                    <a:pt x="4" y="95"/>
                    <a:pt x="4" y="95"/>
                  </a:cubicBezTo>
                  <a:cubicBezTo>
                    <a:pt x="7" y="95"/>
                    <a:pt x="9" y="95"/>
                    <a:pt x="11" y="94"/>
                  </a:cubicBezTo>
                  <a:cubicBezTo>
                    <a:pt x="12" y="93"/>
                    <a:pt x="13" y="92"/>
                    <a:pt x="13" y="90"/>
                  </a:cubicBezTo>
                  <a:cubicBezTo>
                    <a:pt x="14" y="89"/>
                    <a:pt x="14" y="86"/>
                    <a:pt x="14" y="81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2"/>
                    <a:pt x="14" y="9"/>
                    <a:pt x="13" y="7"/>
                  </a:cubicBezTo>
                  <a:cubicBezTo>
                    <a:pt x="13" y="6"/>
                    <a:pt x="12" y="5"/>
                    <a:pt x="10" y="4"/>
                  </a:cubicBezTo>
                  <a:cubicBezTo>
                    <a:pt x="9" y="3"/>
                    <a:pt x="6" y="3"/>
                    <a:pt x="4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6" y="3"/>
                    <a:pt x="43" y="3"/>
                    <a:pt x="42" y="4"/>
                  </a:cubicBezTo>
                  <a:cubicBezTo>
                    <a:pt x="40" y="5"/>
                    <a:pt x="39" y="6"/>
                    <a:pt x="39" y="8"/>
                  </a:cubicBezTo>
                  <a:cubicBezTo>
                    <a:pt x="38" y="9"/>
                    <a:pt x="38" y="12"/>
                    <a:pt x="38" y="17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2" y="17"/>
                    <a:pt x="72" y="17"/>
                    <a:pt x="72" y="17"/>
                  </a:cubicBezTo>
                  <a:cubicBezTo>
                    <a:pt x="72" y="12"/>
                    <a:pt x="72" y="9"/>
                    <a:pt x="72" y="7"/>
                  </a:cubicBezTo>
                  <a:cubicBezTo>
                    <a:pt x="71" y="6"/>
                    <a:pt x="70" y="5"/>
                    <a:pt x="68" y="4"/>
                  </a:cubicBezTo>
                  <a:cubicBezTo>
                    <a:pt x="67" y="3"/>
                    <a:pt x="65" y="3"/>
                    <a:pt x="62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4" y="3"/>
                    <a:pt x="101" y="3"/>
                    <a:pt x="100" y="4"/>
                  </a:cubicBezTo>
                  <a:cubicBezTo>
                    <a:pt x="98" y="5"/>
                    <a:pt x="97" y="6"/>
                    <a:pt x="97" y="8"/>
                  </a:cubicBezTo>
                  <a:cubicBezTo>
                    <a:pt x="96" y="9"/>
                    <a:pt x="96" y="12"/>
                    <a:pt x="96" y="17"/>
                  </a:cubicBezTo>
                  <a:cubicBezTo>
                    <a:pt x="96" y="81"/>
                    <a:pt x="96" y="81"/>
                    <a:pt x="96" y="81"/>
                  </a:cubicBezTo>
                  <a:cubicBezTo>
                    <a:pt x="96" y="86"/>
                    <a:pt x="96" y="89"/>
                    <a:pt x="97" y="91"/>
                  </a:cubicBezTo>
                  <a:cubicBezTo>
                    <a:pt x="97" y="92"/>
                    <a:pt x="98" y="93"/>
                    <a:pt x="100" y="94"/>
                  </a:cubicBezTo>
                  <a:cubicBezTo>
                    <a:pt x="102" y="95"/>
                    <a:pt x="104" y="95"/>
                    <a:pt x="107" y="95"/>
                  </a:cubicBezTo>
                  <a:cubicBezTo>
                    <a:pt x="110" y="95"/>
                    <a:pt x="110" y="95"/>
                    <a:pt x="110" y="95"/>
                  </a:cubicBezTo>
                  <a:cubicBezTo>
                    <a:pt x="110" y="98"/>
                    <a:pt x="110" y="98"/>
                    <a:pt x="110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5" y="95"/>
                    <a:pt x="67" y="95"/>
                    <a:pt x="69" y="94"/>
                  </a:cubicBezTo>
                  <a:cubicBezTo>
                    <a:pt x="70" y="93"/>
                    <a:pt x="71" y="92"/>
                    <a:pt x="72" y="90"/>
                  </a:cubicBezTo>
                  <a:cubicBezTo>
                    <a:pt x="72" y="89"/>
                    <a:pt x="72" y="86"/>
                    <a:pt x="72" y="81"/>
                  </a:cubicBezTo>
                  <a:cubicBezTo>
                    <a:pt x="72" y="51"/>
                    <a:pt x="72" y="51"/>
                    <a:pt x="72" y="51"/>
                  </a:cubicBezTo>
                  <a:lnTo>
                    <a:pt x="38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69"/>
            <p:cNvSpPr/>
            <p:nvPr/>
          </p:nvSpPr>
          <p:spPr bwMode="auto">
            <a:xfrm>
              <a:off x="-5308600" y="3965575"/>
              <a:ext cx="379413" cy="376238"/>
            </a:xfrm>
            <a:custGeom>
              <a:avLst/>
              <a:gdLst>
                <a:gd name="T0" fmla="*/ 0 w 101"/>
                <a:gd name="T1" fmla="*/ 0 h 100"/>
                <a:gd name="T2" fmla="*/ 51 w 101"/>
                <a:gd name="T3" fmla="*/ 0 h 100"/>
                <a:gd name="T4" fmla="*/ 51 w 101"/>
                <a:gd name="T5" fmla="*/ 3 h 100"/>
                <a:gd name="T6" fmla="*/ 48 w 101"/>
                <a:gd name="T7" fmla="*/ 3 h 100"/>
                <a:gd name="T8" fmla="*/ 40 w 101"/>
                <a:gd name="T9" fmla="*/ 4 h 100"/>
                <a:gd name="T10" fmla="*/ 37 w 101"/>
                <a:gd name="T11" fmla="*/ 7 h 100"/>
                <a:gd name="T12" fmla="*/ 36 w 101"/>
                <a:gd name="T13" fmla="*/ 18 h 100"/>
                <a:gd name="T14" fmla="*/ 36 w 101"/>
                <a:gd name="T15" fmla="*/ 66 h 100"/>
                <a:gd name="T16" fmla="*/ 38 w 101"/>
                <a:gd name="T17" fmla="*/ 83 h 100"/>
                <a:gd name="T18" fmla="*/ 45 w 101"/>
                <a:gd name="T19" fmla="*/ 90 h 100"/>
                <a:gd name="T20" fmla="*/ 56 w 101"/>
                <a:gd name="T21" fmla="*/ 93 h 100"/>
                <a:gd name="T22" fmla="*/ 70 w 101"/>
                <a:gd name="T23" fmla="*/ 89 h 100"/>
                <a:gd name="T24" fmla="*/ 78 w 101"/>
                <a:gd name="T25" fmla="*/ 80 h 100"/>
                <a:gd name="T26" fmla="*/ 81 w 101"/>
                <a:gd name="T27" fmla="*/ 58 h 100"/>
                <a:gd name="T28" fmla="*/ 81 w 101"/>
                <a:gd name="T29" fmla="*/ 18 h 100"/>
                <a:gd name="T30" fmla="*/ 80 w 101"/>
                <a:gd name="T31" fmla="*/ 8 h 100"/>
                <a:gd name="T32" fmla="*/ 76 w 101"/>
                <a:gd name="T33" fmla="*/ 4 h 100"/>
                <a:gd name="T34" fmla="*/ 67 w 101"/>
                <a:gd name="T35" fmla="*/ 3 h 100"/>
                <a:gd name="T36" fmla="*/ 67 w 101"/>
                <a:gd name="T37" fmla="*/ 0 h 100"/>
                <a:gd name="T38" fmla="*/ 101 w 101"/>
                <a:gd name="T39" fmla="*/ 0 h 100"/>
                <a:gd name="T40" fmla="*/ 101 w 101"/>
                <a:gd name="T41" fmla="*/ 3 h 100"/>
                <a:gd name="T42" fmla="*/ 99 w 101"/>
                <a:gd name="T43" fmla="*/ 3 h 100"/>
                <a:gd name="T44" fmla="*/ 92 w 101"/>
                <a:gd name="T45" fmla="*/ 4 h 100"/>
                <a:gd name="T46" fmla="*/ 88 w 101"/>
                <a:gd name="T47" fmla="*/ 9 h 100"/>
                <a:gd name="T48" fmla="*/ 87 w 101"/>
                <a:gd name="T49" fmla="*/ 18 h 100"/>
                <a:gd name="T50" fmla="*/ 87 w 101"/>
                <a:gd name="T51" fmla="*/ 55 h 100"/>
                <a:gd name="T52" fmla="*/ 85 w 101"/>
                <a:gd name="T53" fmla="*/ 80 h 100"/>
                <a:gd name="T54" fmla="*/ 74 w 101"/>
                <a:gd name="T55" fmla="*/ 94 h 100"/>
                <a:gd name="T56" fmla="*/ 50 w 101"/>
                <a:gd name="T57" fmla="*/ 100 h 100"/>
                <a:gd name="T58" fmla="*/ 30 w 101"/>
                <a:gd name="T59" fmla="*/ 97 h 100"/>
                <a:gd name="T60" fmla="*/ 17 w 101"/>
                <a:gd name="T61" fmla="*/ 85 h 100"/>
                <a:gd name="T62" fmla="*/ 13 w 101"/>
                <a:gd name="T63" fmla="*/ 66 h 100"/>
                <a:gd name="T64" fmla="*/ 13 w 101"/>
                <a:gd name="T65" fmla="*/ 18 h 100"/>
                <a:gd name="T66" fmla="*/ 12 w 101"/>
                <a:gd name="T67" fmla="*/ 7 h 100"/>
                <a:gd name="T68" fmla="*/ 8 w 101"/>
                <a:gd name="T69" fmla="*/ 4 h 100"/>
                <a:gd name="T70" fmla="*/ 0 w 101"/>
                <a:gd name="T71" fmla="*/ 3 h 100"/>
                <a:gd name="T72" fmla="*/ 0 w 101"/>
                <a:gd name="T7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1" h="100">
                  <a:moveTo>
                    <a:pt x="0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4" y="3"/>
                    <a:pt x="42" y="3"/>
                    <a:pt x="40" y="4"/>
                  </a:cubicBezTo>
                  <a:cubicBezTo>
                    <a:pt x="39" y="5"/>
                    <a:pt x="38" y="6"/>
                    <a:pt x="37" y="7"/>
                  </a:cubicBezTo>
                  <a:cubicBezTo>
                    <a:pt x="37" y="9"/>
                    <a:pt x="36" y="12"/>
                    <a:pt x="36" y="18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74"/>
                    <a:pt x="37" y="80"/>
                    <a:pt x="38" y="83"/>
                  </a:cubicBezTo>
                  <a:cubicBezTo>
                    <a:pt x="40" y="86"/>
                    <a:pt x="42" y="88"/>
                    <a:pt x="45" y="90"/>
                  </a:cubicBezTo>
                  <a:cubicBezTo>
                    <a:pt x="48" y="92"/>
                    <a:pt x="52" y="93"/>
                    <a:pt x="56" y="93"/>
                  </a:cubicBezTo>
                  <a:cubicBezTo>
                    <a:pt x="62" y="93"/>
                    <a:pt x="66" y="92"/>
                    <a:pt x="70" y="89"/>
                  </a:cubicBezTo>
                  <a:cubicBezTo>
                    <a:pt x="74" y="87"/>
                    <a:pt x="76" y="84"/>
                    <a:pt x="78" y="80"/>
                  </a:cubicBezTo>
                  <a:cubicBezTo>
                    <a:pt x="80" y="75"/>
                    <a:pt x="81" y="68"/>
                    <a:pt x="81" y="58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81" y="13"/>
                    <a:pt x="80" y="10"/>
                    <a:pt x="80" y="8"/>
                  </a:cubicBezTo>
                  <a:cubicBezTo>
                    <a:pt x="79" y="6"/>
                    <a:pt x="77" y="5"/>
                    <a:pt x="76" y="4"/>
                  </a:cubicBezTo>
                  <a:cubicBezTo>
                    <a:pt x="74" y="3"/>
                    <a:pt x="71" y="3"/>
                    <a:pt x="67" y="3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99" y="3"/>
                    <a:pt x="99" y="3"/>
                    <a:pt x="99" y="3"/>
                  </a:cubicBezTo>
                  <a:cubicBezTo>
                    <a:pt x="96" y="3"/>
                    <a:pt x="94" y="3"/>
                    <a:pt x="92" y="4"/>
                  </a:cubicBezTo>
                  <a:cubicBezTo>
                    <a:pt x="90" y="5"/>
                    <a:pt x="89" y="7"/>
                    <a:pt x="88" y="9"/>
                  </a:cubicBezTo>
                  <a:cubicBezTo>
                    <a:pt x="87" y="11"/>
                    <a:pt x="87" y="14"/>
                    <a:pt x="87" y="18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66"/>
                    <a:pt x="86" y="75"/>
                    <a:pt x="85" y="80"/>
                  </a:cubicBezTo>
                  <a:cubicBezTo>
                    <a:pt x="83" y="85"/>
                    <a:pt x="80" y="90"/>
                    <a:pt x="74" y="94"/>
                  </a:cubicBezTo>
                  <a:cubicBezTo>
                    <a:pt x="68" y="98"/>
                    <a:pt x="60" y="100"/>
                    <a:pt x="50" y="100"/>
                  </a:cubicBezTo>
                  <a:cubicBezTo>
                    <a:pt x="41" y="100"/>
                    <a:pt x="35" y="99"/>
                    <a:pt x="30" y="97"/>
                  </a:cubicBezTo>
                  <a:cubicBezTo>
                    <a:pt x="24" y="94"/>
                    <a:pt x="19" y="90"/>
                    <a:pt x="17" y="85"/>
                  </a:cubicBezTo>
                  <a:cubicBezTo>
                    <a:pt x="14" y="80"/>
                    <a:pt x="13" y="74"/>
                    <a:pt x="13" y="66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2"/>
                    <a:pt x="12" y="9"/>
                    <a:pt x="12" y="7"/>
                  </a:cubicBezTo>
                  <a:cubicBezTo>
                    <a:pt x="11" y="6"/>
                    <a:pt x="10" y="5"/>
                    <a:pt x="8" y="4"/>
                  </a:cubicBezTo>
                  <a:cubicBezTo>
                    <a:pt x="7" y="3"/>
                    <a:pt x="4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70"/>
            <p:cNvSpPr/>
            <p:nvPr/>
          </p:nvSpPr>
          <p:spPr bwMode="auto">
            <a:xfrm>
              <a:off x="-4914900" y="3965575"/>
              <a:ext cx="382588" cy="376238"/>
            </a:xfrm>
            <a:custGeom>
              <a:avLst/>
              <a:gdLst>
                <a:gd name="T0" fmla="*/ 35 w 102"/>
                <a:gd name="T1" fmla="*/ 0 h 100"/>
                <a:gd name="T2" fmla="*/ 84 w 102"/>
                <a:gd name="T3" fmla="*/ 61 h 100"/>
                <a:gd name="T4" fmla="*/ 84 w 102"/>
                <a:gd name="T5" fmla="*/ 19 h 100"/>
                <a:gd name="T6" fmla="*/ 81 w 102"/>
                <a:gd name="T7" fmla="*/ 7 h 100"/>
                <a:gd name="T8" fmla="*/ 69 w 102"/>
                <a:gd name="T9" fmla="*/ 3 h 100"/>
                <a:gd name="T10" fmla="*/ 69 w 102"/>
                <a:gd name="T11" fmla="*/ 0 h 100"/>
                <a:gd name="T12" fmla="*/ 102 w 102"/>
                <a:gd name="T13" fmla="*/ 0 h 100"/>
                <a:gd name="T14" fmla="*/ 102 w 102"/>
                <a:gd name="T15" fmla="*/ 3 h 100"/>
                <a:gd name="T16" fmla="*/ 93 w 102"/>
                <a:gd name="T17" fmla="*/ 5 h 100"/>
                <a:gd name="T18" fmla="*/ 90 w 102"/>
                <a:gd name="T19" fmla="*/ 9 h 100"/>
                <a:gd name="T20" fmla="*/ 89 w 102"/>
                <a:gd name="T21" fmla="*/ 19 h 100"/>
                <a:gd name="T22" fmla="*/ 89 w 102"/>
                <a:gd name="T23" fmla="*/ 100 h 100"/>
                <a:gd name="T24" fmla="*/ 86 w 102"/>
                <a:gd name="T25" fmla="*/ 100 h 100"/>
                <a:gd name="T26" fmla="*/ 20 w 102"/>
                <a:gd name="T27" fmla="*/ 19 h 100"/>
                <a:gd name="T28" fmla="*/ 20 w 102"/>
                <a:gd name="T29" fmla="*/ 81 h 100"/>
                <a:gd name="T30" fmla="*/ 24 w 102"/>
                <a:gd name="T31" fmla="*/ 92 h 100"/>
                <a:gd name="T32" fmla="*/ 33 w 102"/>
                <a:gd name="T33" fmla="*/ 95 h 100"/>
                <a:gd name="T34" fmla="*/ 35 w 102"/>
                <a:gd name="T35" fmla="*/ 95 h 100"/>
                <a:gd name="T36" fmla="*/ 35 w 102"/>
                <a:gd name="T37" fmla="*/ 98 h 100"/>
                <a:gd name="T38" fmla="*/ 0 w 102"/>
                <a:gd name="T39" fmla="*/ 98 h 100"/>
                <a:gd name="T40" fmla="*/ 0 w 102"/>
                <a:gd name="T41" fmla="*/ 95 h 100"/>
                <a:gd name="T42" fmla="*/ 12 w 102"/>
                <a:gd name="T43" fmla="*/ 92 h 100"/>
                <a:gd name="T44" fmla="*/ 15 w 102"/>
                <a:gd name="T45" fmla="*/ 81 h 100"/>
                <a:gd name="T46" fmla="*/ 15 w 102"/>
                <a:gd name="T47" fmla="*/ 12 h 100"/>
                <a:gd name="T48" fmla="*/ 13 w 102"/>
                <a:gd name="T49" fmla="*/ 9 h 100"/>
                <a:gd name="T50" fmla="*/ 7 w 102"/>
                <a:gd name="T51" fmla="*/ 4 h 100"/>
                <a:gd name="T52" fmla="*/ 0 w 102"/>
                <a:gd name="T53" fmla="*/ 3 h 100"/>
                <a:gd name="T54" fmla="*/ 0 w 102"/>
                <a:gd name="T55" fmla="*/ 0 h 100"/>
                <a:gd name="T56" fmla="*/ 35 w 102"/>
                <a:gd name="T5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2" h="100">
                  <a:moveTo>
                    <a:pt x="35" y="0"/>
                  </a:moveTo>
                  <a:cubicBezTo>
                    <a:pt x="84" y="61"/>
                    <a:pt x="84" y="61"/>
                    <a:pt x="84" y="61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4" y="13"/>
                    <a:pt x="83" y="9"/>
                    <a:pt x="81" y="7"/>
                  </a:cubicBezTo>
                  <a:cubicBezTo>
                    <a:pt x="79" y="4"/>
                    <a:pt x="75" y="3"/>
                    <a:pt x="69" y="3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3"/>
                    <a:pt x="102" y="3"/>
                    <a:pt x="102" y="3"/>
                  </a:cubicBezTo>
                  <a:cubicBezTo>
                    <a:pt x="98" y="3"/>
                    <a:pt x="95" y="4"/>
                    <a:pt x="93" y="5"/>
                  </a:cubicBezTo>
                  <a:cubicBezTo>
                    <a:pt x="92" y="6"/>
                    <a:pt x="91" y="7"/>
                    <a:pt x="90" y="9"/>
                  </a:cubicBezTo>
                  <a:cubicBezTo>
                    <a:pt x="89" y="11"/>
                    <a:pt x="89" y="14"/>
                    <a:pt x="89" y="19"/>
                  </a:cubicBezTo>
                  <a:cubicBezTo>
                    <a:pt x="89" y="100"/>
                    <a:pt x="89" y="100"/>
                    <a:pt x="89" y="100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7"/>
                    <a:pt x="21" y="90"/>
                    <a:pt x="24" y="92"/>
                  </a:cubicBezTo>
                  <a:cubicBezTo>
                    <a:pt x="27" y="94"/>
                    <a:pt x="30" y="95"/>
                    <a:pt x="33" y="9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6" y="95"/>
                    <a:pt x="10" y="94"/>
                    <a:pt x="12" y="92"/>
                  </a:cubicBezTo>
                  <a:cubicBezTo>
                    <a:pt x="14" y="90"/>
                    <a:pt x="15" y="86"/>
                    <a:pt x="15" y="8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1" y="7"/>
                    <a:pt x="9" y="5"/>
                    <a:pt x="7" y="4"/>
                  </a:cubicBezTo>
                  <a:cubicBezTo>
                    <a:pt x="6" y="3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71"/>
            <p:cNvSpPr>
              <a:spLocks noEditPoints="1"/>
            </p:cNvSpPr>
            <p:nvPr/>
          </p:nvSpPr>
          <p:spPr bwMode="auto">
            <a:xfrm>
              <a:off x="-4516438" y="3957638"/>
              <a:ext cx="390525" cy="376238"/>
            </a:xfrm>
            <a:custGeom>
              <a:avLst/>
              <a:gdLst>
                <a:gd name="T0" fmla="*/ 61 w 104"/>
                <a:gd name="T1" fmla="*/ 72 h 100"/>
                <a:gd name="T2" fmla="*/ 26 w 104"/>
                <a:gd name="T3" fmla="*/ 72 h 100"/>
                <a:gd name="T4" fmla="*/ 22 w 104"/>
                <a:gd name="T5" fmla="*/ 82 h 100"/>
                <a:gd name="T6" fmla="*/ 20 w 104"/>
                <a:gd name="T7" fmla="*/ 90 h 100"/>
                <a:gd name="T8" fmla="*/ 23 w 104"/>
                <a:gd name="T9" fmla="*/ 96 h 100"/>
                <a:gd name="T10" fmla="*/ 33 w 104"/>
                <a:gd name="T11" fmla="*/ 97 h 100"/>
                <a:gd name="T12" fmla="*/ 33 w 104"/>
                <a:gd name="T13" fmla="*/ 100 h 100"/>
                <a:gd name="T14" fmla="*/ 0 w 104"/>
                <a:gd name="T15" fmla="*/ 100 h 100"/>
                <a:gd name="T16" fmla="*/ 0 w 104"/>
                <a:gd name="T17" fmla="*/ 97 h 100"/>
                <a:gd name="T18" fmla="*/ 9 w 104"/>
                <a:gd name="T19" fmla="*/ 93 h 100"/>
                <a:gd name="T20" fmla="*/ 17 w 104"/>
                <a:gd name="T21" fmla="*/ 78 h 100"/>
                <a:gd name="T22" fmla="*/ 52 w 104"/>
                <a:gd name="T23" fmla="*/ 0 h 100"/>
                <a:gd name="T24" fmla="*/ 54 w 104"/>
                <a:gd name="T25" fmla="*/ 0 h 100"/>
                <a:gd name="T26" fmla="*/ 89 w 104"/>
                <a:gd name="T27" fmla="*/ 80 h 100"/>
                <a:gd name="T28" fmla="*/ 98 w 104"/>
                <a:gd name="T29" fmla="*/ 95 h 100"/>
                <a:gd name="T30" fmla="*/ 104 w 104"/>
                <a:gd name="T31" fmla="*/ 97 h 100"/>
                <a:gd name="T32" fmla="*/ 104 w 104"/>
                <a:gd name="T33" fmla="*/ 100 h 100"/>
                <a:gd name="T34" fmla="*/ 57 w 104"/>
                <a:gd name="T35" fmla="*/ 100 h 100"/>
                <a:gd name="T36" fmla="*/ 57 w 104"/>
                <a:gd name="T37" fmla="*/ 97 h 100"/>
                <a:gd name="T38" fmla="*/ 59 w 104"/>
                <a:gd name="T39" fmla="*/ 97 h 100"/>
                <a:gd name="T40" fmla="*/ 67 w 104"/>
                <a:gd name="T41" fmla="*/ 96 h 100"/>
                <a:gd name="T42" fmla="*/ 69 w 104"/>
                <a:gd name="T43" fmla="*/ 92 h 100"/>
                <a:gd name="T44" fmla="*/ 68 w 104"/>
                <a:gd name="T45" fmla="*/ 90 h 100"/>
                <a:gd name="T46" fmla="*/ 66 w 104"/>
                <a:gd name="T47" fmla="*/ 84 h 100"/>
                <a:gd name="T48" fmla="*/ 61 w 104"/>
                <a:gd name="T49" fmla="*/ 72 h 100"/>
                <a:gd name="T50" fmla="*/ 58 w 104"/>
                <a:gd name="T51" fmla="*/ 67 h 100"/>
                <a:gd name="T52" fmla="*/ 44 w 104"/>
                <a:gd name="T53" fmla="*/ 33 h 100"/>
                <a:gd name="T54" fmla="*/ 29 w 104"/>
                <a:gd name="T55" fmla="*/ 67 h 100"/>
                <a:gd name="T56" fmla="*/ 58 w 104"/>
                <a:gd name="T57" fmla="*/ 6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4" h="100">
                  <a:moveTo>
                    <a:pt x="61" y="72"/>
                  </a:moveTo>
                  <a:cubicBezTo>
                    <a:pt x="26" y="72"/>
                    <a:pt x="26" y="72"/>
                    <a:pt x="26" y="72"/>
                  </a:cubicBezTo>
                  <a:cubicBezTo>
                    <a:pt x="22" y="82"/>
                    <a:pt x="22" y="82"/>
                    <a:pt x="22" y="82"/>
                  </a:cubicBezTo>
                  <a:cubicBezTo>
                    <a:pt x="21" y="85"/>
                    <a:pt x="20" y="87"/>
                    <a:pt x="20" y="90"/>
                  </a:cubicBezTo>
                  <a:cubicBezTo>
                    <a:pt x="20" y="92"/>
                    <a:pt x="21" y="94"/>
                    <a:pt x="23" y="96"/>
                  </a:cubicBezTo>
                  <a:cubicBezTo>
                    <a:pt x="25" y="96"/>
                    <a:pt x="28" y="97"/>
                    <a:pt x="33" y="97"/>
                  </a:cubicBezTo>
                  <a:cubicBezTo>
                    <a:pt x="33" y="100"/>
                    <a:pt x="33" y="100"/>
                    <a:pt x="33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4" y="97"/>
                    <a:pt x="7" y="95"/>
                    <a:pt x="9" y="93"/>
                  </a:cubicBezTo>
                  <a:cubicBezTo>
                    <a:pt x="11" y="91"/>
                    <a:pt x="14" y="86"/>
                    <a:pt x="17" y="78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93" y="88"/>
                    <a:pt x="95" y="93"/>
                    <a:pt x="98" y="95"/>
                  </a:cubicBezTo>
                  <a:cubicBezTo>
                    <a:pt x="99" y="96"/>
                    <a:pt x="101" y="97"/>
                    <a:pt x="104" y="97"/>
                  </a:cubicBezTo>
                  <a:cubicBezTo>
                    <a:pt x="104" y="100"/>
                    <a:pt x="104" y="100"/>
                    <a:pt x="104" y="100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63" y="97"/>
                    <a:pt x="65" y="97"/>
                    <a:pt x="67" y="96"/>
                  </a:cubicBezTo>
                  <a:cubicBezTo>
                    <a:pt x="68" y="95"/>
                    <a:pt x="69" y="94"/>
                    <a:pt x="69" y="92"/>
                  </a:cubicBezTo>
                  <a:cubicBezTo>
                    <a:pt x="69" y="92"/>
                    <a:pt x="68" y="91"/>
                    <a:pt x="68" y="90"/>
                  </a:cubicBezTo>
                  <a:cubicBezTo>
                    <a:pt x="68" y="89"/>
                    <a:pt x="67" y="88"/>
                    <a:pt x="66" y="84"/>
                  </a:cubicBezTo>
                  <a:lnTo>
                    <a:pt x="61" y="72"/>
                  </a:lnTo>
                  <a:close/>
                  <a:moveTo>
                    <a:pt x="58" y="67"/>
                  </a:moveTo>
                  <a:cubicBezTo>
                    <a:pt x="44" y="33"/>
                    <a:pt x="44" y="33"/>
                    <a:pt x="44" y="33"/>
                  </a:cubicBezTo>
                  <a:cubicBezTo>
                    <a:pt x="29" y="67"/>
                    <a:pt x="29" y="67"/>
                    <a:pt x="29" y="67"/>
                  </a:cubicBezTo>
                  <a:lnTo>
                    <a:pt x="58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72"/>
            <p:cNvSpPr/>
            <p:nvPr/>
          </p:nvSpPr>
          <p:spPr bwMode="auto">
            <a:xfrm>
              <a:off x="-4111625" y="3965575"/>
              <a:ext cx="382588" cy="376238"/>
            </a:xfrm>
            <a:custGeom>
              <a:avLst/>
              <a:gdLst>
                <a:gd name="T0" fmla="*/ 35 w 102"/>
                <a:gd name="T1" fmla="*/ 0 h 100"/>
                <a:gd name="T2" fmla="*/ 83 w 102"/>
                <a:gd name="T3" fmla="*/ 61 h 100"/>
                <a:gd name="T4" fmla="*/ 83 w 102"/>
                <a:gd name="T5" fmla="*/ 19 h 100"/>
                <a:gd name="T6" fmla="*/ 81 w 102"/>
                <a:gd name="T7" fmla="*/ 7 h 100"/>
                <a:gd name="T8" fmla="*/ 69 w 102"/>
                <a:gd name="T9" fmla="*/ 3 h 100"/>
                <a:gd name="T10" fmla="*/ 69 w 102"/>
                <a:gd name="T11" fmla="*/ 0 h 100"/>
                <a:gd name="T12" fmla="*/ 102 w 102"/>
                <a:gd name="T13" fmla="*/ 0 h 100"/>
                <a:gd name="T14" fmla="*/ 102 w 102"/>
                <a:gd name="T15" fmla="*/ 3 h 100"/>
                <a:gd name="T16" fmla="*/ 93 w 102"/>
                <a:gd name="T17" fmla="*/ 5 h 100"/>
                <a:gd name="T18" fmla="*/ 90 w 102"/>
                <a:gd name="T19" fmla="*/ 9 h 100"/>
                <a:gd name="T20" fmla="*/ 89 w 102"/>
                <a:gd name="T21" fmla="*/ 19 h 100"/>
                <a:gd name="T22" fmla="*/ 89 w 102"/>
                <a:gd name="T23" fmla="*/ 100 h 100"/>
                <a:gd name="T24" fmla="*/ 86 w 102"/>
                <a:gd name="T25" fmla="*/ 100 h 100"/>
                <a:gd name="T26" fmla="*/ 20 w 102"/>
                <a:gd name="T27" fmla="*/ 19 h 100"/>
                <a:gd name="T28" fmla="*/ 20 w 102"/>
                <a:gd name="T29" fmla="*/ 81 h 100"/>
                <a:gd name="T30" fmla="*/ 24 w 102"/>
                <a:gd name="T31" fmla="*/ 92 h 100"/>
                <a:gd name="T32" fmla="*/ 33 w 102"/>
                <a:gd name="T33" fmla="*/ 95 h 100"/>
                <a:gd name="T34" fmla="*/ 35 w 102"/>
                <a:gd name="T35" fmla="*/ 95 h 100"/>
                <a:gd name="T36" fmla="*/ 35 w 102"/>
                <a:gd name="T37" fmla="*/ 98 h 100"/>
                <a:gd name="T38" fmla="*/ 0 w 102"/>
                <a:gd name="T39" fmla="*/ 98 h 100"/>
                <a:gd name="T40" fmla="*/ 0 w 102"/>
                <a:gd name="T41" fmla="*/ 95 h 100"/>
                <a:gd name="T42" fmla="*/ 11 w 102"/>
                <a:gd name="T43" fmla="*/ 92 h 100"/>
                <a:gd name="T44" fmla="*/ 15 w 102"/>
                <a:gd name="T45" fmla="*/ 81 h 100"/>
                <a:gd name="T46" fmla="*/ 15 w 102"/>
                <a:gd name="T47" fmla="*/ 12 h 100"/>
                <a:gd name="T48" fmla="*/ 13 w 102"/>
                <a:gd name="T49" fmla="*/ 9 h 100"/>
                <a:gd name="T50" fmla="*/ 7 w 102"/>
                <a:gd name="T51" fmla="*/ 4 h 100"/>
                <a:gd name="T52" fmla="*/ 0 w 102"/>
                <a:gd name="T53" fmla="*/ 3 h 100"/>
                <a:gd name="T54" fmla="*/ 0 w 102"/>
                <a:gd name="T55" fmla="*/ 0 h 100"/>
                <a:gd name="T56" fmla="*/ 35 w 102"/>
                <a:gd name="T5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2" h="100">
                  <a:moveTo>
                    <a:pt x="35" y="0"/>
                  </a:moveTo>
                  <a:cubicBezTo>
                    <a:pt x="83" y="61"/>
                    <a:pt x="83" y="61"/>
                    <a:pt x="83" y="61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3"/>
                    <a:pt x="82" y="9"/>
                    <a:pt x="81" y="7"/>
                  </a:cubicBezTo>
                  <a:cubicBezTo>
                    <a:pt x="78" y="4"/>
                    <a:pt x="75" y="3"/>
                    <a:pt x="69" y="3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3"/>
                    <a:pt x="102" y="3"/>
                    <a:pt x="102" y="3"/>
                  </a:cubicBezTo>
                  <a:cubicBezTo>
                    <a:pt x="97" y="3"/>
                    <a:pt x="95" y="4"/>
                    <a:pt x="93" y="5"/>
                  </a:cubicBezTo>
                  <a:cubicBezTo>
                    <a:pt x="92" y="6"/>
                    <a:pt x="91" y="7"/>
                    <a:pt x="90" y="9"/>
                  </a:cubicBezTo>
                  <a:cubicBezTo>
                    <a:pt x="89" y="11"/>
                    <a:pt x="89" y="14"/>
                    <a:pt x="89" y="19"/>
                  </a:cubicBezTo>
                  <a:cubicBezTo>
                    <a:pt x="89" y="100"/>
                    <a:pt x="89" y="100"/>
                    <a:pt x="89" y="100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7"/>
                    <a:pt x="21" y="90"/>
                    <a:pt x="24" y="92"/>
                  </a:cubicBezTo>
                  <a:cubicBezTo>
                    <a:pt x="26" y="94"/>
                    <a:pt x="29" y="95"/>
                    <a:pt x="33" y="9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6" y="95"/>
                    <a:pt x="9" y="94"/>
                    <a:pt x="11" y="92"/>
                  </a:cubicBezTo>
                  <a:cubicBezTo>
                    <a:pt x="14" y="90"/>
                    <a:pt x="15" y="86"/>
                    <a:pt x="15" y="8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0" y="7"/>
                    <a:pt x="9" y="5"/>
                    <a:pt x="7" y="4"/>
                  </a:cubicBezTo>
                  <a:cubicBezTo>
                    <a:pt x="5" y="3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73"/>
            <p:cNvSpPr/>
            <p:nvPr/>
          </p:nvSpPr>
          <p:spPr bwMode="auto">
            <a:xfrm>
              <a:off x="-3567113" y="3965575"/>
              <a:ext cx="379413" cy="376238"/>
            </a:xfrm>
            <a:custGeom>
              <a:avLst/>
              <a:gdLst>
                <a:gd name="T0" fmla="*/ 0 w 101"/>
                <a:gd name="T1" fmla="*/ 0 h 100"/>
                <a:gd name="T2" fmla="*/ 51 w 101"/>
                <a:gd name="T3" fmla="*/ 0 h 100"/>
                <a:gd name="T4" fmla="*/ 51 w 101"/>
                <a:gd name="T5" fmla="*/ 3 h 100"/>
                <a:gd name="T6" fmla="*/ 49 w 101"/>
                <a:gd name="T7" fmla="*/ 3 h 100"/>
                <a:gd name="T8" fmla="*/ 41 w 101"/>
                <a:gd name="T9" fmla="*/ 4 h 100"/>
                <a:gd name="T10" fmla="*/ 38 w 101"/>
                <a:gd name="T11" fmla="*/ 7 h 100"/>
                <a:gd name="T12" fmla="*/ 37 w 101"/>
                <a:gd name="T13" fmla="*/ 18 h 100"/>
                <a:gd name="T14" fmla="*/ 37 w 101"/>
                <a:gd name="T15" fmla="*/ 66 h 100"/>
                <a:gd name="T16" fmla="*/ 39 w 101"/>
                <a:gd name="T17" fmla="*/ 83 h 100"/>
                <a:gd name="T18" fmla="*/ 45 w 101"/>
                <a:gd name="T19" fmla="*/ 90 h 100"/>
                <a:gd name="T20" fmla="*/ 57 w 101"/>
                <a:gd name="T21" fmla="*/ 93 h 100"/>
                <a:gd name="T22" fmla="*/ 70 w 101"/>
                <a:gd name="T23" fmla="*/ 89 h 100"/>
                <a:gd name="T24" fmla="*/ 79 w 101"/>
                <a:gd name="T25" fmla="*/ 80 h 100"/>
                <a:gd name="T26" fmla="*/ 81 w 101"/>
                <a:gd name="T27" fmla="*/ 58 h 100"/>
                <a:gd name="T28" fmla="*/ 81 w 101"/>
                <a:gd name="T29" fmla="*/ 18 h 100"/>
                <a:gd name="T30" fmla="*/ 80 w 101"/>
                <a:gd name="T31" fmla="*/ 8 h 100"/>
                <a:gd name="T32" fmla="*/ 77 w 101"/>
                <a:gd name="T33" fmla="*/ 4 h 100"/>
                <a:gd name="T34" fmla="*/ 67 w 101"/>
                <a:gd name="T35" fmla="*/ 3 h 100"/>
                <a:gd name="T36" fmla="*/ 67 w 101"/>
                <a:gd name="T37" fmla="*/ 0 h 100"/>
                <a:gd name="T38" fmla="*/ 101 w 101"/>
                <a:gd name="T39" fmla="*/ 0 h 100"/>
                <a:gd name="T40" fmla="*/ 101 w 101"/>
                <a:gd name="T41" fmla="*/ 3 h 100"/>
                <a:gd name="T42" fmla="*/ 99 w 101"/>
                <a:gd name="T43" fmla="*/ 3 h 100"/>
                <a:gd name="T44" fmla="*/ 92 w 101"/>
                <a:gd name="T45" fmla="*/ 4 h 100"/>
                <a:gd name="T46" fmla="*/ 88 w 101"/>
                <a:gd name="T47" fmla="*/ 9 h 100"/>
                <a:gd name="T48" fmla="*/ 88 w 101"/>
                <a:gd name="T49" fmla="*/ 18 h 100"/>
                <a:gd name="T50" fmla="*/ 88 w 101"/>
                <a:gd name="T51" fmla="*/ 55 h 100"/>
                <a:gd name="T52" fmla="*/ 85 w 101"/>
                <a:gd name="T53" fmla="*/ 80 h 100"/>
                <a:gd name="T54" fmla="*/ 74 w 101"/>
                <a:gd name="T55" fmla="*/ 94 h 100"/>
                <a:gd name="T56" fmla="*/ 50 w 101"/>
                <a:gd name="T57" fmla="*/ 100 h 100"/>
                <a:gd name="T58" fmla="*/ 30 w 101"/>
                <a:gd name="T59" fmla="*/ 97 h 100"/>
                <a:gd name="T60" fmla="*/ 17 w 101"/>
                <a:gd name="T61" fmla="*/ 85 h 100"/>
                <a:gd name="T62" fmla="*/ 13 w 101"/>
                <a:gd name="T63" fmla="*/ 66 h 100"/>
                <a:gd name="T64" fmla="*/ 13 w 101"/>
                <a:gd name="T65" fmla="*/ 18 h 100"/>
                <a:gd name="T66" fmla="*/ 12 w 101"/>
                <a:gd name="T67" fmla="*/ 7 h 100"/>
                <a:gd name="T68" fmla="*/ 9 w 101"/>
                <a:gd name="T69" fmla="*/ 4 h 100"/>
                <a:gd name="T70" fmla="*/ 0 w 101"/>
                <a:gd name="T71" fmla="*/ 3 h 100"/>
                <a:gd name="T72" fmla="*/ 0 w 101"/>
                <a:gd name="T7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1" h="100">
                  <a:moveTo>
                    <a:pt x="0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5" y="3"/>
                    <a:pt x="42" y="3"/>
                    <a:pt x="41" y="4"/>
                  </a:cubicBezTo>
                  <a:cubicBezTo>
                    <a:pt x="39" y="5"/>
                    <a:pt x="38" y="6"/>
                    <a:pt x="38" y="7"/>
                  </a:cubicBezTo>
                  <a:cubicBezTo>
                    <a:pt x="37" y="9"/>
                    <a:pt x="37" y="12"/>
                    <a:pt x="37" y="18"/>
                  </a:cubicBezTo>
                  <a:cubicBezTo>
                    <a:pt x="37" y="66"/>
                    <a:pt x="37" y="66"/>
                    <a:pt x="37" y="66"/>
                  </a:cubicBezTo>
                  <a:cubicBezTo>
                    <a:pt x="37" y="74"/>
                    <a:pt x="37" y="80"/>
                    <a:pt x="39" y="83"/>
                  </a:cubicBezTo>
                  <a:cubicBezTo>
                    <a:pt x="40" y="86"/>
                    <a:pt x="42" y="88"/>
                    <a:pt x="45" y="90"/>
                  </a:cubicBezTo>
                  <a:cubicBezTo>
                    <a:pt x="48" y="92"/>
                    <a:pt x="52" y="93"/>
                    <a:pt x="57" y="93"/>
                  </a:cubicBezTo>
                  <a:cubicBezTo>
                    <a:pt x="62" y="93"/>
                    <a:pt x="67" y="92"/>
                    <a:pt x="70" y="89"/>
                  </a:cubicBezTo>
                  <a:cubicBezTo>
                    <a:pt x="74" y="87"/>
                    <a:pt x="77" y="84"/>
                    <a:pt x="79" y="80"/>
                  </a:cubicBezTo>
                  <a:cubicBezTo>
                    <a:pt x="81" y="75"/>
                    <a:pt x="81" y="68"/>
                    <a:pt x="81" y="58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81" y="13"/>
                    <a:pt x="81" y="10"/>
                    <a:pt x="80" y="8"/>
                  </a:cubicBezTo>
                  <a:cubicBezTo>
                    <a:pt x="79" y="6"/>
                    <a:pt x="78" y="5"/>
                    <a:pt x="77" y="4"/>
                  </a:cubicBezTo>
                  <a:cubicBezTo>
                    <a:pt x="74" y="3"/>
                    <a:pt x="71" y="3"/>
                    <a:pt x="67" y="3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99" y="3"/>
                    <a:pt x="99" y="3"/>
                    <a:pt x="99" y="3"/>
                  </a:cubicBezTo>
                  <a:cubicBezTo>
                    <a:pt x="97" y="3"/>
                    <a:pt x="94" y="3"/>
                    <a:pt x="92" y="4"/>
                  </a:cubicBezTo>
                  <a:cubicBezTo>
                    <a:pt x="91" y="5"/>
                    <a:pt x="89" y="7"/>
                    <a:pt x="88" y="9"/>
                  </a:cubicBezTo>
                  <a:cubicBezTo>
                    <a:pt x="88" y="11"/>
                    <a:pt x="88" y="14"/>
                    <a:pt x="88" y="18"/>
                  </a:cubicBezTo>
                  <a:cubicBezTo>
                    <a:pt x="88" y="55"/>
                    <a:pt x="88" y="55"/>
                    <a:pt x="88" y="55"/>
                  </a:cubicBezTo>
                  <a:cubicBezTo>
                    <a:pt x="88" y="66"/>
                    <a:pt x="87" y="75"/>
                    <a:pt x="85" y="80"/>
                  </a:cubicBezTo>
                  <a:cubicBezTo>
                    <a:pt x="84" y="85"/>
                    <a:pt x="80" y="90"/>
                    <a:pt x="74" y="94"/>
                  </a:cubicBezTo>
                  <a:cubicBezTo>
                    <a:pt x="68" y="98"/>
                    <a:pt x="60" y="100"/>
                    <a:pt x="50" y="100"/>
                  </a:cubicBezTo>
                  <a:cubicBezTo>
                    <a:pt x="42" y="100"/>
                    <a:pt x="35" y="99"/>
                    <a:pt x="30" y="97"/>
                  </a:cubicBezTo>
                  <a:cubicBezTo>
                    <a:pt x="24" y="94"/>
                    <a:pt x="20" y="90"/>
                    <a:pt x="17" y="85"/>
                  </a:cubicBezTo>
                  <a:cubicBezTo>
                    <a:pt x="14" y="80"/>
                    <a:pt x="13" y="74"/>
                    <a:pt x="13" y="66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2"/>
                    <a:pt x="13" y="9"/>
                    <a:pt x="12" y="7"/>
                  </a:cubicBezTo>
                  <a:cubicBezTo>
                    <a:pt x="12" y="6"/>
                    <a:pt x="11" y="5"/>
                    <a:pt x="9" y="4"/>
                  </a:cubicBezTo>
                  <a:cubicBezTo>
                    <a:pt x="7" y="3"/>
                    <a:pt x="5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74"/>
            <p:cNvSpPr/>
            <p:nvPr/>
          </p:nvSpPr>
          <p:spPr bwMode="auto">
            <a:xfrm>
              <a:off x="-3168650" y="3965575"/>
              <a:ext cx="379413" cy="376238"/>
            </a:xfrm>
            <a:custGeom>
              <a:avLst/>
              <a:gdLst>
                <a:gd name="T0" fmla="*/ 35 w 101"/>
                <a:gd name="T1" fmla="*/ 0 h 100"/>
                <a:gd name="T2" fmla="*/ 83 w 101"/>
                <a:gd name="T3" fmla="*/ 61 h 100"/>
                <a:gd name="T4" fmla="*/ 83 w 101"/>
                <a:gd name="T5" fmla="*/ 19 h 100"/>
                <a:gd name="T6" fmla="*/ 81 w 101"/>
                <a:gd name="T7" fmla="*/ 7 h 100"/>
                <a:gd name="T8" fmla="*/ 69 w 101"/>
                <a:gd name="T9" fmla="*/ 3 h 100"/>
                <a:gd name="T10" fmla="*/ 69 w 101"/>
                <a:gd name="T11" fmla="*/ 0 h 100"/>
                <a:gd name="T12" fmla="*/ 101 w 101"/>
                <a:gd name="T13" fmla="*/ 0 h 100"/>
                <a:gd name="T14" fmla="*/ 101 w 101"/>
                <a:gd name="T15" fmla="*/ 3 h 100"/>
                <a:gd name="T16" fmla="*/ 93 w 101"/>
                <a:gd name="T17" fmla="*/ 5 h 100"/>
                <a:gd name="T18" fmla="*/ 90 w 101"/>
                <a:gd name="T19" fmla="*/ 9 h 100"/>
                <a:gd name="T20" fmla="*/ 88 w 101"/>
                <a:gd name="T21" fmla="*/ 19 h 100"/>
                <a:gd name="T22" fmla="*/ 88 w 101"/>
                <a:gd name="T23" fmla="*/ 100 h 100"/>
                <a:gd name="T24" fmla="*/ 86 w 101"/>
                <a:gd name="T25" fmla="*/ 100 h 100"/>
                <a:gd name="T26" fmla="*/ 20 w 101"/>
                <a:gd name="T27" fmla="*/ 19 h 100"/>
                <a:gd name="T28" fmla="*/ 20 w 101"/>
                <a:gd name="T29" fmla="*/ 81 h 100"/>
                <a:gd name="T30" fmla="*/ 24 w 101"/>
                <a:gd name="T31" fmla="*/ 92 h 100"/>
                <a:gd name="T32" fmla="*/ 32 w 101"/>
                <a:gd name="T33" fmla="*/ 95 h 100"/>
                <a:gd name="T34" fmla="*/ 35 w 101"/>
                <a:gd name="T35" fmla="*/ 95 h 100"/>
                <a:gd name="T36" fmla="*/ 35 w 101"/>
                <a:gd name="T37" fmla="*/ 98 h 100"/>
                <a:gd name="T38" fmla="*/ 0 w 101"/>
                <a:gd name="T39" fmla="*/ 98 h 100"/>
                <a:gd name="T40" fmla="*/ 0 w 101"/>
                <a:gd name="T41" fmla="*/ 95 h 100"/>
                <a:gd name="T42" fmla="*/ 11 w 101"/>
                <a:gd name="T43" fmla="*/ 92 h 100"/>
                <a:gd name="T44" fmla="*/ 14 w 101"/>
                <a:gd name="T45" fmla="*/ 81 h 100"/>
                <a:gd name="T46" fmla="*/ 14 w 101"/>
                <a:gd name="T47" fmla="*/ 12 h 100"/>
                <a:gd name="T48" fmla="*/ 12 w 101"/>
                <a:gd name="T49" fmla="*/ 9 h 100"/>
                <a:gd name="T50" fmla="*/ 7 w 101"/>
                <a:gd name="T51" fmla="*/ 4 h 100"/>
                <a:gd name="T52" fmla="*/ 0 w 101"/>
                <a:gd name="T53" fmla="*/ 3 h 100"/>
                <a:gd name="T54" fmla="*/ 0 w 101"/>
                <a:gd name="T55" fmla="*/ 0 h 100"/>
                <a:gd name="T56" fmla="*/ 35 w 101"/>
                <a:gd name="T5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1" h="100">
                  <a:moveTo>
                    <a:pt x="35" y="0"/>
                  </a:moveTo>
                  <a:cubicBezTo>
                    <a:pt x="83" y="61"/>
                    <a:pt x="83" y="61"/>
                    <a:pt x="83" y="61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3"/>
                    <a:pt x="82" y="9"/>
                    <a:pt x="81" y="7"/>
                  </a:cubicBezTo>
                  <a:cubicBezTo>
                    <a:pt x="78" y="4"/>
                    <a:pt x="74" y="3"/>
                    <a:pt x="69" y="3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97" y="3"/>
                    <a:pt x="94" y="4"/>
                    <a:pt x="93" y="5"/>
                  </a:cubicBezTo>
                  <a:cubicBezTo>
                    <a:pt x="92" y="6"/>
                    <a:pt x="90" y="7"/>
                    <a:pt x="90" y="9"/>
                  </a:cubicBezTo>
                  <a:cubicBezTo>
                    <a:pt x="89" y="11"/>
                    <a:pt x="88" y="14"/>
                    <a:pt x="88" y="19"/>
                  </a:cubicBezTo>
                  <a:cubicBezTo>
                    <a:pt x="88" y="100"/>
                    <a:pt x="88" y="100"/>
                    <a:pt x="88" y="100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7"/>
                    <a:pt x="21" y="90"/>
                    <a:pt x="24" y="92"/>
                  </a:cubicBezTo>
                  <a:cubicBezTo>
                    <a:pt x="26" y="94"/>
                    <a:pt x="29" y="95"/>
                    <a:pt x="32" y="9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5" y="95"/>
                    <a:pt x="9" y="94"/>
                    <a:pt x="11" y="92"/>
                  </a:cubicBezTo>
                  <a:cubicBezTo>
                    <a:pt x="13" y="90"/>
                    <a:pt x="14" y="86"/>
                    <a:pt x="14" y="81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0" y="7"/>
                    <a:pt x="8" y="5"/>
                    <a:pt x="7" y="4"/>
                  </a:cubicBezTo>
                  <a:cubicBezTo>
                    <a:pt x="5" y="3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75"/>
            <p:cNvSpPr/>
            <p:nvPr/>
          </p:nvSpPr>
          <p:spPr bwMode="auto">
            <a:xfrm>
              <a:off x="-2763838" y="3965575"/>
              <a:ext cx="192088" cy="368300"/>
            </a:xfrm>
            <a:custGeom>
              <a:avLst/>
              <a:gdLst>
                <a:gd name="T0" fmla="*/ 51 w 51"/>
                <a:gd name="T1" fmla="*/ 95 h 98"/>
                <a:gd name="T2" fmla="*/ 51 w 51"/>
                <a:gd name="T3" fmla="*/ 98 h 98"/>
                <a:gd name="T4" fmla="*/ 0 w 51"/>
                <a:gd name="T5" fmla="*/ 98 h 98"/>
                <a:gd name="T6" fmla="*/ 0 w 51"/>
                <a:gd name="T7" fmla="*/ 95 h 98"/>
                <a:gd name="T8" fmla="*/ 3 w 51"/>
                <a:gd name="T9" fmla="*/ 95 h 98"/>
                <a:gd name="T10" fmla="*/ 10 w 51"/>
                <a:gd name="T11" fmla="*/ 94 h 98"/>
                <a:gd name="T12" fmla="*/ 13 w 51"/>
                <a:gd name="T13" fmla="*/ 90 h 98"/>
                <a:gd name="T14" fmla="*/ 14 w 51"/>
                <a:gd name="T15" fmla="*/ 81 h 98"/>
                <a:gd name="T16" fmla="*/ 14 w 51"/>
                <a:gd name="T17" fmla="*/ 17 h 98"/>
                <a:gd name="T18" fmla="*/ 13 w 51"/>
                <a:gd name="T19" fmla="*/ 7 h 98"/>
                <a:gd name="T20" fmla="*/ 10 w 51"/>
                <a:gd name="T21" fmla="*/ 4 h 98"/>
                <a:gd name="T22" fmla="*/ 3 w 51"/>
                <a:gd name="T23" fmla="*/ 3 h 98"/>
                <a:gd name="T24" fmla="*/ 0 w 51"/>
                <a:gd name="T25" fmla="*/ 3 h 98"/>
                <a:gd name="T26" fmla="*/ 0 w 51"/>
                <a:gd name="T27" fmla="*/ 0 h 98"/>
                <a:gd name="T28" fmla="*/ 51 w 51"/>
                <a:gd name="T29" fmla="*/ 0 h 98"/>
                <a:gd name="T30" fmla="*/ 51 w 51"/>
                <a:gd name="T31" fmla="*/ 3 h 98"/>
                <a:gd name="T32" fmla="*/ 48 w 51"/>
                <a:gd name="T33" fmla="*/ 3 h 98"/>
                <a:gd name="T34" fmla="*/ 41 w 51"/>
                <a:gd name="T35" fmla="*/ 4 h 98"/>
                <a:gd name="T36" fmla="*/ 38 w 51"/>
                <a:gd name="T37" fmla="*/ 8 h 98"/>
                <a:gd name="T38" fmla="*/ 37 w 51"/>
                <a:gd name="T39" fmla="*/ 17 h 98"/>
                <a:gd name="T40" fmla="*/ 37 w 51"/>
                <a:gd name="T41" fmla="*/ 81 h 98"/>
                <a:gd name="T42" fmla="*/ 38 w 51"/>
                <a:gd name="T43" fmla="*/ 91 h 98"/>
                <a:gd name="T44" fmla="*/ 41 w 51"/>
                <a:gd name="T45" fmla="*/ 94 h 98"/>
                <a:gd name="T46" fmla="*/ 48 w 51"/>
                <a:gd name="T47" fmla="*/ 95 h 98"/>
                <a:gd name="T48" fmla="*/ 51 w 51"/>
                <a:gd name="T49" fmla="*/ 9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" h="98">
                  <a:moveTo>
                    <a:pt x="51" y="95"/>
                  </a:moveTo>
                  <a:cubicBezTo>
                    <a:pt x="51" y="98"/>
                    <a:pt x="51" y="98"/>
                    <a:pt x="51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6" y="95"/>
                    <a:pt x="8" y="95"/>
                    <a:pt x="10" y="94"/>
                  </a:cubicBezTo>
                  <a:cubicBezTo>
                    <a:pt x="11" y="93"/>
                    <a:pt x="12" y="92"/>
                    <a:pt x="13" y="90"/>
                  </a:cubicBezTo>
                  <a:cubicBezTo>
                    <a:pt x="13" y="89"/>
                    <a:pt x="14" y="86"/>
                    <a:pt x="14" y="81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2"/>
                    <a:pt x="13" y="9"/>
                    <a:pt x="13" y="7"/>
                  </a:cubicBezTo>
                  <a:cubicBezTo>
                    <a:pt x="12" y="6"/>
                    <a:pt x="11" y="5"/>
                    <a:pt x="10" y="4"/>
                  </a:cubicBezTo>
                  <a:cubicBezTo>
                    <a:pt x="8" y="3"/>
                    <a:pt x="6" y="3"/>
                    <a:pt x="3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5" y="3"/>
                    <a:pt x="43" y="3"/>
                    <a:pt x="41" y="4"/>
                  </a:cubicBezTo>
                  <a:cubicBezTo>
                    <a:pt x="40" y="5"/>
                    <a:pt x="39" y="6"/>
                    <a:pt x="38" y="8"/>
                  </a:cubicBezTo>
                  <a:cubicBezTo>
                    <a:pt x="37" y="9"/>
                    <a:pt x="37" y="12"/>
                    <a:pt x="37" y="17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37" y="86"/>
                    <a:pt x="37" y="89"/>
                    <a:pt x="38" y="91"/>
                  </a:cubicBezTo>
                  <a:cubicBezTo>
                    <a:pt x="38" y="92"/>
                    <a:pt x="40" y="93"/>
                    <a:pt x="41" y="94"/>
                  </a:cubicBezTo>
                  <a:cubicBezTo>
                    <a:pt x="43" y="95"/>
                    <a:pt x="45" y="95"/>
                    <a:pt x="48" y="95"/>
                  </a:cubicBezTo>
                  <a:lnTo>
                    <a:pt x="51" y="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76"/>
            <p:cNvSpPr/>
            <p:nvPr/>
          </p:nvSpPr>
          <p:spPr bwMode="auto">
            <a:xfrm>
              <a:off x="-2552700" y="3965575"/>
              <a:ext cx="390525" cy="376238"/>
            </a:xfrm>
            <a:custGeom>
              <a:avLst/>
              <a:gdLst>
                <a:gd name="T0" fmla="*/ 104 w 104"/>
                <a:gd name="T1" fmla="*/ 0 h 100"/>
                <a:gd name="T2" fmla="*/ 104 w 104"/>
                <a:gd name="T3" fmla="*/ 3 h 100"/>
                <a:gd name="T4" fmla="*/ 94 w 104"/>
                <a:gd name="T5" fmla="*/ 8 h 100"/>
                <a:gd name="T6" fmla="*/ 85 w 104"/>
                <a:gd name="T7" fmla="*/ 25 h 100"/>
                <a:gd name="T8" fmla="*/ 51 w 104"/>
                <a:gd name="T9" fmla="*/ 100 h 100"/>
                <a:gd name="T10" fmla="*/ 49 w 104"/>
                <a:gd name="T11" fmla="*/ 100 h 100"/>
                <a:gd name="T12" fmla="*/ 15 w 104"/>
                <a:gd name="T13" fmla="*/ 22 h 100"/>
                <a:gd name="T14" fmla="*/ 7 w 104"/>
                <a:gd name="T15" fmla="*/ 6 h 100"/>
                <a:gd name="T16" fmla="*/ 0 w 104"/>
                <a:gd name="T17" fmla="*/ 3 h 100"/>
                <a:gd name="T18" fmla="*/ 0 w 104"/>
                <a:gd name="T19" fmla="*/ 0 h 100"/>
                <a:gd name="T20" fmla="*/ 46 w 104"/>
                <a:gd name="T21" fmla="*/ 0 h 100"/>
                <a:gd name="T22" fmla="*/ 46 w 104"/>
                <a:gd name="T23" fmla="*/ 3 h 100"/>
                <a:gd name="T24" fmla="*/ 45 w 104"/>
                <a:gd name="T25" fmla="*/ 3 h 100"/>
                <a:gd name="T26" fmla="*/ 36 w 104"/>
                <a:gd name="T27" fmla="*/ 4 h 100"/>
                <a:gd name="T28" fmla="*/ 35 w 104"/>
                <a:gd name="T29" fmla="*/ 7 h 100"/>
                <a:gd name="T30" fmla="*/ 35 w 104"/>
                <a:gd name="T31" fmla="*/ 11 h 100"/>
                <a:gd name="T32" fmla="*/ 39 w 104"/>
                <a:gd name="T33" fmla="*/ 20 h 100"/>
                <a:gd name="T34" fmla="*/ 60 w 104"/>
                <a:gd name="T35" fmla="*/ 69 h 100"/>
                <a:gd name="T36" fmla="*/ 79 w 104"/>
                <a:gd name="T37" fmla="*/ 25 h 100"/>
                <a:gd name="T38" fmla="*/ 84 w 104"/>
                <a:gd name="T39" fmla="*/ 15 h 100"/>
                <a:gd name="T40" fmla="*/ 84 w 104"/>
                <a:gd name="T41" fmla="*/ 10 h 100"/>
                <a:gd name="T42" fmla="*/ 83 w 104"/>
                <a:gd name="T43" fmla="*/ 6 h 100"/>
                <a:gd name="T44" fmla="*/ 80 w 104"/>
                <a:gd name="T45" fmla="*/ 4 h 100"/>
                <a:gd name="T46" fmla="*/ 72 w 104"/>
                <a:gd name="T47" fmla="*/ 3 h 100"/>
                <a:gd name="T48" fmla="*/ 72 w 104"/>
                <a:gd name="T49" fmla="*/ 0 h 100"/>
                <a:gd name="T50" fmla="*/ 104 w 104"/>
                <a:gd name="T5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4" h="100">
                  <a:moveTo>
                    <a:pt x="104" y="0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0" y="3"/>
                    <a:pt x="97" y="5"/>
                    <a:pt x="94" y="8"/>
                  </a:cubicBezTo>
                  <a:cubicBezTo>
                    <a:pt x="92" y="11"/>
                    <a:pt x="89" y="16"/>
                    <a:pt x="85" y="25"/>
                  </a:cubicBezTo>
                  <a:cubicBezTo>
                    <a:pt x="51" y="100"/>
                    <a:pt x="51" y="100"/>
                    <a:pt x="51" y="100"/>
                  </a:cubicBezTo>
                  <a:cubicBezTo>
                    <a:pt x="49" y="100"/>
                    <a:pt x="49" y="100"/>
                    <a:pt x="49" y="100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1" y="13"/>
                    <a:pt x="9" y="7"/>
                    <a:pt x="7" y="6"/>
                  </a:cubicBezTo>
                  <a:cubicBezTo>
                    <a:pt x="6" y="4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1" y="3"/>
                    <a:pt x="38" y="3"/>
                    <a:pt x="36" y="4"/>
                  </a:cubicBezTo>
                  <a:cubicBezTo>
                    <a:pt x="35" y="5"/>
                    <a:pt x="35" y="6"/>
                    <a:pt x="35" y="7"/>
                  </a:cubicBezTo>
                  <a:cubicBezTo>
                    <a:pt x="35" y="8"/>
                    <a:pt x="35" y="9"/>
                    <a:pt x="35" y="11"/>
                  </a:cubicBezTo>
                  <a:cubicBezTo>
                    <a:pt x="36" y="12"/>
                    <a:pt x="37" y="15"/>
                    <a:pt x="39" y="20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82" y="20"/>
                    <a:pt x="83" y="17"/>
                    <a:pt x="84" y="15"/>
                  </a:cubicBezTo>
                  <a:cubicBezTo>
                    <a:pt x="84" y="13"/>
                    <a:pt x="84" y="12"/>
                    <a:pt x="84" y="10"/>
                  </a:cubicBezTo>
                  <a:cubicBezTo>
                    <a:pt x="84" y="9"/>
                    <a:pt x="84" y="8"/>
                    <a:pt x="83" y="6"/>
                  </a:cubicBezTo>
                  <a:cubicBezTo>
                    <a:pt x="82" y="5"/>
                    <a:pt x="81" y="5"/>
                    <a:pt x="80" y="4"/>
                  </a:cubicBezTo>
                  <a:cubicBezTo>
                    <a:pt x="78" y="3"/>
                    <a:pt x="75" y="3"/>
                    <a:pt x="72" y="3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1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77"/>
            <p:cNvSpPr/>
            <p:nvPr/>
          </p:nvSpPr>
          <p:spPr bwMode="auto">
            <a:xfrm>
              <a:off x="-2147888" y="3965575"/>
              <a:ext cx="334963" cy="368300"/>
            </a:xfrm>
            <a:custGeom>
              <a:avLst/>
              <a:gdLst>
                <a:gd name="T0" fmla="*/ 38 w 89"/>
                <a:gd name="T1" fmla="*/ 6 h 98"/>
                <a:gd name="T2" fmla="*/ 38 w 89"/>
                <a:gd name="T3" fmla="*/ 46 h 98"/>
                <a:gd name="T4" fmla="*/ 40 w 89"/>
                <a:gd name="T5" fmla="*/ 46 h 98"/>
                <a:gd name="T6" fmla="*/ 53 w 89"/>
                <a:gd name="T7" fmla="*/ 40 h 98"/>
                <a:gd name="T8" fmla="*/ 58 w 89"/>
                <a:gd name="T9" fmla="*/ 22 h 98"/>
                <a:gd name="T10" fmla="*/ 61 w 89"/>
                <a:gd name="T11" fmla="*/ 22 h 98"/>
                <a:gd name="T12" fmla="*/ 61 w 89"/>
                <a:gd name="T13" fmla="*/ 74 h 98"/>
                <a:gd name="T14" fmla="*/ 58 w 89"/>
                <a:gd name="T15" fmla="*/ 74 h 98"/>
                <a:gd name="T16" fmla="*/ 55 w 89"/>
                <a:gd name="T17" fmla="*/ 60 h 98"/>
                <a:gd name="T18" fmla="*/ 48 w 89"/>
                <a:gd name="T19" fmla="*/ 53 h 98"/>
                <a:gd name="T20" fmla="*/ 38 w 89"/>
                <a:gd name="T21" fmla="*/ 51 h 98"/>
                <a:gd name="T22" fmla="*/ 38 w 89"/>
                <a:gd name="T23" fmla="*/ 79 h 98"/>
                <a:gd name="T24" fmla="*/ 38 w 89"/>
                <a:gd name="T25" fmla="*/ 88 h 98"/>
                <a:gd name="T26" fmla="*/ 41 w 89"/>
                <a:gd name="T27" fmla="*/ 91 h 98"/>
                <a:gd name="T28" fmla="*/ 47 w 89"/>
                <a:gd name="T29" fmla="*/ 93 h 98"/>
                <a:gd name="T30" fmla="*/ 53 w 89"/>
                <a:gd name="T31" fmla="*/ 93 h 98"/>
                <a:gd name="T32" fmla="*/ 75 w 89"/>
                <a:gd name="T33" fmla="*/ 86 h 98"/>
                <a:gd name="T34" fmla="*/ 87 w 89"/>
                <a:gd name="T35" fmla="*/ 67 h 98"/>
                <a:gd name="T36" fmla="*/ 89 w 89"/>
                <a:gd name="T37" fmla="*/ 67 h 98"/>
                <a:gd name="T38" fmla="*/ 85 w 89"/>
                <a:gd name="T39" fmla="*/ 98 h 98"/>
                <a:gd name="T40" fmla="*/ 0 w 89"/>
                <a:gd name="T41" fmla="*/ 98 h 98"/>
                <a:gd name="T42" fmla="*/ 0 w 89"/>
                <a:gd name="T43" fmla="*/ 95 h 98"/>
                <a:gd name="T44" fmla="*/ 3 w 89"/>
                <a:gd name="T45" fmla="*/ 95 h 98"/>
                <a:gd name="T46" fmla="*/ 10 w 89"/>
                <a:gd name="T47" fmla="*/ 94 h 98"/>
                <a:gd name="T48" fmla="*/ 13 w 89"/>
                <a:gd name="T49" fmla="*/ 90 h 98"/>
                <a:gd name="T50" fmla="*/ 14 w 89"/>
                <a:gd name="T51" fmla="*/ 81 h 98"/>
                <a:gd name="T52" fmla="*/ 14 w 89"/>
                <a:gd name="T53" fmla="*/ 17 h 98"/>
                <a:gd name="T54" fmla="*/ 14 w 89"/>
                <a:gd name="T55" fmla="*/ 9 h 98"/>
                <a:gd name="T56" fmla="*/ 11 w 89"/>
                <a:gd name="T57" fmla="*/ 5 h 98"/>
                <a:gd name="T58" fmla="*/ 3 w 89"/>
                <a:gd name="T59" fmla="*/ 3 h 98"/>
                <a:gd name="T60" fmla="*/ 0 w 89"/>
                <a:gd name="T61" fmla="*/ 3 h 98"/>
                <a:gd name="T62" fmla="*/ 0 w 89"/>
                <a:gd name="T63" fmla="*/ 0 h 98"/>
                <a:gd name="T64" fmla="*/ 82 w 89"/>
                <a:gd name="T65" fmla="*/ 0 h 98"/>
                <a:gd name="T66" fmla="*/ 82 w 89"/>
                <a:gd name="T67" fmla="*/ 29 h 98"/>
                <a:gd name="T68" fmla="*/ 79 w 89"/>
                <a:gd name="T69" fmla="*/ 29 h 98"/>
                <a:gd name="T70" fmla="*/ 74 w 89"/>
                <a:gd name="T71" fmla="*/ 14 h 98"/>
                <a:gd name="T72" fmla="*/ 63 w 89"/>
                <a:gd name="T73" fmla="*/ 7 h 98"/>
                <a:gd name="T74" fmla="*/ 48 w 89"/>
                <a:gd name="T75" fmla="*/ 6 h 98"/>
                <a:gd name="T76" fmla="*/ 38 w 89"/>
                <a:gd name="T77" fmla="*/ 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9" h="98">
                  <a:moveTo>
                    <a:pt x="38" y="6"/>
                  </a:moveTo>
                  <a:cubicBezTo>
                    <a:pt x="38" y="46"/>
                    <a:pt x="38" y="46"/>
                    <a:pt x="38" y="46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46" y="46"/>
                    <a:pt x="50" y="44"/>
                    <a:pt x="53" y="40"/>
                  </a:cubicBezTo>
                  <a:cubicBezTo>
                    <a:pt x="56" y="36"/>
                    <a:pt x="58" y="30"/>
                    <a:pt x="58" y="22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1" y="74"/>
                    <a:pt x="61" y="74"/>
                    <a:pt x="61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8" y="68"/>
                    <a:pt x="57" y="64"/>
                    <a:pt x="55" y="60"/>
                  </a:cubicBezTo>
                  <a:cubicBezTo>
                    <a:pt x="53" y="56"/>
                    <a:pt x="51" y="54"/>
                    <a:pt x="48" y="53"/>
                  </a:cubicBezTo>
                  <a:cubicBezTo>
                    <a:pt x="46" y="52"/>
                    <a:pt x="42" y="51"/>
                    <a:pt x="38" y="51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8" y="84"/>
                    <a:pt x="38" y="87"/>
                    <a:pt x="38" y="88"/>
                  </a:cubicBezTo>
                  <a:cubicBezTo>
                    <a:pt x="39" y="90"/>
                    <a:pt x="40" y="91"/>
                    <a:pt x="41" y="91"/>
                  </a:cubicBezTo>
                  <a:cubicBezTo>
                    <a:pt x="42" y="92"/>
                    <a:pt x="44" y="93"/>
                    <a:pt x="47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62" y="93"/>
                    <a:pt x="69" y="90"/>
                    <a:pt x="75" y="86"/>
                  </a:cubicBezTo>
                  <a:cubicBezTo>
                    <a:pt x="80" y="82"/>
                    <a:pt x="84" y="76"/>
                    <a:pt x="87" y="67"/>
                  </a:cubicBezTo>
                  <a:cubicBezTo>
                    <a:pt x="89" y="67"/>
                    <a:pt x="89" y="67"/>
                    <a:pt x="89" y="67"/>
                  </a:cubicBezTo>
                  <a:cubicBezTo>
                    <a:pt x="85" y="98"/>
                    <a:pt x="85" y="98"/>
                    <a:pt x="85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6" y="95"/>
                    <a:pt x="9" y="95"/>
                    <a:pt x="10" y="94"/>
                  </a:cubicBezTo>
                  <a:cubicBezTo>
                    <a:pt x="12" y="93"/>
                    <a:pt x="13" y="92"/>
                    <a:pt x="13" y="90"/>
                  </a:cubicBezTo>
                  <a:cubicBezTo>
                    <a:pt x="14" y="89"/>
                    <a:pt x="14" y="86"/>
                    <a:pt x="14" y="81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2"/>
                    <a:pt x="14" y="10"/>
                    <a:pt x="14" y="9"/>
                  </a:cubicBezTo>
                  <a:cubicBezTo>
                    <a:pt x="13" y="7"/>
                    <a:pt x="12" y="6"/>
                    <a:pt x="11" y="5"/>
                  </a:cubicBezTo>
                  <a:cubicBezTo>
                    <a:pt x="9" y="3"/>
                    <a:pt x="7" y="3"/>
                    <a:pt x="3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78" y="22"/>
                    <a:pt x="76" y="17"/>
                    <a:pt x="74" y="14"/>
                  </a:cubicBezTo>
                  <a:cubicBezTo>
                    <a:pt x="71" y="11"/>
                    <a:pt x="67" y="8"/>
                    <a:pt x="63" y="7"/>
                  </a:cubicBezTo>
                  <a:cubicBezTo>
                    <a:pt x="60" y="6"/>
                    <a:pt x="55" y="6"/>
                    <a:pt x="48" y="6"/>
                  </a:cubicBezTo>
                  <a:lnTo>
                    <a:pt x="3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78"/>
            <p:cNvSpPr>
              <a:spLocks noEditPoints="1"/>
            </p:cNvSpPr>
            <p:nvPr/>
          </p:nvSpPr>
          <p:spPr bwMode="auto">
            <a:xfrm>
              <a:off x="-1776413" y="3965575"/>
              <a:ext cx="395288" cy="368300"/>
            </a:xfrm>
            <a:custGeom>
              <a:avLst/>
              <a:gdLst>
                <a:gd name="T0" fmla="*/ 36 w 105"/>
                <a:gd name="T1" fmla="*/ 53 h 98"/>
                <a:gd name="T2" fmla="*/ 36 w 105"/>
                <a:gd name="T3" fmla="*/ 81 h 98"/>
                <a:gd name="T4" fmla="*/ 37 w 105"/>
                <a:gd name="T5" fmla="*/ 91 h 98"/>
                <a:gd name="T6" fmla="*/ 41 w 105"/>
                <a:gd name="T7" fmla="*/ 94 h 98"/>
                <a:gd name="T8" fmla="*/ 50 w 105"/>
                <a:gd name="T9" fmla="*/ 95 h 98"/>
                <a:gd name="T10" fmla="*/ 50 w 105"/>
                <a:gd name="T11" fmla="*/ 98 h 98"/>
                <a:gd name="T12" fmla="*/ 0 w 105"/>
                <a:gd name="T13" fmla="*/ 98 h 98"/>
                <a:gd name="T14" fmla="*/ 0 w 105"/>
                <a:gd name="T15" fmla="*/ 95 h 98"/>
                <a:gd name="T16" fmla="*/ 9 w 105"/>
                <a:gd name="T17" fmla="*/ 94 h 98"/>
                <a:gd name="T18" fmla="*/ 12 w 105"/>
                <a:gd name="T19" fmla="*/ 91 h 98"/>
                <a:gd name="T20" fmla="*/ 13 w 105"/>
                <a:gd name="T21" fmla="*/ 81 h 98"/>
                <a:gd name="T22" fmla="*/ 13 w 105"/>
                <a:gd name="T23" fmla="*/ 17 h 98"/>
                <a:gd name="T24" fmla="*/ 12 w 105"/>
                <a:gd name="T25" fmla="*/ 7 h 98"/>
                <a:gd name="T26" fmla="*/ 9 w 105"/>
                <a:gd name="T27" fmla="*/ 4 h 98"/>
                <a:gd name="T28" fmla="*/ 0 w 105"/>
                <a:gd name="T29" fmla="*/ 3 h 98"/>
                <a:gd name="T30" fmla="*/ 0 w 105"/>
                <a:gd name="T31" fmla="*/ 0 h 98"/>
                <a:gd name="T32" fmla="*/ 45 w 105"/>
                <a:gd name="T33" fmla="*/ 0 h 98"/>
                <a:gd name="T34" fmla="*/ 71 w 105"/>
                <a:gd name="T35" fmla="*/ 3 h 98"/>
                <a:gd name="T36" fmla="*/ 85 w 105"/>
                <a:gd name="T37" fmla="*/ 12 h 98"/>
                <a:gd name="T38" fmla="*/ 90 w 105"/>
                <a:gd name="T39" fmla="*/ 27 h 98"/>
                <a:gd name="T40" fmla="*/ 82 w 105"/>
                <a:gd name="T41" fmla="*/ 45 h 98"/>
                <a:gd name="T42" fmla="*/ 68 w 105"/>
                <a:gd name="T43" fmla="*/ 52 h 98"/>
                <a:gd name="T44" fmla="*/ 92 w 105"/>
                <a:gd name="T45" fmla="*/ 85 h 98"/>
                <a:gd name="T46" fmla="*/ 98 w 105"/>
                <a:gd name="T47" fmla="*/ 93 h 98"/>
                <a:gd name="T48" fmla="*/ 105 w 105"/>
                <a:gd name="T49" fmla="*/ 95 h 98"/>
                <a:gd name="T50" fmla="*/ 105 w 105"/>
                <a:gd name="T51" fmla="*/ 98 h 98"/>
                <a:gd name="T52" fmla="*/ 74 w 105"/>
                <a:gd name="T53" fmla="*/ 98 h 98"/>
                <a:gd name="T54" fmla="*/ 43 w 105"/>
                <a:gd name="T55" fmla="*/ 53 h 98"/>
                <a:gd name="T56" fmla="*/ 36 w 105"/>
                <a:gd name="T57" fmla="*/ 53 h 98"/>
                <a:gd name="T58" fmla="*/ 36 w 105"/>
                <a:gd name="T59" fmla="*/ 5 h 98"/>
                <a:gd name="T60" fmla="*/ 36 w 105"/>
                <a:gd name="T61" fmla="*/ 48 h 98"/>
                <a:gd name="T62" fmla="*/ 40 w 105"/>
                <a:gd name="T63" fmla="*/ 48 h 98"/>
                <a:gd name="T64" fmla="*/ 55 w 105"/>
                <a:gd name="T65" fmla="*/ 46 h 98"/>
                <a:gd name="T66" fmla="*/ 63 w 105"/>
                <a:gd name="T67" fmla="*/ 40 h 98"/>
                <a:gd name="T68" fmla="*/ 66 w 105"/>
                <a:gd name="T69" fmla="*/ 27 h 98"/>
                <a:gd name="T70" fmla="*/ 61 w 105"/>
                <a:gd name="T71" fmla="*/ 11 h 98"/>
                <a:gd name="T72" fmla="*/ 44 w 105"/>
                <a:gd name="T73" fmla="*/ 5 h 98"/>
                <a:gd name="T74" fmla="*/ 36 w 105"/>
                <a:gd name="T75" fmla="*/ 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5" h="98">
                  <a:moveTo>
                    <a:pt x="36" y="53"/>
                  </a:moveTo>
                  <a:cubicBezTo>
                    <a:pt x="36" y="81"/>
                    <a:pt x="36" y="81"/>
                    <a:pt x="36" y="81"/>
                  </a:cubicBezTo>
                  <a:cubicBezTo>
                    <a:pt x="36" y="86"/>
                    <a:pt x="37" y="89"/>
                    <a:pt x="37" y="91"/>
                  </a:cubicBezTo>
                  <a:cubicBezTo>
                    <a:pt x="38" y="92"/>
                    <a:pt x="39" y="93"/>
                    <a:pt x="41" y="94"/>
                  </a:cubicBezTo>
                  <a:cubicBezTo>
                    <a:pt x="42" y="95"/>
                    <a:pt x="45" y="95"/>
                    <a:pt x="50" y="95"/>
                  </a:cubicBezTo>
                  <a:cubicBezTo>
                    <a:pt x="50" y="98"/>
                    <a:pt x="50" y="98"/>
                    <a:pt x="5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4" y="95"/>
                    <a:pt x="7" y="95"/>
                    <a:pt x="9" y="94"/>
                  </a:cubicBezTo>
                  <a:cubicBezTo>
                    <a:pt x="11" y="93"/>
                    <a:pt x="12" y="92"/>
                    <a:pt x="12" y="91"/>
                  </a:cubicBezTo>
                  <a:cubicBezTo>
                    <a:pt x="13" y="89"/>
                    <a:pt x="13" y="86"/>
                    <a:pt x="13" y="81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2"/>
                    <a:pt x="13" y="9"/>
                    <a:pt x="12" y="7"/>
                  </a:cubicBezTo>
                  <a:cubicBezTo>
                    <a:pt x="12" y="6"/>
                    <a:pt x="11" y="5"/>
                    <a:pt x="9" y="4"/>
                  </a:cubicBezTo>
                  <a:cubicBezTo>
                    <a:pt x="7" y="3"/>
                    <a:pt x="4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7" y="0"/>
                    <a:pt x="66" y="1"/>
                    <a:pt x="71" y="3"/>
                  </a:cubicBezTo>
                  <a:cubicBezTo>
                    <a:pt x="77" y="4"/>
                    <a:pt x="81" y="7"/>
                    <a:pt x="85" y="12"/>
                  </a:cubicBezTo>
                  <a:cubicBezTo>
                    <a:pt x="88" y="16"/>
                    <a:pt x="90" y="21"/>
                    <a:pt x="90" y="27"/>
                  </a:cubicBezTo>
                  <a:cubicBezTo>
                    <a:pt x="90" y="34"/>
                    <a:pt x="87" y="40"/>
                    <a:pt x="82" y="45"/>
                  </a:cubicBezTo>
                  <a:cubicBezTo>
                    <a:pt x="79" y="48"/>
                    <a:pt x="74" y="50"/>
                    <a:pt x="68" y="52"/>
                  </a:cubicBezTo>
                  <a:cubicBezTo>
                    <a:pt x="92" y="85"/>
                    <a:pt x="92" y="85"/>
                    <a:pt x="92" y="85"/>
                  </a:cubicBezTo>
                  <a:cubicBezTo>
                    <a:pt x="95" y="89"/>
                    <a:pt x="97" y="92"/>
                    <a:pt x="98" y="93"/>
                  </a:cubicBezTo>
                  <a:cubicBezTo>
                    <a:pt x="100" y="94"/>
                    <a:pt x="103" y="95"/>
                    <a:pt x="105" y="95"/>
                  </a:cubicBezTo>
                  <a:cubicBezTo>
                    <a:pt x="105" y="98"/>
                    <a:pt x="105" y="98"/>
                    <a:pt x="105" y="98"/>
                  </a:cubicBezTo>
                  <a:cubicBezTo>
                    <a:pt x="74" y="98"/>
                    <a:pt x="74" y="98"/>
                    <a:pt x="74" y="98"/>
                  </a:cubicBezTo>
                  <a:cubicBezTo>
                    <a:pt x="43" y="53"/>
                    <a:pt x="43" y="53"/>
                    <a:pt x="43" y="53"/>
                  </a:cubicBezTo>
                  <a:lnTo>
                    <a:pt x="36" y="53"/>
                  </a:lnTo>
                  <a:close/>
                  <a:moveTo>
                    <a:pt x="36" y="5"/>
                  </a:moveTo>
                  <a:cubicBezTo>
                    <a:pt x="36" y="48"/>
                    <a:pt x="36" y="48"/>
                    <a:pt x="36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7" y="48"/>
                    <a:pt x="52" y="48"/>
                    <a:pt x="55" y="46"/>
                  </a:cubicBezTo>
                  <a:cubicBezTo>
                    <a:pt x="59" y="45"/>
                    <a:pt x="61" y="43"/>
                    <a:pt x="63" y="40"/>
                  </a:cubicBezTo>
                  <a:cubicBezTo>
                    <a:pt x="65" y="37"/>
                    <a:pt x="66" y="32"/>
                    <a:pt x="66" y="27"/>
                  </a:cubicBezTo>
                  <a:cubicBezTo>
                    <a:pt x="66" y="20"/>
                    <a:pt x="64" y="14"/>
                    <a:pt x="61" y="11"/>
                  </a:cubicBezTo>
                  <a:cubicBezTo>
                    <a:pt x="57" y="7"/>
                    <a:pt x="52" y="5"/>
                    <a:pt x="44" y="5"/>
                  </a:cubicBezTo>
                  <a:lnTo>
                    <a:pt x="36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79"/>
            <p:cNvSpPr/>
            <p:nvPr/>
          </p:nvSpPr>
          <p:spPr bwMode="auto">
            <a:xfrm>
              <a:off x="-1358900" y="3957638"/>
              <a:ext cx="258763" cy="384175"/>
            </a:xfrm>
            <a:custGeom>
              <a:avLst/>
              <a:gdLst>
                <a:gd name="T0" fmla="*/ 62 w 69"/>
                <a:gd name="T1" fmla="*/ 0 h 102"/>
                <a:gd name="T2" fmla="*/ 63 w 69"/>
                <a:gd name="T3" fmla="*/ 32 h 102"/>
                <a:gd name="T4" fmla="*/ 60 w 69"/>
                <a:gd name="T5" fmla="*/ 32 h 102"/>
                <a:gd name="T6" fmla="*/ 50 w 69"/>
                <a:gd name="T7" fmla="*/ 13 h 102"/>
                <a:gd name="T8" fmla="*/ 32 w 69"/>
                <a:gd name="T9" fmla="*/ 5 h 102"/>
                <a:gd name="T10" fmla="*/ 20 w 69"/>
                <a:gd name="T11" fmla="*/ 9 h 102"/>
                <a:gd name="T12" fmla="*/ 16 w 69"/>
                <a:gd name="T13" fmla="*/ 18 h 102"/>
                <a:gd name="T14" fmla="*/ 18 w 69"/>
                <a:gd name="T15" fmla="*/ 24 h 102"/>
                <a:gd name="T16" fmla="*/ 24 w 69"/>
                <a:gd name="T17" fmla="*/ 31 h 102"/>
                <a:gd name="T18" fmla="*/ 40 w 69"/>
                <a:gd name="T19" fmla="*/ 39 h 102"/>
                <a:gd name="T20" fmla="*/ 63 w 69"/>
                <a:gd name="T21" fmla="*/ 55 h 102"/>
                <a:gd name="T22" fmla="*/ 69 w 69"/>
                <a:gd name="T23" fmla="*/ 72 h 102"/>
                <a:gd name="T24" fmla="*/ 60 w 69"/>
                <a:gd name="T25" fmla="*/ 93 h 102"/>
                <a:gd name="T26" fmla="*/ 35 w 69"/>
                <a:gd name="T27" fmla="*/ 102 h 102"/>
                <a:gd name="T28" fmla="*/ 27 w 69"/>
                <a:gd name="T29" fmla="*/ 101 h 102"/>
                <a:gd name="T30" fmla="*/ 16 w 69"/>
                <a:gd name="T31" fmla="*/ 98 h 102"/>
                <a:gd name="T32" fmla="*/ 11 w 69"/>
                <a:gd name="T33" fmla="*/ 96 h 102"/>
                <a:gd name="T34" fmla="*/ 7 w 69"/>
                <a:gd name="T35" fmla="*/ 98 h 102"/>
                <a:gd name="T36" fmla="*/ 3 w 69"/>
                <a:gd name="T37" fmla="*/ 102 h 102"/>
                <a:gd name="T38" fmla="*/ 0 w 69"/>
                <a:gd name="T39" fmla="*/ 102 h 102"/>
                <a:gd name="T40" fmla="*/ 0 w 69"/>
                <a:gd name="T41" fmla="*/ 65 h 102"/>
                <a:gd name="T42" fmla="*/ 3 w 69"/>
                <a:gd name="T43" fmla="*/ 65 h 102"/>
                <a:gd name="T44" fmla="*/ 15 w 69"/>
                <a:gd name="T45" fmla="*/ 89 h 102"/>
                <a:gd name="T46" fmla="*/ 35 w 69"/>
                <a:gd name="T47" fmla="*/ 97 h 102"/>
                <a:gd name="T48" fmla="*/ 48 w 69"/>
                <a:gd name="T49" fmla="*/ 93 h 102"/>
                <a:gd name="T50" fmla="*/ 53 w 69"/>
                <a:gd name="T51" fmla="*/ 83 h 102"/>
                <a:gd name="T52" fmla="*/ 51 w 69"/>
                <a:gd name="T53" fmla="*/ 76 h 102"/>
                <a:gd name="T54" fmla="*/ 45 w 69"/>
                <a:gd name="T55" fmla="*/ 70 h 102"/>
                <a:gd name="T56" fmla="*/ 32 w 69"/>
                <a:gd name="T57" fmla="*/ 62 h 102"/>
                <a:gd name="T58" fmla="*/ 13 w 69"/>
                <a:gd name="T59" fmla="*/ 51 h 102"/>
                <a:gd name="T60" fmla="*/ 4 w 69"/>
                <a:gd name="T61" fmla="*/ 41 h 102"/>
                <a:gd name="T62" fmla="*/ 1 w 69"/>
                <a:gd name="T63" fmla="*/ 28 h 102"/>
                <a:gd name="T64" fmla="*/ 9 w 69"/>
                <a:gd name="T65" fmla="*/ 8 h 102"/>
                <a:gd name="T66" fmla="*/ 31 w 69"/>
                <a:gd name="T67" fmla="*/ 0 h 102"/>
                <a:gd name="T68" fmla="*/ 40 w 69"/>
                <a:gd name="T69" fmla="*/ 1 h 102"/>
                <a:gd name="T70" fmla="*/ 48 w 69"/>
                <a:gd name="T71" fmla="*/ 4 h 102"/>
                <a:gd name="T72" fmla="*/ 55 w 69"/>
                <a:gd name="T73" fmla="*/ 7 h 102"/>
                <a:gd name="T74" fmla="*/ 58 w 69"/>
                <a:gd name="T75" fmla="*/ 5 h 102"/>
                <a:gd name="T76" fmla="*/ 60 w 69"/>
                <a:gd name="T77" fmla="*/ 0 h 102"/>
                <a:gd name="T78" fmla="*/ 62 w 69"/>
                <a:gd name="T7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9" h="102">
                  <a:moveTo>
                    <a:pt x="62" y="0"/>
                  </a:moveTo>
                  <a:cubicBezTo>
                    <a:pt x="63" y="32"/>
                    <a:pt x="63" y="32"/>
                    <a:pt x="63" y="32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59" y="24"/>
                    <a:pt x="55" y="18"/>
                    <a:pt x="50" y="13"/>
                  </a:cubicBezTo>
                  <a:cubicBezTo>
                    <a:pt x="44" y="8"/>
                    <a:pt x="38" y="5"/>
                    <a:pt x="32" y="5"/>
                  </a:cubicBezTo>
                  <a:cubicBezTo>
                    <a:pt x="27" y="5"/>
                    <a:pt x="23" y="7"/>
                    <a:pt x="20" y="9"/>
                  </a:cubicBezTo>
                  <a:cubicBezTo>
                    <a:pt x="18" y="12"/>
                    <a:pt x="16" y="15"/>
                    <a:pt x="16" y="18"/>
                  </a:cubicBezTo>
                  <a:cubicBezTo>
                    <a:pt x="16" y="20"/>
                    <a:pt x="17" y="22"/>
                    <a:pt x="18" y="24"/>
                  </a:cubicBezTo>
                  <a:cubicBezTo>
                    <a:pt x="19" y="26"/>
                    <a:pt x="21" y="29"/>
                    <a:pt x="24" y="31"/>
                  </a:cubicBezTo>
                  <a:cubicBezTo>
                    <a:pt x="27" y="32"/>
                    <a:pt x="32" y="35"/>
                    <a:pt x="40" y="39"/>
                  </a:cubicBezTo>
                  <a:cubicBezTo>
                    <a:pt x="52" y="45"/>
                    <a:pt x="59" y="50"/>
                    <a:pt x="63" y="55"/>
                  </a:cubicBezTo>
                  <a:cubicBezTo>
                    <a:pt x="67" y="60"/>
                    <a:pt x="69" y="66"/>
                    <a:pt x="69" y="72"/>
                  </a:cubicBezTo>
                  <a:cubicBezTo>
                    <a:pt x="69" y="81"/>
                    <a:pt x="66" y="88"/>
                    <a:pt x="60" y="93"/>
                  </a:cubicBezTo>
                  <a:cubicBezTo>
                    <a:pt x="53" y="99"/>
                    <a:pt x="45" y="102"/>
                    <a:pt x="35" y="102"/>
                  </a:cubicBezTo>
                  <a:cubicBezTo>
                    <a:pt x="32" y="102"/>
                    <a:pt x="29" y="102"/>
                    <a:pt x="27" y="101"/>
                  </a:cubicBezTo>
                  <a:cubicBezTo>
                    <a:pt x="24" y="101"/>
                    <a:pt x="20" y="100"/>
                    <a:pt x="16" y="98"/>
                  </a:cubicBezTo>
                  <a:cubicBezTo>
                    <a:pt x="14" y="97"/>
                    <a:pt x="12" y="96"/>
                    <a:pt x="11" y="96"/>
                  </a:cubicBezTo>
                  <a:cubicBezTo>
                    <a:pt x="9" y="96"/>
                    <a:pt x="8" y="97"/>
                    <a:pt x="7" y="98"/>
                  </a:cubicBezTo>
                  <a:cubicBezTo>
                    <a:pt x="5" y="99"/>
                    <a:pt x="4" y="100"/>
                    <a:pt x="3" y="10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5" y="76"/>
                    <a:pt x="9" y="84"/>
                    <a:pt x="15" y="89"/>
                  </a:cubicBezTo>
                  <a:cubicBezTo>
                    <a:pt x="21" y="95"/>
                    <a:pt x="28" y="97"/>
                    <a:pt x="35" y="97"/>
                  </a:cubicBezTo>
                  <a:cubicBezTo>
                    <a:pt x="40" y="97"/>
                    <a:pt x="45" y="96"/>
                    <a:pt x="48" y="93"/>
                  </a:cubicBezTo>
                  <a:cubicBezTo>
                    <a:pt x="51" y="90"/>
                    <a:pt x="53" y="87"/>
                    <a:pt x="53" y="83"/>
                  </a:cubicBezTo>
                  <a:cubicBezTo>
                    <a:pt x="53" y="80"/>
                    <a:pt x="52" y="78"/>
                    <a:pt x="51" y="76"/>
                  </a:cubicBezTo>
                  <a:cubicBezTo>
                    <a:pt x="50" y="74"/>
                    <a:pt x="48" y="72"/>
                    <a:pt x="45" y="70"/>
                  </a:cubicBezTo>
                  <a:cubicBezTo>
                    <a:pt x="43" y="68"/>
                    <a:pt x="38" y="65"/>
                    <a:pt x="32" y="62"/>
                  </a:cubicBezTo>
                  <a:cubicBezTo>
                    <a:pt x="23" y="58"/>
                    <a:pt x="17" y="54"/>
                    <a:pt x="13" y="51"/>
                  </a:cubicBezTo>
                  <a:cubicBezTo>
                    <a:pt x="9" y="48"/>
                    <a:pt x="6" y="44"/>
                    <a:pt x="4" y="41"/>
                  </a:cubicBezTo>
                  <a:cubicBezTo>
                    <a:pt x="2" y="37"/>
                    <a:pt x="1" y="33"/>
                    <a:pt x="1" y="28"/>
                  </a:cubicBezTo>
                  <a:cubicBezTo>
                    <a:pt x="1" y="20"/>
                    <a:pt x="3" y="14"/>
                    <a:pt x="9" y="8"/>
                  </a:cubicBezTo>
                  <a:cubicBezTo>
                    <a:pt x="15" y="3"/>
                    <a:pt x="22" y="0"/>
                    <a:pt x="31" y="0"/>
                  </a:cubicBezTo>
                  <a:cubicBezTo>
                    <a:pt x="34" y="0"/>
                    <a:pt x="37" y="0"/>
                    <a:pt x="40" y="1"/>
                  </a:cubicBezTo>
                  <a:cubicBezTo>
                    <a:pt x="42" y="2"/>
                    <a:pt x="45" y="3"/>
                    <a:pt x="48" y="4"/>
                  </a:cubicBezTo>
                  <a:cubicBezTo>
                    <a:pt x="52" y="6"/>
                    <a:pt x="54" y="7"/>
                    <a:pt x="55" y="7"/>
                  </a:cubicBezTo>
                  <a:cubicBezTo>
                    <a:pt x="56" y="7"/>
                    <a:pt x="57" y="6"/>
                    <a:pt x="58" y="5"/>
                  </a:cubicBezTo>
                  <a:cubicBezTo>
                    <a:pt x="59" y="5"/>
                    <a:pt x="60" y="3"/>
                    <a:pt x="60" y="0"/>
                  </a:cubicBezTo>
                  <a:lnTo>
                    <a:pt x="6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80"/>
            <p:cNvSpPr/>
            <p:nvPr/>
          </p:nvSpPr>
          <p:spPr bwMode="auto">
            <a:xfrm>
              <a:off x="-1066800" y="3965575"/>
              <a:ext cx="192088" cy="368300"/>
            </a:xfrm>
            <a:custGeom>
              <a:avLst/>
              <a:gdLst>
                <a:gd name="T0" fmla="*/ 51 w 51"/>
                <a:gd name="T1" fmla="*/ 95 h 98"/>
                <a:gd name="T2" fmla="*/ 51 w 51"/>
                <a:gd name="T3" fmla="*/ 98 h 98"/>
                <a:gd name="T4" fmla="*/ 0 w 51"/>
                <a:gd name="T5" fmla="*/ 98 h 98"/>
                <a:gd name="T6" fmla="*/ 0 w 51"/>
                <a:gd name="T7" fmla="*/ 95 h 98"/>
                <a:gd name="T8" fmla="*/ 3 w 51"/>
                <a:gd name="T9" fmla="*/ 95 h 98"/>
                <a:gd name="T10" fmla="*/ 10 w 51"/>
                <a:gd name="T11" fmla="*/ 94 h 98"/>
                <a:gd name="T12" fmla="*/ 13 w 51"/>
                <a:gd name="T13" fmla="*/ 90 h 98"/>
                <a:gd name="T14" fmla="*/ 14 w 51"/>
                <a:gd name="T15" fmla="*/ 81 h 98"/>
                <a:gd name="T16" fmla="*/ 14 w 51"/>
                <a:gd name="T17" fmla="*/ 17 h 98"/>
                <a:gd name="T18" fmla="*/ 13 w 51"/>
                <a:gd name="T19" fmla="*/ 7 h 98"/>
                <a:gd name="T20" fmla="*/ 10 w 51"/>
                <a:gd name="T21" fmla="*/ 4 h 98"/>
                <a:gd name="T22" fmla="*/ 3 w 51"/>
                <a:gd name="T23" fmla="*/ 3 h 98"/>
                <a:gd name="T24" fmla="*/ 0 w 51"/>
                <a:gd name="T25" fmla="*/ 3 h 98"/>
                <a:gd name="T26" fmla="*/ 0 w 51"/>
                <a:gd name="T27" fmla="*/ 0 h 98"/>
                <a:gd name="T28" fmla="*/ 51 w 51"/>
                <a:gd name="T29" fmla="*/ 0 h 98"/>
                <a:gd name="T30" fmla="*/ 51 w 51"/>
                <a:gd name="T31" fmla="*/ 3 h 98"/>
                <a:gd name="T32" fmla="*/ 48 w 51"/>
                <a:gd name="T33" fmla="*/ 3 h 98"/>
                <a:gd name="T34" fmla="*/ 41 w 51"/>
                <a:gd name="T35" fmla="*/ 4 h 98"/>
                <a:gd name="T36" fmla="*/ 38 w 51"/>
                <a:gd name="T37" fmla="*/ 8 h 98"/>
                <a:gd name="T38" fmla="*/ 37 w 51"/>
                <a:gd name="T39" fmla="*/ 17 h 98"/>
                <a:gd name="T40" fmla="*/ 37 w 51"/>
                <a:gd name="T41" fmla="*/ 81 h 98"/>
                <a:gd name="T42" fmla="*/ 38 w 51"/>
                <a:gd name="T43" fmla="*/ 91 h 98"/>
                <a:gd name="T44" fmla="*/ 42 w 51"/>
                <a:gd name="T45" fmla="*/ 94 h 98"/>
                <a:gd name="T46" fmla="*/ 48 w 51"/>
                <a:gd name="T47" fmla="*/ 95 h 98"/>
                <a:gd name="T48" fmla="*/ 51 w 51"/>
                <a:gd name="T49" fmla="*/ 9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" h="98">
                  <a:moveTo>
                    <a:pt x="51" y="95"/>
                  </a:moveTo>
                  <a:cubicBezTo>
                    <a:pt x="51" y="98"/>
                    <a:pt x="51" y="98"/>
                    <a:pt x="51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6" y="95"/>
                    <a:pt x="8" y="95"/>
                    <a:pt x="10" y="94"/>
                  </a:cubicBezTo>
                  <a:cubicBezTo>
                    <a:pt x="11" y="93"/>
                    <a:pt x="12" y="92"/>
                    <a:pt x="13" y="90"/>
                  </a:cubicBezTo>
                  <a:cubicBezTo>
                    <a:pt x="14" y="89"/>
                    <a:pt x="14" y="86"/>
                    <a:pt x="14" y="81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2"/>
                    <a:pt x="14" y="9"/>
                    <a:pt x="13" y="7"/>
                  </a:cubicBezTo>
                  <a:cubicBezTo>
                    <a:pt x="13" y="6"/>
                    <a:pt x="12" y="5"/>
                    <a:pt x="10" y="4"/>
                  </a:cubicBezTo>
                  <a:cubicBezTo>
                    <a:pt x="8" y="3"/>
                    <a:pt x="6" y="3"/>
                    <a:pt x="3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5" y="3"/>
                    <a:pt x="43" y="3"/>
                    <a:pt x="41" y="4"/>
                  </a:cubicBezTo>
                  <a:cubicBezTo>
                    <a:pt x="40" y="5"/>
                    <a:pt x="39" y="6"/>
                    <a:pt x="38" y="8"/>
                  </a:cubicBezTo>
                  <a:cubicBezTo>
                    <a:pt x="38" y="9"/>
                    <a:pt x="37" y="12"/>
                    <a:pt x="37" y="17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37" y="86"/>
                    <a:pt x="38" y="89"/>
                    <a:pt x="38" y="91"/>
                  </a:cubicBezTo>
                  <a:cubicBezTo>
                    <a:pt x="39" y="92"/>
                    <a:pt x="40" y="93"/>
                    <a:pt x="42" y="94"/>
                  </a:cubicBezTo>
                  <a:cubicBezTo>
                    <a:pt x="43" y="95"/>
                    <a:pt x="45" y="95"/>
                    <a:pt x="48" y="95"/>
                  </a:cubicBezTo>
                  <a:lnTo>
                    <a:pt x="51" y="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81"/>
            <p:cNvSpPr/>
            <p:nvPr/>
          </p:nvSpPr>
          <p:spPr bwMode="auto">
            <a:xfrm>
              <a:off x="-841375" y="3965575"/>
              <a:ext cx="330200" cy="368300"/>
            </a:xfrm>
            <a:custGeom>
              <a:avLst/>
              <a:gdLst>
                <a:gd name="T0" fmla="*/ 88 w 88"/>
                <a:gd name="T1" fmla="*/ 0 h 98"/>
                <a:gd name="T2" fmla="*/ 88 w 88"/>
                <a:gd name="T3" fmla="*/ 27 h 98"/>
                <a:gd name="T4" fmla="*/ 85 w 88"/>
                <a:gd name="T5" fmla="*/ 27 h 98"/>
                <a:gd name="T6" fmla="*/ 80 w 88"/>
                <a:gd name="T7" fmla="*/ 13 h 98"/>
                <a:gd name="T8" fmla="*/ 73 w 88"/>
                <a:gd name="T9" fmla="*/ 7 h 98"/>
                <a:gd name="T10" fmla="*/ 63 w 88"/>
                <a:gd name="T11" fmla="*/ 6 h 98"/>
                <a:gd name="T12" fmla="*/ 56 w 88"/>
                <a:gd name="T13" fmla="*/ 6 h 98"/>
                <a:gd name="T14" fmla="*/ 56 w 88"/>
                <a:gd name="T15" fmla="*/ 81 h 98"/>
                <a:gd name="T16" fmla="*/ 57 w 88"/>
                <a:gd name="T17" fmla="*/ 91 h 98"/>
                <a:gd name="T18" fmla="*/ 60 w 88"/>
                <a:gd name="T19" fmla="*/ 94 h 98"/>
                <a:gd name="T20" fmla="*/ 66 w 88"/>
                <a:gd name="T21" fmla="*/ 95 h 98"/>
                <a:gd name="T22" fmla="*/ 70 w 88"/>
                <a:gd name="T23" fmla="*/ 95 h 98"/>
                <a:gd name="T24" fmla="*/ 70 w 88"/>
                <a:gd name="T25" fmla="*/ 98 h 98"/>
                <a:gd name="T26" fmla="*/ 18 w 88"/>
                <a:gd name="T27" fmla="*/ 98 h 98"/>
                <a:gd name="T28" fmla="*/ 18 w 88"/>
                <a:gd name="T29" fmla="*/ 95 h 98"/>
                <a:gd name="T30" fmla="*/ 22 w 88"/>
                <a:gd name="T31" fmla="*/ 95 h 98"/>
                <a:gd name="T32" fmla="*/ 28 w 88"/>
                <a:gd name="T33" fmla="*/ 94 h 98"/>
                <a:gd name="T34" fmla="*/ 31 w 88"/>
                <a:gd name="T35" fmla="*/ 90 h 98"/>
                <a:gd name="T36" fmla="*/ 32 w 88"/>
                <a:gd name="T37" fmla="*/ 81 h 98"/>
                <a:gd name="T38" fmla="*/ 32 w 88"/>
                <a:gd name="T39" fmla="*/ 6 h 98"/>
                <a:gd name="T40" fmla="*/ 25 w 88"/>
                <a:gd name="T41" fmla="*/ 6 h 98"/>
                <a:gd name="T42" fmla="*/ 11 w 88"/>
                <a:gd name="T43" fmla="*/ 10 h 98"/>
                <a:gd name="T44" fmla="*/ 3 w 88"/>
                <a:gd name="T45" fmla="*/ 27 h 98"/>
                <a:gd name="T46" fmla="*/ 0 w 88"/>
                <a:gd name="T47" fmla="*/ 27 h 98"/>
                <a:gd name="T48" fmla="*/ 0 w 88"/>
                <a:gd name="T49" fmla="*/ 0 h 98"/>
                <a:gd name="T50" fmla="*/ 88 w 88"/>
                <a:gd name="T5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8" h="98">
                  <a:moveTo>
                    <a:pt x="88" y="0"/>
                  </a:moveTo>
                  <a:cubicBezTo>
                    <a:pt x="88" y="27"/>
                    <a:pt x="88" y="27"/>
                    <a:pt x="88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4" y="20"/>
                    <a:pt x="82" y="16"/>
                    <a:pt x="80" y="13"/>
                  </a:cubicBezTo>
                  <a:cubicBezTo>
                    <a:pt x="78" y="11"/>
                    <a:pt x="76" y="9"/>
                    <a:pt x="73" y="7"/>
                  </a:cubicBezTo>
                  <a:cubicBezTo>
                    <a:pt x="71" y="6"/>
                    <a:pt x="68" y="6"/>
                    <a:pt x="63" y="6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6" y="86"/>
                    <a:pt x="56" y="89"/>
                    <a:pt x="57" y="91"/>
                  </a:cubicBezTo>
                  <a:cubicBezTo>
                    <a:pt x="57" y="92"/>
                    <a:pt x="58" y="93"/>
                    <a:pt x="60" y="94"/>
                  </a:cubicBezTo>
                  <a:cubicBezTo>
                    <a:pt x="61" y="95"/>
                    <a:pt x="64" y="95"/>
                    <a:pt x="66" y="95"/>
                  </a:cubicBezTo>
                  <a:cubicBezTo>
                    <a:pt x="70" y="95"/>
                    <a:pt x="70" y="95"/>
                    <a:pt x="70" y="95"/>
                  </a:cubicBezTo>
                  <a:cubicBezTo>
                    <a:pt x="70" y="98"/>
                    <a:pt x="70" y="98"/>
                    <a:pt x="70" y="98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95"/>
                    <a:pt x="18" y="95"/>
                    <a:pt x="18" y="95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24" y="95"/>
                    <a:pt x="27" y="95"/>
                    <a:pt x="28" y="94"/>
                  </a:cubicBezTo>
                  <a:cubicBezTo>
                    <a:pt x="30" y="93"/>
                    <a:pt x="31" y="92"/>
                    <a:pt x="31" y="90"/>
                  </a:cubicBezTo>
                  <a:cubicBezTo>
                    <a:pt x="32" y="89"/>
                    <a:pt x="32" y="86"/>
                    <a:pt x="32" y="81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9" y="6"/>
                    <a:pt x="14" y="7"/>
                    <a:pt x="11" y="10"/>
                  </a:cubicBezTo>
                  <a:cubicBezTo>
                    <a:pt x="7" y="14"/>
                    <a:pt x="4" y="19"/>
                    <a:pt x="3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82"/>
            <p:cNvSpPr/>
            <p:nvPr/>
          </p:nvSpPr>
          <p:spPr bwMode="auto">
            <a:xfrm>
              <a:off x="-484188" y="3965575"/>
              <a:ext cx="390525" cy="368300"/>
            </a:xfrm>
            <a:custGeom>
              <a:avLst/>
              <a:gdLst>
                <a:gd name="T0" fmla="*/ 104 w 104"/>
                <a:gd name="T1" fmla="*/ 0 h 98"/>
                <a:gd name="T2" fmla="*/ 104 w 104"/>
                <a:gd name="T3" fmla="*/ 3 h 98"/>
                <a:gd name="T4" fmla="*/ 96 w 104"/>
                <a:gd name="T5" fmla="*/ 6 h 98"/>
                <a:gd name="T6" fmla="*/ 85 w 104"/>
                <a:gd name="T7" fmla="*/ 22 h 98"/>
                <a:gd name="T8" fmla="*/ 64 w 104"/>
                <a:gd name="T9" fmla="*/ 58 h 98"/>
                <a:gd name="T10" fmla="*/ 64 w 104"/>
                <a:gd name="T11" fmla="*/ 81 h 98"/>
                <a:gd name="T12" fmla="*/ 64 w 104"/>
                <a:gd name="T13" fmla="*/ 91 h 98"/>
                <a:gd name="T14" fmla="*/ 67 w 104"/>
                <a:gd name="T15" fmla="*/ 94 h 98"/>
                <a:gd name="T16" fmla="*/ 74 w 104"/>
                <a:gd name="T17" fmla="*/ 95 h 98"/>
                <a:gd name="T18" fmla="*/ 79 w 104"/>
                <a:gd name="T19" fmla="*/ 95 h 98"/>
                <a:gd name="T20" fmla="*/ 79 w 104"/>
                <a:gd name="T21" fmla="*/ 98 h 98"/>
                <a:gd name="T22" fmla="*/ 24 w 104"/>
                <a:gd name="T23" fmla="*/ 98 h 98"/>
                <a:gd name="T24" fmla="*/ 24 w 104"/>
                <a:gd name="T25" fmla="*/ 95 h 98"/>
                <a:gd name="T26" fmla="*/ 29 w 104"/>
                <a:gd name="T27" fmla="*/ 95 h 98"/>
                <a:gd name="T28" fmla="*/ 36 w 104"/>
                <a:gd name="T29" fmla="*/ 94 h 98"/>
                <a:gd name="T30" fmla="*/ 39 w 104"/>
                <a:gd name="T31" fmla="*/ 90 h 98"/>
                <a:gd name="T32" fmla="*/ 40 w 104"/>
                <a:gd name="T33" fmla="*/ 81 h 98"/>
                <a:gd name="T34" fmla="*/ 40 w 104"/>
                <a:gd name="T35" fmla="*/ 62 h 98"/>
                <a:gd name="T36" fmla="*/ 17 w 104"/>
                <a:gd name="T37" fmla="*/ 20 h 98"/>
                <a:gd name="T38" fmla="*/ 7 w 104"/>
                <a:gd name="T39" fmla="*/ 5 h 98"/>
                <a:gd name="T40" fmla="*/ 0 w 104"/>
                <a:gd name="T41" fmla="*/ 3 h 98"/>
                <a:gd name="T42" fmla="*/ 0 w 104"/>
                <a:gd name="T43" fmla="*/ 0 h 98"/>
                <a:gd name="T44" fmla="*/ 47 w 104"/>
                <a:gd name="T45" fmla="*/ 0 h 98"/>
                <a:gd name="T46" fmla="*/ 47 w 104"/>
                <a:gd name="T47" fmla="*/ 3 h 98"/>
                <a:gd name="T48" fmla="*/ 45 w 104"/>
                <a:gd name="T49" fmla="*/ 3 h 98"/>
                <a:gd name="T50" fmla="*/ 39 w 104"/>
                <a:gd name="T51" fmla="*/ 4 h 98"/>
                <a:gd name="T52" fmla="*/ 37 w 104"/>
                <a:gd name="T53" fmla="*/ 7 h 98"/>
                <a:gd name="T54" fmla="*/ 43 w 104"/>
                <a:gd name="T55" fmla="*/ 20 h 98"/>
                <a:gd name="T56" fmla="*/ 60 w 104"/>
                <a:gd name="T57" fmla="*/ 52 h 98"/>
                <a:gd name="T58" fmla="*/ 78 w 104"/>
                <a:gd name="T59" fmla="*/ 23 h 98"/>
                <a:gd name="T60" fmla="*/ 85 w 104"/>
                <a:gd name="T61" fmla="*/ 8 h 98"/>
                <a:gd name="T62" fmla="*/ 83 w 104"/>
                <a:gd name="T63" fmla="*/ 5 h 98"/>
                <a:gd name="T64" fmla="*/ 74 w 104"/>
                <a:gd name="T65" fmla="*/ 3 h 98"/>
                <a:gd name="T66" fmla="*/ 74 w 104"/>
                <a:gd name="T67" fmla="*/ 0 h 98"/>
                <a:gd name="T68" fmla="*/ 104 w 104"/>
                <a:gd name="T6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98">
                  <a:moveTo>
                    <a:pt x="104" y="0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0" y="3"/>
                    <a:pt x="98" y="4"/>
                    <a:pt x="96" y="6"/>
                  </a:cubicBezTo>
                  <a:cubicBezTo>
                    <a:pt x="94" y="8"/>
                    <a:pt x="90" y="13"/>
                    <a:pt x="85" y="22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64" y="81"/>
                    <a:pt x="64" y="81"/>
                    <a:pt x="64" y="81"/>
                  </a:cubicBezTo>
                  <a:cubicBezTo>
                    <a:pt x="64" y="86"/>
                    <a:pt x="64" y="89"/>
                    <a:pt x="64" y="91"/>
                  </a:cubicBezTo>
                  <a:cubicBezTo>
                    <a:pt x="65" y="92"/>
                    <a:pt x="66" y="93"/>
                    <a:pt x="67" y="94"/>
                  </a:cubicBezTo>
                  <a:cubicBezTo>
                    <a:pt x="69" y="95"/>
                    <a:pt x="71" y="95"/>
                    <a:pt x="74" y="95"/>
                  </a:cubicBezTo>
                  <a:cubicBezTo>
                    <a:pt x="79" y="95"/>
                    <a:pt x="79" y="95"/>
                    <a:pt x="79" y="95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24" y="98"/>
                    <a:pt x="24" y="98"/>
                    <a:pt x="24" y="98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29" y="95"/>
                    <a:pt x="29" y="95"/>
                    <a:pt x="29" y="95"/>
                  </a:cubicBezTo>
                  <a:cubicBezTo>
                    <a:pt x="32" y="95"/>
                    <a:pt x="35" y="95"/>
                    <a:pt x="36" y="94"/>
                  </a:cubicBezTo>
                  <a:cubicBezTo>
                    <a:pt x="37" y="93"/>
                    <a:pt x="38" y="92"/>
                    <a:pt x="39" y="90"/>
                  </a:cubicBezTo>
                  <a:cubicBezTo>
                    <a:pt x="40" y="89"/>
                    <a:pt x="40" y="86"/>
                    <a:pt x="40" y="81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2" y="11"/>
                    <a:pt x="9" y="6"/>
                    <a:pt x="7" y="5"/>
                  </a:cubicBezTo>
                  <a:cubicBezTo>
                    <a:pt x="5" y="4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2" y="3"/>
                    <a:pt x="40" y="3"/>
                    <a:pt x="39" y="4"/>
                  </a:cubicBezTo>
                  <a:cubicBezTo>
                    <a:pt x="38" y="5"/>
                    <a:pt x="37" y="6"/>
                    <a:pt x="37" y="7"/>
                  </a:cubicBezTo>
                  <a:cubicBezTo>
                    <a:pt x="37" y="8"/>
                    <a:pt x="39" y="13"/>
                    <a:pt x="43" y="20"/>
                  </a:cubicBezTo>
                  <a:cubicBezTo>
                    <a:pt x="60" y="52"/>
                    <a:pt x="60" y="52"/>
                    <a:pt x="60" y="52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82" y="15"/>
                    <a:pt x="85" y="10"/>
                    <a:pt x="85" y="8"/>
                  </a:cubicBezTo>
                  <a:cubicBezTo>
                    <a:pt x="85" y="7"/>
                    <a:pt x="84" y="6"/>
                    <a:pt x="83" y="5"/>
                  </a:cubicBezTo>
                  <a:cubicBezTo>
                    <a:pt x="81" y="4"/>
                    <a:pt x="78" y="3"/>
                    <a:pt x="74" y="3"/>
                  </a:cubicBezTo>
                  <a:cubicBezTo>
                    <a:pt x="74" y="0"/>
                    <a:pt x="74" y="0"/>
                    <a:pt x="74" y="0"/>
                  </a:cubicBezTo>
                  <a:lnTo>
                    <a:pt x="1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38"/>
          <p:cNvSpPr txBox="1">
            <a:spLocks noGrp="1"/>
          </p:cNvSpPr>
          <p:nvPr>
            <p:ph type="title"/>
          </p:nvPr>
        </p:nvSpPr>
        <p:spPr>
          <a:xfrm>
            <a:off x="611560" y="2931790"/>
            <a:ext cx="8208911" cy="11521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lvl="0" indent="-228600"/>
            <a:r>
              <a:rPr lang="fr-FR" sz="3200" dirty="0"/>
              <a:t>3D MONOLITHIC INTEGRATION AND COMPARISON M3D to TSV3D</a:t>
            </a:r>
          </a:p>
        </p:txBody>
      </p:sp>
      <p:sp>
        <p:nvSpPr>
          <p:cNvPr id="1008" name="Google Shape;1008;p38"/>
          <p:cNvSpPr txBox="1">
            <a:spLocks noGrp="1"/>
          </p:cNvSpPr>
          <p:nvPr>
            <p:ph type="title" idx="2"/>
          </p:nvPr>
        </p:nvSpPr>
        <p:spPr>
          <a:xfrm>
            <a:off x="3995120" y="1227576"/>
            <a:ext cx="1330451" cy="11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cxnSp>
        <p:nvCxnSpPr>
          <p:cNvPr id="1010" name="Google Shape;1010;p38"/>
          <p:cNvCxnSpPr/>
          <p:nvPr/>
        </p:nvCxnSpPr>
        <p:spPr>
          <a:xfrm>
            <a:off x="3443700" y="4310199"/>
            <a:ext cx="22566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011" name="Google Shape;1011;p38"/>
          <p:cNvGrpSpPr/>
          <p:nvPr/>
        </p:nvGrpSpPr>
        <p:grpSpPr>
          <a:xfrm>
            <a:off x="3518490" y="1380273"/>
            <a:ext cx="289868" cy="852000"/>
            <a:chOff x="456616" y="2161476"/>
            <a:chExt cx="289868" cy="852000"/>
          </a:xfrm>
        </p:grpSpPr>
        <p:sp>
          <p:nvSpPr>
            <p:cNvPr id="1012" name="Google Shape;1012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8"/>
          <p:cNvGrpSpPr/>
          <p:nvPr/>
        </p:nvGrpSpPr>
        <p:grpSpPr>
          <a:xfrm>
            <a:off x="5325572" y="1380273"/>
            <a:ext cx="289868" cy="852000"/>
            <a:chOff x="456616" y="2161476"/>
            <a:chExt cx="289868" cy="852000"/>
          </a:xfrm>
        </p:grpSpPr>
        <p:sp>
          <p:nvSpPr>
            <p:cNvPr id="1018" name="Google Shape;1018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38"/>
          <p:cNvGrpSpPr/>
          <p:nvPr/>
        </p:nvGrpSpPr>
        <p:grpSpPr>
          <a:xfrm rot="5400000">
            <a:off x="4427066" y="498842"/>
            <a:ext cx="289868" cy="852000"/>
            <a:chOff x="456616" y="2161476"/>
            <a:chExt cx="289868" cy="852000"/>
          </a:xfrm>
        </p:grpSpPr>
        <p:sp>
          <p:nvSpPr>
            <p:cNvPr id="1024" name="Google Shape;1024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38"/>
          <p:cNvGrpSpPr/>
          <p:nvPr/>
        </p:nvGrpSpPr>
        <p:grpSpPr>
          <a:xfrm rot="5400000">
            <a:off x="4427066" y="2261724"/>
            <a:ext cx="289868" cy="852000"/>
            <a:chOff x="456616" y="2161476"/>
            <a:chExt cx="289868" cy="852000"/>
          </a:xfrm>
        </p:grpSpPr>
        <p:sp>
          <p:nvSpPr>
            <p:cNvPr id="1030" name="Google Shape;1030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组合 98"/>
          <p:cNvGrpSpPr/>
          <p:nvPr/>
        </p:nvGrpSpPr>
        <p:grpSpPr>
          <a:xfrm>
            <a:off x="1467997" y="4598560"/>
            <a:ext cx="1729160" cy="540000"/>
            <a:chOff x="-8974138" y="1552575"/>
            <a:chExt cx="8977313" cy="2803525"/>
          </a:xfrm>
          <a:solidFill>
            <a:schemeClr val="tx1"/>
          </a:solidFill>
        </p:grpSpPr>
        <p:sp>
          <p:nvSpPr>
            <p:cNvPr id="31" name="Freeform 5"/>
            <p:cNvSpPr/>
            <p:nvPr/>
          </p:nvSpPr>
          <p:spPr bwMode="auto">
            <a:xfrm>
              <a:off x="-5613400" y="1725613"/>
              <a:ext cx="146050" cy="477838"/>
            </a:xfrm>
            <a:custGeom>
              <a:avLst/>
              <a:gdLst>
                <a:gd name="T0" fmla="*/ 1 w 39"/>
                <a:gd name="T1" fmla="*/ 0 h 127"/>
                <a:gd name="T2" fmla="*/ 7 w 39"/>
                <a:gd name="T3" fmla="*/ 127 h 127"/>
                <a:gd name="T4" fmla="*/ 39 w 39"/>
                <a:gd name="T5" fmla="*/ 60 h 127"/>
                <a:gd name="T6" fmla="*/ 5 w 39"/>
                <a:gd name="T7" fmla="*/ 2 h 127"/>
                <a:gd name="T8" fmla="*/ 3 w 39"/>
                <a:gd name="T9" fmla="*/ 1 h 127"/>
                <a:gd name="T10" fmla="*/ 1 w 39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27">
                  <a:moveTo>
                    <a:pt x="1" y="0"/>
                  </a:moveTo>
                  <a:cubicBezTo>
                    <a:pt x="0" y="0"/>
                    <a:pt x="30" y="102"/>
                    <a:pt x="7" y="127"/>
                  </a:cubicBezTo>
                  <a:cubicBezTo>
                    <a:pt x="7" y="127"/>
                    <a:pt x="32" y="106"/>
                    <a:pt x="39" y="60"/>
                  </a:cubicBezTo>
                  <a:cubicBezTo>
                    <a:pt x="39" y="60"/>
                    <a:pt x="36" y="31"/>
                    <a:pt x="5" y="2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6"/>
            <p:cNvSpPr/>
            <p:nvPr/>
          </p:nvSpPr>
          <p:spPr bwMode="auto">
            <a:xfrm>
              <a:off x="-5368925" y="2532063"/>
              <a:ext cx="574675" cy="1192213"/>
            </a:xfrm>
            <a:custGeom>
              <a:avLst/>
              <a:gdLst>
                <a:gd name="T0" fmla="*/ 25 w 153"/>
                <a:gd name="T1" fmla="*/ 144 h 317"/>
                <a:gd name="T2" fmla="*/ 2 w 153"/>
                <a:gd name="T3" fmla="*/ 131 h 317"/>
                <a:gd name="T4" fmla="*/ 14 w 153"/>
                <a:gd name="T5" fmla="*/ 121 h 317"/>
                <a:gd name="T6" fmla="*/ 84 w 153"/>
                <a:gd name="T7" fmla="*/ 57 h 317"/>
                <a:gd name="T8" fmla="*/ 84 w 153"/>
                <a:gd name="T9" fmla="*/ 99 h 317"/>
                <a:gd name="T10" fmla="*/ 97 w 153"/>
                <a:gd name="T11" fmla="*/ 91 h 317"/>
                <a:gd name="T12" fmla="*/ 129 w 153"/>
                <a:gd name="T13" fmla="*/ 17 h 317"/>
                <a:gd name="T14" fmla="*/ 153 w 153"/>
                <a:gd name="T15" fmla="*/ 22 h 317"/>
                <a:gd name="T16" fmla="*/ 143 w 153"/>
                <a:gd name="T17" fmla="*/ 81 h 317"/>
                <a:gd name="T18" fmla="*/ 109 w 153"/>
                <a:gd name="T19" fmla="*/ 292 h 317"/>
                <a:gd name="T20" fmla="*/ 70 w 153"/>
                <a:gd name="T21" fmla="*/ 257 h 317"/>
                <a:gd name="T22" fmla="*/ 103 w 153"/>
                <a:gd name="T23" fmla="*/ 250 h 317"/>
                <a:gd name="T24" fmla="*/ 127 w 153"/>
                <a:gd name="T25" fmla="*/ 57 h 317"/>
                <a:gd name="T26" fmla="*/ 70 w 153"/>
                <a:gd name="T27" fmla="*/ 170 h 317"/>
                <a:gd name="T28" fmla="*/ 48 w 153"/>
                <a:gd name="T29" fmla="*/ 149 h 317"/>
                <a:gd name="T30" fmla="*/ 57 w 153"/>
                <a:gd name="T31" fmla="*/ 73 h 317"/>
                <a:gd name="T32" fmla="*/ 27 w 153"/>
                <a:gd name="T33" fmla="*/ 136 h 317"/>
                <a:gd name="T34" fmla="*/ 26 w 153"/>
                <a:gd name="T35" fmla="*/ 140 h 317"/>
                <a:gd name="T36" fmla="*/ 25 w 153"/>
                <a:gd name="T37" fmla="*/ 144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3" h="317">
                  <a:moveTo>
                    <a:pt x="25" y="144"/>
                  </a:moveTo>
                  <a:cubicBezTo>
                    <a:pt x="25" y="144"/>
                    <a:pt x="8" y="162"/>
                    <a:pt x="2" y="131"/>
                  </a:cubicBezTo>
                  <a:cubicBezTo>
                    <a:pt x="2" y="131"/>
                    <a:pt x="0" y="121"/>
                    <a:pt x="14" y="121"/>
                  </a:cubicBezTo>
                  <a:cubicBezTo>
                    <a:pt x="14" y="121"/>
                    <a:pt x="65" y="32"/>
                    <a:pt x="84" y="57"/>
                  </a:cubicBezTo>
                  <a:cubicBezTo>
                    <a:pt x="84" y="57"/>
                    <a:pt x="89" y="79"/>
                    <a:pt x="84" y="99"/>
                  </a:cubicBezTo>
                  <a:cubicBezTo>
                    <a:pt x="84" y="99"/>
                    <a:pt x="95" y="103"/>
                    <a:pt x="97" y="91"/>
                  </a:cubicBezTo>
                  <a:cubicBezTo>
                    <a:pt x="97" y="91"/>
                    <a:pt x="128" y="42"/>
                    <a:pt x="129" y="17"/>
                  </a:cubicBezTo>
                  <a:cubicBezTo>
                    <a:pt x="129" y="17"/>
                    <a:pt x="153" y="0"/>
                    <a:pt x="153" y="22"/>
                  </a:cubicBezTo>
                  <a:cubicBezTo>
                    <a:pt x="153" y="22"/>
                    <a:pt x="143" y="65"/>
                    <a:pt x="143" y="81"/>
                  </a:cubicBezTo>
                  <a:cubicBezTo>
                    <a:pt x="143" y="81"/>
                    <a:pt x="136" y="249"/>
                    <a:pt x="109" y="292"/>
                  </a:cubicBezTo>
                  <a:cubicBezTo>
                    <a:pt x="109" y="292"/>
                    <a:pt x="95" y="317"/>
                    <a:pt x="70" y="257"/>
                  </a:cubicBezTo>
                  <a:cubicBezTo>
                    <a:pt x="70" y="257"/>
                    <a:pt x="101" y="287"/>
                    <a:pt x="103" y="250"/>
                  </a:cubicBezTo>
                  <a:cubicBezTo>
                    <a:pt x="103" y="250"/>
                    <a:pt x="134" y="75"/>
                    <a:pt x="127" y="57"/>
                  </a:cubicBezTo>
                  <a:cubicBezTo>
                    <a:pt x="127" y="57"/>
                    <a:pt x="80" y="145"/>
                    <a:pt x="70" y="170"/>
                  </a:cubicBezTo>
                  <a:cubicBezTo>
                    <a:pt x="70" y="170"/>
                    <a:pt x="47" y="171"/>
                    <a:pt x="48" y="149"/>
                  </a:cubicBezTo>
                  <a:cubicBezTo>
                    <a:pt x="48" y="149"/>
                    <a:pt x="94" y="43"/>
                    <a:pt x="57" y="73"/>
                  </a:cubicBezTo>
                  <a:cubicBezTo>
                    <a:pt x="57" y="73"/>
                    <a:pt x="35" y="117"/>
                    <a:pt x="27" y="136"/>
                  </a:cubicBezTo>
                  <a:cubicBezTo>
                    <a:pt x="26" y="140"/>
                    <a:pt x="26" y="140"/>
                    <a:pt x="26" y="140"/>
                  </a:cubicBezTo>
                  <a:lnTo>
                    <a:pt x="25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7"/>
            <p:cNvSpPr/>
            <p:nvPr/>
          </p:nvSpPr>
          <p:spPr bwMode="auto">
            <a:xfrm>
              <a:off x="-4881563" y="2038350"/>
              <a:ext cx="593725" cy="1441450"/>
            </a:xfrm>
            <a:custGeom>
              <a:avLst/>
              <a:gdLst>
                <a:gd name="T0" fmla="*/ 2 w 158"/>
                <a:gd name="T1" fmla="*/ 86 h 383"/>
                <a:gd name="T2" fmla="*/ 88 w 158"/>
                <a:gd name="T3" fmla="*/ 41 h 383"/>
                <a:gd name="T4" fmla="*/ 105 w 158"/>
                <a:gd name="T5" fmla="*/ 47 h 383"/>
                <a:gd name="T6" fmla="*/ 91 w 158"/>
                <a:gd name="T7" fmla="*/ 341 h 383"/>
                <a:gd name="T8" fmla="*/ 27 w 158"/>
                <a:gd name="T9" fmla="*/ 312 h 383"/>
                <a:gd name="T10" fmla="*/ 111 w 158"/>
                <a:gd name="T11" fmla="*/ 383 h 383"/>
                <a:gd name="T12" fmla="*/ 116 w 158"/>
                <a:gd name="T13" fmla="*/ 352 h 383"/>
                <a:gd name="T14" fmla="*/ 131 w 158"/>
                <a:gd name="T15" fmla="*/ 56 h 383"/>
                <a:gd name="T16" fmla="*/ 106 w 158"/>
                <a:gd name="T17" fmla="*/ 9 h 383"/>
                <a:gd name="T18" fmla="*/ 8 w 158"/>
                <a:gd name="T19" fmla="*/ 81 h 383"/>
                <a:gd name="T20" fmla="*/ 0 w 158"/>
                <a:gd name="T21" fmla="*/ 84 h 383"/>
                <a:gd name="T22" fmla="*/ 2 w 158"/>
                <a:gd name="T23" fmla="*/ 86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383">
                  <a:moveTo>
                    <a:pt x="2" y="86"/>
                  </a:moveTo>
                  <a:cubicBezTo>
                    <a:pt x="2" y="86"/>
                    <a:pt x="62" y="75"/>
                    <a:pt x="88" y="41"/>
                  </a:cubicBezTo>
                  <a:cubicBezTo>
                    <a:pt x="88" y="41"/>
                    <a:pt x="107" y="26"/>
                    <a:pt x="105" y="47"/>
                  </a:cubicBezTo>
                  <a:cubicBezTo>
                    <a:pt x="105" y="47"/>
                    <a:pt x="75" y="157"/>
                    <a:pt x="91" y="341"/>
                  </a:cubicBezTo>
                  <a:cubicBezTo>
                    <a:pt x="91" y="341"/>
                    <a:pt x="32" y="321"/>
                    <a:pt x="27" y="312"/>
                  </a:cubicBezTo>
                  <a:cubicBezTo>
                    <a:pt x="27" y="312"/>
                    <a:pt x="92" y="372"/>
                    <a:pt x="111" y="383"/>
                  </a:cubicBezTo>
                  <a:cubicBezTo>
                    <a:pt x="111" y="383"/>
                    <a:pt x="121" y="383"/>
                    <a:pt x="116" y="352"/>
                  </a:cubicBezTo>
                  <a:cubicBezTo>
                    <a:pt x="116" y="352"/>
                    <a:pt x="104" y="106"/>
                    <a:pt x="131" y="56"/>
                  </a:cubicBezTo>
                  <a:cubicBezTo>
                    <a:pt x="131" y="56"/>
                    <a:pt x="158" y="0"/>
                    <a:pt x="106" y="9"/>
                  </a:cubicBezTo>
                  <a:cubicBezTo>
                    <a:pt x="106" y="9"/>
                    <a:pt x="16" y="79"/>
                    <a:pt x="8" y="81"/>
                  </a:cubicBezTo>
                  <a:cubicBezTo>
                    <a:pt x="0" y="84"/>
                    <a:pt x="0" y="84"/>
                    <a:pt x="0" y="84"/>
                  </a:cubicBezTo>
                  <a:lnTo>
                    <a:pt x="2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8"/>
            <p:cNvSpPr/>
            <p:nvPr/>
          </p:nvSpPr>
          <p:spPr bwMode="auto">
            <a:xfrm>
              <a:off x="-4865688" y="2444750"/>
              <a:ext cx="214313" cy="527050"/>
            </a:xfrm>
            <a:custGeom>
              <a:avLst/>
              <a:gdLst>
                <a:gd name="T0" fmla="*/ 4 w 57"/>
                <a:gd name="T1" fmla="*/ 1 h 140"/>
                <a:gd name="T2" fmla="*/ 52 w 57"/>
                <a:gd name="T3" fmla="*/ 60 h 140"/>
                <a:gd name="T4" fmla="*/ 34 w 57"/>
                <a:gd name="T5" fmla="*/ 93 h 140"/>
                <a:gd name="T6" fmla="*/ 53 w 57"/>
                <a:gd name="T7" fmla="*/ 136 h 140"/>
                <a:gd name="T8" fmla="*/ 23 w 57"/>
                <a:gd name="T9" fmla="*/ 115 h 140"/>
                <a:gd name="T10" fmla="*/ 31 w 57"/>
                <a:gd name="T11" fmla="*/ 71 h 140"/>
                <a:gd name="T12" fmla="*/ 0 w 57"/>
                <a:gd name="T13" fmla="*/ 0 h 140"/>
                <a:gd name="T14" fmla="*/ 3 w 57"/>
                <a:gd name="T15" fmla="*/ 1 h 140"/>
                <a:gd name="T16" fmla="*/ 4 w 57"/>
                <a:gd name="T17" fmla="*/ 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140">
                  <a:moveTo>
                    <a:pt x="4" y="1"/>
                  </a:moveTo>
                  <a:cubicBezTo>
                    <a:pt x="4" y="1"/>
                    <a:pt x="57" y="15"/>
                    <a:pt x="52" y="60"/>
                  </a:cubicBezTo>
                  <a:cubicBezTo>
                    <a:pt x="34" y="93"/>
                    <a:pt x="34" y="93"/>
                    <a:pt x="34" y="93"/>
                  </a:cubicBezTo>
                  <a:cubicBezTo>
                    <a:pt x="34" y="93"/>
                    <a:pt x="36" y="119"/>
                    <a:pt x="53" y="136"/>
                  </a:cubicBezTo>
                  <a:cubicBezTo>
                    <a:pt x="53" y="136"/>
                    <a:pt x="31" y="140"/>
                    <a:pt x="23" y="115"/>
                  </a:cubicBezTo>
                  <a:cubicBezTo>
                    <a:pt x="23" y="115"/>
                    <a:pt x="19" y="87"/>
                    <a:pt x="31" y="71"/>
                  </a:cubicBezTo>
                  <a:cubicBezTo>
                    <a:pt x="31" y="71"/>
                    <a:pt x="52" y="35"/>
                    <a:pt x="0" y="0"/>
                  </a:cubicBezTo>
                  <a:cubicBezTo>
                    <a:pt x="3" y="1"/>
                    <a:pt x="3" y="1"/>
                    <a:pt x="3" y="1"/>
                  </a:cubicBezTo>
                  <a:lnTo>
                    <a:pt x="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9"/>
            <p:cNvSpPr>
              <a:spLocks noEditPoints="1"/>
            </p:cNvSpPr>
            <p:nvPr/>
          </p:nvSpPr>
          <p:spPr bwMode="auto">
            <a:xfrm>
              <a:off x="-5805488" y="1744663"/>
              <a:ext cx="1011238" cy="1825625"/>
            </a:xfrm>
            <a:custGeom>
              <a:avLst/>
              <a:gdLst>
                <a:gd name="T0" fmla="*/ 216 w 269"/>
                <a:gd name="T1" fmla="*/ 65 h 485"/>
                <a:gd name="T2" fmla="*/ 251 w 269"/>
                <a:gd name="T3" fmla="*/ 102 h 485"/>
                <a:gd name="T4" fmla="*/ 263 w 269"/>
                <a:gd name="T5" fmla="*/ 134 h 485"/>
                <a:gd name="T6" fmla="*/ 216 w 269"/>
                <a:gd name="T7" fmla="*/ 164 h 485"/>
                <a:gd name="T8" fmla="*/ 216 w 269"/>
                <a:gd name="T9" fmla="*/ 136 h 485"/>
                <a:gd name="T10" fmla="*/ 231 w 269"/>
                <a:gd name="T11" fmla="*/ 126 h 485"/>
                <a:gd name="T12" fmla="*/ 234 w 269"/>
                <a:gd name="T13" fmla="*/ 98 h 485"/>
                <a:gd name="T14" fmla="*/ 216 w 269"/>
                <a:gd name="T15" fmla="*/ 74 h 485"/>
                <a:gd name="T16" fmla="*/ 216 w 269"/>
                <a:gd name="T17" fmla="*/ 65 h 485"/>
                <a:gd name="T18" fmla="*/ 18 w 269"/>
                <a:gd name="T19" fmla="*/ 275 h 485"/>
                <a:gd name="T20" fmla="*/ 55 w 269"/>
                <a:gd name="T21" fmla="*/ 349 h 485"/>
                <a:gd name="T22" fmla="*/ 75 w 269"/>
                <a:gd name="T23" fmla="*/ 252 h 485"/>
                <a:gd name="T24" fmla="*/ 85 w 269"/>
                <a:gd name="T25" fmla="*/ 223 h 485"/>
                <a:gd name="T26" fmla="*/ 163 w 269"/>
                <a:gd name="T27" fmla="*/ 164 h 485"/>
                <a:gd name="T28" fmla="*/ 200 w 269"/>
                <a:gd name="T29" fmla="*/ 41 h 485"/>
                <a:gd name="T30" fmla="*/ 206 w 269"/>
                <a:gd name="T31" fmla="*/ 53 h 485"/>
                <a:gd name="T32" fmla="*/ 216 w 269"/>
                <a:gd name="T33" fmla="*/ 65 h 485"/>
                <a:gd name="T34" fmla="*/ 216 w 269"/>
                <a:gd name="T35" fmla="*/ 74 h 485"/>
                <a:gd name="T36" fmla="*/ 207 w 269"/>
                <a:gd name="T37" fmla="*/ 65 h 485"/>
                <a:gd name="T38" fmla="*/ 202 w 269"/>
                <a:gd name="T39" fmla="*/ 73 h 485"/>
                <a:gd name="T40" fmla="*/ 198 w 269"/>
                <a:gd name="T41" fmla="*/ 138 h 485"/>
                <a:gd name="T42" fmla="*/ 216 w 269"/>
                <a:gd name="T43" fmla="*/ 136 h 485"/>
                <a:gd name="T44" fmla="*/ 216 w 269"/>
                <a:gd name="T45" fmla="*/ 164 h 485"/>
                <a:gd name="T46" fmla="*/ 137 w 269"/>
                <a:gd name="T47" fmla="*/ 231 h 485"/>
                <a:gd name="T48" fmla="*/ 104 w 269"/>
                <a:gd name="T49" fmla="*/ 237 h 485"/>
                <a:gd name="T50" fmla="*/ 98 w 269"/>
                <a:gd name="T51" fmla="*/ 261 h 485"/>
                <a:gd name="T52" fmla="*/ 67 w 269"/>
                <a:gd name="T53" fmla="*/ 372 h 485"/>
                <a:gd name="T54" fmla="*/ 29 w 269"/>
                <a:gd name="T55" fmla="*/ 485 h 485"/>
                <a:gd name="T56" fmla="*/ 5 w 269"/>
                <a:gd name="T57" fmla="*/ 454 h 485"/>
                <a:gd name="T58" fmla="*/ 9 w 269"/>
                <a:gd name="T59" fmla="*/ 356 h 485"/>
                <a:gd name="T60" fmla="*/ 16 w 269"/>
                <a:gd name="T61" fmla="*/ 287 h 485"/>
                <a:gd name="T62" fmla="*/ 18 w 269"/>
                <a:gd name="T63" fmla="*/ 27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9" h="485">
                  <a:moveTo>
                    <a:pt x="216" y="65"/>
                  </a:moveTo>
                  <a:cubicBezTo>
                    <a:pt x="251" y="102"/>
                    <a:pt x="251" y="102"/>
                    <a:pt x="251" y="102"/>
                  </a:cubicBezTo>
                  <a:cubicBezTo>
                    <a:pt x="251" y="102"/>
                    <a:pt x="269" y="105"/>
                    <a:pt x="263" y="134"/>
                  </a:cubicBezTo>
                  <a:cubicBezTo>
                    <a:pt x="263" y="134"/>
                    <a:pt x="242" y="147"/>
                    <a:pt x="216" y="164"/>
                  </a:cubicBezTo>
                  <a:cubicBezTo>
                    <a:pt x="216" y="136"/>
                    <a:pt x="216" y="136"/>
                    <a:pt x="216" y="136"/>
                  </a:cubicBezTo>
                  <a:cubicBezTo>
                    <a:pt x="224" y="132"/>
                    <a:pt x="231" y="126"/>
                    <a:pt x="231" y="126"/>
                  </a:cubicBezTo>
                  <a:cubicBezTo>
                    <a:pt x="237" y="120"/>
                    <a:pt x="234" y="98"/>
                    <a:pt x="234" y="98"/>
                  </a:cubicBezTo>
                  <a:cubicBezTo>
                    <a:pt x="234" y="93"/>
                    <a:pt x="224" y="82"/>
                    <a:pt x="216" y="74"/>
                  </a:cubicBezTo>
                  <a:lnTo>
                    <a:pt x="216" y="65"/>
                  </a:lnTo>
                  <a:close/>
                  <a:moveTo>
                    <a:pt x="18" y="275"/>
                  </a:moveTo>
                  <a:cubicBezTo>
                    <a:pt x="18" y="275"/>
                    <a:pt x="39" y="421"/>
                    <a:pt x="55" y="349"/>
                  </a:cubicBezTo>
                  <a:cubicBezTo>
                    <a:pt x="55" y="349"/>
                    <a:pt x="82" y="271"/>
                    <a:pt x="75" y="252"/>
                  </a:cubicBezTo>
                  <a:cubicBezTo>
                    <a:pt x="75" y="252"/>
                    <a:pt x="65" y="245"/>
                    <a:pt x="85" y="223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63" y="164"/>
                    <a:pt x="185" y="0"/>
                    <a:pt x="200" y="41"/>
                  </a:cubicBezTo>
                  <a:cubicBezTo>
                    <a:pt x="206" y="53"/>
                    <a:pt x="206" y="53"/>
                    <a:pt x="206" y="53"/>
                  </a:cubicBezTo>
                  <a:cubicBezTo>
                    <a:pt x="216" y="65"/>
                    <a:pt x="216" y="65"/>
                    <a:pt x="216" y="65"/>
                  </a:cubicBezTo>
                  <a:cubicBezTo>
                    <a:pt x="216" y="74"/>
                    <a:pt x="216" y="74"/>
                    <a:pt x="216" y="74"/>
                  </a:cubicBezTo>
                  <a:cubicBezTo>
                    <a:pt x="211" y="69"/>
                    <a:pt x="207" y="65"/>
                    <a:pt x="207" y="65"/>
                  </a:cubicBezTo>
                  <a:cubicBezTo>
                    <a:pt x="202" y="73"/>
                    <a:pt x="202" y="73"/>
                    <a:pt x="202" y="73"/>
                  </a:cubicBezTo>
                  <a:cubicBezTo>
                    <a:pt x="198" y="138"/>
                    <a:pt x="198" y="138"/>
                    <a:pt x="198" y="138"/>
                  </a:cubicBezTo>
                  <a:cubicBezTo>
                    <a:pt x="198" y="144"/>
                    <a:pt x="208" y="141"/>
                    <a:pt x="216" y="136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186" y="185"/>
                    <a:pt x="149" y="212"/>
                    <a:pt x="137" y="231"/>
                  </a:cubicBezTo>
                  <a:cubicBezTo>
                    <a:pt x="137" y="231"/>
                    <a:pt x="131" y="237"/>
                    <a:pt x="104" y="237"/>
                  </a:cubicBezTo>
                  <a:cubicBezTo>
                    <a:pt x="104" y="237"/>
                    <a:pt x="98" y="237"/>
                    <a:pt x="98" y="261"/>
                  </a:cubicBezTo>
                  <a:cubicBezTo>
                    <a:pt x="98" y="261"/>
                    <a:pt x="76" y="341"/>
                    <a:pt x="67" y="372"/>
                  </a:cubicBezTo>
                  <a:cubicBezTo>
                    <a:pt x="67" y="372"/>
                    <a:pt x="42" y="478"/>
                    <a:pt x="29" y="485"/>
                  </a:cubicBezTo>
                  <a:cubicBezTo>
                    <a:pt x="29" y="485"/>
                    <a:pt x="0" y="483"/>
                    <a:pt x="5" y="454"/>
                  </a:cubicBezTo>
                  <a:cubicBezTo>
                    <a:pt x="5" y="454"/>
                    <a:pt x="10" y="373"/>
                    <a:pt x="9" y="356"/>
                  </a:cubicBezTo>
                  <a:cubicBezTo>
                    <a:pt x="16" y="287"/>
                    <a:pt x="16" y="287"/>
                    <a:pt x="16" y="287"/>
                  </a:cubicBezTo>
                  <a:lnTo>
                    <a:pt x="18" y="2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0"/>
            <p:cNvSpPr/>
            <p:nvPr/>
          </p:nvSpPr>
          <p:spPr bwMode="auto">
            <a:xfrm>
              <a:off x="-4013200" y="1966913"/>
              <a:ext cx="852488" cy="579438"/>
            </a:xfrm>
            <a:custGeom>
              <a:avLst/>
              <a:gdLst>
                <a:gd name="T0" fmla="*/ 6 w 227"/>
                <a:gd name="T1" fmla="*/ 142 h 154"/>
                <a:gd name="T2" fmla="*/ 126 w 227"/>
                <a:gd name="T3" fmla="*/ 99 h 154"/>
                <a:gd name="T4" fmla="*/ 170 w 227"/>
                <a:gd name="T5" fmla="*/ 0 h 154"/>
                <a:gd name="T6" fmla="*/ 161 w 227"/>
                <a:gd name="T7" fmla="*/ 84 h 154"/>
                <a:gd name="T8" fmla="*/ 206 w 227"/>
                <a:gd name="T9" fmla="*/ 64 h 154"/>
                <a:gd name="T10" fmla="*/ 209 w 227"/>
                <a:gd name="T11" fmla="*/ 53 h 154"/>
                <a:gd name="T12" fmla="*/ 219 w 227"/>
                <a:gd name="T13" fmla="*/ 73 h 154"/>
                <a:gd name="T14" fmla="*/ 43 w 227"/>
                <a:gd name="T15" fmla="*/ 151 h 154"/>
                <a:gd name="T16" fmla="*/ 0 w 227"/>
                <a:gd name="T17" fmla="*/ 144 h 154"/>
                <a:gd name="T18" fmla="*/ 6 w 227"/>
                <a:gd name="T19" fmla="*/ 1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154">
                  <a:moveTo>
                    <a:pt x="6" y="142"/>
                  </a:moveTo>
                  <a:cubicBezTo>
                    <a:pt x="6" y="143"/>
                    <a:pt x="11" y="154"/>
                    <a:pt x="126" y="99"/>
                  </a:cubicBezTo>
                  <a:cubicBezTo>
                    <a:pt x="126" y="99"/>
                    <a:pt x="148" y="3"/>
                    <a:pt x="170" y="0"/>
                  </a:cubicBezTo>
                  <a:cubicBezTo>
                    <a:pt x="170" y="0"/>
                    <a:pt x="177" y="56"/>
                    <a:pt x="161" y="84"/>
                  </a:cubicBezTo>
                  <a:cubicBezTo>
                    <a:pt x="161" y="84"/>
                    <a:pt x="179" y="90"/>
                    <a:pt x="206" y="64"/>
                  </a:cubicBezTo>
                  <a:cubicBezTo>
                    <a:pt x="206" y="64"/>
                    <a:pt x="201" y="41"/>
                    <a:pt x="209" y="53"/>
                  </a:cubicBezTo>
                  <a:cubicBezTo>
                    <a:pt x="209" y="53"/>
                    <a:pt x="227" y="68"/>
                    <a:pt x="219" y="73"/>
                  </a:cubicBezTo>
                  <a:cubicBezTo>
                    <a:pt x="219" y="73"/>
                    <a:pt x="109" y="149"/>
                    <a:pt x="43" y="151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44"/>
                    <a:pt x="6" y="140"/>
                    <a:pt x="6" y="1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1"/>
            <p:cNvSpPr>
              <a:spLocks noEditPoints="1"/>
            </p:cNvSpPr>
            <p:nvPr/>
          </p:nvSpPr>
          <p:spPr bwMode="auto">
            <a:xfrm>
              <a:off x="-4021138" y="2351088"/>
              <a:ext cx="965200" cy="1166813"/>
            </a:xfrm>
            <a:custGeom>
              <a:avLst/>
              <a:gdLst>
                <a:gd name="T0" fmla="*/ 130 w 257"/>
                <a:gd name="T1" fmla="*/ 50 h 310"/>
                <a:gd name="T2" fmla="*/ 218 w 257"/>
                <a:gd name="T3" fmla="*/ 16 h 310"/>
                <a:gd name="T4" fmla="*/ 254 w 257"/>
                <a:gd name="T5" fmla="*/ 13 h 310"/>
                <a:gd name="T6" fmla="*/ 254 w 257"/>
                <a:gd name="T7" fmla="*/ 60 h 310"/>
                <a:gd name="T8" fmla="*/ 255 w 257"/>
                <a:gd name="T9" fmla="*/ 249 h 310"/>
                <a:gd name="T10" fmla="*/ 195 w 257"/>
                <a:gd name="T11" fmla="*/ 256 h 310"/>
                <a:gd name="T12" fmla="*/ 239 w 257"/>
                <a:gd name="T13" fmla="*/ 243 h 310"/>
                <a:gd name="T14" fmla="*/ 242 w 257"/>
                <a:gd name="T15" fmla="*/ 46 h 310"/>
                <a:gd name="T16" fmla="*/ 210 w 257"/>
                <a:gd name="T17" fmla="*/ 30 h 310"/>
                <a:gd name="T18" fmla="*/ 130 w 257"/>
                <a:gd name="T19" fmla="*/ 64 h 310"/>
                <a:gd name="T20" fmla="*/ 130 w 257"/>
                <a:gd name="T21" fmla="*/ 50 h 310"/>
                <a:gd name="T22" fmla="*/ 130 w 257"/>
                <a:gd name="T23" fmla="*/ 97 h 310"/>
                <a:gd name="T24" fmla="*/ 130 w 257"/>
                <a:gd name="T25" fmla="*/ 160 h 310"/>
                <a:gd name="T26" fmla="*/ 130 w 257"/>
                <a:gd name="T27" fmla="*/ 159 h 310"/>
                <a:gd name="T28" fmla="*/ 137 w 257"/>
                <a:gd name="T29" fmla="*/ 156 h 310"/>
                <a:gd name="T30" fmla="*/ 139 w 257"/>
                <a:gd name="T31" fmla="*/ 187 h 310"/>
                <a:gd name="T32" fmla="*/ 130 w 257"/>
                <a:gd name="T33" fmla="*/ 191 h 310"/>
                <a:gd name="T34" fmla="*/ 130 w 257"/>
                <a:gd name="T35" fmla="*/ 205 h 310"/>
                <a:gd name="T36" fmla="*/ 135 w 257"/>
                <a:gd name="T37" fmla="*/ 202 h 310"/>
                <a:gd name="T38" fmla="*/ 144 w 257"/>
                <a:gd name="T39" fmla="*/ 246 h 310"/>
                <a:gd name="T40" fmla="*/ 151 w 257"/>
                <a:gd name="T41" fmla="*/ 190 h 310"/>
                <a:gd name="T42" fmla="*/ 137 w 257"/>
                <a:gd name="T43" fmla="*/ 139 h 310"/>
                <a:gd name="T44" fmla="*/ 161 w 257"/>
                <a:gd name="T45" fmla="*/ 96 h 310"/>
                <a:gd name="T46" fmla="*/ 138 w 257"/>
                <a:gd name="T47" fmla="*/ 87 h 310"/>
                <a:gd name="T48" fmla="*/ 130 w 257"/>
                <a:gd name="T49" fmla="*/ 97 h 310"/>
                <a:gd name="T50" fmla="*/ 13 w 257"/>
                <a:gd name="T51" fmla="*/ 213 h 310"/>
                <a:gd name="T52" fmla="*/ 0 w 257"/>
                <a:gd name="T53" fmla="*/ 201 h 310"/>
                <a:gd name="T54" fmla="*/ 47 w 257"/>
                <a:gd name="T55" fmla="*/ 102 h 310"/>
                <a:gd name="T56" fmla="*/ 130 w 257"/>
                <a:gd name="T57" fmla="*/ 50 h 310"/>
                <a:gd name="T58" fmla="*/ 130 w 257"/>
                <a:gd name="T59" fmla="*/ 64 h 310"/>
                <a:gd name="T60" fmla="*/ 85 w 257"/>
                <a:gd name="T61" fmla="*/ 100 h 310"/>
                <a:gd name="T62" fmla="*/ 130 w 257"/>
                <a:gd name="T63" fmla="*/ 97 h 310"/>
                <a:gd name="T64" fmla="*/ 130 w 257"/>
                <a:gd name="T65" fmla="*/ 160 h 310"/>
                <a:gd name="T66" fmla="*/ 117 w 257"/>
                <a:gd name="T67" fmla="*/ 188 h 310"/>
                <a:gd name="T68" fmla="*/ 130 w 257"/>
                <a:gd name="T69" fmla="*/ 191 h 310"/>
                <a:gd name="T70" fmla="*/ 130 w 257"/>
                <a:gd name="T71" fmla="*/ 205 h 310"/>
                <a:gd name="T72" fmla="*/ 100 w 257"/>
                <a:gd name="T73" fmla="*/ 203 h 310"/>
                <a:gd name="T74" fmla="*/ 126 w 257"/>
                <a:gd name="T75" fmla="*/ 154 h 310"/>
                <a:gd name="T76" fmla="*/ 122 w 257"/>
                <a:gd name="T77" fmla="*/ 126 h 310"/>
                <a:gd name="T78" fmla="*/ 127 w 257"/>
                <a:gd name="T79" fmla="*/ 110 h 310"/>
                <a:gd name="T80" fmla="*/ 105 w 257"/>
                <a:gd name="T81" fmla="*/ 131 h 310"/>
                <a:gd name="T82" fmla="*/ 88 w 257"/>
                <a:gd name="T83" fmla="*/ 124 h 310"/>
                <a:gd name="T84" fmla="*/ 45 w 257"/>
                <a:gd name="T85" fmla="*/ 125 h 310"/>
                <a:gd name="T86" fmla="*/ 11 w 257"/>
                <a:gd name="T87" fmla="*/ 203 h 310"/>
                <a:gd name="T88" fmla="*/ 11 w 257"/>
                <a:gd name="T89" fmla="*/ 208 h 310"/>
                <a:gd name="T90" fmla="*/ 13 w 257"/>
                <a:gd name="T91" fmla="*/ 213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7" h="310">
                  <a:moveTo>
                    <a:pt x="130" y="50"/>
                  </a:moveTo>
                  <a:cubicBezTo>
                    <a:pt x="156" y="36"/>
                    <a:pt x="186" y="24"/>
                    <a:pt x="218" y="16"/>
                  </a:cubicBezTo>
                  <a:cubicBezTo>
                    <a:pt x="218" y="16"/>
                    <a:pt x="239" y="0"/>
                    <a:pt x="254" y="13"/>
                  </a:cubicBezTo>
                  <a:cubicBezTo>
                    <a:pt x="254" y="13"/>
                    <a:pt x="257" y="12"/>
                    <a:pt x="254" y="60"/>
                  </a:cubicBezTo>
                  <a:cubicBezTo>
                    <a:pt x="254" y="60"/>
                    <a:pt x="243" y="195"/>
                    <a:pt x="255" y="249"/>
                  </a:cubicBezTo>
                  <a:cubicBezTo>
                    <a:pt x="255" y="249"/>
                    <a:pt x="245" y="310"/>
                    <a:pt x="195" y="256"/>
                  </a:cubicBezTo>
                  <a:cubicBezTo>
                    <a:pt x="195" y="256"/>
                    <a:pt x="239" y="279"/>
                    <a:pt x="239" y="243"/>
                  </a:cubicBezTo>
                  <a:cubicBezTo>
                    <a:pt x="239" y="243"/>
                    <a:pt x="229" y="87"/>
                    <a:pt x="242" y="46"/>
                  </a:cubicBezTo>
                  <a:cubicBezTo>
                    <a:pt x="242" y="46"/>
                    <a:pt x="245" y="24"/>
                    <a:pt x="210" y="30"/>
                  </a:cubicBezTo>
                  <a:cubicBezTo>
                    <a:pt x="210" y="30"/>
                    <a:pt x="166" y="45"/>
                    <a:pt x="130" y="64"/>
                  </a:cubicBezTo>
                  <a:cubicBezTo>
                    <a:pt x="130" y="50"/>
                    <a:pt x="130" y="50"/>
                    <a:pt x="130" y="50"/>
                  </a:cubicBezTo>
                  <a:close/>
                  <a:moveTo>
                    <a:pt x="130" y="97"/>
                  </a:moveTo>
                  <a:cubicBezTo>
                    <a:pt x="130" y="160"/>
                    <a:pt x="130" y="160"/>
                    <a:pt x="130" y="160"/>
                  </a:cubicBezTo>
                  <a:cubicBezTo>
                    <a:pt x="130" y="159"/>
                    <a:pt x="130" y="159"/>
                    <a:pt x="130" y="159"/>
                  </a:cubicBezTo>
                  <a:cubicBezTo>
                    <a:pt x="137" y="156"/>
                    <a:pt x="137" y="156"/>
                    <a:pt x="137" y="156"/>
                  </a:cubicBezTo>
                  <a:cubicBezTo>
                    <a:pt x="137" y="156"/>
                    <a:pt x="148" y="171"/>
                    <a:pt x="139" y="187"/>
                  </a:cubicBezTo>
                  <a:cubicBezTo>
                    <a:pt x="139" y="187"/>
                    <a:pt x="135" y="189"/>
                    <a:pt x="130" y="191"/>
                  </a:cubicBezTo>
                  <a:cubicBezTo>
                    <a:pt x="130" y="205"/>
                    <a:pt x="130" y="205"/>
                    <a:pt x="130" y="205"/>
                  </a:cubicBezTo>
                  <a:cubicBezTo>
                    <a:pt x="133" y="203"/>
                    <a:pt x="135" y="202"/>
                    <a:pt x="135" y="202"/>
                  </a:cubicBezTo>
                  <a:cubicBezTo>
                    <a:pt x="136" y="253"/>
                    <a:pt x="144" y="246"/>
                    <a:pt x="144" y="246"/>
                  </a:cubicBezTo>
                  <a:cubicBezTo>
                    <a:pt x="151" y="190"/>
                    <a:pt x="151" y="190"/>
                    <a:pt x="151" y="190"/>
                  </a:cubicBezTo>
                  <a:cubicBezTo>
                    <a:pt x="176" y="156"/>
                    <a:pt x="137" y="139"/>
                    <a:pt x="137" y="139"/>
                  </a:cubicBezTo>
                  <a:cubicBezTo>
                    <a:pt x="121" y="127"/>
                    <a:pt x="161" y="96"/>
                    <a:pt x="161" y="96"/>
                  </a:cubicBezTo>
                  <a:cubicBezTo>
                    <a:pt x="167" y="75"/>
                    <a:pt x="138" y="87"/>
                    <a:pt x="138" y="87"/>
                  </a:cubicBezTo>
                  <a:cubicBezTo>
                    <a:pt x="135" y="91"/>
                    <a:pt x="133" y="94"/>
                    <a:pt x="130" y="97"/>
                  </a:cubicBezTo>
                  <a:close/>
                  <a:moveTo>
                    <a:pt x="13" y="213"/>
                  </a:moveTo>
                  <a:cubicBezTo>
                    <a:pt x="13" y="213"/>
                    <a:pt x="8" y="230"/>
                    <a:pt x="0" y="201"/>
                  </a:cubicBezTo>
                  <a:cubicBezTo>
                    <a:pt x="0" y="201"/>
                    <a:pt x="0" y="165"/>
                    <a:pt x="47" y="102"/>
                  </a:cubicBezTo>
                  <a:cubicBezTo>
                    <a:pt x="47" y="102"/>
                    <a:pt x="82" y="75"/>
                    <a:pt x="130" y="50"/>
                  </a:cubicBezTo>
                  <a:cubicBezTo>
                    <a:pt x="130" y="64"/>
                    <a:pt x="130" y="64"/>
                    <a:pt x="130" y="64"/>
                  </a:cubicBezTo>
                  <a:cubicBezTo>
                    <a:pt x="106" y="76"/>
                    <a:pt x="86" y="89"/>
                    <a:pt x="85" y="100"/>
                  </a:cubicBezTo>
                  <a:cubicBezTo>
                    <a:pt x="85" y="100"/>
                    <a:pt x="98" y="128"/>
                    <a:pt x="130" y="97"/>
                  </a:cubicBezTo>
                  <a:cubicBezTo>
                    <a:pt x="130" y="160"/>
                    <a:pt x="130" y="160"/>
                    <a:pt x="130" y="160"/>
                  </a:cubicBezTo>
                  <a:cubicBezTo>
                    <a:pt x="117" y="188"/>
                    <a:pt x="117" y="188"/>
                    <a:pt x="117" y="188"/>
                  </a:cubicBezTo>
                  <a:cubicBezTo>
                    <a:pt x="117" y="194"/>
                    <a:pt x="124" y="193"/>
                    <a:pt x="130" y="191"/>
                  </a:cubicBezTo>
                  <a:cubicBezTo>
                    <a:pt x="130" y="205"/>
                    <a:pt x="130" y="205"/>
                    <a:pt x="130" y="205"/>
                  </a:cubicBezTo>
                  <a:cubicBezTo>
                    <a:pt x="120" y="210"/>
                    <a:pt x="100" y="219"/>
                    <a:pt x="100" y="203"/>
                  </a:cubicBezTo>
                  <a:cubicBezTo>
                    <a:pt x="126" y="154"/>
                    <a:pt x="126" y="154"/>
                    <a:pt x="126" y="154"/>
                  </a:cubicBezTo>
                  <a:cubicBezTo>
                    <a:pt x="126" y="154"/>
                    <a:pt x="107" y="140"/>
                    <a:pt x="122" y="126"/>
                  </a:cubicBezTo>
                  <a:cubicBezTo>
                    <a:pt x="122" y="126"/>
                    <a:pt x="121" y="111"/>
                    <a:pt x="127" y="110"/>
                  </a:cubicBezTo>
                  <a:cubicBezTo>
                    <a:pt x="127" y="110"/>
                    <a:pt x="105" y="119"/>
                    <a:pt x="105" y="131"/>
                  </a:cubicBezTo>
                  <a:cubicBezTo>
                    <a:pt x="105" y="131"/>
                    <a:pt x="93" y="136"/>
                    <a:pt x="88" y="124"/>
                  </a:cubicBezTo>
                  <a:cubicBezTo>
                    <a:pt x="88" y="124"/>
                    <a:pt x="67" y="103"/>
                    <a:pt x="45" y="125"/>
                  </a:cubicBezTo>
                  <a:cubicBezTo>
                    <a:pt x="45" y="125"/>
                    <a:pt x="10" y="159"/>
                    <a:pt x="11" y="203"/>
                  </a:cubicBezTo>
                  <a:cubicBezTo>
                    <a:pt x="11" y="208"/>
                    <a:pt x="11" y="208"/>
                    <a:pt x="11" y="208"/>
                  </a:cubicBezTo>
                  <a:lnTo>
                    <a:pt x="13" y="2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2"/>
            <p:cNvSpPr/>
            <p:nvPr/>
          </p:nvSpPr>
          <p:spPr bwMode="auto">
            <a:xfrm>
              <a:off x="-2598738" y="1789113"/>
              <a:ext cx="706438" cy="1490663"/>
            </a:xfrm>
            <a:custGeom>
              <a:avLst/>
              <a:gdLst>
                <a:gd name="T0" fmla="*/ 101 w 188"/>
                <a:gd name="T1" fmla="*/ 71 h 396"/>
                <a:gd name="T2" fmla="*/ 131 w 188"/>
                <a:gd name="T3" fmla="*/ 71 h 396"/>
                <a:gd name="T4" fmla="*/ 107 w 188"/>
                <a:gd name="T5" fmla="*/ 220 h 396"/>
                <a:gd name="T6" fmla="*/ 171 w 188"/>
                <a:gd name="T7" fmla="*/ 173 h 396"/>
                <a:gd name="T8" fmla="*/ 161 w 188"/>
                <a:gd name="T9" fmla="*/ 139 h 396"/>
                <a:gd name="T10" fmla="*/ 184 w 188"/>
                <a:gd name="T11" fmla="*/ 187 h 396"/>
                <a:gd name="T12" fmla="*/ 101 w 188"/>
                <a:gd name="T13" fmla="*/ 251 h 396"/>
                <a:gd name="T14" fmla="*/ 0 w 188"/>
                <a:gd name="T15" fmla="*/ 396 h 396"/>
                <a:gd name="T16" fmla="*/ 66 w 188"/>
                <a:gd name="T17" fmla="*/ 267 h 396"/>
                <a:gd name="T18" fmla="*/ 27 w 188"/>
                <a:gd name="T19" fmla="*/ 283 h 396"/>
                <a:gd name="T20" fmla="*/ 20 w 188"/>
                <a:gd name="T21" fmla="*/ 271 h 396"/>
                <a:gd name="T22" fmla="*/ 83 w 188"/>
                <a:gd name="T23" fmla="*/ 234 h 396"/>
                <a:gd name="T24" fmla="*/ 102 w 188"/>
                <a:gd name="T25" fmla="*/ 83 h 396"/>
                <a:gd name="T26" fmla="*/ 101 w 188"/>
                <a:gd name="T27" fmla="*/ 7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8" h="396">
                  <a:moveTo>
                    <a:pt x="101" y="71"/>
                  </a:moveTo>
                  <a:cubicBezTo>
                    <a:pt x="101" y="71"/>
                    <a:pt x="118" y="0"/>
                    <a:pt x="131" y="71"/>
                  </a:cubicBezTo>
                  <a:cubicBezTo>
                    <a:pt x="131" y="71"/>
                    <a:pt x="120" y="194"/>
                    <a:pt x="107" y="220"/>
                  </a:cubicBezTo>
                  <a:cubicBezTo>
                    <a:pt x="107" y="220"/>
                    <a:pt x="153" y="197"/>
                    <a:pt x="171" y="173"/>
                  </a:cubicBezTo>
                  <a:cubicBezTo>
                    <a:pt x="161" y="139"/>
                    <a:pt x="161" y="139"/>
                    <a:pt x="161" y="139"/>
                  </a:cubicBezTo>
                  <a:cubicBezTo>
                    <a:pt x="161" y="139"/>
                    <a:pt x="188" y="171"/>
                    <a:pt x="184" y="187"/>
                  </a:cubicBezTo>
                  <a:cubicBezTo>
                    <a:pt x="184" y="187"/>
                    <a:pt x="141" y="233"/>
                    <a:pt x="101" y="251"/>
                  </a:cubicBezTo>
                  <a:cubicBezTo>
                    <a:pt x="101" y="251"/>
                    <a:pt x="67" y="371"/>
                    <a:pt x="0" y="396"/>
                  </a:cubicBezTo>
                  <a:cubicBezTo>
                    <a:pt x="0" y="396"/>
                    <a:pt x="74" y="333"/>
                    <a:pt x="66" y="267"/>
                  </a:cubicBezTo>
                  <a:cubicBezTo>
                    <a:pt x="27" y="283"/>
                    <a:pt x="27" y="283"/>
                    <a:pt x="27" y="283"/>
                  </a:cubicBezTo>
                  <a:cubicBezTo>
                    <a:pt x="27" y="283"/>
                    <a:pt x="6" y="283"/>
                    <a:pt x="20" y="271"/>
                  </a:cubicBezTo>
                  <a:cubicBezTo>
                    <a:pt x="83" y="234"/>
                    <a:pt x="83" y="234"/>
                    <a:pt x="83" y="234"/>
                  </a:cubicBezTo>
                  <a:cubicBezTo>
                    <a:pt x="102" y="83"/>
                    <a:pt x="102" y="83"/>
                    <a:pt x="102" y="83"/>
                  </a:cubicBezTo>
                  <a:lnTo>
                    <a:pt x="101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3"/>
            <p:cNvSpPr/>
            <p:nvPr/>
          </p:nvSpPr>
          <p:spPr bwMode="auto">
            <a:xfrm>
              <a:off x="-2197100" y="2817813"/>
              <a:ext cx="657225" cy="414338"/>
            </a:xfrm>
            <a:custGeom>
              <a:avLst/>
              <a:gdLst>
                <a:gd name="T0" fmla="*/ 2 w 175"/>
                <a:gd name="T1" fmla="*/ 0 h 110"/>
                <a:gd name="T2" fmla="*/ 159 w 175"/>
                <a:gd name="T3" fmla="*/ 82 h 110"/>
                <a:gd name="T4" fmla="*/ 135 w 175"/>
                <a:gd name="T5" fmla="*/ 101 h 110"/>
                <a:gd name="T6" fmla="*/ 82 w 175"/>
                <a:gd name="T7" fmla="*/ 85 h 110"/>
                <a:gd name="T8" fmla="*/ 4 w 175"/>
                <a:gd name="T9" fmla="*/ 7 h 110"/>
                <a:gd name="T10" fmla="*/ 0 w 175"/>
                <a:gd name="T11" fmla="*/ 4 h 110"/>
                <a:gd name="T12" fmla="*/ 2 w 175"/>
                <a:gd name="T13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110">
                  <a:moveTo>
                    <a:pt x="2" y="0"/>
                  </a:moveTo>
                  <a:cubicBezTo>
                    <a:pt x="2" y="0"/>
                    <a:pt x="101" y="87"/>
                    <a:pt x="159" y="82"/>
                  </a:cubicBezTo>
                  <a:cubicBezTo>
                    <a:pt x="159" y="82"/>
                    <a:pt x="175" y="93"/>
                    <a:pt x="135" y="101"/>
                  </a:cubicBezTo>
                  <a:cubicBezTo>
                    <a:pt x="135" y="101"/>
                    <a:pt x="102" y="110"/>
                    <a:pt x="82" y="85"/>
                  </a:cubicBezTo>
                  <a:cubicBezTo>
                    <a:pt x="82" y="85"/>
                    <a:pt x="26" y="21"/>
                    <a:pt x="4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2" y="1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4"/>
            <p:cNvSpPr/>
            <p:nvPr/>
          </p:nvSpPr>
          <p:spPr bwMode="auto">
            <a:xfrm>
              <a:off x="-1273175" y="1552575"/>
              <a:ext cx="1276350" cy="2085975"/>
            </a:xfrm>
            <a:custGeom>
              <a:avLst/>
              <a:gdLst>
                <a:gd name="T0" fmla="*/ 71 w 340"/>
                <a:gd name="T1" fmla="*/ 122 h 554"/>
                <a:gd name="T2" fmla="*/ 119 w 340"/>
                <a:gd name="T3" fmla="*/ 219 h 554"/>
                <a:gd name="T4" fmla="*/ 196 w 340"/>
                <a:gd name="T5" fmla="*/ 158 h 554"/>
                <a:gd name="T6" fmla="*/ 155 w 340"/>
                <a:gd name="T7" fmla="*/ 147 h 554"/>
                <a:gd name="T8" fmla="*/ 132 w 340"/>
                <a:gd name="T9" fmla="*/ 159 h 554"/>
                <a:gd name="T10" fmla="*/ 140 w 340"/>
                <a:gd name="T11" fmla="*/ 145 h 554"/>
                <a:gd name="T12" fmla="*/ 137 w 340"/>
                <a:gd name="T13" fmla="*/ 134 h 554"/>
                <a:gd name="T14" fmla="*/ 165 w 340"/>
                <a:gd name="T15" fmla="*/ 130 h 554"/>
                <a:gd name="T16" fmla="*/ 211 w 340"/>
                <a:gd name="T17" fmla="*/ 58 h 554"/>
                <a:gd name="T18" fmla="*/ 221 w 340"/>
                <a:gd name="T19" fmla="*/ 0 h 554"/>
                <a:gd name="T20" fmla="*/ 218 w 340"/>
                <a:gd name="T21" fmla="*/ 74 h 554"/>
                <a:gd name="T22" fmla="*/ 179 w 340"/>
                <a:gd name="T23" fmla="*/ 124 h 554"/>
                <a:gd name="T24" fmla="*/ 218 w 340"/>
                <a:gd name="T25" fmla="*/ 141 h 554"/>
                <a:gd name="T26" fmla="*/ 340 w 340"/>
                <a:gd name="T27" fmla="*/ 104 h 554"/>
                <a:gd name="T28" fmla="*/ 253 w 340"/>
                <a:gd name="T29" fmla="*/ 243 h 554"/>
                <a:gd name="T30" fmla="*/ 273 w 340"/>
                <a:gd name="T31" fmla="*/ 287 h 554"/>
                <a:gd name="T32" fmla="*/ 179 w 340"/>
                <a:gd name="T33" fmla="*/ 357 h 554"/>
                <a:gd name="T34" fmla="*/ 176 w 340"/>
                <a:gd name="T35" fmla="*/ 379 h 554"/>
                <a:gd name="T36" fmla="*/ 273 w 340"/>
                <a:gd name="T37" fmla="*/ 385 h 554"/>
                <a:gd name="T38" fmla="*/ 199 w 340"/>
                <a:gd name="T39" fmla="*/ 423 h 554"/>
                <a:gd name="T40" fmla="*/ 225 w 340"/>
                <a:gd name="T41" fmla="*/ 377 h 554"/>
                <a:gd name="T42" fmla="*/ 178 w 340"/>
                <a:gd name="T43" fmla="*/ 398 h 554"/>
                <a:gd name="T44" fmla="*/ 185 w 340"/>
                <a:gd name="T45" fmla="*/ 553 h 554"/>
                <a:gd name="T46" fmla="*/ 91 w 340"/>
                <a:gd name="T47" fmla="*/ 526 h 554"/>
                <a:gd name="T48" fmla="*/ 179 w 340"/>
                <a:gd name="T49" fmla="*/ 522 h 554"/>
                <a:gd name="T50" fmla="*/ 169 w 340"/>
                <a:gd name="T51" fmla="*/ 403 h 554"/>
                <a:gd name="T52" fmla="*/ 57 w 340"/>
                <a:gd name="T53" fmla="*/ 465 h 554"/>
                <a:gd name="T54" fmla="*/ 12 w 340"/>
                <a:gd name="T55" fmla="*/ 457 h 554"/>
                <a:gd name="T56" fmla="*/ 166 w 340"/>
                <a:gd name="T57" fmla="*/ 379 h 554"/>
                <a:gd name="T58" fmla="*/ 205 w 340"/>
                <a:gd name="T59" fmla="*/ 319 h 554"/>
                <a:gd name="T60" fmla="*/ 229 w 340"/>
                <a:gd name="T61" fmla="*/ 273 h 554"/>
                <a:gd name="T62" fmla="*/ 88 w 340"/>
                <a:gd name="T63" fmla="*/ 326 h 554"/>
                <a:gd name="T64" fmla="*/ 226 w 340"/>
                <a:gd name="T65" fmla="*/ 266 h 554"/>
                <a:gd name="T66" fmla="*/ 222 w 340"/>
                <a:gd name="T67" fmla="*/ 246 h 554"/>
                <a:gd name="T68" fmla="*/ 235 w 340"/>
                <a:gd name="T69" fmla="*/ 242 h 554"/>
                <a:gd name="T70" fmla="*/ 304 w 340"/>
                <a:gd name="T71" fmla="*/ 114 h 554"/>
                <a:gd name="T72" fmla="*/ 209 w 340"/>
                <a:gd name="T73" fmla="*/ 166 h 554"/>
                <a:gd name="T74" fmla="*/ 185 w 340"/>
                <a:gd name="T75" fmla="*/ 203 h 554"/>
                <a:gd name="T76" fmla="*/ 198 w 340"/>
                <a:gd name="T77" fmla="*/ 221 h 554"/>
                <a:gd name="T78" fmla="*/ 176 w 340"/>
                <a:gd name="T79" fmla="*/ 213 h 554"/>
                <a:gd name="T80" fmla="*/ 135 w 340"/>
                <a:gd name="T81" fmla="*/ 253 h 554"/>
                <a:gd name="T82" fmla="*/ 161 w 340"/>
                <a:gd name="T83" fmla="*/ 196 h 554"/>
                <a:gd name="T84" fmla="*/ 94 w 340"/>
                <a:gd name="T85" fmla="*/ 279 h 554"/>
                <a:gd name="T86" fmla="*/ 68 w 340"/>
                <a:gd name="T87" fmla="*/ 231 h 554"/>
                <a:gd name="T88" fmla="*/ 61 w 340"/>
                <a:gd name="T89" fmla="*/ 197 h 554"/>
                <a:gd name="T90" fmla="*/ 92 w 340"/>
                <a:gd name="T91" fmla="*/ 247 h 554"/>
                <a:gd name="T92" fmla="*/ 109 w 340"/>
                <a:gd name="T93" fmla="*/ 230 h 554"/>
                <a:gd name="T94" fmla="*/ 66 w 340"/>
                <a:gd name="T95" fmla="*/ 121 h 554"/>
                <a:gd name="T96" fmla="*/ 69 w 340"/>
                <a:gd name="T97" fmla="*/ 122 h 554"/>
                <a:gd name="T98" fmla="*/ 71 w 340"/>
                <a:gd name="T99" fmla="*/ 122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0" h="554">
                  <a:moveTo>
                    <a:pt x="71" y="122"/>
                  </a:moveTo>
                  <a:cubicBezTo>
                    <a:pt x="71" y="123"/>
                    <a:pt x="126" y="161"/>
                    <a:pt x="119" y="219"/>
                  </a:cubicBezTo>
                  <a:cubicBezTo>
                    <a:pt x="119" y="219"/>
                    <a:pt x="177" y="171"/>
                    <a:pt x="196" y="158"/>
                  </a:cubicBezTo>
                  <a:cubicBezTo>
                    <a:pt x="196" y="158"/>
                    <a:pt x="207" y="136"/>
                    <a:pt x="155" y="147"/>
                  </a:cubicBezTo>
                  <a:cubicBezTo>
                    <a:pt x="155" y="147"/>
                    <a:pt x="143" y="160"/>
                    <a:pt x="132" y="159"/>
                  </a:cubicBezTo>
                  <a:cubicBezTo>
                    <a:pt x="132" y="159"/>
                    <a:pt x="139" y="151"/>
                    <a:pt x="140" y="145"/>
                  </a:cubicBezTo>
                  <a:cubicBezTo>
                    <a:pt x="140" y="145"/>
                    <a:pt x="115" y="142"/>
                    <a:pt x="137" y="134"/>
                  </a:cubicBezTo>
                  <a:cubicBezTo>
                    <a:pt x="165" y="130"/>
                    <a:pt x="165" y="130"/>
                    <a:pt x="165" y="130"/>
                  </a:cubicBezTo>
                  <a:cubicBezTo>
                    <a:pt x="165" y="130"/>
                    <a:pt x="171" y="114"/>
                    <a:pt x="211" y="58"/>
                  </a:cubicBezTo>
                  <a:cubicBezTo>
                    <a:pt x="211" y="58"/>
                    <a:pt x="241" y="31"/>
                    <a:pt x="221" y="0"/>
                  </a:cubicBezTo>
                  <a:cubicBezTo>
                    <a:pt x="221" y="0"/>
                    <a:pt x="268" y="19"/>
                    <a:pt x="218" y="74"/>
                  </a:cubicBezTo>
                  <a:cubicBezTo>
                    <a:pt x="218" y="74"/>
                    <a:pt x="190" y="99"/>
                    <a:pt x="179" y="124"/>
                  </a:cubicBezTo>
                  <a:cubicBezTo>
                    <a:pt x="179" y="124"/>
                    <a:pt x="217" y="126"/>
                    <a:pt x="218" y="141"/>
                  </a:cubicBezTo>
                  <a:cubicBezTo>
                    <a:pt x="218" y="141"/>
                    <a:pt x="325" y="73"/>
                    <a:pt x="340" y="104"/>
                  </a:cubicBezTo>
                  <a:cubicBezTo>
                    <a:pt x="340" y="104"/>
                    <a:pt x="313" y="163"/>
                    <a:pt x="253" y="243"/>
                  </a:cubicBezTo>
                  <a:cubicBezTo>
                    <a:pt x="253" y="243"/>
                    <a:pt x="300" y="248"/>
                    <a:pt x="273" y="287"/>
                  </a:cubicBezTo>
                  <a:cubicBezTo>
                    <a:pt x="273" y="287"/>
                    <a:pt x="182" y="350"/>
                    <a:pt x="179" y="357"/>
                  </a:cubicBezTo>
                  <a:cubicBezTo>
                    <a:pt x="179" y="357"/>
                    <a:pt x="176" y="364"/>
                    <a:pt x="176" y="379"/>
                  </a:cubicBezTo>
                  <a:cubicBezTo>
                    <a:pt x="176" y="379"/>
                    <a:pt x="268" y="347"/>
                    <a:pt x="273" y="385"/>
                  </a:cubicBezTo>
                  <a:cubicBezTo>
                    <a:pt x="273" y="385"/>
                    <a:pt x="234" y="418"/>
                    <a:pt x="199" y="423"/>
                  </a:cubicBezTo>
                  <a:cubicBezTo>
                    <a:pt x="199" y="423"/>
                    <a:pt x="277" y="376"/>
                    <a:pt x="225" y="377"/>
                  </a:cubicBezTo>
                  <a:cubicBezTo>
                    <a:pt x="225" y="377"/>
                    <a:pt x="178" y="389"/>
                    <a:pt x="178" y="398"/>
                  </a:cubicBezTo>
                  <a:cubicBezTo>
                    <a:pt x="178" y="398"/>
                    <a:pt x="213" y="542"/>
                    <a:pt x="185" y="553"/>
                  </a:cubicBezTo>
                  <a:cubicBezTo>
                    <a:pt x="185" y="553"/>
                    <a:pt x="116" y="550"/>
                    <a:pt x="91" y="526"/>
                  </a:cubicBezTo>
                  <a:cubicBezTo>
                    <a:pt x="91" y="526"/>
                    <a:pt x="155" y="554"/>
                    <a:pt x="179" y="522"/>
                  </a:cubicBezTo>
                  <a:cubicBezTo>
                    <a:pt x="179" y="522"/>
                    <a:pt x="179" y="438"/>
                    <a:pt x="169" y="403"/>
                  </a:cubicBezTo>
                  <a:cubicBezTo>
                    <a:pt x="169" y="403"/>
                    <a:pt x="61" y="457"/>
                    <a:pt x="57" y="465"/>
                  </a:cubicBezTo>
                  <a:cubicBezTo>
                    <a:pt x="57" y="465"/>
                    <a:pt x="0" y="468"/>
                    <a:pt x="12" y="457"/>
                  </a:cubicBezTo>
                  <a:cubicBezTo>
                    <a:pt x="12" y="457"/>
                    <a:pt x="138" y="388"/>
                    <a:pt x="166" y="379"/>
                  </a:cubicBezTo>
                  <a:cubicBezTo>
                    <a:pt x="166" y="379"/>
                    <a:pt x="158" y="366"/>
                    <a:pt x="205" y="319"/>
                  </a:cubicBezTo>
                  <a:cubicBezTo>
                    <a:pt x="205" y="319"/>
                    <a:pt x="271" y="244"/>
                    <a:pt x="229" y="273"/>
                  </a:cubicBezTo>
                  <a:cubicBezTo>
                    <a:pt x="229" y="273"/>
                    <a:pt x="128" y="325"/>
                    <a:pt x="88" y="326"/>
                  </a:cubicBezTo>
                  <a:cubicBezTo>
                    <a:pt x="88" y="326"/>
                    <a:pt x="205" y="264"/>
                    <a:pt x="226" y="266"/>
                  </a:cubicBezTo>
                  <a:cubicBezTo>
                    <a:pt x="226" y="266"/>
                    <a:pt x="231" y="247"/>
                    <a:pt x="222" y="246"/>
                  </a:cubicBezTo>
                  <a:cubicBezTo>
                    <a:pt x="222" y="246"/>
                    <a:pt x="226" y="240"/>
                    <a:pt x="235" y="242"/>
                  </a:cubicBezTo>
                  <a:cubicBezTo>
                    <a:pt x="235" y="242"/>
                    <a:pt x="340" y="104"/>
                    <a:pt x="304" y="114"/>
                  </a:cubicBezTo>
                  <a:cubicBezTo>
                    <a:pt x="304" y="114"/>
                    <a:pt x="216" y="150"/>
                    <a:pt x="209" y="166"/>
                  </a:cubicBezTo>
                  <a:cubicBezTo>
                    <a:pt x="185" y="203"/>
                    <a:pt x="185" y="203"/>
                    <a:pt x="185" y="203"/>
                  </a:cubicBezTo>
                  <a:cubicBezTo>
                    <a:pt x="198" y="221"/>
                    <a:pt x="198" y="221"/>
                    <a:pt x="198" y="221"/>
                  </a:cubicBezTo>
                  <a:cubicBezTo>
                    <a:pt x="176" y="213"/>
                    <a:pt x="176" y="213"/>
                    <a:pt x="176" y="213"/>
                  </a:cubicBezTo>
                  <a:cubicBezTo>
                    <a:pt x="176" y="213"/>
                    <a:pt x="147" y="251"/>
                    <a:pt x="135" y="253"/>
                  </a:cubicBezTo>
                  <a:cubicBezTo>
                    <a:pt x="135" y="253"/>
                    <a:pt x="202" y="169"/>
                    <a:pt x="161" y="196"/>
                  </a:cubicBezTo>
                  <a:cubicBezTo>
                    <a:pt x="161" y="196"/>
                    <a:pt x="94" y="249"/>
                    <a:pt x="94" y="279"/>
                  </a:cubicBezTo>
                  <a:cubicBezTo>
                    <a:pt x="94" y="279"/>
                    <a:pt x="74" y="263"/>
                    <a:pt x="68" y="231"/>
                  </a:cubicBezTo>
                  <a:cubicBezTo>
                    <a:pt x="68" y="231"/>
                    <a:pt x="67" y="214"/>
                    <a:pt x="61" y="197"/>
                  </a:cubicBezTo>
                  <a:cubicBezTo>
                    <a:pt x="61" y="197"/>
                    <a:pt x="91" y="221"/>
                    <a:pt x="92" y="247"/>
                  </a:cubicBezTo>
                  <a:cubicBezTo>
                    <a:pt x="109" y="230"/>
                    <a:pt x="109" y="230"/>
                    <a:pt x="109" y="230"/>
                  </a:cubicBezTo>
                  <a:cubicBezTo>
                    <a:pt x="109" y="230"/>
                    <a:pt x="108" y="176"/>
                    <a:pt x="66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2"/>
                    <a:pt x="71" y="122"/>
                    <a:pt x="71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5"/>
            <p:cNvSpPr/>
            <p:nvPr/>
          </p:nvSpPr>
          <p:spPr bwMode="auto">
            <a:xfrm>
              <a:off x="-544513" y="2189163"/>
              <a:ext cx="217488" cy="296863"/>
            </a:xfrm>
            <a:custGeom>
              <a:avLst/>
              <a:gdLst>
                <a:gd name="T0" fmla="*/ 36 w 58"/>
                <a:gd name="T1" fmla="*/ 1 h 79"/>
                <a:gd name="T2" fmla="*/ 24 w 58"/>
                <a:gd name="T3" fmla="*/ 63 h 79"/>
                <a:gd name="T4" fmla="*/ 0 w 58"/>
                <a:gd name="T5" fmla="*/ 79 h 79"/>
                <a:gd name="T6" fmla="*/ 34 w 58"/>
                <a:gd name="T7" fmla="*/ 0 h 79"/>
                <a:gd name="T8" fmla="*/ 35 w 58"/>
                <a:gd name="T9" fmla="*/ 1 h 79"/>
                <a:gd name="T10" fmla="*/ 36 w 58"/>
                <a:gd name="T11" fmla="*/ 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79">
                  <a:moveTo>
                    <a:pt x="36" y="1"/>
                  </a:moveTo>
                  <a:cubicBezTo>
                    <a:pt x="36" y="1"/>
                    <a:pt x="58" y="24"/>
                    <a:pt x="24" y="63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9"/>
                    <a:pt x="34" y="42"/>
                    <a:pt x="34" y="0"/>
                  </a:cubicBezTo>
                  <a:cubicBezTo>
                    <a:pt x="35" y="1"/>
                    <a:pt x="35" y="1"/>
                    <a:pt x="35" y="1"/>
                  </a:cubicBezTo>
                  <a:lnTo>
                    <a:pt x="36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6"/>
            <p:cNvSpPr/>
            <p:nvPr/>
          </p:nvSpPr>
          <p:spPr bwMode="auto">
            <a:xfrm>
              <a:off x="-6361113" y="2417763"/>
              <a:ext cx="161925" cy="246063"/>
            </a:xfrm>
            <a:custGeom>
              <a:avLst/>
              <a:gdLst>
                <a:gd name="T0" fmla="*/ 21 w 43"/>
                <a:gd name="T1" fmla="*/ 58 h 65"/>
                <a:gd name="T2" fmla="*/ 8 w 43"/>
                <a:gd name="T3" fmla="*/ 14 h 65"/>
                <a:gd name="T4" fmla="*/ 22 w 43"/>
                <a:gd name="T5" fmla="*/ 8 h 65"/>
                <a:gd name="T6" fmla="*/ 27 w 43"/>
                <a:gd name="T7" fmla="*/ 22 h 65"/>
                <a:gd name="T8" fmla="*/ 22 w 43"/>
                <a:gd name="T9" fmla="*/ 24 h 65"/>
                <a:gd name="T10" fmla="*/ 19 w 43"/>
                <a:gd name="T11" fmla="*/ 15 h 65"/>
                <a:gd name="T12" fmla="*/ 14 w 43"/>
                <a:gd name="T13" fmla="*/ 18 h 65"/>
                <a:gd name="T14" fmla="*/ 18 w 43"/>
                <a:gd name="T15" fmla="*/ 31 h 65"/>
                <a:gd name="T16" fmla="*/ 34 w 43"/>
                <a:gd name="T17" fmla="*/ 26 h 65"/>
                <a:gd name="T18" fmla="*/ 25 w 43"/>
                <a:gd name="T19" fmla="*/ 0 h 65"/>
                <a:gd name="T20" fmla="*/ 0 w 43"/>
                <a:gd name="T21" fmla="*/ 10 h 65"/>
                <a:gd name="T22" fmla="*/ 17 w 43"/>
                <a:gd name="T23" fmla="*/ 65 h 65"/>
                <a:gd name="T24" fmla="*/ 43 w 43"/>
                <a:gd name="T25" fmla="*/ 58 h 65"/>
                <a:gd name="T26" fmla="*/ 36 w 43"/>
                <a:gd name="T27" fmla="*/ 34 h 65"/>
                <a:gd name="T28" fmla="*/ 21 w 43"/>
                <a:gd name="T29" fmla="*/ 38 h 65"/>
                <a:gd name="T30" fmla="*/ 25 w 43"/>
                <a:gd name="T31" fmla="*/ 52 h 65"/>
                <a:gd name="T32" fmla="*/ 31 w 43"/>
                <a:gd name="T33" fmla="*/ 50 h 65"/>
                <a:gd name="T34" fmla="*/ 28 w 43"/>
                <a:gd name="T35" fmla="*/ 41 h 65"/>
                <a:gd name="T36" fmla="*/ 33 w 43"/>
                <a:gd name="T37" fmla="*/ 40 h 65"/>
                <a:gd name="T38" fmla="*/ 36 w 43"/>
                <a:gd name="T39" fmla="*/ 55 h 65"/>
                <a:gd name="T40" fmla="*/ 25 w 43"/>
                <a:gd name="T41" fmla="*/ 58 h 65"/>
                <a:gd name="T42" fmla="*/ 21 w 43"/>
                <a:gd name="T43" fmla="*/ 5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3" h="65">
                  <a:moveTo>
                    <a:pt x="21" y="58"/>
                  </a:moveTo>
                  <a:cubicBezTo>
                    <a:pt x="21" y="58"/>
                    <a:pt x="9" y="16"/>
                    <a:pt x="8" y="14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0" y="9"/>
                    <a:pt x="25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7" y="62"/>
                    <a:pt x="17" y="65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3" y="58"/>
                    <a:pt x="38" y="36"/>
                    <a:pt x="36" y="34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33" y="40"/>
                    <a:pt x="36" y="53"/>
                    <a:pt x="36" y="55"/>
                  </a:cubicBezTo>
                  <a:cubicBezTo>
                    <a:pt x="25" y="58"/>
                    <a:pt x="25" y="58"/>
                    <a:pt x="25" y="58"/>
                  </a:cubicBezTo>
                  <a:lnTo>
                    <a:pt x="21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17"/>
            <p:cNvSpPr/>
            <p:nvPr/>
          </p:nvSpPr>
          <p:spPr bwMode="auto">
            <a:xfrm>
              <a:off x="-6480175" y="2189163"/>
              <a:ext cx="195263" cy="244475"/>
            </a:xfrm>
            <a:custGeom>
              <a:avLst/>
              <a:gdLst>
                <a:gd name="T0" fmla="*/ 32 w 52"/>
                <a:gd name="T1" fmla="*/ 57 h 65"/>
                <a:gd name="T2" fmla="*/ 9 w 52"/>
                <a:gd name="T3" fmla="*/ 16 h 65"/>
                <a:gd name="T4" fmla="*/ 21 w 52"/>
                <a:gd name="T5" fmla="*/ 8 h 65"/>
                <a:gd name="T6" fmla="*/ 29 w 52"/>
                <a:gd name="T7" fmla="*/ 21 h 65"/>
                <a:gd name="T8" fmla="*/ 25 w 52"/>
                <a:gd name="T9" fmla="*/ 23 h 65"/>
                <a:gd name="T10" fmla="*/ 20 w 52"/>
                <a:gd name="T11" fmla="*/ 16 h 65"/>
                <a:gd name="T12" fmla="*/ 16 w 52"/>
                <a:gd name="T13" fmla="*/ 19 h 65"/>
                <a:gd name="T14" fmla="*/ 23 w 52"/>
                <a:gd name="T15" fmla="*/ 31 h 65"/>
                <a:gd name="T16" fmla="*/ 37 w 52"/>
                <a:gd name="T17" fmla="*/ 23 h 65"/>
                <a:gd name="T18" fmla="*/ 22 w 52"/>
                <a:gd name="T19" fmla="*/ 0 h 65"/>
                <a:gd name="T20" fmla="*/ 0 w 52"/>
                <a:gd name="T21" fmla="*/ 15 h 65"/>
                <a:gd name="T22" fmla="*/ 28 w 52"/>
                <a:gd name="T23" fmla="*/ 65 h 65"/>
                <a:gd name="T24" fmla="*/ 52 w 52"/>
                <a:gd name="T25" fmla="*/ 53 h 65"/>
                <a:gd name="T26" fmla="*/ 41 w 52"/>
                <a:gd name="T27" fmla="*/ 30 h 65"/>
                <a:gd name="T28" fmla="*/ 27 w 52"/>
                <a:gd name="T29" fmla="*/ 38 h 65"/>
                <a:gd name="T30" fmla="*/ 34 w 52"/>
                <a:gd name="T31" fmla="*/ 50 h 65"/>
                <a:gd name="T32" fmla="*/ 39 w 52"/>
                <a:gd name="T33" fmla="*/ 47 h 65"/>
                <a:gd name="T34" fmla="*/ 35 w 52"/>
                <a:gd name="T35" fmla="*/ 39 h 65"/>
                <a:gd name="T36" fmla="*/ 39 w 52"/>
                <a:gd name="T37" fmla="*/ 37 h 65"/>
                <a:gd name="T38" fmla="*/ 45 w 52"/>
                <a:gd name="T39" fmla="*/ 51 h 65"/>
                <a:gd name="T40" fmla="*/ 35 w 52"/>
                <a:gd name="T41" fmla="*/ 56 h 65"/>
                <a:gd name="T42" fmla="*/ 32 w 52"/>
                <a:gd name="T43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" h="65">
                  <a:moveTo>
                    <a:pt x="32" y="57"/>
                  </a:moveTo>
                  <a:cubicBezTo>
                    <a:pt x="32" y="57"/>
                    <a:pt x="11" y="19"/>
                    <a:pt x="9" y="16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3"/>
                    <a:pt x="30" y="8"/>
                    <a:pt x="22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28" y="62"/>
                    <a:pt x="28" y="65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43" y="32"/>
                    <a:pt x="41" y="30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34" y="50"/>
                    <a:pt x="34" y="50"/>
                    <a:pt x="34" y="50"/>
                  </a:cubicBezTo>
                  <a:cubicBezTo>
                    <a:pt x="39" y="47"/>
                    <a:pt x="39" y="47"/>
                    <a:pt x="39" y="47"/>
                  </a:cubicBezTo>
                  <a:cubicBezTo>
                    <a:pt x="35" y="39"/>
                    <a:pt x="35" y="39"/>
                    <a:pt x="35" y="39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39" y="37"/>
                    <a:pt x="45" y="49"/>
                    <a:pt x="45" y="51"/>
                  </a:cubicBezTo>
                  <a:cubicBezTo>
                    <a:pt x="35" y="56"/>
                    <a:pt x="35" y="56"/>
                    <a:pt x="35" y="56"/>
                  </a:cubicBezTo>
                  <a:lnTo>
                    <a:pt x="32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8"/>
            <p:cNvSpPr/>
            <p:nvPr/>
          </p:nvSpPr>
          <p:spPr bwMode="auto">
            <a:xfrm>
              <a:off x="-6634163" y="1981200"/>
              <a:ext cx="220663" cy="233363"/>
            </a:xfrm>
            <a:custGeom>
              <a:avLst/>
              <a:gdLst>
                <a:gd name="T0" fmla="*/ 39 w 59"/>
                <a:gd name="T1" fmla="*/ 54 h 62"/>
                <a:gd name="T2" fmla="*/ 9 w 59"/>
                <a:gd name="T3" fmla="*/ 19 h 62"/>
                <a:gd name="T4" fmla="*/ 20 w 59"/>
                <a:gd name="T5" fmla="*/ 8 h 62"/>
                <a:gd name="T6" fmla="*/ 30 w 59"/>
                <a:gd name="T7" fmla="*/ 19 h 62"/>
                <a:gd name="T8" fmla="*/ 26 w 59"/>
                <a:gd name="T9" fmla="*/ 23 h 62"/>
                <a:gd name="T10" fmla="*/ 20 w 59"/>
                <a:gd name="T11" fmla="*/ 16 h 62"/>
                <a:gd name="T12" fmla="*/ 16 w 59"/>
                <a:gd name="T13" fmla="*/ 20 h 62"/>
                <a:gd name="T14" fmla="*/ 26 w 59"/>
                <a:gd name="T15" fmla="*/ 31 h 62"/>
                <a:gd name="T16" fmla="*/ 38 w 59"/>
                <a:gd name="T17" fmla="*/ 19 h 62"/>
                <a:gd name="T18" fmla="*/ 19 w 59"/>
                <a:gd name="T19" fmla="*/ 0 h 62"/>
                <a:gd name="T20" fmla="*/ 0 w 59"/>
                <a:gd name="T21" fmla="*/ 19 h 62"/>
                <a:gd name="T22" fmla="*/ 38 w 59"/>
                <a:gd name="T23" fmla="*/ 62 h 62"/>
                <a:gd name="T24" fmla="*/ 59 w 59"/>
                <a:gd name="T25" fmla="*/ 46 h 62"/>
                <a:gd name="T26" fmla="*/ 43 w 59"/>
                <a:gd name="T27" fmla="*/ 26 h 62"/>
                <a:gd name="T28" fmla="*/ 31 w 59"/>
                <a:gd name="T29" fmla="*/ 36 h 62"/>
                <a:gd name="T30" fmla="*/ 41 w 59"/>
                <a:gd name="T31" fmla="*/ 47 h 62"/>
                <a:gd name="T32" fmla="*/ 45 w 59"/>
                <a:gd name="T33" fmla="*/ 43 h 62"/>
                <a:gd name="T34" fmla="*/ 39 w 59"/>
                <a:gd name="T35" fmla="*/ 36 h 62"/>
                <a:gd name="T36" fmla="*/ 43 w 59"/>
                <a:gd name="T37" fmla="*/ 33 h 62"/>
                <a:gd name="T38" fmla="*/ 52 w 59"/>
                <a:gd name="T39" fmla="*/ 45 h 62"/>
                <a:gd name="T40" fmla="*/ 43 w 59"/>
                <a:gd name="T41" fmla="*/ 52 h 62"/>
                <a:gd name="T42" fmla="*/ 39 w 59"/>
                <a:gd name="T43" fmla="*/ 5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62">
                  <a:moveTo>
                    <a:pt x="39" y="54"/>
                  </a:moveTo>
                  <a:cubicBezTo>
                    <a:pt x="39" y="54"/>
                    <a:pt x="12" y="21"/>
                    <a:pt x="9" y="19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19"/>
                    <a:pt x="28" y="6"/>
                    <a:pt x="19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37" y="60"/>
                    <a:pt x="38" y="62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59" y="46"/>
                    <a:pt x="46" y="27"/>
                    <a:pt x="43" y="2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51" y="44"/>
                    <a:pt x="52" y="45"/>
                  </a:cubicBezTo>
                  <a:cubicBezTo>
                    <a:pt x="43" y="52"/>
                    <a:pt x="43" y="52"/>
                    <a:pt x="43" y="52"/>
                  </a:cubicBezTo>
                  <a:lnTo>
                    <a:pt x="39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9"/>
            <p:cNvSpPr/>
            <p:nvPr/>
          </p:nvSpPr>
          <p:spPr bwMode="auto">
            <a:xfrm>
              <a:off x="-6821488" y="1812925"/>
              <a:ext cx="231775" cy="222250"/>
            </a:xfrm>
            <a:custGeom>
              <a:avLst/>
              <a:gdLst>
                <a:gd name="T0" fmla="*/ 44 w 62"/>
                <a:gd name="T1" fmla="*/ 50 h 59"/>
                <a:gd name="T2" fmla="*/ 8 w 62"/>
                <a:gd name="T3" fmla="*/ 21 h 59"/>
                <a:gd name="T4" fmla="*/ 17 w 62"/>
                <a:gd name="T5" fmla="*/ 8 h 59"/>
                <a:gd name="T6" fmla="*/ 29 w 62"/>
                <a:gd name="T7" fmla="*/ 17 h 59"/>
                <a:gd name="T8" fmla="*/ 26 w 62"/>
                <a:gd name="T9" fmla="*/ 21 h 59"/>
                <a:gd name="T10" fmla="*/ 19 w 62"/>
                <a:gd name="T11" fmla="*/ 16 h 59"/>
                <a:gd name="T12" fmla="*/ 16 w 62"/>
                <a:gd name="T13" fmla="*/ 21 h 59"/>
                <a:gd name="T14" fmla="*/ 27 w 62"/>
                <a:gd name="T15" fmla="*/ 29 h 59"/>
                <a:gd name="T16" fmla="*/ 37 w 62"/>
                <a:gd name="T17" fmla="*/ 16 h 59"/>
                <a:gd name="T18" fmla="*/ 15 w 62"/>
                <a:gd name="T19" fmla="*/ 0 h 59"/>
                <a:gd name="T20" fmla="*/ 0 w 62"/>
                <a:gd name="T21" fmla="*/ 22 h 59"/>
                <a:gd name="T22" fmla="*/ 44 w 62"/>
                <a:gd name="T23" fmla="*/ 59 h 59"/>
                <a:gd name="T24" fmla="*/ 62 w 62"/>
                <a:gd name="T25" fmla="*/ 39 h 59"/>
                <a:gd name="T26" fmla="*/ 43 w 62"/>
                <a:gd name="T27" fmla="*/ 22 h 59"/>
                <a:gd name="T28" fmla="*/ 33 w 62"/>
                <a:gd name="T29" fmla="*/ 34 h 59"/>
                <a:gd name="T30" fmla="*/ 44 w 62"/>
                <a:gd name="T31" fmla="*/ 43 h 59"/>
                <a:gd name="T32" fmla="*/ 48 w 62"/>
                <a:gd name="T33" fmla="*/ 39 h 59"/>
                <a:gd name="T34" fmla="*/ 41 w 62"/>
                <a:gd name="T35" fmla="*/ 32 h 59"/>
                <a:gd name="T36" fmla="*/ 44 w 62"/>
                <a:gd name="T37" fmla="*/ 29 h 59"/>
                <a:gd name="T38" fmla="*/ 55 w 62"/>
                <a:gd name="T39" fmla="*/ 39 h 59"/>
                <a:gd name="T40" fmla="*/ 47 w 62"/>
                <a:gd name="T41" fmla="*/ 48 h 59"/>
                <a:gd name="T42" fmla="*/ 44 w 62"/>
                <a:gd name="T43" fmla="*/ 5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2" h="59">
                  <a:moveTo>
                    <a:pt x="44" y="50"/>
                  </a:moveTo>
                  <a:cubicBezTo>
                    <a:pt x="44" y="50"/>
                    <a:pt x="11" y="22"/>
                    <a:pt x="8" y="21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27" y="29"/>
                    <a:pt x="27" y="29"/>
                    <a:pt x="27" y="29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6"/>
                    <a:pt x="25" y="5"/>
                    <a:pt x="15" y="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43" y="56"/>
                    <a:pt x="44" y="59"/>
                  </a:cubicBezTo>
                  <a:cubicBezTo>
                    <a:pt x="62" y="39"/>
                    <a:pt x="62" y="39"/>
                    <a:pt x="62" y="39"/>
                  </a:cubicBezTo>
                  <a:cubicBezTo>
                    <a:pt x="62" y="39"/>
                    <a:pt x="46" y="23"/>
                    <a:pt x="43" y="22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44" y="43"/>
                    <a:pt x="44" y="43"/>
                    <a:pt x="44" y="43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44" y="29"/>
                    <a:pt x="54" y="38"/>
                    <a:pt x="55" y="39"/>
                  </a:cubicBezTo>
                  <a:cubicBezTo>
                    <a:pt x="47" y="48"/>
                    <a:pt x="47" y="48"/>
                    <a:pt x="47" y="48"/>
                  </a:cubicBezTo>
                  <a:lnTo>
                    <a:pt x="44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20"/>
            <p:cNvSpPr/>
            <p:nvPr/>
          </p:nvSpPr>
          <p:spPr bwMode="auto">
            <a:xfrm>
              <a:off x="-7035800" y="1684338"/>
              <a:ext cx="239713" cy="195263"/>
            </a:xfrm>
            <a:custGeom>
              <a:avLst/>
              <a:gdLst>
                <a:gd name="T0" fmla="*/ 49 w 64"/>
                <a:gd name="T1" fmla="*/ 44 h 52"/>
                <a:gd name="T2" fmla="*/ 8 w 64"/>
                <a:gd name="T3" fmla="*/ 22 h 52"/>
                <a:gd name="T4" fmla="*/ 14 w 64"/>
                <a:gd name="T5" fmla="*/ 8 h 52"/>
                <a:gd name="T6" fmla="*/ 28 w 64"/>
                <a:gd name="T7" fmla="*/ 15 h 52"/>
                <a:gd name="T8" fmla="*/ 25 w 64"/>
                <a:gd name="T9" fmla="*/ 19 h 52"/>
                <a:gd name="T10" fmla="*/ 17 w 64"/>
                <a:gd name="T11" fmla="*/ 15 h 52"/>
                <a:gd name="T12" fmla="*/ 16 w 64"/>
                <a:gd name="T13" fmla="*/ 20 h 52"/>
                <a:gd name="T14" fmla="*/ 28 w 64"/>
                <a:gd name="T15" fmla="*/ 27 h 52"/>
                <a:gd name="T16" fmla="*/ 35 w 64"/>
                <a:gd name="T17" fmla="*/ 12 h 52"/>
                <a:gd name="T18" fmla="*/ 11 w 64"/>
                <a:gd name="T19" fmla="*/ 0 h 52"/>
                <a:gd name="T20" fmla="*/ 0 w 64"/>
                <a:gd name="T21" fmla="*/ 25 h 52"/>
                <a:gd name="T22" fmla="*/ 51 w 64"/>
                <a:gd name="T23" fmla="*/ 52 h 52"/>
                <a:gd name="T24" fmla="*/ 64 w 64"/>
                <a:gd name="T25" fmla="*/ 29 h 52"/>
                <a:gd name="T26" fmla="*/ 43 w 64"/>
                <a:gd name="T27" fmla="*/ 16 h 52"/>
                <a:gd name="T28" fmla="*/ 35 w 64"/>
                <a:gd name="T29" fmla="*/ 30 h 52"/>
                <a:gd name="T30" fmla="*/ 48 w 64"/>
                <a:gd name="T31" fmla="*/ 37 h 52"/>
                <a:gd name="T32" fmla="*/ 50 w 64"/>
                <a:gd name="T33" fmla="*/ 32 h 52"/>
                <a:gd name="T34" fmla="*/ 42 w 64"/>
                <a:gd name="T35" fmla="*/ 27 h 52"/>
                <a:gd name="T36" fmla="*/ 45 w 64"/>
                <a:gd name="T37" fmla="*/ 23 h 52"/>
                <a:gd name="T38" fmla="*/ 57 w 64"/>
                <a:gd name="T39" fmla="*/ 31 h 52"/>
                <a:gd name="T40" fmla="*/ 52 w 64"/>
                <a:gd name="T41" fmla="*/ 41 h 52"/>
                <a:gd name="T42" fmla="*/ 49 w 64"/>
                <a:gd name="T43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" h="52">
                  <a:moveTo>
                    <a:pt x="49" y="44"/>
                  </a:moveTo>
                  <a:cubicBezTo>
                    <a:pt x="49" y="44"/>
                    <a:pt x="11" y="23"/>
                    <a:pt x="8" y="22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2"/>
                    <a:pt x="21" y="3"/>
                    <a:pt x="11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49" y="50"/>
                    <a:pt x="51" y="52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64" y="29"/>
                    <a:pt x="46" y="17"/>
                    <a:pt x="43" y="16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56" y="30"/>
                    <a:pt x="57" y="31"/>
                  </a:cubicBezTo>
                  <a:cubicBezTo>
                    <a:pt x="52" y="41"/>
                    <a:pt x="52" y="41"/>
                    <a:pt x="52" y="41"/>
                  </a:cubicBezTo>
                  <a:lnTo>
                    <a:pt x="49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21"/>
            <p:cNvSpPr/>
            <p:nvPr/>
          </p:nvSpPr>
          <p:spPr bwMode="auto">
            <a:xfrm>
              <a:off x="-7272338" y="1612900"/>
              <a:ext cx="236538" cy="153988"/>
            </a:xfrm>
            <a:custGeom>
              <a:avLst/>
              <a:gdLst>
                <a:gd name="T0" fmla="*/ 51 w 63"/>
                <a:gd name="T1" fmla="*/ 33 h 41"/>
                <a:gd name="T2" fmla="*/ 7 w 63"/>
                <a:gd name="T3" fmla="*/ 21 h 41"/>
                <a:gd name="T4" fmla="*/ 10 w 63"/>
                <a:gd name="T5" fmla="*/ 6 h 41"/>
                <a:gd name="T6" fmla="*/ 24 w 63"/>
                <a:gd name="T7" fmla="*/ 10 h 41"/>
                <a:gd name="T8" fmla="*/ 23 w 63"/>
                <a:gd name="T9" fmla="*/ 15 h 41"/>
                <a:gd name="T10" fmla="*/ 14 w 63"/>
                <a:gd name="T11" fmla="*/ 12 h 41"/>
                <a:gd name="T12" fmla="*/ 14 w 63"/>
                <a:gd name="T13" fmla="*/ 18 h 41"/>
                <a:gd name="T14" fmla="*/ 27 w 63"/>
                <a:gd name="T15" fmla="*/ 22 h 41"/>
                <a:gd name="T16" fmla="*/ 31 w 63"/>
                <a:gd name="T17" fmla="*/ 5 h 41"/>
                <a:gd name="T18" fmla="*/ 5 w 63"/>
                <a:gd name="T19" fmla="*/ 0 h 41"/>
                <a:gd name="T20" fmla="*/ 0 w 63"/>
                <a:gd name="T21" fmla="*/ 26 h 41"/>
                <a:gd name="T22" fmla="*/ 55 w 63"/>
                <a:gd name="T23" fmla="*/ 41 h 41"/>
                <a:gd name="T24" fmla="*/ 63 w 63"/>
                <a:gd name="T25" fmla="*/ 16 h 41"/>
                <a:gd name="T26" fmla="*/ 39 w 63"/>
                <a:gd name="T27" fmla="*/ 8 h 41"/>
                <a:gd name="T28" fmla="*/ 35 w 63"/>
                <a:gd name="T29" fmla="*/ 23 h 41"/>
                <a:gd name="T30" fmla="*/ 48 w 63"/>
                <a:gd name="T31" fmla="*/ 27 h 41"/>
                <a:gd name="T32" fmla="*/ 50 w 63"/>
                <a:gd name="T33" fmla="*/ 22 h 41"/>
                <a:gd name="T34" fmla="*/ 41 w 63"/>
                <a:gd name="T35" fmla="*/ 19 h 41"/>
                <a:gd name="T36" fmla="*/ 43 w 63"/>
                <a:gd name="T37" fmla="*/ 14 h 41"/>
                <a:gd name="T38" fmla="*/ 57 w 63"/>
                <a:gd name="T39" fmla="*/ 19 h 41"/>
                <a:gd name="T40" fmla="*/ 53 w 63"/>
                <a:gd name="T41" fmla="*/ 30 h 41"/>
                <a:gd name="T42" fmla="*/ 51 w 63"/>
                <a:gd name="T43" fmla="*/ 3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" h="41">
                  <a:moveTo>
                    <a:pt x="51" y="33"/>
                  </a:moveTo>
                  <a:cubicBezTo>
                    <a:pt x="51" y="33"/>
                    <a:pt x="10" y="21"/>
                    <a:pt x="7" y="21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15" y="0"/>
                    <a:pt x="5" y="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53" y="40"/>
                    <a:pt x="55" y="41"/>
                  </a:cubicBezTo>
                  <a:cubicBezTo>
                    <a:pt x="63" y="16"/>
                    <a:pt x="63" y="16"/>
                    <a:pt x="63" y="16"/>
                  </a:cubicBezTo>
                  <a:cubicBezTo>
                    <a:pt x="63" y="16"/>
                    <a:pt x="42" y="8"/>
                    <a:pt x="39" y="8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50" y="22"/>
                    <a:pt x="50" y="22"/>
                    <a:pt x="50" y="22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3" y="14"/>
                    <a:pt x="56" y="18"/>
                    <a:pt x="57" y="19"/>
                  </a:cubicBezTo>
                  <a:cubicBezTo>
                    <a:pt x="53" y="30"/>
                    <a:pt x="53" y="30"/>
                    <a:pt x="53" y="30"/>
                  </a:cubicBezTo>
                  <a:lnTo>
                    <a:pt x="51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22"/>
            <p:cNvSpPr/>
            <p:nvPr/>
          </p:nvSpPr>
          <p:spPr bwMode="auto">
            <a:xfrm>
              <a:off x="-7516813" y="1579563"/>
              <a:ext cx="225425" cy="120650"/>
            </a:xfrm>
            <a:custGeom>
              <a:avLst/>
              <a:gdLst>
                <a:gd name="T0" fmla="*/ 52 w 60"/>
                <a:gd name="T1" fmla="*/ 25 h 32"/>
                <a:gd name="T2" fmla="*/ 6 w 60"/>
                <a:gd name="T3" fmla="*/ 22 h 32"/>
                <a:gd name="T4" fmla="*/ 6 w 60"/>
                <a:gd name="T5" fmla="*/ 7 h 32"/>
                <a:gd name="T6" fmla="*/ 21 w 60"/>
                <a:gd name="T7" fmla="*/ 8 h 32"/>
                <a:gd name="T8" fmla="*/ 21 w 60"/>
                <a:gd name="T9" fmla="*/ 13 h 32"/>
                <a:gd name="T10" fmla="*/ 12 w 60"/>
                <a:gd name="T11" fmla="*/ 12 h 32"/>
                <a:gd name="T12" fmla="*/ 12 w 60"/>
                <a:gd name="T13" fmla="*/ 18 h 32"/>
                <a:gd name="T14" fmla="*/ 26 w 60"/>
                <a:gd name="T15" fmla="*/ 19 h 32"/>
                <a:gd name="T16" fmla="*/ 27 w 60"/>
                <a:gd name="T17" fmla="*/ 2 h 32"/>
                <a:gd name="T18" fmla="*/ 0 w 60"/>
                <a:gd name="T19" fmla="*/ 1 h 32"/>
                <a:gd name="T20" fmla="*/ 0 w 60"/>
                <a:gd name="T21" fmla="*/ 29 h 32"/>
                <a:gd name="T22" fmla="*/ 57 w 60"/>
                <a:gd name="T23" fmla="*/ 32 h 32"/>
                <a:gd name="T24" fmla="*/ 60 w 60"/>
                <a:gd name="T25" fmla="*/ 6 h 32"/>
                <a:gd name="T26" fmla="*/ 35 w 60"/>
                <a:gd name="T27" fmla="*/ 3 h 32"/>
                <a:gd name="T28" fmla="*/ 34 w 60"/>
                <a:gd name="T29" fmla="*/ 18 h 32"/>
                <a:gd name="T30" fmla="*/ 48 w 60"/>
                <a:gd name="T31" fmla="*/ 19 h 32"/>
                <a:gd name="T32" fmla="*/ 49 w 60"/>
                <a:gd name="T33" fmla="*/ 14 h 32"/>
                <a:gd name="T34" fmla="*/ 39 w 60"/>
                <a:gd name="T35" fmla="*/ 13 h 32"/>
                <a:gd name="T36" fmla="*/ 40 w 60"/>
                <a:gd name="T37" fmla="*/ 8 h 32"/>
                <a:gd name="T38" fmla="*/ 55 w 60"/>
                <a:gd name="T39" fmla="*/ 10 h 32"/>
                <a:gd name="T40" fmla="*/ 54 w 60"/>
                <a:gd name="T41" fmla="*/ 22 h 32"/>
                <a:gd name="T42" fmla="*/ 52 w 60"/>
                <a:gd name="T43" fmla="*/ 2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0" h="32">
                  <a:moveTo>
                    <a:pt x="52" y="25"/>
                  </a:moveTo>
                  <a:cubicBezTo>
                    <a:pt x="52" y="25"/>
                    <a:pt x="9" y="22"/>
                    <a:pt x="6" y="22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7" y="2"/>
                    <a:pt x="10" y="0"/>
                    <a:pt x="0" y="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55" y="31"/>
                    <a:pt x="57" y="3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6"/>
                    <a:pt x="38" y="2"/>
                    <a:pt x="35" y="3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53" y="10"/>
                    <a:pt x="55" y="10"/>
                  </a:cubicBezTo>
                  <a:cubicBezTo>
                    <a:pt x="54" y="22"/>
                    <a:pt x="54" y="22"/>
                    <a:pt x="54" y="22"/>
                  </a:cubicBezTo>
                  <a:lnTo>
                    <a:pt x="52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23"/>
            <p:cNvSpPr/>
            <p:nvPr/>
          </p:nvSpPr>
          <p:spPr bwMode="auto">
            <a:xfrm>
              <a:off x="-7780338" y="1582738"/>
              <a:ext cx="233363" cy="117475"/>
            </a:xfrm>
            <a:custGeom>
              <a:avLst/>
              <a:gdLst>
                <a:gd name="T0" fmla="*/ 55 w 62"/>
                <a:gd name="T1" fmla="*/ 20 h 31"/>
                <a:gd name="T2" fmla="*/ 10 w 62"/>
                <a:gd name="T3" fmla="*/ 24 h 31"/>
                <a:gd name="T4" fmla="*/ 7 w 62"/>
                <a:gd name="T5" fmla="*/ 9 h 31"/>
                <a:gd name="T6" fmla="*/ 22 w 62"/>
                <a:gd name="T7" fmla="*/ 8 h 31"/>
                <a:gd name="T8" fmla="*/ 22 w 62"/>
                <a:gd name="T9" fmla="*/ 13 h 31"/>
                <a:gd name="T10" fmla="*/ 14 w 62"/>
                <a:gd name="T11" fmla="*/ 14 h 31"/>
                <a:gd name="T12" fmla="*/ 15 w 62"/>
                <a:gd name="T13" fmla="*/ 19 h 31"/>
                <a:gd name="T14" fmla="*/ 29 w 62"/>
                <a:gd name="T15" fmla="*/ 18 h 31"/>
                <a:gd name="T16" fmla="*/ 27 w 62"/>
                <a:gd name="T17" fmla="*/ 1 h 31"/>
                <a:gd name="T18" fmla="*/ 0 w 62"/>
                <a:gd name="T19" fmla="*/ 5 h 31"/>
                <a:gd name="T20" fmla="*/ 4 w 62"/>
                <a:gd name="T21" fmla="*/ 31 h 31"/>
                <a:gd name="T22" fmla="*/ 62 w 62"/>
                <a:gd name="T23" fmla="*/ 27 h 31"/>
                <a:gd name="T24" fmla="*/ 61 w 62"/>
                <a:gd name="T25" fmla="*/ 0 h 31"/>
                <a:gd name="T26" fmla="*/ 35 w 62"/>
                <a:gd name="T27" fmla="*/ 1 h 31"/>
                <a:gd name="T28" fmla="*/ 36 w 62"/>
                <a:gd name="T29" fmla="*/ 16 h 31"/>
                <a:gd name="T30" fmla="*/ 50 w 62"/>
                <a:gd name="T31" fmla="*/ 15 h 31"/>
                <a:gd name="T32" fmla="*/ 50 w 62"/>
                <a:gd name="T33" fmla="*/ 10 h 31"/>
                <a:gd name="T34" fmla="*/ 41 w 62"/>
                <a:gd name="T35" fmla="*/ 10 h 31"/>
                <a:gd name="T36" fmla="*/ 41 w 62"/>
                <a:gd name="T37" fmla="*/ 5 h 31"/>
                <a:gd name="T38" fmla="*/ 56 w 62"/>
                <a:gd name="T39" fmla="*/ 5 h 31"/>
                <a:gd name="T40" fmla="*/ 56 w 62"/>
                <a:gd name="T41" fmla="*/ 17 h 31"/>
                <a:gd name="T42" fmla="*/ 55 w 62"/>
                <a:gd name="T43" fmla="*/ 2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2" h="31">
                  <a:moveTo>
                    <a:pt x="55" y="20"/>
                  </a:moveTo>
                  <a:cubicBezTo>
                    <a:pt x="55" y="20"/>
                    <a:pt x="12" y="23"/>
                    <a:pt x="10" y="24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10" y="2"/>
                    <a:pt x="0" y="5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4" y="31"/>
                    <a:pt x="59" y="26"/>
                    <a:pt x="62" y="27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38" y="0"/>
                    <a:pt x="35" y="1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1" y="5"/>
                    <a:pt x="54" y="5"/>
                    <a:pt x="56" y="5"/>
                  </a:cubicBezTo>
                  <a:cubicBezTo>
                    <a:pt x="56" y="17"/>
                    <a:pt x="56" y="17"/>
                    <a:pt x="56" y="17"/>
                  </a:cubicBezTo>
                  <a:lnTo>
                    <a:pt x="55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24"/>
            <p:cNvSpPr/>
            <p:nvPr/>
          </p:nvSpPr>
          <p:spPr bwMode="auto">
            <a:xfrm>
              <a:off x="-8034338" y="1612900"/>
              <a:ext cx="242888" cy="158750"/>
            </a:xfrm>
            <a:custGeom>
              <a:avLst/>
              <a:gdLst>
                <a:gd name="T0" fmla="*/ 57 w 65"/>
                <a:gd name="T1" fmla="*/ 21 h 42"/>
                <a:gd name="T2" fmla="*/ 13 w 65"/>
                <a:gd name="T3" fmla="*/ 34 h 42"/>
                <a:gd name="T4" fmla="*/ 8 w 65"/>
                <a:gd name="T5" fmla="*/ 19 h 42"/>
                <a:gd name="T6" fmla="*/ 22 w 65"/>
                <a:gd name="T7" fmla="*/ 15 h 42"/>
                <a:gd name="T8" fmla="*/ 23 w 65"/>
                <a:gd name="T9" fmla="*/ 20 h 42"/>
                <a:gd name="T10" fmla="*/ 15 w 65"/>
                <a:gd name="T11" fmla="*/ 22 h 42"/>
                <a:gd name="T12" fmla="*/ 17 w 65"/>
                <a:gd name="T13" fmla="*/ 27 h 42"/>
                <a:gd name="T14" fmla="*/ 31 w 65"/>
                <a:gd name="T15" fmla="*/ 23 h 42"/>
                <a:gd name="T16" fmla="*/ 26 w 65"/>
                <a:gd name="T17" fmla="*/ 8 h 42"/>
                <a:gd name="T18" fmla="*/ 0 w 65"/>
                <a:gd name="T19" fmla="*/ 16 h 42"/>
                <a:gd name="T20" fmla="*/ 10 w 65"/>
                <a:gd name="T21" fmla="*/ 42 h 42"/>
                <a:gd name="T22" fmla="*/ 65 w 65"/>
                <a:gd name="T23" fmla="*/ 26 h 42"/>
                <a:gd name="T24" fmla="*/ 58 w 65"/>
                <a:gd name="T25" fmla="*/ 0 h 42"/>
                <a:gd name="T26" fmla="*/ 34 w 65"/>
                <a:gd name="T27" fmla="*/ 6 h 42"/>
                <a:gd name="T28" fmla="*/ 38 w 65"/>
                <a:gd name="T29" fmla="*/ 20 h 42"/>
                <a:gd name="T30" fmla="*/ 52 w 65"/>
                <a:gd name="T31" fmla="*/ 17 h 42"/>
                <a:gd name="T32" fmla="*/ 50 w 65"/>
                <a:gd name="T33" fmla="*/ 11 h 42"/>
                <a:gd name="T34" fmla="*/ 41 w 65"/>
                <a:gd name="T35" fmla="*/ 14 h 42"/>
                <a:gd name="T36" fmla="*/ 40 w 65"/>
                <a:gd name="T37" fmla="*/ 9 h 42"/>
                <a:gd name="T38" fmla="*/ 55 w 65"/>
                <a:gd name="T39" fmla="*/ 6 h 42"/>
                <a:gd name="T40" fmla="*/ 57 w 65"/>
                <a:gd name="T41" fmla="*/ 17 h 42"/>
                <a:gd name="T42" fmla="*/ 57 w 65"/>
                <a:gd name="T43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5" h="42">
                  <a:moveTo>
                    <a:pt x="57" y="21"/>
                  </a:moveTo>
                  <a:cubicBezTo>
                    <a:pt x="57" y="21"/>
                    <a:pt x="16" y="32"/>
                    <a:pt x="13" y="34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8"/>
                    <a:pt x="9" y="11"/>
                    <a:pt x="0" y="16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62" y="25"/>
                    <a:pt x="65" y="26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36" y="4"/>
                    <a:pt x="34" y="6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40" y="9"/>
                    <a:pt x="53" y="6"/>
                    <a:pt x="55" y="6"/>
                  </a:cubicBezTo>
                  <a:cubicBezTo>
                    <a:pt x="57" y="17"/>
                    <a:pt x="57" y="17"/>
                    <a:pt x="57" y="17"/>
                  </a:cubicBezTo>
                  <a:lnTo>
                    <a:pt x="57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25"/>
            <p:cNvSpPr/>
            <p:nvPr/>
          </p:nvSpPr>
          <p:spPr bwMode="auto">
            <a:xfrm>
              <a:off x="-8267700" y="1692275"/>
              <a:ext cx="244475" cy="192088"/>
            </a:xfrm>
            <a:custGeom>
              <a:avLst/>
              <a:gdLst>
                <a:gd name="T0" fmla="*/ 57 w 65"/>
                <a:gd name="T1" fmla="*/ 21 h 51"/>
                <a:gd name="T2" fmla="*/ 17 w 65"/>
                <a:gd name="T3" fmla="*/ 43 h 51"/>
                <a:gd name="T4" fmla="*/ 8 w 65"/>
                <a:gd name="T5" fmla="*/ 30 h 51"/>
                <a:gd name="T6" fmla="*/ 21 w 65"/>
                <a:gd name="T7" fmla="*/ 22 h 51"/>
                <a:gd name="T8" fmla="*/ 24 w 65"/>
                <a:gd name="T9" fmla="*/ 27 h 51"/>
                <a:gd name="T10" fmla="*/ 16 w 65"/>
                <a:gd name="T11" fmla="*/ 31 h 51"/>
                <a:gd name="T12" fmla="*/ 19 w 65"/>
                <a:gd name="T13" fmla="*/ 36 h 51"/>
                <a:gd name="T14" fmla="*/ 32 w 65"/>
                <a:gd name="T15" fmla="*/ 29 h 51"/>
                <a:gd name="T16" fmla="*/ 23 w 65"/>
                <a:gd name="T17" fmla="*/ 15 h 51"/>
                <a:gd name="T18" fmla="*/ 0 w 65"/>
                <a:gd name="T19" fmla="*/ 29 h 51"/>
                <a:gd name="T20" fmla="*/ 15 w 65"/>
                <a:gd name="T21" fmla="*/ 51 h 51"/>
                <a:gd name="T22" fmla="*/ 65 w 65"/>
                <a:gd name="T23" fmla="*/ 24 h 51"/>
                <a:gd name="T24" fmla="*/ 54 w 65"/>
                <a:gd name="T25" fmla="*/ 0 h 51"/>
                <a:gd name="T26" fmla="*/ 31 w 65"/>
                <a:gd name="T27" fmla="*/ 11 h 51"/>
                <a:gd name="T28" fmla="*/ 38 w 65"/>
                <a:gd name="T29" fmla="*/ 25 h 51"/>
                <a:gd name="T30" fmla="*/ 51 w 65"/>
                <a:gd name="T31" fmla="*/ 18 h 51"/>
                <a:gd name="T32" fmla="*/ 48 w 65"/>
                <a:gd name="T33" fmla="*/ 13 h 51"/>
                <a:gd name="T34" fmla="*/ 40 w 65"/>
                <a:gd name="T35" fmla="*/ 17 h 51"/>
                <a:gd name="T36" fmla="*/ 37 w 65"/>
                <a:gd name="T37" fmla="*/ 13 h 51"/>
                <a:gd name="T38" fmla="*/ 51 w 65"/>
                <a:gd name="T39" fmla="*/ 7 h 51"/>
                <a:gd name="T40" fmla="*/ 56 w 65"/>
                <a:gd name="T41" fmla="*/ 17 h 51"/>
                <a:gd name="T42" fmla="*/ 57 w 65"/>
                <a:gd name="T43" fmla="*/ 2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5" h="51">
                  <a:moveTo>
                    <a:pt x="57" y="21"/>
                  </a:moveTo>
                  <a:cubicBezTo>
                    <a:pt x="57" y="21"/>
                    <a:pt x="19" y="41"/>
                    <a:pt x="17" y="43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8" y="22"/>
                    <a:pt x="0" y="29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1"/>
                    <a:pt x="63" y="24"/>
                    <a:pt x="65" y="24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4" y="0"/>
                    <a:pt x="33" y="9"/>
                    <a:pt x="31" y="11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3"/>
                    <a:pt x="50" y="7"/>
                    <a:pt x="51" y="7"/>
                  </a:cubicBezTo>
                  <a:cubicBezTo>
                    <a:pt x="56" y="17"/>
                    <a:pt x="56" y="17"/>
                    <a:pt x="56" y="17"/>
                  </a:cubicBezTo>
                  <a:lnTo>
                    <a:pt x="57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26"/>
            <p:cNvSpPr/>
            <p:nvPr/>
          </p:nvSpPr>
          <p:spPr bwMode="auto">
            <a:xfrm>
              <a:off x="-8478838" y="1819275"/>
              <a:ext cx="238125" cy="219075"/>
            </a:xfrm>
            <a:custGeom>
              <a:avLst/>
              <a:gdLst>
                <a:gd name="T0" fmla="*/ 54 w 63"/>
                <a:gd name="T1" fmla="*/ 20 h 58"/>
                <a:gd name="T2" fmla="*/ 19 w 63"/>
                <a:gd name="T3" fmla="*/ 50 h 58"/>
                <a:gd name="T4" fmla="*/ 8 w 63"/>
                <a:gd name="T5" fmla="*/ 39 h 58"/>
                <a:gd name="T6" fmla="*/ 20 w 63"/>
                <a:gd name="T7" fmla="*/ 29 h 58"/>
                <a:gd name="T8" fmla="*/ 23 w 63"/>
                <a:gd name="T9" fmla="*/ 33 h 58"/>
                <a:gd name="T10" fmla="*/ 16 w 63"/>
                <a:gd name="T11" fmla="*/ 38 h 58"/>
                <a:gd name="T12" fmla="*/ 20 w 63"/>
                <a:gd name="T13" fmla="*/ 42 h 58"/>
                <a:gd name="T14" fmla="*/ 31 w 63"/>
                <a:gd name="T15" fmla="*/ 33 h 58"/>
                <a:gd name="T16" fmla="*/ 20 w 63"/>
                <a:gd name="T17" fmla="*/ 21 h 58"/>
                <a:gd name="T18" fmla="*/ 0 w 63"/>
                <a:gd name="T19" fmla="*/ 39 h 58"/>
                <a:gd name="T20" fmla="*/ 19 w 63"/>
                <a:gd name="T21" fmla="*/ 58 h 58"/>
                <a:gd name="T22" fmla="*/ 63 w 63"/>
                <a:gd name="T23" fmla="*/ 21 h 58"/>
                <a:gd name="T24" fmla="*/ 47 w 63"/>
                <a:gd name="T25" fmla="*/ 0 h 58"/>
                <a:gd name="T26" fmla="*/ 27 w 63"/>
                <a:gd name="T27" fmla="*/ 15 h 58"/>
                <a:gd name="T28" fmla="*/ 36 w 63"/>
                <a:gd name="T29" fmla="*/ 27 h 58"/>
                <a:gd name="T30" fmla="*/ 47 w 63"/>
                <a:gd name="T31" fmla="*/ 19 h 58"/>
                <a:gd name="T32" fmla="*/ 44 w 63"/>
                <a:gd name="T33" fmla="*/ 14 h 58"/>
                <a:gd name="T34" fmla="*/ 37 w 63"/>
                <a:gd name="T35" fmla="*/ 20 h 58"/>
                <a:gd name="T36" fmla="*/ 33 w 63"/>
                <a:gd name="T37" fmla="*/ 16 h 58"/>
                <a:gd name="T38" fmla="*/ 46 w 63"/>
                <a:gd name="T39" fmla="*/ 7 h 58"/>
                <a:gd name="T40" fmla="*/ 53 w 63"/>
                <a:gd name="T41" fmla="*/ 16 h 58"/>
                <a:gd name="T42" fmla="*/ 54 w 63"/>
                <a:gd name="T43" fmla="*/ 2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" h="58">
                  <a:moveTo>
                    <a:pt x="54" y="20"/>
                  </a:moveTo>
                  <a:cubicBezTo>
                    <a:pt x="54" y="20"/>
                    <a:pt x="21" y="47"/>
                    <a:pt x="19" y="50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21"/>
                    <a:pt x="7" y="31"/>
                    <a:pt x="0" y="39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9" y="58"/>
                    <a:pt x="60" y="22"/>
                    <a:pt x="63" y="2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28" y="13"/>
                    <a:pt x="27" y="15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6"/>
                    <a:pt x="44" y="8"/>
                    <a:pt x="46" y="7"/>
                  </a:cubicBezTo>
                  <a:cubicBezTo>
                    <a:pt x="53" y="16"/>
                    <a:pt x="53" y="16"/>
                    <a:pt x="53" y="16"/>
                  </a:cubicBezTo>
                  <a:lnTo>
                    <a:pt x="54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27"/>
            <p:cNvSpPr/>
            <p:nvPr/>
          </p:nvSpPr>
          <p:spPr bwMode="auto">
            <a:xfrm>
              <a:off x="-8650288" y="1989138"/>
              <a:ext cx="220663" cy="233363"/>
            </a:xfrm>
            <a:custGeom>
              <a:avLst/>
              <a:gdLst>
                <a:gd name="T0" fmla="*/ 50 w 59"/>
                <a:gd name="T1" fmla="*/ 19 h 62"/>
                <a:gd name="T2" fmla="*/ 20 w 59"/>
                <a:gd name="T3" fmla="*/ 54 h 62"/>
                <a:gd name="T4" fmla="*/ 8 w 59"/>
                <a:gd name="T5" fmla="*/ 45 h 62"/>
                <a:gd name="T6" fmla="*/ 17 w 59"/>
                <a:gd name="T7" fmla="*/ 33 h 62"/>
                <a:gd name="T8" fmla="*/ 21 w 59"/>
                <a:gd name="T9" fmla="*/ 36 h 62"/>
                <a:gd name="T10" fmla="*/ 16 w 59"/>
                <a:gd name="T11" fmla="*/ 43 h 62"/>
                <a:gd name="T12" fmla="*/ 20 w 59"/>
                <a:gd name="T13" fmla="*/ 46 h 62"/>
                <a:gd name="T14" fmla="*/ 29 w 59"/>
                <a:gd name="T15" fmla="*/ 36 h 62"/>
                <a:gd name="T16" fmla="*/ 16 w 59"/>
                <a:gd name="T17" fmla="*/ 25 h 62"/>
                <a:gd name="T18" fmla="*/ 0 w 59"/>
                <a:gd name="T19" fmla="*/ 46 h 62"/>
                <a:gd name="T20" fmla="*/ 22 w 59"/>
                <a:gd name="T21" fmla="*/ 62 h 62"/>
                <a:gd name="T22" fmla="*/ 59 w 59"/>
                <a:gd name="T23" fmla="*/ 19 h 62"/>
                <a:gd name="T24" fmla="*/ 39 w 59"/>
                <a:gd name="T25" fmla="*/ 0 h 62"/>
                <a:gd name="T26" fmla="*/ 22 w 59"/>
                <a:gd name="T27" fmla="*/ 19 h 62"/>
                <a:gd name="T28" fmla="*/ 34 w 59"/>
                <a:gd name="T29" fmla="*/ 29 h 62"/>
                <a:gd name="T30" fmla="*/ 43 w 59"/>
                <a:gd name="T31" fmla="*/ 18 h 62"/>
                <a:gd name="T32" fmla="*/ 39 w 59"/>
                <a:gd name="T33" fmla="*/ 15 h 62"/>
                <a:gd name="T34" fmla="*/ 33 w 59"/>
                <a:gd name="T35" fmla="*/ 21 h 62"/>
                <a:gd name="T36" fmla="*/ 29 w 59"/>
                <a:gd name="T37" fmla="*/ 18 h 62"/>
                <a:gd name="T38" fmla="*/ 40 w 59"/>
                <a:gd name="T39" fmla="*/ 8 h 62"/>
                <a:gd name="T40" fmla="*/ 48 w 59"/>
                <a:gd name="T41" fmla="*/ 15 h 62"/>
                <a:gd name="T42" fmla="*/ 50 w 59"/>
                <a:gd name="T43" fmla="*/ 1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62">
                  <a:moveTo>
                    <a:pt x="50" y="19"/>
                  </a:moveTo>
                  <a:cubicBezTo>
                    <a:pt x="50" y="19"/>
                    <a:pt x="22" y="51"/>
                    <a:pt x="20" y="54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17" y="33"/>
                    <a:pt x="17" y="33"/>
                    <a:pt x="17" y="33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20" y="46"/>
                    <a:pt x="20" y="46"/>
                    <a:pt x="20" y="4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5"/>
                    <a:pt x="5" y="37"/>
                    <a:pt x="0" y="46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2" y="62"/>
                    <a:pt x="57" y="20"/>
                    <a:pt x="59" y="19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0"/>
                    <a:pt x="23" y="16"/>
                    <a:pt x="22" y="1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39" y="8"/>
                    <a:pt x="40" y="8"/>
                  </a:cubicBezTo>
                  <a:cubicBezTo>
                    <a:pt x="48" y="15"/>
                    <a:pt x="48" y="15"/>
                    <a:pt x="48" y="15"/>
                  </a:cubicBezTo>
                  <a:lnTo>
                    <a:pt x="5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28"/>
            <p:cNvSpPr/>
            <p:nvPr/>
          </p:nvSpPr>
          <p:spPr bwMode="auto">
            <a:xfrm>
              <a:off x="-8782050" y="2192338"/>
              <a:ext cx="198438" cy="244475"/>
            </a:xfrm>
            <a:custGeom>
              <a:avLst/>
              <a:gdLst>
                <a:gd name="T0" fmla="*/ 44 w 53"/>
                <a:gd name="T1" fmla="*/ 16 h 65"/>
                <a:gd name="T2" fmla="*/ 22 w 53"/>
                <a:gd name="T3" fmla="*/ 56 h 65"/>
                <a:gd name="T4" fmla="*/ 8 w 53"/>
                <a:gd name="T5" fmla="*/ 50 h 65"/>
                <a:gd name="T6" fmla="*/ 15 w 53"/>
                <a:gd name="T7" fmla="*/ 37 h 65"/>
                <a:gd name="T8" fmla="*/ 19 w 53"/>
                <a:gd name="T9" fmla="*/ 39 h 65"/>
                <a:gd name="T10" fmla="*/ 15 w 53"/>
                <a:gd name="T11" fmla="*/ 47 h 65"/>
                <a:gd name="T12" fmla="*/ 20 w 53"/>
                <a:gd name="T13" fmla="*/ 49 h 65"/>
                <a:gd name="T14" fmla="*/ 27 w 53"/>
                <a:gd name="T15" fmla="*/ 37 h 65"/>
                <a:gd name="T16" fmla="*/ 12 w 53"/>
                <a:gd name="T17" fmla="*/ 29 h 65"/>
                <a:gd name="T18" fmla="*/ 0 w 53"/>
                <a:gd name="T19" fmla="*/ 53 h 65"/>
                <a:gd name="T20" fmla="*/ 25 w 53"/>
                <a:gd name="T21" fmla="*/ 65 h 65"/>
                <a:gd name="T22" fmla="*/ 53 w 53"/>
                <a:gd name="T23" fmla="*/ 14 h 65"/>
                <a:gd name="T24" fmla="*/ 30 w 53"/>
                <a:gd name="T25" fmla="*/ 0 h 65"/>
                <a:gd name="T26" fmla="*/ 17 w 53"/>
                <a:gd name="T27" fmla="*/ 22 h 65"/>
                <a:gd name="T28" fmla="*/ 30 w 53"/>
                <a:gd name="T29" fmla="*/ 29 h 65"/>
                <a:gd name="T30" fmla="*/ 37 w 53"/>
                <a:gd name="T31" fmla="*/ 17 h 65"/>
                <a:gd name="T32" fmla="*/ 32 w 53"/>
                <a:gd name="T33" fmla="*/ 14 h 65"/>
                <a:gd name="T34" fmla="*/ 27 w 53"/>
                <a:gd name="T35" fmla="*/ 22 h 65"/>
                <a:gd name="T36" fmla="*/ 23 w 53"/>
                <a:gd name="T37" fmla="*/ 20 h 65"/>
                <a:gd name="T38" fmla="*/ 32 w 53"/>
                <a:gd name="T39" fmla="*/ 7 h 65"/>
                <a:gd name="T40" fmla="*/ 41 w 53"/>
                <a:gd name="T41" fmla="*/ 13 h 65"/>
                <a:gd name="T42" fmla="*/ 44 w 53"/>
                <a:gd name="T43" fmla="*/ 16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3" h="65">
                  <a:moveTo>
                    <a:pt x="44" y="16"/>
                  </a:moveTo>
                  <a:cubicBezTo>
                    <a:pt x="44" y="16"/>
                    <a:pt x="22" y="53"/>
                    <a:pt x="22" y="56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5" y="47"/>
                    <a:pt x="15" y="47"/>
                    <a:pt x="15" y="47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29"/>
                    <a:pt x="3" y="43"/>
                    <a:pt x="0" y="53"/>
                  </a:cubicBezTo>
                  <a:cubicBezTo>
                    <a:pt x="25" y="65"/>
                    <a:pt x="25" y="65"/>
                    <a:pt x="25" y="65"/>
                  </a:cubicBezTo>
                  <a:cubicBezTo>
                    <a:pt x="25" y="65"/>
                    <a:pt x="51" y="16"/>
                    <a:pt x="53" y="1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17" y="19"/>
                    <a:pt x="17" y="22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20"/>
                    <a:pt x="31" y="8"/>
                    <a:pt x="32" y="7"/>
                  </a:cubicBezTo>
                  <a:cubicBezTo>
                    <a:pt x="41" y="13"/>
                    <a:pt x="41" y="13"/>
                    <a:pt x="41" y="13"/>
                  </a:cubicBezTo>
                  <a:lnTo>
                    <a:pt x="44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29"/>
            <p:cNvSpPr/>
            <p:nvPr/>
          </p:nvSpPr>
          <p:spPr bwMode="auto">
            <a:xfrm>
              <a:off x="-8861425" y="2433638"/>
              <a:ext cx="161925" cy="241300"/>
            </a:xfrm>
            <a:custGeom>
              <a:avLst/>
              <a:gdLst>
                <a:gd name="T0" fmla="*/ 35 w 43"/>
                <a:gd name="T1" fmla="*/ 12 h 64"/>
                <a:gd name="T2" fmla="*/ 21 w 43"/>
                <a:gd name="T3" fmla="*/ 56 h 64"/>
                <a:gd name="T4" fmla="*/ 6 w 43"/>
                <a:gd name="T5" fmla="*/ 53 h 64"/>
                <a:gd name="T6" fmla="*/ 11 w 43"/>
                <a:gd name="T7" fmla="*/ 38 h 64"/>
                <a:gd name="T8" fmla="*/ 15 w 43"/>
                <a:gd name="T9" fmla="*/ 40 h 64"/>
                <a:gd name="T10" fmla="*/ 13 w 43"/>
                <a:gd name="T11" fmla="*/ 48 h 64"/>
                <a:gd name="T12" fmla="*/ 18 w 43"/>
                <a:gd name="T13" fmla="*/ 49 h 64"/>
                <a:gd name="T14" fmla="*/ 23 w 43"/>
                <a:gd name="T15" fmla="*/ 36 h 64"/>
                <a:gd name="T16" fmla="*/ 7 w 43"/>
                <a:gd name="T17" fmla="*/ 31 h 64"/>
                <a:gd name="T18" fmla="*/ 0 w 43"/>
                <a:gd name="T19" fmla="*/ 57 h 64"/>
                <a:gd name="T20" fmla="*/ 26 w 43"/>
                <a:gd name="T21" fmla="*/ 64 h 64"/>
                <a:gd name="T22" fmla="*/ 43 w 43"/>
                <a:gd name="T23" fmla="*/ 9 h 64"/>
                <a:gd name="T24" fmla="*/ 18 w 43"/>
                <a:gd name="T25" fmla="*/ 0 h 64"/>
                <a:gd name="T26" fmla="*/ 10 w 43"/>
                <a:gd name="T27" fmla="*/ 23 h 64"/>
                <a:gd name="T28" fmla="*/ 24 w 43"/>
                <a:gd name="T29" fmla="*/ 28 h 64"/>
                <a:gd name="T30" fmla="*/ 29 w 43"/>
                <a:gd name="T31" fmla="*/ 15 h 64"/>
                <a:gd name="T32" fmla="*/ 24 w 43"/>
                <a:gd name="T33" fmla="*/ 13 h 64"/>
                <a:gd name="T34" fmla="*/ 20 w 43"/>
                <a:gd name="T35" fmla="*/ 22 h 64"/>
                <a:gd name="T36" fmla="*/ 16 w 43"/>
                <a:gd name="T37" fmla="*/ 20 h 64"/>
                <a:gd name="T38" fmla="*/ 22 w 43"/>
                <a:gd name="T39" fmla="*/ 6 h 64"/>
                <a:gd name="T40" fmla="*/ 32 w 43"/>
                <a:gd name="T41" fmla="*/ 10 h 64"/>
                <a:gd name="T42" fmla="*/ 35 w 43"/>
                <a:gd name="T43" fmla="*/ 1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3" h="64">
                  <a:moveTo>
                    <a:pt x="35" y="12"/>
                  </a:moveTo>
                  <a:cubicBezTo>
                    <a:pt x="35" y="12"/>
                    <a:pt x="21" y="53"/>
                    <a:pt x="21" y="56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1"/>
                    <a:pt x="1" y="47"/>
                    <a:pt x="0" y="57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64"/>
                    <a:pt x="42" y="11"/>
                    <a:pt x="43" y="9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9" y="20"/>
                    <a:pt x="10" y="23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21" y="7"/>
                    <a:pt x="22" y="6"/>
                  </a:cubicBezTo>
                  <a:cubicBezTo>
                    <a:pt x="32" y="10"/>
                    <a:pt x="32" y="10"/>
                    <a:pt x="32" y="10"/>
                  </a:cubicBezTo>
                  <a:lnTo>
                    <a:pt x="35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30"/>
            <p:cNvSpPr/>
            <p:nvPr/>
          </p:nvSpPr>
          <p:spPr bwMode="auto">
            <a:xfrm>
              <a:off x="-8974138" y="2655888"/>
              <a:ext cx="766763" cy="1436688"/>
            </a:xfrm>
            <a:custGeom>
              <a:avLst/>
              <a:gdLst>
                <a:gd name="T0" fmla="*/ 30 w 204"/>
                <a:gd name="T1" fmla="*/ 15 h 382"/>
                <a:gd name="T2" fmla="*/ 49 w 204"/>
                <a:gd name="T3" fmla="*/ 18 h 382"/>
                <a:gd name="T4" fmla="*/ 59 w 204"/>
                <a:gd name="T5" fmla="*/ 31 h 382"/>
                <a:gd name="T6" fmla="*/ 38 w 204"/>
                <a:gd name="T7" fmla="*/ 68 h 382"/>
                <a:gd name="T8" fmla="*/ 70 w 204"/>
                <a:gd name="T9" fmla="*/ 69 h 382"/>
                <a:gd name="T10" fmla="*/ 39 w 204"/>
                <a:gd name="T11" fmla="*/ 122 h 382"/>
                <a:gd name="T12" fmla="*/ 48 w 204"/>
                <a:gd name="T13" fmla="*/ 137 h 382"/>
                <a:gd name="T14" fmla="*/ 62 w 204"/>
                <a:gd name="T15" fmla="*/ 159 h 382"/>
                <a:gd name="T16" fmla="*/ 53 w 204"/>
                <a:gd name="T17" fmla="*/ 187 h 382"/>
                <a:gd name="T18" fmla="*/ 86 w 204"/>
                <a:gd name="T19" fmla="*/ 178 h 382"/>
                <a:gd name="T20" fmla="*/ 76 w 204"/>
                <a:gd name="T21" fmla="*/ 238 h 382"/>
                <a:gd name="T22" fmla="*/ 89 w 204"/>
                <a:gd name="T23" fmla="*/ 250 h 382"/>
                <a:gd name="T24" fmla="*/ 111 w 204"/>
                <a:gd name="T25" fmla="*/ 264 h 382"/>
                <a:gd name="T26" fmla="*/ 113 w 204"/>
                <a:gd name="T27" fmla="*/ 294 h 382"/>
                <a:gd name="T28" fmla="*/ 138 w 204"/>
                <a:gd name="T29" fmla="*/ 274 h 382"/>
                <a:gd name="T30" fmla="*/ 150 w 204"/>
                <a:gd name="T31" fmla="*/ 334 h 382"/>
                <a:gd name="T32" fmla="*/ 165 w 204"/>
                <a:gd name="T33" fmla="*/ 340 h 382"/>
                <a:gd name="T34" fmla="*/ 188 w 204"/>
                <a:gd name="T35" fmla="*/ 343 h 382"/>
                <a:gd name="T36" fmla="*/ 202 w 204"/>
                <a:gd name="T37" fmla="*/ 375 h 382"/>
                <a:gd name="T38" fmla="*/ 193 w 204"/>
                <a:gd name="T39" fmla="*/ 375 h 382"/>
                <a:gd name="T40" fmla="*/ 129 w 204"/>
                <a:gd name="T41" fmla="*/ 366 h 382"/>
                <a:gd name="T42" fmla="*/ 151 w 204"/>
                <a:gd name="T43" fmla="*/ 343 h 382"/>
                <a:gd name="T44" fmla="*/ 113 w 204"/>
                <a:gd name="T45" fmla="*/ 331 h 382"/>
                <a:gd name="T46" fmla="*/ 109 w 204"/>
                <a:gd name="T47" fmla="*/ 309 h 382"/>
                <a:gd name="T48" fmla="*/ 103 w 204"/>
                <a:gd name="T49" fmla="*/ 291 h 382"/>
                <a:gd name="T50" fmla="*/ 46 w 204"/>
                <a:gd name="T51" fmla="*/ 260 h 382"/>
                <a:gd name="T52" fmla="*/ 73 w 204"/>
                <a:gd name="T53" fmla="*/ 246 h 382"/>
                <a:gd name="T54" fmla="*/ 42 w 204"/>
                <a:gd name="T55" fmla="*/ 222 h 382"/>
                <a:gd name="T56" fmla="*/ 47 w 204"/>
                <a:gd name="T57" fmla="*/ 201 h 382"/>
                <a:gd name="T58" fmla="*/ 48 w 204"/>
                <a:gd name="T59" fmla="*/ 182 h 382"/>
                <a:gd name="T60" fmla="*/ 3 w 204"/>
                <a:gd name="T61" fmla="*/ 134 h 382"/>
                <a:gd name="T62" fmla="*/ 35 w 204"/>
                <a:gd name="T63" fmla="*/ 131 h 382"/>
                <a:gd name="T64" fmla="*/ 15 w 204"/>
                <a:gd name="T65" fmla="*/ 99 h 382"/>
                <a:gd name="T66" fmla="*/ 25 w 204"/>
                <a:gd name="T67" fmla="*/ 77 h 382"/>
                <a:gd name="T68" fmla="*/ 31 w 204"/>
                <a:gd name="T69" fmla="*/ 60 h 382"/>
                <a:gd name="T70" fmla="*/ 7 w 204"/>
                <a:gd name="T71" fmla="*/ 2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4" h="382">
                  <a:moveTo>
                    <a:pt x="6" y="0"/>
                  </a:moveTo>
                  <a:cubicBezTo>
                    <a:pt x="6" y="0"/>
                    <a:pt x="24" y="5"/>
                    <a:pt x="30" y="15"/>
                  </a:cubicBezTo>
                  <a:cubicBezTo>
                    <a:pt x="30" y="15"/>
                    <a:pt x="40" y="0"/>
                    <a:pt x="46" y="10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49" y="18"/>
                    <a:pt x="68" y="9"/>
                    <a:pt x="77" y="15"/>
                  </a:cubicBezTo>
                  <a:cubicBezTo>
                    <a:pt x="77" y="15"/>
                    <a:pt x="63" y="16"/>
                    <a:pt x="59" y="31"/>
                  </a:cubicBezTo>
                  <a:cubicBezTo>
                    <a:pt x="59" y="31"/>
                    <a:pt x="54" y="53"/>
                    <a:pt x="38" y="61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68"/>
                    <a:pt x="43" y="73"/>
                    <a:pt x="44" y="77"/>
                  </a:cubicBezTo>
                  <a:cubicBezTo>
                    <a:pt x="44" y="77"/>
                    <a:pt x="55" y="67"/>
                    <a:pt x="70" y="69"/>
                  </a:cubicBezTo>
                  <a:cubicBezTo>
                    <a:pt x="70" y="69"/>
                    <a:pt x="54" y="77"/>
                    <a:pt x="54" y="99"/>
                  </a:cubicBezTo>
                  <a:cubicBezTo>
                    <a:pt x="54" y="99"/>
                    <a:pt x="52" y="118"/>
                    <a:pt x="39" y="122"/>
                  </a:cubicBezTo>
                  <a:cubicBezTo>
                    <a:pt x="39" y="130"/>
                    <a:pt x="39" y="130"/>
                    <a:pt x="39" y="130"/>
                  </a:cubicBezTo>
                  <a:cubicBezTo>
                    <a:pt x="39" y="130"/>
                    <a:pt x="46" y="132"/>
                    <a:pt x="48" y="137"/>
                  </a:cubicBezTo>
                  <a:cubicBezTo>
                    <a:pt x="48" y="137"/>
                    <a:pt x="57" y="125"/>
                    <a:pt x="73" y="124"/>
                  </a:cubicBezTo>
                  <a:cubicBezTo>
                    <a:pt x="73" y="124"/>
                    <a:pt x="60" y="132"/>
                    <a:pt x="62" y="159"/>
                  </a:cubicBezTo>
                  <a:cubicBezTo>
                    <a:pt x="62" y="159"/>
                    <a:pt x="59" y="174"/>
                    <a:pt x="52" y="181"/>
                  </a:cubicBezTo>
                  <a:cubicBezTo>
                    <a:pt x="53" y="187"/>
                    <a:pt x="53" y="187"/>
                    <a:pt x="53" y="187"/>
                  </a:cubicBezTo>
                  <a:cubicBezTo>
                    <a:pt x="53" y="187"/>
                    <a:pt x="61" y="190"/>
                    <a:pt x="63" y="194"/>
                  </a:cubicBezTo>
                  <a:cubicBezTo>
                    <a:pt x="63" y="194"/>
                    <a:pt x="76" y="176"/>
                    <a:pt x="86" y="178"/>
                  </a:cubicBezTo>
                  <a:cubicBezTo>
                    <a:pt x="86" y="178"/>
                    <a:pt x="73" y="189"/>
                    <a:pt x="81" y="206"/>
                  </a:cubicBezTo>
                  <a:cubicBezTo>
                    <a:pt x="81" y="206"/>
                    <a:pt x="85" y="223"/>
                    <a:pt x="76" y="238"/>
                  </a:cubicBezTo>
                  <a:cubicBezTo>
                    <a:pt x="79" y="243"/>
                    <a:pt x="79" y="243"/>
                    <a:pt x="79" y="243"/>
                  </a:cubicBezTo>
                  <a:cubicBezTo>
                    <a:pt x="79" y="243"/>
                    <a:pt x="86" y="244"/>
                    <a:pt x="89" y="250"/>
                  </a:cubicBezTo>
                  <a:cubicBezTo>
                    <a:pt x="89" y="250"/>
                    <a:pt x="90" y="234"/>
                    <a:pt x="108" y="228"/>
                  </a:cubicBezTo>
                  <a:cubicBezTo>
                    <a:pt x="108" y="228"/>
                    <a:pt x="96" y="244"/>
                    <a:pt x="111" y="264"/>
                  </a:cubicBezTo>
                  <a:cubicBezTo>
                    <a:pt x="111" y="264"/>
                    <a:pt x="114" y="275"/>
                    <a:pt x="108" y="288"/>
                  </a:cubicBezTo>
                  <a:cubicBezTo>
                    <a:pt x="113" y="294"/>
                    <a:pt x="113" y="294"/>
                    <a:pt x="113" y="294"/>
                  </a:cubicBezTo>
                  <a:cubicBezTo>
                    <a:pt x="113" y="294"/>
                    <a:pt x="121" y="295"/>
                    <a:pt x="122" y="298"/>
                  </a:cubicBezTo>
                  <a:cubicBezTo>
                    <a:pt x="122" y="298"/>
                    <a:pt x="126" y="276"/>
                    <a:pt x="138" y="274"/>
                  </a:cubicBezTo>
                  <a:cubicBezTo>
                    <a:pt x="138" y="274"/>
                    <a:pt x="130" y="292"/>
                    <a:pt x="141" y="300"/>
                  </a:cubicBezTo>
                  <a:cubicBezTo>
                    <a:pt x="141" y="300"/>
                    <a:pt x="155" y="316"/>
                    <a:pt x="150" y="334"/>
                  </a:cubicBezTo>
                  <a:cubicBezTo>
                    <a:pt x="154" y="339"/>
                    <a:pt x="154" y="339"/>
                    <a:pt x="154" y="339"/>
                  </a:cubicBezTo>
                  <a:cubicBezTo>
                    <a:pt x="154" y="339"/>
                    <a:pt x="162" y="337"/>
                    <a:pt x="165" y="340"/>
                  </a:cubicBezTo>
                  <a:cubicBezTo>
                    <a:pt x="165" y="340"/>
                    <a:pt x="164" y="323"/>
                    <a:pt x="176" y="313"/>
                  </a:cubicBezTo>
                  <a:cubicBezTo>
                    <a:pt x="176" y="313"/>
                    <a:pt x="171" y="333"/>
                    <a:pt x="188" y="343"/>
                  </a:cubicBezTo>
                  <a:cubicBezTo>
                    <a:pt x="188" y="343"/>
                    <a:pt x="199" y="356"/>
                    <a:pt x="197" y="371"/>
                  </a:cubicBezTo>
                  <a:cubicBezTo>
                    <a:pt x="202" y="375"/>
                    <a:pt x="202" y="375"/>
                    <a:pt x="202" y="375"/>
                  </a:cubicBezTo>
                  <a:cubicBezTo>
                    <a:pt x="202" y="375"/>
                    <a:pt x="204" y="378"/>
                    <a:pt x="199" y="377"/>
                  </a:cubicBezTo>
                  <a:cubicBezTo>
                    <a:pt x="193" y="375"/>
                    <a:pt x="193" y="375"/>
                    <a:pt x="193" y="375"/>
                  </a:cubicBezTo>
                  <a:cubicBezTo>
                    <a:pt x="193" y="375"/>
                    <a:pt x="176" y="382"/>
                    <a:pt x="165" y="375"/>
                  </a:cubicBezTo>
                  <a:cubicBezTo>
                    <a:pt x="165" y="375"/>
                    <a:pt x="151" y="364"/>
                    <a:pt x="129" y="366"/>
                  </a:cubicBezTo>
                  <a:cubicBezTo>
                    <a:pt x="129" y="366"/>
                    <a:pt x="134" y="356"/>
                    <a:pt x="152" y="354"/>
                  </a:cubicBezTo>
                  <a:cubicBezTo>
                    <a:pt x="152" y="354"/>
                    <a:pt x="150" y="348"/>
                    <a:pt x="151" y="343"/>
                  </a:cubicBezTo>
                  <a:cubicBezTo>
                    <a:pt x="147" y="338"/>
                    <a:pt x="147" y="338"/>
                    <a:pt x="147" y="338"/>
                  </a:cubicBezTo>
                  <a:cubicBezTo>
                    <a:pt x="147" y="338"/>
                    <a:pt x="122" y="340"/>
                    <a:pt x="113" y="331"/>
                  </a:cubicBezTo>
                  <a:cubicBezTo>
                    <a:pt x="113" y="331"/>
                    <a:pt x="104" y="316"/>
                    <a:pt x="84" y="318"/>
                  </a:cubicBezTo>
                  <a:cubicBezTo>
                    <a:pt x="84" y="318"/>
                    <a:pt x="86" y="311"/>
                    <a:pt x="109" y="309"/>
                  </a:cubicBezTo>
                  <a:cubicBezTo>
                    <a:pt x="109" y="309"/>
                    <a:pt x="107" y="303"/>
                    <a:pt x="108" y="298"/>
                  </a:cubicBezTo>
                  <a:cubicBezTo>
                    <a:pt x="103" y="291"/>
                    <a:pt x="103" y="291"/>
                    <a:pt x="103" y="291"/>
                  </a:cubicBezTo>
                  <a:cubicBezTo>
                    <a:pt x="103" y="291"/>
                    <a:pt x="87" y="295"/>
                    <a:pt x="74" y="280"/>
                  </a:cubicBezTo>
                  <a:cubicBezTo>
                    <a:pt x="74" y="280"/>
                    <a:pt x="64" y="264"/>
                    <a:pt x="46" y="260"/>
                  </a:cubicBezTo>
                  <a:cubicBezTo>
                    <a:pt x="46" y="260"/>
                    <a:pt x="59" y="255"/>
                    <a:pt x="73" y="257"/>
                  </a:cubicBezTo>
                  <a:cubicBezTo>
                    <a:pt x="73" y="257"/>
                    <a:pt x="72" y="250"/>
                    <a:pt x="73" y="246"/>
                  </a:cubicBezTo>
                  <a:cubicBezTo>
                    <a:pt x="70" y="240"/>
                    <a:pt x="70" y="240"/>
                    <a:pt x="70" y="240"/>
                  </a:cubicBezTo>
                  <a:cubicBezTo>
                    <a:pt x="70" y="240"/>
                    <a:pt x="53" y="241"/>
                    <a:pt x="42" y="222"/>
                  </a:cubicBezTo>
                  <a:cubicBezTo>
                    <a:pt x="42" y="222"/>
                    <a:pt x="33" y="203"/>
                    <a:pt x="18" y="199"/>
                  </a:cubicBezTo>
                  <a:cubicBezTo>
                    <a:pt x="18" y="199"/>
                    <a:pt x="33" y="195"/>
                    <a:pt x="47" y="201"/>
                  </a:cubicBezTo>
                  <a:cubicBezTo>
                    <a:pt x="47" y="201"/>
                    <a:pt x="47" y="194"/>
                    <a:pt x="49" y="189"/>
                  </a:cubicBezTo>
                  <a:cubicBezTo>
                    <a:pt x="48" y="182"/>
                    <a:pt x="48" y="182"/>
                    <a:pt x="48" y="182"/>
                  </a:cubicBezTo>
                  <a:cubicBezTo>
                    <a:pt x="48" y="182"/>
                    <a:pt x="27" y="176"/>
                    <a:pt x="23" y="159"/>
                  </a:cubicBezTo>
                  <a:cubicBezTo>
                    <a:pt x="23" y="159"/>
                    <a:pt x="17" y="142"/>
                    <a:pt x="3" y="134"/>
                  </a:cubicBezTo>
                  <a:cubicBezTo>
                    <a:pt x="3" y="134"/>
                    <a:pt x="17" y="133"/>
                    <a:pt x="31" y="139"/>
                  </a:cubicBezTo>
                  <a:cubicBezTo>
                    <a:pt x="31" y="139"/>
                    <a:pt x="32" y="133"/>
                    <a:pt x="35" y="131"/>
                  </a:cubicBezTo>
                  <a:cubicBezTo>
                    <a:pt x="34" y="122"/>
                    <a:pt x="34" y="122"/>
                    <a:pt x="34" y="122"/>
                  </a:cubicBezTo>
                  <a:cubicBezTo>
                    <a:pt x="34" y="122"/>
                    <a:pt x="19" y="119"/>
                    <a:pt x="15" y="99"/>
                  </a:cubicBezTo>
                  <a:cubicBezTo>
                    <a:pt x="15" y="99"/>
                    <a:pt x="14" y="80"/>
                    <a:pt x="0" y="67"/>
                  </a:cubicBezTo>
                  <a:cubicBezTo>
                    <a:pt x="0" y="67"/>
                    <a:pt x="15" y="67"/>
                    <a:pt x="25" y="77"/>
                  </a:cubicBezTo>
                  <a:cubicBezTo>
                    <a:pt x="25" y="77"/>
                    <a:pt x="29" y="70"/>
                    <a:pt x="31" y="69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1" y="60"/>
                    <a:pt x="19" y="55"/>
                    <a:pt x="17" y="37"/>
                  </a:cubicBezTo>
                  <a:cubicBezTo>
                    <a:pt x="17" y="37"/>
                    <a:pt x="19" y="10"/>
                    <a:pt x="7" y="2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31"/>
            <p:cNvSpPr/>
            <p:nvPr/>
          </p:nvSpPr>
          <p:spPr bwMode="auto">
            <a:xfrm>
              <a:off x="-6848475" y="2655888"/>
              <a:ext cx="762000" cy="1436688"/>
            </a:xfrm>
            <a:custGeom>
              <a:avLst/>
              <a:gdLst>
                <a:gd name="T0" fmla="*/ 173 w 203"/>
                <a:gd name="T1" fmla="*/ 15 h 382"/>
                <a:gd name="T2" fmla="*/ 154 w 203"/>
                <a:gd name="T3" fmla="*/ 18 h 382"/>
                <a:gd name="T4" fmla="*/ 144 w 203"/>
                <a:gd name="T5" fmla="*/ 31 h 382"/>
                <a:gd name="T6" fmla="*/ 165 w 203"/>
                <a:gd name="T7" fmla="*/ 68 h 382"/>
                <a:gd name="T8" fmla="*/ 133 w 203"/>
                <a:gd name="T9" fmla="*/ 69 h 382"/>
                <a:gd name="T10" fmla="*/ 164 w 203"/>
                <a:gd name="T11" fmla="*/ 122 h 382"/>
                <a:gd name="T12" fmla="*/ 156 w 203"/>
                <a:gd name="T13" fmla="*/ 137 h 382"/>
                <a:gd name="T14" fmla="*/ 142 w 203"/>
                <a:gd name="T15" fmla="*/ 159 h 382"/>
                <a:gd name="T16" fmla="*/ 150 w 203"/>
                <a:gd name="T17" fmla="*/ 187 h 382"/>
                <a:gd name="T18" fmla="*/ 117 w 203"/>
                <a:gd name="T19" fmla="*/ 178 h 382"/>
                <a:gd name="T20" fmla="*/ 127 w 203"/>
                <a:gd name="T21" fmla="*/ 238 h 382"/>
                <a:gd name="T22" fmla="*/ 114 w 203"/>
                <a:gd name="T23" fmla="*/ 250 h 382"/>
                <a:gd name="T24" fmla="*/ 92 w 203"/>
                <a:gd name="T25" fmla="*/ 264 h 382"/>
                <a:gd name="T26" fmla="*/ 90 w 203"/>
                <a:gd name="T27" fmla="*/ 294 h 382"/>
                <a:gd name="T28" fmla="*/ 65 w 203"/>
                <a:gd name="T29" fmla="*/ 274 h 382"/>
                <a:gd name="T30" fmla="*/ 54 w 203"/>
                <a:gd name="T31" fmla="*/ 334 h 382"/>
                <a:gd name="T32" fmla="*/ 38 w 203"/>
                <a:gd name="T33" fmla="*/ 340 h 382"/>
                <a:gd name="T34" fmla="*/ 16 w 203"/>
                <a:gd name="T35" fmla="*/ 343 h 382"/>
                <a:gd name="T36" fmla="*/ 1 w 203"/>
                <a:gd name="T37" fmla="*/ 375 h 382"/>
                <a:gd name="T38" fmla="*/ 10 w 203"/>
                <a:gd name="T39" fmla="*/ 375 h 382"/>
                <a:gd name="T40" fmla="*/ 74 w 203"/>
                <a:gd name="T41" fmla="*/ 366 h 382"/>
                <a:gd name="T42" fmla="*/ 52 w 203"/>
                <a:gd name="T43" fmla="*/ 343 h 382"/>
                <a:gd name="T44" fmla="*/ 90 w 203"/>
                <a:gd name="T45" fmla="*/ 331 h 382"/>
                <a:gd name="T46" fmla="*/ 94 w 203"/>
                <a:gd name="T47" fmla="*/ 309 h 382"/>
                <a:gd name="T48" fmla="*/ 100 w 203"/>
                <a:gd name="T49" fmla="*/ 291 h 382"/>
                <a:gd name="T50" fmla="*/ 157 w 203"/>
                <a:gd name="T51" fmla="*/ 260 h 382"/>
                <a:gd name="T52" fmla="*/ 130 w 203"/>
                <a:gd name="T53" fmla="*/ 246 h 382"/>
                <a:gd name="T54" fmla="*/ 161 w 203"/>
                <a:gd name="T55" fmla="*/ 222 h 382"/>
                <a:gd name="T56" fmla="*/ 156 w 203"/>
                <a:gd name="T57" fmla="*/ 201 h 382"/>
                <a:gd name="T58" fmla="*/ 156 w 203"/>
                <a:gd name="T59" fmla="*/ 182 h 382"/>
                <a:gd name="T60" fmla="*/ 200 w 203"/>
                <a:gd name="T61" fmla="*/ 134 h 382"/>
                <a:gd name="T62" fmla="*/ 168 w 203"/>
                <a:gd name="T63" fmla="*/ 131 h 382"/>
                <a:gd name="T64" fmla="*/ 189 w 203"/>
                <a:gd name="T65" fmla="*/ 99 h 382"/>
                <a:gd name="T66" fmla="*/ 178 w 203"/>
                <a:gd name="T67" fmla="*/ 77 h 382"/>
                <a:gd name="T68" fmla="*/ 172 w 203"/>
                <a:gd name="T69" fmla="*/ 60 h 382"/>
                <a:gd name="T70" fmla="*/ 196 w 203"/>
                <a:gd name="T71" fmla="*/ 2 h 382"/>
                <a:gd name="T72" fmla="*/ 197 w 203"/>
                <a:gd name="T73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3" h="382">
                  <a:moveTo>
                    <a:pt x="197" y="0"/>
                  </a:moveTo>
                  <a:cubicBezTo>
                    <a:pt x="197" y="0"/>
                    <a:pt x="180" y="5"/>
                    <a:pt x="173" y="15"/>
                  </a:cubicBezTo>
                  <a:cubicBezTo>
                    <a:pt x="173" y="15"/>
                    <a:pt x="163" y="0"/>
                    <a:pt x="158" y="10"/>
                  </a:cubicBezTo>
                  <a:cubicBezTo>
                    <a:pt x="154" y="18"/>
                    <a:pt x="154" y="18"/>
                    <a:pt x="154" y="18"/>
                  </a:cubicBezTo>
                  <a:cubicBezTo>
                    <a:pt x="154" y="18"/>
                    <a:pt x="135" y="9"/>
                    <a:pt x="126" y="15"/>
                  </a:cubicBezTo>
                  <a:cubicBezTo>
                    <a:pt x="126" y="15"/>
                    <a:pt x="140" y="16"/>
                    <a:pt x="144" y="31"/>
                  </a:cubicBezTo>
                  <a:cubicBezTo>
                    <a:pt x="144" y="31"/>
                    <a:pt x="149" y="53"/>
                    <a:pt x="165" y="61"/>
                  </a:cubicBezTo>
                  <a:cubicBezTo>
                    <a:pt x="165" y="68"/>
                    <a:pt x="165" y="68"/>
                    <a:pt x="165" y="68"/>
                  </a:cubicBezTo>
                  <a:cubicBezTo>
                    <a:pt x="165" y="68"/>
                    <a:pt x="160" y="73"/>
                    <a:pt x="159" y="77"/>
                  </a:cubicBezTo>
                  <a:cubicBezTo>
                    <a:pt x="159" y="77"/>
                    <a:pt x="148" y="67"/>
                    <a:pt x="133" y="69"/>
                  </a:cubicBezTo>
                  <a:cubicBezTo>
                    <a:pt x="133" y="69"/>
                    <a:pt x="149" y="77"/>
                    <a:pt x="149" y="99"/>
                  </a:cubicBezTo>
                  <a:cubicBezTo>
                    <a:pt x="149" y="99"/>
                    <a:pt x="151" y="118"/>
                    <a:pt x="164" y="122"/>
                  </a:cubicBezTo>
                  <a:cubicBezTo>
                    <a:pt x="164" y="130"/>
                    <a:pt x="164" y="130"/>
                    <a:pt x="164" y="130"/>
                  </a:cubicBezTo>
                  <a:cubicBezTo>
                    <a:pt x="164" y="130"/>
                    <a:pt x="157" y="132"/>
                    <a:pt x="156" y="137"/>
                  </a:cubicBezTo>
                  <a:cubicBezTo>
                    <a:pt x="156" y="137"/>
                    <a:pt x="147" y="125"/>
                    <a:pt x="130" y="124"/>
                  </a:cubicBezTo>
                  <a:cubicBezTo>
                    <a:pt x="130" y="124"/>
                    <a:pt x="144" y="132"/>
                    <a:pt x="142" y="159"/>
                  </a:cubicBezTo>
                  <a:cubicBezTo>
                    <a:pt x="142" y="159"/>
                    <a:pt x="144" y="174"/>
                    <a:pt x="151" y="181"/>
                  </a:cubicBezTo>
                  <a:cubicBezTo>
                    <a:pt x="150" y="187"/>
                    <a:pt x="150" y="187"/>
                    <a:pt x="150" y="187"/>
                  </a:cubicBezTo>
                  <a:cubicBezTo>
                    <a:pt x="150" y="187"/>
                    <a:pt x="142" y="190"/>
                    <a:pt x="141" y="194"/>
                  </a:cubicBezTo>
                  <a:cubicBezTo>
                    <a:pt x="141" y="194"/>
                    <a:pt x="127" y="176"/>
                    <a:pt x="117" y="178"/>
                  </a:cubicBezTo>
                  <a:cubicBezTo>
                    <a:pt x="117" y="178"/>
                    <a:pt x="130" y="189"/>
                    <a:pt x="122" y="206"/>
                  </a:cubicBezTo>
                  <a:cubicBezTo>
                    <a:pt x="122" y="206"/>
                    <a:pt x="118" y="223"/>
                    <a:pt x="127" y="238"/>
                  </a:cubicBezTo>
                  <a:cubicBezTo>
                    <a:pt x="124" y="243"/>
                    <a:pt x="124" y="243"/>
                    <a:pt x="124" y="243"/>
                  </a:cubicBezTo>
                  <a:cubicBezTo>
                    <a:pt x="124" y="243"/>
                    <a:pt x="117" y="244"/>
                    <a:pt x="114" y="250"/>
                  </a:cubicBezTo>
                  <a:cubicBezTo>
                    <a:pt x="114" y="250"/>
                    <a:pt x="113" y="234"/>
                    <a:pt x="95" y="228"/>
                  </a:cubicBezTo>
                  <a:cubicBezTo>
                    <a:pt x="95" y="228"/>
                    <a:pt x="107" y="244"/>
                    <a:pt x="92" y="264"/>
                  </a:cubicBezTo>
                  <a:cubicBezTo>
                    <a:pt x="92" y="264"/>
                    <a:pt x="89" y="275"/>
                    <a:pt x="95" y="288"/>
                  </a:cubicBezTo>
                  <a:cubicBezTo>
                    <a:pt x="90" y="294"/>
                    <a:pt x="90" y="294"/>
                    <a:pt x="90" y="294"/>
                  </a:cubicBezTo>
                  <a:cubicBezTo>
                    <a:pt x="90" y="294"/>
                    <a:pt x="83" y="295"/>
                    <a:pt x="81" y="298"/>
                  </a:cubicBezTo>
                  <a:cubicBezTo>
                    <a:pt x="81" y="298"/>
                    <a:pt x="78" y="276"/>
                    <a:pt x="65" y="274"/>
                  </a:cubicBezTo>
                  <a:cubicBezTo>
                    <a:pt x="65" y="274"/>
                    <a:pt x="74" y="292"/>
                    <a:pt x="62" y="300"/>
                  </a:cubicBezTo>
                  <a:cubicBezTo>
                    <a:pt x="62" y="300"/>
                    <a:pt x="48" y="316"/>
                    <a:pt x="54" y="334"/>
                  </a:cubicBezTo>
                  <a:cubicBezTo>
                    <a:pt x="49" y="339"/>
                    <a:pt x="49" y="339"/>
                    <a:pt x="49" y="339"/>
                  </a:cubicBezTo>
                  <a:cubicBezTo>
                    <a:pt x="49" y="339"/>
                    <a:pt x="41" y="337"/>
                    <a:pt x="38" y="340"/>
                  </a:cubicBezTo>
                  <a:cubicBezTo>
                    <a:pt x="38" y="340"/>
                    <a:pt x="40" y="323"/>
                    <a:pt x="27" y="313"/>
                  </a:cubicBezTo>
                  <a:cubicBezTo>
                    <a:pt x="27" y="313"/>
                    <a:pt x="33" y="333"/>
                    <a:pt x="16" y="343"/>
                  </a:cubicBezTo>
                  <a:cubicBezTo>
                    <a:pt x="16" y="343"/>
                    <a:pt x="4" y="356"/>
                    <a:pt x="6" y="371"/>
                  </a:cubicBezTo>
                  <a:cubicBezTo>
                    <a:pt x="1" y="375"/>
                    <a:pt x="1" y="375"/>
                    <a:pt x="1" y="375"/>
                  </a:cubicBezTo>
                  <a:cubicBezTo>
                    <a:pt x="1" y="375"/>
                    <a:pt x="0" y="378"/>
                    <a:pt x="5" y="377"/>
                  </a:cubicBezTo>
                  <a:cubicBezTo>
                    <a:pt x="10" y="375"/>
                    <a:pt x="10" y="375"/>
                    <a:pt x="10" y="375"/>
                  </a:cubicBezTo>
                  <a:cubicBezTo>
                    <a:pt x="10" y="375"/>
                    <a:pt x="27" y="382"/>
                    <a:pt x="38" y="375"/>
                  </a:cubicBezTo>
                  <a:cubicBezTo>
                    <a:pt x="38" y="375"/>
                    <a:pt x="53" y="364"/>
                    <a:pt x="74" y="366"/>
                  </a:cubicBezTo>
                  <a:cubicBezTo>
                    <a:pt x="74" y="366"/>
                    <a:pt x="69" y="356"/>
                    <a:pt x="51" y="354"/>
                  </a:cubicBezTo>
                  <a:cubicBezTo>
                    <a:pt x="51" y="354"/>
                    <a:pt x="53" y="348"/>
                    <a:pt x="52" y="343"/>
                  </a:cubicBezTo>
                  <a:cubicBezTo>
                    <a:pt x="57" y="338"/>
                    <a:pt x="57" y="338"/>
                    <a:pt x="57" y="338"/>
                  </a:cubicBezTo>
                  <a:cubicBezTo>
                    <a:pt x="57" y="338"/>
                    <a:pt x="81" y="340"/>
                    <a:pt x="90" y="331"/>
                  </a:cubicBezTo>
                  <a:cubicBezTo>
                    <a:pt x="90" y="331"/>
                    <a:pt x="99" y="316"/>
                    <a:pt x="120" y="318"/>
                  </a:cubicBezTo>
                  <a:cubicBezTo>
                    <a:pt x="120" y="318"/>
                    <a:pt x="117" y="311"/>
                    <a:pt x="94" y="309"/>
                  </a:cubicBezTo>
                  <a:cubicBezTo>
                    <a:pt x="94" y="309"/>
                    <a:pt x="96" y="303"/>
                    <a:pt x="95" y="298"/>
                  </a:cubicBezTo>
                  <a:cubicBezTo>
                    <a:pt x="100" y="291"/>
                    <a:pt x="100" y="291"/>
                    <a:pt x="100" y="291"/>
                  </a:cubicBezTo>
                  <a:cubicBezTo>
                    <a:pt x="100" y="291"/>
                    <a:pt x="117" y="295"/>
                    <a:pt x="129" y="280"/>
                  </a:cubicBezTo>
                  <a:cubicBezTo>
                    <a:pt x="129" y="280"/>
                    <a:pt x="140" y="264"/>
                    <a:pt x="157" y="260"/>
                  </a:cubicBezTo>
                  <a:cubicBezTo>
                    <a:pt x="157" y="260"/>
                    <a:pt x="144" y="255"/>
                    <a:pt x="130" y="257"/>
                  </a:cubicBezTo>
                  <a:cubicBezTo>
                    <a:pt x="130" y="257"/>
                    <a:pt x="131" y="250"/>
                    <a:pt x="130" y="246"/>
                  </a:cubicBezTo>
                  <a:cubicBezTo>
                    <a:pt x="133" y="240"/>
                    <a:pt x="133" y="240"/>
                    <a:pt x="133" y="240"/>
                  </a:cubicBezTo>
                  <a:cubicBezTo>
                    <a:pt x="133" y="240"/>
                    <a:pt x="151" y="241"/>
                    <a:pt x="161" y="222"/>
                  </a:cubicBezTo>
                  <a:cubicBezTo>
                    <a:pt x="161" y="222"/>
                    <a:pt x="170" y="203"/>
                    <a:pt x="185" y="199"/>
                  </a:cubicBezTo>
                  <a:cubicBezTo>
                    <a:pt x="185" y="199"/>
                    <a:pt x="171" y="195"/>
                    <a:pt x="156" y="201"/>
                  </a:cubicBezTo>
                  <a:cubicBezTo>
                    <a:pt x="156" y="201"/>
                    <a:pt x="157" y="194"/>
                    <a:pt x="154" y="189"/>
                  </a:cubicBezTo>
                  <a:cubicBezTo>
                    <a:pt x="156" y="182"/>
                    <a:pt x="156" y="182"/>
                    <a:pt x="156" y="182"/>
                  </a:cubicBezTo>
                  <a:cubicBezTo>
                    <a:pt x="156" y="182"/>
                    <a:pt x="176" y="176"/>
                    <a:pt x="180" y="159"/>
                  </a:cubicBezTo>
                  <a:cubicBezTo>
                    <a:pt x="180" y="159"/>
                    <a:pt x="186" y="142"/>
                    <a:pt x="200" y="134"/>
                  </a:cubicBezTo>
                  <a:cubicBezTo>
                    <a:pt x="200" y="134"/>
                    <a:pt x="186" y="133"/>
                    <a:pt x="172" y="139"/>
                  </a:cubicBezTo>
                  <a:cubicBezTo>
                    <a:pt x="172" y="139"/>
                    <a:pt x="172" y="133"/>
                    <a:pt x="168" y="131"/>
                  </a:cubicBezTo>
                  <a:cubicBezTo>
                    <a:pt x="169" y="122"/>
                    <a:pt x="169" y="122"/>
                    <a:pt x="169" y="122"/>
                  </a:cubicBezTo>
                  <a:cubicBezTo>
                    <a:pt x="169" y="122"/>
                    <a:pt x="185" y="119"/>
                    <a:pt x="189" y="99"/>
                  </a:cubicBezTo>
                  <a:cubicBezTo>
                    <a:pt x="189" y="99"/>
                    <a:pt x="189" y="80"/>
                    <a:pt x="203" y="67"/>
                  </a:cubicBezTo>
                  <a:cubicBezTo>
                    <a:pt x="203" y="67"/>
                    <a:pt x="188" y="67"/>
                    <a:pt x="178" y="77"/>
                  </a:cubicBezTo>
                  <a:cubicBezTo>
                    <a:pt x="178" y="77"/>
                    <a:pt x="175" y="70"/>
                    <a:pt x="172" y="69"/>
                  </a:cubicBezTo>
                  <a:cubicBezTo>
                    <a:pt x="172" y="60"/>
                    <a:pt x="172" y="60"/>
                    <a:pt x="172" y="60"/>
                  </a:cubicBezTo>
                  <a:cubicBezTo>
                    <a:pt x="172" y="60"/>
                    <a:pt x="185" y="55"/>
                    <a:pt x="186" y="37"/>
                  </a:cubicBezTo>
                  <a:cubicBezTo>
                    <a:pt x="186" y="37"/>
                    <a:pt x="184" y="10"/>
                    <a:pt x="196" y="2"/>
                  </a:cubicBezTo>
                  <a:cubicBezTo>
                    <a:pt x="198" y="0"/>
                    <a:pt x="198" y="0"/>
                    <a:pt x="198" y="0"/>
                  </a:cubicBezTo>
                  <a:lnTo>
                    <a:pt x="1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32"/>
            <p:cNvSpPr/>
            <p:nvPr/>
          </p:nvSpPr>
          <p:spPr bwMode="auto">
            <a:xfrm>
              <a:off x="-8575675" y="3249613"/>
              <a:ext cx="198438" cy="185738"/>
            </a:xfrm>
            <a:custGeom>
              <a:avLst/>
              <a:gdLst>
                <a:gd name="T0" fmla="*/ 15 w 53"/>
                <a:gd name="T1" fmla="*/ 49 h 49"/>
                <a:gd name="T2" fmla="*/ 9 w 53"/>
                <a:gd name="T3" fmla="*/ 37 h 49"/>
                <a:gd name="T4" fmla="*/ 11 w 53"/>
                <a:gd name="T5" fmla="*/ 36 h 49"/>
                <a:gd name="T6" fmla="*/ 12 w 53"/>
                <a:gd name="T7" fmla="*/ 37 h 49"/>
                <a:gd name="T8" fmla="*/ 13 w 53"/>
                <a:gd name="T9" fmla="*/ 38 h 49"/>
                <a:gd name="T10" fmla="*/ 14 w 53"/>
                <a:gd name="T11" fmla="*/ 39 h 49"/>
                <a:gd name="T12" fmla="*/ 16 w 53"/>
                <a:gd name="T13" fmla="*/ 38 h 49"/>
                <a:gd name="T14" fmla="*/ 30 w 53"/>
                <a:gd name="T15" fmla="*/ 32 h 49"/>
                <a:gd name="T16" fmla="*/ 23 w 53"/>
                <a:gd name="T17" fmla="*/ 18 h 49"/>
                <a:gd name="T18" fmla="*/ 10 w 53"/>
                <a:gd name="T19" fmla="*/ 24 h 49"/>
                <a:gd name="T20" fmla="*/ 8 w 53"/>
                <a:gd name="T21" fmla="*/ 25 h 49"/>
                <a:gd name="T22" fmla="*/ 8 w 53"/>
                <a:gd name="T23" fmla="*/ 27 h 49"/>
                <a:gd name="T24" fmla="*/ 8 w 53"/>
                <a:gd name="T25" fmla="*/ 28 h 49"/>
                <a:gd name="T26" fmla="*/ 8 w 53"/>
                <a:gd name="T27" fmla="*/ 30 h 49"/>
                <a:gd name="T28" fmla="*/ 6 w 53"/>
                <a:gd name="T29" fmla="*/ 31 h 49"/>
                <a:gd name="T30" fmla="*/ 0 w 53"/>
                <a:gd name="T31" fmla="*/ 19 h 49"/>
                <a:gd name="T32" fmla="*/ 2 w 53"/>
                <a:gd name="T33" fmla="*/ 18 h 49"/>
                <a:gd name="T34" fmla="*/ 3 w 53"/>
                <a:gd name="T35" fmla="*/ 19 h 49"/>
                <a:gd name="T36" fmla="*/ 4 w 53"/>
                <a:gd name="T37" fmla="*/ 20 h 49"/>
                <a:gd name="T38" fmla="*/ 6 w 53"/>
                <a:gd name="T39" fmla="*/ 21 h 49"/>
                <a:gd name="T40" fmla="*/ 7 w 53"/>
                <a:gd name="T41" fmla="*/ 20 h 49"/>
                <a:gd name="T42" fmla="*/ 35 w 53"/>
                <a:gd name="T43" fmla="*/ 7 h 49"/>
                <a:gd name="T44" fmla="*/ 36 w 53"/>
                <a:gd name="T45" fmla="*/ 6 h 49"/>
                <a:gd name="T46" fmla="*/ 37 w 53"/>
                <a:gd name="T47" fmla="*/ 5 h 49"/>
                <a:gd name="T48" fmla="*/ 37 w 53"/>
                <a:gd name="T49" fmla="*/ 3 h 49"/>
                <a:gd name="T50" fmla="*/ 37 w 53"/>
                <a:gd name="T51" fmla="*/ 1 h 49"/>
                <a:gd name="T52" fmla="*/ 38 w 53"/>
                <a:gd name="T53" fmla="*/ 0 h 49"/>
                <a:gd name="T54" fmla="*/ 44 w 53"/>
                <a:gd name="T55" fmla="*/ 13 h 49"/>
                <a:gd name="T56" fmla="*/ 42 w 53"/>
                <a:gd name="T57" fmla="*/ 14 h 49"/>
                <a:gd name="T58" fmla="*/ 41 w 53"/>
                <a:gd name="T59" fmla="*/ 12 h 49"/>
                <a:gd name="T60" fmla="*/ 40 w 53"/>
                <a:gd name="T61" fmla="*/ 11 h 49"/>
                <a:gd name="T62" fmla="*/ 39 w 53"/>
                <a:gd name="T63" fmla="*/ 11 h 49"/>
                <a:gd name="T64" fmla="*/ 37 w 53"/>
                <a:gd name="T65" fmla="*/ 11 h 49"/>
                <a:gd name="T66" fmla="*/ 25 w 53"/>
                <a:gd name="T67" fmla="*/ 17 h 49"/>
                <a:gd name="T68" fmla="*/ 32 w 53"/>
                <a:gd name="T69" fmla="*/ 31 h 49"/>
                <a:gd name="T70" fmla="*/ 44 w 53"/>
                <a:gd name="T71" fmla="*/ 25 h 49"/>
                <a:gd name="T72" fmla="*/ 45 w 53"/>
                <a:gd name="T73" fmla="*/ 24 h 49"/>
                <a:gd name="T74" fmla="*/ 46 w 53"/>
                <a:gd name="T75" fmla="*/ 23 h 49"/>
                <a:gd name="T76" fmla="*/ 46 w 53"/>
                <a:gd name="T77" fmla="*/ 21 h 49"/>
                <a:gd name="T78" fmla="*/ 45 w 53"/>
                <a:gd name="T79" fmla="*/ 20 h 49"/>
                <a:gd name="T80" fmla="*/ 47 w 53"/>
                <a:gd name="T81" fmla="*/ 19 h 49"/>
                <a:gd name="T82" fmla="*/ 53 w 53"/>
                <a:gd name="T83" fmla="*/ 31 h 49"/>
                <a:gd name="T84" fmla="*/ 51 w 53"/>
                <a:gd name="T85" fmla="*/ 32 h 49"/>
                <a:gd name="T86" fmla="*/ 50 w 53"/>
                <a:gd name="T87" fmla="*/ 31 h 49"/>
                <a:gd name="T88" fmla="*/ 49 w 53"/>
                <a:gd name="T89" fmla="*/ 29 h 49"/>
                <a:gd name="T90" fmla="*/ 48 w 53"/>
                <a:gd name="T91" fmla="*/ 29 h 49"/>
                <a:gd name="T92" fmla="*/ 46 w 53"/>
                <a:gd name="T93" fmla="*/ 30 h 49"/>
                <a:gd name="T94" fmla="*/ 18 w 53"/>
                <a:gd name="T95" fmla="*/ 43 h 49"/>
                <a:gd name="T96" fmla="*/ 17 w 53"/>
                <a:gd name="T97" fmla="*/ 44 h 49"/>
                <a:gd name="T98" fmla="*/ 16 w 53"/>
                <a:gd name="T99" fmla="*/ 45 h 49"/>
                <a:gd name="T100" fmla="*/ 16 w 53"/>
                <a:gd name="T101" fmla="*/ 47 h 49"/>
                <a:gd name="T102" fmla="*/ 17 w 53"/>
                <a:gd name="T103" fmla="*/ 48 h 49"/>
                <a:gd name="T104" fmla="*/ 15 w 53"/>
                <a:gd name="T105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3" h="49">
                  <a:moveTo>
                    <a:pt x="15" y="49"/>
                  </a:moveTo>
                  <a:cubicBezTo>
                    <a:pt x="9" y="37"/>
                    <a:pt x="9" y="37"/>
                    <a:pt x="9" y="3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7"/>
                    <a:pt x="12" y="37"/>
                  </a:cubicBezTo>
                  <a:cubicBezTo>
                    <a:pt x="12" y="38"/>
                    <a:pt x="13" y="38"/>
                    <a:pt x="13" y="38"/>
                  </a:cubicBezTo>
                  <a:cubicBezTo>
                    <a:pt x="13" y="39"/>
                    <a:pt x="14" y="39"/>
                    <a:pt x="14" y="39"/>
                  </a:cubicBezTo>
                  <a:cubicBezTo>
                    <a:pt x="15" y="39"/>
                    <a:pt x="15" y="39"/>
                    <a:pt x="16" y="38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9" y="25"/>
                    <a:pt x="9" y="25"/>
                    <a:pt x="8" y="25"/>
                  </a:cubicBezTo>
                  <a:cubicBezTo>
                    <a:pt x="8" y="26"/>
                    <a:pt x="8" y="26"/>
                    <a:pt x="8" y="27"/>
                  </a:cubicBezTo>
                  <a:cubicBezTo>
                    <a:pt x="8" y="27"/>
                    <a:pt x="8" y="28"/>
                    <a:pt x="8" y="28"/>
                  </a:cubicBezTo>
                  <a:cubicBezTo>
                    <a:pt x="8" y="29"/>
                    <a:pt x="8" y="30"/>
                    <a:pt x="8" y="30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3" y="18"/>
                    <a:pt x="3" y="18"/>
                    <a:pt x="3" y="19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5" y="20"/>
                    <a:pt x="5" y="21"/>
                    <a:pt x="6" y="21"/>
                  </a:cubicBezTo>
                  <a:cubicBezTo>
                    <a:pt x="6" y="21"/>
                    <a:pt x="7" y="20"/>
                    <a:pt x="7" y="20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7"/>
                    <a:pt x="36" y="6"/>
                    <a:pt x="36" y="6"/>
                  </a:cubicBezTo>
                  <a:cubicBezTo>
                    <a:pt x="37" y="6"/>
                    <a:pt x="37" y="5"/>
                    <a:pt x="37" y="5"/>
                  </a:cubicBezTo>
                  <a:cubicBezTo>
                    <a:pt x="37" y="4"/>
                    <a:pt x="37" y="4"/>
                    <a:pt x="37" y="3"/>
                  </a:cubicBezTo>
                  <a:cubicBezTo>
                    <a:pt x="37" y="2"/>
                    <a:pt x="37" y="2"/>
                    <a:pt x="37" y="1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2" y="13"/>
                    <a:pt x="42" y="13"/>
                    <a:pt x="41" y="12"/>
                  </a:cubicBezTo>
                  <a:cubicBezTo>
                    <a:pt x="41" y="12"/>
                    <a:pt x="41" y="11"/>
                    <a:pt x="40" y="11"/>
                  </a:cubicBezTo>
                  <a:cubicBezTo>
                    <a:pt x="40" y="11"/>
                    <a:pt x="40" y="11"/>
                    <a:pt x="39" y="11"/>
                  </a:cubicBezTo>
                  <a:cubicBezTo>
                    <a:pt x="38" y="11"/>
                    <a:pt x="38" y="11"/>
                    <a:pt x="37" y="11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5" y="25"/>
                    <a:pt x="45" y="24"/>
                  </a:cubicBezTo>
                  <a:cubicBezTo>
                    <a:pt x="45" y="24"/>
                    <a:pt x="46" y="23"/>
                    <a:pt x="46" y="23"/>
                  </a:cubicBezTo>
                  <a:cubicBezTo>
                    <a:pt x="46" y="22"/>
                    <a:pt x="46" y="22"/>
                    <a:pt x="46" y="21"/>
                  </a:cubicBezTo>
                  <a:cubicBezTo>
                    <a:pt x="46" y="21"/>
                    <a:pt x="45" y="20"/>
                    <a:pt x="45" y="20"/>
                  </a:cubicBezTo>
                  <a:cubicBezTo>
                    <a:pt x="47" y="19"/>
                    <a:pt x="47" y="19"/>
                    <a:pt x="47" y="19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1" y="32"/>
                    <a:pt x="51" y="32"/>
                    <a:pt x="51" y="32"/>
                  </a:cubicBezTo>
                  <a:cubicBezTo>
                    <a:pt x="51" y="31"/>
                    <a:pt x="51" y="31"/>
                    <a:pt x="50" y="31"/>
                  </a:cubicBezTo>
                  <a:cubicBezTo>
                    <a:pt x="50" y="30"/>
                    <a:pt x="49" y="30"/>
                    <a:pt x="49" y="29"/>
                  </a:cubicBezTo>
                  <a:cubicBezTo>
                    <a:pt x="49" y="29"/>
                    <a:pt x="48" y="29"/>
                    <a:pt x="48" y="29"/>
                  </a:cubicBezTo>
                  <a:cubicBezTo>
                    <a:pt x="47" y="29"/>
                    <a:pt x="46" y="29"/>
                    <a:pt x="46" y="30"/>
                  </a:cubicBezTo>
                  <a:cubicBezTo>
                    <a:pt x="18" y="43"/>
                    <a:pt x="18" y="43"/>
                    <a:pt x="18" y="43"/>
                  </a:cubicBezTo>
                  <a:cubicBezTo>
                    <a:pt x="18" y="43"/>
                    <a:pt x="17" y="43"/>
                    <a:pt x="17" y="44"/>
                  </a:cubicBezTo>
                  <a:cubicBezTo>
                    <a:pt x="17" y="44"/>
                    <a:pt x="16" y="44"/>
                    <a:pt x="16" y="45"/>
                  </a:cubicBezTo>
                  <a:cubicBezTo>
                    <a:pt x="16" y="45"/>
                    <a:pt x="16" y="46"/>
                    <a:pt x="16" y="47"/>
                  </a:cubicBezTo>
                  <a:cubicBezTo>
                    <a:pt x="17" y="47"/>
                    <a:pt x="17" y="48"/>
                    <a:pt x="17" y="48"/>
                  </a:cubicBezTo>
                  <a:lnTo>
                    <a:pt x="15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33"/>
            <p:cNvSpPr/>
            <p:nvPr/>
          </p:nvSpPr>
          <p:spPr bwMode="auto">
            <a:xfrm>
              <a:off x="-8466138" y="3405188"/>
              <a:ext cx="176213" cy="161925"/>
            </a:xfrm>
            <a:custGeom>
              <a:avLst/>
              <a:gdLst>
                <a:gd name="T0" fmla="*/ 46 w 47"/>
                <a:gd name="T1" fmla="*/ 29 h 43"/>
                <a:gd name="T2" fmla="*/ 44 w 47"/>
                <a:gd name="T3" fmla="*/ 27 h 43"/>
                <a:gd name="T4" fmla="*/ 42 w 47"/>
                <a:gd name="T5" fmla="*/ 26 h 43"/>
                <a:gd name="T6" fmla="*/ 39 w 47"/>
                <a:gd name="T7" fmla="*/ 27 h 43"/>
                <a:gd name="T8" fmla="*/ 35 w 47"/>
                <a:gd name="T9" fmla="*/ 30 h 43"/>
                <a:gd name="T10" fmla="*/ 20 w 47"/>
                <a:gd name="T11" fmla="*/ 40 h 43"/>
                <a:gd name="T12" fmla="*/ 14 w 47"/>
                <a:gd name="T13" fmla="*/ 42 h 43"/>
                <a:gd name="T14" fmla="*/ 9 w 47"/>
                <a:gd name="T15" fmla="*/ 42 h 43"/>
                <a:gd name="T16" fmla="*/ 5 w 47"/>
                <a:gd name="T17" fmla="*/ 40 h 43"/>
                <a:gd name="T18" fmla="*/ 2 w 47"/>
                <a:gd name="T19" fmla="*/ 37 h 43"/>
                <a:gd name="T20" fmla="*/ 0 w 47"/>
                <a:gd name="T21" fmla="*/ 32 h 43"/>
                <a:gd name="T22" fmla="*/ 0 w 47"/>
                <a:gd name="T23" fmla="*/ 28 h 43"/>
                <a:gd name="T24" fmla="*/ 2 w 47"/>
                <a:gd name="T25" fmla="*/ 24 h 43"/>
                <a:gd name="T26" fmla="*/ 5 w 47"/>
                <a:gd name="T27" fmla="*/ 21 h 43"/>
                <a:gd name="T28" fmla="*/ 26 w 47"/>
                <a:gd name="T29" fmla="*/ 7 h 43"/>
                <a:gd name="T30" fmla="*/ 27 w 47"/>
                <a:gd name="T31" fmla="*/ 6 h 43"/>
                <a:gd name="T32" fmla="*/ 28 w 47"/>
                <a:gd name="T33" fmla="*/ 4 h 43"/>
                <a:gd name="T34" fmla="*/ 28 w 47"/>
                <a:gd name="T35" fmla="*/ 2 h 43"/>
                <a:gd name="T36" fmla="*/ 27 w 47"/>
                <a:gd name="T37" fmla="*/ 1 h 43"/>
                <a:gd name="T38" fmla="*/ 29 w 47"/>
                <a:gd name="T39" fmla="*/ 0 h 43"/>
                <a:gd name="T40" fmla="*/ 36 w 47"/>
                <a:gd name="T41" fmla="*/ 11 h 43"/>
                <a:gd name="T42" fmla="*/ 35 w 47"/>
                <a:gd name="T43" fmla="*/ 12 h 43"/>
                <a:gd name="T44" fmla="*/ 34 w 47"/>
                <a:gd name="T45" fmla="*/ 11 h 43"/>
                <a:gd name="T46" fmla="*/ 32 w 47"/>
                <a:gd name="T47" fmla="*/ 10 h 43"/>
                <a:gd name="T48" fmla="*/ 31 w 47"/>
                <a:gd name="T49" fmla="*/ 10 h 43"/>
                <a:gd name="T50" fmla="*/ 29 w 47"/>
                <a:gd name="T51" fmla="*/ 11 h 43"/>
                <a:gd name="T52" fmla="*/ 10 w 47"/>
                <a:gd name="T53" fmla="*/ 24 h 43"/>
                <a:gd name="T54" fmla="*/ 7 w 47"/>
                <a:gd name="T55" fmla="*/ 26 h 43"/>
                <a:gd name="T56" fmla="*/ 5 w 47"/>
                <a:gd name="T57" fmla="*/ 29 h 43"/>
                <a:gd name="T58" fmla="*/ 4 w 47"/>
                <a:gd name="T59" fmla="*/ 32 h 43"/>
                <a:gd name="T60" fmla="*/ 5 w 47"/>
                <a:gd name="T61" fmla="*/ 36 h 43"/>
                <a:gd name="T62" fmla="*/ 9 w 47"/>
                <a:gd name="T63" fmla="*/ 39 h 43"/>
                <a:gd name="T64" fmla="*/ 12 w 47"/>
                <a:gd name="T65" fmla="*/ 40 h 43"/>
                <a:gd name="T66" fmla="*/ 16 w 47"/>
                <a:gd name="T67" fmla="*/ 39 h 43"/>
                <a:gd name="T68" fmla="*/ 19 w 47"/>
                <a:gd name="T69" fmla="*/ 38 h 43"/>
                <a:gd name="T70" fmla="*/ 33 w 47"/>
                <a:gd name="T71" fmla="*/ 28 h 43"/>
                <a:gd name="T72" fmla="*/ 38 w 47"/>
                <a:gd name="T73" fmla="*/ 25 h 43"/>
                <a:gd name="T74" fmla="*/ 39 w 47"/>
                <a:gd name="T75" fmla="*/ 22 h 43"/>
                <a:gd name="T76" fmla="*/ 39 w 47"/>
                <a:gd name="T77" fmla="*/ 20 h 43"/>
                <a:gd name="T78" fmla="*/ 38 w 47"/>
                <a:gd name="T79" fmla="*/ 18 h 43"/>
                <a:gd name="T80" fmla="*/ 40 w 47"/>
                <a:gd name="T81" fmla="*/ 17 h 43"/>
                <a:gd name="T82" fmla="*/ 47 w 47"/>
                <a:gd name="T83" fmla="*/ 28 h 43"/>
                <a:gd name="T84" fmla="*/ 46 w 47"/>
                <a:gd name="T85" fmla="*/ 2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7" h="43">
                  <a:moveTo>
                    <a:pt x="46" y="29"/>
                  </a:moveTo>
                  <a:cubicBezTo>
                    <a:pt x="45" y="28"/>
                    <a:pt x="45" y="28"/>
                    <a:pt x="44" y="27"/>
                  </a:cubicBezTo>
                  <a:cubicBezTo>
                    <a:pt x="44" y="27"/>
                    <a:pt x="43" y="26"/>
                    <a:pt x="42" y="26"/>
                  </a:cubicBezTo>
                  <a:cubicBezTo>
                    <a:pt x="42" y="26"/>
                    <a:pt x="41" y="26"/>
                    <a:pt x="39" y="27"/>
                  </a:cubicBezTo>
                  <a:cubicBezTo>
                    <a:pt x="38" y="28"/>
                    <a:pt x="37" y="28"/>
                    <a:pt x="35" y="3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8" y="41"/>
                    <a:pt x="16" y="42"/>
                    <a:pt x="14" y="42"/>
                  </a:cubicBezTo>
                  <a:cubicBezTo>
                    <a:pt x="12" y="43"/>
                    <a:pt x="10" y="42"/>
                    <a:pt x="9" y="42"/>
                  </a:cubicBezTo>
                  <a:cubicBezTo>
                    <a:pt x="7" y="42"/>
                    <a:pt x="6" y="41"/>
                    <a:pt x="5" y="40"/>
                  </a:cubicBezTo>
                  <a:cubicBezTo>
                    <a:pt x="4" y="39"/>
                    <a:pt x="3" y="38"/>
                    <a:pt x="2" y="37"/>
                  </a:cubicBezTo>
                  <a:cubicBezTo>
                    <a:pt x="1" y="36"/>
                    <a:pt x="0" y="34"/>
                    <a:pt x="0" y="32"/>
                  </a:cubicBezTo>
                  <a:cubicBezTo>
                    <a:pt x="0" y="31"/>
                    <a:pt x="0" y="29"/>
                    <a:pt x="0" y="28"/>
                  </a:cubicBezTo>
                  <a:cubicBezTo>
                    <a:pt x="0" y="26"/>
                    <a:pt x="1" y="25"/>
                    <a:pt x="2" y="24"/>
                  </a:cubicBezTo>
                  <a:cubicBezTo>
                    <a:pt x="3" y="22"/>
                    <a:pt x="4" y="21"/>
                    <a:pt x="5" y="21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8" y="5"/>
                    <a:pt x="28" y="5"/>
                    <a:pt x="28" y="4"/>
                  </a:cubicBezTo>
                  <a:cubicBezTo>
                    <a:pt x="28" y="3"/>
                    <a:pt x="28" y="3"/>
                    <a:pt x="28" y="2"/>
                  </a:cubicBezTo>
                  <a:cubicBezTo>
                    <a:pt x="27" y="2"/>
                    <a:pt x="27" y="1"/>
                    <a:pt x="27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4" y="12"/>
                    <a:pt x="34" y="11"/>
                    <a:pt x="34" y="11"/>
                  </a:cubicBezTo>
                  <a:cubicBezTo>
                    <a:pt x="33" y="11"/>
                    <a:pt x="33" y="10"/>
                    <a:pt x="32" y="10"/>
                  </a:cubicBezTo>
                  <a:cubicBezTo>
                    <a:pt x="32" y="10"/>
                    <a:pt x="31" y="10"/>
                    <a:pt x="31" y="10"/>
                  </a:cubicBezTo>
                  <a:cubicBezTo>
                    <a:pt x="30" y="10"/>
                    <a:pt x="30" y="10"/>
                    <a:pt x="29" y="11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9" y="24"/>
                    <a:pt x="8" y="25"/>
                    <a:pt x="7" y="26"/>
                  </a:cubicBezTo>
                  <a:cubicBezTo>
                    <a:pt x="6" y="27"/>
                    <a:pt x="5" y="28"/>
                    <a:pt x="5" y="29"/>
                  </a:cubicBezTo>
                  <a:cubicBezTo>
                    <a:pt x="4" y="30"/>
                    <a:pt x="4" y="31"/>
                    <a:pt x="4" y="32"/>
                  </a:cubicBezTo>
                  <a:cubicBezTo>
                    <a:pt x="4" y="33"/>
                    <a:pt x="4" y="35"/>
                    <a:pt x="5" y="36"/>
                  </a:cubicBezTo>
                  <a:cubicBezTo>
                    <a:pt x="6" y="38"/>
                    <a:pt x="7" y="39"/>
                    <a:pt x="9" y="39"/>
                  </a:cubicBezTo>
                  <a:cubicBezTo>
                    <a:pt x="10" y="40"/>
                    <a:pt x="11" y="40"/>
                    <a:pt x="12" y="40"/>
                  </a:cubicBezTo>
                  <a:cubicBezTo>
                    <a:pt x="14" y="40"/>
                    <a:pt x="15" y="40"/>
                    <a:pt x="16" y="39"/>
                  </a:cubicBezTo>
                  <a:cubicBezTo>
                    <a:pt x="17" y="39"/>
                    <a:pt x="18" y="38"/>
                    <a:pt x="19" y="38"/>
                  </a:cubicBezTo>
                  <a:cubicBezTo>
                    <a:pt x="33" y="28"/>
                    <a:pt x="33" y="28"/>
                    <a:pt x="33" y="28"/>
                  </a:cubicBezTo>
                  <a:cubicBezTo>
                    <a:pt x="35" y="27"/>
                    <a:pt x="37" y="26"/>
                    <a:pt x="38" y="25"/>
                  </a:cubicBezTo>
                  <a:cubicBezTo>
                    <a:pt x="39" y="24"/>
                    <a:pt x="39" y="23"/>
                    <a:pt x="39" y="22"/>
                  </a:cubicBezTo>
                  <a:cubicBezTo>
                    <a:pt x="39" y="21"/>
                    <a:pt x="39" y="21"/>
                    <a:pt x="39" y="20"/>
                  </a:cubicBezTo>
                  <a:cubicBezTo>
                    <a:pt x="39" y="19"/>
                    <a:pt x="39" y="18"/>
                    <a:pt x="38" y="18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7" y="28"/>
                    <a:pt x="47" y="28"/>
                    <a:pt x="47" y="28"/>
                  </a:cubicBezTo>
                  <a:lnTo>
                    <a:pt x="46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34"/>
            <p:cNvSpPr/>
            <p:nvPr/>
          </p:nvSpPr>
          <p:spPr bwMode="auto">
            <a:xfrm>
              <a:off x="-8388350" y="3532188"/>
              <a:ext cx="203200" cy="192088"/>
            </a:xfrm>
            <a:custGeom>
              <a:avLst/>
              <a:gdLst>
                <a:gd name="T0" fmla="*/ 53 w 54"/>
                <a:gd name="T1" fmla="*/ 28 h 51"/>
                <a:gd name="T2" fmla="*/ 51 w 54"/>
                <a:gd name="T3" fmla="*/ 26 h 51"/>
                <a:gd name="T4" fmla="*/ 49 w 54"/>
                <a:gd name="T5" fmla="*/ 26 h 51"/>
                <a:gd name="T6" fmla="*/ 46 w 54"/>
                <a:gd name="T7" fmla="*/ 27 h 51"/>
                <a:gd name="T8" fmla="*/ 42 w 54"/>
                <a:gd name="T9" fmla="*/ 30 h 51"/>
                <a:gd name="T10" fmla="*/ 19 w 54"/>
                <a:gd name="T11" fmla="*/ 51 h 51"/>
                <a:gd name="T12" fmla="*/ 18 w 54"/>
                <a:gd name="T13" fmla="*/ 49 h 51"/>
                <a:gd name="T14" fmla="*/ 30 w 54"/>
                <a:gd name="T15" fmla="*/ 12 h 51"/>
                <a:gd name="T16" fmla="*/ 14 w 54"/>
                <a:gd name="T17" fmla="*/ 26 h 51"/>
                <a:gd name="T18" fmla="*/ 10 w 54"/>
                <a:gd name="T19" fmla="*/ 30 h 51"/>
                <a:gd name="T20" fmla="*/ 9 w 54"/>
                <a:gd name="T21" fmla="*/ 33 h 51"/>
                <a:gd name="T22" fmla="*/ 9 w 54"/>
                <a:gd name="T23" fmla="*/ 35 h 51"/>
                <a:gd name="T24" fmla="*/ 10 w 54"/>
                <a:gd name="T25" fmla="*/ 37 h 51"/>
                <a:gd name="T26" fmla="*/ 9 w 54"/>
                <a:gd name="T27" fmla="*/ 39 h 51"/>
                <a:gd name="T28" fmla="*/ 0 w 54"/>
                <a:gd name="T29" fmla="*/ 29 h 51"/>
                <a:gd name="T30" fmla="*/ 1 w 54"/>
                <a:gd name="T31" fmla="*/ 27 h 51"/>
                <a:gd name="T32" fmla="*/ 3 w 54"/>
                <a:gd name="T33" fmla="*/ 28 h 51"/>
                <a:gd name="T34" fmla="*/ 5 w 54"/>
                <a:gd name="T35" fmla="*/ 29 h 51"/>
                <a:gd name="T36" fmla="*/ 8 w 54"/>
                <a:gd name="T37" fmla="*/ 28 h 51"/>
                <a:gd name="T38" fmla="*/ 12 w 54"/>
                <a:gd name="T39" fmla="*/ 25 h 51"/>
                <a:gd name="T40" fmla="*/ 28 w 54"/>
                <a:gd name="T41" fmla="*/ 11 h 51"/>
                <a:gd name="T42" fmla="*/ 29 w 54"/>
                <a:gd name="T43" fmla="*/ 9 h 51"/>
                <a:gd name="T44" fmla="*/ 30 w 54"/>
                <a:gd name="T45" fmla="*/ 7 h 51"/>
                <a:gd name="T46" fmla="*/ 30 w 54"/>
                <a:gd name="T47" fmla="*/ 4 h 51"/>
                <a:gd name="T48" fmla="*/ 29 w 54"/>
                <a:gd name="T49" fmla="*/ 2 h 51"/>
                <a:gd name="T50" fmla="*/ 31 w 54"/>
                <a:gd name="T51" fmla="*/ 0 h 51"/>
                <a:gd name="T52" fmla="*/ 37 w 54"/>
                <a:gd name="T53" fmla="*/ 7 h 51"/>
                <a:gd name="T54" fmla="*/ 25 w 54"/>
                <a:gd name="T55" fmla="*/ 42 h 51"/>
                <a:gd name="T56" fmla="*/ 40 w 54"/>
                <a:gd name="T57" fmla="*/ 29 h 51"/>
                <a:gd name="T58" fmla="*/ 44 w 54"/>
                <a:gd name="T59" fmla="*/ 25 h 51"/>
                <a:gd name="T60" fmla="*/ 45 w 54"/>
                <a:gd name="T61" fmla="*/ 22 h 51"/>
                <a:gd name="T62" fmla="*/ 45 w 54"/>
                <a:gd name="T63" fmla="*/ 20 h 51"/>
                <a:gd name="T64" fmla="*/ 44 w 54"/>
                <a:gd name="T65" fmla="*/ 18 h 51"/>
                <a:gd name="T66" fmla="*/ 45 w 54"/>
                <a:gd name="T67" fmla="*/ 16 h 51"/>
                <a:gd name="T68" fmla="*/ 54 w 54"/>
                <a:gd name="T69" fmla="*/ 26 h 51"/>
                <a:gd name="T70" fmla="*/ 53 w 54"/>
                <a:gd name="T71" fmla="*/ 2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" h="51">
                  <a:moveTo>
                    <a:pt x="53" y="28"/>
                  </a:moveTo>
                  <a:cubicBezTo>
                    <a:pt x="52" y="27"/>
                    <a:pt x="52" y="27"/>
                    <a:pt x="51" y="26"/>
                  </a:cubicBezTo>
                  <a:cubicBezTo>
                    <a:pt x="50" y="26"/>
                    <a:pt x="49" y="26"/>
                    <a:pt x="49" y="26"/>
                  </a:cubicBezTo>
                  <a:cubicBezTo>
                    <a:pt x="48" y="26"/>
                    <a:pt x="47" y="26"/>
                    <a:pt x="46" y="27"/>
                  </a:cubicBezTo>
                  <a:cubicBezTo>
                    <a:pt x="45" y="28"/>
                    <a:pt x="43" y="29"/>
                    <a:pt x="42" y="30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2" y="28"/>
                    <a:pt x="11" y="29"/>
                    <a:pt x="10" y="30"/>
                  </a:cubicBezTo>
                  <a:cubicBezTo>
                    <a:pt x="9" y="31"/>
                    <a:pt x="9" y="32"/>
                    <a:pt x="9" y="33"/>
                  </a:cubicBezTo>
                  <a:cubicBezTo>
                    <a:pt x="8" y="33"/>
                    <a:pt x="9" y="34"/>
                    <a:pt x="9" y="35"/>
                  </a:cubicBezTo>
                  <a:cubicBezTo>
                    <a:pt x="10" y="36"/>
                    <a:pt x="10" y="37"/>
                    <a:pt x="10" y="37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8"/>
                    <a:pt x="2" y="28"/>
                    <a:pt x="3" y="28"/>
                  </a:cubicBezTo>
                  <a:cubicBezTo>
                    <a:pt x="4" y="29"/>
                    <a:pt x="5" y="29"/>
                    <a:pt x="5" y="29"/>
                  </a:cubicBezTo>
                  <a:cubicBezTo>
                    <a:pt x="6" y="29"/>
                    <a:pt x="7" y="29"/>
                    <a:pt x="8" y="28"/>
                  </a:cubicBezTo>
                  <a:cubicBezTo>
                    <a:pt x="9" y="28"/>
                    <a:pt x="10" y="26"/>
                    <a:pt x="12" y="25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0"/>
                    <a:pt x="29" y="9"/>
                    <a:pt x="29" y="9"/>
                  </a:cubicBezTo>
                  <a:cubicBezTo>
                    <a:pt x="30" y="8"/>
                    <a:pt x="30" y="7"/>
                    <a:pt x="30" y="7"/>
                  </a:cubicBezTo>
                  <a:cubicBezTo>
                    <a:pt x="30" y="6"/>
                    <a:pt x="30" y="5"/>
                    <a:pt x="30" y="4"/>
                  </a:cubicBezTo>
                  <a:cubicBezTo>
                    <a:pt x="30" y="3"/>
                    <a:pt x="29" y="2"/>
                    <a:pt x="29" y="2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40" y="29"/>
                    <a:pt x="40" y="29"/>
                    <a:pt x="40" y="29"/>
                  </a:cubicBezTo>
                  <a:cubicBezTo>
                    <a:pt x="42" y="27"/>
                    <a:pt x="43" y="26"/>
                    <a:pt x="44" y="25"/>
                  </a:cubicBezTo>
                  <a:cubicBezTo>
                    <a:pt x="45" y="24"/>
                    <a:pt x="45" y="23"/>
                    <a:pt x="45" y="22"/>
                  </a:cubicBezTo>
                  <a:cubicBezTo>
                    <a:pt x="45" y="22"/>
                    <a:pt x="45" y="21"/>
                    <a:pt x="45" y="20"/>
                  </a:cubicBezTo>
                  <a:cubicBezTo>
                    <a:pt x="44" y="19"/>
                    <a:pt x="44" y="18"/>
                    <a:pt x="44" y="18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54" y="26"/>
                    <a:pt x="54" y="26"/>
                    <a:pt x="54" y="26"/>
                  </a:cubicBezTo>
                  <a:lnTo>
                    <a:pt x="53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35"/>
            <p:cNvSpPr>
              <a:spLocks noEditPoints="1"/>
            </p:cNvSpPr>
            <p:nvPr/>
          </p:nvSpPr>
          <p:spPr bwMode="auto">
            <a:xfrm>
              <a:off x="-8267700" y="3683000"/>
              <a:ext cx="150813" cy="165100"/>
            </a:xfrm>
            <a:custGeom>
              <a:avLst/>
              <a:gdLst>
                <a:gd name="T0" fmla="*/ 26 w 40"/>
                <a:gd name="T1" fmla="*/ 44 h 44"/>
                <a:gd name="T2" fmla="*/ 26 w 40"/>
                <a:gd name="T3" fmla="*/ 44 h 44"/>
                <a:gd name="T4" fmla="*/ 26 w 40"/>
                <a:gd name="T5" fmla="*/ 22 h 44"/>
                <a:gd name="T6" fmla="*/ 26 w 40"/>
                <a:gd name="T7" fmla="*/ 23 h 44"/>
                <a:gd name="T8" fmla="*/ 32 w 40"/>
                <a:gd name="T9" fmla="*/ 7 h 44"/>
                <a:gd name="T10" fmla="*/ 26 w 40"/>
                <a:gd name="T11" fmla="*/ 12 h 44"/>
                <a:gd name="T12" fmla="*/ 26 w 40"/>
                <a:gd name="T13" fmla="*/ 9 h 44"/>
                <a:gd name="T14" fmla="*/ 38 w 40"/>
                <a:gd name="T15" fmla="*/ 0 h 44"/>
                <a:gd name="T16" fmla="*/ 40 w 40"/>
                <a:gd name="T17" fmla="*/ 1 h 44"/>
                <a:gd name="T18" fmla="*/ 27 w 40"/>
                <a:gd name="T19" fmla="*/ 36 h 44"/>
                <a:gd name="T20" fmla="*/ 26 w 40"/>
                <a:gd name="T21" fmla="*/ 38 h 44"/>
                <a:gd name="T22" fmla="*/ 26 w 40"/>
                <a:gd name="T23" fmla="*/ 40 h 44"/>
                <a:gd name="T24" fmla="*/ 27 w 40"/>
                <a:gd name="T25" fmla="*/ 41 h 44"/>
                <a:gd name="T26" fmla="*/ 28 w 40"/>
                <a:gd name="T27" fmla="*/ 43 h 44"/>
                <a:gd name="T28" fmla="*/ 26 w 40"/>
                <a:gd name="T29" fmla="*/ 44 h 44"/>
                <a:gd name="T30" fmla="*/ 26 w 40"/>
                <a:gd name="T31" fmla="*/ 44 h 44"/>
                <a:gd name="T32" fmla="*/ 16 w 40"/>
                <a:gd name="T33" fmla="*/ 36 h 44"/>
                <a:gd name="T34" fmla="*/ 17 w 40"/>
                <a:gd name="T35" fmla="*/ 34 h 44"/>
                <a:gd name="T36" fmla="*/ 20 w 40"/>
                <a:gd name="T37" fmla="*/ 36 h 44"/>
                <a:gd name="T38" fmla="*/ 21 w 40"/>
                <a:gd name="T39" fmla="*/ 36 h 44"/>
                <a:gd name="T40" fmla="*/ 22 w 40"/>
                <a:gd name="T41" fmla="*/ 35 h 44"/>
                <a:gd name="T42" fmla="*/ 22 w 40"/>
                <a:gd name="T43" fmla="*/ 34 h 44"/>
                <a:gd name="T44" fmla="*/ 25 w 40"/>
                <a:gd name="T45" fmla="*/ 25 h 44"/>
                <a:gd name="T46" fmla="*/ 16 w 40"/>
                <a:gd name="T47" fmla="*/ 18 h 44"/>
                <a:gd name="T48" fmla="*/ 13 w 40"/>
                <a:gd name="T49" fmla="*/ 21 h 44"/>
                <a:gd name="T50" fmla="*/ 11 w 40"/>
                <a:gd name="T51" fmla="*/ 22 h 44"/>
                <a:gd name="T52" fmla="*/ 9 w 40"/>
                <a:gd name="T53" fmla="*/ 24 h 44"/>
                <a:gd name="T54" fmla="*/ 9 w 40"/>
                <a:gd name="T55" fmla="*/ 25 h 44"/>
                <a:gd name="T56" fmla="*/ 9 w 40"/>
                <a:gd name="T57" fmla="*/ 27 h 44"/>
                <a:gd name="T58" fmla="*/ 11 w 40"/>
                <a:gd name="T59" fmla="*/ 30 h 44"/>
                <a:gd name="T60" fmla="*/ 9 w 40"/>
                <a:gd name="T61" fmla="*/ 31 h 44"/>
                <a:gd name="T62" fmla="*/ 0 w 40"/>
                <a:gd name="T63" fmla="*/ 24 h 44"/>
                <a:gd name="T64" fmla="*/ 1 w 40"/>
                <a:gd name="T65" fmla="*/ 22 h 44"/>
                <a:gd name="T66" fmla="*/ 2 w 40"/>
                <a:gd name="T67" fmla="*/ 23 h 44"/>
                <a:gd name="T68" fmla="*/ 4 w 40"/>
                <a:gd name="T69" fmla="*/ 23 h 44"/>
                <a:gd name="T70" fmla="*/ 6 w 40"/>
                <a:gd name="T71" fmla="*/ 23 h 44"/>
                <a:gd name="T72" fmla="*/ 8 w 40"/>
                <a:gd name="T73" fmla="*/ 21 h 44"/>
                <a:gd name="T74" fmla="*/ 24 w 40"/>
                <a:gd name="T75" fmla="*/ 10 h 44"/>
                <a:gd name="T76" fmla="*/ 26 w 40"/>
                <a:gd name="T77" fmla="*/ 9 h 44"/>
                <a:gd name="T78" fmla="*/ 26 w 40"/>
                <a:gd name="T79" fmla="*/ 12 h 44"/>
                <a:gd name="T80" fmla="*/ 19 w 40"/>
                <a:gd name="T81" fmla="*/ 17 h 44"/>
                <a:gd name="T82" fmla="*/ 26 w 40"/>
                <a:gd name="T83" fmla="*/ 22 h 44"/>
                <a:gd name="T84" fmla="*/ 26 w 40"/>
                <a:gd name="T8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" h="44">
                  <a:moveTo>
                    <a:pt x="26" y="44"/>
                  </a:moveTo>
                  <a:cubicBezTo>
                    <a:pt x="26" y="44"/>
                    <a:pt x="26" y="44"/>
                    <a:pt x="26" y="44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30" y="6"/>
                    <a:pt x="35" y="2"/>
                    <a:pt x="38" y="0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6" y="37"/>
                    <a:pt x="26" y="38"/>
                    <a:pt x="26" y="38"/>
                  </a:cubicBezTo>
                  <a:cubicBezTo>
                    <a:pt x="26" y="39"/>
                    <a:pt x="26" y="39"/>
                    <a:pt x="26" y="40"/>
                  </a:cubicBezTo>
                  <a:cubicBezTo>
                    <a:pt x="26" y="41"/>
                    <a:pt x="26" y="41"/>
                    <a:pt x="27" y="41"/>
                  </a:cubicBezTo>
                  <a:cubicBezTo>
                    <a:pt x="27" y="42"/>
                    <a:pt x="27" y="42"/>
                    <a:pt x="28" y="43"/>
                  </a:cubicBezTo>
                  <a:lnTo>
                    <a:pt x="26" y="44"/>
                  </a:lnTo>
                  <a:close/>
                  <a:moveTo>
                    <a:pt x="26" y="44"/>
                  </a:moveTo>
                  <a:cubicBezTo>
                    <a:pt x="16" y="36"/>
                    <a:pt x="16" y="36"/>
                    <a:pt x="16" y="36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8" y="35"/>
                    <a:pt x="19" y="35"/>
                    <a:pt x="20" y="36"/>
                  </a:cubicBezTo>
                  <a:cubicBezTo>
                    <a:pt x="20" y="36"/>
                    <a:pt x="21" y="36"/>
                    <a:pt x="21" y="36"/>
                  </a:cubicBezTo>
                  <a:cubicBezTo>
                    <a:pt x="21" y="35"/>
                    <a:pt x="22" y="35"/>
                    <a:pt x="22" y="35"/>
                  </a:cubicBezTo>
                  <a:cubicBezTo>
                    <a:pt x="22" y="35"/>
                    <a:pt x="22" y="35"/>
                    <a:pt x="22" y="34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5" y="19"/>
                    <a:pt x="14" y="20"/>
                    <a:pt x="13" y="21"/>
                  </a:cubicBezTo>
                  <a:cubicBezTo>
                    <a:pt x="13" y="21"/>
                    <a:pt x="12" y="22"/>
                    <a:pt x="11" y="22"/>
                  </a:cubicBezTo>
                  <a:cubicBezTo>
                    <a:pt x="10" y="23"/>
                    <a:pt x="10" y="23"/>
                    <a:pt x="9" y="24"/>
                  </a:cubicBezTo>
                  <a:cubicBezTo>
                    <a:pt x="9" y="24"/>
                    <a:pt x="9" y="25"/>
                    <a:pt x="9" y="25"/>
                  </a:cubicBezTo>
                  <a:cubicBezTo>
                    <a:pt x="8" y="25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2" y="23"/>
                    <a:pt x="2" y="23"/>
                  </a:cubicBezTo>
                  <a:cubicBezTo>
                    <a:pt x="3" y="23"/>
                    <a:pt x="4" y="23"/>
                    <a:pt x="4" y="23"/>
                  </a:cubicBezTo>
                  <a:cubicBezTo>
                    <a:pt x="5" y="23"/>
                    <a:pt x="6" y="23"/>
                    <a:pt x="6" y="23"/>
                  </a:cubicBezTo>
                  <a:cubicBezTo>
                    <a:pt x="7" y="22"/>
                    <a:pt x="8" y="22"/>
                    <a:pt x="8" y="21"/>
                  </a:cubicBezTo>
                  <a:cubicBezTo>
                    <a:pt x="13" y="18"/>
                    <a:pt x="18" y="15"/>
                    <a:pt x="24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26" y="22"/>
                    <a:pt x="26" y="22"/>
                    <a:pt x="26" y="22"/>
                  </a:cubicBezTo>
                  <a:lnTo>
                    <a:pt x="2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36"/>
            <p:cNvSpPr/>
            <p:nvPr/>
          </p:nvSpPr>
          <p:spPr bwMode="auto">
            <a:xfrm>
              <a:off x="-8116888" y="3743325"/>
              <a:ext cx="190500" cy="195263"/>
            </a:xfrm>
            <a:custGeom>
              <a:avLst/>
              <a:gdLst>
                <a:gd name="T0" fmla="*/ 50 w 51"/>
                <a:gd name="T1" fmla="*/ 19 h 52"/>
                <a:gd name="T2" fmla="*/ 48 w 51"/>
                <a:gd name="T3" fmla="*/ 19 h 52"/>
                <a:gd name="T4" fmla="*/ 46 w 51"/>
                <a:gd name="T5" fmla="*/ 18 h 52"/>
                <a:gd name="T6" fmla="*/ 44 w 51"/>
                <a:gd name="T7" fmla="*/ 20 h 52"/>
                <a:gd name="T8" fmla="*/ 41 w 51"/>
                <a:gd name="T9" fmla="*/ 25 h 52"/>
                <a:gd name="T10" fmla="*/ 25 w 51"/>
                <a:gd name="T11" fmla="*/ 52 h 52"/>
                <a:gd name="T12" fmla="*/ 24 w 51"/>
                <a:gd name="T13" fmla="*/ 51 h 52"/>
                <a:gd name="T14" fmla="*/ 23 w 51"/>
                <a:gd name="T15" fmla="*/ 11 h 52"/>
                <a:gd name="T16" fmla="*/ 13 w 51"/>
                <a:gd name="T17" fmla="*/ 30 h 52"/>
                <a:gd name="T18" fmla="*/ 10 w 51"/>
                <a:gd name="T19" fmla="*/ 35 h 52"/>
                <a:gd name="T20" fmla="*/ 10 w 51"/>
                <a:gd name="T21" fmla="*/ 38 h 52"/>
                <a:gd name="T22" fmla="*/ 11 w 51"/>
                <a:gd name="T23" fmla="*/ 40 h 52"/>
                <a:gd name="T24" fmla="*/ 13 w 51"/>
                <a:gd name="T25" fmla="*/ 42 h 52"/>
                <a:gd name="T26" fmla="*/ 12 w 51"/>
                <a:gd name="T27" fmla="*/ 44 h 52"/>
                <a:gd name="T28" fmla="*/ 0 w 51"/>
                <a:gd name="T29" fmla="*/ 37 h 52"/>
                <a:gd name="T30" fmla="*/ 1 w 51"/>
                <a:gd name="T31" fmla="*/ 35 h 52"/>
                <a:gd name="T32" fmla="*/ 3 w 51"/>
                <a:gd name="T33" fmla="*/ 36 h 52"/>
                <a:gd name="T34" fmla="*/ 5 w 51"/>
                <a:gd name="T35" fmla="*/ 36 h 52"/>
                <a:gd name="T36" fmla="*/ 8 w 51"/>
                <a:gd name="T37" fmla="*/ 34 h 52"/>
                <a:gd name="T38" fmla="*/ 11 w 51"/>
                <a:gd name="T39" fmla="*/ 29 h 52"/>
                <a:gd name="T40" fmla="*/ 21 w 51"/>
                <a:gd name="T41" fmla="*/ 11 h 52"/>
                <a:gd name="T42" fmla="*/ 22 w 51"/>
                <a:gd name="T43" fmla="*/ 9 h 52"/>
                <a:gd name="T44" fmla="*/ 22 w 51"/>
                <a:gd name="T45" fmla="*/ 6 h 52"/>
                <a:gd name="T46" fmla="*/ 21 w 51"/>
                <a:gd name="T47" fmla="*/ 4 h 52"/>
                <a:gd name="T48" fmla="*/ 19 w 51"/>
                <a:gd name="T49" fmla="*/ 2 h 52"/>
                <a:gd name="T50" fmla="*/ 20 w 51"/>
                <a:gd name="T51" fmla="*/ 0 h 52"/>
                <a:gd name="T52" fmla="*/ 29 w 51"/>
                <a:gd name="T53" fmla="*/ 5 h 52"/>
                <a:gd name="T54" fmla="*/ 29 w 51"/>
                <a:gd name="T55" fmla="*/ 42 h 52"/>
                <a:gd name="T56" fmla="*/ 39 w 51"/>
                <a:gd name="T57" fmla="*/ 24 h 52"/>
                <a:gd name="T58" fmla="*/ 41 w 51"/>
                <a:gd name="T59" fmla="*/ 19 h 52"/>
                <a:gd name="T60" fmla="*/ 41 w 51"/>
                <a:gd name="T61" fmla="*/ 16 h 52"/>
                <a:gd name="T62" fmla="*/ 40 w 51"/>
                <a:gd name="T63" fmla="*/ 14 h 52"/>
                <a:gd name="T64" fmla="*/ 38 w 51"/>
                <a:gd name="T65" fmla="*/ 13 h 52"/>
                <a:gd name="T66" fmla="*/ 39 w 51"/>
                <a:gd name="T67" fmla="*/ 11 h 52"/>
                <a:gd name="T68" fmla="*/ 51 w 51"/>
                <a:gd name="T69" fmla="*/ 17 h 52"/>
                <a:gd name="T70" fmla="*/ 50 w 51"/>
                <a:gd name="T71" fmla="*/ 1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1" h="52">
                  <a:moveTo>
                    <a:pt x="50" y="19"/>
                  </a:moveTo>
                  <a:cubicBezTo>
                    <a:pt x="50" y="19"/>
                    <a:pt x="49" y="19"/>
                    <a:pt x="48" y="19"/>
                  </a:cubicBezTo>
                  <a:cubicBezTo>
                    <a:pt x="47" y="18"/>
                    <a:pt x="46" y="18"/>
                    <a:pt x="46" y="18"/>
                  </a:cubicBezTo>
                  <a:cubicBezTo>
                    <a:pt x="45" y="19"/>
                    <a:pt x="44" y="19"/>
                    <a:pt x="44" y="20"/>
                  </a:cubicBezTo>
                  <a:cubicBezTo>
                    <a:pt x="43" y="22"/>
                    <a:pt x="42" y="23"/>
                    <a:pt x="41" y="25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2" y="32"/>
                    <a:pt x="11" y="34"/>
                    <a:pt x="10" y="35"/>
                  </a:cubicBezTo>
                  <a:cubicBezTo>
                    <a:pt x="10" y="36"/>
                    <a:pt x="10" y="37"/>
                    <a:pt x="10" y="38"/>
                  </a:cubicBezTo>
                  <a:cubicBezTo>
                    <a:pt x="10" y="39"/>
                    <a:pt x="10" y="39"/>
                    <a:pt x="11" y="40"/>
                  </a:cubicBezTo>
                  <a:cubicBezTo>
                    <a:pt x="12" y="41"/>
                    <a:pt x="13" y="42"/>
                    <a:pt x="13" y="42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2" y="35"/>
                    <a:pt x="2" y="36"/>
                    <a:pt x="3" y="36"/>
                  </a:cubicBezTo>
                  <a:cubicBezTo>
                    <a:pt x="4" y="36"/>
                    <a:pt x="5" y="36"/>
                    <a:pt x="5" y="36"/>
                  </a:cubicBezTo>
                  <a:cubicBezTo>
                    <a:pt x="6" y="36"/>
                    <a:pt x="7" y="35"/>
                    <a:pt x="8" y="34"/>
                  </a:cubicBezTo>
                  <a:cubicBezTo>
                    <a:pt x="8" y="33"/>
                    <a:pt x="9" y="32"/>
                    <a:pt x="11" y="29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2" y="9"/>
                    <a:pt x="22" y="9"/>
                  </a:cubicBezTo>
                  <a:cubicBezTo>
                    <a:pt x="22" y="8"/>
                    <a:pt x="22" y="7"/>
                    <a:pt x="22" y="6"/>
                  </a:cubicBezTo>
                  <a:cubicBezTo>
                    <a:pt x="22" y="5"/>
                    <a:pt x="22" y="5"/>
                    <a:pt x="21" y="4"/>
                  </a:cubicBezTo>
                  <a:cubicBezTo>
                    <a:pt x="20" y="3"/>
                    <a:pt x="20" y="2"/>
                    <a:pt x="19" y="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42"/>
                    <a:pt x="29" y="42"/>
                    <a:pt x="29" y="42"/>
                  </a:cubicBezTo>
                  <a:cubicBezTo>
                    <a:pt x="39" y="24"/>
                    <a:pt x="39" y="24"/>
                    <a:pt x="39" y="24"/>
                  </a:cubicBezTo>
                  <a:cubicBezTo>
                    <a:pt x="40" y="22"/>
                    <a:pt x="41" y="20"/>
                    <a:pt x="41" y="19"/>
                  </a:cubicBezTo>
                  <a:cubicBezTo>
                    <a:pt x="41" y="18"/>
                    <a:pt x="42" y="17"/>
                    <a:pt x="41" y="16"/>
                  </a:cubicBezTo>
                  <a:cubicBezTo>
                    <a:pt x="41" y="16"/>
                    <a:pt x="41" y="15"/>
                    <a:pt x="40" y="14"/>
                  </a:cubicBezTo>
                  <a:cubicBezTo>
                    <a:pt x="39" y="13"/>
                    <a:pt x="39" y="13"/>
                    <a:pt x="38" y="13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51" y="17"/>
                    <a:pt x="51" y="17"/>
                    <a:pt x="51" y="17"/>
                  </a:cubicBezTo>
                  <a:lnTo>
                    <a:pt x="5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37"/>
            <p:cNvSpPr/>
            <p:nvPr/>
          </p:nvSpPr>
          <p:spPr bwMode="auto">
            <a:xfrm>
              <a:off x="-7756525" y="3875088"/>
              <a:ext cx="123825" cy="165100"/>
            </a:xfrm>
            <a:custGeom>
              <a:avLst/>
              <a:gdLst>
                <a:gd name="T0" fmla="*/ 33 w 33"/>
                <a:gd name="T1" fmla="*/ 5 h 44"/>
                <a:gd name="T2" fmla="*/ 31 w 33"/>
                <a:gd name="T3" fmla="*/ 5 h 44"/>
                <a:gd name="T4" fmla="*/ 29 w 33"/>
                <a:gd name="T5" fmla="*/ 6 h 44"/>
                <a:gd name="T6" fmla="*/ 28 w 33"/>
                <a:gd name="T7" fmla="*/ 9 h 44"/>
                <a:gd name="T8" fmla="*/ 27 w 33"/>
                <a:gd name="T9" fmla="*/ 14 h 44"/>
                <a:gd name="T10" fmla="*/ 25 w 33"/>
                <a:gd name="T11" fmla="*/ 32 h 44"/>
                <a:gd name="T12" fmla="*/ 24 w 33"/>
                <a:gd name="T13" fmla="*/ 38 h 44"/>
                <a:gd name="T14" fmla="*/ 20 w 33"/>
                <a:gd name="T15" fmla="*/ 42 h 44"/>
                <a:gd name="T16" fmla="*/ 16 w 33"/>
                <a:gd name="T17" fmla="*/ 44 h 44"/>
                <a:gd name="T18" fmla="*/ 12 w 33"/>
                <a:gd name="T19" fmla="*/ 44 h 44"/>
                <a:gd name="T20" fmla="*/ 7 w 33"/>
                <a:gd name="T21" fmla="*/ 43 h 44"/>
                <a:gd name="T22" fmla="*/ 4 w 33"/>
                <a:gd name="T23" fmla="*/ 40 h 44"/>
                <a:gd name="T24" fmla="*/ 2 w 33"/>
                <a:gd name="T25" fmla="*/ 36 h 44"/>
                <a:gd name="T26" fmla="*/ 1 w 33"/>
                <a:gd name="T27" fmla="*/ 31 h 44"/>
                <a:gd name="T28" fmla="*/ 4 w 33"/>
                <a:gd name="T29" fmla="*/ 6 h 44"/>
                <a:gd name="T30" fmla="*/ 4 w 33"/>
                <a:gd name="T31" fmla="*/ 4 h 44"/>
                <a:gd name="T32" fmla="*/ 3 w 33"/>
                <a:gd name="T33" fmla="*/ 3 h 44"/>
                <a:gd name="T34" fmla="*/ 1 w 33"/>
                <a:gd name="T35" fmla="*/ 2 h 44"/>
                <a:gd name="T36" fmla="*/ 0 w 33"/>
                <a:gd name="T37" fmla="*/ 2 h 44"/>
                <a:gd name="T38" fmla="*/ 0 w 33"/>
                <a:gd name="T39" fmla="*/ 0 h 44"/>
                <a:gd name="T40" fmla="*/ 14 w 33"/>
                <a:gd name="T41" fmla="*/ 1 h 44"/>
                <a:gd name="T42" fmla="*/ 13 w 33"/>
                <a:gd name="T43" fmla="*/ 3 h 44"/>
                <a:gd name="T44" fmla="*/ 12 w 33"/>
                <a:gd name="T45" fmla="*/ 3 h 44"/>
                <a:gd name="T46" fmla="*/ 10 w 33"/>
                <a:gd name="T47" fmla="*/ 4 h 44"/>
                <a:gd name="T48" fmla="*/ 9 w 33"/>
                <a:gd name="T49" fmla="*/ 5 h 44"/>
                <a:gd name="T50" fmla="*/ 9 w 33"/>
                <a:gd name="T51" fmla="*/ 6 h 44"/>
                <a:gd name="T52" fmla="*/ 6 w 33"/>
                <a:gd name="T53" fmla="*/ 30 h 44"/>
                <a:gd name="T54" fmla="*/ 6 w 33"/>
                <a:gd name="T55" fmla="*/ 33 h 44"/>
                <a:gd name="T56" fmla="*/ 7 w 33"/>
                <a:gd name="T57" fmla="*/ 37 h 44"/>
                <a:gd name="T58" fmla="*/ 9 w 33"/>
                <a:gd name="T59" fmla="*/ 40 h 44"/>
                <a:gd name="T60" fmla="*/ 13 w 33"/>
                <a:gd name="T61" fmla="*/ 41 h 44"/>
                <a:gd name="T62" fmla="*/ 18 w 33"/>
                <a:gd name="T63" fmla="*/ 40 h 44"/>
                <a:gd name="T64" fmla="*/ 21 w 33"/>
                <a:gd name="T65" fmla="*/ 38 h 44"/>
                <a:gd name="T66" fmla="*/ 22 w 33"/>
                <a:gd name="T67" fmla="*/ 35 h 44"/>
                <a:gd name="T68" fmla="*/ 23 w 33"/>
                <a:gd name="T69" fmla="*/ 31 h 44"/>
                <a:gd name="T70" fmla="*/ 25 w 33"/>
                <a:gd name="T71" fmla="*/ 14 h 44"/>
                <a:gd name="T72" fmla="*/ 25 w 33"/>
                <a:gd name="T73" fmla="*/ 9 h 44"/>
                <a:gd name="T74" fmla="*/ 24 w 33"/>
                <a:gd name="T75" fmla="*/ 6 h 44"/>
                <a:gd name="T76" fmla="*/ 22 w 33"/>
                <a:gd name="T77" fmla="*/ 4 h 44"/>
                <a:gd name="T78" fmla="*/ 20 w 33"/>
                <a:gd name="T79" fmla="*/ 4 h 44"/>
                <a:gd name="T80" fmla="*/ 20 w 33"/>
                <a:gd name="T81" fmla="*/ 2 h 44"/>
                <a:gd name="T82" fmla="*/ 33 w 33"/>
                <a:gd name="T83" fmla="*/ 3 h 44"/>
                <a:gd name="T84" fmla="*/ 33 w 33"/>
                <a:gd name="T85" fmla="*/ 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3" h="44">
                  <a:moveTo>
                    <a:pt x="33" y="5"/>
                  </a:moveTo>
                  <a:cubicBezTo>
                    <a:pt x="33" y="5"/>
                    <a:pt x="32" y="5"/>
                    <a:pt x="31" y="5"/>
                  </a:cubicBezTo>
                  <a:cubicBezTo>
                    <a:pt x="30" y="5"/>
                    <a:pt x="30" y="6"/>
                    <a:pt x="29" y="6"/>
                  </a:cubicBezTo>
                  <a:cubicBezTo>
                    <a:pt x="29" y="6"/>
                    <a:pt x="28" y="7"/>
                    <a:pt x="28" y="9"/>
                  </a:cubicBezTo>
                  <a:cubicBezTo>
                    <a:pt x="28" y="10"/>
                    <a:pt x="27" y="12"/>
                    <a:pt x="27" y="14"/>
                  </a:cubicBezTo>
                  <a:cubicBezTo>
                    <a:pt x="25" y="32"/>
                    <a:pt x="25" y="32"/>
                    <a:pt x="25" y="32"/>
                  </a:cubicBezTo>
                  <a:cubicBezTo>
                    <a:pt x="25" y="34"/>
                    <a:pt x="25" y="36"/>
                    <a:pt x="24" y="38"/>
                  </a:cubicBezTo>
                  <a:cubicBezTo>
                    <a:pt x="23" y="40"/>
                    <a:pt x="22" y="41"/>
                    <a:pt x="20" y="42"/>
                  </a:cubicBezTo>
                  <a:cubicBezTo>
                    <a:pt x="19" y="43"/>
                    <a:pt x="18" y="44"/>
                    <a:pt x="16" y="44"/>
                  </a:cubicBezTo>
                  <a:cubicBezTo>
                    <a:pt x="15" y="44"/>
                    <a:pt x="14" y="44"/>
                    <a:pt x="12" y="44"/>
                  </a:cubicBezTo>
                  <a:cubicBezTo>
                    <a:pt x="10" y="44"/>
                    <a:pt x="9" y="44"/>
                    <a:pt x="7" y="43"/>
                  </a:cubicBezTo>
                  <a:cubicBezTo>
                    <a:pt x="6" y="42"/>
                    <a:pt x="5" y="41"/>
                    <a:pt x="4" y="40"/>
                  </a:cubicBezTo>
                  <a:cubicBezTo>
                    <a:pt x="3" y="38"/>
                    <a:pt x="2" y="37"/>
                    <a:pt x="2" y="36"/>
                  </a:cubicBezTo>
                  <a:cubicBezTo>
                    <a:pt x="1" y="34"/>
                    <a:pt x="1" y="33"/>
                    <a:pt x="1" y="31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5"/>
                    <a:pt x="4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2" y="3"/>
                    <a:pt x="12" y="3"/>
                  </a:cubicBezTo>
                  <a:cubicBezTo>
                    <a:pt x="11" y="3"/>
                    <a:pt x="11" y="3"/>
                    <a:pt x="10" y="4"/>
                  </a:cubicBezTo>
                  <a:cubicBezTo>
                    <a:pt x="10" y="4"/>
                    <a:pt x="9" y="4"/>
                    <a:pt x="9" y="5"/>
                  </a:cubicBezTo>
                  <a:cubicBezTo>
                    <a:pt x="9" y="5"/>
                    <a:pt x="9" y="6"/>
                    <a:pt x="9" y="6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1"/>
                    <a:pt x="6" y="32"/>
                    <a:pt x="6" y="33"/>
                  </a:cubicBezTo>
                  <a:cubicBezTo>
                    <a:pt x="6" y="34"/>
                    <a:pt x="7" y="36"/>
                    <a:pt x="7" y="37"/>
                  </a:cubicBezTo>
                  <a:cubicBezTo>
                    <a:pt x="8" y="38"/>
                    <a:pt x="8" y="39"/>
                    <a:pt x="9" y="40"/>
                  </a:cubicBezTo>
                  <a:cubicBezTo>
                    <a:pt x="10" y="40"/>
                    <a:pt x="12" y="41"/>
                    <a:pt x="13" y="41"/>
                  </a:cubicBezTo>
                  <a:cubicBezTo>
                    <a:pt x="15" y="41"/>
                    <a:pt x="17" y="41"/>
                    <a:pt x="18" y="40"/>
                  </a:cubicBezTo>
                  <a:cubicBezTo>
                    <a:pt x="19" y="40"/>
                    <a:pt x="20" y="39"/>
                    <a:pt x="21" y="38"/>
                  </a:cubicBezTo>
                  <a:cubicBezTo>
                    <a:pt x="21" y="37"/>
                    <a:pt x="22" y="36"/>
                    <a:pt x="22" y="35"/>
                  </a:cubicBezTo>
                  <a:cubicBezTo>
                    <a:pt x="23" y="34"/>
                    <a:pt x="23" y="32"/>
                    <a:pt x="23" y="31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5" y="12"/>
                    <a:pt x="25" y="10"/>
                    <a:pt x="25" y="9"/>
                  </a:cubicBezTo>
                  <a:cubicBezTo>
                    <a:pt x="25" y="7"/>
                    <a:pt x="25" y="6"/>
                    <a:pt x="24" y="6"/>
                  </a:cubicBezTo>
                  <a:cubicBezTo>
                    <a:pt x="24" y="5"/>
                    <a:pt x="23" y="5"/>
                    <a:pt x="22" y="4"/>
                  </a:cubicBezTo>
                  <a:cubicBezTo>
                    <a:pt x="21" y="4"/>
                    <a:pt x="20" y="4"/>
                    <a:pt x="20" y="4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33" y="3"/>
                    <a:pt x="33" y="3"/>
                    <a:pt x="33" y="3"/>
                  </a:cubicBezTo>
                  <a:lnTo>
                    <a:pt x="33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38"/>
            <p:cNvSpPr/>
            <p:nvPr/>
          </p:nvSpPr>
          <p:spPr bwMode="auto">
            <a:xfrm>
              <a:off x="-7599363" y="3889375"/>
              <a:ext cx="131763" cy="161925"/>
            </a:xfrm>
            <a:custGeom>
              <a:avLst/>
              <a:gdLst>
                <a:gd name="T0" fmla="*/ 35 w 35"/>
                <a:gd name="T1" fmla="*/ 2 h 43"/>
                <a:gd name="T2" fmla="*/ 33 w 35"/>
                <a:gd name="T3" fmla="*/ 3 h 43"/>
                <a:gd name="T4" fmla="*/ 31 w 35"/>
                <a:gd name="T5" fmla="*/ 4 h 43"/>
                <a:gd name="T6" fmla="*/ 30 w 35"/>
                <a:gd name="T7" fmla="*/ 7 h 43"/>
                <a:gd name="T8" fmla="*/ 30 w 35"/>
                <a:gd name="T9" fmla="*/ 12 h 43"/>
                <a:gd name="T10" fmla="*/ 30 w 35"/>
                <a:gd name="T11" fmla="*/ 43 h 43"/>
                <a:gd name="T12" fmla="*/ 28 w 35"/>
                <a:gd name="T13" fmla="*/ 43 h 43"/>
                <a:gd name="T14" fmla="*/ 8 w 35"/>
                <a:gd name="T15" fmla="*/ 8 h 43"/>
                <a:gd name="T16" fmla="*/ 8 w 35"/>
                <a:gd name="T17" fmla="*/ 30 h 43"/>
                <a:gd name="T18" fmla="*/ 8 w 35"/>
                <a:gd name="T19" fmla="*/ 35 h 43"/>
                <a:gd name="T20" fmla="*/ 9 w 35"/>
                <a:gd name="T21" fmla="*/ 38 h 43"/>
                <a:gd name="T22" fmla="*/ 11 w 35"/>
                <a:gd name="T23" fmla="*/ 39 h 43"/>
                <a:gd name="T24" fmla="*/ 14 w 35"/>
                <a:gd name="T25" fmla="*/ 40 h 43"/>
                <a:gd name="T26" fmla="*/ 14 w 35"/>
                <a:gd name="T27" fmla="*/ 42 h 43"/>
                <a:gd name="T28" fmla="*/ 0 w 35"/>
                <a:gd name="T29" fmla="*/ 42 h 43"/>
                <a:gd name="T30" fmla="*/ 0 w 35"/>
                <a:gd name="T31" fmla="*/ 40 h 43"/>
                <a:gd name="T32" fmla="*/ 2 w 35"/>
                <a:gd name="T33" fmla="*/ 39 h 43"/>
                <a:gd name="T34" fmla="*/ 4 w 35"/>
                <a:gd name="T35" fmla="*/ 39 h 43"/>
                <a:gd name="T36" fmla="*/ 5 w 35"/>
                <a:gd name="T37" fmla="*/ 36 h 43"/>
                <a:gd name="T38" fmla="*/ 6 w 35"/>
                <a:gd name="T39" fmla="*/ 30 h 43"/>
                <a:gd name="T40" fmla="*/ 6 w 35"/>
                <a:gd name="T41" fmla="*/ 9 h 43"/>
                <a:gd name="T42" fmla="*/ 6 w 35"/>
                <a:gd name="T43" fmla="*/ 7 h 43"/>
                <a:gd name="T44" fmla="*/ 5 w 35"/>
                <a:gd name="T45" fmla="*/ 5 h 43"/>
                <a:gd name="T46" fmla="*/ 2 w 35"/>
                <a:gd name="T47" fmla="*/ 3 h 43"/>
                <a:gd name="T48" fmla="*/ 0 w 35"/>
                <a:gd name="T49" fmla="*/ 2 h 43"/>
                <a:gd name="T50" fmla="*/ 0 w 35"/>
                <a:gd name="T51" fmla="*/ 0 h 43"/>
                <a:gd name="T52" fmla="*/ 9 w 35"/>
                <a:gd name="T53" fmla="*/ 0 h 43"/>
                <a:gd name="T54" fmla="*/ 27 w 35"/>
                <a:gd name="T55" fmla="*/ 32 h 43"/>
                <a:gd name="T56" fmla="*/ 28 w 35"/>
                <a:gd name="T57" fmla="*/ 12 h 43"/>
                <a:gd name="T58" fmla="*/ 27 w 35"/>
                <a:gd name="T59" fmla="*/ 7 h 43"/>
                <a:gd name="T60" fmla="*/ 26 w 35"/>
                <a:gd name="T61" fmla="*/ 4 h 43"/>
                <a:gd name="T62" fmla="*/ 24 w 35"/>
                <a:gd name="T63" fmla="*/ 3 h 43"/>
                <a:gd name="T64" fmla="*/ 22 w 35"/>
                <a:gd name="T65" fmla="*/ 2 h 43"/>
                <a:gd name="T66" fmla="*/ 22 w 35"/>
                <a:gd name="T67" fmla="*/ 0 h 43"/>
                <a:gd name="T68" fmla="*/ 35 w 35"/>
                <a:gd name="T69" fmla="*/ 0 h 43"/>
                <a:gd name="T70" fmla="*/ 35 w 35"/>
                <a:gd name="T71" fmla="*/ 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" h="43">
                  <a:moveTo>
                    <a:pt x="35" y="2"/>
                  </a:moveTo>
                  <a:cubicBezTo>
                    <a:pt x="35" y="2"/>
                    <a:pt x="34" y="3"/>
                    <a:pt x="33" y="3"/>
                  </a:cubicBezTo>
                  <a:cubicBezTo>
                    <a:pt x="32" y="3"/>
                    <a:pt x="32" y="3"/>
                    <a:pt x="31" y="4"/>
                  </a:cubicBezTo>
                  <a:cubicBezTo>
                    <a:pt x="31" y="4"/>
                    <a:pt x="30" y="5"/>
                    <a:pt x="30" y="7"/>
                  </a:cubicBezTo>
                  <a:cubicBezTo>
                    <a:pt x="30" y="8"/>
                    <a:pt x="30" y="10"/>
                    <a:pt x="30" y="12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8" y="32"/>
                    <a:pt x="8" y="34"/>
                    <a:pt x="8" y="35"/>
                  </a:cubicBezTo>
                  <a:cubicBezTo>
                    <a:pt x="8" y="37"/>
                    <a:pt x="9" y="38"/>
                    <a:pt x="9" y="38"/>
                  </a:cubicBezTo>
                  <a:cubicBezTo>
                    <a:pt x="10" y="39"/>
                    <a:pt x="10" y="39"/>
                    <a:pt x="11" y="39"/>
                  </a:cubicBezTo>
                  <a:cubicBezTo>
                    <a:pt x="13" y="40"/>
                    <a:pt x="13" y="40"/>
                    <a:pt x="14" y="40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" y="40"/>
                    <a:pt x="1" y="40"/>
                    <a:pt x="2" y="39"/>
                  </a:cubicBezTo>
                  <a:cubicBezTo>
                    <a:pt x="3" y="39"/>
                    <a:pt x="4" y="39"/>
                    <a:pt x="4" y="39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6" y="35"/>
                    <a:pt x="6" y="33"/>
                    <a:pt x="6" y="3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8"/>
                    <a:pt x="6" y="8"/>
                    <a:pt x="6" y="7"/>
                  </a:cubicBezTo>
                  <a:cubicBezTo>
                    <a:pt x="5" y="6"/>
                    <a:pt x="5" y="5"/>
                    <a:pt x="5" y="5"/>
                  </a:cubicBezTo>
                  <a:cubicBezTo>
                    <a:pt x="4" y="4"/>
                    <a:pt x="3" y="3"/>
                    <a:pt x="2" y="3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0"/>
                    <a:pt x="28" y="8"/>
                    <a:pt x="27" y="7"/>
                  </a:cubicBezTo>
                  <a:cubicBezTo>
                    <a:pt x="27" y="5"/>
                    <a:pt x="27" y="4"/>
                    <a:pt x="26" y="4"/>
                  </a:cubicBezTo>
                  <a:cubicBezTo>
                    <a:pt x="26" y="4"/>
                    <a:pt x="25" y="3"/>
                    <a:pt x="24" y="3"/>
                  </a:cubicBezTo>
                  <a:cubicBezTo>
                    <a:pt x="23" y="2"/>
                    <a:pt x="22" y="2"/>
                    <a:pt x="22" y="2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35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39"/>
            <p:cNvSpPr/>
            <p:nvPr/>
          </p:nvSpPr>
          <p:spPr bwMode="auto">
            <a:xfrm>
              <a:off x="-7426325" y="3883025"/>
              <a:ext cx="66675" cy="161925"/>
            </a:xfrm>
            <a:custGeom>
              <a:avLst/>
              <a:gdLst>
                <a:gd name="T0" fmla="*/ 18 w 18"/>
                <a:gd name="T1" fmla="*/ 42 h 43"/>
                <a:gd name="T2" fmla="*/ 3 w 18"/>
                <a:gd name="T3" fmla="*/ 43 h 43"/>
                <a:gd name="T4" fmla="*/ 3 w 18"/>
                <a:gd name="T5" fmla="*/ 41 h 43"/>
                <a:gd name="T6" fmla="*/ 5 w 18"/>
                <a:gd name="T7" fmla="*/ 41 h 43"/>
                <a:gd name="T8" fmla="*/ 7 w 18"/>
                <a:gd name="T9" fmla="*/ 40 h 43"/>
                <a:gd name="T10" fmla="*/ 8 w 18"/>
                <a:gd name="T11" fmla="*/ 39 h 43"/>
                <a:gd name="T12" fmla="*/ 8 w 18"/>
                <a:gd name="T13" fmla="*/ 37 h 43"/>
                <a:gd name="T14" fmla="*/ 5 w 18"/>
                <a:gd name="T15" fmla="*/ 7 h 43"/>
                <a:gd name="T16" fmla="*/ 5 w 18"/>
                <a:gd name="T17" fmla="*/ 5 h 43"/>
                <a:gd name="T18" fmla="*/ 4 w 18"/>
                <a:gd name="T19" fmla="*/ 4 h 43"/>
                <a:gd name="T20" fmla="*/ 2 w 18"/>
                <a:gd name="T21" fmla="*/ 3 h 43"/>
                <a:gd name="T22" fmla="*/ 0 w 18"/>
                <a:gd name="T23" fmla="*/ 3 h 43"/>
                <a:gd name="T24" fmla="*/ 0 w 18"/>
                <a:gd name="T25" fmla="*/ 1 h 43"/>
                <a:gd name="T26" fmla="*/ 15 w 18"/>
                <a:gd name="T27" fmla="*/ 0 h 43"/>
                <a:gd name="T28" fmla="*/ 15 w 18"/>
                <a:gd name="T29" fmla="*/ 2 h 43"/>
                <a:gd name="T30" fmla="*/ 13 w 18"/>
                <a:gd name="T31" fmla="*/ 2 h 43"/>
                <a:gd name="T32" fmla="*/ 11 w 18"/>
                <a:gd name="T33" fmla="*/ 3 h 43"/>
                <a:gd name="T34" fmla="*/ 10 w 18"/>
                <a:gd name="T35" fmla="*/ 4 h 43"/>
                <a:gd name="T36" fmla="*/ 10 w 18"/>
                <a:gd name="T37" fmla="*/ 6 h 43"/>
                <a:gd name="T38" fmla="*/ 13 w 18"/>
                <a:gd name="T39" fmla="*/ 36 h 43"/>
                <a:gd name="T40" fmla="*/ 13 w 18"/>
                <a:gd name="T41" fmla="*/ 38 h 43"/>
                <a:gd name="T42" fmla="*/ 14 w 18"/>
                <a:gd name="T43" fmla="*/ 39 h 43"/>
                <a:gd name="T44" fmla="*/ 16 w 18"/>
                <a:gd name="T45" fmla="*/ 40 h 43"/>
                <a:gd name="T46" fmla="*/ 18 w 18"/>
                <a:gd name="T47" fmla="*/ 40 h 43"/>
                <a:gd name="T48" fmla="*/ 18 w 18"/>
                <a:gd name="T49" fmla="*/ 4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" h="43">
                  <a:moveTo>
                    <a:pt x="18" y="42"/>
                  </a:moveTo>
                  <a:cubicBezTo>
                    <a:pt x="3" y="43"/>
                    <a:pt x="3" y="43"/>
                    <a:pt x="3" y="43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4" y="41"/>
                    <a:pt x="4" y="41"/>
                    <a:pt x="5" y="41"/>
                  </a:cubicBezTo>
                  <a:cubicBezTo>
                    <a:pt x="6" y="40"/>
                    <a:pt x="6" y="40"/>
                    <a:pt x="7" y="40"/>
                  </a:cubicBezTo>
                  <a:cubicBezTo>
                    <a:pt x="7" y="40"/>
                    <a:pt x="7" y="39"/>
                    <a:pt x="8" y="39"/>
                  </a:cubicBezTo>
                  <a:cubicBezTo>
                    <a:pt x="8" y="39"/>
                    <a:pt x="8" y="38"/>
                    <a:pt x="8" y="3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5" y="5"/>
                    <a:pt x="5" y="5"/>
                  </a:cubicBezTo>
                  <a:cubicBezTo>
                    <a:pt x="5" y="5"/>
                    <a:pt x="4" y="4"/>
                    <a:pt x="4" y="4"/>
                  </a:cubicBezTo>
                  <a:cubicBezTo>
                    <a:pt x="3" y="4"/>
                    <a:pt x="3" y="4"/>
                    <a:pt x="2" y="3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4" y="2"/>
                    <a:pt x="14" y="2"/>
                    <a:pt x="13" y="2"/>
                  </a:cubicBezTo>
                  <a:cubicBezTo>
                    <a:pt x="13" y="2"/>
                    <a:pt x="12" y="3"/>
                    <a:pt x="11" y="3"/>
                  </a:cubicBezTo>
                  <a:cubicBezTo>
                    <a:pt x="11" y="3"/>
                    <a:pt x="11" y="4"/>
                    <a:pt x="10" y="4"/>
                  </a:cubicBezTo>
                  <a:cubicBezTo>
                    <a:pt x="10" y="5"/>
                    <a:pt x="10" y="5"/>
                    <a:pt x="10" y="6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7"/>
                    <a:pt x="13" y="38"/>
                    <a:pt x="13" y="38"/>
                  </a:cubicBezTo>
                  <a:cubicBezTo>
                    <a:pt x="13" y="39"/>
                    <a:pt x="14" y="39"/>
                    <a:pt x="14" y="39"/>
                  </a:cubicBezTo>
                  <a:cubicBezTo>
                    <a:pt x="15" y="39"/>
                    <a:pt x="15" y="39"/>
                    <a:pt x="16" y="40"/>
                  </a:cubicBezTo>
                  <a:cubicBezTo>
                    <a:pt x="17" y="40"/>
                    <a:pt x="17" y="40"/>
                    <a:pt x="18" y="40"/>
                  </a:cubicBezTo>
                  <a:lnTo>
                    <a:pt x="18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40"/>
            <p:cNvSpPr/>
            <p:nvPr/>
          </p:nvSpPr>
          <p:spPr bwMode="auto">
            <a:xfrm>
              <a:off x="-7340600" y="3836988"/>
              <a:ext cx="120650" cy="177800"/>
            </a:xfrm>
            <a:custGeom>
              <a:avLst/>
              <a:gdLst>
                <a:gd name="T0" fmla="*/ 32 w 32"/>
                <a:gd name="T1" fmla="*/ 2 h 47"/>
                <a:gd name="T2" fmla="*/ 31 w 32"/>
                <a:gd name="T3" fmla="*/ 3 h 47"/>
                <a:gd name="T4" fmla="*/ 30 w 32"/>
                <a:gd name="T5" fmla="*/ 4 h 47"/>
                <a:gd name="T6" fmla="*/ 29 w 32"/>
                <a:gd name="T7" fmla="*/ 6 h 47"/>
                <a:gd name="T8" fmla="*/ 29 w 32"/>
                <a:gd name="T9" fmla="*/ 9 h 47"/>
                <a:gd name="T10" fmla="*/ 29 w 32"/>
                <a:gd name="T11" fmla="*/ 24 h 47"/>
                <a:gd name="T12" fmla="*/ 30 w 32"/>
                <a:gd name="T13" fmla="*/ 46 h 47"/>
                <a:gd name="T14" fmla="*/ 28 w 32"/>
                <a:gd name="T15" fmla="*/ 47 h 47"/>
                <a:gd name="T16" fmla="*/ 15 w 32"/>
                <a:gd name="T17" fmla="*/ 27 h 47"/>
                <a:gd name="T18" fmla="*/ 6 w 32"/>
                <a:gd name="T19" fmla="*/ 15 h 47"/>
                <a:gd name="T20" fmla="*/ 5 w 32"/>
                <a:gd name="T21" fmla="*/ 14 h 47"/>
                <a:gd name="T22" fmla="*/ 4 w 32"/>
                <a:gd name="T23" fmla="*/ 13 h 47"/>
                <a:gd name="T24" fmla="*/ 2 w 32"/>
                <a:gd name="T25" fmla="*/ 13 h 47"/>
                <a:gd name="T26" fmla="*/ 1 w 32"/>
                <a:gd name="T27" fmla="*/ 13 h 47"/>
                <a:gd name="T28" fmla="*/ 0 w 32"/>
                <a:gd name="T29" fmla="*/ 11 h 47"/>
                <a:gd name="T30" fmla="*/ 13 w 32"/>
                <a:gd name="T31" fmla="*/ 7 h 47"/>
                <a:gd name="T32" fmla="*/ 14 w 32"/>
                <a:gd name="T33" fmla="*/ 9 h 47"/>
                <a:gd name="T34" fmla="*/ 11 w 32"/>
                <a:gd name="T35" fmla="*/ 10 h 47"/>
                <a:gd name="T36" fmla="*/ 10 w 32"/>
                <a:gd name="T37" fmla="*/ 11 h 47"/>
                <a:gd name="T38" fmla="*/ 10 w 32"/>
                <a:gd name="T39" fmla="*/ 12 h 47"/>
                <a:gd name="T40" fmla="*/ 11 w 32"/>
                <a:gd name="T41" fmla="*/ 13 h 47"/>
                <a:gd name="T42" fmla="*/ 16 w 32"/>
                <a:gd name="T43" fmla="*/ 21 h 47"/>
                <a:gd name="T44" fmla="*/ 27 w 32"/>
                <a:gd name="T45" fmla="*/ 37 h 47"/>
                <a:gd name="T46" fmla="*/ 27 w 32"/>
                <a:gd name="T47" fmla="*/ 23 h 47"/>
                <a:gd name="T48" fmla="*/ 27 w 32"/>
                <a:gd name="T49" fmla="*/ 13 h 47"/>
                <a:gd name="T50" fmla="*/ 27 w 32"/>
                <a:gd name="T51" fmla="*/ 9 h 47"/>
                <a:gd name="T52" fmla="*/ 26 w 32"/>
                <a:gd name="T53" fmla="*/ 7 h 47"/>
                <a:gd name="T54" fmla="*/ 25 w 32"/>
                <a:gd name="T55" fmla="*/ 6 h 47"/>
                <a:gd name="T56" fmla="*/ 24 w 32"/>
                <a:gd name="T57" fmla="*/ 6 h 47"/>
                <a:gd name="T58" fmla="*/ 22 w 32"/>
                <a:gd name="T59" fmla="*/ 6 h 47"/>
                <a:gd name="T60" fmla="*/ 21 w 32"/>
                <a:gd name="T61" fmla="*/ 6 h 47"/>
                <a:gd name="T62" fmla="*/ 20 w 32"/>
                <a:gd name="T63" fmla="*/ 4 h 47"/>
                <a:gd name="T64" fmla="*/ 32 w 32"/>
                <a:gd name="T65" fmla="*/ 0 h 47"/>
                <a:gd name="T66" fmla="*/ 32 w 32"/>
                <a:gd name="T6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" h="47">
                  <a:moveTo>
                    <a:pt x="32" y="2"/>
                  </a:moveTo>
                  <a:cubicBezTo>
                    <a:pt x="32" y="3"/>
                    <a:pt x="31" y="3"/>
                    <a:pt x="31" y="3"/>
                  </a:cubicBezTo>
                  <a:cubicBezTo>
                    <a:pt x="31" y="4"/>
                    <a:pt x="30" y="4"/>
                    <a:pt x="30" y="4"/>
                  </a:cubicBezTo>
                  <a:cubicBezTo>
                    <a:pt x="30" y="5"/>
                    <a:pt x="29" y="6"/>
                    <a:pt x="29" y="6"/>
                  </a:cubicBezTo>
                  <a:cubicBezTo>
                    <a:pt x="29" y="7"/>
                    <a:pt x="29" y="8"/>
                    <a:pt x="29" y="9"/>
                  </a:cubicBezTo>
                  <a:cubicBezTo>
                    <a:pt x="29" y="12"/>
                    <a:pt x="29" y="17"/>
                    <a:pt x="29" y="24"/>
                  </a:cubicBezTo>
                  <a:cubicBezTo>
                    <a:pt x="29" y="31"/>
                    <a:pt x="29" y="38"/>
                    <a:pt x="30" y="46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23" y="40"/>
                    <a:pt x="19" y="34"/>
                    <a:pt x="15" y="27"/>
                  </a:cubicBezTo>
                  <a:cubicBezTo>
                    <a:pt x="11" y="21"/>
                    <a:pt x="8" y="17"/>
                    <a:pt x="6" y="15"/>
                  </a:cubicBezTo>
                  <a:cubicBezTo>
                    <a:pt x="6" y="15"/>
                    <a:pt x="6" y="14"/>
                    <a:pt x="5" y="14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3" y="13"/>
                    <a:pt x="3" y="13"/>
                    <a:pt x="2" y="13"/>
                  </a:cubicBezTo>
                  <a:cubicBezTo>
                    <a:pt x="2" y="13"/>
                    <a:pt x="1" y="13"/>
                    <a:pt x="1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2" y="9"/>
                    <a:pt x="12" y="9"/>
                    <a:pt x="11" y="10"/>
                  </a:cubicBezTo>
                  <a:cubicBezTo>
                    <a:pt x="10" y="10"/>
                    <a:pt x="10" y="11"/>
                    <a:pt x="10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2"/>
                    <a:pt x="11" y="12"/>
                    <a:pt x="11" y="13"/>
                  </a:cubicBezTo>
                  <a:cubicBezTo>
                    <a:pt x="12" y="14"/>
                    <a:pt x="14" y="17"/>
                    <a:pt x="16" y="21"/>
                  </a:cubicBezTo>
                  <a:cubicBezTo>
                    <a:pt x="19" y="25"/>
                    <a:pt x="23" y="30"/>
                    <a:pt x="27" y="37"/>
                  </a:cubicBezTo>
                  <a:cubicBezTo>
                    <a:pt x="27" y="33"/>
                    <a:pt x="27" y="29"/>
                    <a:pt x="27" y="23"/>
                  </a:cubicBezTo>
                  <a:cubicBezTo>
                    <a:pt x="27" y="18"/>
                    <a:pt x="27" y="15"/>
                    <a:pt x="27" y="13"/>
                  </a:cubicBezTo>
                  <a:cubicBezTo>
                    <a:pt x="27" y="11"/>
                    <a:pt x="27" y="10"/>
                    <a:pt x="27" y="9"/>
                  </a:cubicBezTo>
                  <a:cubicBezTo>
                    <a:pt x="26" y="8"/>
                    <a:pt x="26" y="8"/>
                    <a:pt x="26" y="7"/>
                  </a:cubicBezTo>
                  <a:cubicBezTo>
                    <a:pt x="26" y="7"/>
                    <a:pt x="26" y="6"/>
                    <a:pt x="25" y="6"/>
                  </a:cubicBezTo>
                  <a:cubicBezTo>
                    <a:pt x="25" y="6"/>
                    <a:pt x="24" y="6"/>
                    <a:pt x="24" y="6"/>
                  </a:cubicBezTo>
                  <a:cubicBezTo>
                    <a:pt x="23" y="6"/>
                    <a:pt x="23" y="6"/>
                    <a:pt x="22" y="6"/>
                  </a:cubicBezTo>
                  <a:cubicBezTo>
                    <a:pt x="22" y="6"/>
                    <a:pt x="21" y="6"/>
                    <a:pt x="21" y="6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3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41"/>
            <p:cNvSpPr/>
            <p:nvPr/>
          </p:nvSpPr>
          <p:spPr bwMode="auto">
            <a:xfrm>
              <a:off x="-7186613" y="3784600"/>
              <a:ext cx="161925" cy="184150"/>
            </a:xfrm>
            <a:custGeom>
              <a:avLst/>
              <a:gdLst>
                <a:gd name="T0" fmla="*/ 38 w 43"/>
                <a:gd name="T1" fmla="*/ 26 h 49"/>
                <a:gd name="T2" fmla="*/ 43 w 43"/>
                <a:gd name="T3" fmla="*/ 37 h 49"/>
                <a:gd name="T4" fmla="*/ 19 w 43"/>
                <a:gd name="T5" fmla="*/ 49 h 49"/>
                <a:gd name="T6" fmla="*/ 18 w 43"/>
                <a:gd name="T7" fmla="*/ 47 h 49"/>
                <a:gd name="T8" fmla="*/ 19 w 43"/>
                <a:gd name="T9" fmla="*/ 46 h 49"/>
                <a:gd name="T10" fmla="*/ 20 w 43"/>
                <a:gd name="T11" fmla="*/ 45 h 49"/>
                <a:gd name="T12" fmla="*/ 21 w 43"/>
                <a:gd name="T13" fmla="*/ 44 h 49"/>
                <a:gd name="T14" fmla="*/ 20 w 43"/>
                <a:gd name="T15" fmla="*/ 42 h 49"/>
                <a:gd name="T16" fmla="*/ 7 w 43"/>
                <a:gd name="T17" fmla="*/ 15 h 49"/>
                <a:gd name="T18" fmla="*/ 6 w 43"/>
                <a:gd name="T19" fmla="*/ 14 h 49"/>
                <a:gd name="T20" fmla="*/ 4 w 43"/>
                <a:gd name="T21" fmla="*/ 13 h 49"/>
                <a:gd name="T22" fmla="*/ 2 w 43"/>
                <a:gd name="T23" fmla="*/ 13 h 49"/>
                <a:gd name="T24" fmla="*/ 1 w 43"/>
                <a:gd name="T25" fmla="*/ 14 h 49"/>
                <a:gd name="T26" fmla="*/ 0 w 43"/>
                <a:gd name="T27" fmla="*/ 12 h 49"/>
                <a:gd name="T28" fmla="*/ 22 w 43"/>
                <a:gd name="T29" fmla="*/ 0 h 49"/>
                <a:gd name="T30" fmla="*/ 27 w 43"/>
                <a:gd name="T31" fmla="*/ 9 h 49"/>
                <a:gd name="T32" fmla="*/ 25 w 43"/>
                <a:gd name="T33" fmla="*/ 10 h 49"/>
                <a:gd name="T34" fmla="*/ 21 w 43"/>
                <a:gd name="T35" fmla="*/ 7 h 49"/>
                <a:gd name="T36" fmla="*/ 17 w 43"/>
                <a:gd name="T37" fmla="*/ 6 h 49"/>
                <a:gd name="T38" fmla="*/ 16 w 43"/>
                <a:gd name="T39" fmla="*/ 6 h 49"/>
                <a:gd name="T40" fmla="*/ 14 w 43"/>
                <a:gd name="T41" fmla="*/ 7 h 49"/>
                <a:gd name="T42" fmla="*/ 9 w 43"/>
                <a:gd name="T43" fmla="*/ 10 h 49"/>
                <a:gd name="T44" fmla="*/ 17 w 43"/>
                <a:gd name="T45" fmla="*/ 24 h 49"/>
                <a:gd name="T46" fmla="*/ 20 w 43"/>
                <a:gd name="T47" fmla="*/ 23 h 49"/>
                <a:gd name="T48" fmla="*/ 22 w 43"/>
                <a:gd name="T49" fmla="*/ 21 h 49"/>
                <a:gd name="T50" fmla="*/ 23 w 43"/>
                <a:gd name="T51" fmla="*/ 19 h 49"/>
                <a:gd name="T52" fmla="*/ 23 w 43"/>
                <a:gd name="T53" fmla="*/ 17 h 49"/>
                <a:gd name="T54" fmla="*/ 22 w 43"/>
                <a:gd name="T55" fmla="*/ 14 h 49"/>
                <a:gd name="T56" fmla="*/ 23 w 43"/>
                <a:gd name="T57" fmla="*/ 13 h 49"/>
                <a:gd name="T58" fmla="*/ 31 w 43"/>
                <a:gd name="T59" fmla="*/ 28 h 49"/>
                <a:gd name="T60" fmla="*/ 29 w 43"/>
                <a:gd name="T61" fmla="*/ 29 h 49"/>
                <a:gd name="T62" fmla="*/ 27 w 43"/>
                <a:gd name="T63" fmla="*/ 26 h 49"/>
                <a:gd name="T64" fmla="*/ 26 w 43"/>
                <a:gd name="T65" fmla="*/ 25 h 49"/>
                <a:gd name="T66" fmla="*/ 23 w 43"/>
                <a:gd name="T67" fmla="*/ 24 h 49"/>
                <a:gd name="T68" fmla="*/ 21 w 43"/>
                <a:gd name="T69" fmla="*/ 25 h 49"/>
                <a:gd name="T70" fmla="*/ 18 w 43"/>
                <a:gd name="T71" fmla="*/ 27 h 49"/>
                <a:gd name="T72" fmla="*/ 24 w 43"/>
                <a:gd name="T73" fmla="*/ 38 h 49"/>
                <a:gd name="T74" fmla="*/ 25 w 43"/>
                <a:gd name="T75" fmla="*/ 41 h 49"/>
                <a:gd name="T76" fmla="*/ 27 w 43"/>
                <a:gd name="T77" fmla="*/ 42 h 49"/>
                <a:gd name="T78" fmla="*/ 28 w 43"/>
                <a:gd name="T79" fmla="*/ 42 h 49"/>
                <a:gd name="T80" fmla="*/ 31 w 43"/>
                <a:gd name="T81" fmla="*/ 40 h 49"/>
                <a:gd name="T82" fmla="*/ 33 w 43"/>
                <a:gd name="T83" fmla="*/ 39 h 49"/>
                <a:gd name="T84" fmla="*/ 35 w 43"/>
                <a:gd name="T85" fmla="*/ 38 h 49"/>
                <a:gd name="T86" fmla="*/ 36 w 43"/>
                <a:gd name="T87" fmla="*/ 37 h 49"/>
                <a:gd name="T88" fmla="*/ 37 w 43"/>
                <a:gd name="T89" fmla="*/ 36 h 49"/>
                <a:gd name="T90" fmla="*/ 37 w 43"/>
                <a:gd name="T91" fmla="*/ 31 h 49"/>
                <a:gd name="T92" fmla="*/ 36 w 43"/>
                <a:gd name="T93" fmla="*/ 27 h 49"/>
                <a:gd name="T94" fmla="*/ 38 w 43"/>
                <a:gd name="T95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" h="49">
                  <a:moveTo>
                    <a:pt x="38" y="26"/>
                  </a:moveTo>
                  <a:cubicBezTo>
                    <a:pt x="43" y="37"/>
                    <a:pt x="43" y="37"/>
                    <a:pt x="43" y="37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9" y="47"/>
                    <a:pt x="19" y="46"/>
                  </a:cubicBezTo>
                  <a:cubicBezTo>
                    <a:pt x="20" y="46"/>
                    <a:pt x="20" y="46"/>
                    <a:pt x="20" y="45"/>
                  </a:cubicBezTo>
                  <a:cubicBezTo>
                    <a:pt x="21" y="45"/>
                    <a:pt x="21" y="44"/>
                    <a:pt x="21" y="44"/>
                  </a:cubicBezTo>
                  <a:cubicBezTo>
                    <a:pt x="21" y="43"/>
                    <a:pt x="21" y="43"/>
                    <a:pt x="20" y="42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3"/>
                    <a:pt x="5" y="13"/>
                    <a:pt x="4" y="13"/>
                  </a:cubicBezTo>
                  <a:cubicBezTo>
                    <a:pt x="4" y="13"/>
                    <a:pt x="3" y="13"/>
                    <a:pt x="2" y="13"/>
                  </a:cubicBezTo>
                  <a:cubicBezTo>
                    <a:pt x="2" y="13"/>
                    <a:pt x="1" y="13"/>
                    <a:pt x="1" y="1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4" y="9"/>
                    <a:pt x="23" y="8"/>
                    <a:pt x="21" y="7"/>
                  </a:cubicBezTo>
                  <a:cubicBezTo>
                    <a:pt x="20" y="6"/>
                    <a:pt x="18" y="5"/>
                    <a:pt x="17" y="6"/>
                  </a:cubicBezTo>
                  <a:cubicBezTo>
                    <a:pt x="17" y="6"/>
                    <a:pt x="16" y="6"/>
                    <a:pt x="16" y="6"/>
                  </a:cubicBezTo>
                  <a:cubicBezTo>
                    <a:pt x="15" y="7"/>
                    <a:pt x="15" y="7"/>
                    <a:pt x="14" y="7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1" y="22"/>
                    <a:pt x="22" y="22"/>
                    <a:pt x="22" y="21"/>
                  </a:cubicBezTo>
                  <a:cubicBezTo>
                    <a:pt x="22" y="21"/>
                    <a:pt x="23" y="20"/>
                    <a:pt x="23" y="19"/>
                  </a:cubicBezTo>
                  <a:cubicBezTo>
                    <a:pt x="23" y="19"/>
                    <a:pt x="23" y="18"/>
                    <a:pt x="23" y="17"/>
                  </a:cubicBezTo>
                  <a:cubicBezTo>
                    <a:pt x="22" y="16"/>
                    <a:pt x="22" y="15"/>
                    <a:pt x="22" y="14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29" y="29"/>
                    <a:pt x="29" y="29"/>
                    <a:pt x="29" y="29"/>
                  </a:cubicBezTo>
                  <a:cubicBezTo>
                    <a:pt x="29" y="28"/>
                    <a:pt x="28" y="27"/>
                    <a:pt x="27" y="26"/>
                  </a:cubicBezTo>
                  <a:cubicBezTo>
                    <a:pt x="27" y="26"/>
                    <a:pt x="26" y="25"/>
                    <a:pt x="26" y="25"/>
                  </a:cubicBezTo>
                  <a:cubicBezTo>
                    <a:pt x="25" y="24"/>
                    <a:pt x="24" y="24"/>
                    <a:pt x="23" y="24"/>
                  </a:cubicBezTo>
                  <a:cubicBezTo>
                    <a:pt x="23" y="24"/>
                    <a:pt x="22" y="25"/>
                    <a:pt x="21" y="25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9"/>
                    <a:pt x="25" y="40"/>
                    <a:pt x="25" y="41"/>
                  </a:cubicBezTo>
                  <a:cubicBezTo>
                    <a:pt x="26" y="41"/>
                    <a:pt x="26" y="41"/>
                    <a:pt x="27" y="42"/>
                  </a:cubicBezTo>
                  <a:cubicBezTo>
                    <a:pt x="27" y="42"/>
                    <a:pt x="28" y="42"/>
                    <a:pt x="28" y="42"/>
                  </a:cubicBezTo>
                  <a:cubicBezTo>
                    <a:pt x="29" y="41"/>
                    <a:pt x="30" y="41"/>
                    <a:pt x="31" y="40"/>
                  </a:cubicBezTo>
                  <a:cubicBezTo>
                    <a:pt x="31" y="40"/>
                    <a:pt x="32" y="40"/>
                    <a:pt x="33" y="39"/>
                  </a:cubicBezTo>
                  <a:cubicBezTo>
                    <a:pt x="34" y="39"/>
                    <a:pt x="34" y="39"/>
                    <a:pt x="35" y="38"/>
                  </a:cubicBezTo>
                  <a:cubicBezTo>
                    <a:pt x="35" y="38"/>
                    <a:pt x="36" y="38"/>
                    <a:pt x="36" y="37"/>
                  </a:cubicBezTo>
                  <a:cubicBezTo>
                    <a:pt x="36" y="37"/>
                    <a:pt x="37" y="36"/>
                    <a:pt x="37" y="36"/>
                  </a:cubicBezTo>
                  <a:cubicBezTo>
                    <a:pt x="37" y="35"/>
                    <a:pt x="37" y="33"/>
                    <a:pt x="37" y="31"/>
                  </a:cubicBezTo>
                  <a:cubicBezTo>
                    <a:pt x="37" y="29"/>
                    <a:pt x="36" y="27"/>
                    <a:pt x="36" y="27"/>
                  </a:cubicBezTo>
                  <a:lnTo>
                    <a:pt x="38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42"/>
            <p:cNvSpPr>
              <a:spLocks noEditPoints="1"/>
            </p:cNvSpPr>
            <p:nvPr/>
          </p:nvSpPr>
          <p:spPr bwMode="auto">
            <a:xfrm>
              <a:off x="-7051675" y="3721100"/>
              <a:ext cx="192088" cy="168275"/>
            </a:xfrm>
            <a:custGeom>
              <a:avLst/>
              <a:gdLst>
                <a:gd name="T0" fmla="*/ 51 w 51"/>
                <a:gd name="T1" fmla="*/ 26 h 45"/>
                <a:gd name="T2" fmla="*/ 44 w 51"/>
                <a:gd name="T3" fmla="*/ 31 h 45"/>
                <a:gd name="T4" fmla="*/ 34 w 51"/>
                <a:gd name="T5" fmla="*/ 26 h 45"/>
                <a:gd name="T6" fmla="*/ 24 w 51"/>
                <a:gd name="T7" fmla="*/ 22 h 45"/>
                <a:gd name="T8" fmla="*/ 22 w 51"/>
                <a:gd name="T9" fmla="*/ 24 h 45"/>
                <a:gd name="T10" fmla="*/ 29 w 51"/>
                <a:gd name="T11" fmla="*/ 35 h 45"/>
                <a:gd name="T12" fmla="*/ 31 w 51"/>
                <a:gd name="T13" fmla="*/ 36 h 45"/>
                <a:gd name="T14" fmla="*/ 32 w 51"/>
                <a:gd name="T15" fmla="*/ 37 h 45"/>
                <a:gd name="T16" fmla="*/ 34 w 51"/>
                <a:gd name="T17" fmla="*/ 36 h 45"/>
                <a:gd name="T18" fmla="*/ 35 w 51"/>
                <a:gd name="T19" fmla="*/ 35 h 45"/>
                <a:gd name="T20" fmla="*/ 37 w 51"/>
                <a:gd name="T21" fmla="*/ 37 h 45"/>
                <a:gd name="T22" fmla="*/ 25 w 51"/>
                <a:gd name="T23" fmla="*/ 45 h 45"/>
                <a:gd name="T24" fmla="*/ 24 w 51"/>
                <a:gd name="T25" fmla="*/ 43 h 45"/>
                <a:gd name="T26" fmla="*/ 25 w 51"/>
                <a:gd name="T27" fmla="*/ 42 h 45"/>
                <a:gd name="T28" fmla="*/ 26 w 51"/>
                <a:gd name="T29" fmla="*/ 41 h 45"/>
                <a:gd name="T30" fmla="*/ 26 w 51"/>
                <a:gd name="T31" fmla="*/ 40 h 45"/>
                <a:gd name="T32" fmla="*/ 26 w 51"/>
                <a:gd name="T33" fmla="*/ 38 h 45"/>
                <a:gd name="T34" fmla="*/ 17 w 51"/>
                <a:gd name="T35" fmla="*/ 26 h 45"/>
                <a:gd name="T36" fmla="*/ 17 w 51"/>
                <a:gd name="T37" fmla="*/ 18 h 45"/>
                <a:gd name="T38" fmla="*/ 20 w 51"/>
                <a:gd name="T39" fmla="*/ 22 h 45"/>
                <a:gd name="T40" fmla="*/ 22 w 51"/>
                <a:gd name="T41" fmla="*/ 20 h 45"/>
                <a:gd name="T42" fmla="*/ 25 w 51"/>
                <a:gd name="T43" fmla="*/ 15 h 45"/>
                <a:gd name="T44" fmla="*/ 23 w 51"/>
                <a:gd name="T45" fmla="*/ 8 h 45"/>
                <a:gd name="T46" fmla="*/ 18 w 51"/>
                <a:gd name="T47" fmla="*/ 4 h 45"/>
                <a:gd name="T48" fmla="*/ 17 w 51"/>
                <a:gd name="T49" fmla="*/ 4 h 45"/>
                <a:gd name="T50" fmla="*/ 17 w 51"/>
                <a:gd name="T51" fmla="*/ 0 h 45"/>
                <a:gd name="T52" fmla="*/ 20 w 51"/>
                <a:gd name="T53" fmla="*/ 0 h 45"/>
                <a:gd name="T54" fmla="*/ 23 w 51"/>
                <a:gd name="T55" fmla="*/ 1 h 45"/>
                <a:gd name="T56" fmla="*/ 27 w 51"/>
                <a:gd name="T57" fmla="*/ 4 h 45"/>
                <a:gd name="T58" fmla="*/ 29 w 51"/>
                <a:gd name="T59" fmla="*/ 8 h 45"/>
                <a:gd name="T60" fmla="*/ 29 w 51"/>
                <a:gd name="T61" fmla="*/ 12 h 45"/>
                <a:gd name="T62" fmla="*/ 29 w 51"/>
                <a:gd name="T63" fmla="*/ 15 h 45"/>
                <a:gd name="T64" fmla="*/ 27 w 51"/>
                <a:gd name="T65" fmla="*/ 18 h 45"/>
                <a:gd name="T66" fmla="*/ 34 w 51"/>
                <a:gd name="T67" fmla="*/ 21 h 45"/>
                <a:gd name="T68" fmla="*/ 42 w 51"/>
                <a:gd name="T69" fmla="*/ 24 h 45"/>
                <a:gd name="T70" fmla="*/ 45 w 51"/>
                <a:gd name="T71" fmla="*/ 25 h 45"/>
                <a:gd name="T72" fmla="*/ 47 w 51"/>
                <a:gd name="T73" fmla="*/ 25 h 45"/>
                <a:gd name="T74" fmla="*/ 48 w 51"/>
                <a:gd name="T75" fmla="*/ 25 h 45"/>
                <a:gd name="T76" fmla="*/ 50 w 51"/>
                <a:gd name="T77" fmla="*/ 24 h 45"/>
                <a:gd name="T78" fmla="*/ 51 w 51"/>
                <a:gd name="T79" fmla="*/ 26 h 45"/>
                <a:gd name="T80" fmla="*/ 17 w 51"/>
                <a:gd name="T81" fmla="*/ 26 h 45"/>
                <a:gd name="T82" fmla="*/ 7 w 51"/>
                <a:gd name="T83" fmla="*/ 13 h 45"/>
                <a:gd name="T84" fmla="*/ 6 w 51"/>
                <a:gd name="T85" fmla="*/ 12 h 45"/>
                <a:gd name="T86" fmla="*/ 5 w 51"/>
                <a:gd name="T87" fmla="*/ 12 h 45"/>
                <a:gd name="T88" fmla="*/ 3 w 51"/>
                <a:gd name="T89" fmla="*/ 12 h 45"/>
                <a:gd name="T90" fmla="*/ 2 w 51"/>
                <a:gd name="T91" fmla="*/ 13 h 45"/>
                <a:gd name="T92" fmla="*/ 0 w 51"/>
                <a:gd name="T93" fmla="*/ 11 h 45"/>
                <a:gd name="T94" fmla="*/ 12 w 51"/>
                <a:gd name="T95" fmla="*/ 2 h 45"/>
                <a:gd name="T96" fmla="*/ 16 w 51"/>
                <a:gd name="T97" fmla="*/ 0 h 45"/>
                <a:gd name="T98" fmla="*/ 17 w 51"/>
                <a:gd name="T99" fmla="*/ 0 h 45"/>
                <a:gd name="T100" fmla="*/ 17 w 51"/>
                <a:gd name="T101" fmla="*/ 4 h 45"/>
                <a:gd name="T102" fmla="*/ 12 w 51"/>
                <a:gd name="T103" fmla="*/ 5 h 45"/>
                <a:gd name="T104" fmla="*/ 9 w 51"/>
                <a:gd name="T105" fmla="*/ 8 h 45"/>
                <a:gd name="T106" fmla="*/ 17 w 51"/>
                <a:gd name="T107" fmla="*/ 18 h 45"/>
                <a:gd name="T108" fmla="*/ 17 w 51"/>
                <a:gd name="T109" fmla="*/ 2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1" h="45">
                  <a:moveTo>
                    <a:pt x="51" y="26"/>
                  </a:moveTo>
                  <a:cubicBezTo>
                    <a:pt x="44" y="31"/>
                    <a:pt x="44" y="31"/>
                    <a:pt x="44" y="31"/>
                  </a:cubicBezTo>
                  <a:cubicBezTo>
                    <a:pt x="40" y="29"/>
                    <a:pt x="37" y="28"/>
                    <a:pt x="34" y="26"/>
                  </a:cubicBezTo>
                  <a:cubicBezTo>
                    <a:pt x="31" y="25"/>
                    <a:pt x="28" y="24"/>
                    <a:pt x="24" y="22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30" y="35"/>
                    <a:pt x="30" y="36"/>
                    <a:pt x="31" y="36"/>
                  </a:cubicBezTo>
                  <a:cubicBezTo>
                    <a:pt x="31" y="37"/>
                    <a:pt x="32" y="37"/>
                    <a:pt x="32" y="37"/>
                  </a:cubicBezTo>
                  <a:cubicBezTo>
                    <a:pt x="33" y="36"/>
                    <a:pt x="33" y="36"/>
                    <a:pt x="34" y="36"/>
                  </a:cubicBezTo>
                  <a:cubicBezTo>
                    <a:pt x="34" y="36"/>
                    <a:pt x="35" y="35"/>
                    <a:pt x="35" y="35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4" y="43"/>
                    <a:pt x="24" y="43"/>
                    <a:pt x="24" y="43"/>
                  </a:cubicBezTo>
                  <a:cubicBezTo>
                    <a:pt x="24" y="43"/>
                    <a:pt x="25" y="43"/>
                    <a:pt x="25" y="42"/>
                  </a:cubicBezTo>
                  <a:cubicBezTo>
                    <a:pt x="26" y="42"/>
                    <a:pt x="26" y="41"/>
                    <a:pt x="26" y="41"/>
                  </a:cubicBezTo>
                  <a:cubicBezTo>
                    <a:pt x="27" y="41"/>
                    <a:pt x="27" y="40"/>
                    <a:pt x="26" y="40"/>
                  </a:cubicBezTo>
                  <a:cubicBezTo>
                    <a:pt x="26" y="39"/>
                    <a:pt x="26" y="38"/>
                    <a:pt x="26" y="38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4" y="19"/>
                    <a:pt x="25" y="17"/>
                    <a:pt x="25" y="15"/>
                  </a:cubicBezTo>
                  <a:cubicBezTo>
                    <a:pt x="25" y="13"/>
                    <a:pt x="24" y="10"/>
                    <a:pt x="23" y="8"/>
                  </a:cubicBezTo>
                  <a:cubicBezTo>
                    <a:pt x="21" y="6"/>
                    <a:pt x="19" y="5"/>
                    <a:pt x="18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4" y="2"/>
                    <a:pt x="26" y="3"/>
                    <a:pt x="27" y="4"/>
                  </a:cubicBezTo>
                  <a:cubicBezTo>
                    <a:pt x="28" y="5"/>
                    <a:pt x="28" y="7"/>
                    <a:pt x="29" y="8"/>
                  </a:cubicBezTo>
                  <a:cubicBezTo>
                    <a:pt x="29" y="9"/>
                    <a:pt x="29" y="10"/>
                    <a:pt x="29" y="12"/>
                  </a:cubicBezTo>
                  <a:cubicBezTo>
                    <a:pt x="29" y="13"/>
                    <a:pt x="29" y="14"/>
                    <a:pt x="29" y="15"/>
                  </a:cubicBezTo>
                  <a:cubicBezTo>
                    <a:pt x="28" y="16"/>
                    <a:pt x="28" y="17"/>
                    <a:pt x="27" y="18"/>
                  </a:cubicBezTo>
                  <a:cubicBezTo>
                    <a:pt x="30" y="19"/>
                    <a:pt x="32" y="20"/>
                    <a:pt x="34" y="21"/>
                  </a:cubicBezTo>
                  <a:cubicBezTo>
                    <a:pt x="36" y="22"/>
                    <a:pt x="39" y="23"/>
                    <a:pt x="42" y="24"/>
                  </a:cubicBezTo>
                  <a:cubicBezTo>
                    <a:pt x="43" y="25"/>
                    <a:pt x="44" y="25"/>
                    <a:pt x="45" y="25"/>
                  </a:cubicBezTo>
                  <a:cubicBezTo>
                    <a:pt x="45" y="25"/>
                    <a:pt x="46" y="26"/>
                    <a:pt x="47" y="25"/>
                  </a:cubicBezTo>
                  <a:cubicBezTo>
                    <a:pt x="47" y="25"/>
                    <a:pt x="48" y="25"/>
                    <a:pt x="48" y="25"/>
                  </a:cubicBezTo>
                  <a:cubicBezTo>
                    <a:pt x="49" y="25"/>
                    <a:pt x="49" y="25"/>
                    <a:pt x="50" y="24"/>
                  </a:cubicBezTo>
                  <a:lnTo>
                    <a:pt x="51" y="26"/>
                  </a:lnTo>
                  <a:close/>
                  <a:moveTo>
                    <a:pt x="17" y="26"/>
                  </a:move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2"/>
                    <a:pt x="6" y="12"/>
                  </a:cubicBezTo>
                  <a:cubicBezTo>
                    <a:pt x="6" y="12"/>
                    <a:pt x="5" y="12"/>
                    <a:pt x="5" y="12"/>
                  </a:cubicBezTo>
                  <a:cubicBezTo>
                    <a:pt x="4" y="12"/>
                    <a:pt x="4" y="12"/>
                    <a:pt x="3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4" y="1"/>
                    <a:pt x="15" y="1"/>
                    <a:pt x="16" y="0"/>
                  </a:cubicBezTo>
                  <a:cubicBezTo>
                    <a:pt x="16" y="0"/>
                    <a:pt x="17" y="0"/>
                    <a:pt x="17" y="0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6" y="4"/>
                    <a:pt x="14" y="4"/>
                    <a:pt x="12" y="5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7" y="18"/>
                    <a:pt x="17" y="18"/>
                    <a:pt x="17" y="18"/>
                  </a:cubicBezTo>
                  <a:lnTo>
                    <a:pt x="17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43"/>
            <p:cNvSpPr/>
            <p:nvPr/>
          </p:nvSpPr>
          <p:spPr bwMode="auto">
            <a:xfrm>
              <a:off x="-6905625" y="3619500"/>
              <a:ext cx="136525" cy="168275"/>
            </a:xfrm>
            <a:custGeom>
              <a:avLst/>
              <a:gdLst>
                <a:gd name="T0" fmla="*/ 26 w 36"/>
                <a:gd name="T1" fmla="*/ 17 h 45"/>
                <a:gd name="T2" fmla="*/ 29 w 36"/>
                <a:gd name="T3" fmla="*/ 18 h 45"/>
                <a:gd name="T4" fmla="*/ 32 w 36"/>
                <a:gd name="T5" fmla="*/ 21 h 45"/>
                <a:gd name="T6" fmla="*/ 36 w 36"/>
                <a:gd name="T7" fmla="*/ 30 h 45"/>
                <a:gd name="T8" fmla="*/ 33 w 36"/>
                <a:gd name="T9" fmla="*/ 38 h 45"/>
                <a:gd name="T10" fmla="*/ 29 w 36"/>
                <a:gd name="T11" fmla="*/ 40 h 45"/>
                <a:gd name="T12" fmla="*/ 25 w 36"/>
                <a:gd name="T13" fmla="*/ 41 h 45"/>
                <a:gd name="T14" fmla="*/ 25 w 36"/>
                <a:gd name="T15" fmla="*/ 44 h 45"/>
                <a:gd name="T16" fmla="*/ 24 w 36"/>
                <a:gd name="T17" fmla="*/ 45 h 45"/>
                <a:gd name="T18" fmla="*/ 14 w 36"/>
                <a:gd name="T19" fmla="*/ 34 h 45"/>
                <a:gd name="T20" fmla="*/ 15 w 36"/>
                <a:gd name="T21" fmla="*/ 33 h 45"/>
                <a:gd name="T22" fmla="*/ 20 w 36"/>
                <a:gd name="T23" fmla="*/ 36 h 45"/>
                <a:gd name="T24" fmla="*/ 24 w 36"/>
                <a:gd name="T25" fmla="*/ 37 h 45"/>
                <a:gd name="T26" fmla="*/ 28 w 36"/>
                <a:gd name="T27" fmla="*/ 38 h 45"/>
                <a:gd name="T28" fmla="*/ 31 w 36"/>
                <a:gd name="T29" fmla="*/ 36 h 45"/>
                <a:gd name="T30" fmla="*/ 33 w 36"/>
                <a:gd name="T31" fmla="*/ 34 h 45"/>
                <a:gd name="T32" fmla="*/ 33 w 36"/>
                <a:gd name="T33" fmla="*/ 31 h 45"/>
                <a:gd name="T34" fmla="*/ 33 w 36"/>
                <a:gd name="T35" fmla="*/ 29 h 45"/>
                <a:gd name="T36" fmla="*/ 31 w 36"/>
                <a:gd name="T37" fmla="*/ 26 h 45"/>
                <a:gd name="T38" fmla="*/ 27 w 36"/>
                <a:gd name="T39" fmla="*/ 24 h 45"/>
                <a:gd name="T40" fmla="*/ 22 w 36"/>
                <a:gd name="T41" fmla="*/ 23 h 45"/>
                <a:gd name="T42" fmla="*/ 18 w 36"/>
                <a:gd name="T43" fmla="*/ 24 h 45"/>
                <a:gd name="T44" fmla="*/ 15 w 36"/>
                <a:gd name="T45" fmla="*/ 25 h 45"/>
                <a:gd name="T46" fmla="*/ 9 w 36"/>
                <a:gd name="T47" fmla="*/ 25 h 45"/>
                <a:gd name="T48" fmla="*/ 3 w 36"/>
                <a:gd name="T49" fmla="*/ 21 h 45"/>
                <a:gd name="T50" fmla="*/ 1 w 36"/>
                <a:gd name="T51" fmla="*/ 17 h 45"/>
                <a:gd name="T52" fmla="*/ 0 w 36"/>
                <a:gd name="T53" fmla="*/ 13 h 45"/>
                <a:gd name="T54" fmla="*/ 0 w 36"/>
                <a:gd name="T55" fmla="*/ 9 h 45"/>
                <a:gd name="T56" fmla="*/ 3 w 36"/>
                <a:gd name="T57" fmla="*/ 6 h 45"/>
                <a:gd name="T58" fmla="*/ 6 w 36"/>
                <a:gd name="T59" fmla="*/ 4 h 45"/>
                <a:gd name="T60" fmla="*/ 10 w 36"/>
                <a:gd name="T61" fmla="*/ 3 h 45"/>
                <a:gd name="T62" fmla="*/ 9 w 36"/>
                <a:gd name="T63" fmla="*/ 1 h 45"/>
                <a:gd name="T64" fmla="*/ 11 w 36"/>
                <a:gd name="T65" fmla="*/ 0 h 45"/>
                <a:gd name="T66" fmla="*/ 20 w 36"/>
                <a:gd name="T67" fmla="*/ 10 h 45"/>
                <a:gd name="T68" fmla="*/ 19 w 36"/>
                <a:gd name="T69" fmla="*/ 11 h 45"/>
                <a:gd name="T70" fmla="*/ 15 w 36"/>
                <a:gd name="T71" fmla="*/ 9 h 45"/>
                <a:gd name="T72" fmla="*/ 11 w 36"/>
                <a:gd name="T73" fmla="*/ 7 h 45"/>
                <a:gd name="T74" fmla="*/ 7 w 36"/>
                <a:gd name="T75" fmla="*/ 7 h 45"/>
                <a:gd name="T76" fmla="*/ 4 w 36"/>
                <a:gd name="T77" fmla="*/ 8 h 45"/>
                <a:gd name="T78" fmla="*/ 3 w 36"/>
                <a:gd name="T79" fmla="*/ 12 h 45"/>
                <a:gd name="T80" fmla="*/ 4 w 36"/>
                <a:gd name="T81" fmla="*/ 16 h 45"/>
                <a:gd name="T82" fmla="*/ 8 w 36"/>
                <a:gd name="T83" fmla="*/ 19 h 45"/>
                <a:gd name="T84" fmla="*/ 12 w 36"/>
                <a:gd name="T85" fmla="*/ 19 h 45"/>
                <a:gd name="T86" fmla="*/ 16 w 36"/>
                <a:gd name="T87" fmla="*/ 18 h 45"/>
                <a:gd name="T88" fmla="*/ 19 w 36"/>
                <a:gd name="T89" fmla="*/ 17 h 45"/>
                <a:gd name="T90" fmla="*/ 23 w 36"/>
                <a:gd name="T91" fmla="*/ 17 h 45"/>
                <a:gd name="T92" fmla="*/ 26 w 36"/>
                <a:gd name="T93" fmla="*/ 1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6" h="45">
                  <a:moveTo>
                    <a:pt x="26" y="17"/>
                  </a:moveTo>
                  <a:cubicBezTo>
                    <a:pt x="27" y="17"/>
                    <a:pt x="28" y="18"/>
                    <a:pt x="29" y="18"/>
                  </a:cubicBezTo>
                  <a:cubicBezTo>
                    <a:pt x="30" y="19"/>
                    <a:pt x="31" y="20"/>
                    <a:pt x="32" y="21"/>
                  </a:cubicBezTo>
                  <a:cubicBezTo>
                    <a:pt x="35" y="24"/>
                    <a:pt x="36" y="27"/>
                    <a:pt x="36" y="30"/>
                  </a:cubicBezTo>
                  <a:cubicBezTo>
                    <a:pt x="36" y="33"/>
                    <a:pt x="35" y="36"/>
                    <a:pt x="33" y="38"/>
                  </a:cubicBezTo>
                  <a:cubicBezTo>
                    <a:pt x="32" y="39"/>
                    <a:pt x="30" y="40"/>
                    <a:pt x="29" y="40"/>
                  </a:cubicBezTo>
                  <a:cubicBezTo>
                    <a:pt x="27" y="41"/>
                    <a:pt x="26" y="41"/>
                    <a:pt x="25" y="41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7" y="34"/>
                    <a:pt x="18" y="35"/>
                    <a:pt x="20" y="36"/>
                  </a:cubicBezTo>
                  <a:cubicBezTo>
                    <a:pt x="21" y="37"/>
                    <a:pt x="22" y="37"/>
                    <a:pt x="24" y="37"/>
                  </a:cubicBezTo>
                  <a:cubicBezTo>
                    <a:pt x="25" y="38"/>
                    <a:pt x="26" y="38"/>
                    <a:pt x="28" y="38"/>
                  </a:cubicBezTo>
                  <a:cubicBezTo>
                    <a:pt x="29" y="37"/>
                    <a:pt x="30" y="37"/>
                    <a:pt x="31" y="36"/>
                  </a:cubicBezTo>
                  <a:cubicBezTo>
                    <a:pt x="32" y="35"/>
                    <a:pt x="33" y="34"/>
                    <a:pt x="33" y="34"/>
                  </a:cubicBezTo>
                  <a:cubicBezTo>
                    <a:pt x="33" y="33"/>
                    <a:pt x="33" y="32"/>
                    <a:pt x="33" y="31"/>
                  </a:cubicBezTo>
                  <a:cubicBezTo>
                    <a:pt x="33" y="30"/>
                    <a:pt x="33" y="30"/>
                    <a:pt x="33" y="29"/>
                  </a:cubicBezTo>
                  <a:cubicBezTo>
                    <a:pt x="32" y="28"/>
                    <a:pt x="32" y="27"/>
                    <a:pt x="31" y="26"/>
                  </a:cubicBezTo>
                  <a:cubicBezTo>
                    <a:pt x="30" y="25"/>
                    <a:pt x="28" y="24"/>
                    <a:pt x="27" y="24"/>
                  </a:cubicBezTo>
                  <a:cubicBezTo>
                    <a:pt x="25" y="23"/>
                    <a:pt x="24" y="23"/>
                    <a:pt x="22" y="23"/>
                  </a:cubicBezTo>
                  <a:cubicBezTo>
                    <a:pt x="21" y="24"/>
                    <a:pt x="20" y="24"/>
                    <a:pt x="18" y="24"/>
                  </a:cubicBezTo>
                  <a:cubicBezTo>
                    <a:pt x="17" y="25"/>
                    <a:pt x="16" y="25"/>
                    <a:pt x="15" y="25"/>
                  </a:cubicBezTo>
                  <a:cubicBezTo>
                    <a:pt x="13" y="26"/>
                    <a:pt x="11" y="26"/>
                    <a:pt x="9" y="25"/>
                  </a:cubicBezTo>
                  <a:cubicBezTo>
                    <a:pt x="7" y="25"/>
                    <a:pt x="5" y="23"/>
                    <a:pt x="3" y="21"/>
                  </a:cubicBezTo>
                  <a:cubicBezTo>
                    <a:pt x="2" y="20"/>
                    <a:pt x="1" y="19"/>
                    <a:pt x="1" y="17"/>
                  </a:cubicBezTo>
                  <a:cubicBezTo>
                    <a:pt x="0" y="16"/>
                    <a:pt x="0" y="15"/>
                    <a:pt x="0" y="13"/>
                  </a:cubicBezTo>
                  <a:cubicBezTo>
                    <a:pt x="0" y="12"/>
                    <a:pt x="0" y="10"/>
                    <a:pt x="0" y="9"/>
                  </a:cubicBezTo>
                  <a:cubicBezTo>
                    <a:pt x="1" y="8"/>
                    <a:pt x="2" y="7"/>
                    <a:pt x="3" y="6"/>
                  </a:cubicBezTo>
                  <a:cubicBezTo>
                    <a:pt x="4" y="5"/>
                    <a:pt x="5" y="4"/>
                    <a:pt x="6" y="4"/>
                  </a:cubicBezTo>
                  <a:cubicBezTo>
                    <a:pt x="7" y="4"/>
                    <a:pt x="9" y="3"/>
                    <a:pt x="10" y="3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8" y="10"/>
                    <a:pt x="16" y="10"/>
                    <a:pt x="15" y="9"/>
                  </a:cubicBezTo>
                  <a:cubicBezTo>
                    <a:pt x="14" y="8"/>
                    <a:pt x="12" y="7"/>
                    <a:pt x="11" y="7"/>
                  </a:cubicBezTo>
                  <a:cubicBezTo>
                    <a:pt x="10" y="7"/>
                    <a:pt x="9" y="6"/>
                    <a:pt x="7" y="7"/>
                  </a:cubicBezTo>
                  <a:cubicBezTo>
                    <a:pt x="6" y="7"/>
                    <a:pt x="5" y="7"/>
                    <a:pt x="4" y="8"/>
                  </a:cubicBezTo>
                  <a:cubicBezTo>
                    <a:pt x="3" y="9"/>
                    <a:pt x="3" y="10"/>
                    <a:pt x="3" y="12"/>
                  </a:cubicBezTo>
                  <a:cubicBezTo>
                    <a:pt x="3" y="14"/>
                    <a:pt x="3" y="15"/>
                    <a:pt x="4" y="16"/>
                  </a:cubicBezTo>
                  <a:cubicBezTo>
                    <a:pt x="6" y="18"/>
                    <a:pt x="7" y="18"/>
                    <a:pt x="8" y="19"/>
                  </a:cubicBezTo>
                  <a:cubicBezTo>
                    <a:pt x="10" y="19"/>
                    <a:pt x="11" y="19"/>
                    <a:pt x="12" y="19"/>
                  </a:cubicBezTo>
                  <a:cubicBezTo>
                    <a:pt x="14" y="19"/>
                    <a:pt x="15" y="19"/>
                    <a:pt x="16" y="18"/>
                  </a:cubicBezTo>
                  <a:cubicBezTo>
                    <a:pt x="17" y="18"/>
                    <a:pt x="18" y="18"/>
                    <a:pt x="19" y="17"/>
                  </a:cubicBezTo>
                  <a:cubicBezTo>
                    <a:pt x="20" y="17"/>
                    <a:pt x="21" y="17"/>
                    <a:pt x="23" y="17"/>
                  </a:cubicBezTo>
                  <a:cubicBezTo>
                    <a:pt x="24" y="17"/>
                    <a:pt x="25" y="17"/>
                    <a:pt x="26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44"/>
            <p:cNvSpPr/>
            <p:nvPr/>
          </p:nvSpPr>
          <p:spPr bwMode="auto">
            <a:xfrm>
              <a:off x="-6829425" y="3536950"/>
              <a:ext cx="157163" cy="142875"/>
            </a:xfrm>
            <a:custGeom>
              <a:avLst/>
              <a:gdLst>
                <a:gd name="T0" fmla="*/ 42 w 42"/>
                <a:gd name="T1" fmla="*/ 26 h 38"/>
                <a:gd name="T2" fmla="*/ 33 w 42"/>
                <a:gd name="T3" fmla="*/ 38 h 38"/>
                <a:gd name="T4" fmla="*/ 31 w 42"/>
                <a:gd name="T5" fmla="*/ 36 h 38"/>
                <a:gd name="T6" fmla="*/ 32 w 42"/>
                <a:gd name="T7" fmla="*/ 35 h 38"/>
                <a:gd name="T8" fmla="*/ 33 w 42"/>
                <a:gd name="T9" fmla="*/ 33 h 38"/>
                <a:gd name="T10" fmla="*/ 33 w 42"/>
                <a:gd name="T11" fmla="*/ 32 h 38"/>
                <a:gd name="T12" fmla="*/ 32 w 42"/>
                <a:gd name="T13" fmla="*/ 30 h 38"/>
                <a:gd name="T14" fmla="*/ 8 w 42"/>
                <a:gd name="T15" fmla="*/ 11 h 38"/>
                <a:gd name="T16" fmla="*/ 7 w 42"/>
                <a:gd name="T17" fmla="*/ 10 h 38"/>
                <a:gd name="T18" fmla="*/ 5 w 42"/>
                <a:gd name="T19" fmla="*/ 11 h 38"/>
                <a:gd name="T20" fmla="*/ 3 w 42"/>
                <a:gd name="T21" fmla="*/ 11 h 38"/>
                <a:gd name="T22" fmla="*/ 2 w 42"/>
                <a:gd name="T23" fmla="*/ 13 h 38"/>
                <a:gd name="T24" fmla="*/ 0 w 42"/>
                <a:gd name="T25" fmla="*/ 11 h 38"/>
                <a:gd name="T26" fmla="*/ 10 w 42"/>
                <a:gd name="T27" fmla="*/ 0 h 38"/>
                <a:gd name="T28" fmla="*/ 11 w 42"/>
                <a:gd name="T29" fmla="*/ 1 h 38"/>
                <a:gd name="T30" fmla="*/ 10 w 42"/>
                <a:gd name="T31" fmla="*/ 3 h 38"/>
                <a:gd name="T32" fmla="*/ 10 w 42"/>
                <a:gd name="T33" fmla="*/ 4 h 38"/>
                <a:gd name="T34" fmla="*/ 10 w 42"/>
                <a:gd name="T35" fmla="*/ 6 h 38"/>
                <a:gd name="T36" fmla="*/ 11 w 42"/>
                <a:gd name="T37" fmla="*/ 7 h 38"/>
                <a:gd name="T38" fmla="*/ 35 w 42"/>
                <a:gd name="T39" fmla="*/ 26 h 38"/>
                <a:gd name="T40" fmla="*/ 36 w 42"/>
                <a:gd name="T41" fmla="*/ 27 h 38"/>
                <a:gd name="T42" fmla="*/ 38 w 42"/>
                <a:gd name="T43" fmla="*/ 27 h 38"/>
                <a:gd name="T44" fmla="*/ 39 w 42"/>
                <a:gd name="T45" fmla="*/ 26 h 38"/>
                <a:gd name="T46" fmla="*/ 41 w 42"/>
                <a:gd name="T47" fmla="*/ 25 h 38"/>
                <a:gd name="T48" fmla="*/ 42 w 42"/>
                <a:gd name="T49" fmla="*/ 2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38">
                  <a:moveTo>
                    <a:pt x="42" y="26"/>
                  </a:moveTo>
                  <a:cubicBezTo>
                    <a:pt x="33" y="38"/>
                    <a:pt x="33" y="38"/>
                    <a:pt x="33" y="38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3" y="34"/>
                    <a:pt x="33" y="34"/>
                    <a:pt x="33" y="33"/>
                  </a:cubicBezTo>
                  <a:cubicBezTo>
                    <a:pt x="33" y="33"/>
                    <a:pt x="33" y="32"/>
                    <a:pt x="33" y="32"/>
                  </a:cubicBezTo>
                  <a:cubicBezTo>
                    <a:pt x="33" y="31"/>
                    <a:pt x="32" y="31"/>
                    <a:pt x="32" y="3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7" y="10"/>
                    <a:pt x="7" y="10"/>
                  </a:cubicBezTo>
                  <a:cubicBezTo>
                    <a:pt x="6" y="10"/>
                    <a:pt x="6" y="10"/>
                    <a:pt x="5" y="11"/>
                  </a:cubicBezTo>
                  <a:cubicBezTo>
                    <a:pt x="5" y="11"/>
                    <a:pt x="4" y="11"/>
                    <a:pt x="3" y="11"/>
                  </a:cubicBezTo>
                  <a:cubicBezTo>
                    <a:pt x="3" y="12"/>
                    <a:pt x="2" y="12"/>
                    <a:pt x="2" y="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1" y="2"/>
                    <a:pt x="11" y="2"/>
                    <a:pt x="10" y="3"/>
                  </a:cubicBezTo>
                  <a:cubicBezTo>
                    <a:pt x="10" y="3"/>
                    <a:pt x="10" y="4"/>
                    <a:pt x="10" y="4"/>
                  </a:cubicBezTo>
                  <a:cubicBezTo>
                    <a:pt x="9" y="5"/>
                    <a:pt x="10" y="5"/>
                    <a:pt x="10" y="6"/>
                  </a:cubicBezTo>
                  <a:cubicBezTo>
                    <a:pt x="10" y="6"/>
                    <a:pt x="11" y="7"/>
                    <a:pt x="11" y="7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6" y="27"/>
                    <a:pt x="36" y="27"/>
                  </a:cubicBezTo>
                  <a:cubicBezTo>
                    <a:pt x="37" y="27"/>
                    <a:pt x="37" y="27"/>
                    <a:pt x="38" y="27"/>
                  </a:cubicBezTo>
                  <a:cubicBezTo>
                    <a:pt x="38" y="27"/>
                    <a:pt x="39" y="27"/>
                    <a:pt x="39" y="26"/>
                  </a:cubicBezTo>
                  <a:cubicBezTo>
                    <a:pt x="40" y="26"/>
                    <a:pt x="40" y="25"/>
                    <a:pt x="41" y="25"/>
                  </a:cubicBezTo>
                  <a:lnTo>
                    <a:pt x="4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45"/>
            <p:cNvSpPr/>
            <p:nvPr/>
          </p:nvSpPr>
          <p:spPr bwMode="auto">
            <a:xfrm>
              <a:off x="-6762750" y="3411538"/>
              <a:ext cx="177800" cy="155575"/>
            </a:xfrm>
            <a:custGeom>
              <a:avLst/>
              <a:gdLst>
                <a:gd name="T0" fmla="*/ 25 w 47"/>
                <a:gd name="T1" fmla="*/ 6 h 41"/>
                <a:gd name="T2" fmla="*/ 24 w 47"/>
                <a:gd name="T3" fmla="*/ 7 h 41"/>
                <a:gd name="T4" fmla="*/ 22 w 47"/>
                <a:gd name="T5" fmla="*/ 7 h 41"/>
                <a:gd name="T6" fmla="*/ 19 w 47"/>
                <a:gd name="T7" fmla="*/ 6 h 41"/>
                <a:gd name="T8" fmla="*/ 16 w 47"/>
                <a:gd name="T9" fmla="*/ 6 h 41"/>
                <a:gd name="T10" fmla="*/ 14 w 47"/>
                <a:gd name="T11" fmla="*/ 7 h 41"/>
                <a:gd name="T12" fmla="*/ 13 w 47"/>
                <a:gd name="T13" fmla="*/ 8 h 41"/>
                <a:gd name="T14" fmla="*/ 12 w 47"/>
                <a:gd name="T15" fmla="*/ 10 h 41"/>
                <a:gd name="T16" fmla="*/ 11 w 47"/>
                <a:gd name="T17" fmla="*/ 11 h 41"/>
                <a:gd name="T18" fmla="*/ 39 w 47"/>
                <a:gd name="T19" fmla="*/ 29 h 41"/>
                <a:gd name="T20" fmla="*/ 41 w 47"/>
                <a:gd name="T21" fmla="*/ 30 h 41"/>
                <a:gd name="T22" fmla="*/ 43 w 47"/>
                <a:gd name="T23" fmla="*/ 30 h 41"/>
                <a:gd name="T24" fmla="*/ 44 w 47"/>
                <a:gd name="T25" fmla="*/ 29 h 41"/>
                <a:gd name="T26" fmla="*/ 46 w 47"/>
                <a:gd name="T27" fmla="*/ 27 h 41"/>
                <a:gd name="T28" fmla="*/ 47 w 47"/>
                <a:gd name="T29" fmla="*/ 28 h 41"/>
                <a:gd name="T30" fmla="*/ 39 w 47"/>
                <a:gd name="T31" fmla="*/ 41 h 41"/>
                <a:gd name="T32" fmla="*/ 37 w 47"/>
                <a:gd name="T33" fmla="*/ 40 h 41"/>
                <a:gd name="T34" fmla="*/ 38 w 47"/>
                <a:gd name="T35" fmla="*/ 38 h 41"/>
                <a:gd name="T36" fmla="*/ 39 w 47"/>
                <a:gd name="T37" fmla="*/ 37 h 41"/>
                <a:gd name="T38" fmla="*/ 38 w 47"/>
                <a:gd name="T39" fmla="*/ 35 h 41"/>
                <a:gd name="T40" fmla="*/ 37 w 47"/>
                <a:gd name="T41" fmla="*/ 34 h 41"/>
                <a:gd name="T42" fmla="*/ 9 w 47"/>
                <a:gd name="T43" fmla="*/ 15 h 41"/>
                <a:gd name="T44" fmla="*/ 8 w 47"/>
                <a:gd name="T45" fmla="*/ 16 h 41"/>
                <a:gd name="T46" fmla="*/ 7 w 47"/>
                <a:gd name="T47" fmla="*/ 17 h 41"/>
                <a:gd name="T48" fmla="*/ 6 w 47"/>
                <a:gd name="T49" fmla="*/ 19 h 41"/>
                <a:gd name="T50" fmla="*/ 6 w 47"/>
                <a:gd name="T51" fmla="*/ 21 h 41"/>
                <a:gd name="T52" fmla="*/ 7 w 47"/>
                <a:gd name="T53" fmla="*/ 24 h 41"/>
                <a:gd name="T54" fmla="*/ 9 w 47"/>
                <a:gd name="T55" fmla="*/ 26 h 41"/>
                <a:gd name="T56" fmla="*/ 11 w 47"/>
                <a:gd name="T57" fmla="*/ 28 h 41"/>
                <a:gd name="T58" fmla="*/ 10 w 47"/>
                <a:gd name="T59" fmla="*/ 30 h 41"/>
                <a:gd name="T60" fmla="*/ 0 w 47"/>
                <a:gd name="T61" fmla="*/ 23 h 41"/>
                <a:gd name="T62" fmla="*/ 16 w 47"/>
                <a:gd name="T63" fmla="*/ 0 h 41"/>
                <a:gd name="T64" fmla="*/ 25 w 47"/>
                <a:gd name="T65" fmla="*/ 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" h="41">
                  <a:moveTo>
                    <a:pt x="25" y="6"/>
                  </a:moveTo>
                  <a:cubicBezTo>
                    <a:pt x="24" y="7"/>
                    <a:pt x="24" y="7"/>
                    <a:pt x="24" y="7"/>
                  </a:cubicBezTo>
                  <a:cubicBezTo>
                    <a:pt x="24" y="7"/>
                    <a:pt x="23" y="7"/>
                    <a:pt x="22" y="7"/>
                  </a:cubicBezTo>
                  <a:cubicBezTo>
                    <a:pt x="21" y="6"/>
                    <a:pt x="20" y="6"/>
                    <a:pt x="19" y="6"/>
                  </a:cubicBezTo>
                  <a:cubicBezTo>
                    <a:pt x="18" y="6"/>
                    <a:pt x="17" y="6"/>
                    <a:pt x="16" y="6"/>
                  </a:cubicBezTo>
                  <a:cubicBezTo>
                    <a:pt x="15" y="6"/>
                    <a:pt x="15" y="6"/>
                    <a:pt x="14" y="7"/>
                  </a:cubicBezTo>
                  <a:cubicBezTo>
                    <a:pt x="14" y="7"/>
                    <a:pt x="14" y="7"/>
                    <a:pt x="13" y="8"/>
                  </a:cubicBezTo>
                  <a:cubicBezTo>
                    <a:pt x="13" y="9"/>
                    <a:pt x="12" y="9"/>
                    <a:pt x="12" y="1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40" y="30"/>
                    <a:pt x="40" y="30"/>
                    <a:pt x="41" y="30"/>
                  </a:cubicBezTo>
                  <a:cubicBezTo>
                    <a:pt x="42" y="30"/>
                    <a:pt x="42" y="30"/>
                    <a:pt x="43" y="30"/>
                  </a:cubicBezTo>
                  <a:cubicBezTo>
                    <a:pt x="43" y="30"/>
                    <a:pt x="43" y="29"/>
                    <a:pt x="44" y="29"/>
                  </a:cubicBezTo>
                  <a:cubicBezTo>
                    <a:pt x="45" y="28"/>
                    <a:pt x="45" y="28"/>
                    <a:pt x="46" y="27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7" y="40"/>
                    <a:pt x="38" y="39"/>
                    <a:pt x="38" y="38"/>
                  </a:cubicBezTo>
                  <a:cubicBezTo>
                    <a:pt x="38" y="37"/>
                    <a:pt x="39" y="37"/>
                    <a:pt x="39" y="37"/>
                  </a:cubicBezTo>
                  <a:cubicBezTo>
                    <a:pt x="39" y="36"/>
                    <a:pt x="39" y="35"/>
                    <a:pt x="38" y="35"/>
                  </a:cubicBezTo>
                  <a:cubicBezTo>
                    <a:pt x="38" y="35"/>
                    <a:pt x="38" y="34"/>
                    <a:pt x="37" y="3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7" y="17"/>
                    <a:pt x="7" y="17"/>
                  </a:cubicBezTo>
                  <a:cubicBezTo>
                    <a:pt x="6" y="18"/>
                    <a:pt x="6" y="19"/>
                    <a:pt x="6" y="19"/>
                  </a:cubicBezTo>
                  <a:cubicBezTo>
                    <a:pt x="6" y="20"/>
                    <a:pt x="6" y="20"/>
                    <a:pt x="6" y="21"/>
                  </a:cubicBezTo>
                  <a:cubicBezTo>
                    <a:pt x="6" y="22"/>
                    <a:pt x="7" y="23"/>
                    <a:pt x="7" y="24"/>
                  </a:cubicBezTo>
                  <a:cubicBezTo>
                    <a:pt x="8" y="25"/>
                    <a:pt x="8" y="25"/>
                    <a:pt x="9" y="26"/>
                  </a:cubicBezTo>
                  <a:cubicBezTo>
                    <a:pt x="9" y="27"/>
                    <a:pt x="10" y="28"/>
                    <a:pt x="11" y="28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6" y="0"/>
                    <a:pt x="16" y="0"/>
                    <a:pt x="16" y="0"/>
                  </a:cubicBezTo>
                  <a:lnTo>
                    <a:pt x="2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46"/>
            <p:cNvSpPr/>
            <p:nvPr/>
          </p:nvSpPr>
          <p:spPr bwMode="auto">
            <a:xfrm>
              <a:off x="-6686550" y="3268663"/>
              <a:ext cx="179388" cy="142875"/>
            </a:xfrm>
            <a:custGeom>
              <a:avLst/>
              <a:gdLst>
                <a:gd name="T0" fmla="*/ 14 w 48"/>
                <a:gd name="T1" fmla="*/ 1 h 38"/>
                <a:gd name="T2" fmla="*/ 14 w 48"/>
                <a:gd name="T3" fmla="*/ 2 h 38"/>
                <a:gd name="T4" fmla="*/ 14 w 48"/>
                <a:gd name="T5" fmla="*/ 4 h 38"/>
                <a:gd name="T6" fmla="*/ 14 w 48"/>
                <a:gd name="T7" fmla="*/ 5 h 38"/>
                <a:gd name="T8" fmla="*/ 16 w 48"/>
                <a:gd name="T9" fmla="*/ 7 h 38"/>
                <a:gd name="T10" fmla="*/ 21 w 48"/>
                <a:gd name="T11" fmla="*/ 13 h 38"/>
                <a:gd name="T12" fmla="*/ 27 w 48"/>
                <a:gd name="T13" fmla="*/ 19 h 38"/>
                <a:gd name="T14" fmla="*/ 30 w 48"/>
                <a:gd name="T15" fmla="*/ 22 h 38"/>
                <a:gd name="T16" fmla="*/ 33 w 48"/>
                <a:gd name="T17" fmla="*/ 23 h 38"/>
                <a:gd name="T18" fmla="*/ 40 w 48"/>
                <a:gd name="T19" fmla="*/ 26 h 38"/>
                <a:gd name="T20" fmla="*/ 42 w 48"/>
                <a:gd name="T21" fmla="*/ 26 h 38"/>
                <a:gd name="T22" fmla="*/ 44 w 48"/>
                <a:gd name="T23" fmla="*/ 26 h 38"/>
                <a:gd name="T24" fmla="*/ 45 w 48"/>
                <a:gd name="T25" fmla="*/ 24 h 38"/>
                <a:gd name="T26" fmla="*/ 46 w 48"/>
                <a:gd name="T27" fmla="*/ 23 h 38"/>
                <a:gd name="T28" fmla="*/ 48 w 48"/>
                <a:gd name="T29" fmla="*/ 24 h 38"/>
                <a:gd name="T30" fmla="*/ 42 w 48"/>
                <a:gd name="T31" fmla="*/ 38 h 38"/>
                <a:gd name="T32" fmla="*/ 40 w 48"/>
                <a:gd name="T33" fmla="*/ 37 h 38"/>
                <a:gd name="T34" fmla="*/ 41 w 48"/>
                <a:gd name="T35" fmla="*/ 35 h 38"/>
                <a:gd name="T36" fmla="*/ 41 w 48"/>
                <a:gd name="T37" fmla="*/ 33 h 38"/>
                <a:gd name="T38" fmla="*/ 40 w 48"/>
                <a:gd name="T39" fmla="*/ 32 h 38"/>
                <a:gd name="T40" fmla="*/ 39 w 48"/>
                <a:gd name="T41" fmla="*/ 31 h 38"/>
                <a:gd name="T42" fmla="*/ 29 w 48"/>
                <a:gd name="T43" fmla="*/ 27 h 38"/>
                <a:gd name="T44" fmla="*/ 27 w 48"/>
                <a:gd name="T45" fmla="*/ 27 h 38"/>
                <a:gd name="T46" fmla="*/ 24 w 48"/>
                <a:gd name="T47" fmla="*/ 27 h 38"/>
                <a:gd name="T48" fmla="*/ 16 w 48"/>
                <a:gd name="T49" fmla="*/ 27 h 38"/>
                <a:gd name="T50" fmla="*/ 9 w 48"/>
                <a:gd name="T51" fmla="*/ 27 h 38"/>
                <a:gd name="T52" fmla="*/ 6 w 48"/>
                <a:gd name="T53" fmla="*/ 27 h 38"/>
                <a:gd name="T54" fmla="*/ 4 w 48"/>
                <a:gd name="T55" fmla="*/ 28 h 38"/>
                <a:gd name="T56" fmla="*/ 3 w 48"/>
                <a:gd name="T57" fmla="*/ 29 h 38"/>
                <a:gd name="T58" fmla="*/ 2 w 48"/>
                <a:gd name="T59" fmla="*/ 30 h 38"/>
                <a:gd name="T60" fmla="*/ 0 w 48"/>
                <a:gd name="T61" fmla="*/ 29 h 38"/>
                <a:gd name="T62" fmla="*/ 5 w 48"/>
                <a:gd name="T63" fmla="*/ 16 h 38"/>
                <a:gd name="T64" fmla="*/ 7 w 48"/>
                <a:gd name="T65" fmla="*/ 17 h 38"/>
                <a:gd name="T66" fmla="*/ 6 w 48"/>
                <a:gd name="T67" fmla="*/ 20 h 38"/>
                <a:gd name="T68" fmla="*/ 7 w 48"/>
                <a:gd name="T69" fmla="*/ 21 h 38"/>
                <a:gd name="T70" fmla="*/ 8 w 48"/>
                <a:gd name="T71" fmla="*/ 22 h 38"/>
                <a:gd name="T72" fmla="*/ 9 w 48"/>
                <a:gd name="T73" fmla="*/ 22 h 38"/>
                <a:gd name="T74" fmla="*/ 11 w 48"/>
                <a:gd name="T75" fmla="*/ 22 h 38"/>
                <a:gd name="T76" fmla="*/ 13 w 48"/>
                <a:gd name="T77" fmla="*/ 22 h 38"/>
                <a:gd name="T78" fmla="*/ 18 w 48"/>
                <a:gd name="T79" fmla="*/ 22 h 38"/>
                <a:gd name="T80" fmla="*/ 26 w 48"/>
                <a:gd name="T81" fmla="*/ 21 h 38"/>
                <a:gd name="T82" fmla="*/ 17 w 48"/>
                <a:gd name="T83" fmla="*/ 12 h 38"/>
                <a:gd name="T84" fmla="*/ 13 w 48"/>
                <a:gd name="T85" fmla="*/ 8 h 38"/>
                <a:gd name="T86" fmla="*/ 12 w 48"/>
                <a:gd name="T87" fmla="*/ 8 h 38"/>
                <a:gd name="T88" fmla="*/ 11 w 48"/>
                <a:gd name="T89" fmla="*/ 9 h 38"/>
                <a:gd name="T90" fmla="*/ 10 w 48"/>
                <a:gd name="T91" fmla="*/ 10 h 38"/>
                <a:gd name="T92" fmla="*/ 9 w 48"/>
                <a:gd name="T93" fmla="*/ 11 h 38"/>
                <a:gd name="T94" fmla="*/ 8 w 48"/>
                <a:gd name="T95" fmla="*/ 11 h 38"/>
                <a:gd name="T96" fmla="*/ 12 w 48"/>
                <a:gd name="T97" fmla="*/ 0 h 38"/>
                <a:gd name="T98" fmla="*/ 14 w 48"/>
                <a:gd name="T9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8" h="38">
                  <a:moveTo>
                    <a:pt x="14" y="1"/>
                  </a:moveTo>
                  <a:cubicBezTo>
                    <a:pt x="14" y="1"/>
                    <a:pt x="14" y="2"/>
                    <a:pt x="14" y="2"/>
                  </a:cubicBezTo>
                  <a:cubicBezTo>
                    <a:pt x="14" y="3"/>
                    <a:pt x="14" y="3"/>
                    <a:pt x="14" y="4"/>
                  </a:cubicBezTo>
                  <a:cubicBezTo>
                    <a:pt x="14" y="4"/>
                    <a:pt x="14" y="5"/>
                    <a:pt x="14" y="5"/>
                  </a:cubicBezTo>
                  <a:cubicBezTo>
                    <a:pt x="15" y="5"/>
                    <a:pt x="15" y="6"/>
                    <a:pt x="16" y="7"/>
                  </a:cubicBezTo>
                  <a:cubicBezTo>
                    <a:pt x="17" y="9"/>
                    <a:pt x="19" y="11"/>
                    <a:pt x="21" y="13"/>
                  </a:cubicBezTo>
                  <a:cubicBezTo>
                    <a:pt x="22" y="14"/>
                    <a:pt x="25" y="17"/>
                    <a:pt x="27" y="19"/>
                  </a:cubicBezTo>
                  <a:cubicBezTo>
                    <a:pt x="28" y="20"/>
                    <a:pt x="29" y="21"/>
                    <a:pt x="30" y="22"/>
                  </a:cubicBezTo>
                  <a:cubicBezTo>
                    <a:pt x="30" y="22"/>
                    <a:pt x="31" y="22"/>
                    <a:pt x="33" y="23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1" y="26"/>
                    <a:pt x="41" y="26"/>
                    <a:pt x="42" y="26"/>
                  </a:cubicBezTo>
                  <a:cubicBezTo>
                    <a:pt x="43" y="26"/>
                    <a:pt x="43" y="26"/>
                    <a:pt x="44" y="26"/>
                  </a:cubicBezTo>
                  <a:cubicBezTo>
                    <a:pt x="44" y="26"/>
                    <a:pt x="44" y="25"/>
                    <a:pt x="45" y="24"/>
                  </a:cubicBezTo>
                  <a:cubicBezTo>
                    <a:pt x="45" y="24"/>
                    <a:pt x="46" y="23"/>
                    <a:pt x="46" y="23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6"/>
                    <a:pt x="40" y="36"/>
                    <a:pt x="41" y="35"/>
                  </a:cubicBezTo>
                  <a:cubicBezTo>
                    <a:pt x="41" y="34"/>
                    <a:pt x="41" y="34"/>
                    <a:pt x="41" y="33"/>
                  </a:cubicBezTo>
                  <a:cubicBezTo>
                    <a:pt x="41" y="33"/>
                    <a:pt x="41" y="32"/>
                    <a:pt x="40" y="32"/>
                  </a:cubicBezTo>
                  <a:cubicBezTo>
                    <a:pt x="40" y="31"/>
                    <a:pt x="39" y="31"/>
                    <a:pt x="39" y="31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29" y="27"/>
                    <a:pt x="28" y="27"/>
                    <a:pt x="27" y="27"/>
                  </a:cubicBezTo>
                  <a:cubicBezTo>
                    <a:pt x="26" y="27"/>
                    <a:pt x="25" y="27"/>
                    <a:pt x="24" y="27"/>
                  </a:cubicBezTo>
                  <a:cubicBezTo>
                    <a:pt x="22" y="27"/>
                    <a:pt x="19" y="27"/>
                    <a:pt x="16" y="27"/>
                  </a:cubicBezTo>
                  <a:cubicBezTo>
                    <a:pt x="13" y="27"/>
                    <a:pt x="11" y="27"/>
                    <a:pt x="9" y="27"/>
                  </a:cubicBezTo>
                  <a:cubicBezTo>
                    <a:pt x="8" y="27"/>
                    <a:pt x="7" y="27"/>
                    <a:pt x="6" y="27"/>
                  </a:cubicBezTo>
                  <a:cubicBezTo>
                    <a:pt x="5" y="27"/>
                    <a:pt x="5" y="27"/>
                    <a:pt x="4" y="28"/>
                  </a:cubicBezTo>
                  <a:cubicBezTo>
                    <a:pt x="4" y="28"/>
                    <a:pt x="3" y="28"/>
                    <a:pt x="3" y="29"/>
                  </a:cubicBezTo>
                  <a:cubicBezTo>
                    <a:pt x="2" y="29"/>
                    <a:pt x="2" y="29"/>
                    <a:pt x="2" y="3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8"/>
                    <a:pt x="6" y="19"/>
                    <a:pt x="6" y="20"/>
                  </a:cubicBezTo>
                  <a:cubicBezTo>
                    <a:pt x="6" y="21"/>
                    <a:pt x="7" y="21"/>
                    <a:pt x="7" y="21"/>
                  </a:cubicBezTo>
                  <a:cubicBezTo>
                    <a:pt x="7" y="22"/>
                    <a:pt x="7" y="22"/>
                    <a:pt x="8" y="22"/>
                  </a:cubicBezTo>
                  <a:cubicBezTo>
                    <a:pt x="8" y="22"/>
                    <a:pt x="8" y="22"/>
                    <a:pt x="9" y="22"/>
                  </a:cubicBezTo>
                  <a:cubicBezTo>
                    <a:pt x="9" y="22"/>
                    <a:pt x="10" y="22"/>
                    <a:pt x="11" y="22"/>
                  </a:cubicBezTo>
                  <a:cubicBezTo>
                    <a:pt x="11" y="22"/>
                    <a:pt x="12" y="22"/>
                    <a:pt x="13" y="22"/>
                  </a:cubicBezTo>
                  <a:cubicBezTo>
                    <a:pt x="15" y="22"/>
                    <a:pt x="17" y="22"/>
                    <a:pt x="18" y="22"/>
                  </a:cubicBezTo>
                  <a:cubicBezTo>
                    <a:pt x="20" y="22"/>
                    <a:pt x="23" y="21"/>
                    <a:pt x="26" y="21"/>
                  </a:cubicBezTo>
                  <a:cubicBezTo>
                    <a:pt x="22" y="17"/>
                    <a:pt x="19" y="14"/>
                    <a:pt x="17" y="12"/>
                  </a:cubicBezTo>
                  <a:cubicBezTo>
                    <a:pt x="15" y="10"/>
                    <a:pt x="14" y="8"/>
                    <a:pt x="13" y="8"/>
                  </a:cubicBezTo>
                  <a:cubicBezTo>
                    <a:pt x="13" y="8"/>
                    <a:pt x="12" y="8"/>
                    <a:pt x="12" y="8"/>
                  </a:cubicBezTo>
                  <a:cubicBezTo>
                    <a:pt x="12" y="8"/>
                    <a:pt x="11" y="9"/>
                    <a:pt x="11" y="9"/>
                  </a:cubicBezTo>
                  <a:cubicBezTo>
                    <a:pt x="11" y="9"/>
                    <a:pt x="10" y="10"/>
                    <a:pt x="10" y="10"/>
                  </a:cubicBezTo>
                  <a:cubicBezTo>
                    <a:pt x="10" y="11"/>
                    <a:pt x="10" y="11"/>
                    <a:pt x="9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1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47"/>
            <p:cNvSpPr>
              <a:spLocks noEditPoints="1"/>
            </p:cNvSpPr>
            <p:nvPr/>
          </p:nvSpPr>
          <p:spPr bwMode="auto">
            <a:xfrm>
              <a:off x="-7880350" y="4138613"/>
              <a:ext cx="63500" cy="98425"/>
            </a:xfrm>
            <a:custGeom>
              <a:avLst/>
              <a:gdLst>
                <a:gd name="T0" fmla="*/ 9 w 17"/>
                <a:gd name="T1" fmla="*/ 24 h 26"/>
                <a:gd name="T2" fmla="*/ 16 w 17"/>
                <a:gd name="T3" fmla="*/ 13 h 26"/>
                <a:gd name="T4" fmla="*/ 10 w 17"/>
                <a:gd name="T5" fmla="*/ 0 h 26"/>
                <a:gd name="T6" fmla="*/ 9 w 17"/>
                <a:gd name="T7" fmla="*/ 0 h 26"/>
                <a:gd name="T8" fmla="*/ 9 w 17"/>
                <a:gd name="T9" fmla="*/ 2 h 26"/>
                <a:gd name="T10" fmla="*/ 10 w 17"/>
                <a:gd name="T11" fmla="*/ 2 h 26"/>
                <a:gd name="T12" fmla="*/ 12 w 17"/>
                <a:gd name="T13" fmla="*/ 10 h 26"/>
                <a:gd name="T14" fmla="*/ 11 w 17"/>
                <a:gd name="T15" fmla="*/ 14 h 26"/>
                <a:gd name="T16" fmla="*/ 9 w 17"/>
                <a:gd name="T17" fmla="*/ 15 h 26"/>
                <a:gd name="T18" fmla="*/ 9 w 17"/>
                <a:gd name="T19" fmla="*/ 17 h 26"/>
                <a:gd name="T20" fmla="*/ 10 w 17"/>
                <a:gd name="T21" fmla="*/ 16 h 26"/>
                <a:gd name="T22" fmla="*/ 9 w 17"/>
                <a:gd name="T23" fmla="*/ 19 h 26"/>
                <a:gd name="T24" fmla="*/ 9 w 17"/>
                <a:gd name="T25" fmla="*/ 24 h 26"/>
                <a:gd name="T26" fmla="*/ 1 w 17"/>
                <a:gd name="T27" fmla="*/ 26 h 26"/>
                <a:gd name="T28" fmla="*/ 9 w 17"/>
                <a:gd name="T29" fmla="*/ 24 h 26"/>
                <a:gd name="T30" fmla="*/ 9 w 17"/>
                <a:gd name="T31" fmla="*/ 19 h 26"/>
                <a:gd name="T32" fmla="*/ 0 w 17"/>
                <a:gd name="T33" fmla="*/ 25 h 26"/>
                <a:gd name="T34" fmla="*/ 1 w 17"/>
                <a:gd name="T35" fmla="*/ 26 h 26"/>
                <a:gd name="T36" fmla="*/ 9 w 17"/>
                <a:gd name="T37" fmla="*/ 0 h 26"/>
                <a:gd name="T38" fmla="*/ 1 w 17"/>
                <a:gd name="T39" fmla="*/ 7 h 26"/>
                <a:gd name="T40" fmla="*/ 6 w 17"/>
                <a:gd name="T41" fmla="*/ 17 h 26"/>
                <a:gd name="T42" fmla="*/ 9 w 17"/>
                <a:gd name="T43" fmla="*/ 17 h 26"/>
                <a:gd name="T44" fmla="*/ 9 w 17"/>
                <a:gd name="T45" fmla="*/ 15 h 26"/>
                <a:gd name="T46" fmla="*/ 7 w 17"/>
                <a:gd name="T47" fmla="*/ 15 h 26"/>
                <a:gd name="T48" fmla="*/ 6 w 17"/>
                <a:gd name="T49" fmla="*/ 8 h 26"/>
                <a:gd name="T50" fmla="*/ 9 w 17"/>
                <a:gd name="T51" fmla="*/ 2 h 26"/>
                <a:gd name="T52" fmla="*/ 9 w 17"/>
                <a:gd name="T5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6">
                  <a:moveTo>
                    <a:pt x="9" y="24"/>
                  </a:moveTo>
                  <a:cubicBezTo>
                    <a:pt x="13" y="22"/>
                    <a:pt x="15" y="18"/>
                    <a:pt x="16" y="13"/>
                  </a:cubicBezTo>
                  <a:cubicBezTo>
                    <a:pt x="17" y="6"/>
                    <a:pt x="15" y="2"/>
                    <a:pt x="10" y="0"/>
                  </a:cubicBezTo>
                  <a:cubicBezTo>
                    <a:pt x="10" y="0"/>
                    <a:pt x="9" y="0"/>
                    <a:pt x="9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2" y="2"/>
                    <a:pt x="13" y="5"/>
                    <a:pt x="12" y="10"/>
                  </a:cubicBezTo>
                  <a:cubicBezTo>
                    <a:pt x="12" y="11"/>
                    <a:pt x="11" y="13"/>
                    <a:pt x="11" y="14"/>
                  </a:cubicBezTo>
                  <a:cubicBezTo>
                    <a:pt x="10" y="15"/>
                    <a:pt x="9" y="15"/>
                    <a:pt x="9" y="15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6"/>
                    <a:pt x="10" y="16"/>
                    <a:pt x="10" y="16"/>
                  </a:cubicBezTo>
                  <a:cubicBezTo>
                    <a:pt x="10" y="17"/>
                    <a:pt x="9" y="18"/>
                    <a:pt x="9" y="19"/>
                  </a:cubicBezTo>
                  <a:lnTo>
                    <a:pt x="9" y="24"/>
                  </a:lnTo>
                  <a:close/>
                  <a:moveTo>
                    <a:pt x="1" y="26"/>
                  </a:moveTo>
                  <a:cubicBezTo>
                    <a:pt x="4" y="26"/>
                    <a:pt x="7" y="25"/>
                    <a:pt x="9" y="24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7" y="22"/>
                    <a:pt x="4" y="24"/>
                    <a:pt x="0" y="25"/>
                  </a:cubicBezTo>
                  <a:cubicBezTo>
                    <a:pt x="1" y="26"/>
                    <a:pt x="1" y="26"/>
                    <a:pt x="1" y="26"/>
                  </a:cubicBezTo>
                  <a:close/>
                  <a:moveTo>
                    <a:pt x="9" y="0"/>
                  </a:moveTo>
                  <a:cubicBezTo>
                    <a:pt x="5" y="0"/>
                    <a:pt x="2" y="3"/>
                    <a:pt x="1" y="7"/>
                  </a:cubicBezTo>
                  <a:cubicBezTo>
                    <a:pt x="0" y="12"/>
                    <a:pt x="2" y="15"/>
                    <a:pt x="6" y="17"/>
                  </a:cubicBezTo>
                  <a:cubicBezTo>
                    <a:pt x="7" y="17"/>
                    <a:pt x="8" y="17"/>
                    <a:pt x="9" y="17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8" y="15"/>
                    <a:pt x="8" y="15"/>
                    <a:pt x="7" y="15"/>
                  </a:cubicBezTo>
                  <a:cubicBezTo>
                    <a:pt x="6" y="15"/>
                    <a:pt x="5" y="12"/>
                    <a:pt x="6" y="8"/>
                  </a:cubicBezTo>
                  <a:cubicBezTo>
                    <a:pt x="7" y="4"/>
                    <a:pt x="8" y="2"/>
                    <a:pt x="9" y="2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48"/>
            <p:cNvSpPr/>
            <p:nvPr/>
          </p:nvSpPr>
          <p:spPr bwMode="auto">
            <a:xfrm>
              <a:off x="-7780338" y="4160838"/>
              <a:ext cx="60325" cy="101600"/>
            </a:xfrm>
            <a:custGeom>
              <a:avLst/>
              <a:gdLst>
                <a:gd name="T0" fmla="*/ 2 w 16"/>
                <a:gd name="T1" fmla="*/ 26 h 27"/>
                <a:gd name="T2" fmla="*/ 6 w 16"/>
                <a:gd name="T3" fmla="*/ 27 h 27"/>
                <a:gd name="T4" fmla="*/ 16 w 16"/>
                <a:gd name="T5" fmla="*/ 3 h 27"/>
                <a:gd name="T6" fmla="*/ 16 w 16"/>
                <a:gd name="T7" fmla="*/ 2 h 27"/>
                <a:gd name="T8" fmla="*/ 1 w 16"/>
                <a:gd name="T9" fmla="*/ 0 h 27"/>
                <a:gd name="T10" fmla="*/ 0 w 16"/>
                <a:gd name="T11" fmla="*/ 7 h 27"/>
                <a:gd name="T12" fmla="*/ 1 w 16"/>
                <a:gd name="T13" fmla="*/ 7 h 27"/>
                <a:gd name="T14" fmla="*/ 2 w 16"/>
                <a:gd name="T15" fmla="*/ 5 h 27"/>
                <a:gd name="T16" fmla="*/ 5 w 16"/>
                <a:gd name="T17" fmla="*/ 5 h 27"/>
                <a:gd name="T18" fmla="*/ 12 w 16"/>
                <a:gd name="T19" fmla="*/ 6 h 27"/>
                <a:gd name="T20" fmla="*/ 2 w 16"/>
                <a:gd name="T21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27">
                  <a:moveTo>
                    <a:pt x="2" y="26"/>
                  </a:moveTo>
                  <a:cubicBezTo>
                    <a:pt x="6" y="27"/>
                    <a:pt x="6" y="27"/>
                    <a:pt x="6" y="27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6"/>
                    <a:pt x="2" y="5"/>
                    <a:pt x="2" y="5"/>
                  </a:cubicBezTo>
                  <a:cubicBezTo>
                    <a:pt x="3" y="5"/>
                    <a:pt x="3" y="5"/>
                    <a:pt x="5" y="5"/>
                  </a:cubicBezTo>
                  <a:cubicBezTo>
                    <a:pt x="12" y="6"/>
                    <a:pt x="12" y="6"/>
                    <a:pt x="12" y="6"/>
                  </a:cubicBezTo>
                  <a:lnTo>
                    <a:pt x="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49"/>
            <p:cNvSpPr>
              <a:spLocks noEditPoints="1"/>
            </p:cNvSpPr>
            <p:nvPr/>
          </p:nvSpPr>
          <p:spPr bwMode="auto">
            <a:xfrm>
              <a:off x="-7689850" y="4187825"/>
              <a:ext cx="63500" cy="96838"/>
            </a:xfrm>
            <a:custGeom>
              <a:avLst/>
              <a:gdLst>
                <a:gd name="T0" fmla="*/ 16 w 17"/>
                <a:gd name="T1" fmla="*/ 0 h 26"/>
                <a:gd name="T2" fmla="*/ 8 w 17"/>
                <a:gd name="T3" fmla="*/ 2 h 26"/>
                <a:gd name="T4" fmla="*/ 8 w 17"/>
                <a:gd name="T5" fmla="*/ 7 h 26"/>
                <a:gd name="T6" fmla="*/ 17 w 17"/>
                <a:gd name="T7" fmla="*/ 1 h 26"/>
                <a:gd name="T8" fmla="*/ 16 w 17"/>
                <a:gd name="T9" fmla="*/ 0 h 26"/>
                <a:gd name="T10" fmla="*/ 8 w 17"/>
                <a:gd name="T11" fmla="*/ 25 h 26"/>
                <a:gd name="T12" fmla="*/ 16 w 17"/>
                <a:gd name="T13" fmla="*/ 18 h 26"/>
                <a:gd name="T14" fmla="*/ 11 w 17"/>
                <a:gd name="T15" fmla="*/ 9 h 26"/>
                <a:gd name="T16" fmla="*/ 8 w 17"/>
                <a:gd name="T17" fmla="*/ 9 h 26"/>
                <a:gd name="T18" fmla="*/ 8 w 17"/>
                <a:gd name="T19" fmla="*/ 11 h 26"/>
                <a:gd name="T20" fmla="*/ 9 w 17"/>
                <a:gd name="T21" fmla="*/ 11 h 26"/>
                <a:gd name="T22" fmla="*/ 11 w 17"/>
                <a:gd name="T23" fmla="*/ 18 h 26"/>
                <a:gd name="T24" fmla="*/ 8 w 17"/>
                <a:gd name="T25" fmla="*/ 24 h 26"/>
                <a:gd name="T26" fmla="*/ 8 w 17"/>
                <a:gd name="T27" fmla="*/ 25 h 26"/>
                <a:gd name="T28" fmla="*/ 8 w 17"/>
                <a:gd name="T29" fmla="*/ 2 h 26"/>
                <a:gd name="T30" fmla="*/ 1 w 17"/>
                <a:gd name="T31" fmla="*/ 13 h 26"/>
                <a:gd name="T32" fmla="*/ 7 w 17"/>
                <a:gd name="T33" fmla="*/ 25 h 26"/>
                <a:gd name="T34" fmla="*/ 8 w 17"/>
                <a:gd name="T35" fmla="*/ 25 h 26"/>
                <a:gd name="T36" fmla="*/ 8 w 17"/>
                <a:gd name="T37" fmla="*/ 24 h 26"/>
                <a:gd name="T38" fmla="*/ 7 w 17"/>
                <a:gd name="T39" fmla="*/ 24 h 26"/>
                <a:gd name="T40" fmla="*/ 5 w 17"/>
                <a:gd name="T41" fmla="*/ 15 h 26"/>
                <a:gd name="T42" fmla="*/ 6 w 17"/>
                <a:gd name="T43" fmla="*/ 12 h 26"/>
                <a:gd name="T44" fmla="*/ 6 w 17"/>
                <a:gd name="T45" fmla="*/ 12 h 26"/>
                <a:gd name="T46" fmla="*/ 8 w 17"/>
                <a:gd name="T47" fmla="*/ 11 h 26"/>
                <a:gd name="T48" fmla="*/ 8 w 17"/>
                <a:gd name="T49" fmla="*/ 9 h 26"/>
                <a:gd name="T50" fmla="*/ 7 w 17"/>
                <a:gd name="T51" fmla="*/ 10 h 26"/>
                <a:gd name="T52" fmla="*/ 8 w 17"/>
                <a:gd name="T53" fmla="*/ 7 h 26"/>
                <a:gd name="T54" fmla="*/ 8 w 17"/>
                <a:gd name="T55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" h="26">
                  <a:moveTo>
                    <a:pt x="16" y="0"/>
                  </a:moveTo>
                  <a:cubicBezTo>
                    <a:pt x="13" y="0"/>
                    <a:pt x="10" y="0"/>
                    <a:pt x="8" y="2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0" y="4"/>
                    <a:pt x="13" y="2"/>
                    <a:pt x="17" y="1"/>
                  </a:cubicBezTo>
                  <a:cubicBezTo>
                    <a:pt x="16" y="0"/>
                    <a:pt x="16" y="0"/>
                    <a:pt x="16" y="0"/>
                  </a:cubicBezTo>
                  <a:close/>
                  <a:moveTo>
                    <a:pt x="8" y="25"/>
                  </a:moveTo>
                  <a:cubicBezTo>
                    <a:pt x="12" y="26"/>
                    <a:pt x="15" y="23"/>
                    <a:pt x="16" y="18"/>
                  </a:cubicBezTo>
                  <a:cubicBezTo>
                    <a:pt x="17" y="13"/>
                    <a:pt x="15" y="10"/>
                    <a:pt x="11" y="9"/>
                  </a:cubicBezTo>
                  <a:cubicBezTo>
                    <a:pt x="10" y="9"/>
                    <a:pt x="9" y="9"/>
                    <a:pt x="8" y="9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1" y="11"/>
                    <a:pt x="12" y="13"/>
                    <a:pt x="11" y="18"/>
                  </a:cubicBezTo>
                  <a:cubicBezTo>
                    <a:pt x="10" y="21"/>
                    <a:pt x="10" y="23"/>
                    <a:pt x="8" y="24"/>
                  </a:cubicBezTo>
                  <a:lnTo>
                    <a:pt x="8" y="25"/>
                  </a:lnTo>
                  <a:close/>
                  <a:moveTo>
                    <a:pt x="8" y="2"/>
                  </a:moveTo>
                  <a:cubicBezTo>
                    <a:pt x="4" y="4"/>
                    <a:pt x="2" y="8"/>
                    <a:pt x="1" y="13"/>
                  </a:cubicBezTo>
                  <a:cubicBezTo>
                    <a:pt x="0" y="20"/>
                    <a:pt x="2" y="24"/>
                    <a:pt x="7" y="25"/>
                  </a:cubicBezTo>
                  <a:cubicBezTo>
                    <a:pt x="7" y="25"/>
                    <a:pt x="8" y="25"/>
                    <a:pt x="8" y="25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7" y="24"/>
                    <a:pt x="7" y="24"/>
                  </a:cubicBezTo>
                  <a:cubicBezTo>
                    <a:pt x="5" y="23"/>
                    <a:pt x="4" y="21"/>
                    <a:pt x="5" y="15"/>
                  </a:cubicBezTo>
                  <a:cubicBezTo>
                    <a:pt x="5" y="14"/>
                    <a:pt x="6" y="13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7" y="11"/>
                    <a:pt x="7" y="11"/>
                    <a:pt x="8" y="1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7" y="10"/>
                    <a:pt x="7" y="10"/>
                  </a:cubicBezTo>
                  <a:cubicBezTo>
                    <a:pt x="7" y="9"/>
                    <a:pt x="8" y="8"/>
                    <a:pt x="8" y="7"/>
                  </a:cubicBezTo>
                  <a:lnTo>
                    <a:pt x="8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Rectangle 50"/>
            <p:cNvSpPr>
              <a:spLocks noChangeArrowheads="1"/>
            </p:cNvSpPr>
            <p:nvPr/>
          </p:nvSpPr>
          <p:spPr bwMode="auto">
            <a:xfrm>
              <a:off x="-7599363" y="4254500"/>
              <a:ext cx="22225" cy="127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51"/>
            <p:cNvSpPr/>
            <p:nvPr/>
          </p:nvSpPr>
          <p:spPr bwMode="auto">
            <a:xfrm>
              <a:off x="-7546975" y="4191000"/>
              <a:ext cx="49213" cy="101600"/>
            </a:xfrm>
            <a:custGeom>
              <a:avLst/>
              <a:gdLst>
                <a:gd name="T0" fmla="*/ 10 w 13"/>
                <a:gd name="T1" fmla="*/ 0 h 27"/>
                <a:gd name="T2" fmla="*/ 8 w 13"/>
                <a:gd name="T3" fmla="*/ 0 h 27"/>
                <a:gd name="T4" fmla="*/ 0 w 13"/>
                <a:gd name="T5" fmla="*/ 5 h 27"/>
                <a:gd name="T6" fmla="*/ 0 w 13"/>
                <a:gd name="T7" fmla="*/ 6 h 27"/>
                <a:gd name="T8" fmla="*/ 5 w 13"/>
                <a:gd name="T9" fmla="*/ 5 h 27"/>
                <a:gd name="T10" fmla="*/ 4 w 13"/>
                <a:gd name="T11" fmla="*/ 23 h 27"/>
                <a:gd name="T12" fmla="*/ 3 w 13"/>
                <a:gd name="T13" fmla="*/ 25 h 27"/>
                <a:gd name="T14" fmla="*/ 1 w 13"/>
                <a:gd name="T15" fmla="*/ 24 h 27"/>
                <a:gd name="T16" fmla="*/ 1 w 13"/>
                <a:gd name="T17" fmla="*/ 26 h 27"/>
                <a:gd name="T18" fmla="*/ 13 w 13"/>
                <a:gd name="T19" fmla="*/ 27 h 27"/>
                <a:gd name="T20" fmla="*/ 13 w 13"/>
                <a:gd name="T21" fmla="*/ 25 h 27"/>
                <a:gd name="T22" fmla="*/ 10 w 13"/>
                <a:gd name="T23" fmla="*/ 25 h 27"/>
                <a:gd name="T24" fmla="*/ 9 w 13"/>
                <a:gd name="T25" fmla="*/ 23 h 27"/>
                <a:gd name="T26" fmla="*/ 10 w 13"/>
                <a:gd name="T2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" h="27">
                  <a:moveTo>
                    <a:pt x="10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2"/>
                    <a:pt x="3" y="4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6"/>
                    <a:pt x="3" y="6"/>
                    <a:pt x="5" y="5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4"/>
                    <a:pt x="4" y="24"/>
                    <a:pt x="3" y="25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0" y="25"/>
                    <a:pt x="9" y="24"/>
                    <a:pt x="9" y="23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52"/>
            <p:cNvSpPr>
              <a:spLocks noEditPoints="1"/>
            </p:cNvSpPr>
            <p:nvPr/>
          </p:nvSpPr>
          <p:spPr bwMode="auto">
            <a:xfrm>
              <a:off x="-7456488" y="4191000"/>
              <a:ext cx="60325" cy="98425"/>
            </a:xfrm>
            <a:custGeom>
              <a:avLst/>
              <a:gdLst>
                <a:gd name="T0" fmla="*/ 8 w 16"/>
                <a:gd name="T1" fmla="*/ 25 h 26"/>
                <a:gd name="T2" fmla="*/ 15 w 16"/>
                <a:gd name="T3" fmla="*/ 12 h 26"/>
                <a:gd name="T4" fmla="*/ 8 w 16"/>
                <a:gd name="T5" fmla="*/ 0 h 26"/>
                <a:gd name="T6" fmla="*/ 8 w 16"/>
                <a:gd name="T7" fmla="*/ 0 h 26"/>
                <a:gd name="T8" fmla="*/ 8 w 16"/>
                <a:gd name="T9" fmla="*/ 1 h 26"/>
                <a:gd name="T10" fmla="*/ 8 w 16"/>
                <a:gd name="T11" fmla="*/ 1 h 26"/>
                <a:gd name="T12" fmla="*/ 11 w 16"/>
                <a:gd name="T13" fmla="*/ 9 h 26"/>
                <a:gd name="T14" fmla="*/ 10 w 16"/>
                <a:gd name="T15" fmla="*/ 14 h 26"/>
                <a:gd name="T16" fmla="*/ 8 w 16"/>
                <a:gd name="T17" fmla="*/ 15 h 26"/>
                <a:gd name="T18" fmla="*/ 8 w 16"/>
                <a:gd name="T19" fmla="*/ 16 h 26"/>
                <a:gd name="T20" fmla="*/ 10 w 16"/>
                <a:gd name="T21" fmla="*/ 16 h 26"/>
                <a:gd name="T22" fmla="*/ 8 w 16"/>
                <a:gd name="T23" fmla="*/ 20 h 26"/>
                <a:gd name="T24" fmla="*/ 8 w 16"/>
                <a:gd name="T25" fmla="*/ 25 h 26"/>
                <a:gd name="T26" fmla="*/ 1 w 16"/>
                <a:gd name="T27" fmla="*/ 26 h 26"/>
                <a:gd name="T28" fmla="*/ 8 w 16"/>
                <a:gd name="T29" fmla="*/ 25 h 26"/>
                <a:gd name="T30" fmla="*/ 8 w 16"/>
                <a:gd name="T31" fmla="*/ 20 h 26"/>
                <a:gd name="T32" fmla="*/ 0 w 16"/>
                <a:gd name="T33" fmla="*/ 25 h 26"/>
                <a:gd name="T34" fmla="*/ 1 w 16"/>
                <a:gd name="T35" fmla="*/ 26 h 26"/>
                <a:gd name="T36" fmla="*/ 8 w 16"/>
                <a:gd name="T37" fmla="*/ 0 h 26"/>
                <a:gd name="T38" fmla="*/ 0 w 16"/>
                <a:gd name="T39" fmla="*/ 8 h 26"/>
                <a:gd name="T40" fmla="*/ 6 w 16"/>
                <a:gd name="T41" fmla="*/ 17 h 26"/>
                <a:gd name="T42" fmla="*/ 8 w 16"/>
                <a:gd name="T43" fmla="*/ 16 h 26"/>
                <a:gd name="T44" fmla="*/ 8 w 16"/>
                <a:gd name="T45" fmla="*/ 15 h 26"/>
                <a:gd name="T46" fmla="*/ 7 w 16"/>
                <a:gd name="T47" fmla="*/ 15 h 26"/>
                <a:gd name="T48" fmla="*/ 5 w 16"/>
                <a:gd name="T49" fmla="*/ 8 h 26"/>
                <a:gd name="T50" fmla="*/ 8 w 16"/>
                <a:gd name="T51" fmla="*/ 1 h 26"/>
                <a:gd name="T52" fmla="*/ 8 w 16"/>
                <a:gd name="T5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8" y="25"/>
                  </a:moveTo>
                  <a:cubicBezTo>
                    <a:pt x="12" y="22"/>
                    <a:pt x="15" y="18"/>
                    <a:pt x="15" y="12"/>
                  </a:cubicBezTo>
                  <a:cubicBezTo>
                    <a:pt x="16" y="5"/>
                    <a:pt x="13" y="1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0" y="2"/>
                    <a:pt x="11" y="4"/>
                    <a:pt x="11" y="9"/>
                  </a:cubicBezTo>
                  <a:cubicBezTo>
                    <a:pt x="11" y="11"/>
                    <a:pt x="10" y="12"/>
                    <a:pt x="10" y="14"/>
                  </a:cubicBezTo>
                  <a:cubicBezTo>
                    <a:pt x="9" y="14"/>
                    <a:pt x="8" y="15"/>
                    <a:pt x="8" y="15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9" y="16"/>
                    <a:pt x="10" y="16"/>
                  </a:cubicBezTo>
                  <a:cubicBezTo>
                    <a:pt x="9" y="17"/>
                    <a:pt x="8" y="19"/>
                    <a:pt x="8" y="20"/>
                  </a:cubicBezTo>
                  <a:lnTo>
                    <a:pt x="8" y="25"/>
                  </a:lnTo>
                  <a:close/>
                  <a:moveTo>
                    <a:pt x="1" y="26"/>
                  </a:moveTo>
                  <a:cubicBezTo>
                    <a:pt x="4" y="26"/>
                    <a:pt x="6" y="25"/>
                    <a:pt x="8" y="25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6" y="23"/>
                    <a:pt x="4" y="25"/>
                    <a:pt x="0" y="25"/>
                  </a:cubicBezTo>
                  <a:cubicBezTo>
                    <a:pt x="1" y="26"/>
                    <a:pt x="1" y="26"/>
                    <a:pt x="1" y="26"/>
                  </a:cubicBezTo>
                  <a:close/>
                  <a:moveTo>
                    <a:pt x="8" y="0"/>
                  </a:moveTo>
                  <a:cubicBezTo>
                    <a:pt x="3" y="0"/>
                    <a:pt x="0" y="3"/>
                    <a:pt x="0" y="8"/>
                  </a:cubicBezTo>
                  <a:cubicBezTo>
                    <a:pt x="0" y="13"/>
                    <a:pt x="2" y="16"/>
                    <a:pt x="6" y="17"/>
                  </a:cubicBezTo>
                  <a:cubicBezTo>
                    <a:pt x="6" y="17"/>
                    <a:pt x="7" y="17"/>
                    <a:pt x="8" y="16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5" y="15"/>
                    <a:pt x="4" y="12"/>
                    <a:pt x="5" y="8"/>
                  </a:cubicBezTo>
                  <a:cubicBezTo>
                    <a:pt x="5" y="3"/>
                    <a:pt x="6" y="1"/>
                    <a:pt x="8" y="1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53"/>
            <p:cNvSpPr/>
            <p:nvPr/>
          </p:nvSpPr>
          <p:spPr bwMode="auto">
            <a:xfrm>
              <a:off x="-7366000" y="4168775"/>
              <a:ext cx="66675" cy="104775"/>
            </a:xfrm>
            <a:custGeom>
              <a:avLst/>
              <a:gdLst>
                <a:gd name="T0" fmla="*/ 3 w 18"/>
                <a:gd name="T1" fmla="*/ 28 h 28"/>
                <a:gd name="T2" fmla="*/ 18 w 18"/>
                <a:gd name="T3" fmla="*/ 26 h 28"/>
                <a:gd name="T4" fmla="*/ 17 w 18"/>
                <a:gd name="T5" fmla="*/ 18 h 28"/>
                <a:gd name="T6" fmla="*/ 16 w 18"/>
                <a:gd name="T7" fmla="*/ 19 h 28"/>
                <a:gd name="T8" fmla="*/ 14 w 18"/>
                <a:gd name="T9" fmla="*/ 22 h 28"/>
                <a:gd name="T10" fmla="*/ 7 w 18"/>
                <a:gd name="T11" fmla="*/ 23 h 28"/>
                <a:gd name="T12" fmla="*/ 11 w 18"/>
                <a:gd name="T13" fmla="*/ 17 h 28"/>
                <a:gd name="T14" fmla="*/ 14 w 18"/>
                <a:gd name="T15" fmla="*/ 7 h 28"/>
                <a:gd name="T16" fmla="*/ 6 w 18"/>
                <a:gd name="T17" fmla="*/ 1 h 28"/>
                <a:gd name="T18" fmla="*/ 0 w 18"/>
                <a:gd name="T19" fmla="*/ 10 h 28"/>
                <a:gd name="T20" fmla="*/ 2 w 18"/>
                <a:gd name="T21" fmla="*/ 10 h 28"/>
                <a:gd name="T22" fmla="*/ 5 w 18"/>
                <a:gd name="T23" fmla="*/ 4 h 28"/>
                <a:gd name="T24" fmla="*/ 10 w 18"/>
                <a:gd name="T25" fmla="*/ 9 h 28"/>
                <a:gd name="T26" fmla="*/ 4 w 18"/>
                <a:gd name="T27" fmla="*/ 24 h 28"/>
                <a:gd name="T28" fmla="*/ 3 w 18"/>
                <a:gd name="T29" fmla="*/ 27 h 28"/>
                <a:gd name="T30" fmla="*/ 3 w 18"/>
                <a:gd name="T3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" h="28">
                  <a:moveTo>
                    <a:pt x="3" y="28"/>
                  </a:moveTo>
                  <a:cubicBezTo>
                    <a:pt x="18" y="26"/>
                    <a:pt x="18" y="26"/>
                    <a:pt x="18" y="26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21"/>
                    <a:pt x="16" y="22"/>
                    <a:pt x="14" y="22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8" y="21"/>
                    <a:pt x="9" y="19"/>
                    <a:pt x="11" y="17"/>
                  </a:cubicBezTo>
                  <a:cubicBezTo>
                    <a:pt x="14" y="13"/>
                    <a:pt x="15" y="10"/>
                    <a:pt x="14" y="7"/>
                  </a:cubicBezTo>
                  <a:cubicBezTo>
                    <a:pt x="13" y="2"/>
                    <a:pt x="10" y="0"/>
                    <a:pt x="6" y="1"/>
                  </a:cubicBezTo>
                  <a:cubicBezTo>
                    <a:pt x="2" y="1"/>
                    <a:pt x="0" y="5"/>
                    <a:pt x="0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7"/>
                    <a:pt x="3" y="5"/>
                    <a:pt x="5" y="4"/>
                  </a:cubicBezTo>
                  <a:cubicBezTo>
                    <a:pt x="8" y="4"/>
                    <a:pt x="9" y="6"/>
                    <a:pt x="10" y="9"/>
                  </a:cubicBezTo>
                  <a:cubicBezTo>
                    <a:pt x="11" y="11"/>
                    <a:pt x="9" y="16"/>
                    <a:pt x="4" y="24"/>
                  </a:cubicBezTo>
                  <a:cubicBezTo>
                    <a:pt x="4" y="25"/>
                    <a:pt x="3" y="26"/>
                    <a:pt x="3" y="27"/>
                  </a:cubicBezTo>
                  <a:lnTo>
                    <a:pt x="3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54"/>
            <p:cNvSpPr>
              <a:spLocks noEditPoints="1"/>
            </p:cNvSpPr>
            <p:nvPr/>
          </p:nvSpPr>
          <p:spPr bwMode="auto">
            <a:xfrm>
              <a:off x="-7265988" y="4146550"/>
              <a:ext cx="65088" cy="101600"/>
            </a:xfrm>
            <a:custGeom>
              <a:avLst/>
              <a:gdLst>
                <a:gd name="T0" fmla="*/ 12 w 17"/>
                <a:gd name="T1" fmla="*/ 0 h 27"/>
                <a:gd name="T2" fmla="*/ 9 w 17"/>
                <a:gd name="T3" fmla="*/ 1 h 27"/>
                <a:gd name="T4" fmla="*/ 9 w 17"/>
                <a:gd name="T5" fmla="*/ 4 h 27"/>
                <a:gd name="T6" fmla="*/ 13 w 17"/>
                <a:gd name="T7" fmla="*/ 1 h 27"/>
                <a:gd name="T8" fmla="*/ 12 w 17"/>
                <a:gd name="T9" fmla="*/ 0 h 27"/>
                <a:gd name="T10" fmla="*/ 9 w 17"/>
                <a:gd name="T11" fmla="*/ 27 h 27"/>
                <a:gd name="T12" fmla="*/ 10 w 17"/>
                <a:gd name="T13" fmla="*/ 27 h 27"/>
                <a:gd name="T14" fmla="*/ 17 w 17"/>
                <a:gd name="T15" fmla="*/ 18 h 27"/>
                <a:gd name="T16" fmla="*/ 9 w 17"/>
                <a:gd name="T17" fmla="*/ 10 h 27"/>
                <a:gd name="T18" fmla="*/ 9 w 17"/>
                <a:gd name="T19" fmla="*/ 10 h 27"/>
                <a:gd name="T20" fmla="*/ 9 w 17"/>
                <a:gd name="T21" fmla="*/ 12 h 27"/>
                <a:gd name="T22" fmla="*/ 12 w 17"/>
                <a:gd name="T23" fmla="*/ 19 h 27"/>
                <a:gd name="T24" fmla="*/ 10 w 17"/>
                <a:gd name="T25" fmla="*/ 26 h 27"/>
                <a:gd name="T26" fmla="*/ 9 w 17"/>
                <a:gd name="T27" fmla="*/ 25 h 27"/>
                <a:gd name="T28" fmla="*/ 9 w 17"/>
                <a:gd name="T29" fmla="*/ 27 h 27"/>
                <a:gd name="T30" fmla="*/ 9 w 17"/>
                <a:gd name="T31" fmla="*/ 1 h 27"/>
                <a:gd name="T32" fmla="*/ 1 w 17"/>
                <a:gd name="T33" fmla="*/ 17 h 27"/>
                <a:gd name="T34" fmla="*/ 9 w 17"/>
                <a:gd name="T35" fmla="*/ 27 h 27"/>
                <a:gd name="T36" fmla="*/ 9 w 17"/>
                <a:gd name="T37" fmla="*/ 25 h 27"/>
                <a:gd name="T38" fmla="*/ 6 w 17"/>
                <a:gd name="T39" fmla="*/ 18 h 27"/>
                <a:gd name="T40" fmla="*/ 6 w 17"/>
                <a:gd name="T41" fmla="*/ 15 h 27"/>
                <a:gd name="T42" fmla="*/ 5 w 17"/>
                <a:gd name="T43" fmla="*/ 14 h 27"/>
                <a:gd name="T44" fmla="*/ 8 w 17"/>
                <a:gd name="T45" fmla="*/ 12 h 27"/>
                <a:gd name="T46" fmla="*/ 9 w 17"/>
                <a:gd name="T47" fmla="*/ 12 h 27"/>
                <a:gd name="T48" fmla="*/ 9 w 17"/>
                <a:gd name="T49" fmla="*/ 10 h 27"/>
                <a:gd name="T50" fmla="*/ 6 w 17"/>
                <a:gd name="T51" fmla="*/ 12 h 27"/>
                <a:gd name="T52" fmla="*/ 9 w 17"/>
                <a:gd name="T53" fmla="*/ 4 h 27"/>
                <a:gd name="T54" fmla="*/ 9 w 17"/>
                <a:gd name="T5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" h="27">
                  <a:moveTo>
                    <a:pt x="12" y="0"/>
                  </a:moveTo>
                  <a:cubicBezTo>
                    <a:pt x="11" y="0"/>
                    <a:pt x="10" y="0"/>
                    <a:pt x="9" y="1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10" y="3"/>
                    <a:pt x="11" y="2"/>
                    <a:pt x="13" y="1"/>
                  </a:cubicBezTo>
                  <a:cubicBezTo>
                    <a:pt x="12" y="0"/>
                    <a:pt x="12" y="0"/>
                    <a:pt x="12" y="0"/>
                  </a:cubicBezTo>
                  <a:close/>
                  <a:moveTo>
                    <a:pt x="9" y="27"/>
                  </a:moveTo>
                  <a:cubicBezTo>
                    <a:pt x="9" y="27"/>
                    <a:pt x="10" y="27"/>
                    <a:pt x="10" y="27"/>
                  </a:cubicBezTo>
                  <a:cubicBezTo>
                    <a:pt x="15" y="26"/>
                    <a:pt x="17" y="23"/>
                    <a:pt x="17" y="18"/>
                  </a:cubicBezTo>
                  <a:cubicBezTo>
                    <a:pt x="16" y="13"/>
                    <a:pt x="14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1" y="12"/>
                    <a:pt x="12" y="14"/>
                    <a:pt x="12" y="19"/>
                  </a:cubicBezTo>
                  <a:cubicBezTo>
                    <a:pt x="13" y="23"/>
                    <a:pt x="12" y="26"/>
                    <a:pt x="10" y="26"/>
                  </a:cubicBezTo>
                  <a:cubicBezTo>
                    <a:pt x="9" y="26"/>
                    <a:pt x="9" y="26"/>
                    <a:pt x="9" y="25"/>
                  </a:cubicBezTo>
                  <a:lnTo>
                    <a:pt x="9" y="27"/>
                  </a:lnTo>
                  <a:close/>
                  <a:moveTo>
                    <a:pt x="9" y="1"/>
                  </a:moveTo>
                  <a:cubicBezTo>
                    <a:pt x="3" y="4"/>
                    <a:pt x="0" y="9"/>
                    <a:pt x="1" y="17"/>
                  </a:cubicBezTo>
                  <a:cubicBezTo>
                    <a:pt x="2" y="23"/>
                    <a:pt x="4" y="26"/>
                    <a:pt x="9" y="27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7" y="25"/>
                    <a:pt x="6" y="22"/>
                    <a:pt x="6" y="18"/>
                  </a:cubicBezTo>
                  <a:cubicBezTo>
                    <a:pt x="6" y="17"/>
                    <a:pt x="6" y="16"/>
                    <a:pt x="6" y="15"/>
                  </a:cubicBezTo>
                  <a:cubicBezTo>
                    <a:pt x="6" y="14"/>
                    <a:pt x="5" y="14"/>
                    <a:pt x="5" y="14"/>
                  </a:cubicBezTo>
                  <a:cubicBezTo>
                    <a:pt x="6" y="13"/>
                    <a:pt x="7" y="12"/>
                    <a:pt x="8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8" y="11"/>
                    <a:pt x="7" y="11"/>
                    <a:pt x="6" y="12"/>
                  </a:cubicBezTo>
                  <a:cubicBezTo>
                    <a:pt x="6" y="9"/>
                    <a:pt x="7" y="6"/>
                    <a:pt x="9" y="4"/>
                  </a:cubicBezTo>
                  <a:lnTo>
                    <a:pt x="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55"/>
            <p:cNvSpPr/>
            <p:nvPr/>
          </p:nvSpPr>
          <p:spPr bwMode="auto">
            <a:xfrm>
              <a:off x="-6840538" y="2170113"/>
              <a:ext cx="333375" cy="233363"/>
            </a:xfrm>
            <a:custGeom>
              <a:avLst/>
              <a:gdLst>
                <a:gd name="T0" fmla="*/ 56 w 89"/>
                <a:gd name="T1" fmla="*/ 0 h 62"/>
                <a:gd name="T2" fmla="*/ 47 w 89"/>
                <a:gd name="T3" fmla="*/ 17 h 62"/>
                <a:gd name="T4" fmla="*/ 63 w 89"/>
                <a:gd name="T5" fmla="*/ 21 h 62"/>
                <a:gd name="T6" fmla="*/ 60 w 89"/>
                <a:gd name="T7" fmla="*/ 15 h 62"/>
                <a:gd name="T8" fmla="*/ 56 w 89"/>
                <a:gd name="T9" fmla="*/ 13 h 62"/>
                <a:gd name="T10" fmla="*/ 59 w 89"/>
                <a:gd name="T11" fmla="*/ 12 h 62"/>
                <a:gd name="T12" fmla="*/ 60 w 89"/>
                <a:gd name="T13" fmla="*/ 11 h 62"/>
                <a:gd name="T14" fmla="*/ 64 w 89"/>
                <a:gd name="T15" fmla="*/ 14 h 62"/>
                <a:gd name="T16" fmla="*/ 78 w 89"/>
                <a:gd name="T17" fmla="*/ 14 h 62"/>
                <a:gd name="T18" fmla="*/ 87 w 89"/>
                <a:gd name="T19" fmla="*/ 9 h 62"/>
                <a:gd name="T20" fmla="*/ 77 w 89"/>
                <a:gd name="T21" fmla="*/ 16 h 62"/>
                <a:gd name="T22" fmla="*/ 66 w 89"/>
                <a:gd name="T23" fmla="*/ 16 h 62"/>
                <a:gd name="T24" fmla="*/ 68 w 89"/>
                <a:gd name="T25" fmla="*/ 23 h 62"/>
                <a:gd name="T26" fmla="*/ 85 w 89"/>
                <a:gd name="T27" fmla="*/ 36 h 62"/>
                <a:gd name="T28" fmla="*/ 57 w 89"/>
                <a:gd name="T29" fmla="*/ 38 h 62"/>
                <a:gd name="T30" fmla="*/ 53 w 89"/>
                <a:gd name="T31" fmla="*/ 45 h 62"/>
                <a:gd name="T32" fmla="*/ 33 w 89"/>
                <a:gd name="T33" fmla="*/ 39 h 62"/>
                <a:gd name="T34" fmla="*/ 30 w 89"/>
                <a:gd name="T35" fmla="*/ 40 h 62"/>
                <a:gd name="T36" fmla="*/ 39 w 89"/>
                <a:gd name="T37" fmla="*/ 54 h 62"/>
                <a:gd name="T38" fmla="*/ 26 w 89"/>
                <a:gd name="T39" fmla="*/ 48 h 62"/>
                <a:gd name="T40" fmla="*/ 35 w 89"/>
                <a:gd name="T41" fmla="*/ 47 h 62"/>
                <a:gd name="T42" fmla="*/ 28 w 89"/>
                <a:gd name="T43" fmla="*/ 43 h 62"/>
                <a:gd name="T44" fmla="*/ 7 w 89"/>
                <a:gd name="T45" fmla="*/ 59 h 62"/>
                <a:gd name="T46" fmla="*/ 1 w 89"/>
                <a:gd name="T47" fmla="*/ 43 h 62"/>
                <a:gd name="T48" fmla="*/ 10 w 89"/>
                <a:gd name="T49" fmla="*/ 55 h 62"/>
                <a:gd name="T50" fmla="*/ 26 w 89"/>
                <a:gd name="T51" fmla="*/ 42 h 62"/>
                <a:gd name="T52" fmla="*/ 6 w 89"/>
                <a:gd name="T53" fmla="*/ 32 h 62"/>
                <a:gd name="T54" fmla="*/ 3 w 89"/>
                <a:gd name="T55" fmla="*/ 25 h 62"/>
                <a:gd name="T56" fmla="*/ 29 w 89"/>
                <a:gd name="T57" fmla="*/ 39 h 62"/>
                <a:gd name="T58" fmla="*/ 41 w 89"/>
                <a:gd name="T59" fmla="*/ 38 h 62"/>
                <a:gd name="T60" fmla="*/ 50 w 89"/>
                <a:gd name="T61" fmla="*/ 37 h 62"/>
                <a:gd name="T62" fmla="*/ 29 w 89"/>
                <a:gd name="T63" fmla="*/ 23 h 62"/>
                <a:gd name="T64" fmla="*/ 51 w 89"/>
                <a:gd name="T65" fmla="*/ 36 h 62"/>
                <a:gd name="T66" fmla="*/ 53 w 89"/>
                <a:gd name="T67" fmla="*/ 34 h 62"/>
                <a:gd name="T68" fmla="*/ 55 w 89"/>
                <a:gd name="T69" fmla="*/ 35 h 62"/>
                <a:gd name="T70" fmla="*/ 80 w 89"/>
                <a:gd name="T71" fmla="*/ 32 h 62"/>
                <a:gd name="T72" fmla="*/ 63 w 89"/>
                <a:gd name="T73" fmla="*/ 24 h 62"/>
                <a:gd name="T74" fmla="*/ 56 w 89"/>
                <a:gd name="T75" fmla="*/ 24 h 62"/>
                <a:gd name="T76" fmla="*/ 54 w 89"/>
                <a:gd name="T77" fmla="*/ 28 h 62"/>
                <a:gd name="T78" fmla="*/ 53 w 89"/>
                <a:gd name="T79" fmla="*/ 24 h 62"/>
                <a:gd name="T80" fmla="*/ 44 w 89"/>
                <a:gd name="T81" fmla="*/ 22 h 62"/>
                <a:gd name="T82" fmla="*/ 54 w 89"/>
                <a:gd name="T83" fmla="*/ 20 h 62"/>
                <a:gd name="T84" fmla="*/ 36 w 89"/>
                <a:gd name="T85" fmla="*/ 19 h 62"/>
                <a:gd name="T86" fmla="*/ 40 w 89"/>
                <a:gd name="T87" fmla="*/ 11 h 62"/>
                <a:gd name="T88" fmla="*/ 44 w 89"/>
                <a:gd name="T89" fmla="*/ 6 h 62"/>
                <a:gd name="T90" fmla="*/ 40 w 89"/>
                <a:gd name="T91" fmla="*/ 16 h 62"/>
                <a:gd name="T92" fmla="*/ 44 w 89"/>
                <a:gd name="T93" fmla="*/ 16 h 62"/>
                <a:gd name="T94" fmla="*/ 55 w 89"/>
                <a:gd name="T95" fmla="*/ 0 h 62"/>
                <a:gd name="T96" fmla="*/ 56 w 89"/>
                <a:gd name="T97" fmla="*/ 0 h 62"/>
                <a:gd name="T98" fmla="*/ 56 w 89"/>
                <a:gd name="T9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9" h="62">
                  <a:moveTo>
                    <a:pt x="56" y="0"/>
                  </a:moveTo>
                  <a:cubicBezTo>
                    <a:pt x="56" y="1"/>
                    <a:pt x="56" y="12"/>
                    <a:pt x="47" y="17"/>
                  </a:cubicBezTo>
                  <a:cubicBezTo>
                    <a:pt x="47" y="17"/>
                    <a:pt x="59" y="20"/>
                    <a:pt x="63" y="21"/>
                  </a:cubicBezTo>
                  <a:cubicBezTo>
                    <a:pt x="63" y="21"/>
                    <a:pt x="67" y="21"/>
                    <a:pt x="60" y="15"/>
                  </a:cubicBezTo>
                  <a:cubicBezTo>
                    <a:pt x="60" y="15"/>
                    <a:pt x="57" y="14"/>
                    <a:pt x="56" y="13"/>
                  </a:cubicBezTo>
                  <a:cubicBezTo>
                    <a:pt x="56" y="13"/>
                    <a:pt x="58" y="13"/>
                    <a:pt x="59" y="12"/>
                  </a:cubicBezTo>
                  <a:cubicBezTo>
                    <a:pt x="59" y="12"/>
                    <a:pt x="57" y="8"/>
                    <a:pt x="60" y="11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4" y="14"/>
                    <a:pt x="67" y="14"/>
                    <a:pt x="78" y="14"/>
                  </a:cubicBezTo>
                  <a:cubicBezTo>
                    <a:pt x="78" y="14"/>
                    <a:pt x="85" y="15"/>
                    <a:pt x="87" y="9"/>
                  </a:cubicBezTo>
                  <a:cubicBezTo>
                    <a:pt x="87" y="9"/>
                    <a:pt x="89" y="18"/>
                    <a:pt x="77" y="16"/>
                  </a:cubicBezTo>
                  <a:cubicBezTo>
                    <a:pt x="77" y="16"/>
                    <a:pt x="71" y="15"/>
                    <a:pt x="66" y="16"/>
                  </a:cubicBezTo>
                  <a:cubicBezTo>
                    <a:pt x="66" y="16"/>
                    <a:pt x="69" y="21"/>
                    <a:pt x="68" y="23"/>
                  </a:cubicBezTo>
                  <a:cubicBezTo>
                    <a:pt x="68" y="23"/>
                    <a:pt x="88" y="31"/>
                    <a:pt x="85" y="36"/>
                  </a:cubicBezTo>
                  <a:cubicBezTo>
                    <a:pt x="85" y="36"/>
                    <a:pt x="74" y="38"/>
                    <a:pt x="57" y="38"/>
                  </a:cubicBezTo>
                  <a:cubicBezTo>
                    <a:pt x="57" y="38"/>
                    <a:pt x="61" y="45"/>
                    <a:pt x="53" y="45"/>
                  </a:cubicBezTo>
                  <a:cubicBezTo>
                    <a:pt x="53" y="45"/>
                    <a:pt x="35" y="38"/>
                    <a:pt x="33" y="39"/>
                  </a:cubicBezTo>
                  <a:cubicBezTo>
                    <a:pt x="33" y="39"/>
                    <a:pt x="32" y="39"/>
                    <a:pt x="30" y="40"/>
                  </a:cubicBezTo>
                  <a:cubicBezTo>
                    <a:pt x="30" y="40"/>
                    <a:pt x="44" y="50"/>
                    <a:pt x="39" y="54"/>
                  </a:cubicBezTo>
                  <a:cubicBezTo>
                    <a:pt x="39" y="54"/>
                    <a:pt x="30" y="52"/>
                    <a:pt x="26" y="48"/>
                  </a:cubicBezTo>
                  <a:cubicBezTo>
                    <a:pt x="26" y="48"/>
                    <a:pt x="40" y="54"/>
                    <a:pt x="35" y="47"/>
                  </a:cubicBezTo>
                  <a:cubicBezTo>
                    <a:pt x="35" y="47"/>
                    <a:pt x="29" y="42"/>
                    <a:pt x="28" y="43"/>
                  </a:cubicBezTo>
                  <a:cubicBezTo>
                    <a:pt x="28" y="43"/>
                    <a:pt x="11" y="62"/>
                    <a:pt x="7" y="59"/>
                  </a:cubicBezTo>
                  <a:cubicBezTo>
                    <a:pt x="7" y="59"/>
                    <a:pt x="0" y="49"/>
                    <a:pt x="1" y="43"/>
                  </a:cubicBezTo>
                  <a:cubicBezTo>
                    <a:pt x="1" y="43"/>
                    <a:pt x="4" y="55"/>
                    <a:pt x="10" y="55"/>
                  </a:cubicBezTo>
                  <a:cubicBezTo>
                    <a:pt x="10" y="55"/>
                    <a:pt x="22" y="47"/>
                    <a:pt x="26" y="42"/>
                  </a:cubicBezTo>
                  <a:cubicBezTo>
                    <a:pt x="26" y="42"/>
                    <a:pt x="8" y="32"/>
                    <a:pt x="6" y="32"/>
                  </a:cubicBezTo>
                  <a:cubicBezTo>
                    <a:pt x="6" y="32"/>
                    <a:pt x="0" y="25"/>
                    <a:pt x="3" y="25"/>
                  </a:cubicBezTo>
                  <a:cubicBezTo>
                    <a:pt x="3" y="25"/>
                    <a:pt x="25" y="36"/>
                    <a:pt x="29" y="39"/>
                  </a:cubicBezTo>
                  <a:cubicBezTo>
                    <a:pt x="29" y="39"/>
                    <a:pt x="30" y="37"/>
                    <a:pt x="41" y="38"/>
                  </a:cubicBezTo>
                  <a:cubicBezTo>
                    <a:pt x="41" y="38"/>
                    <a:pt x="58" y="40"/>
                    <a:pt x="50" y="37"/>
                  </a:cubicBezTo>
                  <a:cubicBezTo>
                    <a:pt x="50" y="37"/>
                    <a:pt x="33" y="28"/>
                    <a:pt x="29" y="23"/>
                  </a:cubicBezTo>
                  <a:cubicBezTo>
                    <a:pt x="29" y="23"/>
                    <a:pt x="49" y="33"/>
                    <a:pt x="51" y="36"/>
                  </a:cubicBezTo>
                  <a:cubicBezTo>
                    <a:pt x="51" y="36"/>
                    <a:pt x="54" y="35"/>
                    <a:pt x="53" y="34"/>
                  </a:cubicBezTo>
                  <a:cubicBezTo>
                    <a:pt x="53" y="34"/>
                    <a:pt x="54" y="34"/>
                    <a:pt x="55" y="35"/>
                  </a:cubicBezTo>
                  <a:cubicBezTo>
                    <a:pt x="55" y="35"/>
                    <a:pt x="85" y="36"/>
                    <a:pt x="80" y="32"/>
                  </a:cubicBezTo>
                  <a:cubicBezTo>
                    <a:pt x="80" y="32"/>
                    <a:pt x="66" y="24"/>
                    <a:pt x="63" y="24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3" y="24"/>
                    <a:pt x="45" y="24"/>
                    <a:pt x="44" y="22"/>
                  </a:cubicBezTo>
                  <a:cubicBezTo>
                    <a:pt x="44" y="22"/>
                    <a:pt x="62" y="23"/>
                    <a:pt x="54" y="20"/>
                  </a:cubicBezTo>
                  <a:cubicBezTo>
                    <a:pt x="54" y="20"/>
                    <a:pt x="40" y="16"/>
                    <a:pt x="36" y="19"/>
                  </a:cubicBezTo>
                  <a:cubicBezTo>
                    <a:pt x="36" y="19"/>
                    <a:pt x="36" y="15"/>
                    <a:pt x="40" y="11"/>
                  </a:cubicBezTo>
                  <a:cubicBezTo>
                    <a:pt x="40" y="11"/>
                    <a:pt x="42" y="9"/>
                    <a:pt x="44" y="6"/>
                  </a:cubicBezTo>
                  <a:cubicBezTo>
                    <a:pt x="44" y="6"/>
                    <a:pt x="44" y="13"/>
                    <a:pt x="40" y="16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6"/>
                    <a:pt x="52" y="11"/>
                    <a:pt x="55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56"/>
            <p:cNvSpPr/>
            <p:nvPr/>
          </p:nvSpPr>
          <p:spPr bwMode="auto">
            <a:xfrm>
              <a:off x="-6653213" y="2271713"/>
              <a:ext cx="55563" cy="22225"/>
            </a:xfrm>
            <a:custGeom>
              <a:avLst/>
              <a:gdLst>
                <a:gd name="T0" fmla="*/ 15 w 15"/>
                <a:gd name="T1" fmla="*/ 0 h 6"/>
                <a:gd name="T2" fmla="*/ 5 w 15"/>
                <a:gd name="T3" fmla="*/ 5 h 6"/>
                <a:gd name="T4" fmla="*/ 0 w 15"/>
                <a:gd name="T5" fmla="*/ 3 h 6"/>
                <a:gd name="T6" fmla="*/ 14 w 15"/>
                <a:gd name="T7" fmla="*/ 0 h 6"/>
                <a:gd name="T8" fmla="*/ 15 w 1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6">
                  <a:moveTo>
                    <a:pt x="15" y="0"/>
                  </a:moveTo>
                  <a:cubicBezTo>
                    <a:pt x="15" y="0"/>
                    <a:pt x="13" y="6"/>
                    <a:pt x="5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9" y="4"/>
                    <a:pt x="14" y="0"/>
                  </a:cubicBezTo>
                  <a:cubicBezTo>
                    <a:pt x="15" y="0"/>
                    <a:pt x="15" y="0"/>
                    <a:pt x="1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57"/>
            <p:cNvSpPr/>
            <p:nvPr/>
          </p:nvSpPr>
          <p:spPr bwMode="auto">
            <a:xfrm>
              <a:off x="-7348538" y="1785938"/>
              <a:ext cx="180975" cy="233363"/>
            </a:xfrm>
            <a:custGeom>
              <a:avLst/>
              <a:gdLst>
                <a:gd name="T0" fmla="*/ 40 w 48"/>
                <a:gd name="T1" fmla="*/ 12 h 62"/>
                <a:gd name="T2" fmla="*/ 45 w 48"/>
                <a:gd name="T3" fmla="*/ 14 h 62"/>
                <a:gd name="T4" fmla="*/ 31 w 48"/>
                <a:gd name="T5" fmla="*/ 38 h 62"/>
                <a:gd name="T6" fmla="*/ 45 w 48"/>
                <a:gd name="T7" fmla="*/ 34 h 62"/>
                <a:gd name="T8" fmla="*/ 46 w 48"/>
                <a:gd name="T9" fmla="*/ 27 h 62"/>
                <a:gd name="T10" fmla="*/ 47 w 48"/>
                <a:gd name="T11" fmla="*/ 37 h 62"/>
                <a:gd name="T12" fmla="*/ 28 w 48"/>
                <a:gd name="T13" fmla="*/ 43 h 62"/>
                <a:gd name="T14" fmla="*/ 0 w 48"/>
                <a:gd name="T15" fmla="*/ 62 h 62"/>
                <a:gd name="T16" fmla="*/ 21 w 48"/>
                <a:gd name="T17" fmla="*/ 43 h 62"/>
                <a:gd name="T18" fmla="*/ 13 w 48"/>
                <a:gd name="T19" fmla="*/ 44 h 62"/>
                <a:gd name="T20" fmla="*/ 12 w 48"/>
                <a:gd name="T21" fmla="*/ 41 h 62"/>
                <a:gd name="T22" fmla="*/ 26 w 48"/>
                <a:gd name="T23" fmla="*/ 39 h 62"/>
                <a:gd name="T24" fmla="*/ 39 w 48"/>
                <a:gd name="T25" fmla="*/ 14 h 62"/>
                <a:gd name="T26" fmla="*/ 40 w 48"/>
                <a:gd name="T27" fmla="*/ 1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2">
                  <a:moveTo>
                    <a:pt x="40" y="12"/>
                  </a:moveTo>
                  <a:cubicBezTo>
                    <a:pt x="40" y="12"/>
                    <a:pt x="48" y="0"/>
                    <a:pt x="45" y="14"/>
                  </a:cubicBezTo>
                  <a:cubicBezTo>
                    <a:pt x="45" y="14"/>
                    <a:pt x="35" y="34"/>
                    <a:pt x="31" y="38"/>
                  </a:cubicBezTo>
                  <a:cubicBezTo>
                    <a:pt x="31" y="38"/>
                    <a:pt x="41" y="37"/>
                    <a:pt x="45" y="34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6" y="27"/>
                    <a:pt x="48" y="35"/>
                    <a:pt x="47" y="37"/>
                  </a:cubicBezTo>
                  <a:cubicBezTo>
                    <a:pt x="47" y="37"/>
                    <a:pt x="36" y="43"/>
                    <a:pt x="28" y="43"/>
                  </a:cubicBezTo>
                  <a:cubicBezTo>
                    <a:pt x="28" y="43"/>
                    <a:pt x="14" y="62"/>
                    <a:pt x="0" y="62"/>
                  </a:cubicBezTo>
                  <a:cubicBezTo>
                    <a:pt x="0" y="62"/>
                    <a:pt x="18" y="56"/>
                    <a:pt x="21" y="43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9" y="42"/>
                    <a:pt x="12" y="41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39" y="14"/>
                    <a:pt x="39" y="14"/>
                    <a:pt x="39" y="14"/>
                  </a:cubicBezTo>
                  <a:lnTo>
                    <a:pt x="4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58"/>
            <p:cNvSpPr/>
            <p:nvPr/>
          </p:nvSpPr>
          <p:spPr bwMode="auto">
            <a:xfrm>
              <a:off x="-7246938" y="1963738"/>
              <a:ext cx="93663" cy="104775"/>
            </a:xfrm>
            <a:custGeom>
              <a:avLst/>
              <a:gdLst>
                <a:gd name="T0" fmla="*/ 1 w 25"/>
                <a:gd name="T1" fmla="*/ 0 h 28"/>
                <a:gd name="T2" fmla="*/ 23 w 25"/>
                <a:gd name="T3" fmla="*/ 25 h 28"/>
                <a:gd name="T4" fmla="*/ 17 w 25"/>
                <a:gd name="T5" fmla="*/ 27 h 28"/>
                <a:gd name="T6" fmla="*/ 9 w 25"/>
                <a:gd name="T7" fmla="*/ 21 h 28"/>
                <a:gd name="T8" fmla="*/ 1 w 25"/>
                <a:gd name="T9" fmla="*/ 2 h 28"/>
                <a:gd name="T10" fmla="*/ 0 w 25"/>
                <a:gd name="T11" fmla="*/ 1 h 28"/>
                <a:gd name="T12" fmla="*/ 1 w 25"/>
                <a:gd name="T1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28">
                  <a:moveTo>
                    <a:pt x="1" y="0"/>
                  </a:moveTo>
                  <a:cubicBezTo>
                    <a:pt x="1" y="0"/>
                    <a:pt x="12" y="22"/>
                    <a:pt x="23" y="25"/>
                  </a:cubicBezTo>
                  <a:cubicBezTo>
                    <a:pt x="23" y="25"/>
                    <a:pt x="25" y="28"/>
                    <a:pt x="17" y="27"/>
                  </a:cubicBezTo>
                  <a:cubicBezTo>
                    <a:pt x="17" y="27"/>
                    <a:pt x="11" y="26"/>
                    <a:pt x="9" y="21"/>
                  </a:cubicBezTo>
                  <a:cubicBezTo>
                    <a:pt x="9" y="21"/>
                    <a:pt x="4" y="6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59"/>
            <p:cNvSpPr/>
            <p:nvPr/>
          </p:nvSpPr>
          <p:spPr bwMode="auto">
            <a:xfrm>
              <a:off x="-8602663" y="2290763"/>
              <a:ext cx="71438" cy="55563"/>
            </a:xfrm>
            <a:custGeom>
              <a:avLst/>
              <a:gdLst>
                <a:gd name="T0" fmla="*/ 0 w 19"/>
                <a:gd name="T1" fmla="*/ 1 h 15"/>
                <a:gd name="T2" fmla="*/ 19 w 19"/>
                <a:gd name="T3" fmla="*/ 15 h 15"/>
                <a:gd name="T4" fmla="*/ 13 w 19"/>
                <a:gd name="T5" fmla="*/ 3 h 15"/>
                <a:gd name="T6" fmla="*/ 1 w 19"/>
                <a:gd name="T7" fmla="*/ 1 h 15"/>
                <a:gd name="T8" fmla="*/ 0 w 19"/>
                <a:gd name="T9" fmla="*/ 1 h 15"/>
                <a:gd name="T10" fmla="*/ 0 w 19"/>
                <a:gd name="T1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5">
                  <a:moveTo>
                    <a:pt x="0" y="1"/>
                  </a:moveTo>
                  <a:cubicBezTo>
                    <a:pt x="0" y="1"/>
                    <a:pt x="17" y="9"/>
                    <a:pt x="19" y="15"/>
                  </a:cubicBezTo>
                  <a:cubicBezTo>
                    <a:pt x="19" y="15"/>
                    <a:pt x="18" y="9"/>
                    <a:pt x="13" y="3"/>
                  </a:cubicBezTo>
                  <a:cubicBezTo>
                    <a:pt x="13" y="3"/>
                    <a:pt x="8" y="0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60"/>
            <p:cNvSpPr/>
            <p:nvPr/>
          </p:nvSpPr>
          <p:spPr bwMode="auto">
            <a:xfrm>
              <a:off x="-8418513" y="2268538"/>
              <a:ext cx="165100" cy="165100"/>
            </a:xfrm>
            <a:custGeom>
              <a:avLst/>
              <a:gdLst>
                <a:gd name="T0" fmla="*/ 12 w 44"/>
                <a:gd name="T1" fmla="*/ 34 h 44"/>
                <a:gd name="T2" fmla="*/ 7 w 44"/>
                <a:gd name="T3" fmla="*/ 36 h 44"/>
                <a:gd name="T4" fmla="*/ 7 w 44"/>
                <a:gd name="T5" fmla="*/ 33 h 44"/>
                <a:gd name="T6" fmla="*/ 6 w 44"/>
                <a:gd name="T7" fmla="*/ 16 h 44"/>
                <a:gd name="T8" fmla="*/ 12 w 44"/>
                <a:gd name="T9" fmla="*/ 21 h 44"/>
                <a:gd name="T10" fmla="*/ 12 w 44"/>
                <a:gd name="T11" fmla="*/ 18 h 44"/>
                <a:gd name="T12" fmla="*/ 5 w 44"/>
                <a:gd name="T13" fmla="*/ 5 h 44"/>
                <a:gd name="T14" fmla="*/ 8 w 44"/>
                <a:gd name="T15" fmla="*/ 3 h 44"/>
                <a:gd name="T16" fmla="*/ 16 w 44"/>
                <a:gd name="T17" fmla="*/ 10 h 44"/>
                <a:gd name="T18" fmla="*/ 42 w 44"/>
                <a:gd name="T19" fmla="*/ 39 h 44"/>
                <a:gd name="T20" fmla="*/ 33 w 44"/>
                <a:gd name="T21" fmla="*/ 40 h 44"/>
                <a:gd name="T22" fmla="*/ 35 w 44"/>
                <a:gd name="T23" fmla="*/ 35 h 44"/>
                <a:gd name="T24" fmla="*/ 11 w 44"/>
                <a:gd name="T25" fmla="*/ 10 h 44"/>
                <a:gd name="T26" fmla="*/ 20 w 44"/>
                <a:gd name="T27" fmla="*/ 31 h 44"/>
                <a:gd name="T28" fmla="*/ 15 w 44"/>
                <a:gd name="T29" fmla="*/ 31 h 44"/>
                <a:gd name="T30" fmla="*/ 5 w 44"/>
                <a:gd name="T31" fmla="*/ 22 h 44"/>
                <a:gd name="T32" fmla="*/ 11 w 44"/>
                <a:gd name="T33" fmla="*/ 33 h 44"/>
                <a:gd name="T34" fmla="*/ 11 w 44"/>
                <a:gd name="T35" fmla="*/ 34 h 44"/>
                <a:gd name="T36" fmla="*/ 12 w 44"/>
                <a:gd name="T37" fmla="*/ 3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4" h="44">
                  <a:moveTo>
                    <a:pt x="12" y="34"/>
                  </a:moveTo>
                  <a:cubicBezTo>
                    <a:pt x="12" y="34"/>
                    <a:pt x="12" y="39"/>
                    <a:pt x="7" y="36"/>
                  </a:cubicBezTo>
                  <a:cubicBezTo>
                    <a:pt x="7" y="36"/>
                    <a:pt x="6" y="35"/>
                    <a:pt x="7" y="33"/>
                  </a:cubicBezTo>
                  <a:cubicBezTo>
                    <a:pt x="7" y="33"/>
                    <a:pt x="0" y="16"/>
                    <a:pt x="6" y="16"/>
                  </a:cubicBezTo>
                  <a:cubicBezTo>
                    <a:pt x="6" y="16"/>
                    <a:pt x="9" y="18"/>
                    <a:pt x="12" y="21"/>
                  </a:cubicBezTo>
                  <a:cubicBezTo>
                    <a:pt x="12" y="21"/>
                    <a:pt x="14" y="20"/>
                    <a:pt x="12" y="18"/>
                  </a:cubicBezTo>
                  <a:cubicBezTo>
                    <a:pt x="12" y="18"/>
                    <a:pt x="8" y="8"/>
                    <a:pt x="5" y="5"/>
                  </a:cubicBezTo>
                  <a:cubicBezTo>
                    <a:pt x="5" y="5"/>
                    <a:pt x="5" y="0"/>
                    <a:pt x="8" y="3"/>
                  </a:cubicBezTo>
                  <a:cubicBezTo>
                    <a:pt x="8" y="3"/>
                    <a:pt x="13" y="9"/>
                    <a:pt x="16" y="10"/>
                  </a:cubicBezTo>
                  <a:cubicBezTo>
                    <a:pt x="16" y="10"/>
                    <a:pt x="39" y="30"/>
                    <a:pt x="42" y="39"/>
                  </a:cubicBezTo>
                  <a:cubicBezTo>
                    <a:pt x="42" y="39"/>
                    <a:pt x="44" y="44"/>
                    <a:pt x="33" y="40"/>
                  </a:cubicBezTo>
                  <a:cubicBezTo>
                    <a:pt x="33" y="40"/>
                    <a:pt x="40" y="39"/>
                    <a:pt x="35" y="35"/>
                  </a:cubicBezTo>
                  <a:cubicBezTo>
                    <a:pt x="35" y="35"/>
                    <a:pt x="14" y="11"/>
                    <a:pt x="11" y="10"/>
                  </a:cubicBezTo>
                  <a:cubicBezTo>
                    <a:pt x="11" y="10"/>
                    <a:pt x="18" y="26"/>
                    <a:pt x="20" y="31"/>
                  </a:cubicBezTo>
                  <a:cubicBezTo>
                    <a:pt x="20" y="31"/>
                    <a:pt x="18" y="34"/>
                    <a:pt x="15" y="31"/>
                  </a:cubicBezTo>
                  <a:cubicBezTo>
                    <a:pt x="15" y="31"/>
                    <a:pt x="5" y="13"/>
                    <a:pt x="5" y="22"/>
                  </a:cubicBezTo>
                  <a:cubicBezTo>
                    <a:pt x="5" y="22"/>
                    <a:pt x="9" y="30"/>
                    <a:pt x="11" y="33"/>
                  </a:cubicBezTo>
                  <a:cubicBezTo>
                    <a:pt x="11" y="34"/>
                    <a:pt x="11" y="34"/>
                    <a:pt x="11" y="34"/>
                  </a:cubicBezTo>
                  <a:lnTo>
                    <a:pt x="1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61"/>
            <p:cNvSpPr/>
            <p:nvPr/>
          </p:nvSpPr>
          <p:spPr bwMode="auto">
            <a:xfrm>
              <a:off x="-8432800" y="2139950"/>
              <a:ext cx="209550" cy="203200"/>
            </a:xfrm>
            <a:custGeom>
              <a:avLst/>
              <a:gdLst>
                <a:gd name="T0" fmla="*/ 1 w 56"/>
                <a:gd name="T1" fmla="*/ 32 h 54"/>
                <a:gd name="T2" fmla="*/ 4 w 56"/>
                <a:gd name="T3" fmla="*/ 15 h 54"/>
                <a:gd name="T4" fmla="*/ 6 w 56"/>
                <a:gd name="T5" fmla="*/ 13 h 54"/>
                <a:gd name="T6" fmla="*/ 47 w 56"/>
                <a:gd name="T7" fmla="*/ 48 h 54"/>
                <a:gd name="T8" fmla="*/ 35 w 56"/>
                <a:gd name="T9" fmla="*/ 54 h 54"/>
                <a:gd name="T10" fmla="*/ 55 w 56"/>
                <a:gd name="T11" fmla="*/ 49 h 54"/>
                <a:gd name="T12" fmla="*/ 51 w 56"/>
                <a:gd name="T13" fmla="*/ 45 h 54"/>
                <a:gd name="T14" fmla="*/ 11 w 56"/>
                <a:gd name="T15" fmla="*/ 10 h 54"/>
                <a:gd name="T16" fmla="*/ 1 w 56"/>
                <a:gd name="T17" fmla="*/ 9 h 54"/>
                <a:gd name="T18" fmla="*/ 1 w 56"/>
                <a:gd name="T19" fmla="*/ 31 h 54"/>
                <a:gd name="T20" fmla="*/ 0 w 56"/>
                <a:gd name="T21" fmla="*/ 32 h 54"/>
                <a:gd name="T22" fmla="*/ 1 w 56"/>
                <a:gd name="T23" fmla="*/ 3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6" h="54">
                  <a:moveTo>
                    <a:pt x="1" y="32"/>
                  </a:moveTo>
                  <a:cubicBezTo>
                    <a:pt x="1" y="32"/>
                    <a:pt x="6" y="22"/>
                    <a:pt x="4" y="15"/>
                  </a:cubicBezTo>
                  <a:cubicBezTo>
                    <a:pt x="4" y="15"/>
                    <a:pt x="4" y="11"/>
                    <a:pt x="6" y="13"/>
                  </a:cubicBezTo>
                  <a:cubicBezTo>
                    <a:pt x="6" y="13"/>
                    <a:pt x="19" y="30"/>
                    <a:pt x="47" y="48"/>
                  </a:cubicBezTo>
                  <a:cubicBezTo>
                    <a:pt x="47" y="48"/>
                    <a:pt x="37" y="54"/>
                    <a:pt x="35" y="54"/>
                  </a:cubicBezTo>
                  <a:cubicBezTo>
                    <a:pt x="35" y="54"/>
                    <a:pt x="51" y="51"/>
                    <a:pt x="55" y="49"/>
                  </a:cubicBezTo>
                  <a:cubicBezTo>
                    <a:pt x="55" y="49"/>
                    <a:pt x="56" y="48"/>
                    <a:pt x="51" y="45"/>
                  </a:cubicBezTo>
                  <a:cubicBezTo>
                    <a:pt x="51" y="45"/>
                    <a:pt x="15" y="20"/>
                    <a:pt x="11" y="10"/>
                  </a:cubicBezTo>
                  <a:cubicBezTo>
                    <a:pt x="11" y="10"/>
                    <a:pt x="6" y="0"/>
                    <a:pt x="1" y="9"/>
                  </a:cubicBezTo>
                  <a:cubicBezTo>
                    <a:pt x="1" y="9"/>
                    <a:pt x="1" y="29"/>
                    <a:pt x="1" y="31"/>
                  </a:cubicBezTo>
                  <a:cubicBezTo>
                    <a:pt x="0" y="32"/>
                    <a:pt x="0" y="32"/>
                    <a:pt x="0" y="32"/>
                  </a:cubicBezTo>
                  <a:lnTo>
                    <a:pt x="1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62"/>
            <p:cNvSpPr/>
            <p:nvPr/>
          </p:nvSpPr>
          <p:spPr bwMode="auto">
            <a:xfrm>
              <a:off x="-8418513" y="2244725"/>
              <a:ext cx="93663" cy="65088"/>
            </a:xfrm>
            <a:custGeom>
              <a:avLst/>
              <a:gdLst>
                <a:gd name="T0" fmla="*/ 0 w 25"/>
                <a:gd name="T1" fmla="*/ 6 h 17"/>
                <a:gd name="T2" fmla="*/ 14 w 25"/>
                <a:gd name="T3" fmla="*/ 5 h 17"/>
                <a:gd name="T4" fmla="*/ 17 w 25"/>
                <a:gd name="T5" fmla="*/ 12 h 17"/>
                <a:gd name="T6" fmla="*/ 25 w 25"/>
                <a:gd name="T7" fmla="*/ 14 h 17"/>
                <a:gd name="T8" fmla="*/ 19 w 25"/>
                <a:gd name="T9" fmla="*/ 16 h 17"/>
                <a:gd name="T10" fmla="*/ 14 w 25"/>
                <a:gd name="T11" fmla="*/ 10 h 17"/>
                <a:gd name="T12" fmla="*/ 0 w 25"/>
                <a:gd name="T13" fmla="*/ 6 h 17"/>
                <a:gd name="T14" fmla="*/ 0 w 25"/>
                <a:gd name="T15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17">
                  <a:moveTo>
                    <a:pt x="0" y="6"/>
                  </a:moveTo>
                  <a:cubicBezTo>
                    <a:pt x="0" y="6"/>
                    <a:pt x="8" y="0"/>
                    <a:pt x="14" y="5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21" y="14"/>
                    <a:pt x="25" y="14"/>
                  </a:cubicBezTo>
                  <a:cubicBezTo>
                    <a:pt x="25" y="14"/>
                    <a:pt x="23" y="17"/>
                    <a:pt x="19" y="16"/>
                  </a:cubicBezTo>
                  <a:cubicBezTo>
                    <a:pt x="19" y="16"/>
                    <a:pt x="14" y="13"/>
                    <a:pt x="14" y="10"/>
                  </a:cubicBezTo>
                  <a:cubicBezTo>
                    <a:pt x="14" y="10"/>
                    <a:pt x="11" y="3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63"/>
            <p:cNvSpPr>
              <a:spLocks noEditPoints="1"/>
            </p:cNvSpPr>
            <p:nvPr/>
          </p:nvSpPr>
          <p:spPr bwMode="auto">
            <a:xfrm>
              <a:off x="-8537575" y="2225675"/>
              <a:ext cx="187325" cy="301625"/>
            </a:xfrm>
            <a:custGeom>
              <a:avLst/>
              <a:gdLst>
                <a:gd name="T0" fmla="*/ 19 w 50"/>
                <a:gd name="T1" fmla="*/ 54 h 80"/>
                <a:gd name="T2" fmla="*/ 34 w 50"/>
                <a:gd name="T3" fmla="*/ 57 h 80"/>
                <a:gd name="T4" fmla="*/ 22 w 50"/>
                <a:gd name="T5" fmla="*/ 44 h 80"/>
                <a:gd name="T6" fmla="*/ 19 w 50"/>
                <a:gd name="T7" fmla="*/ 39 h 80"/>
                <a:gd name="T8" fmla="*/ 19 w 50"/>
                <a:gd name="T9" fmla="*/ 21 h 80"/>
                <a:gd name="T10" fmla="*/ 16 w 50"/>
                <a:gd name="T11" fmla="*/ 18 h 80"/>
                <a:gd name="T12" fmla="*/ 16 w 50"/>
                <a:gd name="T13" fmla="*/ 10 h 80"/>
                <a:gd name="T14" fmla="*/ 19 w 50"/>
                <a:gd name="T15" fmla="*/ 13 h 80"/>
                <a:gd name="T16" fmla="*/ 21 w 50"/>
                <a:gd name="T17" fmla="*/ 7 h 80"/>
                <a:gd name="T18" fmla="*/ 18 w 50"/>
                <a:gd name="T19" fmla="*/ 4 h 80"/>
                <a:gd name="T20" fmla="*/ 16 w 50"/>
                <a:gd name="T21" fmla="*/ 4 h 80"/>
                <a:gd name="T22" fmla="*/ 16 w 50"/>
                <a:gd name="T23" fmla="*/ 2 h 80"/>
                <a:gd name="T24" fmla="*/ 20 w 50"/>
                <a:gd name="T25" fmla="*/ 2 h 80"/>
                <a:gd name="T26" fmla="*/ 26 w 50"/>
                <a:gd name="T27" fmla="*/ 4 h 80"/>
                <a:gd name="T28" fmla="*/ 26 w 50"/>
                <a:gd name="T29" fmla="*/ 32 h 80"/>
                <a:gd name="T30" fmla="*/ 23 w 50"/>
                <a:gd name="T31" fmla="*/ 38 h 80"/>
                <a:gd name="T32" fmla="*/ 26 w 50"/>
                <a:gd name="T33" fmla="*/ 41 h 80"/>
                <a:gd name="T34" fmla="*/ 38 w 50"/>
                <a:gd name="T35" fmla="*/ 58 h 80"/>
                <a:gd name="T36" fmla="*/ 50 w 50"/>
                <a:gd name="T37" fmla="*/ 76 h 80"/>
                <a:gd name="T38" fmla="*/ 43 w 50"/>
                <a:gd name="T39" fmla="*/ 76 h 80"/>
                <a:gd name="T40" fmla="*/ 29 w 50"/>
                <a:gd name="T41" fmla="*/ 64 h 80"/>
                <a:gd name="T42" fmla="*/ 20 w 50"/>
                <a:gd name="T43" fmla="*/ 56 h 80"/>
                <a:gd name="T44" fmla="*/ 19 w 50"/>
                <a:gd name="T45" fmla="*/ 54 h 80"/>
                <a:gd name="T46" fmla="*/ 16 w 50"/>
                <a:gd name="T47" fmla="*/ 18 h 80"/>
                <a:gd name="T48" fmla="*/ 6 w 50"/>
                <a:gd name="T49" fmla="*/ 2 h 80"/>
                <a:gd name="T50" fmla="*/ 8 w 50"/>
                <a:gd name="T51" fmla="*/ 3 h 80"/>
                <a:gd name="T52" fmla="*/ 16 w 50"/>
                <a:gd name="T53" fmla="*/ 2 h 80"/>
                <a:gd name="T54" fmla="*/ 16 w 50"/>
                <a:gd name="T55" fmla="*/ 4 h 80"/>
                <a:gd name="T56" fmla="*/ 10 w 50"/>
                <a:gd name="T57" fmla="*/ 4 h 80"/>
                <a:gd name="T58" fmla="*/ 11 w 50"/>
                <a:gd name="T59" fmla="*/ 6 h 80"/>
                <a:gd name="T60" fmla="*/ 16 w 50"/>
                <a:gd name="T61" fmla="*/ 10 h 80"/>
                <a:gd name="T62" fmla="*/ 16 w 50"/>
                <a:gd name="T63" fmla="*/ 1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0" h="80">
                  <a:moveTo>
                    <a:pt x="19" y="54"/>
                  </a:moveTo>
                  <a:cubicBezTo>
                    <a:pt x="19" y="54"/>
                    <a:pt x="42" y="67"/>
                    <a:pt x="34" y="57"/>
                  </a:cubicBezTo>
                  <a:cubicBezTo>
                    <a:pt x="34" y="57"/>
                    <a:pt x="25" y="45"/>
                    <a:pt x="22" y="44"/>
                  </a:cubicBezTo>
                  <a:cubicBezTo>
                    <a:pt x="22" y="44"/>
                    <a:pt x="20" y="44"/>
                    <a:pt x="19" y="39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9" y="21"/>
                    <a:pt x="18" y="20"/>
                    <a:pt x="16" y="18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21" y="15"/>
                    <a:pt x="21" y="7"/>
                    <a:pt x="21" y="7"/>
                  </a:cubicBezTo>
                  <a:cubicBezTo>
                    <a:pt x="21" y="6"/>
                    <a:pt x="18" y="4"/>
                    <a:pt x="18" y="4"/>
                  </a:cubicBezTo>
                  <a:cubicBezTo>
                    <a:pt x="17" y="4"/>
                    <a:pt x="17" y="4"/>
                    <a:pt x="16" y="4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2" y="0"/>
                    <a:pt x="26" y="4"/>
                  </a:cubicBezTo>
                  <a:cubicBezTo>
                    <a:pt x="26" y="4"/>
                    <a:pt x="23" y="25"/>
                    <a:pt x="26" y="32"/>
                  </a:cubicBezTo>
                  <a:cubicBezTo>
                    <a:pt x="26" y="32"/>
                    <a:pt x="26" y="34"/>
                    <a:pt x="23" y="38"/>
                  </a:cubicBezTo>
                  <a:cubicBezTo>
                    <a:pt x="23" y="38"/>
                    <a:pt x="22" y="39"/>
                    <a:pt x="26" y="41"/>
                  </a:cubicBezTo>
                  <a:cubicBezTo>
                    <a:pt x="26" y="41"/>
                    <a:pt x="35" y="53"/>
                    <a:pt x="38" y="58"/>
                  </a:cubicBezTo>
                  <a:cubicBezTo>
                    <a:pt x="38" y="58"/>
                    <a:pt x="50" y="73"/>
                    <a:pt x="50" y="76"/>
                  </a:cubicBezTo>
                  <a:cubicBezTo>
                    <a:pt x="50" y="76"/>
                    <a:pt x="46" y="80"/>
                    <a:pt x="43" y="76"/>
                  </a:cubicBezTo>
                  <a:cubicBezTo>
                    <a:pt x="43" y="76"/>
                    <a:pt x="32" y="66"/>
                    <a:pt x="29" y="64"/>
                  </a:cubicBezTo>
                  <a:cubicBezTo>
                    <a:pt x="20" y="56"/>
                    <a:pt x="20" y="56"/>
                    <a:pt x="20" y="56"/>
                  </a:cubicBezTo>
                  <a:lnTo>
                    <a:pt x="19" y="54"/>
                  </a:lnTo>
                  <a:close/>
                  <a:moveTo>
                    <a:pt x="16" y="18"/>
                  </a:moveTo>
                  <a:cubicBezTo>
                    <a:pt x="10" y="12"/>
                    <a:pt x="0" y="1"/>
                    <a:pt x="6" y="2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4"/>
                    <a:pt x="10" y="4"/>
                    <a:pt x="10" y="4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6" y="10"/>
                    <a:pt x="16" y="10"/>
                    <a:pt x="16" y="10"/>
                  </a:cubicBez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64"/>
            <p:cNvSpPr/>
            <p:nvPr/>
          </p:nvSpPr>
          <p:spPr bwMode="auto">
            <a:xfrm>
              <a:off x="-8012113" y="1827213"/>
              <a:ext cx="134938" cy="139700"/>
            </a:xfrm>
            <a:custGeom>
              <a:avLst/>
              <a:gdLst>
                <a:gd name="T0" fmla="*/ 1 w 36"/>
                <a:gd name="T1" fmla="*/ 35 h 37"/>
                <a:gd name="T2" fmla="*/ 20 w 36"/>
                <a:gd name="T3" fmla="*/ 20 h 37"/>
                <a:gd name="T4" fmla="*/ 22 w 36"/>
                <a:gd name="T5" fmla="*/ 0 h 37"/>
                <a:gd name="T6" fmla="*/ 25 w 36"/>
                <a:gd name="T7" fmla="*/ 16 h 37"/>
                <a:gd name="T8" fmla="*/ 32 w 36"/>
                <a:gd name="T9" fmla="*/ 9 h 37"/>
                <a:gd name="T10" fmla="*/ 32 w 36"/>
                <a:gd name="T11" fmla="*/ 7 h 37"/>
                <a:gd name="T12" fmla="*/ 35 w 36"/>
                <a:gd name="T13" fmla="*/ 10 h 37"/>
                <a:gd name="T14" fmla="*/ 8 w 36"/>
                <a:gd name="T15" fmla="*/ 35 h 37"/>
                <a:gd name="T16" fmla="*/ 0 w 36"/>
                <a:gd name="T17" fmla="*/ 36 h 37"/>
                <a:gd name="T18" fmla="*/ 1 w 36"/>
                <a:gd name="T19" fmla="*/ 3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7">
                  <a:moveTo>
                    <a:pt x="1" y="35"/>
                  </a:moveTo>
                  <a:cubicBezTo>
                    <a:pt x="1" y="36"/>
                    <a:pt x="3" y="37"/>
                    <a:pt x="20" y="20"/>
                  </a:cubicBezTo>
                  <a:cubicBezTo>
                    <a:pt x="20" y="20"/>
                    <a:pt x="18" y="2"/>
                    <a:pt x="22" y="0"/>
                  </a:cubicBezTo>
                  <a:cubicBezTo>
                    <a:pt x="22" y="0"/>
                    <a:pt x="26" y="9"/>
                    <a:pt x="25" y="16"/>
                  </a:cubicBezTo>
                  <a:cubicBezTo>
                    <a:pt x="25" y="16"/>
                    <a:pt x="29" y="16"/>
                    <a:pt x="32" y="9"/>
                  </a:cubicBezTo>
                  <a:cubicBezTo>
                    <a:pt x="32" y="9"/>
                    <a:pt x="30" y="5"/>
                    <a:pt x="32" y="7"/>
                  </a:cubicBezTo>
                  <a:cubicBezTo>
                    <a:pt x="32" y="7"/>
                    <a:pt x="36" y="9"/>
                    <a:pt x="35" y="10"/>
                  </a:cubicBezTo>
                  <a:cubicBezTo>
                    <a:pt x="35" y="10"/>
                    <a:pt x="20" y="31"/>
                    <a:pt x="8" y="35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1" y="35"/>
                    <a:pt x="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65"/>
            <p:cNvSpPr>
              <a:spLocks noEditPoints="1"/>
            </p:cNvSpPr>
            <p:nvPr/>
          </p:nvSpPr>
          <p:spPr bwMode="auto">
            <a:xfrm>
              <a:off x="-7986713" y="1879600"/>
              <a:ext cx="195263" cy="211138"/>
            </a:xfrm>
            <a:custGeom>
              <a:avLst/>
              <a:gdLst>
                <a:gd name="T0" fmla="*/ 24 w 52"/>
                <a:gd name="T1" fmla="*/ 9 h 56"/>
                <a:gd name="T2" fmla="*/ 30 w 52"/>
                <a:gd name="T3" fmla="*/ 5 h 56"/>
                <a:gd name="T4" fmla="*/ 36 w 52"/>
                <a:gd name="T5" fmla="*/ 2 h 56"/>
                <a:gd name="T6" fmla="*/ 39 w 52"/>
                <a:gd name="T7" fmla="*/ 10 h 56"/>
                <a:gd name="T8" fmla="*/ 50 w 52"/>
                <a:gd name="T9" fmla="*/ 45 h 56"/>
                <a:gd name="T10" fmla="*/ 40 w 52"/>
                <a:gd name="T11" fmla="*/ 50 h 56"/>
                <a:gd name="T12" fmla="*/ 47 w 52"/>
                <a:gd name="T13" fmla="*/ 45 h 56"/>
                <a:gd name="T14" fmla="*/ 36 w 52"/>
                <a:gd name="T15" fmla="*/ 8 h 56"/>
                <a:gd name="T16" fmla="*/ 29 w 52"/>
                <a:gd name="T17" fmla="*/ 8 h 56"/>
                <a:gd name="T18" fmla="*/ 24 w 52"/>
                <a:gd name="T19" fmla="*/ 12 h 56"/>
                <a:gd name="T20" fmla="*/ 24 w 52"/>
                <a:gd name="T21" fmla="*/ 9 h 56"/>
                <a:gd name="T22" fmla="*/ 24 w 52"/>
                <a:gd name="T23" fmla="*/ 21 h 56"/>
                <a:gd name="T24" fmla="*/ 24 w 52"/>
                <a:gd name="T25" fmla="*/ 23 h 56"/>
                <a:gd name="T26" fmla="*/ 25 w 52"/>
                <a:gd name="T27" fmla="*/ 22 h 56"/>
                <a:gd name="T28" fmla="*/ 24 w 52"/>
                <a:gd name="T29" fmla="*/ 21 h 56"/>
                <a:gd name="T30" fmla="*/ 24 w 52"/>
                <a:gd name="T31" fmla="*/ 32 h 56"/>
                <a:gd name="T32" fmla="*/ 24 w 52"/>
                <a:gd name="T33" fmla="*/ 35 h 56"/>
                <a:gd name="T34" fmla="*/ 26 w 52"/>
                <a:gd name="T35" fmla="*/ 40 h 56"/>
                <a:gd name="T36" fmla="*/ 24 w 52"/>
                <a:gd name="T37" fmla="*/ 42 h 56"/>
                <a:gd name="T38" fmla="*/ 24 w 52"/>
                <a:gd name="T39" fmla="*/ 45 h 56"/>
                <a:gd name="T40" fmla="*/ 26 w 52"/>
                <a:gd name="T41" fmla="*/ 43 h 56"/>
                <a:gd name="T42" fmla="*/ 30 w 52"/>
                <a:gd name="T43" fmla="*/ 51 h 56"/>
                <a:gd name="T44" fmla="*/ 28 w 52"/>
                <a:gd name="T45" fmla="*/ 40 h 56"/>
                <a:gd name="T46" fmla="*/ 24 w 52"/>
                <a:gd name="T47" fmla="*/ 32 h 56"/>
                <a:gd name="T48" fmla="*/ 5 w 52"/>
                <a:gd name="T49" fmla="*/ 52 h 56"/>
                <a:gd name="T50" fmla="*/ 2 w 52"/>
                <a:gd name="T51" fmla="*/ 51 h 56"/>
                <a:gd name="T52" fmla="*/ 5 w 52"/>
                <a:gd name="T53" fmla="*/ 30 h 56"/>
                <a:gd name="T54" fmla="*/ 24 w 52"/>
                <a:gd name="T55" fmla="*/ 9 h 56"/>
                <a:gd name="T56" fmla="*/ 24 w 52"/>
                <a:gd name="T57" fmla="*/ 12 h 56"/>
                <a:gd name="T58" fmla="*/ 11 w 52"/>
                <a:gd name="T59" fmla="*/ 28 h 56"/>
                <a:gd name="T60" fmla="*/ 20 w 52"/>
                <a:gd name="T61" fmla="*/ 22 h 56"/>
                <a:gd name="T62" fmla="*/ 24 w 52"/>
                <a:gd name="T63" fmla="*/ 21 h 56"/>
                <a:gd name="T64" fmla="*/ 24 w 52"/>
                <a:gd name="T65" fmla="*/ 23 h 56"/>
                <a:gd name="T66" fmla="*/ 23 w 52"/>
                <a:gd name="T67" fmla="*/ 32 h 56"/>
                <a:gd name="T68" fmla="*/ 24 w 52"/>
                <a:gd name="T69" fmla="*/ 32 h 56"/>
                <a:gd name="T70" fmla="*/ 24 w 52"/>
                <a:gd name="T71" fmla="*/ 35 h 56"/>
                <a:gd name="T72" fmla="*/ 24 w 52"/>
                <a:gd name="T73" fmla="*/ 35 h 56"/>
                <a:gd name="T74" fmla="*/ 23 w 52"/>
                <a:gd name="T75" fmla="*/ 36 h 56"/>
                <a:gd name="T76" fmla="*/ 22 w 52"/>
                <a:gd name="T77" fmla="*/ 42 h 56"/>
                <a:gd name="T78" fmla="*/ 24 w 52"/>
                <a:gd name="T79" fmla="*/ 42 h 56"/>
                <a:gd name="T80" fmla="*/ 24 w 52"/>
                <a:gd name="T81" fmla="*/ 45 h 56"/>
                <a:gd name="T82" fmla="*/ 20 w 52"/>
                <a:gd name="T83" fmla="*/ 45 h 56"/>
                <a:gd name="T84" fmla="*/ 22 w 52"/>
                <a:gd name="T85" fmla="*/ 35 h 56"/>
                <a:gd name="T86" fmla="*/ 20 w 52"/>
                <a:gd name="T87" fmla="*/ 30 h 56"/>
                <a:gd name="T88" fmla="*/ 19 w 52"/>
                <a:gd name="T89" fmla="*/ 27 h 56"/>
                <a:gd name="T90" fmla="*/ 17 w 52"/>
                <a:gd name="T91" fmla="*/ 32 h 56"/>
                <a:gd name="T92" fmla="*/ 13 w 52"/>
                <a:gd name="T93" fmla="*/ 32 h 56"/>
                <a:gd name="T94" fmla="*/ 6 w 52"/>
                <a:gd name="T95" fmla="*/ 35 h 56"/>
                <a:gd name="T96" fmla="*/ 4 w 52"/>
                <a:gd name="T97" fmla="*/ 51 h 56"/>
                <a:gd name="T98" fmla="*/ 5 w 52"/>
                <a:gd name="T99" fmla="*/ 5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2" h="56">
                  <a:moveTo>
                    <a:pt x="24" y="9"/>
                  </a:moveTo>
                  <a:cubicBezTo>
                    <a:pt x="26" y="7"/>
                    <a:pt x="28" y="6"/>
                    <a:pt x="30" y="5"/>
                  </a:cubicBezTo>
                  <a:cubicBezTo>
                    <a:pt x="30" y="5"/>
                    <a:pt x="33" y="0"/>
                    <a:pt x="36" y="2"/>
                  </a:cubicBezTo>
                  <a:cubicBezTo>
                    <a:pt x="36" y="2"/>
                    <a:pt x="37" y="1"/>
                    <a:pt x="39" y="10"/>
                  </a:cubicBezTo>
                  <a:cubicBezTo>
                    <a:pt x="39" y="10"/>
                    <a:pt x="45" y="36"/>
                    <a:pt x="50" y="45"/>
                  </a:cubicBezTo>
                  <a:cubicBezTo>
                    <a:pt x="50" y="45"/>
                    <a:pt x="52" y="56"/>
                    <a:pt x="40" y="50"/>
                  </a:cubicBezTo>
                  <a:cubicBezTo>
                    <a:pt x="40" y="50"/>
                    <a:pt x="49" y="51"/>
                    <a:pt x="47" y="45"/>
                  </a:cubicBezTo>
                  <a:cubicBezTo>
                    <a:pt x="47" y="45"/>
                    <a:pt x="36" y="17"/>
                    <a:pt x="36" y="8"/>
                  </a:cubicBezTo>
                  <a:cubicBezTo>
                    <a:pt x="36" y="8"/>
                    <a:pt x="35" y="4"/>
                    <a:pt x="29" y="8"/>
                  </a:cubicBezTo>
                  <a:cubicBezTo>
                    <a:pt x="29" y="8"/>
                    <a:pt x="27" y="9"/>
                    <a:pt x="24" y="12"/>
                  </a:cubicBezTo>
                  <a:cubicBezTo>
                    <a:pt x="24" y="9"/>
                    <a:pt x="24" y="9"/>
                    <a:pt x="24" y="9"/>
                  </a:cubicBezTo>
                  <a:close/>
                  <a:moveTo>
                    <a:pt x="24" y="21"/>
                  </a:move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5" y="22"/>
                    <a:pt x="25" y="22"/>
                  </a:cubicBezTo>
                  <a:cubicBezTo>
                    <a:pt x="25" y="22"/>
                    <a:pt x="24" y="21"/>
                    <a:pt x="24" y="21"/>
                  </a:cubicBezTo>
                  <a:close/>
                  <a:moveTo>
                    <a:pt x="24" y="32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5" y="36"/>
                    <a:pt x="27" y="38"/>
                    <a:pt x="26" y="40"/>
                  </a:cubicBezTo>
                  <a:cubicBezTo>
                    <a:pt x="26" y="40"/>
                    <a:pt x="25" y="41"/>
                    <a:pt x="24" y="42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5" y="44"/>
                    <a:pt x="26" y="43"/>
                    <a:pt x="26" y="43"/>
                  </a:cubicBezTo>
                  <a:cubicBezTo>
                    <a:pt x="29" y="52"/>
                    <a:pt x="30" y="51"/>
                    <a:pt x="30" y="51"/>
                  </a:cubicBezTo>
                  <a:cubicBezTo>
                    <a:pt x="28" y="40"/>
                    <a:pt x="28" y="40"/>
                    <a:pt x="28" y="40"/>
                  </a:cubicBezTo>
                  <a:cubicBezTo>
                    <a:pt x="30" y="34"/>
                    <a:pt x="26" y="33"/>
                    <a:pt x="24" y="32"/>
                  </a:cubicBezTo>
                  <a:close/>
                  <a:moveTo>
                    <a:pt x="5" y="52"/>
                  </a:moveTo>
                  <a:cubicBezTo>
                    <a:pt x="5" y="52"/>
                    <a:pt x="5" y="56"/>
                    <a:pt x="2" y="51"/>
                  </a:cubicBezTo>
                  <a:cubicBezTo>
                    <a:pt x="2" y="51"/>
                    <a:pt x="0" y="45"/>
                    <a:pt x="5" y="30"/>
                  </a:cubicBezTo>
                  <a:cubicBezTo>
                    <a:pt x="5" y="30"/>
                    <a:pt x="13" y="18"/>
                    <a:pt x="24" y="9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19" y="17"/>
                    <a:pt x="11" y="24"/>
                    <a:pt x="11" y="28"/>
                  </a:cubicBezTo>
                  <a:cubicBezTo>
                    <a:pt x="11" y="28"/>
                    <a:pt x="16" y="33"/>
                    <a:pt x="20" y="22"/>
                  </a:cubicBezTo>
                  <a:cubicBezTo>
                    <a:pt x="20" y="22"/>
                    <a:pt x="23" y="19"/>
                    <a:pt x="24" y="21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3" y="25"/>
                    <a:pt x="20" y="31"/>
                    <a:pt x="23" y="32"/>
                  </a:cubicBezTo>
                  <a:cubicBezTo>
                    <a:pt x="23" y="32"/>
                    <a:pt x="23" y="32"/>
                    <a:pt x="24" y="32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3" y="43"/>
                    <a:pt x="23" y="43"/>
                    <a:pt x="24" y="42"/>
                  </a:cubicBezTo>
                  <a:cubicBezTo>
                    <a:pt x="24" y="45"/>
                    <a:pt x="24" y="45"/>
                    <a:pt x="24" y="45"/>
                  </a:cubicBezTo>
                  <a:cubicBezTo>
                    <a:pt x="23" y="47"/>
                    <a:pt x="21" y="48"/>
                    <a:pt x="20" y="4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2" y="35"/>
                    <a:pt x="18" y="34"/>
                    <a:pt x="20" y="30"/>
                  </a:cubicBezTo>
                  <a:cubicBezTo>
                    <a:pt x="20" y="30"/>
                    <a:pt x="18" y="28"/>
                    <a:pt x="19" y="27"/>
                  </a:cubicBezTo>
                  <a:cubicBezTo>
                    <a:pt x="19" y="27"/>
                    <a:pt x="16" y="30"/>
                    <a:pt x="17" y="32"/>
                  </a:cubicBezTo>
                  <a:cubicBezTo>
                    <a:pt x="17" y="32"/>
                    <a:pt x="15" y="34"/>
                    <a:pt x="13" y="32"/>
                  </a:cubicBezTo>
                  <a:cubicBezTo>
                    <a:pt x="13" y="32"/>
                    <a:pt x="8" y="29"/>
                    <a:pt x="6" y="35"/>
                  </a:cubicBezTo>
                  <a:cubicBezTo>
                    <a:pt x="6" y="35"/>
                    <a:pt x="2" y="43"/>
                    <a:pt x="4" y="51"/>
                  </a:cubicBezTo>
                  <a:cubicBezTo>
                    <a:pt x="5" y="52"/>
                    <a:pt x="5" y="52"/>
                    <a:pt x="5" y="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66"/>
            <p:cNvSpPr>
              <a:spLocks noEditPoints="1"/>
            </p:cNvSpPr>
            <p:nvPr/>
          </p:nvSpPr>
          <p:spPr bwMode="auto">
            <a:xfrm>
              <a:off x="-8421688" y="2046288"/>
              <a:ext cx="1787525" cy="1790700"/>
            </a:xfrm>
            <a:custGeom>
              <a:avLst/>
              <a:gdLst>
                <a:gd name="T0" fmla="*/ 449 w 476"/>
                <a:gd name="T1" fmla="*/ 179 h 476"/>
                <a:gd name="T2" fmla="*/ 391 w 476"/>
                <a:gd name="T3" fmla="*/ 137 h 476"/>
                <a:gd name="T4" fmla="*/ 430 w 476"/>
                <a:gd name="T5" fmla="*/ 193 h 476"/>
                <a:gd name="T6" fmla="*/ 359 w 476"/>
                <a:gd name="T7" fmla="*/ 434 h 476"/>
                <a:gd name="T8" fmla="*/ 359 w 476"/>
                <a:gd name="T9" fmla="*/ 99 h 476"/>
                <a:gd name="T10" fmla="*/ 338 w 476"/>
                <a:gd name="T11" fmla="*/ 219 h 476"/>
                <a:gd name="T12" fmla="*/ 311 w 476"/>
                <a:gd name="T13" fmla="*/ 21 h 476"/>
                <a:gd name="T14" fmla="*/ 328 w 476"/>
                <a:gd name="T15" fmla="*/ 193 h 476"/>
                <a:gd name="T16" fmla="*/ 311 w 476"/>
                <a:gd name="T17" fmla="*/ 176 h 476"/>
                <a:gd name="T18" fmla="*/ 293 w 476"/>
                <a:gd name="T19" fmla="*/ 6 h 476"/>
                <a:gd name="T20" fmla="*/ 311 w 476"/>
                <a:gd name="T21" fmla="*/ 136 h 476"/>
                <a:gd name="T22" fmla="*/ 293 w 476"/>
                <a:gd name="T23" fmla="*/ 228 h 476"/>
                <a:gd name="T24" fmla="*/ 303 w 476"/>
                <a:gd name="T25" fmla="*/ 399 h 476"/>
                <a:gd name="T26" fmla="*/ 311 w 476"/>
                <a:gd name="T27" fmla="*/ 223 h 476"/>
                <a:gd name="T28" fmla="*/ 293 w 476"/>
                <a:gd name="T29" fmla="*/ 64 h 476"/>
                <a:gd name="T30" fmla="*/ 293 w 476"/>
                <a:gd name="T31" fmla="*/ 246 h 476"/>
                <a:gd name="T32" fmla="*/ 293 w 476"/>
                <a:gd name="T33" fmla="*/ 379 h 476"/>
                <a:gd name="T34" fmla="*/ 266 w 476"/>
                <a:gd name="T35" fmla="*/ 2 h 476"/>
                <a:gd name="T36" fmla="*/ 275 w 476"/>
                <a:gd name="T37" fmla="*/ 78 h 476"/>
                <a:gd name="T38" fmla="*/ 266 w 476"/>
                <a:gd name="T39" fmla="*/ 331 h 476"/>
                <a:gd name="T40" fmla="*/ 266 w 476"/>
                <a:gd name="T41" fmla="*/ 391 h 476"/>
                <a:gd name="T42" fmla="*/ 266 w 476"/>
                <a:gd name="T43" fmla="*/ 10 h 476"/>
                <a:gd name="T44" fmla="*/ 265 w 476"/>
                <a:gd name="T45" fmla="*/ 158 h 476"/>
                <a:gd name="T46" fmla="*/ 248 w 476"/>
                <a:gd name="T47" fmla="*/ 158 h 476"/>
                <a:gd name="T48" fmla="*/ 248 w 476"/>
                <a:gd name="T49" fmla="*/ 391 h 476"/>
                <a:gd name="T50" fmla="*/ 248 w 476"/>
                <a:gd name="T51" fmla="*/ 9 h 476"/>
                <a:gd name="T52" fmla="*/ 242 w 476"/>
                <a:gd name="T53" fmla="*/ 158 h 476"/>
                <a:gd name="T54" fmla="*/ 238 w 476"/>
                <a:gd name="T55" fmla="*/ 362 h 476"/>
                <a:gd name="T56" fmla="*/ 238 w 476"/>
                <a:gd name="T57" fmla="*/ 419 h 476"/>
                <a:gd name="T58" fmla="*/ 228 w 476"/>
                <a:gd name="T59" fmla="*/ 61 h 476"/>
                <a:gd name="T60" fmla="*/ 228 w 476"/>
                <a:gd name="T61" fmla="*/ 348 h 476"/>
                <a:gd name="T62" fmla="*/ 228 w 476"/>
                <a:gd name="T63" fmla="*/ 409 h 476"/>
                <a:gd name="T64" fmla="*/ 228 w 476"/>
                <a:gd name="T65" fmla="*/ 0 h 476"/>
                <a:gd name="T66" fmla="*/ 223 w 476"/>
                <a:gd name="T67" fmla="*/ 238 h 476"/>
                <a:gd name="T68" fmla="*/ 228 w 476"/>
                <a:gd name="T69" fmla="*/ 348 h 476"/>
                <a:gd name="T70" fmla="*/ 228 w 476"/>
                <a:gd name="T71" fmla="*/ 409 h 476"/>
                <a:gd name="T72" fmla="*/ 209 w 476"/>
                <a:gd name="T73" fmla="*/ 2 h 476"/>
                <a:gd name="T74" fmla="*/ 209 w 476"/>
                <a:gd name="T75" fmla="*/ 246 h 476"/>
                <a:gd name="T76" fmla="*/ 196 w 476"/>
                <a:gd name="T77" fmla="*/ 339 h 476"/>
                <a:gd name="T78" fmla="*/ 196 w 476"/>
                <a:gd name="T79" fmla="*/ 399 h 476"/>
                <a:gd name="T80" fmla="*/ 182 w 476"/>
                <a:gd name="T81" fmla="*/ 16 h 476"/>
                <a:gd name="T82" fmla="*/ 186 w 476"/>
                <a:gd name="T83" fmla="*/ 147 h 476"/>
                <a:gd name="T84" fmla="*/ 196 w 476"/>
                <a:gd name="T85" fmla="*/ 325 h 476"/>
                <a:gd name="T86" fmla="*/ 196 w 476"/>
                <a:gd name="T87" fmla="*/ 399 h 476"/>
                <a:gd name="T88" fmla="*/ 163 w 476"/>
                <a:gd name="T89" fmla="*/ 12 h 476"/>
                <a:gd name="T90" fmla="*/ 163 w 476"/>
                <a:gd name="T91" fmla="*/ 136 h 476"/>
                <a:gd name="T92" fmla="*/ 168 w 476"/>
                <a:gd name="T93" fmla="*/ 419 h 476"/>
                <a:gd name="T94" fmla="*/ 182 w 476"/>
                <a:gd name="T95" fmla="*/ 333 h 476"/>
                <a:gd name="T96" fmla="*/ 163 w 476"/>
                <a:gd name="T97" fmla="*/ 21 h 476"/>
                <a:gd name="T98" fmla="*/ 156 w 476"/>
                <a:gd name="T99" fmla="*/ 229 h 476"/>
                <a:gd name="T100" fmla="*/ 163 w 476"/>
                <a:gd name="T101" fmla="*/ 384 h 476"/>
                <a:gd name="T102" fmla="*/ 136 w 476"/>
                <a:gd name="T103" fmla="*/ 79 h 476"/>
                <a:gd name="T104" fmla="*/ 115 w 476"/>
                <a:gd name="T105" fmla="*/ 347 h 476"/>
                <a:gd name="T106" fmla="*/ 64 w 476"/>
                <a:gd name="T107" fmla="*/ 388 h 476"/>
                <a:gd name="T108" fmla="*/ 115 w 476"/>
                <a:gd name="T109" fmla="*/ 202 h 476"/>
                <a:gd name="T110" fmla="*/ 114 w 476"/>
                <a:gd name="T111" fmla="*/ 209 h 476"/>
                <a:gd name="T112" fmla="*/ 21 w 476"/>
                <a:gd name="T113" fmla="*/ 336 h 476"/>
                <a:gd name="T114" fmla="*/ 27 w 476"/>
                <a:gd name="T115" fmla="*/ 146 h 476"/>
                <a:gd name="T116" fmla="*/ 64 w 476"/>
                <a:gd name="T117" fmla="*/ 88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76" h="476">
                  <a:moveTo>
                    <a:pt x="456" y="142"/>
                  </a:moveTo>
                  <a:cubicBezTo>
                    <a:pt x="469" y="171"/>
                    <a:pt x="476" y="204"/>
                    <a:pt x="476" y="238"/>
                  </a:cubicBezTo>
                  <a:cubicBezTo>
                    <a:pt x="476" y="273"/>
                    <a:pt x="469" y="305"/>
                    <a:pt x="456" y="335"/>
                  </a:cubicBezTo>
                  <a:cubicBezTo>
                    <a:pt x="456" y="313"/>
                    <a:pt x="456" y="313"/>
                    <a:pt x="456" y="313"/>
                  </a:cubicBezTo>
                  <a:cubicBezTo>
                    <a:pt x="463" y="291"/>
                    <a:pt x="473" y="248"/>
                    <a:pt x="465" y="204"/>
                  </a:cubicBezTo>
                  <a:cubicBezTo>
                    <a:pt x="456" y="197"/>
                    <a:pt x="456" y="197"/>
                    <a:pt x="456" y="197"/>
                  </a:cubicBezTo>
                  <a:cubicBezTo>
                    <a:pt x="456" y="185"/>
                    <a:pt x="456" y="185"/>
                    <a:pt x="456" y="185"/>
                  </a:cubicBezTo>
                  <a:cubicBezTo>
                    <a:pt x="463" y="190"/>
                    <a:pt x="463" y="190"/>
                    <a:pt x="463" y="190"/>
                  </a:cubicBezTo>
                  <a:cubicBezTo>
                    <a:pt x="463" y="190"/>
                    <a:pt x="459" y="177"/>
                    <a:pt x="456" y="165"/>
                  </a:cubicBezTo>
                  <a:lnTo>
                    <a:pt x="456" y="142"/>
                  </a:lnTo>
                  <a:close/>
                  <a:moveTo>
                    <a:pt x="359" y="33"/>
                  </a:moveTo>
                  <a:cubicBezTo>
                    <a:pt x="401" y="59"/>
                    <a:pt x="435" y="97"/>
                    <a:pt x="456" y="142"/>
                  </a:cubicBezTo>
                  <a:cubicBezTo>
                    <a:pt x="456" y="165"/>
                    <a:pt x="456" y="165"/>
                    <a:pt x="456" y="165"/>
                  </a:cubicBezTo>
                  <a:cubicBezTo>
                    <a:pt x="453" y="159"/>
                    <a:pt x="451" y="152"/>
                    <a:pt x="449" y="148"/>
                  </a:cubicBezTo>
                  <a:cubicBezTo>
                    <a:pt x="449" y="179"/>
                    <a:pt x="449" y="179"/>
                    <a:pt x="449" y="179"/>
                  </a:cubicBezTo>
                  <a:cubicBezTo>
                    <a:pt x="456" y="185"/>
                    <a:pt x="456" y="185"/>
                    <a:pt x="456" y="185"/>
                  </a:cubicBezTo>
                  <a:cubicBezTo>
                    <a:pt x="456" y="197"/>
                    <a:pt x="456" y="197"/>
                    <a:pt x="456" y="197"/>
                  </a:cubicBezTo>
                  <a:cubicBezTo>
                    <a:pt x="439" y="185"/>
                    <a:pt x="439" y="185"/>
                    <a:pt x="439" y="185"/>
                  </a:cubicBezTo>
                  <a:cubicBezTo>
                    <a:pt x="439" y="185"/>
                    <a:pt x="440" y="148"/>
                    <a:pt x="439" y="148"/>
                  </a:cubicBezTo>
                  <a:cubicBezTo>
                    <a:pt x="385" y="148"/>
                    <a:pt x="385" y="148"/>
                    <a:pt x="385" y="148"/>
                  </a:cubicBezTo>
                  <a:cubicBezTo>
                    <a:pt x="399" y="176"/>
                    <a:pt x="399" y="176"/>
                    <a:pt x="399" y="176"/>
                  </a:cubicBezTo>
                  <a:cubicBezTo>
                    <a:pt x="373" y="176"/>
                    <a:pt x="373" y="176"/>
                    <a:pt x="373" y="176"/>
                  </a:cubicBezTo>
                  <a:cubicBezTo>
                    <a:pt x="373" y="204"/>
                    <a:pt x="373" y="204"/>
                    <a:pt x="373" y="204"/>
                  </a:cubicBezTo>
                  <a:cubicBezTo>
                    <a:pt x="359" y="204"/>
                    <a:pt x="359" y="204"/>
                    <a:pt x="359" y="204"/>
                  </a:cubicBezTo>
                  <a:cubicBezTo>
                    <a:pt x="359" y="191"/>
                    <a:pt x="359" y="191"/>
                    <a:pt x="359" y="191"/>
                  </a:cubicBezTo>
                  <a:cubicBezTo>
                    <a:pt x="363" y="191"/>
                    <a:pt x="363" y="191"/>
                    <a:pt x="363" y="191"/>
                  </a:cubicBezTo>
                  <a:cubicBezTo>
                    <a:pt x="363" y="165"/>
                    <a:pt x="363" y="165"/>
                    <a:pt x="363" y="165"/>
                  </a:cubicBezTo>
                  <a:cubicBezTo>
                    <a:pt x="382" y="165"/>
                    <a:pt x="382" y="165"/>
                    <a:pt x="382" y="165"/>
                  </a:cubicBezTo>
                  <a:cubicBezTo>
                    <a:pt x="362" y="124"/>
                    <a:pt x="362" y="124"/>
                    <a:pt x="362" y="124"/>
                  </a:cubicBezTo>
                  <a:cubicBezTo>
                    <a:pt x="391" y="137"/>
                    <a:pt x="391" y="137"/>
                    <a:pt x="391" y="137"/>
                  </a:cubicBezTo>
                  <a:cubicBezTo>
                    <a:pt x="444" y="137"/>
                    <a:pt x="444" y="137"/>
                    <a:pt x="444" y="137"/>
                  </a:cubicBezTo>
                  <a:cubicBezTo>
                    <a:pt x="444" y="136"/>
                    <a:pt x="432" y="116"/>
                    <a:pt x="432" y="116"/>
                  </a:cubicBezTo>
                  <a:cubicBezTo>
                    <a:pt x="416" y="120"/>
                    <a:pt x="386" y="110"/>
                    <a:pt x="359" y="99"/>
                  </a:cubicBezTo>
                  <a:cubicBezTo>
                    <a:pt x="359" y="88"/>
                    <a:pt x="359" y="88"/>
                    <a:pt x="359" y="88"/>
                  </a:cubicBezTo>
                  <a:cubicBezTo>
                    <a:pt x="382" y="98"/>
                    <a:pt x="408" y="106"/>
                    <a:pt x="426" y="107"/>
                  </a:cubicBezTo>
                  <a:cubicBezTo>
                    <a:pt x="426" y="107"/>
                    <a:pt x="405" y="71"/>
                    <a:pt x="359" y="43"/>
                  </a:cubicBezTo>
                  <a:cubicBezTo>
                    <a:pt x="359" y="33"/>
                    <a:pt x="359" y="33"/>
                    <a:pt x="359" y="33"/>
                  </a:cubicBezTo>
                  <a:close/>
                  <a:moveTo>
                    <a:pt x="456" y="335"/>
                  </a:moveTo>
                  <a:cubicBezTo>
                    <a:pt x="456" y="313"/>
                    <a:pt x="456" y="313"/>
                    <a:pt x="456" y="313"/>
                  </a:cubicBezTo>
                  <a:cubicBezTo>
                    <a:pt x="453" y="322"/>
                    <a:pt x="450" y="328"/>
                    <a:pt x="450" y="328"/>
                  </a:cubicBezTo>
                  <a:cubicBezTo>
                    <a:pt x="450" y="210"/>
                    <a:pt x="450" y="210"/>
                    <a:pt x="450" y="210"/>
                  </a:cubicBezTo>
                  <a:cubicBezTo>
                    <a:pt x="426" y="210"/>
                    <a:pt x="426" y="210"/>
                    <a:pt x="426" y="210"/>
                  </a:cubicBezTo>
                  <a:cubicBezTo>
                    <a:pt x="426" y="207"/>
                    <a:pt x="426" y="207"/>
                    <a:pt x="426" y="207"/>
                  </a:cubicBezTo>
                  <a:cubicBezTo>
                    <a:pt x="430" y="207"/>
                    <a:pt x="430" y="207"/>
                    <a:pt x="430" y="207"/>
                  </a:cubicBezTo>
                  <a:cubicBezTo>
                    <a:pt x="430" y="193"/>
                    <a:pt x="430" y="193"/>
                    <a:pt x="430" y="193"/>
                  </a:cubicBezTo>
                  <a:cubicBezTo>
                    <a:pt x="387" y="194"/>
                    <a:pt x="387" y="194"/>
                    <a:pt x="387" y="194"/>
                  </a:cubicBezTo>
                  <a:cubicBezTo>
                    <a:pt x="388" y="207"/>
                    <a:pt x="388" y="207"/>
                    <a:pt x="388" y="207"/>
                  </a:cubicBezTo>
                  <a:cubicBezTo>
                    <a:pt x="391" y="207"/>
                    <a:pt x="391" y="207"/>
                    <a:pt x="391" y="207"/>
                  </a:cubicBezTo>
                  <a:cubicBezTo>
                    <a:pt x="391" y="210"/>
                    <a:pt x="391" y="210"/>
                    <a:pt x="391" y="210"/>
                  </a:cubicBezTo>
                  <a:cubicBezTo>
                    <a:pt x="362" y="210"/>
                    <a:pt x="362" y="210"/>
                    <a:pt x="362" y="210"/>
                  </a:cubicBezTo>
                  <a:cubicBezTo>
                    <a:pt x="362" y="210"/>
                    <a:pt x="362" y="210"/>
                    <a:pt x="362" y="210"/>
                  </a:cubicBezTo>
                  <a:cubicBezTo>
                    <a:pt x="362" y="220"/>
                    <a:pt x="362" y="220"/>
                    <a:pt x="362" y="220"/>
                  </a:cubicBezTo>
                  <a:cubicBezTo>
                    <a:pt x="359" y="220"/>
                    <a:pt x="359" y="220"/>
                    <a:pt x="359" y="220"/>
                  </a:cubicBezTo>
                  <a:cubicBezTo>
                    <a:pt x="359" y="261"/>
                    <a:pt x="359" y="261"/>
                    <a:pt x="359" y="261"/>
                  </a:cubicBezTo>
                  <a:cubicBezTo>
                    <a:pt x="370" y="261"/>
                    <a:pt x="370" y="261"/>
                    <a:pt x="370" y="261"/>
                  </a:cubicBezTo>
                  <a:cubicBezTo>
                    <a:pt x="370" y="297"/>
                    <a:pt x="370" y="297"/>
                    <a:pt x="370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59" y="348"/>
                    <a:pt x="359" y="348"/>
                    <a:pt x="359" y="348"/>
                  </a:cubicBezTo>
                  <a:cubicBezTo>
                    <a:pt x="440" y="347"/>
                    <a:pt x="440" y="347"/>
                    <a:pt x="440" y="347"/>
                  </a:cubicBezTo>
                  <a:cubicBezTo>
                    <a:pt x="412" y="399"/>
                    <a:pt x="372" y="426"/>
                    <a:pt x="359" y="434"/>
                  </a:cubicBezTo>
                  <a:cubicBezTo>
                    <a:pt x="359" y="443"/>
                    <a:pt x="359" y="443"/>
                    <a:pt x="359" y="443"/>
                  </a:cubicBezTo>
                  <a:cubicBezTo>
                    <a:pt x="401" y="418"/>
                    <a:pt x="435" y="380"/>
                    <a:pt x="456" y="335"/>
                  </a:cubicBezTo>
                  <a:close/>
                  <a:moveTo>
                    <a:pt x="338" y="22"/>
                  </a:moveTo>
                  <a:cubicBezTo>
                    <a:pt x="345" y="26"/>
                    <a:pt x="352" y="29"/>
                    <a:pt x="359" y="33"/>
                  </a:cubicBezTo>
                  <a:cubicBezTo>
                    <a:pt x="359" y="43"/>
                    <a:pt x="359" y="43"/>
                    <a:pt x="359" y="43"/>
                  </a:cubicBezTo>
                  <a:cubicBezTo>
                    <a:pt x="353" y="39"/>
                    <a:pt x="346" y="35"/>
                    <a:pt x="338" y="32"/>
                  </a:cubicBezTo>
                  <a:cubicBezTo>
                    <a:pt x="338" y="22"/>
                    <a:pt x="338" y="22"/>
                    <a:pt x="338" y="22"/>
                  </a:cubicBezTo>
                  <a:close/>
                  <a:moveTo>
                    <a:pt x="359" y="443"/>
                  </a:moveTo>
                  <a:cubicBezTo>
                    <a:pt x="352" y="447"/>
                    <a:pt x="345" y="451"/>
                    <a:pt x="338" y="454"/>
                  </a:cubicBezTo>
                  <a:cubicBezTo>
                    <a:pt x="338" y="445"/>
                    <a:pt x="338" y="445"/>
                    <a:pt x="338" y="445"/>
                  </a:cubicBezTo>
                  <a:cubicBezTo>
                    <a:pt x="344" y="442"/>
                    <a:pt x="349" y="440"/>
                    <a:pt x="354" y="436"/>
                  </a:cubicBezTo>
                  <a:cubicBezTo>
                    <a:pt x="354" y="436"/>
                    <a:pt x="356" y="435"/>
                    <a:pt x="359" y="434"/>
                  </a:cubicBezTo>
                  <a:cubicBezTo>
                    <a:pt x="359" y="443"/>
                    <a:pt x="359" y="443"/>
                    <a:pt x="359" y="443"/>
                  </a:cubicBezTo>
                  <a:close/>
                  <a:moveTo>
                    <a:pt x="359" y="88"/>
                  </a:moveTo>
                  <a:cubicBezTo>
                    <a:pt x="359" y="99"/>
                    <a:pt x="359" y="99"/>
                    <a:pt x="359" y="99"/>
                  </a:cubicBezTo>
                  <a:cubicBezTo>
                    <a:pt x="352" y="96"/>
                    <a:pt x="345" y="93"/>
                    <a:pt x="338" y="90"/>
                  </a:cubicBezTo>
                  <a:cubicBezTo>
                    <a:pt x="338" y="79"/>
                    <a:pt x="338" y="79"/>
                    <a:pt x="338" y="79"/>
                  </a:cubicBezTo>
                  <a:cubicBezTo>
                    <a:pt x="345" y="82"/>
                    <a:pt x="352" y="85"/>
                    <a:pt x="359" y="88"/>
                  </a:cubicBezTo>
                  <a:close/>
                  <a:moveTo>
                    <a:pt x="359" y="191"/>
                  </a:moveTo>
                  <a:cubicBezTo>
                    <a:pt x="359" y="204"/>
                    <a:pt x="359" y="204"/>
                    <a:pt x="359" y="204"/>
                  </a:cubicBezTo>
                  <a:cubicBezTo>
                    <a:pt x="355" y="204"/>
                    <a:pt x="355" y="204"/>
                    <a:pt x="355" y="204"/>
                  </a:cubicBezTo>
                  <a:cubicBezTo>
                    <a:pt x="355" y="220"/>
                    <a:pt x="355" y="220"/>
                    <a:pt x="355" y="220"/>
                  </a:cubicBezTo>
                  <a:cubicBezTo>
                    <a:pt x="359" y="220"/>
                    <a:pt x="359" y="220"/>
                    <a:pt x="359" y="220"/>
                  </a:cubicBezTo>
                  <a:cubicBezTo>
                    <a:pt x="359" y="261"/>
                    <a:pt x="359" y="261"/>
                    <a:pt x="359" y="261"/>
                  </a:cubicBezTo>
                  <a:cubicBezTo>
                    <a:pt x="348" y="261"/>
                    <a:pt x="348" y="261"/>
                    <a:pt x="348" y="261"/>
                  </a:cubicBezTo>
                  <a:cubicBezTo>
                    <a:pt x="348" y="297"/>
                    <a:pt x="348" y="297"/>
                    <a:pt x="348" y="297"/>
                  </a:cubicBezTo>
                  <a:cubicBezTo>
                    <a:pt x="359" y="297"/>
                    <a:pt x="359" y="297"/>
                    <a:pt x="359" y="297"/>
                  </a:cubicBezTo>
                  <a:cubicBezTo>
                    <a:pt x="359" y="348"/>
                    <a:pt x="359" y="348"/>
                    <a:pt x="359" y="348"/>
                  </a:cubicBezTo>
                  <a:cubicBezTo>
                    <a:pt x="338" y="348"/>
                    <a:pt x="338" y="348"/>
                    <a:pt x="338" y="348"/>
                  </a:cubicBezTo>
                  <a:cubicBezTo>
                    <a:pt x="338" y="219"/>
                    <a:pt x="338" y="219"/>
                    <a:pt x="338" y="219"/>
                  </a:cubicBezTo>
                  <a:cubicBezTo>
                    <a:pt x="343" y="218"/>
                    <a:pt x="343" y="218"/>
                    <a:pt x="343" y="218"/>
                  </a:cubicBezTo>
                  <a:cubicBezTo>
                    <a:pt x="343" y="211"/>
                    <a:pt x="343" y="211"/>
                    <a:pt x="343" y="211"/>
                  </a:cubicBezTo>
                  <a:cubicBezTo>
                    <a:pt x="338" y="215"/>
                    <a:pt x="338" y="215"/>
                    <a:pt x="338" y="215"/>
                  </a:cubicBezTo>
                  <a:cubicBezTo>
                    <a:pt x="338" y="198"/>
                    <a:pt x="338" y="198"/>
                    <a:pt x="338" y="198"/>
                  </a:cubicBezTo>
                  <a:cubicBezTo>
                    <a:pt x="344" y="201"/>
                    <a:pt x="344" y="201"/>
                    <a:pt x="344" y="201"/>
                  </a:cubicBezTo>
                  <a:cubicBezTo>
                    <a:pt x="344" y="191"/>
                    <a:pt x="344" y="191"/>
                    <a:pt x="344" y="191"/>
                  </a:cubicBezTo>
                  <a:cubicBezTo>
                    <a:pt x="359" y="191"/>
                    <a:pt x="359" y="191"/>
                    <a:pt x="359" y="191"/>
                  </a:cubicBezTo>
                  <a:close/>
                  <a:moveTo>
                    <a:pt x="338" y="176"/>
                  </a:moveTo>
                  <a:cubicBezTo>
                    <a:pt x="338" y="168"/>
                    <a:pt x="338" y="168"/>
                    <a:pt x="338" y="168"/>
                  </a:cubicBezTo>
                  <a:cubicBezTo>
                    <a:pt x="344" y="168"/>
                    <a:pt x="344" y="168"/>
                    <a:pt x="344" y="168"/>
                  </a:cubicBezTo>
                  <a:lnTo>
                    <a:pt x="338" y="176"/>
                  </a:lnTo>
                  <a:close/>
                  <a:moveTo>
                    <a:pt x="311" y="12"/>
                  </a:moveTo>
                  <a:cubicBezTo>
                    <a:pt x="320" y="15"/>
                    <a:pt x="329" y="18"/>
                    <a:pt x="338" y="22"/>
                  </a:cubicBezTo>
                  <a:cubicBezTo>
                    <a:pt x="338" y="32"/>
                    <a:pt x="338" y="32"/>
                    <a:pt x="338" y="32"/>
                  </a:cubicBezTo>
                  <a:cubicBezTo>
                    <a:pt x="330" y="28"/>
                    <a:pt x="321" y="24"/>
                    <a:pt x="311" y="21"/>
                  </a:cubicBezTo>
                  <a:cubicBezTo>
                    <a:pt x="311" y="20"/>
                    <a:pt x="311" y="20"/>
                    <a:pt x="311" y="20"/>
                  </a:cubicBezTo>
                  <a:cubicBezTo>
                    <a:pt x="311" y="12"/>
                    <a:pt x="311" y="12"/>
                    <a:pt x="311" y="12"/>
                  </a:cubicBezTo>
                  <a:close/>
                  <a:moveTo>
                    <a:pt x="338" y="454"/>
                  </a:moveTo>
                  <a:cubicBezTo>
                    <a:pt x="329" y="458"/>
                    <a:pt x="320" y="462"/>
                    <a:pt x="311" y="465"/>
                  </a:cubicBezTo>
                  <a:cubicBezTo>
                    <a:pt x="311" y="456"/>
                    <a:pt x="311" y="456"/>
                    <a:pt x="311" y="456"/>
                  </a:cubicBezTo>
                  <a:cubicBezTo>
                    <a:pt x="320" y="453"/>
                    <a:pt x="329" y="450"/>
                    <a:pt x="338" y="445"/>
                  </a:cubicBezTo>
                  <a:cubicBezTo>
                    <a:pt x="338" y="454"/>
                    <a:pt x="338" y="454"/>
                    <a:pt x="338" y="454"/>
                  </a:cubicBezTo>
                  <a:close/>
                  <a:moveTo>
                    <a:pt x="338" y="79"/>
                  </a:moveTo>
                  <a:cubicBezTo>
                    <a:pt x="338" y="90"/>
                    <a:pt x="338" y="90"/>
                    <a:pt x="338" y="90"/>
                  </a:cubicBezTo>
                  <a:cubicBezTo>
                    <a:pt x="327" y="85"/>
                    <a:pt x="317" y="80"/>
                    <a:pt x="311" y="76"/>
                  </a:cubicBezTo>
                  <a:cubicBezTo>
                    <a:pt x="311" y="65"/>
                    <a:pt x="311" y="65"/>
                    <a:pt x="311" y="65"/>
                  </a:cubicBezTo>
                  <a:cubicBezTo>
                    <a:pt x="317" y="69"/>
                    <a:pt x="327" y="74"/>
                    <a:pt x="338" y="79"/>
                  </a:cubicBezTo>
                  <a:close/>
                  <a:moveTo>
                    <a:pt x="338" y="168"/>
                  </a:moveTo>
                  <a:cubicBezTo>
                    <a:pt x="338" y="176"/>
                    <a:pt x="338" y="176"/>
                    <a:pt x="338" y="176"/>
                  </a:cubicBezTo>
                  <a:cubicBezTo>
                    <a:pt x="328" y="193"/>
                    <a:pt x="328" y="193"/>
                    <a:pt x="328" y="193"/>
                  </a:cubicBezTo>
                  <a:cubicBezTo>
                    <a:pt x="338" y="198"/>
                    <a:pt x="338" y="198"/>
                    <a:pt x="338" y="198"/>
                  </a:cubicBezTo>
                  <a:cubicBezTo>
                    <a:pt x="338" y="215"/>
                    <a:pt x="338" y="215"/>
                    <a:pt x="338" y="215"/>
                  </a:cubicBezTo>
                  <a:cubicBezTo>
                    <a:pt x="334" y="219"/>
                    <a:pt x="334" y="219"/>
                    <a:pt x="334" y="219"/>
                  </a:cubicBezTo>
                  <a:cubicBezTo>
                    <a:pt x="338" y="219"/>
                    <a:pt x="338" y="219"/>
                    <a:pt x="338" y="219"/>
                  </a:cubicBezTo>
                  <a:cubicBezTo>
                    <a:pt x="338" y="348"/>
                    <a:pt x="338" y="348"/>
                    <a:pt x="338" y="348"/>
                  </a:cubicBezTo>
                  <a:cubicBezTo>
                    <a:pt x="311" y="348"/>
                    <a:pt x="311" y="348"/>
                    <a:pt x="311" y="348"/>
                  </a:cubicBezTo>
                  <a:cubicBezTo>
                    <a:pt x="311" y="337"/>
                    <a:pt x="311" y="337"/>
                    <a:pt x="311" y="337"/>
                  </a:cubicBezTo>
                  <a:cubicBezTo>
                    <a:pt x="317" y="336"/>
                    <a:pt x="317" y="336"/>
                    <a:pt x="317" y="336"/>
                  </a:cubicBezTo>
                  <a:cubicBezTo>
                    <a:pt x="317" y="336"/>
                    <a:pt x="317" y="231"/>
                    <a:pt x="316" y="231"/>
                  </a:cubicBezTo>
                  <a:cubicBezTo>
                    <a:pt x="311" y="234"/>
                    <a:pt x="311" y="234"/>
                    <a:pt x="311" y="234"/>
                  </a:cubicBezTo>
                  <a:cubicBezTo>
                    <a:pt x="311" y="223"/>
                    <a:pt x="311" y="223"/>
                    <a:pt x="311" y="223"/>
                  </a:cubicBezTo>
                  <a:cubicBezTo>
                    <a:pt x="333" y="207"/>
                    <a:pt x="333" y="207"/>
                    <a:pt x="333" y="207"/>
                  </a:cubicBezTo>
                  <a:cubicBezTo>
                    <a:pt x="316" y="198"/>
                    <a:pt x="316" y="198"/>
                    <a:pt x="316" y="198"/>
                  </a:cubicBezTo>
                  <a:cubicBezTo>
                    <a:pt x="328" y="176"/>
                    <a:pt x="328" y="176"/>
                    <a:pt x="328" y="176"/>
                  </a:cubicBezTo>
                  <a:cubicBezTo>
                    <a:pt x="311" y="176"/>
                    <a:pt x="311" y="176"/>
                    <a:pt x="311" y="176"/>
                  </a:cubicBezTo>
                  <a:cubicBezTo>
                    <a:pt x="311" y="167"/>
                    <a:pt x="311" y="167"/>
                    <a:pt x="311" y="167"/>
                  </a:cubicBezTo>
                  <a:cubicBezTo>
                    <a:pt x="338" y="168"/>
                    <a:pt x="338" y="168"/>
                    <a:pt x="338" y="168"/>
                  </a:cubicBezTo>
                  <a:close/>
                  <a:moveTo>
                    <a:pt x="311" y="428"/>
                  </a:moveTo>
                  <a:cubicBezTo>
                    <a:pt x="311" y="383"/>
                    <a:pt x="311" y="383"/>
                    <a:pt x="311" y="383"/>
                  </a:cubicBezTo>
                  <a:cubicBezTo>
                    <a:pt x="319" y="428"/>
                    <a:pt x="319" y="428"/>
                    <a:pt x="319" y="428"/>
                  </a:cubicBezTo>
                  <a:cubicBezTo>
                    <a:pt x="311" y="428"/>
                    <a:pt x="311" y="428"/>
                    <a:pt x="311" y="428"/>
                  </a:cubicBezTo>
                  <a:close/>
                  <a:moveTo>
                    <a:pt x="311" y="167"/>
                  </a:moveTo>
                  <a:cubicBezTo>
                    <a:pt x="311" y="136"/>
                    <a:pt x="311" y="136"/>
                    <a:pt x="311" y="136"/>
                  </a:cubicBezTo>
                  <a:cubicBezTo>
                    <a:pt x="326" y="129"/>
                    <a:pt x="326" y="129"/>
                    <a:pt x="326" y="129"/>
                  </a:cubicBezTo>
                  <a:lnTo>
                    <a:pt x="311" y="167"/>
                  </a:lnTo>
                  <a:close/>
                  <a:moveTo>
                    <a:pt x="293" y="6"/>
                  </a:moveTo>
                  <a:cubicBezTo>
                    <a:pt x="299" y="8"/>
                    <a:pt x="305" y="10"/>
                    <a:pt x="311" y="12"/>
                  </a:cubicBezTo>
                  <a:cubicBezTo>
                    <a:pt x="311" y="20"/>
                    <a:pt x="311" y="20"/>
                    <a:pt x="311" y="20"/>
                  </a:cubicBezTo>
                  <a:cubicBezTo>
                    <a:pt x="309" y="20"/>
                    <a:pt x="302" y="17"/>
                    <a:pt x="293" y="15"/>
                  </a:cubicBezTo>
                  <a:cubicBezTo>
                    <a:pt x="293" y="6"/>
                    <a:pt x="293" y="6"/>
                    <a:pt x="293" y="6"/>
                  </a:cubicBezTo>
                  <a:close/>
                  <a:moveTo>
                    <a:pt x="311" y="465"/>
                  </a:moveTo>
                  <a:cubicBezTo>
                    <a:pt x="305" y="467"/>
                    <a:pt x="299" y="469"/>
                    <a:pt x="293" y="470"/>
                  </a:cubicBezTo>
                  <a:cubicBezTo>
                    <a:pt x="293" y="461"/>
                    <a:pt x="293" y="461"/>
                    <a:pt x="293" y="461"/>
                  </a:cubicBezTo>
                  <a:cubicBezTo>
                    <a:pt x="298" y="460"/>
                    <a:pt x="304" y="458"/>
                    <a:pt x="311" y="456"/>
                  </a:cubicBezTo>
                  <a:cubicBezTo>
                    <a:pt x="311" y="465"/>
                    <a:pt x="311" y="465"/>
                    <a:pt x="311" y="465"/>
                  </a:cubicBezTo>
                  <a:close/>
                  <a:moveTo>
                    <a:pt x="311" y="65"/>
                  </a:moveTo>
                  <a:cubicBezTo>
                    <a:pt x="311" y="76"/>
                    <a:pt x="311" y="76"/>
                    <a:pt x="311" y="76"/>
                  </a:cubicBezTo>
                  <a:cubicBezTo>
                    <a:pt x="306" y="74"/>
                    <a:pt x="304" y="73"/>
                    <a:pt x="304" y="73"/>
                  </a:cubicBezTo>
                  <a:cubicBezTo>
                    <a:pt x="302" y="71"/>
                    <a:pt x="298" y="72"/>
                    <a:pt x="298" y="72"/>
                  </a:cubicBezTo>
                  <a:cubicBezTo>
                    <a:pt x="293" y="76"/>
                    <a:pt x="293" y="76"/>
                    <a:pt x="293" y="76"/>
                  </a:cubicBezTo>
                  <a:cubicBezTo>
                    <a:pt x="293" y="64"/>
                    <a:pt x="293" y="64"/>
                    <a:pt x="293" y="64"/>
                  </a:cubicBezTo>
                  <a:cubicBezTo>
                    <a:pt x="296" y="61"/>
                    <a:pt x="296" y="61"/>
                    <a:pt x="296" y="61"/>
                  </a:cubicBezTo>
                  <a:cubicBezTo>
                    <a:pt x="296" y="61"/>
                    <a:pt x="298" y="59"/>
                    <a:pt x="302" y="61"/>
                  </a:cubicBezTo>
                  <a:cubicBezTo>
                    <a:pt x="302" y="61"/>
                    <a:pt x="305" y="62"/>
                    <a:pt x="311" y="65"/>
                  </a:cubicBezTo>
                  <a:close/>
                  <a:moveTo>
                    <a:pt x="311" y="136"/>
                  </a:moveTo>
                  <a:cubicBezTo>
                    <a:pt x="311" y="167"/>
                    <a:pt x="311" y="167"/>
                    <a:pt x="311" y="167"/>
                  </a:cubicBezTo>
                  <a:cubicBezTo>
                    <a:pt x="310" y="167"/>
                    <a:pt x="310" y="167"/>
                    <a:pt x="310" y="167"/>
                  </a:cubicBezTo>
                  <a:cubicBezTo>
                    <a:pt x="311" y="167"/>
                    <a:pt x="311" y="167"/>
                    <a:pt x="311" y="167"/>
                  </a:cubicBezTo>
                  <a:cubicBezTo>
                    <a:pt x="311" y="176"/>
                    <a:pt x="311" y="176"/>
                    <a:pt x="311" y="176"/>
                  </a:cubicBezTo>
                  <a:cubicBezTo>
                    <a:pt x="299" y="176"/>
                    <a:pt x="299" y="176"/>
                    <a:pt x="299" y="176"/>
                  </a:cubicBezTo>
                  <a:cubicBezTo>
                    <a:pt x="299" y="176"/>
                    <a:pt x="309" y="148"/>
                    <a:pt x="308" y="149"/>
                  </a:cubicBezTo>
                  <a:cubicBezTo>
                    <a:pt x="293" y="155"/>
                    <a:pt x="293" y="155"/>
                    <a:pt x="293" y="155"/>
                  </a:cubicBezTo>
                  <a:cubicBezTo>
                    <a:pt x="293" y="145"/>
                    <a:pt x="293" y="145"/>
                    <a:pt x="293" y="145"/>
                  </a:cubicBezTo>
                  <a:cubicBezTo>
                    <a:pt x="311" y="136"/>
                    <a:pt x="311" y="136"/>
                    <a:pt x="311" y="136"/>
                  </a:cubicBezTo>
                  <a:close/>
                  <a:moveTo>
                    <a:pt x="311" y="223"/>
                  </a:moveTo>
                  <a:cubicBezTo>
                    <a:pt x="302" y="228"/>
                    <a:pt x="302" y="228"/>
                    <a:pt x="302" y="228"/>
                  </a:cubicBezTo>
                  <a:cubicBezTo>
                    <a:pt x="293" y="159"/>
                    <a:pt x="293" y="159"/>
                    <a:pt x="293" y="159"/>
                  </a:cubicBezTo>
                  <a:cubicBezTo>
                    <a:pt x="293" y="225"/>
                    <a:pt x="293" y="225"/>
                    <a:pt x="293" y="225"/>
                  </a:cubicBezTo>
                  <a:cubicBezTo>
                    <a:pt x="293" y="228"/>
                    <a:pt x="293" y="228"/>
                    <a:pt x="293" y="228"/>
                  </a:cubicBezTo>
                  <a:cubicBezTo>
                    <a:pt x="293" y="228"/>
                    <a:pt x="293" y="228"/>
                    <a:pt x="293" y="228"/>
                  </a:cubicBezTo>
                  <a:cubicBezTo>
                    <a:pt x="293" y="246"/>
                    <a:pt x="293" y="246"/>
                    <a:pt x="293" y="246"/>
                  </a:cubicBezTo>
                  <a:cubicBezTo>
                    <a:pt x="294" y="246"/>
                    <a:pt x="294" y="246"/>
                    <a:pt x="294" y="246"/>
                  </a:cubicBezTo>
                  <a:cubicBezTo>
                    <a:pt x="294" y="246"/>
                    <a:pt x="294" y="333"/>
                    <a:pt x="294" y="333"/>
                  </a:cubicBezTo>
                  <a:cubicBezTo>
                    <a:pt x="293" y="333"/>
                    <a:pt x="293" y="333"/>
                    <a:pt x="293" y="333"/>
                  </a:cubicBezTo>
                  <a:cubicBezTo>
                    <a:pt x="293" y="348"/>
                    <a:pt x="293" y="348"/>
                    <a:pt x="293" y="348"/>
                  </a:cubicBezTo>
                  <a:cubicBezTo>
                    <a:pt x="295" y="348"/>
                    <a:pt x="295" y="348"/>
                    <a:pt x="295" y="348"/>
                  </a:cubicBezTo>
                  <a:cubicBezTo>
                    <a:pt x="296" y="361"/>
                    <a:pt x="296" y="361"/>
                    <a:pt x="296" y="361"/>
                  </a:cubicBezTo>
                  <a:cubicBezTo>
                    <a:pt x="293" y="361"/>
                    <a:pt x="293" y="361"/>
                    <a:pt x="293" y="361"/>
                  </a:cubicBezTo>
                  <a:cubicBezTo>
                    <a:pt x="293" y="372"/>
                    <a:pt x="293" y="372"/>
                    <a:pt x="293" y="372"/>
                  </a:cubicBezTo>
                  <a:cubicBezTo>
                    <a:pt x="297" y="372"/>
                    <a:pt x="297" y="372"/>
                    <a:pt x="297" y="372"/>
                  </a:cubicBezTo>
                  <a:cubicBezTo>
                    <a:pt x="300" y="379"/>
                    <a:pt x="300" y="379"/>
                    <a:pt x="300" y="379"/>
                  </a:cubicBezTo>
                  <a:cubicBezTo>
                    <a:pt x="293" y="379"/>
                    <a:pt x="293" y="379"/>
                    <a:pt x="293" y="379"/>
                  </a:cubicBezTo>
                  <a:cubicBezTo>
                    <a:pt x="293" y="391"/>
                    <a:pt x="293" y="391"/>
                    <a:pt x="293" y="391"/>
                  </a:cubicBezTo>
                  <a:cubicBezTo>
                    <a:pt x="303" y="391"/>
                    <a:pt x="303" y="391"/>
                    <a:pt x="303" y="391"/>
                  </a:cubicBezTo>
                  <a:cubicBezTo>
                    <a:pt x="303" y="399"/>
                    <a:pt x="303" y="399"/>
                    <a:pt x="303" y="399"/>
                  </a:cubicBezTo>
                  <a:cubicBezTo>
                    <a:pt x="293" y="399"/>
                    <a:pt x="293" y="399"/>
                    <a:pt x="293" y="399"/>
                  </a:cubicBezTo>
                  <a:cubicBezTo>
                    <a:pt x="293" y="409"/>
                    <a:pt x="293" y="409"/>
                    <a:pt x="293" y="409"/>
                  </a:cubicBezTo>
                  <a:cubicBezTo>
                    <a:pt x="306" y="409"/>
                    <a:pt x="306" y="409"/>
                    <a:pt x="306" y="409"/>
                  </a:cubicBezTo>
                  <a:cubicBezTo>
                    <a:pt x="306" y="419"/>
                    <a:pt x="306" y="419"/>
                    <a:pt x="306" y="419"/>
                  </a:cubicBezTo>
                  <a:cubicBezTo>
                    <a:pt x="293" y="419"/>
                    <a:pt x="293" y="419"/>
                    <a:pt x="293" y="419"/>
                  </a:cubicBezTo>
                  <a:cubicBezTo>
                    <a:pt x="293" y="428"/>
                    <a:pt x="293" y="428"/>
                    <a:pt x="293" y="428"/>
                  </a:cubicBezTo>
                  <a:cubicBezTo>
                    <a:pt x="311" y="428"/>
                    <a:pt x="311" y="428"/>
                    <a:pt x="311" y="428"/>
                  </a:cubicBezTo>
                  <a:cubicBezTo>
                    <a:pt x="311" y="383"/>
                    <a:pt x="311" y="383"/>
                    <a:pt x="311" y="383"/>
                  </a:cubicBezTo>
                  <a:cubicBezTo>
                    <a:pt x="304" y="348"/>
                    <a:pt x="304" y="348"/>
                    <a:pt x="304" y="348"/>
                  </a:cubicBezTo>
                  <a:cubicBezTo>
                    <a:pt x="311" y="348"/>
                    <a:pt x="311" y="348"/>
                    <a:pt x="311" y="348"/>
                  </a:cubicBezTo>
                  <a:cubicBezTo>
                    <a:pt x="311" y="337"/>
                    <a:pt x="311" y="337"/>
                    <a:pt x="311" y="337"/>
                  </a:cubicBezTo>
                  <a:cubicBezTo>
                    <a:pt x="304" y="337"/>
                    <a:pt x="304" y="337"/>
                    <a:pt x="304" y="337"/>
                  </a:cubicBezTo>
                  <a:cubicBezTo>
                    <a:pt x="304" y="238"/>
                    <a:pt x="304" y="238"/>
                    <a:pt x="304" y="238"/>
                  </a:cubicBezTo>
                  <a:cubicBezTo>
                    <a:pt x="311" y="234"/>
                    <a:pt x="311" y="234"/>
                    <a:pt x="311" y="234"/>
                  </a:cubicBezTo>
                  <a:lnTo>
                    <a:pt x="311" y="223"/>
                  </a:lnTo>
                  <a:close/>
                  <a:moveTo>
                    <a:pt x="278" y="4"/>
                  </a:moveTo>
                  <a:cubicBezTo>
                    <a:pt x="283" y="4"/>
                    <a:pt x="288" y="5"/>
                    <a:pt x="293" y="6"/>
                  </a:cubicBezTo>
                  <a:cubicBezTo>
                    <a:pt x="293" y="15"/>
                    <a:pt x="293" y="15"/>
                    <a:pt x="293" y="15"/>
                  </a:cubicBezTo>
                  <a:cubicBezTo>
                    <a:pt x="288" y="14"/>
                    <a:pt x="284" y="13"/>
                    <a:pt x="278" y="12"/>
                  </a:cubicBezTo>
                  <a:cubicBezTo>
                    <a:pt x="278" y="4"/>
                    <a:pt x="278" y="4"/>
                    <a:pt x="278" y="4"/>
                  </a:cubicBezTo>
                  <a:close/>
                  <a:moveTo>
                    <a:pt x="293" y="470"/>
                  </a:moveTo>
                  <a:cubicBezTo>
                    <a:pt x="288" y="471"/>
                    <a:pt x="283" y="472"/>
                    <a:pt x="278" y="473"/>
                  </a:cubicBezTo>
                  <a:cubicBezTo>
                    <a:pt x="278" y="464"/>
                    <a:pt x="278" y="464"/>
                    <a:pt x="278" y="464"/>
                  </a:cubicBezTo>
                  <a:cubicBezTo>
                    <a:pt x="283" y="464"/>
                    <a:pt x="288" y="463"/>
                    <a:pt x="293" y="461"/>
                  </a:cubicBezTo>
                  <a:cubicBezTo>
                    <a:pt x="293" y="470"/>
                    <a:pt x="293" y="470"/>
                    <a:pt x="293" y="470"/>
                  </a:cubicBezTo>
                  <a:close/>
                  <a:moveTo>
                    <a:pt x="293" y="64"/>
                  </a:moveTo>
                  <a:cubicBezTo>
                    <a:pt x="293" y="76"/>
                    <a:pt x="293" y="76"/>
                    <a:pt x="293" y="76"/>
                  </a:cubicBezTo>
                  <a:cubicBezTo>
                    <a:pt x="278" y="87"/>
                    <a:pt x="278" y="87"/>
                    <a:pt x="278" y="87"/>
                  </a:cubicBezTo>
                  <a:cubicBezTo>
                    <a:pt x="278" y="75"/>
                    <a:pt x="278" y="75"/>
                    <a:pt x="278" y="75"/>
                  </a:cubicBezTo>
                  <a:cubicBezTo>
                    <a:pt x="293" y="64"/>
                    <a:pt x="293" y="64"/>
                    <a:pt x="293" y="64"/>
                  </a:cubicBezTo>
                  <a:close/>
                  <a:moveTo>
                    <a:pt x="293" y="145"/>
                  </a:moveTo>
                  <a:cubicBezTo>
                    <a:pt x="293" y="155"/>
                    <a:pt x="293" y="155"/>
                    <a:pt x="293" y="155"/>
                  </a:cubicBezTo>
                  <a:cubicBezTo>
                    <a:pt x="292" y="156"/>
                    <a:pt x="292" y="156"/>
                    <a:pt x="292" y="156"/>
                  </a:cubicBezTo>
                  <a:cubicBezTo>
                    <a:pt x="293" y="159"/>
                    <a:pt x="293" y="159"/>
                    <a:pt x="293" y="159"/>
                  </a:cubicBezTo>
                  <a:cubicBezTo>
                    <a:pt x="293" y="225"/>
                    <a:pt x="293" y="225"/>
                    <a:pt x="293" y="225"/>
                  </a:cubicBezTo>
                  <a:cubicBezTo>
                    <a:pt x="283" y="158"/>
                    <a:pt x="283" y="158"/>
                    <a:pt x="283" y="158"/>
                  </a:cubicBezTo>
                  <a:cubicBezTo>
                    <a:pt x="278" y="158"/>
                    <a:pt x="278" y="158"/>
                    <a:pt x="278" y="158"/>
                  </a:cubicBezTo>
                  <a:cubicBezTo>
                    <a:pt x="278" y="147"/>
                    <a:pt x="278" y="147"/>
                    <a:pt x="278" y="147"/>
                  </a:cubicBezTo>
                  <a:cubicBezTo>
                    <a:pt x="289" y="147"/>
                    <a:pt x="289" y="147"/>
                    <a:pt x="289" y="147"/>
                  </a:cubicBezTo>
                  <a:cubicBezTo>
                    <a:pt x="293" y="145"/>
                    <a:pt x="293" y="145"/>
                    <a:pt x="293" y="145"/>
                  </a:cubicBezTo>
                  <a:close/>
                  <a:moveTo>
                    <a:pt x="293" y="228"/>
                  </a:moveTo>
                  <a:cubicBezTo>
                    <a:pt x="282" y="228"/>
                    <a:pt x="282" y="228"/>
                    <a:pt x="282" y="228"/>
                  </a:cubicBezTo>
                  <a:cubicBezTo>
                    <a:pt x="278" y="193"/>
                    <a:pt x="278" y="193"/>
                    <a:pt x="278" y="193"/>
                  </a:cubicBezTo>
                  <a:cubicBezTo>
                    <a:pt x="278" y="246"/>
                    <a:pt x="278" y="246"/>
                    <a:pt x="278" y="246"/>
                  </a:cubicBezTo>
                  <a:cubicBezTo>
                    <a:pt x="293" y="246"/>
                    <a:pt x="293" y="246"/>
                    <a:pt x="293" y="246"/>
                  </a:cubicBezTo>
                  <a:cubicBezTo>
                    <a:pt x="293" y="228"/>
                    <a:pt x="293" y="228"/>
                    <a:pt x="293" y="228"/>
                  </a:cubicBezTo>
                  <a:close/>
                  <a:moveTo>
                    <a:pt x="293" y="333"/>
                  </a:moveTo>
                  <a:cubicBezTo>
                    <a:pt x="293" y="348"/>
                    <a:pt x="293" y="348"/>
                    <a:pt x="293" y="348"/>
                  </a:cubicBezTo>
                  <a:cubicBezTo>
                    <a:pt x="278" y="348"/>
                    <a:pt x="278" y="348"/>
                    <a:pt x="278" y="348"/>
                  </a:cubicBezTo>
                  <a:cubicBezTo>
                    <a:pt x="278" y="339"/>
                    <a:pt x="278" y="339"/>
                    <a:pt x="278" y="339"/>
                  </a:cubicBezTo>
                  <a:cubicBezTo>
                    <a:pt x="281" y="339"/>
                    <a:pt x="281" y="339"/>
                    <a:pt x="281" y="339"/>
                  </a:cubicBezTo>
                  <a:cubicBezTo>
                    <a:pt x="278" y="337"/>
                    <a:pt x="278" y="337"/>
                    <a:pt x="278" y="337"/>
                  </a:cubicBezTo>
                  <a:cubicBezTo>
                    <a:pt x="278" y="325"/>
                    <a:pt x="278" y="325"/>
                    <a:pt x="278" y="325"/>
                  </a:cubicBezTo>
                  <a:cubicBezTo>
                    <a:pt x="293" y="333"/>
                    <a:pt x="293" y="333"/>
                    <a:pt x="293" y="333"/>
                  </a:cubicBezTo>
                  <a:close/>
                  <a:moveTo>
                    <a:pt x="293" y="361"/>
                  </a:moveTo>
                  <a:cubicBezTo>
                    <a:pt x="293" y="372"/>
                    <a:pt x="293" y="372"/>
                    <a:pt x="293" y="372"/>
                  </a:cubicBezTo>
                  <a:cubicBezTo>
                    <a:pt x="278" y="372"/>
                    <a:pt x="278" y="372"/>
                    <a:pt x="278" y="372"/>
                  </a:cubicBezTo>
                  <a:cubicBezTo>
                    <a:pt x="278" y="362"/>
                    <a:pt x="278" y="362"/>
                    <a:pt x="278" y="362"/>
                  </a:cubicBezTo>
                  <a:cubicBezTo>
                    <a:pt x="293" y="361"/>
                    <a:pt x="293" y="361"/>
                    <a:pt x="293" y="361"/>
                  </a:cubicBezTo>
                  <a:close/>
                  <a:moveTo>
                    <a:pt x="293" y="379"/>
                  </a:moveTo>
                  <a:cubicBezTo>
                    <a:pt x="293" y="391"/>
                    <a:pt x="293" y="391"/>
                    <a:pt x="293" y="391"/>
                  </a:cubicBezTo>
                  <a:cubicBezTo>
                    <a:pt x="278" y="391"/>
                    <a:pt x="278" y="391"/>
                    <a:pt x="278" y="391"/>
                  </a:cubicBezTo>
                  <a:cubicBezTo>
                    <a:pt x="278" y="379"/>
                    <a:pt x="278" y="379"/>
                    <a:pt x="278" y="379"/>
                  </a:cubicBezTo>
                  <a:cubicBezTo>
                    <a:pt x="293" y="379"/>
                    <a:pt x="293" y="379"/>
                    <a:pt x="293" y="379"/>
                  </a:cubicBezTo>
                  <a:close/>
                  <a:moveTo>
                    <a:pt x="293" y="399"/>
                  </a:moveTo>
                  <a:cubicBezTo>
                    <a:pt x="293" y="409"/>
                    <a:pt x="293" y="409"/>
                    <a:pt x="293" y="409"/>
                  </a:cubicBezTo>
                  <a:cubicBezTo>
                    <a:pt x="278" y="409"/>
                    <a:pt x="278" y="409"/>
                    <a:pt x="278" y="409"/>
                  </a:cubicBezTo>
                  <a:cubicBezTo>
                    <a:pt x="278" y="399"/>
                    <a:pt x="278" y="399"/>
                    <a:pt x="278" y="399"/>
                  </a:cubicBezTo>
                  <a:cubicBezTo>
                    <a:pt x="293" y="399"/>
                    <a:pt x="293" y="399"/>
                    <a:pt x="293" y="399"/>
                  </a:cubicBezTo>
                  <a:close/>
                  <a:moveTo>
                    <a:pt x="293" y="419"/>
                  </a:moveTo>
                  <a:cubicBezTo>
                    <a:pt x="293" y="428"/>
                    <a:pt x="293" y="428"/>
                    <a:pt x="293" y="428"/>
                  </a:cubicBezTo>
                  <a:cubicBezTo>
                    <a:pt x="278" y="428"/>
                    <a:pt x="278" y="428"/>
                    <a:pt x="278" y="428"/>
                  </a:cubicBezTo>
                  <a:cubicBezTo>
                    <a:pt x="278" y="419"/>
                    <a:pt x="278" y="419"/>
                    <a:pt x="278" y="419"/>
                  </a:cubicBezTo>
                  <a:lnTo>
                    <a:pt x="293" y="419"/>
                  </a:lnTo>
                  <a:close/>
                  <a:moveTo>
                    <a:pt x="266" y="2"/>
                  </a:moveTo>
                  <a:cubicBezTo>
                    <a:pt x="270" y="2"/>
                    <a:pt x="274" y="3"/>
                    <a:pt x="278" y="4"/>
                  </a:cubicBezTo>
                  <a:cubicBezTo>
                    <a:pt x="278" y="12"/>
                    <a:pt x="278" y="12"/>
                    <a:pt x="278" y="12"/>
                  </a:cubicBezTo>
                  <a:cubicBezTo>
                    <a:pt x="275" y="12"/>
                    <a:pt x="271" y="11"/>
                    <a:pt x="266" y="10"/>
                  </a:cubicBezTo>
                  <a:cubicBezTo>
                    <a:pt x="266" y="2"/>
                    <a:pt x="266" y="2"/>
                    <a:pt x="266" y="2"/>
                  </a:cubicBezTo>
                  <a:close/>
                  <a:moveTo>
                    <a:pt x="278" y="473"/>
                  </a:moveTo>
                  <a:cubicBezTo>
                    <a:pt x="274" y="474"/>
                    <a:pt x="270" y="474"/>
                    <a:pt x="266" y="475"/>
                  </a:cubicBezTo>
                  <a:cubicBezTo>
                    <a:pt x="266" y="466"/>
                    <a:pt x="266" y="466"/>
                    <a:pt x="266" y="466"/>
                  </a:cubicBezTo>
                  <a:cubicBezTo>
                    <a:pt x="270" y="466"/>
                    <a:pt x="274" y="465"/>
                    <a:pt x="278" y="464"/>
                  </a:cubicBezTo>
                  <a:cubicBezTo>
                    <a:pt x="278" y="473"/>
                    <a:pt x="278" y="473"/>
                    <a:pt x="278" y="473"/>
                  </a:cubicBezTo>
                  <a:close/>
                  <a:moveTo>
                    <a:pt x="278" y="75"/>
                  </a:moveTo>
                  <a:cubicBezTo>
                    <a:pt x="278" y="87"/>
                    <a:pt x="278" y="87"/>
                    <a:pt x="278" y="87"/>
                  </a:cubicBezTo>
                  <a:cubicBezTo>
                    <a:pt x="274" y="90"/>
                    <a:pt x="274" y="90"/>
                    <a:pt x="274" y="90"/>
                  </a:cubicBezTo>
                  <a:cubicBezTo>
                    <a:pt x="266" y="82"/>
                    <a:pt x="266" y="82"/>
                    <a:pt x="266" y="82"/>
                  </a:cubicBezTo>
                  <a:cubicBezTo>
                    <a:pt x="266" y="68"/>
                    <a:pt x="266" y="68"/>
                    <a:pt x="266" y="68"/>
                  </a:cubicBezTo>
                  <a:cubicBezTo>
                    <a:pt x="275" y="78"/>
                    <a:pt x="275" y="78"/>
                    <a:pt x="275" y="78"/>
                  </a:cubicBezTo>
                  <a:cubicBezTo>
                    <a:pt x="278" y="75"/>
                    <a:pt x="278" y="75"/>
                    <a:pt x="278" y="75"/>
                  </a:cubicBezTo>
                  <a:close/>
                  <a:moveTo>
                    <a:pt x="278" y="147"/>
                  </a:moveTo>
                  <a:cubicBezTo>
                    <a:pt x="278" y="158"/>
                    <a:pt x="278" y="158"/>
                    <a:pt x="278" y="158"/>
                  </a:cubicBezTo>
                  <a:cubicBezTo>
                    <a:pt x="274" y="158"/>
                    <a:pt x="274" y="158"/>
                    <a:pt x="274" y="158"/>
                  </a:cubicBezTo>
                  <a:cubicBezTo>
                    <a:pt x="278" y="193"/>
                    <a:pt x="278" y="193"/>
                    <a:pt x="278" y="193"/>
                  </a:cubicBezTo>
                  <a:cubicBezTo>
                    <a:pt x="278" y="246"/>
                    <a:pt x="278" y="246"/>
                    <a:pt x="278" y="246"/>
                  </a:cubicBezTo>
                  <a:cubicBezTo>
                    <a:pt x="266" y="246"/>
                    <a:pt x="266" y="246"/>
                    <a:pt x="266" y="246"/>
                  </a:cubicBezTo>
                  <a:cubicBezTo>
                    <a:pt x="266" y="228"/>
                    <a:pt x="266" y="228"/>
                    <a:pt x="266" y="228"/>
                  </a:cubicBezTo>
                  <a:cubicBezTo>
                    <a:pt x="273" y="228"/>
                    <a:pt x="273" y="228"/>
                    <a:pt x="273" y="228"/>
                  </a:cubicBezTo>
                  <a:cubicBezTo>
                    <a:pt x="266" y="167"/>
                    <a:pt x="266" y="167"/>
                    <a:pt x="266" y="167"/>
                  </a:cubicBezTo>
                  <a:cubicBezTo>
                    <a:pt x="266" y="147"/>
                    <a:pt x="266" y="147"/>
                    <a:pt x="266" y="147"/>
                  </a:cubicBezTo>
                  <a:cubicBezTo>
                    <a:pt x="278" y="147"/>
                    <a:pt x="278" y="147"/>
                    <a:pt x="278" y="147"/>
                  </a:cubicBezTo>
                  <a:close/>
                  <a:moveTo>
                    <a:pt x="278" y="325"/>
                  </a:moveTo>
                  <a:cubicBezTo>
                    <a:pt x="278" y="337"/>
                    <a:pt x="278" y="337"/>
                    <a:pt x="278" y="337"/>
                  </a:cubicBezTo>
                  <a:cubicBezTo>
                    <a:pt x="266" y="331"/>
                    <a:pt x="266" y="331"/>
                    <a:pt x="266" y="331"/>
                  </a:cubicBezTo>
                  <a:cubicBezTo>
                    <a:pt x="266" y="319"/>
                    <a:pt x="266" y="319"/>
                    <a:pt x="266" y="319"/>
                  </a:cubicBezTo>
                  <a:cubicBezTo>
                    <a:pt x="278" y="325"/>
                    <a:pt x="278" y="325"/>
                    <a:pt x="278" y="325"/>
                  </a:cubicBezTo>
                  <a:close/>
                  <a:moveTo>
                    <a:pt x="278" y="339"/>
                  </a:moveTo>
                  <a:cubicBezTo>
                    <a:pt x="278" y="348"/>
                    <a:pt x="278" y="348"/>
                    <a:pt x="278" y="348"/>
                  </a:cubicBezTo>
                  <a:cubicBezTo>
                    <a:pt x="266" y="348"/>
                    <a:pt x="266" y="348"/>
                    <a:pt x="266" y="348"/>
                  </a:cubicBezTo>
                  <a:cubicBezTo>
                    <a:pt x="266" y="339"/>
                    <a:pt x="266" y="339"/>
                    <a:pt x="266" y="339"/>
                  </a:cubicBezTo>
                  <a:cubicBezTo>
                    <a:pt x="278" y="339"/>
                    <a:pt x="278" y="339"/>
                    <a:pt x="278" y="339"/>
                  </a:cubicBezTo>
                  <a:close/>
                  <a:moveTo>
                    <a:pt x="278" y="362"/>
                  </a:moveTo>
                  <a:cubicBezTo>
                    <a:pt x="278" y="372"/>
                    <a:pt x="278" y="372"/>
                    <a:pt x="278" y="372"/>
                  </a:cubicBezTo>
                  <a:cubicBezTo>
                    <a:pt x="266" y="372"/>
                    <a:pt x="266" y="372"/>
                    <a:pt x="266" y="372"/>
                  </a:cubicBezTo>
                  <a:cubicBezTo>
                    <a:pt x="266" y="362"/>
                    <a:pt x="266" y="362"/>
                    <a:pt x="266" y="362"/>
                  </a:cubicBezTo>
                  <a:cubicBezTo>
                    <a:pt x="278" y="362"/>
                    <a:pt x="278" y="362"/>
                    <a:pt x="278" y="362"/>
                  </a:cubicBezTo>
                  <a:close/>
                  <a:moveTo>
                    <a:pt x="278" y="379"/>
                  </a:moveTo>
                  <a:cubicBezTo>
                    <a:pt x="278" y="391"/>
                    <a:pt x="278" y="391"/>
                    <a:pt x="278" y="391"/>
                  </a:cubicBezTo>
                  <a:cubicBezTo>
                    <a:pt x="266" y="391"/>
                    <a:pt x="266" y="391"/>
                    <a:pt x="266" y="391"/>
                  </a:cubicBezTo>
                  <a:cubicBezTo>
                    <a:pt x="266" y="379"/>
                    <a:pt x="266" y="379"/>
                    <a:pt x="266" y="379"/>
                  </a:cubicBezTo>
                  <a:cubicBezTo>
                    <a:pt x="278" y="379"/>
                    <a:pt x="278" y="379"/>
                    <a:pt x="278" y="379"/>
                  </a:cubicBezTo>
                  <a:close/>
                  <a:moveTo>
                    <a:pt x="278" y="399"/>
                  </a:moveTo>
                  <a:cubicBezTo>
                    <a:pt x="278" y="409"/>
                    <a:pt x="278" y="409"/>
                    <a:pt x="278" y="409"/>
                  </a:cubicBezTo>
                  <a:cubicBezTo>
                    <a:pt x="266" y="409"/>
                    <a:pt x="266" y="409"/>
                    <a:pt x="266" y="409"/>
                  </a:cubicBezTo>
                  <a:cubicBezTo>
                    <a:pt x="266" y="399"/>
                    <a:pt x="266" y="399"/>
                    <a:pt x="266" y="399"/>
                  </a:cubicBezTo>
                  <a:cubicBezTo>
                    <a:pt x="278" y="399"/>
                    <a:pt x="278" y="399"/>
                    <a:pt x="278" y="399"/>
                  </a:cubicBezTo>
                  <a:close/>
                  <a:moveTo>
                    <a:pt x="278" y="419"/>
                  </a:moveTo>
                  <a:cubicBezTo>
                    <a:pt x="278" y="428"/>
                    <a:pt x="278" y="428"/>
                    <a:pt x="278" y="428"/>
                  </a:cubicBezTo>
                  <a:cubicBezTo>
                    <a:pt x="266" y="428"/>
                    <a:pt x="266" y="428"/>
                    <a:pt x="266" y="428"/>
                  </a:cubicBezTo>
                  <a:cubicBezTo>
                    <a:pt x="266" y="419"/>
                    <a:pt x="266" y="419"/>
                    <a:pt x="266" y="419"/>
                  </a:cubicBezTo>
                  <a:lnTo>
                    <a:pt x="278" y="419"/>
                  </a:lnTo>
                  <a:close/>
                  <a:moveTo>
                    <a:pt x="248" y="0"/>
                  </a:moveTo>
                  <a:cubicBezTo>
                    <a:pt x="254" y="1"/>
                    <a:pt x="260" y="1"/>
                    <a:pt x="266" y="2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0" y="10"/>
                    <a:pt x="254" y="9"/>
                    <a:pt x="248" y="9"/>
                  </a:cubicBezTo>
                  <a:cubicBezTo>
                    <a:pt x="248" y="0"/>
                    <a:pt x="248" y="0"/>
                    <a:pt x="248" y="0"/>
                  </a:cubicBezTo>
                  <a:close/>
                  <a:moveTo>
                    <a:pt x="266" y="475"/>
                  </a:moveTo>
                  <a:cubicBezTo>
                    <a:pt x="260" y="476"/>
                    <a:pt x="254" y="476"/>
                    <a:pt x="248" y="476"/>
                  </a:cubicBezTo>
                  <a:cubicBezTo>
                    <a:pt x="248" y="468"/>
                    <a:pt x="248" y="468"/>
                    <a:pt x="248" y="468"/>
                  </a:cubicBezTo>
                  <a:cubicBezTo>
                    <a:pt x="253" y="468"/>
                    <a:pt x="259" y="467"/>
                    <a:pt x="266" y="466"/>
                  </a:cubicBezTo>
                  <a:cubicBezTo>
                    <a:pt x="266" y="475"/>
                    <a:pt x="266" y="475"/>
                    <a:pt x="266" y="475"/>
                  </a:cubicBezTo>
                  <a:close/>
                  <a:moveTo>
                    <a:pt x="266" y="68"/>
                  </a:moveTo>
                  <a:cubicBezTo>
                    <a:pt x="266" y="82"/>
                    <a:pt x="266" y="82"/>
                    <a:pt x="266" y="82"/>
                  </a:cubicBezTo>
                  <a:cubicBezTo>
                    <a:pt x="248" y="62"/>
                    <a:pt x="248" y="62"/>
                    <a:pt x="248" y="62"/>
                  </a:cubicBezTo>
                  <a:cubicBezTo>
                    <a:pt x="248" y="48"/>
                    <a:pt x="248" y="48"/>
                    <a:pt x="248" y="48"/>
                  </a:cubicBezTo>
                  <a:cubicBezTo>
                    <a:pt x="266" y="68"/>
                    <a:pt x="266" y="68"/>
                    <a:pt x="266" y="68"/>
                  </a:cubicBezTo>
                  <a:close/>
                  <a:moveTo>
                    <a:pt x="266" y="147"/>
                  </a:moveTo>
                  <a:cubicBezTo>
                    <a:pt x="266" y="167"/>
                    <a:pt x="266" y="167"/>
                    <a:pt x="266" y="167"/>
                  </a:cubicBezTo>
                  <a:cubicBezTo>
                    <a:pt x="265" y="158"/>
                    <a:pt x="265" y="158"/>
                    <a:pt x="265" y="158"/>
                  </a:cubicBezTo>
                  <a:cubicBezTo>
                    <a:pt x="260" y="158"/>
                    <a:pt x="260" y="158"/>
                    <a:pt x="260" y="158"/>
                  </a:cubicBezTo>
                  <a:cubicBezTo>
                    <a:pt x="262" y="228"/>
                    <a:pt x="262" y="228"/>
                    <a:pt x="262" y="228"/>
                  </a:cubicBezTo>
                  <a:cubicBezTo>
                    <a:pt x="266" y="228"/>
                    <a:pt x="266" y="228"/>
                    <a:pt x="266" y="228"/>
                  </a:cubicBezTo>
                  <a:cubicBezTo>
                    <a:pt x="266" y="246"/>
                    <a:pt x="266" y="246"/>
                    <a:pt x="266" y="246"/>
                  </a:cubicBezTo>
                  <a:cubicBezTo>
                    <a:pt x="263" y="246"/>
                    <a:pt x="263" y="246"/>
                    <a:pt x="263" y="246"/>
                  </a:cubicBezTo>
                  <a:cubicBezTo>
                    <a:pt x="263" y="317"/>
                    <a:pt x="263" y="317"/>
                    <a:pt x="263" y="317"/>
                  </a:cubicBezTo>
                  <a:cubicBezTo>
                    <a:pt x="266" y="319"/>
                    <a:pt x="266" y="319"/>
                    <a:pt x="266" y="319"/>
                  </a:cubicBezTo>
                  <a:cubicBezTo>
                    <a:pt x="266" y="331"/>
                    <a:pt x="266" y="331"/>
                    <a:pt x="266" y="331"/>
                  </a:cubicBezTo>
                  <a:cubicBezTo>
                    <a:pt x="253" y="324"/>
                    <a:pt x="253" y="324"/>
                    <a:pt x="253" y="324"/>
                  </a:cubicBezTo>
                  <a:cubicBezTo>
                    <a:pt x="252" y="238"/>
                    <a:pt x="252" y="238"/>
                    <a:pt x="252" y="238"/>
                  </a:cubicBezTo>
                  <a:cubicBezTo>
                    <a:pt x="248" y="238"/>
                    <a:pt x="248" y="238"/>
                    <a:pt x="248" y="238"/>
                  </a:cubicBezTo>
                  <a:cubicBezTo>
                    <a:pt x="248" y="228"/>
                    <a:pt x="248" y="228"/>
                    <a:pt x="248" y="228"/>
                  </a:cubicBezTo>
                  <a:cubicBezTo>
                    <a:pt x="253" y="228"/>
                    <a:pt x="253" y="228"/>
                    <a:pt x="253" y="228"/>
                  </a:cubicBezTo>
                  <a:cubicBezTo>
                    <a:pt x="249" y="158"/>
                    <a:pt x="249" y="158"/>
                    <a:pt x="249" y="158"/>
                  </a:cubicBezTo>
                  <a:cubicBezTo>
                    <a:pt x="248" y="158"/>
                    <a:pt x="248" y="158"/>
                    <a:pt x="248" y="158"/>
                  </a:cubicBezTo>
                  <a:cubicBezTo>
                    <a:pt x="248" y="147"/>
                    <a:pt x="248" y="147"/>
                    <a:pt x="248" y="147"/>
                  </a:cubicBezTo>
                  <a:cubicBezTo>
                    <a:pt x="266" y="147"/>
                    <a:pt x="266" y="147"/>
                    <a:pt x="266" y="147"/>
                  </a:cubicBezTo>
                  <a:close/>
                  <a:moveTo>
                    <a:pt x="266" y="339"/>
                  </a:moveTo>
                  <a:cubicBezTo>
                    <a:pt x="266" y="348"/>
                    <a:pt x="266" y="348"/>
                    <a:pt x="266" y="348"/>
                  </a:cubicBezTo>
                  <a:cubicBezTo>
                    <a:pt x="248" y="348"/>
                    <a:pt x="248" y="348"/>
                    <a:pt x="248" y="348"/>
                  </a:cubicBezTo>
                  <a:cubicBezTo>
                    <a:pt x="248" y="339"/>
                    <a:pt x="248" y="339"/>
                    <a:pt x="248" y="339"/>
                  </a:cubicBezTo>
                  <a:cubicBezTo>
                    <a:pt x="266" y="339"/>
                    <a:pt x="266" y="339"/>
                    <a:pt x="266" y="339"/>
                  </a:cubicBezTo>
                  <a:close/>
                  <a:moveTo>
                    <a:pt x="266" y="362"/>
                  </a:moveTo>
                  <a:cubicBezTo>
                    <a:pt x="266" y="372"/>
                    <a:pt x="266" y="372"/>
                    <a:pt x="266" y="372"/>
                  </a:cubicBezTo>
                  <a:cubicBezTo>
                    <a:pt x="248" y="372"/>
                    <a:pt x="248" y="372"/>
                    <a:pt x="248" y="372"/>
                  </a:cubicBezTo>
                  <a:cubicBezTo>
                    <a:pt x="248" y="362"/>
                    <a:pt x="248" y="362"/>
                    <a:pt x="248" y="362"/>
                  </a:cubicBezTo>
                  <a:cubicBezTo>
                    <a:pt x="266" y="362"/>
                    <a:pt x="266" y="362"/>
                    <a:pt x="266" y="362"/>
                  </a:cubicBezTo>
                  <a:close/>
                  <a:moveTo>
                    <a:pt x="266" y="379"/>
                  </a:moveTo>
                  <a:cubicBezTo>
                    <a:pt x="266" y="391"/>
                    <a:pt x="266" y="391"/>
                    <a:pt x="266" y="391"/>
                  </a:cubicBezTo>
                  <a:cubicBezTo>
                    <a:pt x="248" y="391"/>
                    <a:pt x="248" y="391"/>
                    <a:pt x="248" y="391"/>
                  </a:cubicBezTo>
                  <a:cubicBezTo>
                    <a:pt x="248" y="379"/>
                    <a:pt x="248" y="379"/>
                    <a:pt x="248" y="379"/>
                  </a:cubicBezTo>
                  <a:cubicBezTo>
                    <a:pt x="266" y="379"/>
                    <a:pt x="266" y="379"/>
                    <a:pt x="266" y="379"/>
                  </a:cubicBezTo>
                  <a:close/>
                  <a:moveTo>
                    <a:pt x="266" y="399"/>
                  </a:moveTo>
                  <a:cubicBezTo>
                    <a:pt x="266" y="409"/>
                    <a:pt x="266" y="409"/>
                    <a:pt x="266" y="409"/>
                  </a:cubicBezTo>
                  <a:cubicBezTo>
                    <a:pt x="248" y="409"/>
                    <a:pt x="248" y="409"/>
                    <a:pt x="248" y="409"/>
                  </a:cubicBezTo>
                  <a:cubicBezTo>
                    <a:pt x="248" y="399"/>
                    <a:pt x="248" y="399"/>
                    <a:pt x="248" y="399"/>
                  </a:cubicBezTo>
                  <a:cubicBezTo>
                    <a:pt x="266" y="399"/>
                    <a:pt x="266" y="399"/>
                    <a:pt x="266" y="399"/>
                  </a:cubicBezTo>
                  <a:close/>
                  <a:moveTo>
                    <a:pt x="266" y="419"/>
                  </a:moveTo>
                  <a:cubicBezTo>
                    <a:pt x="266" y="428"/>
                    <a:pt x="266" y="428"/>
                    <a:pt x="266" y="428"/>
                  </a:cubicBezTo>
                  <a:cubicBezTo>
                    <a:pt x="248" y="428"/>
                    <a:pt x="248" y="428"/>
                    <a:pt x="248" y="428"/>
                  </a:cubicBezTo>
                  <a:cubicBezTo>
                    <a:pt x="248" y="419"/>
                    <a:pt x="248" y="419"/>
                    <a:pt x="248" y="419"/>
                  </a:cubicBezTo>
                  <a:lnTo>
                    <a:pt x="266" y="419"/>
                  </a:lnTo>
                  <a:close/>
                  <a:moveTo>
                    <a:pt x="238" y="0"/>
                  </a:moveTo>
                  <a:cubicBezTo>
                    <a:pt x="241" y="0"/>
                    <a:pt x="244" y="0"/>
                    <a:pt x="248" y="0"/>
                  </a:cubicBezTo>
                  <a:cubicBezTo>
                    <a:pt x="248" y="9"/>
                    <a:pt x="248" y="9"/>
                    <a:pt x="248" y="9"/>
                  </a:cubicBezTo>
                  <a:cubicBezTo>
                    <a:pt x="244" y="9"/>
                    <a:pt x="241" y="9"/>
                    <a:pt x="238" y="9"/>
                  </a:cubicBezTo>
                  <a:cubicBezTo>
                    <a:pt x="238" y="0"/>
                    <a:pt x="238" y="0"/>
                    <a:pt x="238" y="0"/>
                  </a:cubicBezTo>
                  <a:close/>
                  <a:moveTo>
                    <a:pt x="248" y="476"/>
                  </a:moveTo>
                  <a:cubicBezTo>
                    <a:pt x="244" y="476"/>
                    <a:pt x="241" y="476"/>
                    <a:pt x="238" y="476"/>
                  </a:cubicBezTo>
                  <a:cubicBezTo>
                    <a:pt x="238" y="468"/>
                    <a:pt x="238" y="468"/>
                    <a:pt x="238" y="468"/>
                  </a:cubicBezTo>
                  <a:cubicBezTo>
                    <a:pt x="241" y="468"/>
                    <a:pt x="244" y="468"/>
                    <a:pt x="248" y="468"/>
                  </a:cubicBezTo>
                  <a:cubicBezTo>
                    <a:pt x="248" y="476"/>
                    <a:pt x="248" y="476"/>
                    <a:pt x="248" y="476"/>
                  </a:cubicBezTo>
                  <a:close/>
                  <a:moveTo>
                    <a:pt x="248" y="48"/>
                  </a:moveTo>
                  <a:cubicBezTo>
                    <a:pt x="248" y="62"/>
                    <a:pt x="248" y="62"/>
                    <a:pt x="248" y="62"/>
                  </a:cubicBezTo>
                  <a:cubicBezTo>
                    <a:pt x="238" y="51"/>
                    <a:pt x="238" y="51"/>
                    <a:pt x="238" y="51"/>
                  </a:cubicBezTo>
                  <a:cubicBezTo>
                    <a:pt x="238" y="37"/>
                    <a:pt x="238" y="37"/>
                    <a:pt x="238" y="37"/>
                  </a:cubicBezTo>
                  <a:cubicBezTo>
                    <a:pt x="248" y="48"/>
                    <a:pt x="248" y="48"/>
                    <a:pt x="248" y="48"/>
                  </a:cubicBezTo>
                  <a:close/>
                  <a:moveTo>
                    <a:pt x="248" y="147"/>
                  </a:moveTo>
                  <a:cubicBezTo>
                    <a:pt x="248" y="158"/>
                    <a:pt x="248" y="158"/>
                    <a:pt x="248" y="158"/>
                  </a:cubicBezTo>
                  <a:cubicBezTo>
                    <a:pt x="242" y="158"/>
                    <a:pt x="242" y="158"/>
                    <a:pt x="242" y="158"/>
                  </a:cubicBezTo>
                  <a:cubicBezTo>
                    <a:pt x="242" y="159"/>
                    <a:pt x="243" y="228"/>
                    <a:pt x="243" y="228"/>
                  </a:cubicBezTo>
                  <a:cubicBezTo>
                    <a:pt x="248" y="228"/>
                    <a:pt x="248" y="228"/>
                    <a:pt x="248" y="228"/>
                  </a:cubicBezTo>
                  <a:cubicBezTo>
                    <a:pt x="248" y="238"/>
                    <a:pt x="248" y="238"/>
                    <a:pt x="248" y="238"/>
                  </a:cubicBezTo>
                  <a:cubicBezTo>
                    <a:pt x="238" y="238"/>
                    <a:pt x="238" y="238"/>
                    <a:pt x="238" y="238"/>
                  </a:cubicBezTo>
                  <a:cubicBezTo>
                    <a:pt x="238" y="147"/>
                    <a:pt x="238" y="147"/>
                    <a:pt x="238" y="147"/>
                  </a:cubicBezTo>
                  <a:cubicBezTo>
                    <a:pt x="248" y="147"/>
                    <a:pt x="248" y="147"/>
                    <a:pt x="248" y="147"/>
                  </a:cubicBezTo>
                  <a:close/>
                  <a:moveTo>
                    <a:pt x="248" y="339"/>
                  </a:moveTo>
                  <a:cubicBezTo>
                    <a:pt x="248" y="348"/>
                    <a:pt x="248" y="348"/>
                    <a:pt x="248" y="348"/>
                  </a:cubicBezTo>
                  <a:cubicBezTo>
                    <a:pt x="238" y="348"/>
                    <a:pt x="238" y="348"/>
                    <a:pt x="238" y="348"/>
                  </a:cubicBezTo>
                  <a:cubicBezTo>
                    <a:pt x="238" y="339"/>
                    <a:pt x="238" y="339"/>
                    <a:pt x="238" y="339"/>
                  </a:cubicBezTo>
                  <a:cubicBezTo>
                    <a:pt x="248" y="339"/>
                    <a:pt x="248" y="339"/>
                    <a:pt x="248" y="339"/>
                  </a:cubicBezTo>
                  <a:close/>
                  <a:moveTo>
                    <a:pt x="248" y="362"/>
                  </a:moveTo>
                  <a:cubicBezTo>
                    <a:pt x="248" y="372"/>
                    <a:pt x="248" y="372"/>
                    <a:pt x="248" y="372"/>
                  </a:cubicBezTo>
                  <a:cubicBezTo>
                    <a:pt x="238" y="372"/>
                    <a:pt x="238" y="372"/>
                    <a:pt x="238" y="372"/>
                  </a:cubicBezTo>
                  <a:cubicBezTo>
                    <a:pt x="238" y="362"/>
                    <a:pt x="238" y="362"/>
                    <a:pt x="238" y="362"/>
                  </a:cubicBezTo>
                  <a:cubicBezTo>
                    <a:pt x="248" y="362"/>
                    <a:pt x="248" y="362"/>
                    <a:pt x="248" y="362"/>
                  </a:cubicBezTo>
                  <a:close/>
                  <a:moveTo>
                    <a:pt x="248" y="379"/>
                  </a:moveTo>
                  <a:cubicBezTo>
                    <a:pt x="248" y="391"/>
                    <a:pt x="248" y="391"/>
                    <a:pt x="248" y="391"/>
                  </a:cubicBezTo>
                  <a:cubicBezTo>
                    <a:pt x="238" y="391"/>
                    <a:pt x="238" y="391"/>
                    <a:pt x="238" y="391"/>
                  </a:cubicBezTo>
                  <a:cubicBezTo>
                    <a:pt x="238" y="379"/>
                    <a:pt x="238" y="379"/>
                    <a:pt x="238" y="379"/>
                  </a:cubicBezTo>
                  <a:cubicBezTo>
                    <a:pt x="248" y="379"/>
                    <a:pt x="248" y="379"/>
                    <a:pt x="248" y="379"/>
                  </a:cubicBezTo>
                  <a:close/>
                  <a:moveTo>
                    <a:pt x="248" y="399"/>
                  </a:moveTo>
                  <a:cubicBezTo>
                    <a:pt x="248" y="409"/>
                    <a:pt x="248" y="409"/>
                    <a:pt x="248" y="409"/>
                  </a:cubicBezTo>
                  <a:cubicBezTo>
                    <a:pt x="238" y="409"/>
                    <a:pt x="238" y="409"/>
                    <a:pt x="238" y="409"/>
                  </a:cubicBezTo>
                  <a:cubicBezTo>
                    <a:pt x="238" y="399"/>
                    <a:pt x="238" y="399"/>
                    <a:pt x="238" y="399"/>
                  </a:cubicBezTo>
                  <a:cubicBezTo>
                    <a:pt x="248" y="399"/>
                    <a:pt x="248" y="399"/>
                    <a:pt x="248" y="399"/>
                  </a:cubicBezTo>
                  <a:close/>
                  <a:moveTo>
                    <a:pt x="248" y="419"/>
                  </a:moveTo>
                  <a:cubicBezTo>
                    <a:pt x="248" y="428"/>
                    <a:pt x="248" y="428"/>
                    <a:pt x="248" y="428"/>
                  </a:cubicBezTo>
                  <a:cubicBezTo>
                    <a:pt x="238" y="428"/>
                    <a:pt x="238" y="428"/>
                    <a:pt x="238" y="428"/>
                  </a:cubicBezTo>
                  <a:cubicBezTo>
                    <a:pt x="238" y="419"/>
                    <a:pt x="238" y="419"/>
                    <a:pt x="238" y="419"/>
                  </a:cubicBezTo>
                  <a:lnTo>
                    <a:pt x="248" y="419"/>
                  </a:lnTo>
                  <a:close/>
                  <a:moveTo>
                    <a:pt x="238" y="476"/>
                  </a:moveTo>
                  <a:cubicBezTo>
                    <a:pt x="234" y="476"/>
                    <a:pt x="231" y="476"/>
                    <a:pt x="228" y="476"/>
                  </a:cubicBezTo>
                  <a:cubicBezTo>
                    <a:pt x="228" y="468"/>
                    <a:pt x="228" y="468"/>
                    <a:pt x="228" y="468"/>
                  </a:cubicBezTo>
                  <a:cubicBezTo>
                    <a:pt x="228" y="468"/>
                    <a:pt x="232" y="468"/>
                    <a:pt x="238" y="468"/>
                  </a:cubicBezTo>
                  <a:cubicBezTo>
                    <a:pt x="238" y="476"/>
                    <a:pt x="238" y="476"/>
                    <a:pt x="238" y="476"/>
                  </a:cubicBezTo>
                  <a:close/>
                  <a:moveTo>
                    <a:pt x="228" y="0"/>
                  </a:moveTo>
                  <a:cubicBezTo>
                    <a:pt x="231" y="0"/>
                    <a:pt x="234" y="0"/>
                    <a:pt x="238" y="0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35" y="9"/>
                    <a:pt x="231" y="9"/>
                    <a:pt x="228" y="9"/>
                  </a:cubicBezTo>
                  <a:cubicBezTo>
                    <a:pt x="228" y="0"/>
                    <a:pt x="228" y="0"/>
                    <a:pt x="228" y="0"/>
                  </a:cubicBezTo>
                  <a:close/>
                  <a:moveTo>
                    <a:pt x="238" y="37"/>
                  </a:moveTo>
                  <a:cubicBezTo>
                    <a:pt x="238" y="51"/>
                    <a:pt x="238" y="51"/>
                    <a:pt x="238" y="51"/>
                  </a:cubicBezTo>
                  <a:cubicBezTo>
                    <a:pt x="237" y="51"/>
                    <a:pt x="237" y="51"/>
                    <a:pt x="237" y="51"/>
                  </a:cubicBezTo>
                  <a:cubicBezTo>
                    <a:pt x="228" y="61"/>
                    <a:pt x="228" y="61"/>
                    <a:pt x="228" y="61"/>
                  </a:cubicBezTo>
                  <a:cubicBezTo>
                    <a:pt x="228" y="47"/>
                    <a:pt x="228" y="47"/>
                    <a:pt x="228" y="47"/>
                  </a:cubicBezTo>
                  <a:cubicBezTo>
                    <a:pt x="237" y="37"/>
                    <a:pt x="237" y="37"/>
                    <a:pt x="237" y="37"/>
                  </a:cubicBezTo>
                  <a:cubicBezTo>
                    <a:pt x="238" y="37"/>
                    <a:pt x="238" y="37"/>
                    <a:pt x="238" y="37"/>
                  </a:cubicBezTo>
                  <a:close/>
                  <a:moveTo>
                    <a:pt x="238" y="147"/>
                  </a:moveTo>
                  <a:cubicBezTo>
                    <a:pt x="238" y="238"/>
                    <a:pt x="238" y="238"/>
                    <a:pt x="238" y="238"/>
                  </a:cubicBezTo>
                  <a:cubicBezTo>
                    <a:pt x="228" y="238"/>
                    <a:pt x="228" y="238"/>
                    <a:pt x="228" y="238"/>
                  </a:cubicBezTo>
                  <a:cubicBezTo>
                    <a:pt x="228" y="228"/>
                    <a:pt x="228" y="228"/>
                    <a:pt x="228" y="228"/>
                  </a:cubicBezTo>
                  <a:cubicBezTo>
                    <a:pt x="233" y="228"/>
                    <a:pt x="233" y="228"/>
                    <a:pt x="233" y="228"/>
                  </a:cubicBezTo>
                  <a:cubicBezTo>
                    <a:pt x="233" y="158"/>
                    <a:pt x="233" y="158"/>
                    <a:pt x="233" y="158"/>
                  </a:cubicBezTo>
                  <a:cubicBezTo>
                    <a:pt x="233" y="158"/>
                    <a:pt x="230" y="158"/>
                    <a:pt x="228" y="158"/>
                  </a:cubicBezTo>
                  <a:cubicBezTo>
                    <a:pt x="228" y="147"/>
                    <a:pt x="228" y="147"/>
                    <a:pt x="228" y="147"/>
                  </a:cubicBezTo>
                  <a:cubicBezTo>
                    <a:pt x="238" y="147"/>
                    <a:pt x="238" y="147"/>
                    <a:pt x="238" y="147"/>
                  </a:cubicBezTo>
                  <a:close/>
                  <a:moveTo>
                    <a:pt x="238" y="339"/>
                  </a:moveTo>
                  <a:cubicBezTo>
                    <a:pt x="238" y="348"/>
                    <a:pt x="238" y="348"/>
                    <a:pt x="238" y="348"/>
                  </a:cubicBezTo>
                  <a:cubicBezTo>
                    <a:pt x="228" y="348"/>
                    <a:pt x="228" y="348"/>
                    <a:pt x="228" y="348"/>
                  </a:cubicBezTo>
                  <a:cubicBezTo>
                    <a:pt x="228" y="339"/>
                    <a:pt x="228" y="339"/>
                    <a:pt x="228" y="339"/>
                  </a:cubicBezTo>
                  <a:cubicBezTo>
                    <a:pt x="238" y="339"/>
                    <a:pt x="238" y="339"/>
                    <a:pt x="238" y="339"/>
                  </a:cubicBezTo>
                  <a:close/>
                  <a:moveTo>
                    <a:pt x="238" y="362"/>
                  </a:moveTo>
                  <a:cubicBezTo>
                    <a:pt x="238" y="372"/>
                    <a:pt x="238" y="372"/>
                    <a:pt x="238" y="372"/>
                  </a:cubicBezTo>
                  <a:cubicBezTo>
                    <a:pt x="228" y="372"/>
                    <a:pt x="228" y="372"/>
                    <a:pt x="228" y="372"/>
                  </a:cubicBezTo>
                  <a:cubicBezTo>
                    <a:pt x="228" y="362"/>
                    <a:pt x="228" y="362"/>
                    <a:pt x="228" y="362"/>
                  </a:cubicBezTo>
                  <a:cubicBezTo>
                    <a:pt x="238" y="362"/>
                    <a:pt x="238" y="362"/>
                    <a:pt x="238" y="362"/>
                  </a:cubicBezTo>
                  <a:close/>
                  <a:moveTo>
                    <a:pt x="238" y="379"/>
                  </a:moveTo>
                  <a:cubicBezTo>
                    <a:pt x="238" y="391"/>
                    <a:pt x="238" y="391"/>
                    <a:pt x="238" y="391"/>
                  </a:cubicBezTo>
                  <a:cubicBezTo>
                    <a:pt x="228" y="391"/>
                    <a:pt x="228" y="391"/>
                    <a:pt x="228" y="391"/>
                  </a:cubicBezTo>
                  <a:cubicBezTo>
                    <a:pt x="228" y="379"/>
                    <a:pt x="228" y="379"/>
                    <a:pt x="228" y="379"/>
                  </a:cubicBezTo>
                  <a:cubicBezTo>
                    <a:pt x="238" y="379"/>
                    <a:pt x="238" y="379"/>
                    <a:pt x="238" y="379"/>
                  </a:cubicBezTo>
                  <a:close/>
                  <a:moveTo>
                    <a:pt x="238" y="399"/>
                  </a:moveTo>
                  <a:cubicBezTo>
                    <a:pt x="238" y="409"/>
                    <a:pt x="238" y="409"/>
                    <a:pt x="238" y="409"/>
                  </a:cubicBezTo>
                  <a:cubicBezTo>
                    <a:pt x="228" y="409"/>
                    <a:pt x="228" y="409"/>
                    <a:pt x="228" y="409"/>
                  </a:cubicBezTo>
                  <a:cubicBezTo>
                    <a:pt x="228" y="399"/>
                    <a:pt x="228" y="399"/>
                    <a:pt x="228" y="399"/>
                  </a:cubicBezTo>
                  <a:cubicBezTo>
                    <a:pt x="238" y="399"/>
                    <a:pt x="238" y="399"/>
                    <a:pt x="238" y="399"/>
                  </a:cubicBezTo>
                  <a:close/>
                  <a:moveTo>
                    <a:pt x="238" y="419"/>
                  </a:moveTo>
                  <a:cubicBezTo>
                    <a:pt x="238" y="428"/>
                    <a:pt x="238" y="428"/>
                    <a:pt x="238" y="428"/>
                  </a:cubicBezTo>
                  <a:cubicBezTo>
                    <a:pt x="228" y="428"/>
                    <a:pt x="228" y="428"/>
                    <a:pt x="228" y="428"/>
                  </a:cubicBezTo>
                  <a:cubicBezTo>
                    <a:pt x="228" y="419"/>
                    <a:pt x="228" y="419"/>
                    <a:pt x="228" y="419"/>
                  </a:cubicBezTo>
                  <a:lnTo>
                    <a:pt x="238" y="419"/>
                  </a:lnTo>
                  <a:close/>
                  <a:moveTo>
                    <a:pt x="228" y="476"/>
                  </a:moveTo>
                  <a:cubicBezTo>
                    <a:pt x="221" y="476"/>
                    <a:pt x="215" y="475"/>
                    <a:pt x="209" y="475"/>
                  </a:cubicBezTo>
                  <a:cubicBezTo>
                    <a:pt x="209" y="466"/>
                    <a:pt x="209" y="466"/>
                    <a:pt x="209" y="466"/>
                  </a:cubicBezTo>
                  <a:cubicBezTo>
                    <a:pt x="215" y="467"/>
                    <a:pt x="221" y="468"/>
                    <a:pt x="228" y="468"/>
                  </a:cubicBezTo>
                  <a:cubicBezTo>
                    <a:pt x="228" y="468"/>
                    <a:pt x="228" y="468"/>
                    <a:pt x="228" y="468"/>
                  </a:cubicBezTo>
                  <a:cubicBezTo>
                    <a:pt x="228" y="476"/>
                    <a:pt x="228" y="476"/>
                    <a:pt x="228" y="476"/>
                  </a:cubicBezTo>
                  <a:close/>
                  <a:moveTo>
                    <a:pt x="209" y="2"/>
                  </a:moveTo>
                  <a:cubicBezTo>
                    <a:pt x="215" y="1"/>
                    <a:pt x="221" y="1"/>
                    <a:pt x="228" y="0"/>
                  </a:cubicBezTo>
                  <a:cubicBezTo>
                    <a:pt x="228" y="9"/>
                    <a:pt x="228" y="9"/>
                    <a:pt x="228" y="9"/>
                  </a:cubicBezTo>
                  <a:cubicBezTo>
                    <a:pt x="222" y="9"/>
                    <a:pt x="215" y="10"/>
                    <a:pt x="209" y="11"/>
                  </a:cubicBezTo>
                  <a:cubicBezTo>
                    <a:pt x="209" y="2"/>
                    <a:pt x="209" y="2"/>
                    <a:pt x="209" y="2"/>
                  </a:cubicBezTo>
                  <a:close/>
                  <a:moveTo>
                    <a:pt x="228" y="47"/>
                  </a:moveTo>
                  <a:cubicBezTo>
                    <a:pt x="228" y="61"/>
                    <a:pt x="228" y="61"/>
                    <a:pt x="228" y="61"/>
                  </a:cubicBezTo>
                  <a:cubicBezTo>
                    <a:pt x="209" y="81"/>
                    <a:pt x="209" y="81"/>
                    <a:pt x="209" y="81"/>
                  </a:cubicBezTo>
                  <a:cubicBezTo>
                    <a:pt x="209" y="66"/>
                    <a:pt x="209" y="66"/>
                    <a:pt x="209" y="66"/>
                  </a:cubicBezTo>
                  <a:cubicBezTo>
                    <a:pt x="228" y="47"/>
                    <a:pt x="228" y="47"/>
                    <a:pt x="228" y="47"/>
                  </a:cubicBezTo>
                  <a:close/>
                  <a:moveTo>
                    <a:pt x="228" y="147"/>
                  </a:moveTo>
                  <a:cubicBezTo>
                    <a:pt x="228" y="158"/>
                    <a:pt x="228" y="158"/>
                    <a:pt x="228" y="158"/>
                  </a:cubicBezTo>
                  <a:cubicBezTo>
                    <a:pt x="227" y="158"/>
                    <a:pt x="227" y="158"/>
                    <a:pt x="227" y="158"/>
                  </a:cubicBezTo>
                  <a:cubicBezTo>
                    <a:pt x="223" y="228"/>
                    <a:pt x="223" y="228"/>
                    <a:pt x="223" y="228"/>
                  </a:cubicBezTo>
                  <a:cubicBezTo>
                    <a:pt x="228" y="228"/>
                    <a:pt x="228" y="228"/>
                    <a:pt x="228" y="228"/>
                  </a:cubicBezTo>
                  <a:cubicBezTo>
                    <a:pt x="228" y="238"/>
                    <a:pt x="228" y="238"/>
                    <a:pt x="228" y="238"/>
                  </a:cubicBezTo>
                  <a:cubicBezTo>
                    <a:pt x="223" y="238"/>
                    <a:pt x="223" y="238"/>
                    <a:pt x="223" y="238"/>
                  </a:cubicBezTo>
                  <a:cubicBezTo>
                    <a:pt x="223" y="324"/>
                    <a:pt x="223" y="324"/>
                    <a:pt x="223" y="324"/>
                  </a:cubicBezTo>
                  <a:cubicBezTo>
                    <a:pt x="209" y="331"/>
                    <a:pt x="209" y="331"/>
                    <a:pt x="209" y="331"/>
                  </a:cubicBezTo>
                  <a:cubicBezTo>
                    <a:pt x="209" y="319"/>
                    <a:pt x="209" y="319"/>
                    <a:pt x="209" y="319"/>
                  </a:cubicBezTo>
                  <a:cubicBezTo>
                    <a:pt x="212" y="317"/>
                    <a:pt x="212" y="317"/>
                    <a:pt x="212" y="317"/>
                  </a:cubicBezTo>
                  <a:cubicBezTo>
                    <a:pt x="211" y="246"/>
                    <a:pt x="211" y="246"/>
                    <a:pt x="211" y="246"/>
                  </a:cubicBezTo>
                  <a:cubicBezTo>
                    <a:pt x="209" y="246"/>
                    <a:pt x="209" y="246"/>
                    <a:pt x="209" y="246"/>
                  </a:cubicBezTo>
                  <a:cubicBezTo>
                    <a:pt x="209" y="228"/>
                    <a:pt x="209" y="228"/>
                    <a:pt x="209" y="228"/>
                  </a:cubicBezTo>
                  <a:cubicBezTo>
                    <a:pt x="213" y="228"/>
                    <a:pt x="213" y="228"/>
                    <a:pt x="213" y="228"/>
                  </a:cubicBezTo>
                  <a:cubicBezTo>
                    <a:pt x="215" y="158"/>
                    <a:pt x="215" y="158"/>
                    <a:pt x="215" y="158"/>
                  </a:cubicBezTo>
                  <a:cubicBezTo>
                    <a:pt x="210" y="158"/>
                    <a:pt x="210" y="158"/>
                    <a:pt x="210" y="158"/>
                  </a:cubicBezTo>
                  <a:cubicBezTo>
                    <a:pt x="209" y="167"/>
                    <a:pt x="209" y="167"/>
                    <a:pt x="209" y="167"/>
                  </a:cubicBezTo>
                  <a:cubicBezTo>
                    <a:pt x="209" y="147"/>
                    <a:pt x="209" y="147"/>
                    <a:pt x="209" y="147"/>
                  </a:cubicBezTo>
                  <a:cubicBezTo>
                    <a:pt x="228" y="147"/>
                    <a:pt x="228" y="147"/>
                    <a:pt x="228" y="147"/>
                  </a:cubicBezTo>
                  <a:close/>
                  <a:moveTo>
                    <a:pt x="228" y="339"/>
                  </a:moveTo>
                  <a:cubicBezTo>
                    <a:pt x="228" y="348"/>
                    <a:pt x="228" y="348"/>
                    <a:pt x="228" y="348"/>
                  </a:cubicBezTo>
                  <a:cubicBezTo>
                    <a:pt x="209" y="348"/>
                    <a:pt x="209" y="348"/>
                    <a:pt x="209" y="348"/>
                  </a:cubicBezTo>
                  <a:cubicBezTo>
                    <a:pt x="209" y="339"/>
                    <a:pt x="209" y="339"/>
                    <a:pt x="209" y="339"/>
                  </a:cubicBezTo>
                  <a:cubicBezTo>
                    <a:pt x="228" y="339"/>
                    <a:pt x="228" y="339"/>
                    <a:pt x="228" y="339"/>
                  </a:cubicBezTo>
                  <a:close/>
                  <a:moveTo>
                    <a:pt x="228" y="362"/>
                  </a:moveTo>
                  <a:cubicBezTo>
                    <a:pt x="228" y="372"/>
                    <a:pt x="228" y="372"/>
                    <a:pt x="228" y="372"/>
                  </a:cubicBezTo>
                  <a:cubicBezTo>
                    <a:pt x="209" y="372"/>
                    <a:pt x="209" y="372"/>
                    <a:pt x="209" y="372"/>
                  </a:cubicBezTo>
                  <a:cubicBezTo>
                    <a:pt x="209" y="362"/>
                    <a:pt x="209" y="362"/>
                    <a:pt x="209" y="362"/>
                  </a:cubicBezTo>
                  <a:cubicBezTo>
                    <a:pt x="228" y="362"/>
                    <a:pt x="228" y="362"/>
                    <a:pt x="228" y="362"/>
                  </a:cubicBezTo>
                  <a:close/>
                  <a:moveTo>
                    <a:pt x="228" y="379"/>
                  </a:moveTo>
                  <a:cubicBezTo>
                    <a:pt x="228" y="391"/>
                    <a:pt x="228" y="391"/>
                    <a:pt x="228" y="391"/>
                  </a:cubicBezTo>
                  <a:cubicBezTo>
                    <a:pt x="221" y="391"/>
                    <a:pt x="215" y="391"/>
                    <a:pt x="209" y="391"/>
                  </a:cubicBezTo>
                  <a:cubicBezTo>
                    <a:pt x="209" y="379"/>
                    <a:pt x="209" y="379"/>
                    <a:pt x="209" y="379"/>
                  </a:cubicBezTo>
                  <a:cubicBezTo>
                    <a:pt x="228" y="379"/>
                    <a:pt x="228" y="379"/>
                    <a:pt x="228" y="379"/>
                  </a:cubicBezTo>
                  <a:close/>
                  <a:moveTo>
                    <a:pt x="228" y="399"/>
                  </a:moveTo>
                  <a:cubicBezTo>
                    <a:pt x="228" y="409"/>
                    <a:pt x="228" y="409"/>
                    <a:pt x="228" y="409"/>
                  </a:cubicBezTo>
                  <a:cubicBezTo>
                    <a:pt x="209" y="409"/>
                    <a:pt x="209" y="409"/>
                    <a:pt x="209" y="409"/>
                  </a:cubicBezTo>
                  <a:cubicBezTo>
                    <a:pt x="209" y="399"/>
                    <a:pt x="209" y="399"/>
                    <a:pt x="209" y="399"/>
                  </a:cubicBezTo>
                  <a:cubicBezTo>
                    <a:pt x="228" y="399"/>
                    <a:pt x="228" y="399"/>
                    <a:pt x="228" y="399"/>
                  </a:cubicBezTo>
                  <a:close/>
                  <a:moveTo>
                    <a:pt x="228" y="419"/>
                  </a:moveTo>
                  <a:cubicBezTo>
                    <a:pt x="228" y="428"/>
                    <a:pt x="228" y="428"/>
                    <a:pt x="228" y="428"/>
                  </a:cubicBezTo>
                  <a:cubicBezTo>
                    <a:pt x="209" y="428"/>
                    <a:pt x="209" y="428"/>
                    <a:pt x="209" y="428"/>
                  </a:cubicBezTo>
                  <a:cubicBezTo>
                    <a:pt x="209" y="419"/>
                    <a:pt x="209" y="419"/>
                    <a:pt x="209" y="419"/>
                  </a:cubicBezTo>
                  <a:lnTo>
                    <a:pt x="228" y="419"/>
                  </a:lnTo>
                  <a:close/>
                  <a:moveTo>
                    <a:pt x="209" y="475"/>
                  </a:moveTo>
                  <a:cubicBezTo>
                    <a:pt x="205" y="474"/>
                    <a:pt x="200" y="474"/>
                    <a:pt x="196" y="473"/>
                  </a:cubicBezTo>
                  <a:cubicBezTo>
                    <a:pt x="196" y="464"/>
                    <a:pt x="196" y="464"/>
                    <a:pt x="196" y="464"/>
                  </a:cubicBezTo>
                  <a:cubicBezTo>
                    <a:pt x="200" y="465"/>
                    <a:pt x="204" y="466"/>
                    <a:pt x="209" y="466"/>
                  </a:cubicBezTo>
                  <a:cubicBezTo>
                    <a:pt x="209" y="475"/>
                    <a:pt x="209" y="475"/>
                    <a:pt x="209" y="475"/>
                  </a:cubicBezTo>
                  <a:close/>
                  <a:moveTo>
                    <a:pt x="196" y="4"/>
                  </a:moveTo>
                  <a:cubicBezTo>
                    <a:pt x="200" y="3"/>
                    <a:pt x="205" y="2"/>
                    <a:pt x="209" y="2"/>
                  </a:cubicBezTo>
                  <a:cubicBezTo>
                    <a:pt x="209" y="11"/>
                    <a:pt x="209" y="11"/>
                    <a:pt x="209" y="11"/>
                  </a:cubicBezTo>
                  <a:cubicBezTo>
                    <a:pt x="205" y="11"/>
                    <a:pt x="200" y="12"/>
                    <a:pt x="196" y="13"/>
                  </a:cubicBezTo>
                  <a:cubicBezTo>
                    <a:pt x="196" y="4"/>
                    <a:pt x="196" y="4"/>
                    <a:pt x="196" y="4"/>
                  </a:cubicBezTo>
                  <a:close/>
                  <a:moveTo>
                    <a:pt x="209" y="66"/>
                  </a:moveTo>
                  <a:cubicBezTo>
                    <a:pt x="209" y="81"/>
                    <a:pt x="209" y="81"/>
                    <a:pt x="209" y="81"/>
                  </a:cubicBezTo>
                  <a:cubicBezTo>
                    <a:pt x="200" y="90"/>
                    <a:pt x="200" y="90"/>
                    <a:pt x="200" y="90"/>
                  </a:cubicBezTo>
                  <a:cubicBezTo>
                    <a:pt x="196" y="87"/>
                    <a:pt x="196" y="87"/>
                    <a:pt x="196" y="87"/>
                  </a:cubicBezTo>
                  <a:cubicBezTo>
                    <a:pt x="196" y="75"/>
                    <a:pt x="196" y="75"/>
                    <a:pt x="196" y="75"/>
                  </a:cubicBezTo>
                  <a:cubicBezTo>
                    <a:pt x="199" y="77"/>
                    <a:pt x="199" y="77"/>
                    <a:pt x="199" y="77"/>
                  </a:cubicBezTo>
                  <a:cubicBezTo>
                    <a:pt x="209" y="66"/>
                    <a:pt x="209" y="66"/>
                    <a:pt x="209" y="66"/>
                  </a:cubicBezTo>
                  <a:close/>
                  <a:moveTo>
                    <a:pt x="209" y="147"/>
                  </a:moveTo>
                  <a:cubicBezTo>
                    <a:pt x="209" y="167"/>
                    <a:pt x="209" y="167"/>
                    <a:pt x="209" y="167"/>
                  </a:cubicBezTo>
                  <a:cubicBezTo>
                    <a:pt x="202" y="228"/>
                    <a:pt x="202" y="228"/>
                    <a:pt x="202" y="228"/>
                  </a:cubicBezTo>
                  <a:cubicBezTo>
                    <a:pt x="209" y="228"/>
                    <a:pt x="209" y="228"/>
                    <a:pt x="209" y="228"/>
                  </a:cubicBezTo>
                  <a:cubicBezTo>
                    <a:pt x="209" y="246"/>
                    <a:pt x="209" y="246"/>
                    <a:pt x="209" y="246"/>
                  </a:cubicBezTo>
                  <a:cubicBezTo>
                    <a:pt x="196" y="246"/>
                    <a:pt x="196" y="246"/>
                    <a:pt x="196" y="246"/>
                  </a:cubicBezTo>
                  <a:cubicBezTo>
                    <a:pt x="196" y="198"/>
                    <a:pt x="196" y="198"/>
                    <a:pt x="196" y="198"/>
                  </a:cubicBezTo>
                  <a:cubicBezTo>
                    <a:pt x="201" y="158"/>
                    <a:pt x="201" y="158"/>
                    <a:pt x="201" y="158"/>
                  </a:cubicBezTo>
                  <a:cubicBezTo>
                    <a:pt x="196" y="158"/>
                    <a:pt x="196" y="158"/>
                    <a:pt x="196" y="158"/>
                  </a:cubicBezTo>
                  <a:cubicBezTo>
                    <a:pt x="196" y="147"/>
                    <a:pt x="196" y="147"/>
                    <a:pt x="196" y="147"/>
                  </a:cubicBezTo>
                  <a:cubicBezTo>
                    <a:pt x="209" y="147"/>
                    <a:pt x="209" y="147"/>
                    <a:pt x="209" y="147"/>
                  </a:cubicBezTo>
                  <a:close/>
                  <a:moveTo>
                    <a:pt x="209" y="319"/>
                  </a:moveTo>
                  <a:cubicBezTo>
                    <a:pt x="209" y="331"/>
                    <a:pt x="209" y="331"/>
                    <a:pt x="209" y="331"/>
                  </a:cubicBezTo>
                  <a:cubicBezTo>
                    <a:pt x="196" y="338"/>
                    <a:pt x="196" y="338"/>
                    <a:pt x="196" y="338"/>
                  </a:cubicBezTo>
                  <a:cubicBezTo>
                    <a:pt x="196" y="325"/>
                    <a:pt x="196" y="325"/>
                    <a:pt x="196" y="325"/>
                  </a:cubicBezTo>
                  <a:cubicBezTo>
                    <a:pt x="209" y="319"/>
                    <a:pt x="209" y="319"/>
                    <a:pt x="209" y="319"/>
                  </a:cubicBezTo>
                  <a:close/>
                  <a:moveTo>
                    <a:pt x="209" y="339"/>
                  </a:moveTo>
                  <a:cubicBezTo>
                    <a:pt x="209" y="348"/>
                    <a:pt x="209" y="348"/>
                    <a:pt x="209" y="348"/>
                  </a:cubicBezTo>
                  <a:cubicBezTo>
                    <a:pt x="196" y="348"/>
                    <a:pt x="196" y="348"/>
                    <a:pt x="196" y="348"/>
                  </a:cubicBezTo>
                  <a:cubicBezTo>
                    <a:pt x="196" y="339"/>
                    <a:pt x="196" y="339"/>
                    <a:pt x="196" y="339"/>
                  </a:cubicBezTo>
                  <a:cubicBezTo>
                    <a:pt x="209" y="339"/>
                    <a:pt x="209" y="339"/>
                    <a:pt x="209" y="339"/>
                  </a:cubicBezTo>
                  <a:close/>
                  <a:moveTo>
                    <a:pt x="209" y="362"/>
                  </a:moveTo>
                  <a:cubicBezTo>
                    <a:pt x="209" y="372"/>
                    <a:pt x="209" y="372"/>
                    <a:pt x="209" y="372"/>
                  </a:cubicBezTo>
                  <a:cubicBezTo>
                    <a:pt x="196" y="372"/>
                    <a:pt x="196" y="372"/>
                    <a:pt x="196" y="372"/>
                  </a:cubicBezTo>
                  <a:cubicBezTo>
                    <a:pt x="196" y="362"/>
                    <a:pt x="196" y="362"/>
                    <a:pt x="196" y="362"/>
                  </a:cubicBezTo>
                  <a:cubicBezTo>
                    <a:pt x="209" y="362"/>
                    <a:pt x="209" y="362"/>
                    <a:pt x="209" y="362"/>
                  </a:cubicBezTo>
                  <a:close/>
                  <a:moveTo>
                    <a:pt x="209" y="379"/>
                  </a:moveTo>
                  <a:cubicBezTo>
                    <a:pt x="209" y="391"/>
                    <a:pt x="209" y="391"/>
                    <a:pt x="209" y="391"/>
                  </a:cubicBezTo>
                  <a:cubicBezTo>
                    <a:pt x="204" y="391"/>
                    <a:pt x="200" y="391"/>
                    <a:pt x="196" y="391"/>
                  </a:cubicBezTo>
                  <a:cubicBezTo>
                    <a:pt x="196" y="379"/>
                    <a:pt x="196" y="379"/>
                    <a:pt x="196" y="379"/>
                  </a:cubicBezTo>
                  <a:cubicBezTo>
                    <a:pt x="209" y="379"/>
                    <a:pt x="209" y="379"/>
                    <a:pt x="209" y="379"/>
                  </a:cubicBezTo>
                  <a:close/>
                  <a:moveTo>
                    <a:pt x="209" y="399"/>
                  </a:moveTo>
                  <a:cubicBezTo>
                    <a:pt x="209" y="409"/>
                    <a:pt x="209" y="409"/>
                    <a:pt x="209" y="409"/>
                  </a:cubicBezTo>
                  <a:cubicBezTo>
                    <a:pt x="196" y="409"/>
                    <a:pt x="196" y="409"/>
                    <a:pt x="196" y="409"/>
                  </a:cubicBezTo>
                  <a:cubicBezTo>
                    <a:pt x="196" y="399"/>
                    <a:pt x="196" y="399"/>
                    <a:pt x="196" y="399"/>
                  </a:cubicBezTo>
                  <a:cubicBezTo>
                    <a:pt x="209" y="399"/>
                    <a:pt x="209" y="399"/>
                    <a:pt x="209" y="399"/>
                  </a:cubicBezTo>
                  <a:close/>
                  <a:moveTo>
                    <a:pt x="209" y="419"/>
                  </a:moveTo>
                  <a:cubicBezTo>
                    <a:pt x="209" y="428"/>
                    <a:pt x="209" y="428"/>
                    <a:pt x="209" y="428"/>
                  </a:cubicBezTo>
                  <a:cubicBezTo>
                    <a:pt x="196" y="428"/>
                    <a:pt x="196" y="428"/>
                    <a:pt x="196" y="428"/>
                  </a:cubicBezTo>
                  <a:cubicBezTo>
                    <a:pt x="196" y="419"/>
                    <a:pt x="196" y="419"/>
                    <a:pt x="196" y="419"/>
                  </a:cubicBezTo>
                  <a:lnTo>
                    <a:pt x="209" y="419"/>
                  </a:lnTo>
                  <a:close/>
                  <a:moveTo>
                    <a:pt x="196" y="473"/>
                  </a:moveTo>
                  <a:cubicBezTo>
                    <a:pt x="191" y="472"/>
                    <a:pt x="187" y="471"/>
                    <a:pt x="182" y="470"/>
                  </a:cubicBezTo>
                  <a:cubicBezTo>
                    <a:pt x="182" y="461"/>
                    <a:pt x="182" y="461"/>
                    <a:pt x="182" y="461"/>
                  </a:cubicBezTo>
                  <a:cubicBezTo>
                    <a:pt x="187" y="463"/>
                    <a:pt x="191" y="464"/>
                    <a:pt x="196" y="464"/>
                  </a:cubicBezTo>
                  <a:cubicBezTo>
                    <a:pt x="196" y="473"/>
                    <a:pt x="196" y="473"/>
                    <a:pt x="196" y="473"/>
                  </a:cubicBezTo>
                  <a:close/>
                  <a:moveTo>
                    <a:pt x="182" y="7"/>
                  </a:moveTo>
                  <a:cubicBezTo>
                    <a:pt x="187" y="6"/>
                    <a:pt x="191" y="5"/>
                    <a:pt x="196" y="4"/>
                  </a:cubicBezTo>
                  <a:cubicBezTo>
                    <a:pt x="196" y="13"/>
                    <a:pt x="196" y="13"/>
                    <a:pt x="196" y="13"/>
                  </a:cubicBezTo>
                  <a:cubicBezTo>
                    <a:pt x="192" y="13"/>
                    <a:pt x="187" y="14"/>
                    <a:pt x="182" y="16"/>
                  </a:cubicBezTo>
                  <a:cubicBezTo>
                    <a:pt x="182" y="7"/>
                    <a:pt x="182" y="7"/>
                    <a:pt x="182" y="7"/>
                  </a:cubicBezTo>
                  <a:close/>
                  <a:moveTo>
                    <a:pt x="196" y="75"/>
                  </a:moveTo>
                  <a:cubicBezTo>
                    <a:pt x="196" y="87"/>
                    <a:pt x="196" y="87"/>
                    <a:pt x="196" y="87"/>
                  </a:cubicBezTo>
                  <a:cubicBezTo>
                    <a:pt x="182" y="75"/>
                    <a:pt x="182" y="75"/>
                    <a:pt x="182" y="75"/>
                  </a:cubicBezTo>
                  <a:cubicBezTo>
                    <a:pt x="182" y="63"/>
                    <a:pt x="182" y="63"/>
                    <a:pt x="182" y="63"/>
                  </a:cubicBezTo>
                  <a:cubicBezTo>
                    <a:pt x="196" y="75"/>
                    <a:pt x="196" y="75"/>
                    <a:pt x="196" y="75"/>
                  </a:cubicBezTo>
                  <a:close/>
                  <a:moveTo>
                    <a:pt x="196" y="147"/>
                  </a:moveTo>
                  <a:cubicBezTo>
                    <a:pt x="196" y="158"/>
                    <a:pt x="196" y="158"/>
                    <a:pt x="196" y="158"/>
                  </a:cubicBezTo>
                  <a:cubicBezTo>
                    <a:pt x="192" y="158"/>
                    <a:pt x="192" y="158"/>
                    <a:pt x="192" y="158"/>
                  </a:cubicBezTo>
                  <a:cubicBezTo>
                    <a:pt x="182" y="226"/>
                    <a:pt x="182" y="226"/>
                    <a:pt x="182" y="226"/>
                  </a:cubicBezTo>
                  <a:cubicBezTo>
                    <a:pt x="182" y="157"/>
                    <a:pt x="182" y="157"/>
                    <a:pt x="182" y="157"/>
                  </a:cubicBezTo>
                  <a:cubicBezTo>
                    <a:pt x="183" y="155"/>
                    <a:pt x="183" y="155"/>
                    <a:pt x="183" y="155"/>
                  </a:cubicBezTo>
                  <a:cubicBezTo>
                    <a:pt x="182" y="155"/>
                    <a:pt x="182" y="155"/>
                    <a:pt x="182" y="155"/>
                  </a:cubicBezTo>
                  <a:cubicBezTo>
                    <a:pt x="182" y="145"/>
                    <a:pt x="182" y="145"/>
                    <a:pt x="182" y="145"/>
                  </a:cubicBezTo>
                  <a:cubicBezTo>
                    <a:pt x="186" y="147"/>
                    <a:pt x="186" y="147"/>
                    <a:pt x="186" y="147"/>
                  </a:cubicBezTo>
                  <a:cubicBezTo>
                    <a:pt x="196" y="147"/>
                    <a:pt x="196" y="147"/>
                    <a:pt x="196" y="147"/>
                  </a:cubicBezTo>
                  <a:close/>
                  <a:moveTo>
                    <a:pt x="196" y="198"/>
                  </a:moveTo>
                  <a:cubicBezTo>
                    <a:pt x="193" y="228"/>
                    <a:pt x="193" y="228"/>
                    <a:pt x="193" y="228"/>
                  </a:cubicBezTo>
                  <a:cubicBezTo>
                    <a:pt x="182" y="228"/>
                    <a:pt x="182" y="228"/>
                    <a:pt x="182" y="228"/>
                  </a:cubicBezTo>
                  <a:cubicBezTo>
                    <a:pt x="182" y="246"/>
                    <a:pt x="182" y="246"/>
                    <a:pt x="182" y="246"/>
                  </a:cubicBezTo>
                  <a:cubicBezTo>
                    <a:pt x="196" y="246"/>
                    <a:pt x="196" y="246"/>
                    <a:pt x="196" y="246"/>
                  </a:cubicBezTo>
                  <a:cubicBezTo>
                    <a:pt x="196" y="198"/>
                    <a:pt x="196" y="198"/>
                    <a:pt x="196" y="198"/>
                  </a:cubicBezTo>
                  <a:close/>
                  <a:moveTo>
                    <a:pt x="196" y="325"/>
                  </a:moveTo>
                  <a:cubicBezTo>
                    <a:pt x="196" y="338"/>
                    <a:pt x="196" y="338"/>
                    <a:pt x="196" y="338"/>
                  </a:cubicBezTo>
                  <a:cubicBezTo>
                    <a:pt x="194" y="339"/>
                    <a:pt x="194" y="339"/>
                    <a:pt x="194" y="339"/>
                  </a:cubicBezTo>
                  <a:cubicBezTo>
                    <a:pt x="196" y="339"/>
                    <a:pt x="196" y="339"/>
                    <a:pt x="196" y="339"/>
                  </a:cubicBezTo>
                  <a:cubicBezTo>
                    <a:pt x="196" y="348"/>
                    <a:pt x="196" y="348"/>
                    <a:pt x="196" y="348"/>
                  </a:cubicBezTo>
                  <a:cubicBezTo>
                    <a:pt x="182" y="348"/>
                    <a:pt x="182" y="348"/>
                    <a:pt x="182" y="348"/>
                  </a:cubicBezTo>
                  <a:cubicBezTo>
                    <a:pt x="182" y="333"/>
                    <a:pt x="182" y="333"/>
                    <a:pt x="182" y="333"/>
                  </a:cubicBezTo>
                  <a:cubicBezTo>
                    <a:pt x="196" y="325"/>
                    <a:pt x="196" y="325"/>
                    <a:pt x="196" y="325"/>
                  </a:cubicBezTo>
                  <a:close/>
                  <a:moveTo>
                    <a:pt x="196" y="362"/>
                  </a:moveTo>
                  <a:cubicBezTo>
                    <a:pt x="196" y="372"/>
                    <a:pt x="196" y="372"/>
                    <a:pt x="196" y="372"/>
                  </a:cubicBezTo>
                  <a:cubicBezTo>
                    <a:pt x="182" y="372"/>
                    <a:pt x="182" y="372"/>
                    <a:pt x="182" y="372"/>
                  </a:cubicBezTo>
                  <a:cubicBezTo>
                    <a:pt x="182" y="362"/>
                    <a:pt x="182" y="362"/>
                    <a:pt x="182" y="362"/>
                  </a:cubicBezTo>
                  <a:cubicBezTo>
                    <a:pt x="196" y="362"/>
                    <a:pt x="196" y="362"/>
                    <a:pt x="196" y="362"/>
                  </a:cubicBezTo>
                  <a:close/>
                  <a:moveTo>
                    <a:pt x="196" y="379"/>
                  </a:moveTo>
                  <a:cubicBezTo>
                    <a:pt x="196" y="391"/>
                    <a:pt x="196" y="391"/>
                    <a:pt x="196" y="391"/>
                  </a:cubicBezTo>
                  <a:cubicBezTo>
                    <a:pt x="191" y="391"/>
                    <a:pt x="186" y="391"/>
                    <a:pt x="182" y="391"/>
                  </a:cubicBezTo>
                  <a:cubicBezTo>
                    <a:pt x="182" y="379"/>
                    <a:pt x="182" y="379"/>
                    <a:pt x="182" y="379"/>
                  </a:cubicBezTo>
                  <a:cubicBezTo>
                    <a:pt x="196" y="379"/>
                    <a:pt x="196" y="379"/>
                    <a:pt x="196" y="379"/>
                  </a:cubicBezTo>
                  <a:close/>
                  <a:moveTo>
                    <a:pt x="196" y="399"/>
                  </a:moveTo>
                  <a:cubicBezTo>
                    <a:pt x="196" y="409"/>
                    <a:pt x="196" y="409"/>
                    <a:pt x="196" y="409"/>
                  </a:cubicBezTo>
                  <a:cubicBezTo>
                    <a:pt x="182" y="409"/>
                    <a:pt x="182" y="409"/>
                    <a:pt x="182" y="409"/>
                  </a:cubicBezTo>
                  <a:cubicBezTo>
                    <a:pt x="182" y="399"/>
                    <a:pt x="182" y="399"/>
                    <a:pt x="182" y="399"/>
                  </a:cubicBezTo>
                  <a:cubicBezTo>
                    <a:pt x="196" y="399"/>
                    <a:pt x="196" y="399"/>
                    <a:pt x="196" y="399"/>
                  </a:cubicBezTo>
                  <a:close/>
                  <a:moveTo>
                    <a:pt x="196" y="419"/>
                  </a:moveTo>
                  <a:cubicBezTo>
                    <a:pt x="196" y="428"/>
                    <a:pt x="196" y="428"/>
                    <a:pt x="196" y="428"/>
                  </a:cubicBezTo>
                  <a:cubicBezTo>
                    <a:pt x="182" y="428"/>
                    <a:pt x="182" y="428"/>
                    <a:pt x="182" y="428"/>
                  </a:cubicBezTo>
                  <a:cubicBezTo>
                    <a:pt x="182" y="419"/>
                    <a:pt x="182" y="419"/>
                    <a:pt x="182" y="419"/>
                  </a:cubicBezTo>
                  <a:lnTo>
                    <a:pt x="196" y="419"/>
                  </a:lnTo>
                  <a:close/>
                  <a:moveTo>
                    <a:pt x="182" y="470"/>
                  </a:moveTo>
                  <a:cubicBezTo>
                    <a:pt x="176" y="468"/>
                    <a:pt x="170" y="467"/>
                    <a:pt x="163" y="465"/>
                  </a:cubicBezTo>
                  <a:cubicBezTo>
                    <a:pt x="163" y="456"/>
                    <a:pt x="163" y="456"/>
                    <a:pt x="163" y="456"/>
                  </a:cubicBezTo>
                  <a:cubicBezTo>
                    <a:pt x="169" y="458"/>
                    <a:pt x="176" y="460"/>
                    <a:pt x="182" y="461"/>
                  </a:cubicBezTo>
                  <a:cubicBezTo>
                    <a:pt x="182" y="470"/>
                    <a:pt x="182" y="470"/>
                    <a:pt x="182" y="470"/>
                  </a:cubicBezTo>
                  <a:close/>
                  <a:moveTo>
                    <a:pt x="163" y="12"/>
                  </a:moveTo>
                  <a:cubicBezTo>
                    <a:pt x="170" y="10"/>
                    <a:pt x="176" y="8"/>
                    <a:pt x="182" y="7"/>
                  </a:cubicBezTo>
                  <a:cubicBezTo>
                    <a:pt x="182" y="16"/>
                    <a:pt x="182" y="16"/>
                    <a:pt x="182" y="16"/>
                  </a:cubicBezTo>
                  <a:cubicBezTo>
                    <a:pt x="176" y="17"/>
                    <a:pt x="170" y="19"/>
                    <a:pt x="163" y="21"/>
                  </a:cubicBezTo>
                  <a:cubicBezTo>
                    <a:pt x="163" y="12"/>
                    <a:pt x="163" y="12"/>
                    <a:pt x="163" y="12"/>
                  </a:cubicBezTo>
                  <a:close/>
                  <a:moveTo>
                    <a:pt x="182" y="63"/>
                  </a:moveTo>
                  <a:cubicBezTo>
                    <a:pt x="182" y="75"/>
                    <a:pt x="182" y="75"/>
                    <a:pt x="182" y="75"/>
                  </a:cubicBezTo>
                  <a:cubicBezTo>
                    <a:pt x="179" y="73"/>
                    <a:pt x="179" y="73"/>
                    <a:pt x="179" y="73"/>
                  </a:cubicBezTo>
                  <a:cubicBezTo>
                    <a:pt x="175" y="69"/>
                    <a:pt x="171" y="73"/>
                    <a:pt x="171" y="73"/>
                  </a:cubicBezTo>
                  <a:cubicBezTo>
                    <a:pt x="168" y="74"/>
                    <a:pt x="166" y="75"/>
                    <a:pt x="163" y="77"/>
                  </a:cubicBezTo>
                  <a:cubicBezTo>
                    <a:pt x="163" y="66"/>
                    <a:pt x="163" y="66"/>
                    <a:pt x="163" y="66"/>
                  </a:cubicBezTo>
                  <a:cubicBezTo>
                    <a:pt x="167" y="64"/>
                    <a:pt x="171" y="62"/>
                    <a:pt x="174" y="60"/>
                  </a:cubicBezTo>
                  <a:cubicBezTo>
                    <a:pt x="174" y="60"/>
                    <a:pt x="179" y="60"/>
                    <a:pt x="181" y="61"/>
                  </a:cubicBezTo>
                  <a:cubicBezTo>
                    <a:pt x="182" y="63"/>
                    <a:pt x="182" y="63"/>
                    <a:pt x="182" y="63"/>
                  </a:cubicBezTo>
                  <a:close/>
                  <a:moveTo>
                    <a:pt x="182" y="145"/>
                  </a:moveTo>
                  <a:cubicBezTo>
                    <a:pt x="182" y="155"/>
                    <a:pt x="182" y="155"/>
                    <a:pt x="182" y="155"/>
                  </a:cubicBezTo>
                  <a:cubicBezTo>
                    <a:pt x="166" y="148"/>
                    <a:pt x="166" y="148"/>
                    <a:pt x="166" y="148"/>
                  </a:cubicBezTo>
                  <a:cubicBezTo>
                    <a:pt x="166" y="148"/>
                    <a:pt x="176" y="176"/>
                    <a:pt x="176" y="176"/>
                  </a:cubicBezTo>
                  <a:cubicBezTo>
                    <a:pt x="163" y="176"/>
                    <a:pt x="163" y="176"/>
                    <a:pt x="163" y="176"/>
                  </a:cubicBezTo>
                  <a:cubicBezTo>
                    <a:pt x="163" y="136"/>
                    <a:pt x="163" y="136"/>
                    <a:pt x="163" y="136"/>
                  </a:cubicBezTo>
                  <a:cubicBezTo>
                    <a:pt x="182" y="145"/>
                    <a:pt x="182" y="145"/>
                    <a:pt x="182" y="145"/>
                  </a:cubicBezTo>
                  <a:close/>
                  <a:moveTo>
                    <a:pt x="182" y="157"/>
                  </a:moveTo>
                  <a:cubicBezTo>
                    <a:pt x="172" y="228"/>
                    <a:pt x="172" y="228"/>
                    <a:pt x="172" y="228"/>
                  </a:cubicBezTo>
                  <a:cubicBezTo>
                    <a:pt x="163" y="222"/>
                    <a:pt x="163" y="222"/>
                    <a:pt x="163" y="222"/>
                  </a:cubicBezTo>
                  <a:cubicBezTo>
                    <a:pt x="163" y="233"/>
                    <a:pt x="163" y="233"/>
                    <a:pt x="163" y="233"/>
                  </a:cubicBezTo>
                  <a:cubicBezTo>
                    <a:pt x="171" y="238"/>
                    <a:pt x="171" y="238"/>
                    <a:pt x="171" y="238"/>
                  </a:cubicBezTo>
                  <a:cubicBezTo>
                    <a:pt x="171" y="337"/>
                    <a:pt x="171" y="337"/>
                    <a:pt x="171" y="337"/>
                  </a:cubicBezTo>
                  <a:cubicBezTo>
                    <a:pt x="163" y="337"/>
                    <a:pt x="163" y="337"/>
                    <a:pt x="163" y="337"/>
                  </a:cubicBezTo>
                  <a:cubicBezTo>
                    <a:pt x="163" y="348"/>
                    <a:pt x="163" y="348"/>
                    <a:pt x="163" y="348"/>
                  </a:cubicBezTo>
                  <a:cubicBezTo>
                    <a:pt x="171" y="348"/>
                    <a:pt x="171" y="348"/>
                    <a:pt x="171" y="348"/>
                  </a:cubicBezTo>
                  <a:cubicBezTo>
                    <a:pt x="171" y="347"/>
                    <a:pt x="167" y="365"/>
                    <a:pt x="163" y="384"/>
                  </a:cubicBezTo>
                  <a:cubicBezTo>
                    <a:pt x="163" y="428"/>
                    <a:pt x="163" y="428"/>
                    <a:pt x="163" y="428"/>
                  </a:cubicBezTo>
                  <a:cubicBezTo>
                    <a:pt x="182" y="428"/>
                    <a:pt x="182" y="428"/>
                    <a:pt x="182" y="428"/>
                  </a:cubicBezTo>
                  <a:cubicBezTo>
                    <a:pt x="182" y="419"/>
                    <a:pt x="182" y="419"/>
                    <a:pt x="182" y="419"/>
                  </a:cubicBezTo>
                  <a:cubicBezTo>
                    <a:pt x="168" y="419"/>
                    <a:pt x="168" y="419"/>
                    <a:pt x="168" y="419"/>
                  </a:cubicBezTo>
                  <a:cubicBezTo>
                    <a:pt x="168" y="409"/>
                    <a:pt x="168" y="409"/>
                    <a:pt x="168" y="409"/>
                  </a:cubicBezTo>
                  <a:cubicBezTo>
                    <a:pt x="182" y="409"/>
                    <a:pt x="182" y="409"/>
                    <a:pt x="182" y="409"/>
                  </a:cubicBezTo>
                  <a:cubicBezTo>
                    <a:pt x="182" y="399"/>
                    <a:pt x="182" y="399"/>
                    <a:pt x="182" y="399"/>
                  </a:cubicBezTo>
                  <a:cubicBezTo>
                    <a:pt x="171" y="399"/>
                    <a:pt x="171" y="399"/>
                    <a:pt x="171" y="399"/>
                  </a:cubicBezTo>
                  <a:cubicBezTo>
                    <a:pt x="171" y="391"/>
                    <a:pt x="171" y="391"/>
                    <a:pt x="171" y="391"/>
                  </a:cubicBezTo>
                  <a:cubicBezTo>
                    <a:pt x="171" y="391"/>
                    <a:pt x="175" y="391"/>
                    <a:pt x="182" y="391"/>
                  </a:cubicBezTo>
                  <a:cubicBezTo>
                    <a:pt x="182" y="379"/>
                    <a:pt x="182" y="379"/>
                    <a:pt x="182" y="379"/>
                  </a:cubicBezTo>
                  <a:cubicBezTo>
                    <a:pt x="174" y="379"/>
                    <a:pt x="174" y="379"/>
                    <a:pt x="174" y="379"/>
                  </a:cubicBezTo>
                  <a:cubicBezTo>
                    <a:pt x="176" y="372"/>
                    <a:pt x="176" y="372"/>
                    <a:pt x="176" y="372"/>
                  </a:cubicBezTo>
                  <a:cubicBezTo>
                    <a:pt x="182" y="372"/>
                    <a:pt x="182" y="372"/>
                    <a:pt x="182" y="372"/>
                  </a:cubicBezTo>
                  <a:cubicBezTo>
                    <a:pt x="182" y="362"/>
                    <a:pt x="182" y="362"/>
                    <a:pt x="182" y="362"/>
                  </a:cubicBezTo>
                  <a:cubicBezTo>
                    <a:pt x="178" y="362"/>
                    <a:pt x="178" y="362"/>
                    <a:pt x="178" y="362"/>
                  </a:cubicBezTo>
                  <a:cubicBezTo>
                    <a:pt x="178" y="362"/>
                    <a:pt x="181" y="347"/>
                    <a:pt x="181" y="348"/>
                  </a:cubicBezTo>
                  <a:cubicBezTo>
                    <a:pt x="182" y="348"/>
                    <a:pt x="182" y="348"/>
                    <a:pt x="182" y="348"/>
                  </a:cubicBezTo>
                  <a:cubicBezTo>
                    <a:pt x="182" y="333"/>
                    <a:pt x="182" y="333"/>
                    <a:pt x="182" y="333"/>
                  </a:cubicBezTo>
                  <a:cubicBezTo>
                    <a:pt x="181" y="333"/>
                    <a:pt x="181" y="333"/>
                    <a:pt x="181" y="333"/>
                  </a:cubicBezTo>
                  <a:cubicBezTo>
                    <a:pt x="181" y="333"/>
                    <a:pt x="181" y="246"/>
                    <a:pt x="181" y="246"/>
                  </a:cubicBezTo>
                  <a:cubicBezTo>
                    <a:pt x="182" y="246"/>
                    <a:pt x="182" y="246"/>
                    <a:pt x="182" y="246"/>
                  </a:cubicBezTo>
                  <a:cubicBezTo>
                    <a:pt x="182" y="228"/>
                    <a:pt x="182" y="228"/>
                    <a:pt x="182" y="228"/>
                  </a:cubicBezTo>
                  <a:cubicBezTo>
                    <a:pt x="182" y="228"/>
                    <a:pt x="182" y="228"/>
                    <a:pt x="182" y="228"/>
                  </a:cubicBezTo>
                  <a:cubicBezTo>
                    <a:pt x="182" y="226"/>
                    <a:pt x="182" y="226"/>
                    <a:pt x="182" y="226"/>
                  </a:cubicBezTo>
                  <a:lnTo>
                    <a:pt x="182" y="157"/>
                  </a:lnTo>
                  <a:close/>
                  <a:moveTo>
                    <a:pt x="163" y="465"/>
                  </a:moveTo>
                  <a:cubicBezTo>
                    <a:pt x="154" y="461"/>
                    <a:pt x="145" y="458"/>
                    <a:pt x="136" y="454"/>
                  </a:cubicBezTo>
                  <a:cubicBezTo>
                    <a:pt x="136" y="444"/>
                    <a:pt x="136" y="444"/>
                    <a:pt x="136" y="444"/>
                  </a:cubicBezTo>
                  <a:cubicBezTo>
                    <a:pt x="143" y="448"/>
                    <a:pt x="153" y="452"/>
                    <a:pt x="163" y="456"/>
                  </a:cubicBezTo>
                  <a:cubicBezTo>
                    <a:pt x="163" y="465"/>
                    <a:pt x="163" y="465"/>
                    <a:pt x="163" y="465"/>
                  </a:cubicBezTo>
                  <a:close/>
                  <a:moveTo>
                    <a:pt x="136" y="23"/>
                  </a:moveTo>
                  <a:cubicBezTo>
                    <a:pt x="145" y="19"/>
                    <a:pt x="154" y="15"/>
                    <a:pt x="163" y="12"/>
                  </a:cubicBezTo>
                  <a:cubicBezTo>
                    <a:pt x="163" y="21"/>
                    <a:pt x="163" y="21"/>
                    <a:pt x="163" y="21"/>
                  </a:cubicBezTo>
                  <a:cubicBezTo>
                    <a:pt x="154" y="24"/>
                    <a:pt x="145" y="28"/>
                    <a:pt x="136" y="32"/>
                  </a:cubicBezTo>
                  <a:cubicBezTo>
                    <a:pt x="136" y="23"/>
                    <a:pt x="136" y="23"/>
                    <a:pt x="136" y="23"/>
                  </a:cubicBezTo>
                  <a:close/>
                  <a:moveTo>
                    <a:pt x="163" y="66"/>
                  </a:moveTo>
                  <a:cubicBezTo>
                    <a:pt x="163" y="77"/>
                    <a:pt x="163" y="77"/>
                    <a:pt x="163" y="77"/>
                  </a:cubicBezTo>
                  <a:cubicBezTo>
                    <a:pt x="154" y="82"/>
                    <a:pt x="145" y="86"/>
                    <a:pt x="136" y="90"/>
                  </a:cubicBezTo>
                  <a:cubicBezTo>
                    <a:pt x="136" y="79"/>
                    <a:pt x="136" y="79"/>
                    <a:pt x="136" y="79"/>
                  </a:cubicBezTo>
                  <a:cubicBezTo>
                    <a:pt x="145" y="75"/>
                    <a:pt x="154" y="71"/>
                    <a:pt x="163" y="66"/>
                  </a:cubicBezTo>
                  <a:close/>
                  <a:moveTo>
                    <a:pt x="163" y="136"/>
                  </a:moveTo>
                  <a:cubicBezTo>
                    <a:pt x="163" y="176"/>
                    <a:pt x="163" y="176"/>
                    <a:pt x="163" y="176"/>
                  </a:cubicBezTo>
                  <a:cubicBezTo>
                    <a:pt x="147" y="176"/>
                    <a:pt x="147" y="176"/>
                    <a:pt x="147" y="176"/>
                  </a:cubicBezTo>
                  <a:cubicBezTo>
                    <a:pt x="159" y="197"/>
                    <a:pt x="159" y="197"/>
                    <a:pt x="159" y="197"/>
                  </a:cubicBezTo>
                  <a:cubicBezTo>
                    <a:pt x="142" y="207"/>
                    <a:pt x="142" y="207"/>
                    <a:pt x="142" y="207"/>
                  </a:cubicBezTo>
                  <a:cubicBezTo>
                    <a:pt x="163" y="222"/>
                    <a:pt x="163" y="222"/>
                    <a:pt x="163" y="222"/>
                  </a:cubicBezTo>
                  <a:cubicBezTo>
                    <a:pt x="163" y="233"/>
                    <a:pt x="163" y="233"/>
                    <a:pt x="163" y="233"/>
                  </a:cubicBezTo>
                  <a:cubicBezTo>
                    <a:pt x="156" y="229"/>
                    <a:pt x="156" y="229"/>
                    <a:pt x="156" y="229"/>
                  </a:cubicBezTo>
                  <a:cubicBezTo>
                    <a:pt x="156" y="228"/>
                    <a:pt x="156" y="337"/>
                    <a:pt x="156" y="337"/>
                  </a:cubicBezTo>
                  <a:cubicBezTo>
                    <a:pt x="163" y="337"/>
                    <a:pt x="163" y="337"/>
                    <a:pt x="163" y="337"/>
                  </a:cubicBezTo>
                  <a:cubicBezTo>
                    <a:pt x="163" y="348"/>
                    <a:pt x="163" y="348"/>
                    <a:pt x="163" y="348"/>
                  </a:cubicBezTo>
                  <a:cubicBezTo>
                    <a:pt x="136" y="348"/>
                    <a:pt x="136" y="348"/>
                    <a:pt x="136" y="348"/>
                  </a:cubicBezTo>
                  <a:cubicBezTo>
                    <a:pt x="136" y="219"/>
                    <a:pt x="136" y="219"/>
                    <a:pt x="136" y="219"/>
                  </a:cubicBezTo>
                  <a:cubicBezTo>
                    <a:pt x="141" y="219"/>
                    <a:pt x="141" y="219"/>
                    <a:pt x="141" y="219"/>
                  </a:cubicBezTo>
                  <a:cubicBezTo>
                    <a:pt x="136" y="215"/>
                    <a:pt x="136" y="215"/>
                    <a:pt x="136" y="215"/>
                  </a:cubicBezTo>
                  <a:cubicBezTo>
                    <a:pt x="136" y="198"/>
                    <a:pt x="136" y="198"/>
                    <a:pt x="136" y="198"/>
                  </a:cubicBezTo>
                  <a:cubicBezTo>
                    <a:pt x="146" y="193"/>
                    <a:pt x="146" y="193"/>
                    <a:pt x="146" y="193"/>
                  </a:cubicBezTo>
                  <a:cubicBezTo>
                    <a:pt x="136" y="176"/>
                    <a:pt x="136" y="176"/>
                    <a:pt x="136" y="176"/>
                  </a:cubicBezTo>
                  <a:cubicBezTo>
                    <a:pt x="136" y="167"/>
                    <a:pt x="136" y="167"/>
                    <a:pt x="136" y="167"/>
                  </a:cubicBezTo>
                  <a:cubicBezTo>
                    <a:pt x="162" y="167"/>
                    <a:pt x="162" y="167"/>
                    <a:pt x="162" y="167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63" y="136"/>
                    <a:pt x="163" y="136"/>
                    <a:pt x="163" y="136"/>
                  </a:cubicBezTo>
                  <a:close/>
                  <a:moveTo>
                    <a:pt x="163" y="384"/>
                  </a:moveTo>
                  <a:cubicBezTo>
                    <a:pt x="163" y="428"/>
                    <a:pt x="163" y="428"/>
                    <a:pt x="163" y="428"/>
                  </a:cubicBezTo>
                  <a:cubicBezTo>
                    <a:pt x="154" y="427"/>
                    <a:pt x="154" y="427"/>
                    <a:pt x="154" y="427"/>
                  </a:cubicBezTo>
                  <a:cubicBezTo>
                    <a:pt x="154" y="427"/>
                    <a:pt x="159" y="405"/>
                    <a:pt x="163" y="384"/>
                  </a:cubicBezTo>
                  <a:close/>
                  <a:moveTo>
                    <a:pt x="136" y="454"/>
                  </a:moveTo>
                  <a:cubicBezTo>
                    <a:pt x="129" y="450"/>
                    <a:pt x="122" y="447"/>
                    <a:pt x="115" y="443"/>
                  </a:cubicBezTo>
                  <a:cubicBezTo>
                    <a:pt x="115" y="433"/>
                    <a:pt x="115" y="433"/>
                    <a:pt x="115" y="433"/>
                  </a:cubicBezTo>
                  <a:cubicBezTo>
                    <a:pt x="116" y="433"/>
                    <a:pt x="116" y="433"/>
                    <a:pt x="116" y="433"/>
                  </a:cubicBezTo>
                  <a:cubicBezTo>
                    <a:pt x="116" y="433"/>
                    <a:pt x="123" y="438"/>
                    <a:pt x="136" y="444"/>
                  </a:cubicBezTo>
                  <a:cubicBezTo>
                    <a:pt x="136" y="454"/>
                    <a:pt x="136" y="454"/>
                    <a:pt x="136" y="454"/>
                  </a:cubicBezTo>
                  <a:close/>
                  <a:moveTo>
                    <a:pt x="115" y="34"/>
                  </a:moveTo>
                  <a:cubicBezTo>
                    <a:pt x="122" y="30"/>
                    <a:pt x="129" y="26"/>
                    <a:pt x="136" y="23"/>
                  </a:cubicBezTo>
                  <a:cubicBezTo>
                    <a:pt x="136" y="32"/>
                    <a:pt x="136" y="32"/>
                    <a:pt x="136" y="32"/>
                  </a:cubicBezTo>
                  <a:cubicBezTo>
                    <a:pt x="129" y="36"/>
                    <a:pt x="122" y="40"/>
                    <a:pt x="115" y="44"/>
                  </a:cubicBezTo>
                  <a:cubicBezTo>
                    <a:pt x="115" y="34"/>
                    <a:pt x="115" y="34"/>
                    <a:pt x="115" y="34"/>
                  </a:cubicBezTo>
                  <a:close/>
                  <a:moveTo>
                    <a:pt x="136" y="79"/>
                  </a:moveTo>
                  <a:cubicBezTo>
                    <a:pt x="136" y="90"/>
                    <a:pt x="136" y="90"/>
                    <a:pt x="136" y="90"/>
                  </a:cubicBezTo>
                  <a:cubicBezTo>
                    <a:pt x="129" y="93"/>
                    <a:pt x="122" y="96"/>
                    <a:pt x="115" y="98"/>
                  </a:cubicBezTo>
                  <a:cubicBezTo>
                    <a:pt x="115" y="88"/>
                    <a:pt x="115" y="88"/>
                    <a:pt x="115" y="88"/>
                  </a:cubicBezTo>
                  <a:cubicBezTo>
                    <a:pt x="122" y="86"/>
                    <a:pt x="129" y="83"/>
                    <a:pt x="136" y="79"/>
                  </a:cubicBezTo>
                  <a:close/>
                  <a:moveTo>
                    <a:pt x="136" y="167"/>
                  </a:moveTo>
                  <a:cubicBezTo>
                    <a:pt x="136" y="176"/>
                    <a:pt x="136" y="176"/>
                    <a:pt x="136" y="176"/>
                  </a:cubicBezTo>
                  <a:cubicBezTo>
                    <a:pt x="131" y="167"/>
                    <a:pt x="131" y="167"/>
                    <a:pt x="131" y="167"/>
                  </a:cubicBezTo>
                  <a:cubicBezTo>
                    <a:pt x="136" y="167"/>
                    <a:pt x="136" y="167"/>
                    <a:pt x="136" y="167"/>
                  </a:cubicBezTo>
                  <a:close/>
                  <a:moveTo>
                    <a:pt x="136" y="198"/>
                  </a:moveTo>
                  <a:cubicBezTo>
                    <a:pt x="136" y="215"/>
                    <a:pt x="136" y="215"/>
                    <a:pt x="136" y="215"/>
                  </a:cubicBezTo>
                  <a:cubicBezTo>
                    <a:pt x="132" y="211"/>
                    <a:pt x="132" y="211"/>
                    <a:pt x="132" y="211"/>
                  </a:cubicBezTo>
                  <a:cubicBezTo>
                    <a:pt x="132" y="218"/>
                    <a:pt x="132" y="218"/>
                    <a:pt x="132" y="218"/>
                  </a:cubicBezTo>
                  <a:cubicBezTo>
                    <a:pt x="136" y="219"/>
                    <a:pt x="136" y="219"/>
                    <a:pt x="136" y="219"/>
                  </a:cubicBezTo>
                  <a:cubicBezTo>
                    <a:pt x="136" y="348"/>
                    <a:pt x="136" y="348"/>
                    <a:pt x="136" y="348"/>
                  </a:cubicBezTo>
                  <a:cubicBezTo>
                    <a:pt x="115" y="347"/>
                    <a:pt x="115" y="347"/>
                    <a:pt x="115" y="347"/>
                  </a:cubicBezTo>
                  <a:cubicBezTo>
                    <a:pt x="115" y="297"/>
                    <a:pt x="115" y="297"/>
                    <a:pt x="115" y="297"/>
                  </a:cubicBezTo>
                  <a:cubicBezTo>
                    <a:pt x="127" y="297"/>
                    <a:pt x="127" y="297"/>
                    <a:pt x="127" y="297"/>
                  </a:cubicBezTo>
                  <a:cubicBezTo>
                    <a:pt x="127" y="261"/>
                    <a:pt x="127" y="261"/>
                    <a:pt x="127" y="261"/>
                  </a:cubicBezTo>
                  <a:cubicBezTo>
                    <a:pt x="115" y="261"/>
                    <a:pt x="115" y="261"/>
                    <a:pt x="115" y="261"/>
                  </a:cubicBezTo>
                  <a:cubicBezTo>
                    <a:pt x="115" y="218"/>
                    <a:pt x="115" y="218"/>
                    <a:pt x="115" y="218"/>
                  </a:cubicBezTo>
                  <a:cubicBezTo>
                    <a:pt x="120" y="218"/>
                    <a:pt x="120" y="218"/>
                    <a:pt x="120" y="218"/>
                  </a:cubicBezTo>
                  <a:cubicBezTo>
                    <a:pt x="121" y="202"/>
                    <a:pt x="121" y="202"/>
                    <a:pt x="121" y="202"/>
                  </a:cubicBezTo>
                  <a:cubicBezTo>
                    <a:pt x="115" y="202"/>
                    <a:pt x="115" y="202"/>
                    <a:pt x="115" y="202"/>
                  </a:cubicBezTo>
                  <a:cubicBezTo>
                    <a:pt x="115" y="190"/>
                    <a:pt x="115" y="190"/>
                    <a:pt x="115" y="190"/>
                  </a:cubicBezTo>
                  <a:cubicBezTo>
                    <a:pt x="132" y="190"/>
                    <a:pt x="132" y="190"/>
                    <a:pt x="132" y="190"/>
                  </a:cubicBezTo>
                  <a:cubicBezTo>
                    <a:pt x="132" y="200"/>
                    <a:pt x="132" y="200"/>
                    <a:pt x="132" y="200"/>
                  </a:cubicBezTo>
                  <a:lnTo>
                    <a:pt x="136" y="198"/>
                  </a:lnTo>
                  <a:close/>
                  <a:moveTo>
                    <a:pt x="115" y="443"/>
                  </a:moveTo>
                  <a:cubicBezTo>
                    <a:pt x="97" y="431"/>
                    <a:pt x="79" y="417"/>
                    <a:pt x="64" y="401"/>
                  </a:cubicBezTo>
                  <a:cubicBezTo>
                    <a:pt x="64" y="388"/>
                    <a:pt x="64" y="388"/>
                    <a:pt x="64" y="388"/>
                  </a:cubicBezTo>
                  <a:cubicBezTo>
                    <a:pt x="77" y="404"/>
                    <a:pt x="94" y="420"/>
                    <a:pt x="115" y="433"/>
                  </a:cubicBezTo>
                  <a:cubicBezTo>
                    <a:pt x="115" y="443"/>
                    <a:pt x="115" y="443"/>
                    <a:pt x="115" y="443"/>
                  </a:cubicBezTo>
                  <a:close/>
                  <a:moveTo>
                    <a:pt x="64" y="75"/>
                  </a:moveTo>
                  <a:cubicBezTo>
                    <a:pt x="79" y="59"/>
                    <a:pt x="97" y="45"/>
                    <a:pt x="115" y="34"/>
                  </a:cubicBezTo>
                  <a:cubicBezTo>
                    <a:pt x="115" y="44"/>
                    <a:pt x="115" y="44"/>
                    <a:pt x="115" y="44"/>
                  </a:cubicBezTo>
                  <a:cubicBezTo>
                    <a:pt x="111" y="47"/>
                    <a:pt x="107" y="50"/>
                    <a:pt x="102" y="53"/>
                  </a:cubicBezTo>
                  <a:cubicBezTo>
                    <a:pt x="102" y="53"/>
                    <a:pt x="82" y="68"/>
                    <a:pt x="64" y="88"/>
                  </a:cubicBezTo>
                  <a:cubicBezTo>
                    <a:pt x="64" y="75"/>
                    <a:pt x="64" y="75"/>
                    <a:pt x="64" y="75"/>
                  </a:cubicBezTo>
                  <a:close/>
                  <a:moveTo>
                    <a:pt x="115" y="88"/>
                  </a:moveTo>
                  <a:cubicBezTo>
                    <a:pt x="115" y="98"/>
                    <a:pt x="115" y="98"/>
                    <a:pt x="115" y="98"/>
                  </a:cubicBezTo>
                  <a:cubicBezTo>
                    <a:pt x="95" y="106"/>
                    <a:pt x="77" y="111"/>
                    <a:pt x="64" y="114"/>
                  </a:cubicBezTo>
                  <a:cubicBezTo>
                    <a:pt x="64" y="105"/>
                    <a:pt x="64" y="105"/>
                    <a:pt x="64" y="105"/>
                  </a:cubicBezTo>
                  <a:cubicBezTo>
                    <a:pt x="76" y="103"/>
                    <a:pt x="93" y="97"/>
                    <a:pt x="115" y="88"/>
                  </a:cubicBezTo>
                  <a:close/>
                  <a:moveTo>
                    <a:pt x="115" y="190"/>
                  </a:moveTo>
                  <a:cubicBezTo>
                    <a:pt x="115" y="202"/>
                    <a:pt x="115" y="202"/>
                    <a:pt x="115" y="202"/>
                  </a:cubicBezTo>
                  <a:cubicBezTo>
                    <a:pt x="103" y="202"/>
                    <a:pt x="103" y="202"/>
                    <a:pt x="103" y="202"/>
                  </a:cubicBezTo>
                  <a:cubicBezTo>
                    <a:pt x="103" y="174"/>
                    <a:pt x="103" y="174"/>
                    <a:pt x="103" y="174"/>
                  </a:cubicBezTo>
                  <a:cubicBezTo>
                    <a:pt x="77" y="174"/>
                    <a:pt x="77" y="174"/>
                    <a:pt x="77" y="174"/>
                  </a:cubicBezTo>
                  <a:cubicBezTo>
                    <a:pt x="91" y="147"/>
                    <a:pt x="91" y="147"/>
                    <a:pt x="91" y="147"/>
                  </a:cubicBezTo>
                  <a:cubicBezTo>
                    <a:pt x="64" y="147"/>
                    <a:pt x="64" y="147"/>
                    <a:pt x="64" y="147"/>
                  </a:cubicBezTo>
                  <a:cubicBezTo>
                    <a:pt x="64" y="137"/>
                    <a:pt x="64" y="137"/>
                    <a:pt x="64" y="137"/>
                  </a:cubicBezTo>
                  <a:cubicBezTo>
                    <a:pt x="83" y="137"/>
                    <a:pt x="83" y="137"/>
                    <a:pt x="83" y="137"/>
                  </a:cubicBezTo>
                  <a:cubicBezTo>
                    <a:pt x="113" y="124"/>
                    <a:pt x="113" y="124"/>
                    <a:pt x="113" y="124"/>
                  </a:cubicBezTo>
                  <a:cubicBezTo>
                    <a:pt x="92" y="164"/>
                    <a:pt x="92" y="164"/>
                    <a:pt x="92" y="164"/>
                  </a:cubicBezTo>
                  <a:cubicBezTo>
                    <a:pt x="112" y="164"/>
                    <a:pt x="112" y="164"/>
                    <a:pt x="112" y="164"/>
                  </a:cubicBezTo>
                  <a:cubicBezTo>
                    <a:pt x="112" y="191"/>
                    <a:pt x="112" y="191"/>
                    <a:pt x="112" y="191"/>
                  </a:cubicBezTo>
                  <a:cubicBezTo>
                    <a:pt x="115" y="190"/>
                    <a:pt x="115" y="190"/>
                    <a:pt x="115" y="190"/>
                  </a:cubicBezTo>
                  <a:close/>
                  <a:moveTo>
                    <a:pt x="115" y="218"/>
                  </a:moveTo>
                  <a:cubicBezTo>
                    <a:pt x="114" y="218"/>
                    <a:pt x="114" y="218"/>
                    <a:pt x="114" y="218"/>
                  </a:cubicBezTo>
                  <a:cubicBezTo>
                    <a:pt x="114" y="209"/>
                    <a:pt x="114" y="209"/>
                    <a:pt x="114" y="209"/>
                  </a:cubicBezTo>
                  <a:cubicBezTo>
                    <a:pt x="114" y="209"/>
                    <a:pt x="114" y="209"/>
                    <a:pt x="114" y="209"/>
                  </a:cubicBezTo>
                  <a:cubicBezTo>
                    <a:pt x="85" y="209"/>
                    <a:pt x="85" y="209"/>
                    <a:pt x="85" y="209"/>
                  </a:cubicBezTo>
                  <a:cubicBezTo>
                    <a:pt x="84" y="205"/>
                    <a:pt x="84" y="205"/>
                    <a:pt x="84" y="205"/>
                  </a:cubicBezTo>
                  <a:cubicBezTo>
                    <a:pt x="88" y="205"/>
                    <a:pt x="88" y="205"/>
                    <a:pt x="88" y="205"/>
                  </a:cubicBezTo>
                  <a:cubicBezTo>
                    <a:pt x="88" y="192"/>
                    <a:pt x="88" y="192"/>
                    <a:pt x="88" y="192"/>
                  </a:cubicBezTo>
                  <a:cubicBezTo>
                    <a:pt x="64" y="192"/>
                    <a:pt x="64" y="192"/>
                    <a:pt x="64" y="192"/>
                  </a:cubicBezTo>
                  <a:cubicBezTo>
                    <a:pt x="64" y="347"/>
                    <a:pt x="64" y="347"/>
                    <a:pt x="64" y="347"/>
                  </a:cubicBezTo>
                  <a:cubicBezTo>
                    <a:pt x="115" y="347"/>
                    <a:pt x="115" y="347"/>
                    <a:pt x="115" y="347"/>
                  </a:cubicBezTo>
                  <a:cubicBezTo>
                    <a:pt x="115" y="297"/>
                    <a:pt x="115" y="297"/>
                    <a:pt x="115" y="297"/>
                  </a:cubicBezTo>
                  <a:cubicBezTo>
                    <a:pt x="104" y="297"/>
                    <a:pt x="104" y="297"/>
                    <a:pt x="104" y="297"/>
                  </a:cubicBezTo>
                  <a:cubicBezTo>
                    <a:pt x="104" y="261"/>
                    <a:pt x="104" y="261"/>
                    <a:pt x="104" y="261"/>
                  </a:cubicBezTo>
                  <a:cubicBezTo>
                    <a:pt x="115" y="261"/>
                    <a:pt x="115" y="261"/>
                    <a:pt x="115" y="261"/>
                  </a:cubicBezTo>
                  <a:lnTo>
                    <a:pt x="115" y="218"/>
                  </a:lnTo>
                  <a:close/>
                  <a:moveTo>
                    <a:pt x="64" y="401"/>
                  </a:moveTo>
                  <a:cubicBezTo>
                    <a:pt x="46" y="382"/>
                    <a:pt x="32" y="360"/>
                    <a:pt x="21" y="336"/>
                  </a:cubicBezTo>
                  <a:cubicBezTo>
                    <a:pt x="21" y="312"/>
                    <a:pt x="21" y="312"/>
                    <a:pt x="21" y="312"/>
                  </a:cubicBezTo>
                  <a:cubicBezTo>
                    <a:pt x="23" y="321"/>
                    <a:pt x="26" y="326"/>
                    <a:pt x="26" y="326"/>
                  </a:cubicBezTo>
                  <a:cubicBezTo>
                    <a:pt x="26" y="209"/>
                    <a:pt x="26" y="209"/>
                    <a:pt x="26" y="209"/>
                  </a:cubicBezTo>
                  <a:cubicBezTo>
                    <a:pt x="50" y="209"/>
                    <a:pt x="50" y="209"/>
                    <a:pt x="50" y="209"/>
                  </a:cubicBezTo>
                  <a:cubicBezTo>
                    <a:pt x="50" y="205"/>
                    <a:pt x="50" y="205"/>
                    <a:pt x="50" y="205"/>
                  </a:cubicBezTo>
                  <a:cubicBezTo>
                    <a:pt x="46" y="205"/>
                    <a:pt x="46" y="205"/>
                    <a:pt x="46" y="205"/>
                  </a:cubicBezTo>
                  <a:cubicBezTo>
                    <a:pt x="46" y="192"/>
                    <a:pt x="46" y="192"/>
                    <a:pt x="46" y="192"/>
                  </a:cubicBezTo>
                  <a:cubicBezTo>
                    <a:pt x="64" y="192"/>
                    <a:pt x="64" y="192"/>
                    <a:pt x="64" y="192"/>
                  </a:cubicBezTo>
                  <a:cubicBezTo>
                    <a:pt x="64" y="347"/>
                    <a:pt x="64" y="347"/>
                    <a:pt x="64" y="347"/>
                  </a:cubicBezTo>
                  <a:cubicBezTo>
                    <a:pt x="35" y="347"/>
                    <a:pt x="35" y="347"/>
                    <a:pt x="35" y="347"/>
                  </a:cubicBezTo>
                  <a:cubicBezTo>
                    <a:pt x="35" y="347"/>
                    <a:pt x="45" y="366"/>
                    <a:pt x="64" y="388"/>
                  </a:cubicBezTo>
                  <a:cubicBezTo>
                    <a:pt x="64" y="401"/>
                    <a:pt x="64" y="401"/>
                    <a:pt x="64" y="401"/>
                  </a:cubicBezTo>
                  <a:close/>
                  <a:moveTo>
                    <a:pt x="21" y="141"/>
                  </a:moveTo>
                  <a:cubicBezTo>
                    <a:pt x="21" y="163"/>
                    <a:pt x="21" y="163"/>
                    <a:pt x="21" y="163"/>
                  </a:cubicBezTo>
                  <a:cubicBezTo>
                    <a:pt x="23" y="157"/>
                    <a:pt x="25" y="150"/>
                    <a:pt x="27" y="146"/>
                  </a:cubicBezTo>
                  <a:cubicBezTo>
                    <a:pt x="28" y="178"/>
                    <a:pt x="28" y="178"/>
                    <a:pt x="28" y="178"/>
                  </a:cubicBezTo>
                  <a:cubicBezTo>
                    <a:pt x="21" y="183"/>
                    <a:pt x="21" y="183"/>
                    <a:pt x="21" y="183"/>
                  </a:cubicBezTo>
                  <a:cubicBezTo>
                    <a:pt x="21" y="195"/>
                    <a:pt x="21" y="195"/>
                    <a:pt x="21" y="195"/>
                  </a:cubicBezTo>
                  <a:cubicBezTo>
                    <a:pt x="37" y="183"/>
                    <a:pt x="37" y="183"/>
                    <a:pt x="37" y="183"/>
                  </a:cubicBezTo>
                  <a:cubicBezTo>
                    <a:pt x="37" y="183"/>
                    <a:pt x="36" y="147"/>
                    <a:pt x="37" y="147"/>
                  </a:cubicBezTo>
                  <a:cubicBezTo>
                    <a:pt x="64" y="147"/>
                    <a:pt x="64" y="147"/>
                    <a:pt x="64" y="147"/>
                  </a:cubicBezTo>
                  <a:cubicBezTo>
                    <a:pt x="64" y="137"/>
                    <a:pt x="64" y="137"/>
                    <a:pt x="64" y="137"/>
                  </a:cubicBezTo>
                  <a:cubicBezTo>
                    <a:pt x="32" y="137"/>
                    <a:pt x="32" y="137"/>
                    <a:pt x="32" y="137"/>
                  </a:cubicBezTo>
                  <a:cubicBezTo>
                    <a:pt x="32" y="137"/>
                    <a:pt x="36" y="128"/>
                    <a:pt x="42" y="119"/>
                  </a:cubicBezTo>
                  <a:cubicBezTo>
                    <a:pt x="42" y="119"/>
                    <a:pt x="50" y="118"/>
                    <a:pt x="64" y="114"/>
                  </a:cubicBezTo>
                  <a:cubicBezTo>
                    <a:pt x="64" y="105"/>
                    <a:pt x="64" y="105"/>
                    <a:pt x="64" y="105"/>
                  </a:cubicBezTo>
                  <a:cubicBezTo>
                    <a:pt x="54" y="108"/>
                    <a:pt x="49" y="109"/>
                    <a:pt x="49" y="109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50" y="107"/>
                    <a:pt x="50" y="107"/>
                    <a:pt x="50" y="107"/>
                  </a:cubicBezTo>
                  <a:cubicBezTo>
                    <a:pt x="54" y="100"/>
                    <a:pt x="59" y="94"/>
                    <a:pt x="64" y="88"/>
                  </a:cubicBezTo>
                  <a:cubicBezTo>
                    <a:pt x="64" y="75"/>
                    <a:pt x="64" y="75"/>
                    <a:pt x="64" y="75"/>
                  </a:cubicBezTo>
                  <a:cubicBezTo>
                    <a:pt x="46" y="95"/>
                    <a:pt x="32" y="117"/>
                    <a:pt x="21" y="141"/>
                  </a:cubicBezTo>
                  <a:close/>
                  <a:moveTo>
                    <a:pt x="21" y="336"/>
                  </a:moveTo>
                  <a:cubicBezTo>
                    <a:pt x="7" y="306"/>
                    <a:pt x="0" y="273"/>
                    <a:pt x="0" y="238"/>
                  </a:cubicBezTo>
                  <a:cubicBezTo>
                    <a:pt x="0" y="204"/>
                    <a:pt x="7" y="171"/>
                    <a:pt x="21" y="141"/>
                  </a:cubicBezTo>
                  <a:cubicBezTo>
                    <a:pt x="21" y="163"/>
                    <a:pt x="21" y="163"/>
                    <a:pt x="21" y="163"/>
                  </a:cubicBezTo>
                  <a:cubicBezTo>
                    <a:pt x="17" y="175"/>
                    <a:pt x="14" y="189"/>
                    <a:pt x="14" y="189"/>
                  </a:cubicBezTo>
                  <a:cubicBezTo>
                    <a:pt x="21" y="183"/>
                    <a:pt x="21" y="183"/>
                    <a:pt x="21" y="183"/>
                  </a:cubicBezTo>
                  <a:cubicBezTo>
                    <a:pt x="21" y="195"/>
                    <a:pt x="21" y="195"/>
                    <a:pt x="21" y="195"/>
                  </a:cubicBezTo>
                  <a:cubicBezTo>
                    <a:pt x="11" y="203"/>
                    <a:pt x="11" y="203"/>
                    <a:pt x="11" y="203"/>
                  </a:cubicBezTo>
                  <a:cubicBezTo>
                    <a:pt x="3" y="247"/>
                    <a:pt x="14" y="291"/>
                    <a:pt x="21" y="312"/>
                  </a:cubicBezTo>
                  <a:lnTo>
                    <a:pt x="21" y="3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67"/>
            <p:cNvSpPr>
              <a:spLocks noEditPoints="1"/>
            </p:cNvSpPr>
            <p:nvPr/>
          </p:nvSpPr>
          <p:spPr bwMode="auto">
            <a:xfrm>
              <a:off x="-8435975" y="3946525"/>
              <a:ext cx="1809750" cy="409575"/>
            </a:xfrm>
            <a:custGeom>
              <a:avLst/>
              <a:gdLst>
                <a:gd name="T0" fmla="*/ 482 w 482"/>
                <a:gd name="T1" fmla="*/ 38 h 109"/>
                <a:gd name="T2" fmla="*/ 418 w 482"/>
                <a:gd name="T3" fmla="*/ 2 h 109"/>
                <a:gd name="T4" fmla="*/ 402 w 482"/>
                <a:gd name="T5" fmla="*/ 24 h 109"/>
                <a:gd name="T6" fmla="*/ 409 w 482"/>
                <a:gd name="T7" fmla="*/ 47 h 109"/>
                <a:gd name="T8" fmla="*/ 402 w 482"/>
                <a:gd name="T9" fmla="*/ 77 h 109"/>
                <a:gd name="T10" fmla="*/ 353 w 482"/>
                <a:gd name="T11" fmla="*/ 106 h 109"/>
                <a:gd name="T12" fmla="*/ 402 w 482"/>
                <a:gd name="T13" fmla="*/ 77 h 109"/>
                <a:gd name="T14" fmla="*/ 353 w 482"/>
                <a:gd name="T15" fmla="*/ 106 h 109"/>
                <a:gd name="T16" fmla="*/ 402 w 482"/>
                <a:gd name="T17" fmla="*/ 24 h 109"/>
                <a:gd name="T18" fmla="*/ 356 w 482"/>
                <a:gd name="T19" fmla="*/ 49 h 109"/>
                <a:gd name="T20" fmla="*/ 353 w 482"/>
                <a:gd name="T21" fmla="*/ 94 h 109"/>
                <a:gd name="T22" fmla="*/ 355 w 482"/>
                <a:gd name="T23" fmla="*/ 81 h 109"/>
                <a:gd name="T24" fmla="*/ 353 w 482"/>
                <a:gd name="T25" fmla="*/ 71 h 109"/>
                <a:gd name="T26" fmla="*/ 402 w 482"/>
                <a:gd name="T27" fmla="*/ 12 h 109"/>
                <a:gd name="T28" fmla="*/ 339 w 482"/>
                <a:gd name="T29" fmla="*/ 96 h 109"/>
                <a:gd name="T30" fmla="*/ 353 w 482"/>
                <a:gd name="T31" fmla="*/ 106 h 109"/>
                <a:gd name="T32" fmla="*/ 351 w 482"/>
                <a:gd name="T33" fmla="*/ 97 h 109"/>
                <a:gd name="T34" fmla="*/ 353 w 482"/>
                <a:gd name="T35" fmla="*/ 94 h 109"/>
                <a:gd name="T36" fmla="*/ 241 w 482"/>
                <a:gd name="T37" fmla="*/ 100 h 109"/>
                <a:gd name="T38" fmla="*/ 353 w 482"/>
                <a:gd name="T39" fmla="*/ 34 h 109"/>
                <a:gd name="T40" fmla="*/ 348 w 482"/>
                <a:gd name="T41" fmla="*/ 24 h 109"/>
                <a:gd name="T42" fmla="*/ 241 w 482"/>
                <a:gd name="T43" fmla="*/ 53 h 109"/>
                <a:gd name="T44" fmla="*/ 353 w 482"/>
                <a:gd name="T45" fmla="*/ 71 h 109"/>
                <a:gd name="T46" fmla="*/ 129 w 482"/>
                <a:gd name="T47" fmla="*/ 106 h 109"/>
                <a:gd name="T48" fmla="*/ 142 w 482"/>
                <a:gd name="T49" fmla="*/ 98 h 109"/>
                <a:gd name="T50" fmla="*/ 241 w 482"/>
                <a:gd name="T51" fmla="*/ 100 h 109"/>
                <a:gd name="T52" fmla="*/ 129 w 482"/>
                <a:gd name="T53" fmla="*/ 93 h 109"/>
                <a:gd name="T54" fmla="*/ 132 w 482"/>
                <a:gd name="T55" fmla="*/ 97 h 109"/>
                <a:gd name="T56" fmla="*/ 129 w 482"/>
                <a:gd name="T57" fmla="*/ 106 h 109"/>
                <a:gd name="T58" fmla="*/ 135 w 482"/>
                <a:gd name="T59" fmla="*/ 25 h 109"/>
                <a:gd name="T60" fmla="*/ 129 w 482"/>
                <a:gd name="T61" fmla="*/ 36 h 109"/>
                <a:gd name="T62" fmla="*/ 140 w 482"/>
                <a:gd name="T63" fmla="*/ 36 h 109"/>
                <a:gd name="T64" fmla="*/ 142 w 482"/>
                <a:gd name="T65" fmla="*/ 36 h 109"/>
                <a:gd name="T66" fmla="*/ 241 w 482"/>
                <a:gd name="T67" fmla="*/ 42 h 109"/>
                <a:gd name="T68" fmla="*/ 129 w 482"/>
                <a:gd name="T69" fmla="*/ 106 h 109"/>
                <a:gd name="T70" fmla="*/ 81 w 482"/>
                <a:gd name="T71" fmla="*/ 78 h 109"/>
                <a:gd name="T72" fmla="*/ 129 w 482"/>
                <a:gd name="T73" fmla="*/ 36 h 109"/>
                <a:gd name="T74" fmla="*/ 126 w 482"/>
                <a:gd name="T75" fmla="*/ 81 h 109"/>
                <a:gd name="T76" fmla="*/ 129 w 482"/>
                <a:gd name="T77" fmla="*/ 93 h 109"/>
                <a:gd name="T78" fmla="*/ 127 w 482"/>
                <a:gd name="T79" fmla="*/ 45 h 109"/>
                <a:gd name="T80" fmla="*/ 81 w 482"/>
                <a:gd name="T81" fmla="*/ 12 h 109"/>
                <a:gd name="T82" fmla="*/ 63 w 482"/>
                <a:gd name="T83" fmla="*/ 0 h 109"/>
                <a:gd name="T84" fmla="*/ 0 w 482"/>
                <a:gd name="T85" fmla="*/ 38 h 109"/>
                <a:gd name="T86" fmla="*/ 81 w 482"/>
                <a:gd name="T87" fmla="*/ 78 h 109"/>
                <a:gd name="T88" fmla="*/ 72 w 482"/>
                <a:gd name="T89" fmla="*/ 48 h 109"/>
                <a:gd name="T90" fmla="*/ 71 w 482"/>
                <a:gd name="T91" fmla="*/ 18 h 109"/>
                <a:gd name="T92" fmla="*/ 81 w 482"/>
                <a:gd name="T93" fmla="*/ 24 h 109"/>
                <a:gd name="T94" fmla="*/ 63 w 482"/>
                <a:gd name="T9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2" h="109">
                  <a:moveTo>
                    <a:pt x="402" y="88"/>
                  </a:moveTo>
                  <a:cubicBezTo>
                    <a:pt x="427" y="76"/>
                    <a:pt x="457" y="60"/>
                    <a:pt x="482" y="38"/>
                  </a:cubicBezTo>
                  <a:cubicBezTo>
                    <a:pt x="419" y="38"/>
                    <a:pt x="419" y="38"/>
                    <a:pt x="419" y="38"/>
                  </a:cubicBezTo>
                  <a:cubicBezTo>
                    <a:pt x="418" y="2"/>
                    <a:pt x="418" y="2"/>
                    <a:pt x="418" y="2"/>
                  </a:cubicBezTo>
                  <a:cubicBezTo>
                    <a:pt x="418" y="2"/>
                    <a:pt x="412" y="6"/>
                    <a:pt x="402" y="12"/>
                  </a:cubicBezTo>
                  <a:cubicBezTo>
                    <a:pt x="402" y="24"/>
                    <a:pt x="402" y="24"/>
                    <a:pt x="402" y="24"/>
                  </a:cubicBezTo>
                  <a:cubicBezTo>
                    <a:pt x="405" y="22"/>
                    <a:pt x="407" y="20"/>
                    <a:pt x="409" y="18"/>
                  </a:cubicBezTo>
                  <a:cubicBezTo>
                    <a:pt x="409" y="47"/>
                    <a:pt x="409" y="47"/>
                    <a:pt x="409" y="47"/>
                  </a:cubicBezTo>
                  <a:cubicBezTo>
                    <a:pt x="453" y="47"/>
                    <a:pt x="453" y="47"/>
                    <a:pt x="453" y="47"/>
                  </a:cubicBezTo>
                  <a:cubicBezTo>
                    <a:pt x="453" y="47"/>
                    <a:pt x="432" y="62"/>
                    <a:pt x="402" y="77"/>
                  </a:cubicBezTo>
                  <a:lnTo>
                    <a:pt x="402" y="88"/>
                  </a:lnTo>
                  <a:close/>
                  <a:moveTo>
                    <a:pt x="353" y="106"/>
                  </a:moveTo>
                  <a:cubicBezTo>
                    <a:pt x="364" y="103"/>
                    <a:pt x="381" y="97"/>
                    <a:pt x="402" y="88"/>
                  </a:cubicBezTo>
                  <a:cubicBezTo>
                    <a:pt x="402" y="77"/>
                    <a:pt x="402" y="77"/>
                    <a:pt x="402" y="77"/>
                  </a:cubicBezTo>
                  <a:cubicBezTo>
                    <a:pt x="387" y="85"/>
                    <a:pt x="370" y="92"/>
                    <a:pt x="353" y="97"/>
                  </a:cubicBezTo>
                  <a:cubicBezTo>
                    <a:pt x="353" y="106"/>
                    <a:pt x="353" y="106"/>
                    <a:pt x="353" y="106"/>
                  </a:cubicBezTo>
                  <a:close/>
                  <a:moveTo>
                    <a:pt x="402" y="12"/>
                  </a:moveTo>
                  <a:cubicBezTo>
                    <a:pt x="402" y="24"/>
                    <a:pt x="402" y="24"/>
                    <a:pt x="402" y="24"/>
                  </a:cubicBezTo>
                  <a:cubicBezTo>
                    <a:pt x="385" y="33"/>
                    <a:pt x="354" y="45"/>
                    <a:pt x="354" y="45"/>
                  </a:cubicBezTo>
                  <a:cubicBezTo>
                    <a:pt x="355" y="45"/>
                    <a:pt x="356" y="49"/>
                    <a:pt x="356" y="49"/>
                  </a:cubicBezTo>
                  <a:cubicBezTo>
                    <a:pt x="369" y="87"/>
                    <a:pt x="369" y="87"/>
                    <a:pt x="369" y="87"/>
                  </a:cubicBezTo>
                  <a:cubicBezTo>
                    <a:pt x="368" y="88"/>
                    <a:pt x="358" y="92"/>
                    <a:pt x="353" y="94"/>
                  </a:cubicBezTo>
                  <a:cubicBezTo>
                    <a:pt x="353" y="82"/>
                    <a:pt x="353" y="82"/>
                    <a:pt x="353" y="82"/>
                  </a:cubicBezTo>
                  <a:cubicBezTo>
                    <a:pt x="354" y="82"/>
                    <a:pt x="354" y="82"/>
                    <a:pt x="355" y="81"/>
                  </a:cubicBezTo>
                  <a:cubicBezTo>
                    <a:pt x="356" y="81"/>
                    <a:pt x="356" y="81"/>
                    <a:pt x="356" y="81"/>
                  </a:cubicBezTo>
                  <a:cubicBezTo>
                    <a:pt x="353" y="71"/>
                    <a:pt x="353" y="71"/>
                    <a:pt x="353" y="71"/>
                  </a:cubicBezTo>
                  <a:cubicBezTo>
                    <a:pt x="353" y="34"/>
                    <a:pt x="353" y="34"/>
                    <a:pt x="353" y="34"/>
                  </a:cubicBezTo>
                  <a:cubicBezTo>
                    <a:pt x="368" y="30"/>
                    <a:pt x="388" y="20"/>
                    <a:pt x="402" y="12"/>
                  </a:cubicBezTo>
                  <a:close/>
                  <a:moveTo>
                    <a:pt x="241" y="108"/>
                  </a:moveTo>
                  <a:cubicBezTo>
                    <a:pt x="272" y="108"/>
                    <a:pt x="307" y="105"/>
                    <a:pt x="339" y="96"/>
                  </a:cubicBezTo>
                  <a:cubicBezTo>
                    <a:pt x="343" y="109"/>
                    <a:pt x="343" y="109"/>
                    <a:pt x="343" y="109"/>
                  </a:cubicBezTo>
                  <a:cubicBezTo>
                    <a:pt x="343" y="109"/>
                    <a:pt x="347" y="108"/>
                    <a:pt x="353" y="106"/>
                  </a:cubicBezTo>
                  <a:cubicBezTo>
                    <a:pt x="353" y="97"/>
                    <a:pt x="353" y="97"/>
                    <a:pt x="353" y="97"/>
                  </a:cubicBezTo>
                  <a:cubicBezTo>
                    <a:pt x="353" y="97"/>
                    <a:pt x="352" y="97"/>
                    <a:pt x="351" y="97"/>
                  </a:cubicBezTo>
                  <a:cubicBezTo>
                    <a:pt x="350" y="95"/>
                    <a:pt x="350" y="95"/>
                    <a:pt x="350" y="95"/>
                  </a:cubicBezTo>
                  <a:cubicBezTo>
                    <a:pt x="350" y="95"/>
                    <a:pt x="351" y="94"/>
                    <a:pt x="353" y="94"/>
                  </a:cubicBezTo>
                  <a:cubicBezTo>
                    <a:pt x="353" y="82"/>
                    <a:pt x="353" y="82"/>
                    <a:pt x="353" y="82"/>
                  </a:cubicBezTo>
                  <a:cubicBezTo>
                    <a:pt x="313" y="95"/>
                    <a:pt x="274" y="100"/>
                    <a:pt x="241" y="100"/>
                  </a:cubicBezTo>
                  <a:cubicBezTo>
                    <a:pt x="241" y="108"/>
                    <a:pt x="241" y="108"/>
                    <a:pt x="241" y="108"/>
                  </a:cubicBezTo>
                  <a:close/>
                  <a:moveTo>
                    <a:pt x="353" y="34"/>
                  </a:moveTo>
                  <a:cubicBezTo>
                    <a:pt x="353" y="34"/>
                    <a:pt x="352" y="34"/>
                    <a:pt x="352" y="34"/>
                  </a:cubicBezTo>
                  <a:cubicBezTo>
                    <a:pt x="348" y="24"/>
                    <a:pt x="348" y="24"/>
                    <a:pt x="348" y="24"/>
                  </a:cubicBezTo>
                  <a:cubicBezTo>
                    <a:pt x="348" y="24"/>
                    <a:pt x="304" y="42"/>
                    <a:pt x="241" y="42"/>
                  </a:cubicBezTo>
                  <a:cubicBezTo>
                    <a:pt x="241" y="53"/>
                    <a:pt x="241" y="53"/>
                    <a:pt x="241" y="53"/>
                  </a:cubicBezTo>
                  <a:cubicBezTo>
                    <a:pt x="297" y="52"/>
                    <a:pt x="342" y="37"/>
                    <a:pt x="342" y="37"/>
                  </a:cubicBezTo>
                  <a:cubicBezTo>
                    <a:pt x="353" y="71"/>
                    <a:pt x="353" y="71"/>
                    <a:pt x="353" y="71"/>
                  </a:cubicBezTo>
                  <a:lnTo>
                    <a:pt x="353" y="34"/>
                  </a:lnTo>
                  <a:close/>
                  <a:moveTo>
                    <a:pt x="129" y="106"/>
                  </a:moveTo>
                  <a:cubicBezTo>
                    <a:pt x="132" y="107"/>
                    <a:pt x="135" y="108"/>
                    <a:pt x="139" y="108"/>
                  </a:cubicBezTo>
                  <a:cubicBezTo>
                    <a:pt x="142" y="98"/>
                    <a:pt x="142" y="98"/>
                    <a:pt x="142" y="98"/>
                  </a:cubicBezTo>
                  <a:cubicBezTo>
                    <a:pt x="142" y="98"/>
                    <a:pt x="186" y="107"/>
                    <a:pt x="241" y="108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183" y="100"/>
                    <a:pt x="140" y="87"/>
                    <a:pt x="129" y="83"/>
                  </a:cubicBezTo>
                  <a:cubicBezTo>
                    <a:pt x="129" y="93"/>
                    <a:pt x="129" y="93"/>
                    <a:pt x="129" y="93"/>
                  </a:cubicBezTo>
                  <a:cubicBezTo>
                    <a:pt x="131" y="94"/>
                    <a:pt x="132" y="94"/>
                    <a:pt x="132" y="94"/>
                  </a:cubicBezTo>
                  <a:cubicBezTo>
                    <a:pt x="132" y="97"/>
                    <a:pt x="132" y="97"/>
                    <a:pt x="132" y="97"/>
                  </a:cubicBezTo>
                  <a:cubicBezTo>
                    <a:pt x="131" y="96"/>
                    <a:pt x="130" y="96"/>
                    <a:pt x="129" y="96"/>
                  </a:cubicBezTo>
                  <a:cubicBezTo>
                    <a:pt x="129" y="106"/>
                    <a:pt x="129" y="106"/>
                    <a:pt x="129" y="106"/>
                  </a:cubicBezTo>
                  <a:close/>
                  <a:moveTo>
                    <a:pt x="241" y="42"/>
                  </a:moveTo>
                  <a:cubicBezTo>
                    <a:pt x="210" y="42"/>
                    <a:pt x="173" y="38"/>
                    <a:pt x="135" y="25"/>
                  </a:cubicBezTo>
                  <a:cubicBezTo>
                    <a:pt x="130" y="37"/>
                    <a:pt x="130" y="37"/>
                    <a:pt x="130" y="37"/>
                  </a:cubicBezTo>
                  <a:cubicBezTo>
                    <a:pt x="129" y="36"/>
                    <a:pt x="129" y="36"/>
                    <a:pt x="129" y="36"/>
                  </a:cubicBezTo>
                  <a:cubicBezTo>
                    <a:pt x="129" y="71"/>
                    <a:pt x="129" y="71"/>
                    <a:pt x="129" y="71"/>
                  </a:cubicBezTo>
                  <a:cubicBezTo>
                    <a:pt x="140" y="36"/>
                    <a:pt x="140" y="36"/>
                    <a:pt x="140" y="36"/>
                  </a:cubicBezTo>
                  <a:cubicBezTo>
                    <a:pt x="140" y="35"/>
                    <a:pt x="140" y="35"/>
                    <a:pt x="140" y="35"/>
                  </a:cubicBezTo>
                  <a:cubicBezTo>
                    <a:pt x="142" y="36"/>
                    <a:pt x="142" y="36"/>
                    <a:pt x="142" y="36"/>
                  </a:cubicBezTo>
                  <a:cubicBezTo>
                    <a:pt x="174" y="49"/>
                    <a:pt x="209" y="53"/>
                    <a:pt x="241" y="53"/>
                  </a:cubicBezTo>
                  <a:lnTo>
                    <a:pt x="241" y="42"/>
                  </a:lnTo>
                  <a:close/>
                  <a:moveTo>
                    <a:pt x="81" y="88"/>
                  </a:moveTo>
                  <a:cubicBezTo>
                    <a:pt x="96" y="96"/>
                    <a:pt x="113" y="102"/>
                    <a:pt x="129" y="106"/>
                  </a:cubicBezTo>
                  <a:cubicBezTo>
                    <a:pt x="129" y="96"/>
                    <a:pt x="129" y="96"/>
                    <a:pt x="129" y="96"/>
                  </a:cubicBezTo>
                  <a:cubicBezTo>
                    <a:pt x="110" y="90"/>
                    <a:pt x="94" y="84"/>
                    <a:pt x="81" y="78"/>
                  </a:cubicBezTo>
                  <a:cubicBezTo>
                    <a:pt x="81" y="88"/>
                    <a:pt x="81" y="88"/>
                    <a:pt x="81" y="88"/>
                  </a:cubicBezTo>
                  <a:close/>
                  <a:moveTo>
                    <a:pt x="129" y="36"/>
                  </a:moveTo>
                  <a:cubicBezTo>
                    <a:pt x="129" y="71"/>
                    <a:pt x="129" y="71"/>
                    <a:pt x="129" y="71"/>
                  </a:cubicBezTo>
                  <a:cubicBezTo>
                    <a:pt x="126" y="81"/>
                    <a:pt x="126" y="81"/>
                    <a:pt x="126" y="81"/>
                  </a:cubicBezTo>
                  <a:cubicBezTo>
                    <a:pt x="126" y="81"/>
                    <a:pt x="127" y="82"/>
                    <a:pt x="129" y="83"/>
                  </a:cubicBezTo>
                  <a:cubicBezTo>
                    <a:pt x="129" y="93"/>
                    <a:pt x="129" y="93"/>
                    <a:pt x="129" y="93"/>
                  </a:cubicBezTo>
                  <a:cubicBezTo>
                    <a:pt x="124" y="91"/>
                    <a:pt x="115" y="88"/>
                    <a:pt x="114" y="87"/>
                  </a:cubicBezTo>
                  <a:cubicBezTo>
                    <a:pt x="114" y="87"/>
                    <a:pt x="128" y="46"/>
                    <a:pt x="127" y="45"/>
                  </a:cubicBezTo>
                  <a:cubicBezTo>
                    <a:pt x="127" y="45"/>
                    <a:pt x="103" y="36"/>
                    <a:pt x="81" y="2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99" y="22"/>
                    <a:pt x="124" y="34"/>
                    <a:pt x="129" y="36"/>
                  </a:cubicBezTo>
                  <a:close/>
                  <a:moveTo>
                    <a:pt x="63" y="0"/>
                  </a:moveTo>
                  <a:cubicBezTo>
                    <a:pt x="63" y="37"/>
                    <a:pt x="63" y="37"/>
                    <a:pt x="63" y="37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37" y="67"/>
                    <a:pt x="81" y="88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47" y="63"/>
                    <a:pt x="30" y="48"/>
                    <a:pt x="30" y="4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71" y="19"/>
                    <a:pt x="71" y="18"/>
                    <a:pt x="71" y="18"/>
                  </a:cubicBezTo>
                  <a:cubicBezTo>
                    <a:pt x="73" y="19"/>
                    <a:pt x="73" y="19"/>
                    <a:pt x="73" y="19"/>
                  </a:cubicBezTo>
                  <a:cubicBezTo>
                    <a:pt x="75" y="21"/>
                    <a:pt x="78" y="22"/>
                    <a:pt x="81" y="24"/>
                  </a:cubicBezTo>
                  <a:cubicBezTo>
                    <a:pt x="81" y="12"/>
                    <a:pt x="81" y="12"/>
                    <a:pt x="81" y="12"/>
                  </a:cubicBezTo>
                  <a:cubicBezTo>
                    <a:pt x="72" y="7"/>
                    <a:pt x="64" y="2"/>
                    <a:pt x="6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68"/>
            <p:cNvSpPr/>
            <p:nvPr/>
          </p:nvSpPr>
          <p:spPr bwMode="auto">
            <a:xfrm>
              <a:off x="-5745163" y="3965575"/>
              <a:ext cx="412750" cy="368300"/>
            </a:xfrm>
            <a:custGeom>
              <a:avLst/>
              <a:gdLst>
                <a:gd name="T0" fmla="*/ 38 w 110"/>
                <a:gd name="T1" fmla="*/ 51 h 98"/>
                <a:gd name="T2" fmla="*/ 38 w 110"/>
                <a:gd name="T3" fmla="*/ 81 h 98"/>
                <a:gd name="T4" fmla="*/ 39 w 110"/>
                <a:gd name="T5" fmla="*/ 91 h 98"/>
                <a:gd name="T6" fmla="*/ 42 w 110"/>
                <a:gd name="T7" fmla="*/ 94 h 98"/>
                <a:gd name="T8" fmla="*/ 48 w 110"/>
                <a:gd name="T9" fmla="*/ 95 h 98"/>
                <a:gd name="T10" fmla="*/ 52 w 110"/>
                <a:gd name="T11" fmla="*/ 95 h 98"/>
                <a:gd name="T12" fmla="*/ 52 w 110"/>
                <a:gd name="T13" fmla="*/ 98 h 98"/>
                <a:gd name="T14" fmla="*/ 0 w 110"/>
                <a:gd name="T15" fmla="*/ 98 h 98"/>
                <a:gd name="T16" fmla="*/ 0 w 110"/>
                <a:gd name="T17" fmla="*/ 95 h 98"/>
                <a:gd name="T18" fmla="*/ 4 w 110"/>
                <a:gd name="T19" fmla="*/ 95 h 98"/>
                <a:gd name="T20" fmla="*/ 11 w 110"/>
                <a:gd name="T21" fmla="*/ 94 h 98"/>
                <a:gd name="T22" fmla="*/ 13 w 110"/>
                <a:gd name="T23" fmla="*/ 90 h 98"/>
                <a:gd name="T24" fmla="*/ 14 w 110"/>
                <a:gd name="T25" fmla="*/ 81 h 98"/>
                <a:gd name="T26" fmla="*/ 14 w 110"/>
                <a:gd name="T27" fmla="*/ 17 h 98"/>
                <a:gd name="T28" fmla="*/ 13 w 110"/>
                <a:gd name="T29" fmla="*/ 7 h 98"/>
                <a:gd name="T30" fmla="*/ 10 w 110"/>
                <a:gd name="T31" fmla="*/ 4 h 98"/>
                <a:gd name="T32" fmla="*/ 4 w 110"/>
                <a:gd name="T33" fmla="*/ 3 h 98"/>
                <a:gd name="T34" fmla="*/ 0 w 110"/>
                <a:gd name="T35" fmla="*/ 3 h 98"/>
                <a:gd name="T36" fmla="*/ 0 w 110"/>
                <a:gd name="T37" fmla="*/ 0 h 98"/>
                <a:gd name="T38" fmla="*/ 52 w 110"/>
                <a:gd name="T39" fmla="*/ 0 h 98"/>
                <a:gd name="T40" fmla="*/ 52 w 110"/>
                <a:gd name="T41" fmla="*/ 3 h 98"/>
                <a:gd name="T42" fmla="*/ 48 w 110"/>
                <a:gd name="T43" fmla="*/ 3 h 98"/>
                <a:gd name="T44" fmla="*/ 42 w 110"/>
                <a:gd name="T45" fmla="*/ 4 h 98"/>
                <a:gd name="T46" fmla="*/ 39 w 110"/>
                <a:gd name="T47" fmla="*/ 8 h 98"/>
                <a:gd name="T48" fmla="*/ 38 w 110"/>
                <a:gd name="T49" fmla="*/ 17 h 98"/>
                <a:gd name="T50" fmla="*/ 38 w 110"/>
                <a:gd name="T51" fmla="*/ 45 h 98"/>
                <a:gd name="T52" fmla="*/ 72 w 110"/>
                <a:gd name="T53" fmla="*/ 45 h 98"/>
                <a:gd name="T54" fmla="*/ 72 w 110"/>
                <a:gd name="T55" fmla="*/ 17 h 98"/>
                <a:gd name="T56" fmla="*/ 72 w 110"/>
                <a:gd name="T57" fmla="*/ 7 h 98"/>
                <a:gd name="T58" fmla="*/ 68 w 110"/>
                <a:gd name="T59" fmla="*/ 4 h 98"/>
                <a:gd name="T60" fmla="*/ 62 w 110"/>
                <a:gd name="T61" fmla="*/ 3 h 98"/>
                <a:gd name="T62" fmla="*/ 59 w 110"/>
                <a:gd name="T63" fmla="*/ 3 h 98"/>
                <a:gd name="T64" fmla="*/ 59 w 110"/>
                <a:gd name="T65" fmla="*/ 0 h 98"/>
                <a:gd name="T66" fmla="*/ 110 w 110"/>
                <a:gd name="T67" fmla="*/ 0 h 98"/>
                <a:gd name="T68" fmla="*/ 110 w 110"/>
                <a:gd name="T69" fmla="*/ 3 h 98"/>
                <a:gd name="T70" fmla="*/ 107 w 110"/>
                <a:gd name="T71" fmla="*/ 3 h 98"/>
                <a:gd name="T72" fmla="*/ 100 w 110"/>
                <a:gd name="T73" fmla="*/ 4 h 98"/>
                <a:gd name="T74" fmla="*/ 97 w 110"/>
                <a:gd name="T75" fmla="*/ 8 h 98"/>
                <a:gd name="T76" fmla="*/ 96 w 110"/>
                <a:gd name="T77" fmla="*/ 17 h 98"/>
                <a:gd name="T78" fmla="*/ 96 w 110"/>
                <a:gd name="T79" fmla="*/ 81 h 98"/>
                <a:gd name="T80" fmla="*/ 97 w 110"/>
                <a:gd name="T81" fmla="*/ 91 h 98"/>
                <a:gd name="T82" fmla="*/ 100 w 110"/>
                <a:gd name="T83" fmla="*/ 94 h 98"/>
                <a:gd name="T84" fmla="*/ 107 w 110"/>
                <a:gd name="T85" fmla="*/ 95 h 98"/>
                <a:gd name="T86" fmla="*/ 110 w 110"/>
                <a:gd name="T87" fmla="*/ 95 h 98"/>
                <a:gd name="T88" fmla="*/ 110 w 110"/>
                <a:gd name="T89" fmla="*/ 98 h 98"/>
                <a:gd name="T90" fmla="*/ 59 w 110"/>
                <a:gd name="T91" fmla="*/ 98 h 98"/>
                <a:gd name="T92" fmla="*/ 59 w 110"/>
                <a:gd name="T93" fmla="*/ 95 h 98"/>
                <a:gd name="T94" fmla="*/ 62 w 110"/>
                <a:gd name="T95" fmla="*/ 95 h 98"/>
                <a:gd name="T96" fmla="*/ 69 w 110"/>
                <a:gd name="T97" fmla="*/ 94 h 98"/>
                <a:gd name="T98" fmla="*/ 72 w 110"/>
                <a:gd name="T99" fmla="*/ 90 h 98"/>
                <a:gd name="T100" fmla="*/ 72 w 110"/>
                <a:gd name="T101" fmla="*/ 81 h 98"/>
                <a:gd name="T102" fmla="*/ 72 w 110"/>
                <a:gd name="T103" fmla="*/ 51 h 98"/>
                <a:gd name="T104" fmla="*/ 38 w 110"/>
                <a:gd name="T105" fmla="*/ 51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0" h="98">
                  <a:moveTo>
                    <a:pt x="38" y="51"/>
                  </a:moveTo>
                  <a:cubicBezTo>
                    <a:pt x="38" y="81"/>
                    <a:pt x="38" y="81"/>
                    <a:pt x="38" y="81"/>
                  </a:cubicBezTo>
                  <a:cubicBezTo>
                    <a:pt x="38" y="86"/>
                    <a:pt x="38" y="89"/>
                    <a:pt x="39" y="91"/>
                  </a:cubicBezTo>
                  <a:cubicBezTo>
                    <a:pt x="39" y="92"/>
                    <a:pt x="40" y="93"/>
                    <a:pt x="42" y="94"/>
                  </a:cubicBezTo>
                  <a:cubicBezTo>
                    <a:pt x="44" y="95"/>
                    <a:pt x="46" y="95"/>
                    <a:pt x="48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2" y="98"/>
                    <a:pt x="52" y="98"/>
                    <a:pt x="52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4" y="95"/>
                    <a:pt x="4" y="95"/>
                    <a:pt x="4" y="95"/>
                  </a:cubicBezTo>
                  <a:cubicBezTo>
                    <a:pt x="7" y="95"/>
                    <a:pt x="9" y="95"/>
                    <a:pt x="11" y="94"/>
                  </a:cubicBezTo>
                  <a:cubicBezTo>
                    <a:pt x="12" y="93"/>
                    <a:pt x="13" y="92"/>
                    <a:pt x="13" y="90"/>
                  </a:cubicBezTo>
                  <a:cubicBezTo>
                    <a:pt x="14" y="89"/>
                    <a:pt x="14" y="86"/>
                    <a:pt x="14" y="81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2"/>
                    <a:pt x="14" y="9"/>
                    <a:pt x="13" y="7"/>
                  </a:cubicBezTo>
                  <a:cubicBezTo>
                    <a:pt x="13" y="6"/>
                    <a:pt x="12" y="5"/>
                    <a:pt x="10" y="4"/>
                  </a:cubicBezTo>
                  <a:cubicBezTo>
                    <a:pt x="9" y="3"/>
                    <a:pt x="6" y="3"/>
                    <a:pt x="4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6" y="3"/>
                    <a:pt x="43" y="3"/>
                    <a:pt x="42" y="4"/>
                  </a:cubicBezTo>
                  <a:cubicBezTo>
                    <a:pt x="40" y="5"/>
                    <a:pt x="39" y="6"/>
                    <a:pt x="39" y="8"/>
                  </a:cubicBezTo>
                  <a:cubicBezTo>
                    <a:pt x="38" y="9"/>
                    <a:pt x="38" y="12"/>
                    <a:pt x="38" y="17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2" y="17"/>
                    <a:pt x="72" y="17"/>
                    <a:pt x="72" y="17"/>
                  </a:cubicBezTo>
                  <a:cubicBezTo>
                    <a:pt x="72" y="12"/>
                    <a:pt x="72" y="9"/>
                    <a:pt x="72" y="7"/>
                  </a:cubicBezTo>
                  <a:cubicBezTo>
                    <a:pt x="71" y="6"/>
                    <a:pt x="70" y="5"/>
                    <a:pt x="68" y="4"/>
                  </a:cubicBezTo>
                  <a:cubicBezTo>
                    <a:pt x="67" y="3"/>
                    <a:pt x="65" y="3"/>
                    <a:pt x="62" y="3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4" y="3"/>
                    <a:pt x="101" y="3"/>
                    <a:pt x="100" y="4"/>
                  </a:cubicBezTo>
                  <a:cubicBezTo>
                    <a:pt x="98" y="5"/>
                    <a:pt x="97" y="6"/>
                    <a:pt x="97" y="8"/>
                  </a:cubicBezTo>
                  <a:cubicBezTo>
                    <a:pt x="96" y="9"/>
                    <a:pt x="96" y="12"/>
                    <a:pt x="96" y="17"/>
                  </a:cubicBezTo>
                  <a:cubicBezTo>
                    <a:pt x="96" y="81"/>
                    <a:pt x="96" y="81"/>
                    <a:pt x="96" y="81"/>
                  </a:cubicBezTo>
                  <a:cubicBezTo>
                    <a:pt x="96" y="86"/>
                    <a:pt x="96" y="89"/>
                    <a:pt x="97" y="91"/>
                  </a:cubicBezTo>
                  <a:cubicBezTo>
                    <a:pt x="97" y="92"/>
                    <a:pt x="98" y="93"/>
                    <a:pt x="100" y="94"/>
                  </a:cubicBezTo>
                  <a:cubicBezTo>
                    <a:pt x="102" y="95"/>
                    <a:pt x="104" y="95"/>
                    <a:pt x="107" y="95"/>
                  </a:cubicBezTo>
                  <a:cubicBezTo>
                    <a:pt x="110" y="95"/>
                    <a:pt x="110" y="95"/>
                    <a:pt x="110" y="95"/>
                  </a:cubicBezTo>
                  <a:cubicBezTo>
                    <a:pt x="110" y="98"/>
                    <a:pt x="110" y="98"/>
                    <a:pt x="110" y="9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59" y="95"/>
                    <a:pt x="59" y="95"/>
                    <a:pt x="59" y="95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5" y="95"/>
                    <a:pt x="67" y="95"/>
                    <a:pt x="69" y="94"/>
                  </a:cubicBezTo>
                  <a:cubicBezTo>
                    <a:pt x="70" y="93"/>
                    <a:pt x="71" y="92"/>
                    <a:pt x="72" y="90"/>
                  </a:cubicBezTo>
                  <a:cubicBezTo>
                    <a:pt x="72" y="89"/>
                    <a:pt x="72" y="86"/>
                    <a:pt x="72" y="81"/>
                  </a:cubicBezTo>
                  <a:cubicBezTo>
                    <a:pt x="72" y="51"/>
                    <a:pt x="72" y="51"/>
                    <a:pt x="72" y="51"/>
                  </a:cubicBezTo>
                  <a:lnTo>
                    <a:pt x="38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69"/>
            <p:cNvSpPr/>
            <p:nvPr/>
          </p:nvSpPr>
          <p:spPr bwMode="auto">
            <a:xfrm>
              <a:off x="-5308600" y="3965575"/>
              <a:ext cx="379413" cy="376238"/>
            </a:xfrm>
            <a:custGeom>
              <a:avLst/>
              <a:gdLst>
                <a:gd name="T0" fmla="*/ 0 w 101"/>
                <a:gd name="T1" fmla="*/ 0 h 100"/>
                <a:gd name="T2" fmla="*/ 51 w 101"/>
                <a:gd name="T3" fmla="*/ 0 h 100"/>
                <a:gd name="T4" fmla="*/ 51 w 101"/>
                <a:gd name="T5" fmla="*/ 3 h 100"/>
                <a:gd name="T6" fmla="*/ 48 w 101"/>
                <a:gd name="T7" fmla="*/ 3 h 100"/>
                <a:gd name="T8" fmla="*/ 40 w 101"/>
                <a:gd name="T9" fmla="*/ 4 h 100"/>
                <a:gd name="T10" fmla="*/ 37 w 101"/>
                <a:gd name="T11" fmla="*/ 7 h 100"/>
                <a:gd name="T12" fmla="*/ 36 w 101"/>
                <a:gd name="T13" fmla="*/ 18 h 100"/>
                <a:gd name="T14" fmla="*/ 36 w 101"/>
                <a:gd name="T15" fmla="*/ 66 h 100"/>
                <a:gd name="T16" fmla="*/ 38 w 101"/>
                <a:gd name="T17" fmla="*/ 83 h 100"/>
                <a:gd name="T18" fmla="*/ 45 w 101"/>
                <a:gd name="T19" fmla="*/ 90 h 100"/>
                <a:gd name="T20" fmla="*/ 56 w 101"/>
                <a:gd name="T21" fmla="*/ 93 h 100"/>
                <a:gd name="T22" fmla="*/ 70 w 101"/>
                <a:gd name="T23" fmla="*/ 89 h 100"/>
                <a:gd name="T24" fmla="*/ 78 w 101"/>
                <a:gd name="T25" fmla="*/ 80 h 100"/>
                <a:gd name="T26" fmla="*/ 81 w 101"/>
                <a:gd name="T27" fmla="*/ 58 h 100"/>
                <a:gd name="T28" fmla="*/ 81 w 101"/>
                <a:gd name="T29" fmla="*/ 18 h 100"/>
                <a:gd name="T30" fmla="*/ 80 w 101"/>
                <a:gd name="T31" fmla="*/ 8 h 100"/>
                <a:gd name="T32" fmla="*/ 76 w 101"/>
                <a:gd name="T33" fmla="*/ 4 h 100"/>
                <a:gd name="T34" fmla="*/ 67 w 101"/>
                <a:gd name="T35" fmla="*/ 3 h 100"/>
                <a:gd name="T36" fmla="*/ 67 w 101"/>
                <a:gd name="T37" fmla="*/ 0 h 100"/>
                <a:gd name="T38" fmla="*/ 101 w 101"/>
                <a:gd name="T39" fmla="*/ 0 h 100"/>
                <a:gd name="T40" fmla="*/ 101 w 101"/>
                <a:gd name="T41" fmla="*/ 3 h 100"/>
                <a:gd name="T42" fmla="*/ 99 w 101"/>
                <a:gd name="T43" fmla="*/ 3 h 100"/>
                <a:gd name="T44" fmla="*/ 92 w 101"/>
                <a:gd name="T45" fmla="*/ 4 h 100"/>
                <a:gd name="T46" fmla="*/ 88 w 101"/>
                <a:gd name="T47" fmla="*/ 9 h 100"/>
                <a:gd name="T48" fmla="*/ 87 w 101"/>
                <a:gd name="T49" fmla="*/ 18 h 100"/>
                <a:gd name="T50" fmla="*/ 87 w 101"/>
                <a:gd name="T51" fmla="*/ 55 h 100"/>
                <a:gd name="T52" fmla="*/ 85 w 101"/>
                <a:gd name="T53" fmla="*/ 80 h 100"/>
                <a:gd name="T54" fmla="*/ 74 w 101"/>
                <a:gd name="T55" fmla="*/ 94 h 100"/>
                <a:gd name="T56" fmla="*/ 50 w 101"/>
                <a:gd name="T57" fmla="*/ 100 h 100"/>
                <a:gd name="T58" fmla="*/ 30 w 101"/>
                <a:gd name="T59" fmla="*/ 97 h 100"/>
                <a:gd name="T60" fmla="*/ 17 w 101"/>
                <a:gd name="T61" fmla="*/ 85 h 100"/>
                <a:gd name="T62" fmla="*/ 13 w 101"/>
                <a:gd name="T63" fmla="*/ 66 h 100"/>
                <a:gd name="T64" fmla="*/ 13 w 101"/>
                <a:gd name="T65" fmla="*/ 18 h 100"/>
                <a:gd name="T66" fmla="*/ 12 w 101"/>
                <a:gd name="T67" fmla="*/ 7 h 100"/>
                <a:gd name="T68" fmla="*/ 8 w 101"/>
                <a:gd name="T69" fmla="*/ 4 h 100"/>
                <a:gd name="T70" fmla="*/ 0 w 101"/>
                <a:gd name="T71" fmla="*/ 3 h 100"/>
                <a:gd name="T72" fmla="*/ 0 w 101"/>
                <a:gd name="T7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1" h="100">
                  <a:moveTo>
                    <a:pt x="0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4" y="3"/>
                    <a:pt x="42" y="3"/>
                    <a:pt x="40" y="4"/>
                  </a:cubicBezTo>
                  <a:cubicBezTo>
                    <a:pt x="39" y="5"/>
                    <a:pt x="38" y="6"/>
                    <a:pt x="37" y="7"/>
                  </a:cubicBezTo>
                  <a:cubicBezTo>
                    <a:pt x="37" y="9"/>
                    <a:pt x="36" y="12"/>
                    <a:pt x="36" y="18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6" y="74"/>
                    <a:pt x="37" y="80"/>
                    <a:pt x="38" y="83"/>
                  </a:cubicBezTo>
                  <a:cubicBezTo>
                    <a:pt x="40" y="86"/>
                    <a:pt x="42" y="88"/>
                    <a:pt x="45" y="90"/>
                  </a:cubicBezTo>
                  <a:cubicBezTo>
                    <a:pt x="48" y="92"/>
                    <a:pt x="52" y="93"/>
                    <a:pt x="56" y="93"/>
                  </a:cubicBezTo>
                  <a:cubicBezTo>
                    <a:pt x="62" y="93"/>
                    <a:pt x="66" y="92"/>
                    <a:pt x="70" y="89"/>
                  </a:cubicBezTo>
                  <a:cubicBezTo>
                    <a:pt x="74" y="87"/>
                    <a:pt x="76" y="84"/>
                    <a:pt x="78" y="80"/>
                  </a:cubicBezTo>
                  <a:cubicBezTo>
                    <a:pt x="80" y="75"/>
                    <a:pt x="81" y="68"/>
                    <a:pt x="81" y="58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81" y="13"/>
                    <a:pt x="80" y="10"/>
                    <a:pt x="80" y="8"/>
                  </a:cubicBezTo>
                  <a:cubicBezTo>
                    <a:pt x="79" y="6"/>
                    <a:pt x="77" y="5"/>
                    <a:pt x="76" y="4"/>
                  </a:cubicBezTo>
                  <a:cubicBezTo>
                    <a:pt x="74" y="3"/>
                    <a:pt x="71" y="3"/>
                    <a:pt x="67" y="3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99" y="3"/>
                    <a:pt x="99" y="3"/>
                    <a:pt x="99" y="3"/>
                  </a:cubicBezTo>
                  <a:cubicBezTo>
                    <a:pt x="96" y="3"/>
                    <a:pt x="94" y="3"/>
                    <a:pt x="92" y="4"/>
                  </a:cubicBezTo>
                  <a:cubicBezTo>
                    <a:pt x="90" y="5"/>
                    <a:pt x="89" y="7"/>
                    <a:pt x="88" y="9"/>
                  </a:cubicBezTo>
                  <a:cubicBezTo>
                    <a:pt x="87" y="11"/>
                    <a:pt x="87" y="14"/>
                    <a:pt x="87" y="18"/>
                  </a:cubicBezTo>
                  <a:cubicBezTo>
                    <a:pt x="87" y="55"/>
                    <a:pt x="87" y="55"/>
                    <a:pt x="87" y="55"/>
                  </a:cubicBezTo>
                  <a:cubicBezTo>
                    <a:pt x="87" y="66"/>
                    <a:pt x="86" y="75"/>
                    <a:pt x="85" y="80"/>
                  </a:cubicBezTo>
                  <a:cubicBezTo>
                    <a:pt x="83" y="85"/>
                    <a:pt x="80" y="90"/>
                    <a:pt x="74" y="94"/>
                  </a:cubicBezTo>
                  <a:cubicBezTo>
                    <a:pt x="68" y="98"/>
                    <a:pt x="60" y="100"/>
                    <a:pt x="50" y="100"/>
                  </a:cubicBezTo>
                  <a:cubicBezTo>
                    <a:pt x="41" y="100"/>
                    <a:pt x="35" y="99"/>
                    <a:pt x="30" y="97"/>
                  </a:cubicBezTo>
                  <a:cubicBezTo>
                    <a:pt x="24" y="94"/>
                    <a:pt x="19" y="90"/>
                    <a:pt x="17" y="85"/>
                  </a:cubicBezTo>
                  <a:cubicBezTo>
                    <a:pt x="14" y="80"/>
                    <a:pt x="13" y="74"/>
                    <a:pt x="13" y="66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2"/>
                    <a:pt x="12" y="9"/>
                    <a:pt x="12" y="7"/>
                  </a:cubicBezTo>
                  <a:cubicBezTo>
                    <a:pt x="11" y="6"/>
                    <a:pt x="10" y="5"/>
                    <a:pt x="8" y="4"/>
                  </a:cubicBezTo>
                  <a:cubicBezTo>
                    <a:pt x="7" y="3"/>
                    <a:pt x="4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70"/>
            <p:cNvSpPr/>
            <p:nvPr/>
          </p:nvSpPr>
          <p:spPr bwMode="auto">
            <a:xfrm>
              <a:off x="-4914900" y="3965575"/>
              <a:ext cx="382588" cy="376238"/>
            </a:xfrm>
            <a:custGeom>
              <a:avLst/>
              <a:gdLst>
                <a:gd name="T0" fmla="*/ 35 w 102"/>
                <a:gd name="T1" fmla="*/ 0 h 100"/>
                <a:gd name="T2" fmla="*/ 84 w 102"/>
                <a:gd name="T3" fmla="*/ 61 h 100"/>
                <a:gd name="T4" fmla="*/ 84 w 102"/>
                <a:gd name="T5" fmla="*/ 19 h 100"/>
                <a:gd name="T6" fmla="*/ 81 w 102"/>
                <a:gd name="T7" fmla="*/ 7 h 100"/>
                <a:gd name="T8" fmla="*/ 69 w 102"/>
                <a:gd name="T9" fmla="*/ 3 h 100"/>
                <a:gd name="T10" fmla="*/ 69 w 102"/>
                <a:gd name="T11" fmla="*/ 0 h 100"/>
                <a:gd name="T12" fmla="*/ 102 w 102"/>
                <a:gd name="T13" fmla="*/ 0 h 100"/>
                <a:gd name="T14" fmla="*/ 102 w 102"/>
                <a:gd name="T15" fmla="*/ 3 h 100"/>
                <a:gd name="T16" fmla="*/ 93 w 102"/>
                <a:gd name="T17" fmla="*/ 5 h 100"/>
                <a:gd name="T18" fmla="*/ 90 w 102"/>
                <a:gd name="T19" fmla="*/ 9 h 100"/>
                <a:gd name="T20" fmla="*/ 89 w 102"/>
                <a:gd name="T21" fmla="*/ 19 h 100"/>
                <a:gd name="T22" fmla="*/ 89 w 102"/>
                <a:gd name="T23" fmla="*/ 100 h 100"/>
                <a:gd name="T24" fmla="*/ 86 w 102"/>
                <a:gd name="T25" fmla="*/ 100 h 100"/>
                <a:gd name="T26" fmla="*/ 20 w 102"/>
                <a:gd name="T27" fmla="*/ 19 h 100"/>
                <a:gd name="T28" fmla="*/ 20 w 102"/>
                <a:gd name="T29" fmla="*/ 81 h 100"/>
                <a:gd name="T30" fmla="*/ 24 w 102"/>
                <a:gd name="T31" fmla="*/ 92 h 100"/>
                <a:gd name="T32" fmla="*/ 33 w 102"/>
                <a:gd name="T33" fmla="*/ 95 h 100"/>
                <a:gd name="T34" fmla="*/ 35 w 102"/>
                <a:gd name="T35" fmla="*/ 95 h 100"/>
                <a:gd name="T36" fmla="*/ 35 w 102"/>
                <a:gd name="T37" fmla="*/ 98 h 100"/>
                <a:gd name="T38" fmla="*/ 0 w 102"/>
                <a:gd name="T39" fmla="*/ 98 h 100"/>
                <a:gd name="T40" fmla="*/ 0 w 102"/>
                <a:gd name="T41" fmla="*/ 95 h 100"/>
                <a:gd name="T42" fmla="*/ 12 w 102"/>
                <a:gd name="T43" fmla="*/ 92 h 100"/>
                <a:gd name="T44" fmla="*/ 15 w 102"/>
                <a:gd name="T45" fmla="*/ 81 h 100"/>
                <a:gd name="T46" fmla="*/ 15 w 102"/>
                <a:gd name="T47" fmla="*/ 12 h 100"/>
                <a:gd name="T48" fmla="*/ 13 w 102"/>
                <a:gd name="T49" fmla="*/ 9 h 100"/>
                <a:gd name="T50" fmla="*/ 7 w 102"/>
                <a:gd name="T51" fmla="*/ 4 h 100"/>
                <a:gd name="T52" fmla="*/ 0 w 102"/>
                <a:gd name="T53" fmla="*/ 3 h 100"/>
                <a:gd name="T54" fmla="*/ 0 w 102"/>
                <a:gd name="T55" fmla="*/ 0 h 100"/>
                <a:gd name="T56" fmla="*/ 35 w 102"/>
                <a:gd name="T5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2" h="100">
                  <a:moveTo>
                    <a:pt x="35" y="0"/>
                  </a:moveTo>
                  <a:cubicBezTo>
                    <a:pt x="84" y="61"/>
                    <a:pt x="84" y="61"/>
                    <a:pt x="84" y="61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4" y="13"/>
                    <a:pt x="83" y="9"/>
                    <a:pt x="81" y="7"/>
                  </a:cubicBezTo>
                  <a:cubicBezTo>
                    <a:pt x="79" y="4"/>
                    <a:pt x="75" y="3"/>
                    <a:pt x="69" y="3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3"/>
                    <a:pt x="102" y="3"/>
                    <a:pt x="102" y="3"/>
                  </a:cubicBezTo>
                  <a:cubicBezTo>
                    <a:pt x="98" y="3"/>
                    <a:pt x="95" y="4"/>
                    <a:pt x="93" y="5"/>
                  </a:cubicBezTo>
                  <a:cubicBezTo>
                    <a:pt x="92" y="6"/>
                    <a:pt x="91" y="7"/>
                    <a:pt x="90" y="9"/>
                  </a:cubicBezTo>
                  <a:cubicBezTo>
                    <a:pt x="89" y="11"/>
                    <a:pt x="89" y="14"/>
                    <a:pt x="89" y="19"/>
                  </a:cubicBezTo>
                  <a:cubicBezTo>
                    <a:pt x="89" y="100"/>
                    <a:pt x="89" y="100"/>
                    <a:pt x="89" y="100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7"/>
                    <a:pt x="21" y="90"/>
                    <a:pt x="24" y="92"/>
                  </a:cubicBezTo>
                  <a:cubicBezTo>
                    <a:pt x="27" y="94"/>
                    <a:pt x="30" y="95"/>
                    <a:pt x="33" y="9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6" y="95"/>
                    <a:pt x="10" y="94"/>
                    <a:pt x="12" y="92"/>
                  </a:cubicBezTo>
                  <a:cubicBezTo>
                    <a:pt x="14" y="90"/>
                    <a:pt x="15" y="86"/>
                    <a:pt x="15" y="8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1" y="7"/>
                    <a:pt x="9" y="5"/>
                    <a:pt x="7" y="4"/>
                  </a:cubicBezTo>
                  <a:cubicBezTo>
                    <a:pt x="6" y="3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71"/>
            <p:cNvSpPr>
              <a:spLocks noEditPoints="1"/>
            </p:cNvSpPr>
            <p:nvPr/>
          </p:nvSpPr>
          <p:spPr bwMode="auto">
            <a:xfrm>
              <a:off x="-4516438" y="3957638"/>
              <a:ext cx="390525" cy="376238"/>
            </a:xfrm>
            <a:custGeom>
              <a:avLst/>
              <a:gdLst>
                <a:gd name="T0" fmla="*/ 61 w 104"/>
                <a:gd name="T1" fmla="*/ 72 h 100"/>
                <a:gd name="T2" fmla="*/ 26 w 104"/>
                <a:gd name="T3" fmla="*/ 72 h 100"/>
                <a:gd name="T4" fmla="*/ 22 w 104"/>
                <a:gd name="T5" fmla="*/ 82 h 100"/>
                <a:gd name="T6" fmla="*/ 20 w 104"/>
                <a:gd name="T7" fmla="*/ 90 h 100"/>
                <a:gd name="T8" fmla="*/ 23 w 104"/>
                <a:gd name="T9" fmla="*/ 96 h 100"/>
                <a:gd name="T10" fmla="*/ 33 w 104"/>
                <a:gd name="T11" fmla="*/ 97 h 100"/>
                <a:gd name="T12" fmla="*/ 33 w 104"/>
                <a:gd name="T13" fmla="*/ 100 h 100"/>
                <a:gd name="T14" fmla="*/ 0 w 104"/>
                <a:gd name="T15" fmla="*/ 100 h 100"/>
                <a:gd name="T16" fmla="*/ 0 w 104"/>
                <a:gd name="T17" fmla="*/ 97 h 100"/>
                <a:gd name="T18" fmla="*/ 9 w 104"/>
                <a:gd name="T19" fmla="*/ 93 h 100"/>
                <a:gd name="T20" fmla="*/ 17 w 104"/>
                <a:gd name="T21" fmla="*/ 78 h 100"/>
                <a:gd name="T22" fmla="*/ 52 w 104"/>
                <a:gd name="T23" fmla="*/ 0 h 100"/>
                <a:gd name="T24" fmla="*/ 54 w 104"/>
                <a:gd name="T25" fmla="*/ 0 h 100"/>
                <a:gd name="T26" fmla="*/ 89 w 104"/>
                <a:gd name="T27" fmla="*/ 80 h 100"/>
                <a:gd name="T28" fmla="*/ 98 w 104"/>
                <a:gd name="T29" fmla="*/ 95 h 100"/>
                <a:gd name="T30" fmla="*/ 104 w 104"/>
                <a:gd name="T31" fmla="*/ 97 h 100"/>
                <a:gd name="T32" fmla="*/ 104 w 104"/>
                <a:gd name="T33" fmla="*/ 100 h 100"/>
                <a:gd name="T34" fmla="*/ 57 w 104"/>
                <a:gd name="T35" fmla="*/ 100 h 100"/>
                <a:gd name="T36" fmla="*/ 57 w 104"/>
                <a:gd name="T37" fmla="*/ 97 h 100"/>
                <a:gd name="T38" fmla="*/ 59 w 104"/>
                <a:gd name="T39" fmla="*/ 97 h 100"/>
                <a:gd name="T40" fmla="*/ 67 w 104"/>
                <a:gd name="T41" fmla="*/ 96 h 100"/>
                <a:gd name="T42" fmla="*/ 69 w 104"/>
                <a:gd name="T43" fmla="*/ 92 h 100"/>
                <a:gd name="T44" fmla="*/ 68 w 104"/>
                <a:gd name="T45" fmla="*/ 90 h 100"/>
                <a:gd name="T46" fmla="*/ 66 w 104"/>
                <a:gd name="T47" fmla="*/ 84 h 100"/>
                <a:gd name="T48" fmla="*/ 61 w 104"/>
                <a:gd name="T49" fmla="*/ 72 h 100"/>
                <a:gd name="T50" fmla="*/ 58 w 104"/>
                <a:gd name="T51" fmla="*/ 67 h 100"/>
                <a:gd name="T52" fmla="*/ 44 w 104"/>
                <a:gd name="T53" fmla="*/ 33 h 100"/>
                <a:gd name="T54" fmla="*/ 29 w 104"/>
                <a:gd name="T55" fmla="*/ 67 h 100"/>
                <a:gd name="T56" fmla="*/ 58 w 104"/>
                <a:gd name="T57" fmla="*/ 6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4" h="100">
                  <a:moveTo>
                    <a:pt x="61" y="72"/>
                  </a:moveTo>
                  <a:cubicBezTo>
                    <a:pt x="26" y="72"/>
                    <a:pt x="26" y="72"/>
                    <a:pt x="26" y="72"/>
                  </a:cubicBezTo>
                  <a:cubicBezTo>
                    <a:pt x="22" y="82"/>
                    <a:pt x="22" y="82"/>
                    <a:pt x="22" y="82"/>
                  </a:cubicBezTo>
                  <a:cubicBezTo>
                    <a:pt x="21" y="85"/>
                    <a:pt x="20" y="87"/>
                    <a:pt x="20" y="90"/>
                  </a:cubicBezTo>
                  <a:cubicBezTo>
                    <a:pt x="20" y="92"/>
                    <a:pt x="21" y="94"/>
                    <a:pt x="23" y="96"/>
                  </a:cubicBezTo>
                  <a:cubicBezTo>
                    <a:pt x="25" y="96"/>
                    <a:pt x="28" y="97"/>
                    <a:pt x="33" y="97"/>
                  </a:cubicBezTo>
                  <a:cubicBezTo>
                    <a:pt x="33" y="100"/>
                    <a:pt x="33" y="100"/>
                    <a:pt x="33" y="1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4" y="97"/>
                    <a:pt x="7" y="95"/>
                    <a:pt x="9" y="93"/>
                  </a:cubicBezTo>
                  <a:cubicBezTo>
                    <a:pt x="11" y="91"/>
                    <a:pt x="14" y="86"/>
                    <a:pt x="17" y="78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89" y="80"/>
                    <a:pt x="89" y="80"/>
                    <a:pt x="89" y="80"/>
                  </a:cubicBezTo>
                  <a:cubicBezTo>
                    <a:pt x="93" y="88"/>
                    <a:pt x="95" y="93"/>
                    <a:pt x="98" y="95"/>
                  </a:cubicBezTo>
                  <a:cubicBezTo>
                    <a:pt x="99" y="96"/>
                    <a:pt x="101" y="97"/>
                    <a:pt x="104" y="97"/>
                  </a:cubicBezTo>
                  <a:cubicBezTo>
                    <a:pt x="104" y="100"/>
                    <a:pt x="104" y="100"/>
                    <a:pt x="104" y="100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63" y="97"/>
                    <a:pt x="65" y="97"/>
                    <a:pt x="67" y="96"/>
                  </a:cubicBezTo>
                  <a:cubicBezTo>
                    <a:pt x="68" y="95"/>
                    <a:pt x="69" y="94"/>
                    <a:pt x="69" y="92"/>
                  </a:cubicBezTo>
                  <a:cubicBezTo>
                    <a:pt x="69" y="92"/>
                    <a:pt x="68" y="91"/>
                    <a:pt x="68" y="90"/>
                  </a:cubicBezTo>
                  <a:cubicBezTo>
                    <a:pt x="68" y="89"/>
                    <a:pt x="67" y="88"/>
                    <a:pt x="66" y="84"/>
                  </a:cubicBezTo>
                  <a:lnTo>
                    <a:pt x="61" y="72"/>
                  </a:lnTo>
                  <a:close/>
                  <a:moveTo>
                    <a:pt x="58" y="67"/>
                  </a:moveTo>
                  <a:cubicBezTo>
                    <a:pt x="44" y="33"/>
                    <a:pt x="44" y="33"/>
                    <a:pt x="44" y="33"/>
                  </a:cubicBezTo>
                  <a:cubicBezTo>
                    <a:pt x="29" y="67"/>
                    <a:pt x="29" y="67"/>
                    <a:pt x="29" y="67"/>
                  </a:cubicBezTo>
                  <a:lnTo>
                    <a:pt x="58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72"/>
            <p:cNvSpPr/>
            <p:nvPr/>
          </p:nvSpPr>
          <p:spPr bwMode="auto">
            <a:xfrm>
              <a:off x="-4111625" y="3965575"/>
              <a:ext cx="382588" cy="376238"/>
            </a:xfrm>
            <a:custGeom>
              <a:avLst/>
              <a:gdLst>
                <a:gd name="T0" fmla="*/ 35 w 102"/>
                <a:gd name="T1" fmla="*/ 0 h 100"/>
                <a:gd name="T2" fmla="*/ 83 w 102"/>
                <a:gd name="T3" fmla="*/ 61 h 100"/>
                <a:gd name="T4" fmla="*/ 83 w 102"/>
                <a:gd name="T5" fmla="*/ 19 h 100"/>
                <a:gd name="T6" fmla="*/ 81 w 102"/>
                <a:gd name="T7" fmla="*/ 7 h 100"/>
                <a:gd name="T8" fmla="*/ 69 w 102"/>
                <a:gd name="T9" fmla="*/ 3 h 100"/>
                <a:gd name="T10" fmla="*/ 69 w 102"/>
                <a:gd name="T11" fmla="*/ 0 h 100"/>
                <a:gd name="T12" fmla="*/ 102 w 102"/>
                <a:gd name="T13" fmla="*/ 0 h 100"/>
                <a:gd name="T14" fmla="*/ 102 w 102"/>
                <a:gd name="T15" fmla="*/ 3 h 100"/>
                <a:gd name="T16" fmla="*/ 93 w 102"/>
                <a:gd name="T17" fmla="*/ 5 h 100"/>
                <a:gd name="T18" fmla="*/ 90 w 102"/>
                <a:gd name="T19" fmla="*/ 9 h 100"/>
                <a:gd name="T20" fmla="*/ 89 w 102"/>
                <a:gd name="T21" fmla="*/ 19 h 100"/>
                <a:gd name="T22" fmla="*/ 89 w 102"/>
                <a:gd name="T23" fmla="*/ 100 h 100"/>
                <a:gd name="T24" fmla="*/ 86 w 102"/>
                <a:gd name="T25" fmla="*/ 100 h 100"/>
                <a:gd name="T26" fmla="*/ 20 w 102"/>
                <a:gd name="T27" fmla="*/ 19 h 100"/>
                <a:gd name="T28" fmla="*/ 20 w 102"/>
                <a:gd name="T29" fmla="*/ 81 h 100"/>
                <a:gd name="T30" fmla="*/ 24 w 102"/>
                <a:gd name="T31" fmla="*/ 92 h 100"/>
                <a:gd name="T32" fmla="*/ 33 w 102"/>
                <a:gd name="T33" fmla="*/ 95 h 100"/>
                <a:gd name="T34" fmla="*/ 35 w 102"/>
                <a:gd name="T35" fmla="*/ 95 h 100"/>
                <a:gd name="T36" fmla="*/ 35 w 102"/>
                <a:gd name="T37" fmla="*/ 98 h 100"/>
                <a:gd name="T38" fmla="*/ 0 w 102"/>
                <a:gd name="T39" fmla="*/ 98 h 100"/>
                <a:gd name="T40" fmla="*/ 0 w 102"/>
                <a:gd name="T41" fmla="*/ 95 h 100"/>
                <a:gd name="T42" fmla="*/ 11 w 102"/>
                <a:gd name="T43" fmla="*/ 92 h 100"/>
                <a:gd name="T44" fmla="*/ 15 w 102"/>
                <a:gd name="T45" fmla="*/ 81 h 100"/>
                <a:gd name="T46" fmla="*/ 15 w 102"/>
                <a:gd name="T47" fmla="*/ 12 h 100"/>
                <a:gd name="T48" fmla="*/ 13 w 102"/>
                <a:gd name="T49" fmla="*/ 9 h 100"/>
                <a:gd name="T50" fmla="*/ 7 w 102"/>
                <a:gd name="T51" fmla="*/ 4 h 100"/>
                <a:gd name="T52" fmla="*/ 0 w 102"/>
                <a:gd name="T53" fmla="*/ 3 h 100"/>
                <a:gd name="T54" fmla="*/ 0 w 102"/>
                <a:gd name="T55" fmla="*/ 0 h 100"/>
                <a:gd name="T56" fmla="*/ 35 w 102"/>
                <a:gd name="T5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2" h="100">
                  <a:moveTo>
                    <a:pt x="35" y="0"/>
                  </a:moveTo>
                  <a:cubicBezTo>
                    <a:pt x="83" y="61"/>
                    <a:pt x="83" y="61"/>
                    <a:pt x="83" y="61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3"/>
                    <a:pt x="82" y="9"/>
                    <a:pt x="81" y="7"/>
                  </a:cubicBezTo>
                  <a:cubicBezTo>
                    <a:pt x="78" y="4"/>
                    <a:pt x="75" y="3"/>
                    <a:pt x="69" y="3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3"/>
                    <a:pt x="102" y="3"/>
                    <a:pt x="102" y="3"/>
                  </a:cubicBezTo>
                  <a:cubicBezTo>
                    <a:pt x="97" y="3"/>
                    <a:pt x="95" y="4"/>
                    <a:pt x="93" y="5"/>
                  </a:cubicBezTo>
                  <a:cubicBezTo>
                    <a:pt x="92" y="6"/>
                    <a:pt x="91" y="7"/>
                    <a:pt x="90" y="9"/>
                  </a:cubicBezTo>
                  <a:cubicBezTo>
                    <a:pt x="89" y="11"/>
                    <a:pt x="89" y="14"/>
                    <a:pt x="89" y="19"/>
                  </a:cubicBezTo>
                  <a:cubicBezTo>
                    <a:pt x="89" y="100"/>
                    <a:pt x="89" y="100"/>
                    <a:pt x="89" y="100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7"/>
                    <a:pt x="21" y="90"/>
                    <a:pt x="24" y="92"/>
                  </a:cubicBezTo>
                  <a:cubicBezTo>
                    <a:pt x="26" y="94"/>
                    <a:pt x="29" y="95"/>
                    <a:pt x="33" y="9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6" y="95"/>
                    <a:pt x="9" y="94"/>
                    <a:pt x="11" y="92"/>
                  </a:cubicBezTo>
                  <a:cubicBezTo>
                    <a:pt x="14" y="90"/>
                    <a:pt x="15" y="86"/>
                    <a:pt x="15" y="81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0" y="7"/>
                    <a:pt x="9" y="5"/>
                    <a:pt x="7" y="4"/>
                  </a:cubicBezTo>
                  <a:cubicBezTo>
                    <a:pt x="5" y="3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73"/>
            <p:cNvSpPr/>
            <p:nvPr/>
          </p:nvSpPr>
          <p:spPr bwMode="auto">
            <a:xfrm>
              <a:off x="-3567113" y="3965575"/>
              <a:ext cx="379413" cy="376238"/>
            </a:xfrm>
            <a:custGeom>
              <a:avLst/>
              <a:gdLst>
                <a:gd name="T0" fmla="*/ 0 w 101"/>
                <a:gd name="T1" fmla="*/ 0 h 100"/>
                <a:gd name="T2" fmla="*/ 51 w 101"/>
                <a:gd name="T3" fmla="*/ 0 h 100"/>
                <a:gd name="T4" fmla="*/ 51 w 101"/>
                <a:gd name="T5" fmla="*/ 3 h 100"/>
                <a:gd name="T6" fmla="*/ 49 w 101"/>
                <a:gd name="T7" fmla="*/ 3 h 100"/>
                <a:gd name="T8" fmla="*/ 41 w 101"/>
                <a:gd name="T9" fmla="*/ 4 h 100"/>
                <a:gd name="T10" fmla="*/ 38 w 101"/>
                <a:gd name="T11" fmla="*/ 7 h 100"/>
                <a:gd name="T12" fmla="*/ 37 w 101"/>
                <a:gd name="T13" fmla="*/ 18 h 100"/>
                <a:gd name="T14" fmla="*/ 37 w 101"/>
                <a:gd name="T15" fmla="*/ 66 h 100"/>
                <a:gd name="T16" fmla="*/ 39 w 101"/>
                <a:gd name="T17" fmla="*/ 83 h 100"/>
                <a:gd name="T18" fmla="*/ 45 w 101"/>
                <a:gd name="T19" fmla="*/ 90 h 100"/>
                <a:gd name="T20" fmla="*/ 57 w 101"/>
                <a:gd name="T21" fmla="*/ 93 h 100"/>
                <a:gd name="T22" fmla="*/ 70 w 101"/>
                <a:gd name="T23" fmla="*/ 89 h 100"/>
                <a:gd name="T24" fmla="*/ 79 w 101"/>
                <a:gd name="T25" fmla="*/ 80 h 100"/>
                <a:gd name="T26" fmla="*/ 81 w 101"/>
                <a:gd name="T27" fmla="*/ 58 h 100"/>
                <a:gd name="T28" fmla="*/ 81 w 101"/>
                <a:gd name="T29" fmla="*/ 18 h 100"/>
                <a:gd name="T30" fmla="*/ 80 w 101"/>
                <a:gd name="T31" fmla="*/ 8 h 100"/>
                <a:gd name="T32" fmla="*/ 77 w 101"/>
                <a:gd name="T33" fmla="*/ 4 h 100"/>
                <a:gd name="T34" fmla="*/ 67 w 101"/>
                <a:gd name="T35" fmla="*/ 3 h 100"/>
                <a:gd name="T36" fmla="*/ 67 w 101"/>
                <a:gd name="T37" fmla="*/ 0 h 100"/>
                <a:gd name="T38" fmla="*/ 101 w 101"/>
                <a:gd name="T39" fmla="*/ 0 h 100"/>
                <a:gd name="T40" fmla="*/ 101 w 101"/>
                <a:gd name="T41" fmla="*/ 3 h 100"/>
                <a:gd name="T42" fmla="*/ 99 w 101"/>
                <a:gd name="T43" fmla="*/ 3 h 100"/>
                <a:gd name="T44" fmla="*/ 92 w 101"/>
                <a:gd name="T45" fmla="*/ 4 h 100"/>
                <a:gd name="T46" fmla="*/ 88 w 101"/>
                <a:gd name="T47" fmla="*/ 9 h 100"/>
                <a:gd name="T48" fmla="*/ 88 w 101"/>
                <a:gd name="T49" fmla="*/ 18 h 100"/>
                <a:gd name="T50" fmla="*/ 88 w 101"/>
                <a:gd name="T51" fmla="*/ 55 h 100"/>
                <a:gd name="T52" fmla="*/ 85 w 101"/>
                <a:gd name="T53" fmla="*/ 80 h 100"/>
                <a:gd name="T54" fmla="*/ 74 w 101"/>
                <a:gd name="T55" fmla="*/ 94 h 100"/>
                <a:gd name="T56" fmla="*/ 50 w 101"/>
                <a:gd name="T57" fmla="*/ 100 h 100"/>
                <a:gd name="T58" fmla="*/ 30 w 101"/>
                <a:gd name="T59" fmla="*/ 97 h 100"/>
                <a:gd name="T60" fmla="*/ 17 w 101"/>
                <a:gd name="T61" fmla="*/ 85 h 100"/>
                <a:gd name="T62" fmla="*/ 13 w 101"/>
                <a:gd name="T63" fmla="*/ 66 h 100"/>
                <a:gd name="T64" fmla="*/ 13 w 101"/>
                <a:gd name="T65" fmla="*/ 18 h 100"/>
                <a:gd name="T66" fmla="*/ 12 w 101"/>
                <a:gd name="T67" fmla="*/ 7 h 100"/>
                <a:gd name="T68" fmla="*/ 9 w 101"/>
                <a:gd name="T69" fmla="*/ 4 h 100"/>
                <a:gd name="T70" fmla="*/ 0 w 101"/>
                <a:gd name="T71" fmla="*/ 3 h 100"/>
                <a:gd name="T72" fmla="*/ 0 w 101"/>
                <a:gd name="T73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1" h="100">
                  <a:moveTo>
                    <a:pt x="0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5" y="3"/>
                    <a:pt x="42" y="3"/>
                    <a:pt x="41" y="4"/>
                  </a:cubicBezTo>
                  <a:cubicBezTo>
                    <a:pt x="39" y="5"/>
                    <a:pt x="38" y="6"/>
                    <a:pt x="38" y="7"/>
                  </a:cubicBezTo>
                  <a:cubicBezTo>
                    <a:pt x="37" y="9"/>
                    <a:pt x="37" y="12"/>
                    <a:pt x="37" y="18"/>
                  </a:cubicBezTo>
                  <a:cubicBezTo>
                    <a:pt x="37" y="66"/>
                    <a:pt x="37" y="66"/>
                    <a:pt x="37" y="66"/>
                  </a:cubicBezTo>
                  <a:cubicBezTo>
                    <a:pt x="37" y="74"/>
                    <a:pt x="37" y="80"/>
                    <a:pt x="39" y="83"/>
                  </a:cubicBezTo>
                  <a:cubicBezTo>
                    <a:pt x="40" y="86"/>
                    <a:pt x="42" y="88"/>
                    <a:pt x="45" y="90"/>
                  </a:cubicBezTo>
                  <a:cubicBezTo>
                    <a:pt x="48" y="92"/>
                    <a:pt x="52" y="93"/>
                    <a:pt x="57" y="93"/>
                  </a:cubicBezTo>
                  <a:cubicBezTo>
                    <a:pt x="62" y="93"/>
                    <a:pt x="67" y="92"/>
                    <a:pt x="70" y="89"/>
                  </a:cubicBezTo>
                  <a:cubicBezTo>
                    <a:pt x="74" y="87"/>
                    <a:pt x="77" y="84"/>
                    <a:pt x="79" y="80"/>
                  </a:cubicBezTo>
                  <a:cubicBezTo>
                    <a:pt x="81" y="75"/>
                    <a:pt x="81" y="68"/>
                    <a:pt x="81" y="58"/>
                  </a:cubicBezTo>
                  <a:cubicBezTo>
                    <a:pt x="81" y="18"/>
                    <a:pt x="81" y="18"/>
                    <a:pt x="81" y="18"/>
                  </a:cubicBezTo>
                  <a:cubicBezTo>
                    <a:pt x="81" y="13"/>
                    <a:pt x="81" y="10"/>
                    <a:pt x="80" y="8"/>
                  </a:cubicBezTo>
                  <a:cubicBezTo>
                    <a:pt x="79" y="6"/>
                    <a:pt x="78" y="5"/>
                    <a:pt x="77" y="4"/>
                  </a:cubicBezTo>
                  <a:cubicBezTo>
                    <a:pt x="74" y="3"/>
                    <a:pt x="71" y="3"/>
                    <a:pt x="67" y="3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99" y="3"/>
                    <a:pt x="99" y="3"/>
                    <a:pt x="99" y="3"/>
                  </a:cubicBezTo>
                  <a:cubicBezTo>
                    <a:pt x="97" y="3"/>
                    <a:pt x="94" y="3"/>
                    <a:pt x="92" y="4"/>
                  </a:cubicBezTo>
                  <a:cubicBezTo>
                    <a:pt x="91" y="5"/>
                    <a:pt x="89" y="7"/>
                    <a:pt x="88" y="9"/>
                  </a:cubicBezTo>
                  <a:cubicBezTo>
                    <a:pt x="88" y="11"/>
                    <a:pt x="88" y="14"/>
                    <a:pt x="88" y="18"/>
                  </a:cubicBezTo>
                  <a:cubicBezTo>
                    <a:pt x="88" y="55"/>
                    <a:pt x="88" y="55"/>
                    <a:pt x="88" y="55"/>
                  </a:cubicBezTo>
                  <a:cubicBezTo>
                    <a:pt x="88" y="66"/>
                    <a:pt x="87" y="75"/>
                    <a:pt x="85" y="80"/>
                  </a:cubicBezTo>
                  <a:cubicBezTo>
                    <a:pt x="84" y="85"/>
                    <a:pt x="80" y="90"/>
                    <a:pt x="74" y="94"/>
                  </a:cubicBezTo>
                  <a:cubicBezTo>
                    <a:pt x="68" y="98"/>
                    <a:pt x="60" y="100"/>
                    <a:pt x="50" y="100"/>
                  </a:cubicBezTo>
                  <a:cubicBezTo>
                    <a:pt x="42" y="100"/>
                    <a:pt x="35" y="99"/>
                    <a:pt x="30" y="97"/>
                  </a:cubicBezTo>
                  <a:cubicBezTo>
                    <a:pt x="24" y="94"/>
                    <a:pt x="20" y="90"/>
                    <a:pt x="17" y="85"/>
                  </a:cubicBezTo>
                  <a:cubicBezTo>
                    <a:pt x="14" y="80"/>
                    <a:pt x="13" y="74"/>
                    <a:pt x="13" y="66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2"/>
                    <a:pt x="13" y="9"/>
                    <a:pt x="12" y="7"/>
                  </a:cubicBezTo>
                  <a:cubicBezTo>
                    <a:pt x="12" y="6"/>
                    <a:pt x="11" y="5"/>
                    <a:pt x="9" y="4"/>
                  </a:cubicBezTo>
                  <a:cubicBezTo>
                    <a:pt x="7" y="3"/>
                    <a:pt x="5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74"/>
            <p:cNvSpPr/>
            <p:nvPr/>
          </p:nvSpPr>
          <p:spPr bwMode="auto">
            <a:xfrm>
              <a:off x="-3168650" y="3965575"/>
              <a:ext cx="379413" cy="376238"/>
            </a:xfrm>
            <a:custGeom>
              <a:avLst/>
              <a:gdLst>
                <a:gd name="T0" fmla="*/ 35 w 101"/>
                <a:gd name="T1" fmla="*/ 0 h 100"/>
                <a:gd name="T2" fmla="*/ 83 w 101"/>
                <a:gd name="T3" fmla="*/ 61 h 100"/>
                <a:gd name="T4" fmla="*/ 83 w 101"/>
                <a:gd name="T5" fmla="*/ 19 h 100"/>
                <a:gd name="T6" fmla="*/ 81 w 101"/>
                <a:gd name="T7" fmla="*/ 7 h 100"/>
                <a:gd name="T8" fmla="*/ 69 w 101"/>
                <a:gd name="T9" fmla="*/ 3 h 100"/>
                <a:gd name="T10" fmla="*/ 69 w 101"/>
                <a:gd name="T11" fmla="*/ 0 h 100"/>
                <a:gd name="T12" fmla="*/ 101 w 101"/>
                <a:gd name="T13" fmla="*/ 0 h 100"/>
                <a:gd name="T14" fmla="*/ 101 w 101"/>
                <a:gd name="T15" fmla="*/ 3 h 100"/>
                <a:gd name="T16" fmla="*/ 93 w 101"/>
                <a:gd name="T17" fmla="*/ 5 h 100"/>
                <a:gd name="T18" fmla="*/ 90 w 101"/>
                <a:gd name="T19" fmla="*/ 9 h 100"/>
                <a:gd name="T20" fmla="*/ 88 w 101"/>
                <a:gd name="T21" fmla="*/ 19 h 100"/>
                <a:gd name="T22" fmla="*/ 88 w 101"/>
                <a:gd name="T23" fmla="*/ 100 h 100"/>
                <a:gd name="T24" fmla="*/ 86 w 101"/>
                <a:gd name="T25" fmla="*/ 100 h 100"/>
                <a:gd name="T26" fmla="*/ 20 w 101"/>
                <a:gd name="T27" fmla="*/ 19 h 100"/>
                <a:gd name="T28" fmla="*/ 20 w 101"/>
                <a:gd name="T29" fmla="*/ 81 h 100"/>
                <a:gd name="T30" fmla="*/ 24 w 101"/>
                <a:gd name="T31" fmla="*/ 92 h 100"/>
                <a:gd name="T32" fmla="*/ 32 w 101"/>
                <a:gd name="T33" fmla="*/ 95 h 100"/>
                <a:gd name="T34" fmla="*/ 35 w 101"/>
                <a:gd name="T35" fmla="*/ 95 h 100"/>
                <a:gd name="T36" fmla="*/ 35 w 101"/>
                <a:gd name="T37" fmla="*/ 98 h 100"/>
                <a:gd name="T38" fmla="*/ 0 w 101"/>
                <a:gd name="T39" fmla="*/ 98 h 100"/>
                <a:gd name="T40" fmla="*/ 0 w 101"/>
                <a:gd name="T41" fmla="*/ 95 h 100"/>
                <a:gd name="T42" fmla="*/ 11 w 101"/>
                <a:gd name="T43" fmla="*/ 92 h 100"/>
                <a:gd name="T44" fmla="*/ 14 w 101"/>
                <a:gd name="T45" fmla="*/ 81 h 100"/>
                <a:gd name="T46" fmla="*/ 14 w 101"/>
                <a:gd name="T47" fmla="*/ 12 h 100"/>
                <a:gd name="T48" fmla="*/ 12 w 101"/>
                <a:gd name="T49" fmla="*/ 9 h 100"/>
                <a:gd name="T50" fmla="*/ 7 w 101"/>
                <a:gd name="T51" fmla="*/ 4 h 100"/>
                <a:gd name="T52" fmla="*/ 0 w 101"/>
                <a:gd name="T53" fmla="*/ 3 h 100"/>
                <a:gd name="T54" fmla="*/ 0 w 101"/>
                <a:gd name="T55" fmla="*/ 0 h 100"/>
                <a:gd name="T56" fmla="*/ 35 w 101"/>
                <a:gd name="T5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1" h="100">
                  <a:moveTo>
                    <a:pt x="35" y="0"/>
                  </a:moveTo>
                  <a:cubicBezTo>
                    <a:pt x="83" y="61"/>
                    <a:pt x="83" y="61"/>
                    <a:pt x="83" y="61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3"/>
                    <a:pt x="82" y="9"/>
                    <a:pt x="81" y="7"/>
                  </a:cubicBezTo>
                  <a:cubicBezTo>
                    <a:pt x="78" y="4"/>
                    <a:pt x="74" y="3"/>
                    <a:pt x="69" y="3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3"/>
                    <a:pt x="101" y="3"/>
                    <a:pt x="101" y="3"/>
                  </a:cubicBezTo>
                  <a:cubicBezTo>
                    <a:pt x="97" y="3"/>
                    <a:pt x="94" y="4"/>
                    <a:pt x="93" y="5"/>
                  </a:cubicBezTo>
                  <a:cubicBezTo>
                    <a:pt x="92" y="6"/>
                    <a:pt x="90" y="7"/>
                    <a:pt x="90" y="9"/>
                  </a:cubicBezTo>
                  <a:cubicBezTo>
                    <a:pt x="89" y="11"/>
                    <a:pt x="88" y="14"/>
                    <a:pt x="88" y="19"/>
                  </a:cubicBezTo>
                  <a:cubicBezTo>
                    <a:pt x="88" y="100"/>
                    <a:pt x="88" y="100"/>
                    <a:pt x="88" y="100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7"/>
                    <a:pt x="21" y="90"/>
                    <a:pt x="24" y="92"/>
                  </a:cubicBezTo>
                  <a:cubicBezTo>
                    <a:pt x="26" y="94"/>
                    <a:pt x="29" y="95"/>
                    <a:pt x="32" y="9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5" y="95"/>
                    <a:pt x="9" y="94"/>
                    <a:pt x="11" y="92"/>
                  </a:cubicBezTo>
                  <a:cubicBezTo>
                    <a:pt x="13" y="90"/>
                    <a:pt x="14" y="86"/>
                    <a:pt x="14" y="81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0" y="7"/>
                    <a:pt x="8" y="5"/>
                    <a:pt x="7" y="4"/>
                  </a:cubicBezTo>
                  <a:cubicBezTo>
                    <a:pt x="5" y="3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75"/>
            <p:cNvSpPr/>
            <p:nvPr/>
          </p:nvSpPr>
          <p:spPr bwMode="auto">
            <a:xfrm>
              <a:off x="-2763838" y="3965575"/>
              <a:ext cx="192088" cy="368300"/>
            </a:xfrm>
            <a:custGeom>
              <a:avLst/>
              <a:gdLst>
                <a:gd name="T0" fmla="*/ 51 w 51"/>
                <a:gd name="T1" fmla="*/ 95 h 98"/>
                <a:gd name="T2" fmla="*/ 51 w 51"/>
                <a:gd name="T3" fmla="*/ 98 h 98"/>
                <a:gd name="T4" fmla="*/ 0 w 51"/>
                <a:gd name="T5" fmla="*/ 98 h 98"/>
                <a:gd name="T6" fmla="*/ 0 w 51"/>
                <a:gd name="T7" fmla="*/ 95 h 98"/>
                <a:gd name="T8" fmla="*/ 3 w 51"/>
                <a:gd name="T9" fmla="*/ 95 h 98"/>
                <a:gd name="T10" fmla="*/ 10 w 51"/>
                <a:gd name="T11" fmla="*/ 94 h 98"/>
                <a:gd name="T12" fmla="*/ 13 w 51"/>
                <a:gd name="T13" fmla="*/ 90 h 98"/>
                <a:gd name="T14" fmla="*/ 14 w 51"/>
                <a:gd name="T15" fmla="*/ 81 h 98"/>
                <a:gd name="T16" fmla="*/ 14 w 51"/>
                <a:gd name="T17" fmla="*/ 17 h 98"/>
                <a:gd name="T18" fmla="*/ 13 w 51"/>
                <a:gd name="T19" fmla="*/ 7 h 98"/>
                <a:gd name="T20" fmla="*/ 10 w 51"/>
                <a:gd name="T21" fmla="*/ 4 h 98"/>
                <a:gd name="T22" fmla="*/ 3 w 51"/>
                <a:gd name="T23" fmla="*/ 3 h 98"/>
                <a:gd name="T24" fmla="*/ 0 w 51"/>
                <a:gd name="T25" fmla="*/ 3 h 98"/>
                <a:gd name="T26" fmla="*/ 0 w 51"/>
                <a:gd name="T27" fmla="*/ 0 h 98"/>
                <a:gd name="T28" fmla="*/ 51 w 51"/>
                <a:gd name="T29" fmla="*/ 0 h 98"/>
                <a:gd name="T30" fmla="*/ 51 w 51"/>
                <a:gd name="T31" fmla="*/ 3 h 98"/>
                <a:gd name="T32" fmla="*/ 48 w 51"/>
                <a:gd name="T33" fmla="*/ 3 h 98"/>
                <a:gd name="T34" fmla="*/ 41 w 51"/>
                <a:gd name="T35" fmla="*/ 4 h 98"/>
                <a:gd name="T36" fmla="*/ 38 w 51"/>
                <a:gd name="T37" fmla="*/ 8 h 98"/>
                <a:gd name="T38" fmla="*/ 37 w 51"/>
                <a:gd name="T39" fmla="*/ 17 h 98"/>
                <a:gd name="T40" fmla="*/ 37 w 51"/>
                <a:gd name="T41" fmla="*/ 81 h 98"/>
                <a:gd name="T42" fmla="*/ 38 w 51"/>
                <a:gd name="T43" fmla="*/ 91 h 98"/>
                <a:gd name="T44" fmla="*/ 41 w 51"/>
                <a:gd name="T45" fmla="*/ 94 h 98"/>
                <a:gd name="T46" fmla="*/ 48 w 51"/>
                <a:gd name="T47" fmla="*/ 95 h 98"/>
                <a:gd name="T48" fmla="*/ 51 w 51"/>
                <a:gd name="T49" fmla="*/ 9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" h="98">
                  <a:moveTo>
                    <a:pt x="51" y="95"/>
                  </a:moveTo>
                  <a:cubicBezTo>
                    <a:pt x="51" y="98"/>
                    <a:pt x="51" y="98"/>
                    <a:pt x="51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6" y="95"/>
                    <a:pt x="8" y="95"/>
                    <a:pt x="10" y="94"/>
                  </a:cubicBezTo>
                  <a:cubicBezTo>
                    <a:pt x="11" y="93"/>
                    <a:pt x="12" y="92"/>
                    <a:pt x="13" y="90"/>
                  </a:cubicBezTo>
                  <a:cubicBezTo>
                    <a:pt x="13" y="89"/>
                    <a:pt x="14" y="86"/>
                    <a:pt x="14" y="81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2"/>
                    <a:pt x="13" y="9"/>
                    <a:pt x="13" y="7"/>
                  </a:cubicBezTo>
                  <a:cubicBezTo>
                    <a:pt x="12" y="6"/>
                    <a:pt x="11" y="5"/>
                    <a:pt x="10" y="4"/>
                  </a:cubicBezTo>
                  <a:cubicBezTo>
                    <a:pt x="8" y="3"/>
                    <a:pt x="6" y="3"/>
                    <a:pt x="3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5" y="3"/>
                    <a:pt x="43" y="3"/>
                    <a:pt x="41" y="4"/>
                  </a:cubicBezTo>
                  <a:cubicBezTo>
                    <a:pt x="40" y="5"/>
                    <a:pt x="39" y="6"/>
                    <a:pt x="38" y="8"/>
                  </a:cubicBezTo>
                  <a:cubicBezTo>
                    <a:pt x="37" y="9"/>
                    <a:pt x="37" y="12"/>
                    <a:pt x="37" y="17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37" y="86"/>
                    <a:pt x="37" y="89"/>
                    <a:pt x="38" y="91"/>
                  </a:cubicBezTo>
                  <a:cubicBezTo>
                    <a:pt x="38" y="92"/>
                    <a:pt x="40" y="93"/>
                    <a:pt x="41" y="94"/>
                  </a:cubicBezTo>
                  <a:cubicBezTo>
                    <a:pt x="43" y="95"/>
                    <a:pt x="45" y="95"/>
                    <a:pt x="48" y="95"/>
                  </a:cubicBezTo>
                  <a:lnTo>
                    <a:pt x="51" y="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76"/>
            <p:cNvSpPr/>
            <p:nvPr/>
          </p:nvSpPr>
          <p:spPr bwMode="auto">
            <a:xfrm>
              <a:off x="-2552700" y="3965575"/>
              <a:ext cx="390525" cy="376238"/>
            </a:xfrm>
            <a:custGeom>
              <a:avLst/>
              <a:gdLst>
                <a:gd name="T0" fmla="*/ 104 w 104"/>
                <a:gd name="T1" fmla="*/ 0 h 100"/>
                <a:gd name="T2" fmla="*/ 104 w 104"/>
                <a:gd name="T3" fmla="*/ 3 h 100"/>
                <a:gd name="T4" fmla="*/ 94 w 104"/>
                <a:gd name="T5" fmla="*/ 8 h 100"/>
                <a:gd name="T6" fmla="*/ 85 w 104"/>
                <a:gd name="T7" fmla="*/ 25 h 100"/>
                <a:gd name="T8" fmla="*/ 51 w 104"/>
                <a:gd name="T9" fmla="*/ 100 h 100"/>
                <a:gd name="T10" fmla="*/ 49 w 104"/>
                <a:gd name="T11" fmla="*/ 100 h 100"/>
                <a:gd name="T12" fmla="*/ 15 w 104"/>
                <a:gd name="T13" fmla="*/ 22 h 100"/>
                <a:gd name="T14" fmla="*/ 7 w 104"/>
                <a:gd name="T15" fmla="*/ 6 h 100"/>
                <a:gd name="T16" fmla="*/ 0 w 104"/>
                <a:gd name="T17" fmla="*/ 3 h 100"/>
                <a:gd name="T18" fmla="*/ 0 w 104"/>
                <a:gd name="T19" fmla="*/ 0 h 100"/>
                <a:gd name="T20" fmla="*/ 46 w 104"/>
                <a:gd name="T21" fmla="*/ 0 h 100"/>
                <a:gd name="T22" fmla="*/ 46 w 104"/>
                <a:gd name="T23" fmla="*/ 3 h 100"/>
                <a:gd name="T24" fmla="*/ 45 w 104"/>
                <a:gd name="T25" fmla="*/ 3 h 100"/>
                <a:gd name="T26" fmla="*/ 36 w 104"/>
                <a:gd name="T27" fmla="*/ 4 h 100"/>
                <a:gd name="T28" fmla="*/ 35 w 104"/>
                <a:gd name="T29" fmla="*/ 7 h 100"/>
                <a:gd name="T30" fmla="*/ 35 w 104"/>
                <a:gd name="T31" fmla="*/ 11 h 100"/>
                <a:gd name="T32" fmla="*/ 39 w 104"/>
                <a:gd name="T33" fmla="*/ 20 h 100"/>
                <a:gd name="T34" fmla="*/ 60 w 104"/>
                <a:gd name="T35" fmla="*/ 69 h 100"/>
                <a:gd name="T36" fmla="*/ 79 w 104"/>
                <a:gd name="T37" fmla="*/ 25 h 100"/>
                <a:gd name="T38" fmla="*/ 84 w 104"/>
                <a:gd name="T39" fmla="*/ 15 h 100"/>
                <a:gd name="T40" fmla="*/ 84 w 104"/>
                <a:gd name="T41" fmla="*/ 10 h 100"/>
                <a:gd name="T42" fmla="*/ 83 w 104"/>
                <a:gd name="T43" fmla="*/ 6 h 100"/>
                <a:gd name="T44" fmla="*/ 80 w 104"/>
                <a:gd name="T45" fmla="*/ 4 h 100"/>
                <a:gd name="T46" fmla="*/ 72 w 104"/>
                <a:gd name="T47" fmla="*/ 3 h 100"/>
                <a:gd name="T48" fmla="*/ 72 w 104"/>
                <a:gd name="T49" fmla="*/ 0 h 100"/>
                <a:gd name="T50" fmla="*/ 104 w 104"/>
                <a:gd name="T5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4" h="100">
                  <a:moveTo>
                    <a:pt x="104" y="0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0" y="3"/>
                    <a:pt x="97" y="5"/>
                    <a:pt x="94" y="8"/>
                  </a:cubicBezTo>
                  <a:cubicBezTo>
                    <a:pt x="92" y="11"/>
                    <a:pt x="89" y="16"/>
                    <a:pt x="85" y="25"/>
                  </a:cubicBezTo>
                  <a:cubicBezTo>
                    <a:pt x="51" y="100"/>
                    <a:pt x="51" y="100"/>
                    <a:pt x="51" y="100"/>
                  </a:cubicBezTo>
                  <a:cubicBezTo>
                    <a:pt x="49" y="100"/>
                    <a:pt x="49" y="100"/>
                    <a:pt x="49" y="100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1" y="13"/>
                    <a:pt x="9" y="7"/>
                    <a:pt x="7" y="6"/>
                  </a:cubicBezTo>
                  <a:cubicBezTo>
                    <a:pt x="6" y="4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1" y="3"/>
                    <a:pt x="38" y="3"/>
                    <a:pt x="36" y="4"/>
                  </a:cubicBezTo>
                  <a:cubicBezTo>
                    <a:pt x="35" y="5"/>
                    <a:pt x="35" y="6"/>
                    <a:pt x="35" y="7"/>
                  </a:cubicBezTo>
                  <a:cubicBezTo>
                    <a:pt x="35" y="8"/>
                    <a:pt x="35" y="9"/>
                    <a:pt x="35" y="11"/>
                  </a:cubicBezTo>
                  <a:cubicBezTo>
                    <a:pt x="36" y="12"/>
                    <a:pt x="37" y="15"/>
                    <a:pt x="39" y="20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82" y="20"/>
                    <a:pt x="83" y="17"/>
                    <a:pt x="84" y="15"/>
                  </a:cubicBezTo>
                  <a:cubicBezTo>
                    <a:pt x="84" y="13"/>
                    <a:pt x="84" y="12"/>
                    <a:pt x="84" y="10"/>
                  </a:cubicBezTo>
                  <a:cubicBezTo>
                    <a:pt x="84" y="9"/>
                    <a:pt x="84" y="8"/>
                    <a:pt x="83" y="6"/>
                  </a:cubicBezTo>
                  <a:cubicBezTo>
                    <a:pt x="82" y="5"/>
                    <a:pt x="81" y="5"/>
                    <a:pt x="80" y="4"/>
                  </a:cubicBezTo>
                  <a:cubicBezTo>
                    <a:pt x="78" y="3"/>
                    <a:pt x="75" y="3"/>
                    <a:pt x="72" y="3"/>
                  </a:cubicBezTo>
                  <a:cubicBezTo>
                    <a:pt x="72" y="0"/>
                    <a:pt x="72" y="0"/>
                    <a:pt x="72" y="0"/>
                  </a:cubicBezTo>
                  <a:lnTo>
                    <a:pt x="1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77"/>
            <p:cNvSpPr/>
            <p:nvPr/>
          </p:nvSpPr>
          <p:spPr bwMode="auto">
            <a:xfrm>
              <a:off x="-2147888" y="3965575"/>
              <a:ext cx="334963" cy="368300"/>
            </a:xfrm>
            <a:custGeom>
              <a:avLst/>
              <a:gdLst>
                <a:gd name="T0" fmla="*/ 38 w 89"/>
                <a:gd name="T1" fmla="*/ 6 h 98"/>
                <a:gd name="T2" fmla="*/ 38 w 89"/>
                <a:gd name="T3" fmla="*/ 46 h 98"/>
                <a:gd name="T4" fmla="*/ 40 w 89"/>
                <a:gd name="T5" fmla="*/ 46 h 98"/>
                <a:gd name="T6" fmla="*/ 53 w 89"/>
                <a:gd name="T7" fmla="*/ 40 h 98"/>
                <a:gd name="T8" fmla="*/ 58 w 89"/>
                <a:gd name="T9" fmla="*/ 22 h 98"/>
                <a:gd name="T10" fmla="*/ 61 w 89"/>
                <a:gd name="T11" fmla="*/ 22 h 98"/>
                <a:gd name="T12" fmla="*/ 61 w 89"/>
                <a:gd name="T13" fmla="*/ 74 h 98"/>
                <a:gd name="T14" fmla="*/ 58 w 89"/>
                <a:gd name="T15" fmla="*/ 74 h 98"/>
                <a:gd name="T16" fmla="*/ 55 w 89"/>
                <a:gd name="T17" fmla="*/ 60 h 98"/>
                <a:gd name="T18" fmla="*/ 48 w 89"/>
                <a:gd name="T19" fmla="*/ 53 h 98"/>
                <a:gd name="T20" fmla="*/ 38 w 89"/>
                <a:gd name="T21" fmla="*/ 51 h 98"/>
                <a:gd name="T22" fmla="*/ 38 w 89"/>
                <a:gd name="T23" fmla="*/ 79 h 98"/>
                <a:gd name="T24" fmla="*/ 38 w 89"/>
                <a:gd name="T25" fmla="*/ 88 h 98"/>
                <a:gd name="T26" fmla="*/ 41 w 89"/>
                <a:gd name="T27" fmla="*/ 91 h 98"/>
                <a:gd name="T28" fmla="*/ 47 w 89"/>
                <a:gd name="T29" fmla="*/ 93 h 98"/>
                <a:gd name="T30" fmla="*/ 53 w 89"/>
                <a:gd name="T31" fmla="*/ 93 h 98"/>
                <a:gd name="T32" fmla="*/ 75 w 89"/>
                <a:gd name="T33" fmla="*/ 86 h 98"/>
                <a:gd name="T34" fmla="*/ 87 w 89"/>
                <a:gd name="T35" fmla="*/ 67 h 98"/>
                <a:gd name="T36" fmla="*/ 89 w 89"/>
                <a:gd name="T37" fmla="*/ 67 h 98"/>
                <a:gd name="T38" fmla="*/ 85 w 89"/>
                <a:gd name="T39" fmla="*/ 98 h 98"/>
                <a:gd name="T40" fmla="*/ 0 w 89"/>
                <a:gd name="T41" fmla="*/ 98 h 98"/>
                <a:gd name="T42" fmla="*/ 0 w 89"/>
                <a:gd name="T43" fmla="*/ 95 h 98"/>
                <a:gd name="T44" fmla="*/ 3 w 89"/>
                <a:gd name="T45" fmla="*/ 95 h 98"/>
                <a:gd name="T46" fmla="*/ 10 w 89"/>
                <a:gd name="T47" fmla="*/ 94 h 98"/>
                <a:gd name="T48" fmla="*/ 13 w 89"/>
                <a:gd name="T49" fmla="*/ 90 h 98"/>
                <a:gd name="T50" fmla="*/ 14 w 89"/>
                <a:gd name="T51" fmla="*/ 81 h 98"/>
                <a:gd name="T52" fmla="*/ 14 w 89"/>
                <a:gd name="T53" fmla="*/ 17 h 98"/>
                <a:gd name="T54" fmla="*/ 14 w 89"/>
                <a:gd name="T55" fmla="*/ 9 h 98"/>
                <a:gd name="T56" fmla="*/ 11 w 89"/>
                <a:gd name="T57" fmla="*/ 5 h 98"/>
                <a:gd name="T58" fmla="*/ 3 w 89"/>
                <a:gd name="T59" fmla="*/ 3 h 98"/>
                <a:gd name="T60" fmla="*/ 0 w 89"/>
                <a:gd name="T61" fmla="*/ 3 h 98"/>
                <a:gd name="T62" fmla="*/ 0 w 89"/>
                <a:gd name="T63" fmla="*/ 0 h 98"/>
                <a:gd name="T64" fmla="*/ 82 w 89"/>
                <a:gd name="T65" fmla="*/ 0 h 98"/>
                <a:gd name="T66" fmla="*/ 82 w 89"/>
                <a:gd name="T67" fmla="*/ 29 h 98"/>
                <a:gd name="T68" fmla="*/ 79 w 89"/>
                <a:gd name="T69" fmla="*/ 29 h 98"/>
                <a:gd name="T70" fmla="*/ 74 w 89"/>
                <a:gd name="T71" fmla="*/ 14 h 98"/>
                <a:gd name="T72" fmla="*/ 63 w 89"/>
                <a:gd name="T73" fmla="*/ 7 h 98"/>
                <a:gd name="T74" fmla="*/ 48 w 89"/>
                <a:gd name="T75" fmla="*/ 6 h 98"/>
                <a:gd name="T76" fmla="*/ 38 w 89"/>
                <a:gd name="T77" fmla="*/ 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9" h="98">
                  <a:moveTo>
                    <a:pt x="38" y="6"/>
                  </a:moveTo>
                  <a:cubicBezTo>
                    <a:pt x="38" y="46"/>
                    <a:pt x="38" y="46"/>
                    <a:pt x="38" y="46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46" y="46"/>
                    <a:pt x="50" y="44"/>
                    <a:pt x="53" y="40"/>
                  </a:cubicBezTo>
                  <a:cubicBezTo>
                    <a:pt x="56" y="36"/>
                    <a:pt x="58" y="30"/>
                    <a:pt x="58" y="22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1" y="74"/>
                    <a:pt x="61" y="74"/>
                    <a:pt x="61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8" y="68"/>
                    <a:pt x="57" y="64"/>
                    <a:pt x="55" y="60"/>
                  </a:cubicBezTo>
                  <a:cubicBezTo>
                    <a:pt x="53" y="56"/>
                    <a:pt x="51" y="54"/>
                    <a:pt x="48" y="53"/>
                  </a:cubicBezTo>
                  <a:cubicBezTo>
                    <a:pt x="46" y="52"/>
                    <a:pt x="42" y="51"/>
                    <a:pt x="38" y="51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8" y="84"/>
                    <a:pt x="38" y="87"/>
                    <a:pt x="38" y="88"/>
                  </a:cubicBezTo>
                  <a:cubicBezTo>
                    <a:pt x="39" y="90"/>
                    <a:pt x="40" y="91"/>
                    <a:pt x="41" y="91"/>
                  </a:cubicBezTo>
                  <a:cubicBezTo>
                    <a:pt x="42" y="92"/>
                    <a:pt x="44" y="93"/>
                    <a:pt x="47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62" y="93"/>
                    <a:pt x="69" y="90"/>
                    <a:pt x="75" y="86"/>
                  </a:cubicBezTo>
                  <a:cubicBezTo>
                    <a:pt x="80" y="82"/>
                    <a:pt x="84" y="76"/>
                    <a:pt x="87" y="67"/>
                  </a:cubicBezTo>
                  <a:cubicBezTo>
                    <a:pt x="89" y="67"/>
                    <a:pt x="89" y="67"/>
                    <a:pt x="89" y="67"/>
                  </a:cubicBezTo>
                  <a:cubicBezTo>
                    <a:pt x="85" y="98"/>
                    <a:pt x="85" y="98"/>
                    <a:pt x="85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6" y="95"/>
                    <a:pt x="9" y="95"/>
                    <a:pt x="10" y="94"/>
                  </a:cubicBezTo>
                  <a:cubicBezTo>
                    <a:pt x="12" y="93"/>
                    <a:pt x="13" y="92"/>
                    <a:pt x="13" y="90"/>
                  </a:cubicBezTo>
                  <a:cubicBezTo>
                    <a:pt x="14" y="89"/>
                    <a:pt x="14" y="86"/>
                    <a:pt x="14" y="81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2"/>
                    <a:pt x="14" y="10"/>
                    <a:pt x="14" y="9"/>
                  </a:cubicBezTo>
                  <a:cubicBezTo>
                    <a:pt x="13" y="7"/>
                    <a:pt x="12" y="6"/>
                    <a:pt x="11" y="5"/>
                  </a:cubicBezTo>
                  <a:cubicBezTo>
                    <a:pt x="9" y="3"/>
                    <a:pt x="7" y="3"/>
                    <a:pt x="3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2" y="29"/>
                    <a:pt x="82" y="29"/>
                    <a:pt x="82" y="29"/>
                  </a:cubicBezTo>
                  <a:cubicBezTo>
                    <a:pt x="79" y="29"/>
                    <a:pt x="79" y="29"/>
                    <a:pt x="79" y="29"/>
                  </a:cubicBezTo>
                  <a:cubicBezTo>
                    <a:pt x="78" y="22"/>
                    <a:pt x="76" y="17"/>
                    <a:pt x="74" y="14"/>
                  </a:cubicBezTo>
                  <a:cubicBezTo>
                    <a:pt x="71" y="11"/>
                    <a:pt x="67" y="8"/>
                    <a:pt x="63" y="7"/>
                  </a:cubicBezTo>
                  <a:cubicBezTo>
                    <a:pt x="60" y="6"/>
                    <a:pt x="55" y="6"/>
                    <a:pt x="48" y="6"/>
                  </a:cubicBezTo>
                  <a:lnTo>
                    <a:pt x="3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78"/>
            <p:cNvSpPr>
              <a:spLocks noEditPoints="1"/>
            </p:cNvSpPr>
            <p:nvPr/>
          </p:nvSpPr>
          <p:spPr bwMode="auto">
            <a:xfrm>
              <a:off x="-1776413" y="3965575"/>
              <a:ext cx="395288" cy="368300"/>
            </a:xfrm>
            <a:custGeom>
              <a:avLst/>
              <a:gdLst>
                <a:gd name="T0" fmla="*/ 36 w 105"/>
                <a:gd name="T1" fmla="*/ 53 h 98"/>
                <a:gd name="T2" fmla="*/ 36 w 105"/>
                <a:gd name="T3" fmla="*/ 81 h 98"/>
                <a:gd name="T4" fmla="*/ 37 w 105"/>
                <a:gd name="T5" fmla="*/ 91 h 98"/>
                <a:gd name="T6" fmla="*/ 41 w 105"/>
                <a:gd name="T7" fmla="*/ 94 h 98"/>
                <a:gd name="T8" fmla="*/ 50 w 105"/>
                <a:gd name="T9" fmla="*/ 95 h 98"/>
                <a:gd name="T10" fmla="*/ 50 w 105"/>
                <a:gd name="T11" fmla="*/ 98 h 98"/>
                <a:gd name="T12" fmla="*/ 0 w 105"/>
                <a:gd name="T13" fmla="*/ 98 h 98"/>
                <a:gd name="T14" fmla="*/ 0 w 105"/>
                <a:gd name="T15" fmla="*/ 95 h 98"/>
                <a:gd name="T16" fmla="*/ 9 w 105"/>
                <a:gd name="T17" fmla="*/ 94 h 98"/>
                <a:gd name="T18" fmla="*/ 12 w 105"/>
                <a:gd name="T19" fmla="*/ 91 h 98"/>
                <a:gd name="T20" fmla="*/ 13 w 105"/>
                <a:gd name="T21" fmla="*/ 81 h 98"/>
                <a:gd name="T22" fmla="*/ 13 w 105"/>
                <a:gd name="T23" fmla="*/ 17 h 98"/>
                <a:gd name="T24" fmla="*/ 12 w 105"/>
                <a:gd name="T25" fmla="*/ 7 h 98"/>
                <a:gd name="T26" fmla="*/ 9 w 105"/>
                <a:gd name="T27" fmla="*/ 4 h 98"/>
                <a:gd name="T28" fmla="*/ 0 w 105"/>
                <a:gd name="T29" fmla="*/ 3 h 98"/>
                <a:gd name="T30" fmla="*/ 0 w 105"/>
                <a:gd name="T31" fmla="*/ 0 h 98"/>
                <a:gd name="T32" fmla="*/ 45 w 105"/>
                <a:gd name="T33" fmla="*/ 0 h 98"/>
                <a:gd name="T34" fmla="*/ 71 w 105"/>
                <a:gd name="T35" fmla="*/ 3 h 98"/>
                <a:gd name="T36" fmla="*/ 85 w 105"/>
                <a:gd name="T37" fmla="*/ 12 h 98"/>
                <a:gd name="T38" fmla="*/ 90 w 105"/>
                <a:gd name="T39" fmla="*/ 27 h 98"/>
                <a:gd name="T40" fmla="*/ 82 w 105"/>
                <a:gd name="T41" fmla="*/ 45 h 98"/>
                <a:gd name="T42" fmla="*/ 68 w 105"/>
                <a:gd name="T43" fmla="*/ 52 h 98"/>
                <a:gd name="T44" fmla="*/ 92 w 105"/>
                <a:gd name="T45" fmla="*/ 85 h 98"/>
                <a:gd name="T46" fmla="*/ 98 w 105"/>
                <a:gd name="T47" fmla="*/ 93 h 98"/>
                <a:gd name="T48" fmla="*/ 105 w 105"/>
                <a:gd name="T49" fmla="*/ 95 h 98"/>
                <a:gd name="T50" fmla="*/ 105 w 105"/>
                <a:gd name="T51" fmla="*/ 98 h 98"/>
                <a:gd name="T52" fmla="*/ 74 w 105"/>
                <a:gd name="T53" fmla="*/ 98 h 98"/>
                <a:gd name="T54" fmla="*/ 43 w 105"/>
                <a:gd name="T55" fmla="*/ 53 h 98"/>
                <a:gd name="T56" fmla="*/ 36 w 105"/>
                <a:gd name="T57" fmla="*/ 53 h 98"/>
                <a:gd name="T58" fmla="*/ 36 w 105"/>
                <a:gd name="T59" fmla="*/ 5 h 98"/>
                <a:gd name="T60" fmla="*/ 36 w 105"/>
                <a:gd name="T61" fmla="*/ 48 h 98"/>
                <a:gd name="T62" fmla="*/ 40 w 105"/>
                <a:gd name="T63" fmla="*/ 48 h 98"/>
                <a:gd name="T64" fmla="*/ 55 w 105"/>
                <a:gd name="T65" fmla="*/ 46 h 98"/>
                <a:gd name="T66" fmla="*/ 63 w 105"/>
                <a:gd name="T67" fmla="*/ 40 h 98"/>
                <a:gd name="T68" fmla="*/ 66 w 105"/>
                <a:gd name="T69" fmla="*/ 27 h 98"/>
                <a:gd name="T70" fmla="*/ 61 w 105"/>
                <a:gd name="T71" fmla="*/ 11 h 98"/>
                <a:gd name="T72" fmla="*/ 44 w 105"/>
                <a:gd name="T73" fmla="*/ 5 h 98"/>
                <a:gd name="T74" fmla="*/ 36 w 105"/>
                <a:gd name="T75" fmla="*/ 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5" h="98">
                  <a:moveTo>
                    <a:pt x="36" y="53"/>
                  </a:moveTo>
                  <a:cubicBezTo>
                    <a:pt x="36" y="81"/>
                    <a:pt x="36" y="81"/>
                    <a:pt x="36" y="81"/>
                  </a:cubicBezTo>
                  <a:cubicBezTo>
                    <a:pt x="36" y="86"/>
                    <a:pt x="37" y="89"/>
                    <a:pt x="37" y="91"/>
                  </a:cubicBezTo>
                  <a:cubicBezTo>
                    <a:pt x="38" y="92"/>
                    <a:pt x="39" y="93"/>
                    <a:pt x="41" y="94"/>
                  </a:cubicBezTo>
                  <a:cubicBezTo>
                    <a:pt x="42" y="95"/>
                    <a:pt x="45" y="95"/>
                    <a:pt x="50" y="95"/>
                  </a:cubicBezTo>
                  <a:cubicBezTo>
                    <a:pt x="50" y="98"/>
                    <a:pt x="50" y="98"/>
                    <a:pt x="5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4" y="95"/>
                    <a:pt x="7" y="95"/>
                    <a:pt x="9" y="94"/>
                  </a:cubicBezTo>
                  <a:cubicBezTo>
                    <a:pt x="11" y="93"/>
                    <a:pt x="12" y="92"/>
                    <a:pt x="12" y="91"/>
                  </a:cubicBezTo>
                  <a:cubicBezTo>
                    <a:pt x="13" y="89"/>
                    <a:pt x="13" y="86"/>
                    <a:pt x="13" y="81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2"/>
                    <a:pt x="13" y="9"/>
                    <a:pt x="12" y="7"/>
                  </a:cubicBezTo>
                  <a:cubicBezTo>
                    <a:pt x="12" y="6"/>
                    <a:pt x="11" y="5"/>
                    <a:pt x="9" y="4"/>
                  </a:cubicBezTo>
                  <a:cubicBezTo>
                    <a:pt x="7" y="3"/>
                    <a:pt x="4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7" y="0"/>
                    <a:pt x="66" y="1"/>
                    <a:pt x="71" y="3"/>
                  </a:cubicBezTo>
                  <a:cubicBezTo>
                    <a:pt x="77" y="4"/>
                    <a:pt x="81" y="7"/>
                    <a:pt x="85" y="12"/>
                  </a:cubicBezTo>
                  <a:cubicBezTo>
                    <a:pt x="88" y="16"/>
                    <a:pt x="90" y="21"/>
                    <a:pt x="90" y="27"/>
                  </a:cubicBezTo>
                  <a:cubicBezTo>
                    <a:pt x="90" y="34"/>
                    <a:pt x="87" y="40"/>
                    <a:pt x="82" y="45"/>
                  </a:cubicBezTo>
                  <a:cubicBezTo>
                    <a:pt x="79" y="48"/>
                    <a:pt x="74" y="50"/>
                    <a:pt x="68" y="52"/>
                  </a:cubicBezTo>
                  <a:cubicBezTo>
                    <a:pt x="92" y="85"/>
                    <a:pt x="92" y="85"/>
                    <a:pt x="92" y="85"/>
                  </a:cubicBezTo>
                  <a:cubicBezTo>
                    <a:pt x="95" y="89"/>
                    <a:pt x="97" y="92"/>
                    <a:pt x="98" y="93"/>
                  </a:cubicBezTo>
                  <a:cubicBezTo>
                    <a:pt x="100" y="94"/>
                    <a:pt x="103" y="95"/>
                    <a:pt x="105" y="95"/>
                  </a:cubicBezTo>
                  <a:cubicBezTo>
                    <a:pt x="105" y="98"/>
                    <a:pt x="105" y="98"/>
                    <a:pt x="105" y="98"/>
                  </a:cubicBezTo>
                  <a:cubicBezTo>
                    <a:pt x="74" y="98"/>
                    <a:pt x="74" y="98"/>
                    <a:pt x="74" y="98"/>
                  </a:cubicBezTo>
                  <a:cubicBezTo>
                    <a:pt x="43" y="53"/>
                    <a:pt x="43" y="53"/>
                    <a:pt x="43" y="53"/>
                  </a:cubicBezTo>
                  <a:lnTo>
                    <a:pt x="36" y="53"/>
                  </a:lnTo>
                  <a:close/>
                  <a:moveTo>
                    <a:pt x="36" y="5"/>
                  </a:moveTo>
                  <a:cubicBezTo>
                    <a:pt x="36" y="48"/>
                    <a:pt x="36" y="48"/>
                    <a:pt x="36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7" y="48"/>
                    <a:pt x="52" y="48"/>
                    <a:pt x="55" y="46"/>
                  </a:cubicBezTo>
                  <a:cubicBezTo>
                    <a:pt x="59" y="45"/>
                    <a:pt x="61" y="43"/>
                    <a:pt x="63" y="40"/>
                  </a:cubicBezTo>
                  <a:cubicBezTo>
                    <a:pt x="65" y="37"/>
                    <a:pt x="66" y="32"/>
                    <a:pt x="66" y="27"/>
                  </a:cubicBezTo>
                  <a:cubicBezTo>
                    <a:pt x="66" y="20"/>
                    <a:pt x="64" y="14"/>
                    <a:pt x="61" y="11"/>
                  </a:cubicBezTo>
                  <a:cubicBezTo>
                    <a:pt x="57" y="7"/>
                    <a:pt x="52" y="5"/>
                    <a:pt x="44" y="5"/>
                  </a:cubicBezTo>
                  <a:lnTo>
                    <a:pt x="36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79"/>
            <p:cNvSpPr/>
            <p:nvPr/>
          </p:nvSpPr>
          <p:spPr bwMode="auto">
            <a:xfrm>
              <a:off x="-1358900" y="3957638"/>
              <a:ext cx="258763" cy="384175"/>
            </a:xfrm>
            <a:custGeom>
              <a:avLst/>
              <a:gdLst>
                <a:gd name="T0" fmla="*/ 62 w 69"/>
                <a:gd name="T1" fmla="*/ 0 h 102"/>
                <a:gd name="T2" fmla="*/ 63 w 69"/>
                <a:gd name="T3" fmla="*/ 32 h 102"/>
                <a:gd name="T4" fmla="*/ 60 w 69"/>
                <a:gd name="T5" fmla="*/ 32 h 102"/>
                <a:gd name="T6" fmla="*/ 50 w 69"/>
                <a:gd name="T7" fmla="*/ 13 h 102"/>
                <a:gd name="T8" fmla="*/ 32 w 69"/>
                <a:gd name="T9" fmla="*/ 5 h 102"/>
                <a:gd name="T10" fmla="*/ 20 w 69"/>
                <a:gd name="T11" fmla="*/ 9 h 102"/>
                <a:gd name="T12" fmla="*/ 16 w 69"/>
                <a:gd name="T13" fmla="*/ 18 h 102"/>
                <a:gd name="T14" fmla="*/ 18 w 69"/>
                <a:gd name="T15" fmla="*/ 24 h 102"/>
                <a:gd name="T16" fmla="*/ 24 w 69"/>
                <a:gd name="T17" fmla="*/ 31 h 102"/>
                <a:gd name="T18" fmla="*/ 40 w 69"/>
                <a:gd name="T19" fmla="*/ 39 h 102"/>
                <a:gd name="T20" fmla="*/ 63 w 69"/>
                <a:gd name="T21" fmla="*/ 55 h 102"/>
                <a:gd name="T22" fmla="*/ 69 w 69"/>
                <a:gd name="T23" fmla="*/ 72 h 102"/>
                <a:gd name="T24" fmla="*/ 60 w 69"/>
                <a:gd name="T25" fmla="*/ 93 h 102"/>
                <a:gd name="T26" fmla="*/ 35 w 69"/>
                <a:gd name="T27" fmla="*/ 102 h 102"/>
                <a:gd name="T28" fmla="*/ 27 w 69"/>
                <a:gd name="T29" fmla="*/ 101 h 102"/>
                <a:gd name="T30" fmla="*/ 16 w 69"/>
                <a:gd name="T31" fmla="*/ 98 h 102"/>
                <a:gd name="T32" fmla="*/ 11 w 69"/>
                <a:gd name="T33" fmla="*/ 96 h 102"/>
                <a:gd name="T34" fmla="*/ 7 w 69"/>
                <a:gd name="T35" fmla="*/ 98 h 102"/>
                <a:gd name="T36" fmla="*/ 3 w 69"/>
                <a:gd name="T37" fmla="*/ 102 h 102"/>
                <a:gd name="T38" fmla="*/ 0 w 69"/>
                <a:gd name="T39" fmla="*/ 102 h 102"/>
                <a:gd name="T40" fmla="*/ 0 w 69"/>
                <a:gd name="T41" fmla="*/ 65 h 102"/>
                <a:gd name="T42" fmla="*/ 3 w 69"/>
                <a:gd name="T43" fmla="*/ 65 h 102"/>
                <a:gd name="T44" fmla="*/ 15 w 69"/>
                <a:gd name="T45" fmla="*/ 89 h 102"/>
                <a:gd name="T46" fmla="*/ 35 w 69"/>
                <a:gd name="T47" fmla="*/ 97 h 102"/>
                <a:gd name="T48" fmla="*/ 48 w 69"/>
                <a:gd name="T49" fmla="*/ 93 h 102"/>
                <a:gd name="T50" fmla="*/ 53 w 69"/>
                <a:gd name="T51" fmla="*/ 83 h 102"/>
                <a:gd name="T52" fmla="*/ 51 w 69"/>
                <a:gd name="T53" fmla="*/ 76 h 102"/>
                <a:gd name="T54" fmla="*/ 45 w 69"/>
                <a:gd name="T55" fmla="*/ 70 h 102"/>
                <a:gd name="T56" fmla="*/ 32 w 69"/>
                <a:gd name="T57" fmla="*/ 62 h 102"/>
                <a:gd name="T58" fmla="*/ 13 w 69"/>
                <a:gd name="T59" fmla="*/ 51 h 102"/>
                <a:gd name="T60" fmla="*/ 4 w 69"/>
                <a:gd name="T61" fmla="*/ 41 h 102"/>
                <a:gd name="T62" fmla="*/ 1 w 69"/>
                <a:gd name="T63" fmla="*/ 28 h 102"/>
                <a:gd name="T64" fmla="*/ 9 w 69"/>
                <a:gd name="T65" fmla="*/ 8 h 102"/>
                <a:gd name="T66" fmla="*/ 31 w 69"/>
                <a:gd name="T67" fmla="*/ 0 h 102"/>
                <a:gd name="T68" fmla="*/ 40 w 69"/>
                <a:gd name="T69" fmla="*/ 1 h 102"/>
                <a:gd name="T70" fmla="*/ 48 w 69"/>
                <a:gd name="T71" fmla="*/ 4 h 102"/>
                <a:gd name="T72" fmla="*/ 55 w 69"/>
                <a:gd name="T73" fmla="*/ 7 h 102"/>
                <a:gd name="T74" fmla="*/ 58 w 69"/>
                <a:gd name="T75" fmla="*/ 5 h 102"/>
                <a:gd name="T76" fmla="*/ 60 w 69"/>
                <a:gd name="T77" fmla="*/ 0 h 102"/>
                <a:gd name="T78" fmla="*/ 62 w 69"/>
                <a:gd name="T7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9" h="102">
                  <a:moveTo>
                    <a:pt x="62" y="0"/>
                  </a:moveTo>
                  <a:cubicBezTo>
                    <a:pt x="63" y="32"/>
                    <a:pt x="63" y="32"/>
                    <a:pt x="63" y="32"/>
                  </a:cubicBezTo>
                  <a:cubicBezTo>
                    <a:pt x="60" y="32"/>
                    <a:pt x="60" y="32"/>
                    <a:pt x="60" y="32"/>
                  </a:cubicBezTo>
                  <a:cubicBezTo>
                    <a:pt x="59" y="24"/>
                    <a:pt x="55" y="18"/>
                    <a:pt x="50" y="13"/>
                  </a:cubicBezTo>
                  <a:cubicBezTo>
                    <a:pt x="44" y="8"/>
                    <a:pt x="38" y="5"/>
                    <a:pt x="32" y="5"/>
                  </a:cubicBezTo>
                  <a:cubicBezTo>
                    <a:pt x="27" y="5"/>
                    <a:pt x="23" y="7"/>
                    <a:pt x="20" y="9"/>
                  </a:cubicBezTo>
                  <a:cubicBezTo>
                    <a:pt x="18" y="12"/>
                    <a:pt x="16" y="15"/>
                    <a:pt x="16" y="18"/>
                  </a:cubicBezTo>
                  <a:cubicBezTo>
                    <a:pt x="16" y="20"/>
                    <a:pt x="17" y="22"/>
                    <a:pt x="18" y="24"/>
                  </a:cubicBezTo>
                  <a:cubicBezTo>
                    <a:pt x="19" y="26"/>
                    <a:pt x="21" y="29"/>
                    <a:pt x="24" y="31"/>
                  </a:cubicBezTo>
                  <a:cubicBezTo>
                    <a:pt x="27" y="32"/>
                    <a:pt x="32" y="35"/>
                    <a:pt x="40" y="39"/>
                  </a:cubicBezTo>
                  <a:cubicBezTo>
                    <a:pt x="52" y="45"/>
                    <a:pt x="59" y="50"/>
                    <a:pt x="63" y="55"/>
                  </a:cubicBezTo>
                  <a:cubicBezTo>
                    <a:pt x="67" y="60"/>
                    <a:pt x="69" y="66"/>
                    <a:pt x="69" y="72"/>
                  </a:cubicBezTo>
                  <a:cubicBezTo>
                    <a:pt x="69" y="81"/>
                    <a:pt x="66" y="88"/>
                    <a:pt x="60" y="93"/>
                  </a:cubicBezTo>
                  <a:cubicBezTo>
                    <a:pt x="53" y="99"/>
                    <a:pt x="45" y="102"/>
                    <a:pt x="35" y="102"/>
                  </a:cubicBezTo>
                  <a:cubicBezTo>
                    <a:pt x="32" y="102"/>
                    <a:pt x="29" y="102"/>
                    <a:pt x="27" y="101"/>
                  </a:cubicBezTo>
                  <a:cubicBezTo>
                    <a:pt x="24" y="101"/>
                    <a:pt x="20" y="100"/>
                    <a:pt x="16" y="98"/>
                  </a:cubicBezTo>
                  <a:cubicBezTo>
                    <a:pt x="14" y="97"/>
                    <a:pt x="12" y="96"/>
                    <a:pt x="11" y="96"/>
                  </a:cubicBezTo>
                  <a:cubicBezTo>
                    <a:pt x="9" y="96"/>
                    <a:pt x="8" y="97"/>
                    <a:pt x="7" y="98"/>
                  </a:cubicBezTo>
                  <a:cubicBezTo>
                    <a:pt x="5" y="99"/>
                    <a:pt x="4" y="100"/>
                    <a:pt x="3" y="10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5" y="76"/>
                    <a:pt x="9" y="84"/>
                    <a:pt x="15" y="89"/>
                  </a:cubicBezTo>
                  <a:cubicBezTo>
                    <a:pt x="21" y="95"/>
                    <a:pt x="28" y="97"/>
                    <a:pt x="35" y="97"/>
                  </a:cubicBezTo>
                  <a:cubicBezTo>
                    <a:pt x="40" y="97"/>
                    <a:pt x="45" y="96"/>
                    <a:pt x="48" y="93"/>
                  </a:cubicBezTo>
                  <a:cubicBezTo>
                    <a:pt x="51" y="90"/>
                    <a:pt x="53" y="87"/>
                    <a:pt x="53" y="83"/>
                  </a:cubicBezTo>
                  <a:cubicBezTo>
                    <a:pt x="53" y="80"/>
                    <a:pt x="52" y="78"/>
                    <a:pt x="51" y="76"/>
                  </a:cubicBezTo>
                  <a:cubicBezTo>
                    <a:pt x="50" y="74"/>
                    <a:pt x="48" y="72"/>
                    <a:pt x="45" y="70"/>
                  </a:cubicBezTo>
                  <a:cubicBezTo>
                    <a:pt x="43" y="68"/>
                    <a:pt x="38" y="65"/>
                    <a:pt x="32" y="62"/>
                  </a:cubicBezTo>
                  <a:cubicBezTo>
                    <a:pt x="23" y="58"/>
                    <a:pt x="17" y="54"/>
                    <a:pt x="13" y="51"/>
                  </a:cubicBezTo>
                  <a:cubicBezTo>
                    <a:pt x="9" y="48"/>
                    <a:pt x="6" y="44"/>
                    <a:pt x="4" y="41"/>
                  </a:cubicBezTo>
                  <a:cubicBezTo>
                    <a:pt x="2" y="37"/>
                    <a:pt x="1" y="33"/>
                    <a:pt x="1" y="28"/>
                  </a:cubicBezTo>
                  <a:cubicBezTo>
                    <a:pt x="1" y="20"/>
                    <a:pt x="3" y="14"/>
                    <a:pt x="9" y="8"/>
                  </a:cubicBezTo>
                  <a:cubicBezTo>
                    <a:pt x="15" y="3"/>
                    <a:pt x="22" y="0"/>
                    <a:pt x="31" y="0"/>
                  </a:cubicBezTo>
                  <a:cubicBezTo>
                    <a:pt x="34" y="0"/>
                    <a:pt x="37" y="0"/>
                    <a:pt x="40" y="1"/>
                  </a:cubicBezTo>
                  <a:cubicBezTo>
                    <a:pt x="42" y="2"/>
                    <a:pt x="45" y="3"/>
                    <a:pt x="48" y="4"/>
                  </a:cubicBezTo>
                  <a:cubicBezTo>
                    <a:pt x="52" y="6"/>
                    <a:pt x="54" y="7"/>
                    <a:pt x="55" y="7"/>
                  </a:cubicBezTo>
                  <a:cubicBezTo>
                    <a:pt x="56" y="7"/>
                    <a:pt x="57" y="6"/>
                    <a:pt x="58" y="5"/>
                  </a:cubicBezTo>
                  <a:cubicBezTo>
                    <a:pt x="59" y="5"/>
                    <a:pt x="60" y="3"/>
                    <a:pt x="60" y="0"/>
                  </a:cubicBezTo>
                  <a:lnTo>
                    <a:pt x="6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80"/>
            <p:cNvSpPr/>
            <p:nvPr/>
          </p:nvSpPr>
          <p:spPr bwMode="auto">
            <a:xfrm>
              <a:off x="-1066800" y="3965575"/>
              <a:ext cx="192088" cy="368300"/>
            </a:xfrm>
            <a:custGeom>
              <a:avLst/>
              <a:gdLst>
                <a:gd name="T0" fmla="*/ 51 w 51"/>
                <a:gd name="T1" fmla="*/ 95 h 98"/>
                <a:gd name="T2" fmla="*/ 51 w 51"/>
                <a:gd name="T3" fmla="*/ 98 h 98"/>
                <a:gd name="T4" fmla="*/ 0 w 51"/>
                <a:gd name="T5" fmla="*/ 98 h 98"/>
                <a:gd name="T6" fmla="*/ 0 w 51"/>
                <a:gd name="T7" fmla="*/ 95 h 98"/>
                <a:gd name="T8" fmla="*/ 3 w 51"/>
                <a:gd name="T9" fmla="*/ 95 h 98"/>
                <a:gd name="T10" fmla="*/ 10 w 51"/>
                <a:gd name="T11" fmla="*/ 94 h 98"/>
                <a:gd name="T12" fmla="*/ 13 w 51"/>
                <a:gd name="T13" fmla="*/ 90 h 98"/>
                <a:gd name="T14" fmla="*/ 14 w 51"/>
                <a:gd name="T15" fmla="*/ 81 h 98"/>
                <a:gd name="T16" fmla="*/ 14 w 51"/>
                <a:gd name="T17" fmla="*/ 17 h 98"/>
                <a:gd name="T18" fmla="*/ 13 w 51"/>
                <a:gd name="T19" fmla="*/ 7 h 98"/>
                <a:gd name="T20" fmla="*/ 10 w 51"/>
                <a:gd name="T21" fmla="*/ 4 h 98"/>
                <a:gd name="T22" fmla="*/ 3 w 51"/>
                <a:gd name="T23" fmla="*/ 3 h 98"/>
                <a:gd name="T24" fmla="*/ 0 w 51"/>
                <a:gd name="T25" fmla="*/ 3 h 98"/>
                <a:gd name="T26" fmla="*/ 0 w 51"/>
                <a:gd name="T27" fmla="*/ 0 h 98"/>
                <a:gd name="T28" fmla="*/ 51 w 51"/>
                <a:gd name="T29" fmla="*/ 0 h 98"/>
                <a:gd name="T30" fmla="*/ 51 w 51"/>
                <a:gd name="T31" fmla="*/ 3 h 98"/>
                <a:gd name="T32" fmla="*/ 48 w 51"/>
                <a:gd name="T33" fmla="*/ 3 h 98"/>
                <a:gd name="T34" fmla="*/ 41 w 51"/>
                <a:gd name="T35" fmla="*/ 4 h 98"/>
                <a:gd name="T36" fmla="*/ 38 w 51"/>
                <a:gd name="T37" fmla="*/ 8 h 98"/>
                <a:gd name="T38" fmla="*/ 37 w 51"/>
                <a:gd name="T39" fmla="*/ 17 h 98"/>
                <a:gd name="T40" fmla="*/ 37 w 51"/>
                <a:gd name="T41" fmla="*/ 81 h 98"/>
                <a:gd name="T42" fmla="*/ 38 w 51"/>
                <a:gd name="T43" fmla="*/ 91 h 98"/>
                <a:gd name="T44" fmla="*/ 42 w 51"/>
                <a:gd name="T45" fmla="*/ 94 h 98"/>
                <a:gd name="T46" fmla="*/ 48 w 51"/>
                <a:gd name="T47" fmla="*/ 95 h 98"/>
                <a:gd name="T48" fmla="*/ 51 w 51"/>
                <a:gd name="T49" fmla="*/ 95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" h="98">
                  <a:moveTo>
                    <a:pt x="51" y="95"/>
                  </a:moveTo>
                  <a:cubicBezTo>
                    <a:pt x="51" y="98"/>
                    <a:pt x="51" y="98"/>
                    <a:pt x="51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6" y="95"/>
                    <a:pt x="8" y="95"/>
                    <a:pt x="10" y="94"/>
                  </a:cubicBezTo>
                  <a:cubicBezTo>
                    <a:pt x="11" y="93"/>
                    <a:pt x="12" y="92"/>
                    <a:pt x="13" y="90"/>
                  </a:cubicBezTo>
                  <a:cubicBezTo>
                    <a:pt x="14" y="89"/>
                    <a:pt x="14" y="86"/>
                    <a:pt x="14" y="81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2"/>
                    <a:pt x="14" y="9"/>
                    <a:pt x="13" y="7"/>
                  </a:cubicBezTo>
                  <a:cubicBezTo>
                    <a:pt x="13" y="6"/>
                    <a:pt x="12" y="5"/>
                    <a:pt x="10" y="4"/>
                  </a:cubicBezTo>
                  <a:cubicBezTo>
                    <a:pt x="8" y="3"/>
                    <a:pt x="6" y="3"/>
                    <a:pt x="3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5" y="3"/>
                    <a:pt x="43" y="3"/>
                    <a:pt x="41" y="4"/>
                  </a:cubicBezTo>
                  <a:cubicBezTo>
                    <a:pt x="40" y="5"/>
                    <a:pt x="39" y="6"/>
                    <a:pt x="38" y="8"/>
                  </a:cubicBezTo>
                  <a:cubicBezTo>
                    <a:pt x="38" y="9"/>
                    <a:pt x="37" y="12"/>
                    <a:pt x="37" y="17"/>
                  </a:cubicBezTo>
                  <a:cubicBezTo>
                    <a:pt x="37" y="81"/>
                    <a:pt x="37" y="81"/>
                    <a:pt x="37" y="81"/>
                  </a:cubicBezTo>
                  <a:cubicBezTo>
                    <a:pt x="37" y="86"/>
                    <a:pt x="38" y="89"/>
                    <a:pt x="38" y="91"/>
                  </a:cubicBezTo>
                  <a:cubicBezTo>
                    <a:pt x="39" y="92"/>
                    <a:pt x="40" y="93"/>
                    <a:pt x="42" y="94"/>
                  </a:cubicBezTo>
                  <a:cubicBezTo>
                    <a:pt x="43" y="95"/>
                    <a:pt x="45" y="95"/>
                    <a:pt x="48" y="95"/>
                  </a:cubicBezTo>
                  <a:lnTo>
                    <a:pt x="51" y="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81"/>
            <p:cNvSpPr/>
            <p:nvPr/>
          </p:nvSpPr>
          <p:spPr bwMode="auto">
            <a:xfrm>
              <a:off x="-841375" y="3965575"/>
              <a:ext cx="330200" cy="368300"/>
            </a:xfrm>
            <a:custGeom>
              <a:avLst/>
              <a:gdLst>
                <a:gd name="T0" fmla="*/ 88 w 88"/>
                <a:gd name="T1" fmla="*/ 0 h 98"/>
                <a:gd name="T2" fmla="*/ 88 w 88"/>
                <a:gd name="T3" fmla="*/ 27 h 98"/>
                <a:gd name="T4" fmla="*/ 85 w 88"/>
                <a:gd name="T5" fmla="*/ 27 h 98"/>
                <a:gd name="T6" fmla="*/ 80 w 88"/>
                <a:gd name="T7" fmla="*/ 13 h 98"/>
                <a:gd name="T8" fmla="*/ 73 w 88"/>
                <a:gd name="T9" fmla="*/ 7 h 98"/>
                <a:gd name="T10" fmla="*/ 63 w 88"/>
                <a:gd name="T11" fmla="*/ 6 h 98"/>
                <a:gd name="T12" fmla="*/ 56 w 88"/>
                <a:gd name="T13" fmla="*/ 6 h 98"/>
                <a:gd name="T14" fmla="*/ 56 w 88"/>
                <a:gd name="T15" fmla="*/ 81 h 98"/>
                <a:gd name="T16" fmla="*/ 57 w 88"/>
                <a:gd name="T17" fmla="*/ 91 h 98"/>
                <a:gd name="T18" fmla="*/ 60 w 88"/>
                <a:gd name="T19" fmla="*/ 94 h 98"/>
                <a:gd name="T20" fmla="*/ 66 w 88"/>
                <a:gd name="T21" fmla="*/ 95 h 98"/>
                <a:gd name="T22" fmla="*/ 70 w 88"/>
                <a:gd name="T23" fmla="*/ 95 h 98"/>
                <a:gd name="T24" fmla="*/ 70 w 88"/>
                <a:gd name="T25" fmla="*/ 98 h 98"/>
                <a:gd name="T26" fmla="*/ 18 w 88"/>
                <a:gd name="T27" fmla="*/ 98 h 98"/>
                <a:gd name="T28" fmla="*/ 18 w 88"/>
                <a:gd name="T29" fmla="*/ 95 h 98"/>
                <a:gd name="T30" fmla="*/ 22 w 88"/>
                <a:gd name="T31" fmla="*/ 95 h 98"/>
                <a:gd name="T32" fmla="*/ 28 w 88"/>
                <a:gd name="T33" fmla="*/ 94 h 98"/>
                <a:gd name="T34" fmla="*/ 31 w 88"/>
                <a:gd name="T35" fmla="*/ 90 h 98"/>
                <a:gd name="T36" fmla="*/ 32 w 88"/>
                <a:gd name="T37" fmla="*/ 81 h 98"/>
                <a:gd name="T38" fmla="*/ 32 w 88"/>
                <a:gd name="T39" fmla="*/ 6 h 98"/>
                <a:gd name="T40" fmla="*/ 25 w 88"/>
                <a:gd name="T41" fmla="*/ 6 h 98"/>
                <a:gd name="T42" fmla="*/ 11 w 88"/>
                <a:gd name="T43" fmla="*/ 10 h 98"/>
                <a:gd name="T44" fmla="*/ 3 w 88"/>
                <a:gd name="T45" fmla="*/ 27 h 98"/>
                <a:gd name="T46" fmla="*/ 0 w 88"/>
                <a:gd name="T47" fmla="*/ 27 h 98"/>
                <a:gd name="T48" fmla="*/ 0 w 88"/>
                <a:gd name="T49" fmla="*/ 0 h 98"/>
                <a:gd name="T50" fmla="*/ 88 w 88"/>
                <a:gd name="T5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8" h="98">
                  <a:moveTo>
                    <a:pt x="88" y="0"/>
                  </a:moveTo>
                  <a:cubicBezTo>
                    <a:pt x="88" y="27"/>
                    <a:pt x="88" y="27"/>
                    <a:pt x="88" y="27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4" y="20"/>
                    <a:pt x="82" y="16"/>
                    <a:pt x="80" y="13"/>
                  </a:cubicBezTo>
                  <a:cubicBezTo>
                    <a:pt x="78" y="11"/>
                    <a:pt x="76" y="9"/>
                    <a:pt x="73" y="7"/>
                  </a:cubicBezTo>
                  <a:cubicBezTo>
                    <a:pt x="71" y="6"/>
                    <a:pt x="68" y="6"/>
                    <a:pt x="63" y="6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6" y="86"/>
                    <a:pt x="56" y="89"/>
                    <a:pt x="57" y="91"/>
                  </a:cubicBezTo>
                  <a:cubicBezTo>
                    <a:pt x="57" y="92"/>
                    <a:pt x="58" y="93"/>
                    <a:pt x="60" y="94"/>
                  </a:cubicBezTo>
                  <a:cubicBezTo>
                    <a:pt x="61" y="95"/>
                    <a:pt x="64" y="95"/>
                    <a:pt x="66" y="95"/>
                  </a:cubicBezTo>
                  <a:cubicBezTo>
                    <a:pt x="70" y="95"/>
                    <a:pt x="70" y="95"/>
                    <a:pt x="70" y="95"/>
                  </a:cubicBezTo>
                  <a:cubicBezTo>
                    <a:pt x="70" y="98"/>
                    <a:pt x="70" y="98"/>
                    <a:pt x="70" y="98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95"/>
                    <a:pt x="18" y="95"/>
                    <a:pt x="18" y="95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24" y="95"/>
                    <a:pt x="27" y="95"/>
                    <a:pt x="28" y="94"/>
                  </a:cubicBezTo>
                  <a:cubicBezTo>
                    <a:pt x="30" y="93"/>
                    <a:pt x="31" y="92"/>
                    <a:pt x="31" y="90"/>
                  </a:cubicBezTo>
                  <a:cubicBezTo>
                    <a:pt x="32" y="89"/>
                    <a:pt x="32" y="86"/>
                    <a:pt x="32" y="81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19" y="6"/>
                    <a:pt x="14" y="7"/>
                    <a:pt x="11" y="10"/>
                  </a:cubicBezTo>
                  <a:cubicBezTo>
                    <a:pt x="7" y="14"/>
                    <a:pt x="4" y="19"/>
                    <a:pt x="3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82"/>
            <p:cNvSpPr/>
            <p:nvPr/>
          </p:nvSpPr>
          <p:spPr bwMode="auto">
            <a:xfrm>
              <a:off x="-484188" y="3965575"/>
              <a:ext cx="390525" cy="368300"/>
            </a:xfrm>
            <a:custGeom>
              <a:avLst/>
              <a:gdLst>
                <a:gd name="T0" fmla="*/ 104 w 104"/>
                <a:gd name="T1" fmla="*/ 0 h 98"/>
                <a:gd name="T2" fmla="*/ 104 w 104"/>
                <a:gd name="T3" fmla="*/ 3 h 98"/>
                <a:gd name="T4" fmla="*/ 96 w 104"/>
                <a:gd name="T5" fmla="*/ 6 h 98"/>
                <a:gd name="T6" fmla="*/ 85 w 104"/>
                <a:gd name="T7" fmla="*/ 22 h 98"/>
                <a:gd name="T8" fmla="*/ 64 w 104"/>
                <a:gd name="T9" fmla="*/ 58 h 98"/>
                <a:gd name="T10" fmla="*/ 64 w 104"/>
                <a:gd name="T11" fmla="*/ 81 h 98"/>
                <a:gd name="T12" fmla="*/ 64 w 104"/>
                <a:gd name="T13" fmla="*/ 91 h 98"/>
                <a:gd name="T14" fmla="*/ 67 w 104"/>
                <a:gd name="T15" fmla="*/ 94 h 98"/>
                <a:gd name="T16" fmla="*/ 74 w 104"/>
                <a:gd name="T17" fmla="*/ 95 h 98"/>
                <a:gd name="T18" fmla="*/ 79 w 104"/>
                <a:gd name="T19" fmla="*/ 95 h 98"/>
                <a:gd name="T20" fmla="*/ 79 w 104"/>
                <a:gd name="T21" fmla="*/ 98 h 98"/>
                <a:gd name="T22" fmla="*/ 24 w 104"/>
                <a:gd name="T23" fmla="*/ 98 h 98"/>
                <a:gd name="T24" fmla="*/ 24 w 104"/>
                <a:gd name="T25" fmla="*/ 95 h 98"/>
                <a:gd name="T26" fmla="*/ 29 w 104"/>
                <a:gd name="T27" fmla="*/ 95 h 98"/>
                <a:gd name="T28" fmla="*/ 36 w 104"/>
                <a:gd name="T29" fmla="*/ 94 h 98"/>
                <a:gd name="T30" fmla="*/ 39 w 104"/>
                <a:gd name="T31" fmla="*/ 90 h 98"/>
                <a:gd name="T32" fmla="*/ 40 w 104"/>
                <a:gd name="T33" fmla="*/ 81 h 98"/>
                <a:gd name="T34" fmla="*/ 40 w 104"/>
                <a:gd name="T35" fmla="*/ 62 h 98"/>
                <a:gd name="T36" fmla="*/ 17 w 104"/>
                <a:gd name="T37" fmla="*/ 20 h 98"/>
                <a:gd name="T38" fmla="*/ 7 w 104"/>
                <a:gd name="T39" fmla="*/ 5 h 98"/>
                <a:gd name="T40" fmla="*/ 0 w 104"/>
                <a:gd name="T41" fmla="*/ 3 h 98"/>
                <a:gd name="T42" fmla="*/ 0 w 104"/>
                <a:gd name="T43" fmla="*/ 0 h 98"/>
                <a:gd name="T44" fmla="*/ 47 w 104"/>
                <a:gd name="T45" fmla="*/ 0 h 98"/>
                <a:gd name="T46" fmla="*/ 47 w 104"/>
                <a:gd name="T47" fmla="*/ 3 h 98"/>
                <a:gd name="T48" fmla="*/ 45 w 104"/>
                <a:gd name="T49" fmla="*/ 3 h 98"/>
                <a:gd name="T50" fmla="*/ 39 w 104"/>
                <a:gd name="T51" fmla="*/ 4 h 98"/>
                <a:gd name="T52" fmla="*/ 37 w 104"/>
                <a:gd name="T53" fmla="*/ 7 h 98"/>
                <a:gd name="T54" fmla="*/ 43 w 104"/>
                <a:gd name="T55" fmla="*/ 20 h 98"/>
                <a:gd name="T56" fmla="*/ 60 w 104"/>
                <a:gd name="T57" fmla="*/ 52 h 98"/>
                <a:gd name="T58" fmla="*/ 78 w 104"/>
                <a:gd name="T59" fmla="*/ 23 h 98"/>
                <a:gd name="T60" fmla="*/ 85 w 104"/>
                <a:gd name="T61" fmla="*/ 8 h 98"/>
                <a:gd name="T62" fmla="*/ 83 w 104"/>
                <a:gd name="T63" fmla="*/ 5 h 98"/>
                <a:gd name="T64" fmla="*/ 74 w 104"/>
                <a:gd name="T65" fmla="*/ 3 h 98"/>
                <a:gd name="T66" fmla="*/ 74 w 104"/>
                <a:gd name="T67" fmla="*/ 0 h 98"/>
                <a:gd name="T68" fmla="*/ 104 w 104"/>
                <a:gd name="T6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4" h="98">
                  <a:moveTo>
                    <a:pt x="104" y="0"/>
                  </a:moveTo>
                  <a:cubicBezTo>
                    <a:pt x="104" y="3"/>
                    <a:pt x="104" y="3"/>
                    <a:pt x="104" y="3"/>
                  </a:cubicBezTo>
                  <a:cubicBezTo>
                    <a:pt x="100" y="3"/>
                    <a:pt x="98" y="4"/>
                    <a:pt x="96" y="6"/>
                  </a:cubicBezTo>
                  <a:cubicBezTo>
                    <a:pt x="94" y="8"/>
                    <a:pt x="90" y="13"/>
                    <a:pt x="85" y="22"/>
                  </a:cubicBezTo>
                  <a:cubicBezTo>
                    <a:pt x="64" y="58"/>
                    <a:pt x="64" y="58"/>
                    <a:pt x="64" y="58"/>
                  </a:cubicBezTo>
                  <a:cubicBezTo>
                    <a:pt x="64" y="81"/>
                    <a:pt x="64" y="81"/>
                    <a:pt x="64" y="81"/>
                  </a:cubicBezTo>
                  <a:cubicBezTo>
                    <a:pt x="64" y="86"/>
                    <a:pt x="64" y="89"/>
                    <a:pt x="64" y="91"/>
                  </a:cubicBezTo>
                  <a:cubicBezTo>
                    <a:pt x="65" y="92"/>
                    <a:pt x="66" y="93"/>
                    <a:pt x="67" y="94"/>
                  </a:cubicBezTo>
                  <a:cubicBezTo>
                    <a:pt x="69" y="95"/>
                    <a:pt x="71" y="95"/>
                    <a:pt x="74" y="95"/>
                  </a:cubicBezTo>
                  <a:cubicBezTo>
                    <a:pt x="79" y="95"/>
                    <a:pt x="79" y="95"/>
                    <a:pt x="79" y="95"/>
                  </a:cubicBezTo>
                  <a:cubicBezTo>
                    <a:pt x="79" y="98"/>
                    <a:pt x="79" y="98"/>
                    <a:pt x="79" y="98"/>
                  </a:cubicBezTo>
                  <a:cubicBezTo>
                    <a:pt x="24" y="98"/>
                    <a:pt x="24" y="98"/>
                    <a:pt x="24" y="98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29" y="95"/>
                    <a:pt x="29" y="95"/>
                    <a:pt x="29" y="95"/>
                  </a:cubicBezTo>
                  <a:cubicBezTo>
                    <a:pt x="32" y="95"/>
                    <a:pt x="35" y="95"/>
                    <a:pt x="36" y="94"/>
                  </a:cubicBezTo>
                  <a:cubicBezTo>
                    <a:pt x="37" y="93"/>
                    <a:pt x="38" y="92"/>
                    <a:pt x="39" y="90"/>
                  </a:cubicBezTo>
                  <a:cubicBezTo>
                    <a:pt x="40" y="89"/>
                    <a:pt x="40" y="86"/>
                    <a:pt x="40" y="81"/>
                  </a:cubicBezTo>
                  <a:cubicBezTo>
                    <a:pt x="40" y="62"/>
                    <a:pt x="40" y="62"/>
                    <a:pt x="40" y="62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2" y="11"/>
                    <a:pt x="9" y="6"/>
                    <a:pt x="7" y="5"/>
                  </a:cubicBezTo>
                  <a:cubicBezTo>
                    <a:pt x="5" y="4"/>
                    <a:pt x="3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2" y="3"/>
                    <a:pt x="40" y="3"/>
                    <a:pt x="39" y="4"/>
                  </a:cubicBezTo>
                  <a:cubicBezTo>
                    <a:pt x="38" y="5"/>
                    <a:pt x="37" y="6"/>
                    <a:pt x="37" y="7"/>
                  </a:cubicBezTo>
                  <a:cubicBezTo>
                    <a:pt x="37" y="8"/>
                    <a:pt x="39" y="13"/>
                    <a:pt x="43" y="20"/>
                  </a:cubicBezTo>
                  <a:cubicBezTo>
                    <a:pt x="60" y="52"/>
                    <a:pt x="60" y="52"/>
                    <a:pt x="60" y="52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82" y="15"/>
                    <a:pt x="85" y="10"/>
                    <a:pt x="85" y="8"/>
                  </a:cubicBezTo>
                  <a:cubicBezTo>
                    <a:pt x="85" y="7"/>
                    <a:pt x="84" y="6"/>
                    <a:pt x="83" y="5"/>
                  </a:cubicBezTo>
                  <a:cubicBezTo>
                    <a:pt x="81" y="4"/>
                    <a:pt x="78" y="3"/>
                    <a:pt x="74" y="3"/>
                  </a:cubicBezTo>
                  <a:cubicBezTo>
                    <a:pt x="74" y="0"/>
                    <a:pt x="74" y="0"/>
                    <a:pt x="74" y="0"/>
                  </a:cubicBezTo>
                  <a:lnTo>
                    <a:pt x="1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788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9"/>
          <p:cNvSpPr txBox="1">
            <a:spLocks noGrp="1"/>
          </p:cNvSpPr>
          <p:nvPr>
            <p:ph type="title"/>
          </p:nvPr>
        </p:nvSpPr>
        <p:spPr>
          <a:xfrm>
            <a:off x="539552" y="653452"/>
            <a:ext cx="4254600" cy="12646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lvl="0" indent="-228600"/>
            <a:r>
              <a:rPr lang="fr-FR" sz="2800" dirty="0"/>
              <a:t>3D MONOLITHIC </a:t>
            </a:r>
          </a:p>
        </p:txBody>
      </p:sp>
      <p:sp>
        <p:nvSpPr>
          <p:cNvPr id="1040" name="Google Shape;1040;p39"/>
          <p:cNvSpPr txBox="1">
            <a:spLocks noGrp="1"/>
          </p:cNvSpPr>
          <p:nvPr>
            <p:ph type="body" idx="1"/>
          </p:nvPr>
        </p:nvSpPr>
        <p:spPr>
          <a:xfrm>
            <a:off x="73227" y="1781301"/>
            <a:ext cx="6629623" cy="26310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>
              <a:buNone/>
            </a:pPr>
            <a:r>
              <a:rPr lang="en-US" sz="1600" dirty="0"/>
              <a:t>Monolithic 3D (M3D) [6, 8, 14] is a 3D integration technology that</a:t>
            </a:r>
          </a:p>
          <a:p>
            <a:pPr marL="139700" indent="0">
              <a:buNone/>
            </a:pPr>
            <a:r>
              <a:rPr lang="en-US" sz="1600" dirty="0"/>
              <a:t>allows high-bandwidth communication across layers and </a:t>
            </a:r>
            <a:r>
              <a:rPr lang="en-US" sz="1600" dirty="0" smtClean="0"/>
              <a:t>ultra</a:t>
            </a:r>
          </a:p>
          <a:p>
            <a:pPr marL="139700" indent="0">
              <a:buNone/>
            </a:pPr>
            <a:r>
              <a:rPr lang="en-US" sz="1600" dirty="0" smtClean="0"/>
              <a:t> high density</a:t>
            </a:r>
            <a:r>
              <a:rPr lang="en-US" sz="1600" dirty="0"/>
              <a:t> </a:t>
            </a:r>
            <a:r>
              <a:rPr lang="en-US" sz="1600" dirty="0" smtClean="0"/>
              <a:t>integration</a:t>
            </a:r>
            <a:r>
              <a:rPr lang="en-US" sz="1600" dirty="0"/>
              <a:t>. Rather than bonding together pre-fabricated</a:t>
            </a:r>
          </a:p>
          <a:p>
            <a:pPr marL="139700" indent="0">
              <a:buNone/>
            </a:pPr>
            <a:r>
              <a:rPr lang="en-US" sz="1600" dirty="0"/>
              <a:t>dies as in TSV3D, an M3D chip is built by sequentially </a:t>
            </a:r>
            <a:r>
              <a:rPr lang="en-US" sz="1600" dirty="0" smtClean="0"/>
              <a:t>fabricating multiple </a:t>
            </a:r>
            <a:r>
              <a:rPr lang="en-US" sz="1600" dirty="0"/>
              <a:t>layers of devices on top of one another.</a:t>
            </a:r>
          </a:p>
          <a:p>
            <a:pPr marL="139700" indent="0">
              <a:buNone/>
            </a:pPr>
            <a:r>
              <a:rPr lang="en-US" sz="1600" dirty="0"/>
              <a:t>Using M3D to build vertical processors is attractive for three</a:t>
            </a:r>
          </a:p>
          <a:p>
            <a:pPr marL="139700" indent="0">
              <a:buNone/>
            </a:pPr>
            <a:r>
              <a:rPr lang="en-US" sz="1600" dirty="0"/>
              <a:t>reasons. First, the active layers in M3D are separated by a distance</a:t>
            </a:r>
          </a:p>
          <a:p>
            <a:pPr marL="139700" indent="0">
              <a:buNone/>
            </a:pPr>
            <a:r>
              <a:rPr lang="en-US" sz="1600" dirty="0"/>
              <a:t>of less than 1μm, which is one to two orders of magnitude shorter</a:t>
            </a:r>
          </a:p>
          <a:p>
            <a:pPr marL="139700" indent="0">
              <a:buNone/>
            </a:pPr>
            <a:r>
              <a:rPr lang="en-US" sz="1600" dirty="0"/>
              <a:t>than in </a:t>
            </a:r>
            <a:r>
              <a:rPr lang="en-US" sz="1600" dirty="0" smtClean="0"/>
              <a:t>TSV3D</a:t>
            </a:r>
            <a:endParaRPr sz="1600" dirty="0"/>
          </a:p>
        </p:txBody>
      </p:sp>
      <p:grpSp>
        <p:nvGrpSpPr>
          <p:cNvPr id="1041" name="Google Shape;1041;p39"/>
          <p:cNvGrpSpPr/>
          <p:nvPr/>
        </p:nvGrpSpPr>
        <p:grpSpPr>
          <a:xfrm rot="-2700000">
            <a:off x="7115459" y="678089"/>
            <a:ext cx="1851812" cy="4777164"/>
            <a:chOff x="7613132" y="1646510"/>
            <a:chExt cx="1402258" cy="3617440"/>
          </a:xfrm>
        </p:grpSpPr>
        <p:grpSp>
          <p:nvGrpSpPr>
            <p:cNvPr id="1042" name="Google Shape;1042;p39"/>
            <p:cNvGrpSpPr/>
            <p:nvPr/>
          </p:nvGrpSpPr>
          <p:grpSpPr>
            <a:xfrm rot="5400000">
              <a:off x="6742621" y="2517021"/>
              <a:ext cx="3143280" cy="1402258"/>
              <a:chOff x="5761175" y="3597075"/>
              <a:chExt cx="2824913" cy="1260230"/>
            </a:xfrm>
          </p:grpSpPr>
          <p:sp>
            <p:nvSpPr>
              <p:cNvPr id="1043" name="Google Shape;1043;p39"/>
              <p:cNvSpPr/>
              <p:nvPr/>
            </p:nvSpPr>
            <p:spPr>
              <a:xfrm flipH="1">
                <a:off x="6100216" y="4192618"/>
                <a:ext cx="328989" cy="329022"/>
              </a:xfrm>
              <a:custGeom>
                <a:avLst/>
                <a:gdLst/>
                <a:ahLst/>
                <a:cxnLst/>
                <a:rect l="l" t="t" r="r" b="b"/>
                <a:pathLst>
                  <a:path w="9940" h="9941" fill="none" extrusionOk="0">
                    <a:moveTo>
                      <a:pt x="9940" y="4986"/>
                    </a:moveTo>
                    <a:cubicBezTo>
                      <a:pt x="9940" y="7721"/>
                      <a:pt x="7721" y="9940"/>
                      <a:pt x="4985" y="9940"/>
                    </a:cubicBezTo>
                    <a:cubicBezTo>
                      <a:pt x="2219" y="9940"/>
                      <a:pt x="0" y="7721"/>
                      <a:pt x="0" y="4986"/>
                    </a:cubicBezTo>
                    <a:cubicBezTo>
                      <a:pt x="0" y="2220"/>
                      <a:pt x="2219" y="1"/>
                      <a:pt x="4985" y="1"/>
                    </a:cubicBezTo>
                    <a:cubicBezTo>
                      <a:pt x="7721" y="1"/>
                      <a:pt x="9940" y="2220"/>
                      <a:pt x="9940" y="498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39"/>
              <p:cNvSpPr/>
              <p:nvPr/>
            </p:nvSpPr>
            <p:spPr>
              <a:xfrm flipH="1">
                <a:off x="6163600" y="4257024"/>
                <a:ext cx="201233" cy="201233"/>
              </a:xfrm>
              <a:custGeom>
                <a:avLst/>
                <a:gdLst/>
                <a:ahLst/>
                <a:cxnLst/>
                <a:rect l="l" t="t" r="r" b="b"/>
                <a:pathLst>
                  <a:path w="6080" h="6080" fill="none" extrusionOk="0">
                    <a:moveTo>
                      <a:pt x="1" y="0"/>
                    </a:moveTo>
                    <a:lnTo>
                      <a:pt x="6080" y="0"/>
                    </a:lnTo>
                    <a:lnTo>
                      <a:pt x="6080" y="6079"/>
                    </a:lnTo>
                    <a:lnTo>
                      <a:pt x="1" y="6079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39"/>
              <p:cNvSpPr/>
              <p:nvPr/>
            </p:nvSpPr>
            <p:spPr>
              <a:xfrm flipH="1">
                <a:off x="5886887" y="4117190"/>
                <a:ext cx="2699200" cy="621737"/>
              </a:xfrm>
              <a:custGeom>
                <a:avLst/>
                <a:gdLst/>
                <a:ahLst/>
                <a:cxnLst/>
                <a:rect l="l" t="t" r="r" b="b"/>
                <a:pathLst>
                  <a:path w="81553" h="18785" fill="none" extrusionOk="0">
                    <a:moveTo>
                      <a:pt x="81553" y="18785"/>
                    </a:moveTo>
                    <a:lnTo>
                      <a:pt x="62768" y="0"/>
                    </a:lnTo>
                    <a:lnTo>
                      <a:pt x="47084" y="0"/>
                    </a:lnTo>
                    <a:lnTo>
                      <a:pt x="47084" y="10791"/>
                    </a:lnTo>
                    <a:lnTo>
                      <a:pt x="1" y="1079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39"/>
              <p:cNvSpPr/>
              <p:nvPr/>
            </p:nvSpPr>
            <p:spPr>
              <a:xfrm flipH="1">
                <a:off x="6489540" y="4099087"/>
                <a:ext cx="40280" cy="40280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217" extrusionOk="0">
                    <a:moveTo>
                      <a:pt x="609" y="0"/>
                    </a:moveTo>
                    <a:cubicBezTo>
                      <a:pt x="274" y="0"/>
                      <a:pt x="1" y="274"/>
                      <a:pt x="1" y="608"/>
                    </a:cubicBezTo>
                    <a:cubicBezTo>
                      <a:pt x="1" y="942"/>
                      <a:pt x="274" y="1216"/>
                      <a:pt x="609" y="1216"/>
                    </a:cubicBezTo>
                    <a:cubicBezTo>
                      <a:pt x="943" y="1216"/>
                      <a:pt x="1217" y="942"/>
                      <a:pt x="1217" y="608"/>
                    </a:cubicBezTo>
                    <a:cubicBezTo>
                      <a:pt x="1217" y="274"/>
                      <a:pt x="943" y="0"/>
                      <a:pt x="6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39"/>
              <p:cNvSpPr/>
              <p:nvPr/>
            </p:nvSpPr>
            <p:spPr>
              <a:xfrm flipH="1">
                <a:off x="7010648" y="4454182"/>
                <a:ext cx="40280" cy="40280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217" extrusionOk="0">
                    <a:moveTo>
                      <a:pt x="609" y="1"/>
                    </a:moveTo>
                    <a:cubicBezTo>
                      <a:pt x="274" y="1"/>
                      <a:pt x="1" y="274"/>
                      <a:pt x="1" y="609"/>
                    </a:cubicBezTo>
                    <a:cubicBezTo>
                      <a:pt x="1" y="943"/>
                      <a:pt x="274" y="1217"/>
                      <a:pt x="609" y="1217"/>
                    </a:cubicBezTo>
                    <a:cubicBezTo>
                      <a:pt x="943" y="1217"/>
                      <a:pt x="1217" y="943"/>
                      <a:pt x="1217" y="609"/>
                    </a:cubicBezTo>
                    <a:cubicBezTo>
                      <a:pt x="1217" y="274"/>
                      <a:pt x="943" y="1"/>
                      <a:pt x="6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39"/>
              <p:cNvSpPr/>
              <p:nvPr/>
            </p:nvSpPr>
            <p:spPr>
              <a:xfrm flipH="1">
                <a:off x="5761175" y="4621750"/>
                <a:ext cx="253560" cy="235555"/>
              </a:xfrm>
              <a:custGeom>
                <a:avLst/>
                <a:gdLst/>
                <a:ahLst/>
                <a:cxnLst/>
                <a:rect l="l" t="t" r="r" b="b"/>
                <a:pathLst>
                  <a:path w="7661" h="7117" extrusionOk="0">
                    <a:moveTo>
                      <a:pt x="3815" y="0"/>
                    </a:moveTo>
                    <a:cubicBezTo>
                      <a:pt x="3630" y="0"/>
                      <a:pt x="3442" y="15"/>
                      <a:pt x="3253" y="44"/>
                    </a:cubicBezTo>
                    <a:cubicBezTo>
                      <a:pt x="1307" y="379"/>
                      <a:pt x="0" y="2202"/>
                      <a:pt x="304" y="4148"/>
                    </a:cubicBezTo>
                    <a:cubicBezTo>
                      <a:pt x="604" y="5864"/>
                      <a:pt x="2101" y="7117"/>
                      <a:pt x="3787" y="7117"/>
                    </a:cubicBezTo>
                    <a:cubicBezTo>
                      <a:pt x="3982" y="7117"/>
                      <a:pt x="4179" y="7100"/>
                      <a:pt x="4377" y="7066"/>
                    </a:cubicBezTo>
                    <a:cubicBezTo>
                      <a:pt x="6323" y="6762"/>
                      <a:pt x="7660" y="4938"/>
                      <a:pt x="7326" y="2993"/>
                    </a:cubicBezTo>
                    <a:cubicBezTo>
                      <a:pt x="7051" y="1236"/>
                      <a:pt x="5538" y="0"/>
                      <a:pt x="3815" y="0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39"/>
              <p:cNvSpPr/>
              <p:nvPr/>
            </p:nvSpPr>
            <p:spPr>
              <a:xfrm flipH="1">
                <a:off x="5841670" y="4693107"/>
                <a:ext cx="106673" cy="91084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2752" extrusionOk="0">
                    <a:moveTo>
                      <a:pt x="1832" y="1"/>
                    </a:moveTo>
                    <a:cubicBezTo>
                      <a:pt x="1497" y="1"/>
                      <a:pt x="1156" y="127"/>
                      <a:pt x="882" y="411"/>
                    </a:cubicBezTo>
                    <a:cubicBezTo>
                      <a:pt x="0" y="1262"/>
                      <a:pt x="608" y="2752"/>
                      <a:pt x="1855" y="2752"/>
                    </a:cubicBezTo>
                    <a:cubicBezTo>
                      <a:pt x="2614" y="2752"/>
                      <a:pt x="3222" y="2144"/>
                      <a:pt x="3222" y="1384"/>
                    </a:cubicBezTo>
                    <a:cubicBezTo>
                      <a:pt x="3222" y="560"/>
                      <a:pt x="2538" y="1"/>
                      <a:pt x="18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39"/>
              <p:cNvSpPr/>
              <p:nvPr/>
            </p:nvSpPr>
            <p:spPr>
              <a:xfrm flipH="1">
                <a:off x="6807425" y="3896865"/>
                <a:ext cx="441686" cy="441686"/>
              </a:xfrm>
              <a:custGeom>
                <a:avLst/>
                <a:gdLst/>
                <a:ahLst/>
                <a:cxnLst/>
                <a:rect l="l" t="t" r="r" b="b"/>
                <a:pathLst>
                  <a:path w="13345" h="13345" extrusionOk="0">
                    <a:moveTo>
                      <a:pt x="6688" y="1"/>
                    </a:moveTo>
                    <a:cubicBezTo>
                      <a:pt x="2980" y="1"/>
                      <a:pt x="1" y="2979"/>
                      <a:pt x="1" y="6657"/>
                    </a:cubicBezTo>
                    <a:cubicBezTo>
                      <a:pt x="1" y="10366"/>
                      <a:pt x="2980" y="13344"/>
                      <a:pt x="6688" y="13344"/>
                    </a:cubicBezTo>
                    <a:cubicBezTo>
                      <a:pt x="10366" y="13344"/>
                      <a:pt x="13345" y="10366"/>
                      <a:pt x="13345" y="6657"/>
                    </a:cubicBezTo>
                    <a:cubicBezTo>
                      <a:pt x="13345" y="2979"/>
                      <a:pt x="10366" y="1"/>
                      <a:pt x="66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39"/>
              <p:cNvSpPr/>
              <p:nvPr/>
            </p:nvSpPr>
            <p:spPr>
              <a:xfrm flipH="1">
                <a:off x="6508614" y="3597075"/>
                <a:ext cx="1040288" cy="1040254"/>
              </a:xfrm>
              <a:custGeom>
                <a:avLst/>
                <a:gdLst/>
                <a:ahLst/>
                <a:cxnLst/>
                <a:rect l="l" t="t" r="r" b="b"/>
                <a:pathLst>
                  <a:path w="31431" h="31430" fill="none" extrusionOk="0">
                    <a:moveTo>
                      <a:pt x="21035" y="2949"/>
                    </a:moveTo>
                    <a:cubicBezTo>
                      <a:pt x="28087" y="5867"/>
                      <a:pt x="31430" y="13952"/>
                      <a:pt x="28512" y="21035"/>
                    </a:cubicBezTo>
                    <a:cubicBezTo>
                      <a:pt x="25594" y="28086"/>
                      <a:pt x="17509" y="31430"/>
                      <a:pt x="10427" y="28512"/>
                    </a:cubicBezTo>
                    <a:cubicBezTo>
                      <a:pt x="3375" y="25594"/>
                      <a:pt x="1" y="17478"/>
                      <a:pt x="2949" y="10426"/>
                    </a:cubicBezTo>
                    <a:cubicBezTo>
                      <a:pt x="5867" y="3375"/>
                      <a:pt x="13953" y="1"/>
                      <a:pt x="21035" y="2949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39"/>
              <p:cNvSpPr/>
              <p:nvPr/>
            </p:nvSpPr>
            <p:spPr>
              <a:xfrm flipH="1">
                <a:off x="6876831" y="3915995"/>
                <a:ext cx="353150" cy="353150"/>
              </a:xfrm>
              <a:custGeom>
                <a:avLst/>
                <a:gdLst/>
                <a:ahLst/>
                <a:cxnLst/>
                <a:rect l="l" t="t" r="r" b="b"/>
                <a:pathLst>
                  <a:path w="10670" h="10670" fill="none" extrusionOk="0">
                    <a:moveTo>
                      <a:pt x="6110" y="10669"/>
                    </a:moveTo>
                    <a:cubicBezTo>
                      <a:pt x="2037" y="10669"/>
                      <a:pt x="0" y="5745"/>
                      <a:pt x="2858" y="2888"/>
                    </a:cubicBezTo>
                    <a:cubicBezTo>
                      <a:pt x="5745" y="0"/>
                      <a:pt x="10669" y="2037"/>
                      <a:pt x="10669" y="6110"/>
                    </a:cubicBezTo>
                    <a:cubicBezTo>
                      <a:pt x="10669" y="8633"/>
                      <a:pt x="8602" y="10669"/>
                      <a:pt x="6110" y="10669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39"/>
              <p:cNvSpPr/>
              <p:nvPr/>
            </p:nvSpPr>
            <p:spPr>
              <a:xfrm flipH="1">
                <a:off x="7463333" y="4427042"/>
                <a:ext cx="592578" cy="92574"/>
              </a:xfrm>
              <a:custGeom>
                <a:avLst/>
                <a:gdLst/>
                <a:ahLst/>
                <a:cxnLst/>
                <a:rect l="l" t="t" r="r" b="b"/>
                <a:pathLst>
                  <a:path w="17904" h="2797" extrusionOk="0">
                    <a:moveTo>
                      <a:pt x="0" y="0"/>
                    </a:moveTo>
                    <a:lnTo>
                      <a:pt x="0" y="2797"/>
                    </a:lnTo>
                    <a:lnTo>
                      <a:pt x="2827" y="2797"/>
                    </a:lnTo>
                    <a:lnTo>
                      <a:pt x="2827" y="0"/>
                    </a:lnTo>
                    <a:close/>
                    <a:moveTo>
                      <a:pt x="3770" y="0"/>
                    </a:moveTo>
                    <a:lnTo>
                      <a:pt x="3770" y="2797"/>
                    </a:lnTo>
                    <a:lnTo>
                      <a:pt x="6596" y="2797"/>
                    </a:lnTo>
                    <a:lnTo>
                      <a:pt x="6596" y="0"/>
                    </a:lnTo>
                    <a:close/>
                    <a:moveTo>
                      <a:pt x="7539" y="0"/>
                    </a:moveTo>
                    <a:lnTo>
                      <a:pt x="7539" y="2797"/>
                    </a:lnTo>
                    <a:lnTo>
                      <a:pt x="10365" y="2797"/>
                    </a:lnTo>
                    <a:lnTo>
                      <a:pt x="10365" y="0"/>
                    </a:lnTo>
                    <a:close/>
                    <a:moveTo>
                      <a:pt x="11308" y="0"/>
                    </a:moveTo>
                    <a:lnTo>
                      <a:pt x="11308" y="2797"/>
                    </a:lnTo>
                    <a:lnTo>
                      <a:pt x="14134" y="2797"/>
                    </a:lnTo>
                    <a:lnTo>
                      <a:pt x="14134" y="0"/>
                    </a:lnTo>
                    <a:close/>
                    <a:moveTo>
                      <a:pt x="15077" y="0"/>
                    </a:moveTo>
                    <a:lnTo>
                      <a:pt x="15077" y="2797"/>
                    </a:lnTo>
                    <a:lnTo>
                      <a:pt x="17904" y="2797"/>
                    </a:lnTo>
                    <a:lnTo>
                      <a:pt x="17904" y="0"/>
                    </a:lnTo>
                    <a:close/>
                  </a:path>
                </a:pathLst>
              </a:custGeom>
              <a:solidFill>
                <a:schemeClr val="dk1"/>
              </a:solidFill>
              <a:ln w="83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54" name="Google Shape;1054;p39"/>
            <p:cNvCxnSpPr/>
            <p:nvPr/>
          </p:nvCxnSpPr>
          <p:spPr>
            <a:xfrm>
              <a:off x="8038592" y="4511850"/>
              <a:ext cx="0" cy="7521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39"/>
          <p:cNvSpPr txBox="1">
            <a:spLocks noGrp="1"/>
          </p:cNvSpPr>
          <p:nvPr>
            <p:ph type="body" idx="1"/>
          </p:nvPr>
        </p:nvSpPr>
        <p:spPr>
          <a:xfrm>
            <a:off x="0" y="288507"/>
            <a:ext cx="8603229" cy="45839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>
              <a:buNone/>
            </a:pPr>
            <a:r>
              <a:rPr lang="en-US" sz="1600" dirty="0"/>
              <a:t>This work is the first one to show how to partition a processor</a:t>
            </a:r>
          </a:p>
          <a:p>
            <a:pPr marL="139700" indent="0">
              <a:buNone/>
            </a:pPr>
            <a:r>
              <a:rPr lang="en-US" sz="1600" dirty="0"/>
              <a:t>for M3D. We design a vertical processor by taking logic, storage,</a:t>
            </a:r>
          </a:p>
          <a:p>
            <a:pPr marL="139700" indent="0">
              <a:buNone/>
            </a:pPr>
            <a:r>
              <a:rPr lang="en-US" sz="1600" dirty="0"/>
              <a:t>and mixed logic-storage pipeline stages, and partition each of them</a:t>
            </a:r>
          </a:p>
          <a:p>
            <a:pPr marL="139700" indent="0">
              <a:buNone/>
            </a:pPr>
            <a:r>
              <a:rPr lang="en-US" sz="1600" dirty="0"/>
              <a:t>into two layers. Our partition strategy is aware of the fact that the</a:t>
            </a:r>
          </a:p>
          <a:p>
            <a:pPr marL="139700" indent="0">
              <a:buNone/>
            </a:pPr>
            <a:r>
              <a:rPr lang="en-US" sz="1600" dirty="0"/>
              <a:t>top layer has lower-performance transistors</a:t>
            </a:r>
            <a:r>
              <a:rPr lang="en-US" sz="1600" dirty="0" smtClean="0"/>
              <a:t>..</a:t>
            </a:r>
            <a:endParaRPr lang="en-US" sz="1600" dirty="0"/>
          </a:p>
          <a:p>
            <a:pPr marL="139700" indent="0">
              <a:buNone/>
            </a:pPr>
            <a:r>
              <a:rPr lang="en-US" sz="1600" dirty="0"/>
              <a:t>With conservative assumptions on M3D technology, our M3D</a:t>
            </a:r>
          </a:p>
          <a:p>
            <a:pPr marL="139700" indent="0">
              <a:buNone/>
            </a:pPr>
            <a:r>
              <a:rPr lang="en-US" sz="1600" dirty="0"/>
              <a:t>core executes applications on average 25% faster than a 2D core,</a:t>
            </a:r>
          </a:p>
          <a:p>
            <a:pPr marL="139700" indent="0">
              <a:buNone/>
            </a:pPr>
            <a:r>
              <a:rPr lang="en-US" sz="1600" dirty="0"/>
              <a:t>while consuming 39% less energy. With aggressive technology assumptions,</a:t>
            </a:r>
          </a:p>
          <a:p>
            <a:pPr marL="139700" indent="0">
              <a:buNone/>
            </a:pPr>
            <a:r>
              <a:rPr lang="en-US" sz="1600" dirty="0"/>
              <a:t>the M3D core is on average 38% faster than a 2D core and</a:t>
            </a:r>
          </a:p>
          <a:p>
            <a:pPr marL="139700" indent="0">
              <a:buNone/>
            </a:pPr>
            <a:r>
              <a:rPr lang="en-US" sz="1600" dirty="0"/>
              <a:t>consumes 41% less energy. Further, under a similar power budget,</a:t>
            </a:r>
          </a:p>
          <a:p>
            <a:pPr marL="139700" indent="0">
              <a:buNone/>
            </a:pPr>
            <a:r>
              <a:rPr lang="en-US" sz="1600" dirty="0"/>
              <a:t>an M3D multicore can use twice as many cores as a 2D multicore,</a:t>
            </a:r>
          </a:p>
          <a:p>
            <a:pPr marL="139700" indent="0">
              <a:buNone/>
            </a:pPr>
            <a:r>
              <a:rPr lang="en-US" sz="1600" dirty="0"/>
              <a:t>executing applications on average 92% faster with 39% less energy.</a:t>
            </a:r>
          </a:p>
          <a:p>
            <a:pPr marL="139700" indent="0">
              <a:buNone/>
            </a:pPr>
            <a:r>
              <a:rPr lang="en-US" sz="1600" dirty="0"/>
              <a:t>Finally, the M3D core is thermally efficient.</a:t>
            </a:r>
            <a:endParaRPr sz="1600" dirty="0"/>
          </a:p>
        </p:txBody>
      </p:sp>
      <p:grpSp>
        <p:nvGrpSpPr>
          <p:cNvPr id="1041" name="Google Shape;1041;p39"/>
          <p:cNvGrpSpPr/>
          <p:nvPr/>
        </p:nvGrpSpPr>
        <p:grpSpPr>
          <a:xfrm rot="-2700000">
            <a:off x="7115459" y="678089"/>
            <a:ext cx="1851812" cy="4777164"/>
            <a:chOff x="7613132" y="1646510"/>
            <a:chExt cx="1402258" cy="3617440"/>
          </a:xfrm>
        </p:grpSpPr>
        <p:grpSp>
          <p:nvGrpSpPr>
            <p:cNvPr id="1042" name="Google Shape;1042;p39"/>
            <p:cNvGrpSpPr/>
            <p:nvPr/>
          </p:nvGrpSpPr>
          <p:grpSpPr>
            <a:xfrm rot="5400000">
              <a:off x="6742621" y="2517021"/>
              <a:ext cx="3143280" cy="1402258"/>
              <a:chOff x="5761175" y="3597075"/>
              <a:chExt cx="2824913" cy="1260230"/>
            </a:xfrm>
          </p:grpSpPr>
          <p:sp>
            <p:nvSpPr>
              <p:cNvPr id="1043" name="Google Shape;1043;p39"/>
              <p:cNvSpPr/>
              <p:nvPr/>
            </p:nvSpPr>
            <p:spPr>
              <a:xfrm flipH="1">
                <a:off x="6100216" y="4192618"/>
                <a:ext cx="328989" cy="329022"/>
              </a:xfrm>
              <a:custGeom>
                <a:avLst/>
                <a:gdLst/>
                <a:ahLst/>
                <a:cxnLst/>
                <a:rect l="l" t="t" r="r" b="b"/>
                <a:pathLst>
                  <a:path w="9940" h="9941" fill="none" extrusionOk="0">
                    <a:moveTo>
                      <a:pt x="9940" y="4986"/>
                    </a:moveTo>
                    <a:cubicBezTo>
                      <a:pt x="9940" y="7721"/>
                      <a:pt x="7721" y="9940"/>
                      <a:pt x="4985" y="9940"/>
                    </a:cubicBezTo>
                    <a:cubicBezTo>
                      <a:pt x="2219" y="9940"/>
                      <a:pt x="0" y="7721"/>
                      <a:pt x="0" y="4986"/>
                    </a:cubicBezTo>
                    <a:cubicBezTo>
                      <a:pt x="0" y="2220"/>
                      <a:pt x="2219" y="1"/>
                      <a:pt x="4985" y="1"/>
                    </a:cubicBezTo>
                    <a:cubicBezTo>
                      <a:pt x="7721" y="1"/>
                      <a:pt x="9940" y="2220"/>
                      <a:pt x="9940" y="498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39"/>
              <p:cNvSpPr/>
              <p:nvPr/>
            </p:nvSpPr>
            <p:spPr>
              <a:xfrm flipH="1">
                <a:off x="6163600" y="4257024"/>
                <a:ext cx="201233" cy="201233"/>
              </a:xfrm>
              <a:custGeom>
                <a:avLst/>
                <a:gdLst/>
                <a:ahLst/>
                <a:cxnLst/>
                <a:rect l="l" t="t" r="r" b="b"/>
                <a:pathLst>
                  <a:path w="6080" h="6080" fill="none" extrusionOk="0">
                    <a:moveTo>
                      <a:pt x="1" y="0"/>
                    </a:moveTo>
                    <a:lnTo>
                      <a:pt x="6080" y="0"/>
                    </a:lnTo>
                    <a:lnTo>
                      <a:pt x="6080" y="6079"/>
                    </a:lnTo>
                    <a:lnTo>
                      <a:pt x="1" y="6079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39"/>
              <p:cNvSpPr/>
              <p:nvPr/>
            </p:nvSpPr>
            <p:spPr>
              <a:xfrm flipH="1">
                <a:off x="5886887" y="4117190"/>
                <a:ext cx="2699200" cy="621737"/>
              </a:xfrm>
              <a:custGeom>
                <a:avLst/>
                <a:gdLst/>
                <a:ahLst/>
                <a:cxnLst/>
                <a:rect l="l" t="t" r="r" b="b"/>
                <a:pathLst>
                  <a:path w="81553" h="18785" fill="none" extrusionOk="0">
                    <a:moveTo>
                      <a:pt x="81553" y="18785"/>
                    </a:moveTo>
                    <a:lnTo>
                      <a:pt x="62768" y="0"/>
                    </a:lnTo>
                    <a:lnTo>
                      <a:pt x="47084" y="0"/>
                    </a:lnTo>
                    <a:lnTo>
                      <a:pt x="47084" y="10791"/>
                    </a:lnTo>
                    <a:lnTo>
                      <a:pt x="1" y="1079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39"/>
              <p:cNvSpPr/>
              <p:nvPr/>
            </p:nvSpPr>
            <p:spPr>
              <a:xfrm flipH="1">
                <a:off x="6489540" y="4099087"/>
                <a:ext cx="40280" cy="40280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217" extrusionOk="0">
                    <a:moveTo>
                      <a:pt x="609" y="0"/>
                    </a:moveTo>
                    <a:cubicBezTo>
                      <a:pt x="274" y="0"/>
                      <a:pt x="1" y="274"/>
                      <a:pt x="1" y="608"/>
                    </a:cubicBezTo>
                    <a:cubicBezTo>
                      <a:pt x="1" y="942"/>
                      <a:pt x="274" y="1216"/>
                      <a:pt x="609" y="1216"/>
                    </a:cubicBezTo>
                    <a:cubicBezTo>
                      <a:pt x="943" y="1216"/>
                      <a:pt x="1217" y="942"/>
                      <a:pt x="1217" y="608"/>
                    </a:cubicBezTo>
                    <a:cubicBezTo>
                      <a:pt x="1217" y="274"/>
                      <a:pt x="943" y="0"/>
                      <a:pt x="6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39"/>
              <p:cNvSpPr/>
              <p:nvPr/>
            </p:nvSpPr>
            <p:spPr>
              <a:xfrm flipH="1">
                <a:off x="7010648" y="4454182"/>
                <a:ext cx="40280" cy="40280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217" extrusionOk="0">
                    <a:moveTo>
                      <a:pt x="609" y="1"/>
                    </a:moveTo>
                    <a:cubicBezTo>
                      <a:pt x="274" y="1"/>
                      <a:pt x="1" y="274"/>
                      <a:pt x="1" y="609"/>
                    </a:cubicBezTo>
                    <a:cubicBezTo>
                      <a:pt x="1" y="943"/>
                      <a:pt x="274" y="1217"/>
                      <a:pt x="609" y="1217"/>
                    </a:cubicBezTo>
                    <a:cubicBezTo>
                      <a:pt x="943" y="1217"/>
                      <a:pt x="1217" y="943"/>
                      <a:pt x="1217" y="609"/>
                    </a:cubicBezTo>
                    <a:cubicBezTo>
                      <a:pt x="1217" y="274"/>
                      <a:pt x="943" y="1"/>
                      <a:pt x="6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39"/>
              <p:cNvSpPr/>
              <p:nvPr/>
            </p:nvSpPr>
            <p:spPr>
              <a:xfrm flipH="1">
                <a:off x="5761175" y="4621750"/>
                <a:ext cx="253560" cy="235555"/>
              </a:xfrm>
              <a:custGeom>
                <a:avLst/>
                <a:gdLst/>
                <a:ahLst/>
                <a:cxnLst/>
                <a:rect l="l" t="t" r="r" b="b"/>
                <a:pathLst>
                  <a:path w="7661" h="7117" extrusionOk="0">
                    <a:moveTo>
                      <a:pt x="3815" y="0"/>
                    </a:moveTo>
                    <a:cubicBezTo>
                      <a:pt x="3630" y="0"/>
                      <a:pt x="3442" y="15"/>
                      <a:pt x="3253" y="44"/>
                    </a:cubicBezTo>
                    <a:cubicBezTo>
                      <a:pt x="1307" y="379"/>
                      <a:pt x="0" y="2202"/>
                      <a:pt x="304" y="4148"/>
                    </a:cubicBezTo>
                    <a:cubicBezTo>
                      <a:pt x="604" y="5864"/>
                      <a:pt x="2101" y="7117"/>
                      <a:pt x="3787" y="7117"/>
                    </a:cubicBezTo>
                    <a:cubicBezTo>
                      <a:pt x="3982" y="7117"/>
                      <a:pt x="4179" y="7100"/>
                      <a:pt x="4377" y="7066"/>
                    </a:cubicBezTo>
                    <a:cubicBezTo>
                      <a:pt x="6323" y="6762"/>
                      <a:pt x="7660" y="4938"/>
                      <a:pt x="7326" y="2993"/>
                    </a:cubicBezTo>
                    <a:cubicBezTo>
                      <a:pt x="7051" y="1236"/>
                      <a:pt x="5538" y="0"/>
                      <a:pt x="3815" y="0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39"/>
              <p:cNvSpPr/>
              <p:nvPr/>
            </p:nvSpPr>
            <p:spPr>
              <a:xfrm flipH="1">
                <a:off x="5841670" y="4693107"/>
                <a:ext cx="106673" cy="91084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2752" extrusionOk="0">
                    <a:moveTo>
                      <a:pt x="1832" y="1"/>
                    </a:moveTo>
                    <a:cubicBezTo>
                      <a:pt x="1497" y="1"/>
                      <a:pt x="1156" y="127"/>
                      <a:pt x="882" y="411"/>
                    </a:cubicBezTo>
                    <a:cubicBezTo>
                      <a:pt x="0" y="1262"/>
                      <a:pt x="608" y="2752"/>
                      <a:pt x="1855" y="2752"/>
                    </a:cubicBezTo>
                    <a:cubicBezTo>
                      <a:pt x="2614" y="2752"/>
                      <a:pt x="3222" y="2144"/>
                      <a:pt x="3222" y="1384"/>
                    </a:cubicBezTo>
                    <a:cubicBezTo>
                      <a:pt x="3222" y="560"/>
                      <a:pt x="2538" y="1"/>
                      <a:pt x="18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39"/>
              <p:cNvSpPr/>
              <p:nvPr/>
            </p:nvSpPr>
            <p:spPr>
              <a:xfrm flipH="1">
                <a:off x="6807425" y="3896865"/>
                <a:ext cx="441686" cy="441686"/>
              </a:xfrm>
              <a:custGeom>
                <a:avLst/>
                <a:gdLst/>
                <a:ahLst/>
                <a:cxnLst/>
                <a:rect l="l" t="t" r="r" b="b"/>
                <a:pathLst>
                  <a:path w="13345" h="13345" extrusionOk="0">
                    <a:moveTo>
                      <a:pt x="6688" y="1"/>
                    </a:moveTo>
                    <a:cubicBezTo>
                      <a:pt x="2980" y="1"/>
                      <a:pt x="1" y="2979"/>
                      <a:pt x="1" y="6657"/>
                    </a:cubicBezTo>
                    <a:cubicBezTo>
                      <a:pt x="1" y="10366"/>
                      <a:pt x="2980" y="13344"/>
                      <a:pt x="6688" y="13344"/>
                    </a:cubicBezTo>
                    <a:cubicBezTo>
                      <a:pt x="10366" y="13344"/>
                      <a:pt x="13345" y="10366"/>
                      <a:pt x="13345" y="6657"/>
                    </a:cubicBezTo>
                    <a:cubicBezTo>
                      <a:pt x="13345" y="2979"/>
                      <a:pt x="10366" y="1"/>
                      <a:pt x="66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39"/>
              <p:cNvSpPr/>
              <p:nvPr/>
            </p:nvSpPr>
            <p:spPr>
              <a:xfrm flipH="1">
                <a:off x="6508614" y="3597075"/>
                <a:ext cx="1040288" cy="1040254"/>
              </a:xfrm>
              <a:custGeom>
                <a:avLst/>
                <a:gdLst/>
                <a:ahLst/>
                <a:cxnLst/>
                <a:rect l="l" t="t" r="r" b="b"/>
                <a:pathLst>
                  <a:path w="31431" h="31430" fill="none" extrusionOk="0">
                    <a:moveTo>
                      <a:pt x="21035" y="2949"/>
                    </a:moveTo>
                    <a:cubicBezTo>
                      <a:pt x="28087" y="5867"/>
                      <a:pt x="31430" y="13952"/>
                      <a:pt x="28512" y="21035"/>
                    </a:cubicBezTo>
                    <a:cubicBezTo>
                      <a:pt x="25594" y="28086"/>
                      <a:pt x="17509" y="31430"/>
                      <a:pt x="10427" y="28512"/>
                    </a:cubicBezTo>
                    <a:cubicBezTo>
                      <a:pt x="3375" y="25594"/>
                      <a:pt x="1" y="17478"/>
                      <a:pt x="2949" y="10426"/>
                    </a:cubicBezTo>
                    <a:cubicBezTo>
                      <a:pt x="5867" y="3375"/>
                      <a:pt x="13953" y="1"/>
                      <a:pt x="21035" y="2949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39"/>
              <p:cNvSpPr/>
              <p:nvPr/>
            </p:nvSpPr>
            <p:spPr>
              <a:xfrm flipH="1">
                <a:off x="6876831" y="3915995"/>
                <a:ext cx="353150" cy="353150"/>
              </a:xfrm>
              <a:custGeom>
                <a:avLst/>
                <a:gdLst/>
                <a:ahLst/>
                <a:cxnLst/>
                <a:rect l="l" t="t" r="r" b="b"/>
                <a:pathLst>
                  <a:path w="10670" h="10670" fill="none" extrusionOk="0">
                    <a:moveTo>
                      <a:pt x="6110" y="10669"/>
                    </a:moveTo>
                    <a:cubicBezTo>
                      <a:pt x="2037" y="10669"/>
                      <a:pt x="0" y="5745"/>
                      <a:pt x="2858" y="2888"/>
                    </a:cubicBezTo>
                    <a:cubicBezTo>
                      <a:pt x="5745" y="0"/>
                      <a:pt x="10669" y="2037"/>
                      <a:pt x="10669" y="6110"/>
                    </a:cubicBezTo>
                    <a:cubicBezTo>
                      <a:pt x="10669" y="8633"/>
                      <a:pt x="8602" y="10669"/>
                      <a:pt x="6110" y="10669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39"/>
              <p:cNvSpPr/>
              <p:nvPr/>
            </p:nvSpPr>
            <p:spPr>
              <a:xfrm flipH="1">
                <a:off x="7463333" y="4427042"/>
                <a:ext cx="592578" cy="92574"/>
              </a:xfrm>
              <a:custGeom>
                <a:avLst/>
                <a:gdLst/>
                <a:ahLst/>
                <a:cxnLst/>
                <a:rect l="l" t="t" r="r" b="b"/>
                <a:pathLst>
                  <a:path w="17904" h="2797" extrusionOk="0">
                    <a:moveTo>
                      <a:pt x="0" y="0"/>
                    </a:moveTo>
                    <a:lnTo>
                      <a:pt x="0" y="2797"/>
                    </a:lnTo>
                    <a:lnTo>
                      <a:pt x="2827" y="2797"/>
                    </a:lnTo>
                    <a:lnTo>
                      <a:pt x="2827" y="0"/>
                    </a:lnTo>
                    <a:close/>
                    <a:moveTo>
                      <a:pt x="3770" y="0"/>
                    </a:moveTo>
                    <a:lnTo>
                      <a:pt x="3770" y="2797"/>
                    </a:lnTo>
                    <a:lnTo>
                      <a:pt x="6596" y="2797"/>
                    </a:lnTo>
                    <a:lnTo>
                      <a:pt x="6596" y="0"/>
                    </a:lnTo>
                    <a:close/>
                    <a:moveTo>
                      <a:pt x="7539" y="0"/>
                    </a:moveTo>
                    <a:lnTo>
                      <a:pt x="7539" y="2797"/>
                    </a:lnTo>
                    <a:lnTo>
                      <a:pt x="10365" y="2797"/>
                    </a:lnTo>
                    <a:lnTo>
                      <a:pt x="10365" y="0"/>
                    </a:lnTo>
                    <a:close/>
                    <a:moveTo>
                      <a:pt x="11308" y="0"/>
                    </a:moveTo>
                    <a:lnTo>
                      <a:pt x="11308" y="2797"/>
                    </a:lnTo>
                    <a:lnTo>
                      <a:pt x="14134" y="2797"/>
                    </a:lnTo>
                    <a:lnTo>
                      <a:pt x="14134" y="0"/>
                    </a:lnTo>
                    <a:close/>
                    <a:moveTo>
                      <a:pt x="15077" y="0"/>
                    </a:moveTo>
                    <a:lnTo>
                      <a:pt x="15077" y="2797"/>
                    </a:lnTo>
                    <a:lnTo>
                      <a:pt x="17904" y="2797"/>
                    </a:lnTo>
                    <a:lnTo>
                      <a:pt x="17904" y="0"/>
                    </a:lnTo>
                    <a:close/>
                  </a:path>
                </a:pathLst>
              </a:custGeom>
              <a:solidFill>
                <a:schemeClr val="dk1"/>
              </a:solidFill>
              <a:ln w="83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54" name="Google Shape;1054;p39"/>
            <p:cNvCxnSpPr/>
            <p:nvPr/>
          </p:nvCxnSpPr>
          <p:spPr>
            <a:xfrm>
              <a:off x="8038592" y="4511850"/>
              <a:ext cx="0" cy="7521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80205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42"/>
          <p:cNvSpPr txBox="1">
            <a:spLocks noGrp="1"/>
          </p:cNvSpPr>
          <p:nvPr>
            <p:ph type="title"/>
          </p:nvPr>
        </p:nvSpPr>
        <p:spPr>
          <a:xfrm>
            <a:off x="1259632" y="339502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0" dirty="0" smtClean="0"/>
              <a:t>3D MONOLITHIC INTEGRATION</a:t>
            </a:r>
            <a:endParaRPr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145" y="2212269"/>
            <a:ext cx="5566427" cy="2931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0" y="888830"/>
            <a:ext cx="92170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The integration process is fundamentally different from the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conventional 3D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integration, where dies are pre-fabricated and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later connected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using TSVs. For this reason, M3D is also referred to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as sequential 3D, while TSV3D is known as parallel 3D. Figure 1 shows a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cross-section of an M3D stack.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Figure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2 shows the relative area of an FO1 inverter, an MIV,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an SRAM </a:t>
            </a:r>
            <a:r>
              <a:rPr lang="en-US" sz="1600" dirty="0" err="1">
                <a:solidFill>
                  <a:schemeClr val="tx1"/>
                </a:solidFill>
                <a:latin typeface="Source Sans Pro" panose="020B0604020202020204" charset="0"/>
              </a:rPr>
              <a:t>bitcell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, and a TSV at 15nm technology. An MIV uses </a:t>
            </a:r>
            <a:endParaRPr lang="en-US" sz="1600" dirty="0" smtClean="0">
              <a:solidFill>
                <a:schemeClr val="tx1"/>
              </a:solidFill>
              <a:latin typeface="Source Sans Pro" panose="020B0604020202020204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0.07x the area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of the inverter, while a TSV uses 37x the area of the inverter.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42"/>
          <p:cNvSpPr txBox="1">
            <a:spLocks noGrp="1"/>
          </p:cNvSpPr>
          <p:nvPr>
            <p:ph type="title"/>
          </p:nvPr>
        </p:nvSpPr>
        <p:spPr>
          <a:xfrm>
            <a:off x="1619672" y="267494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0" dirty="0"/>
              <a:t>Comparing M3D to TSV3D</a:t>
            </a:r>
            <a:endParaRPr dirty="0"/>
          </a:p>
        </p:txBody>
      </p:sp>
      <p:sp>
        <p:nvSpPr>
          <p:cNvPr id="2" name="ZoneTexte 1"/>
          <p:cNvSpPr txBox="1"/>
          <p:nvPr/>
        </p:nvSpPr>
        <p:spPr>
          <a:xfrm>
            <a:off x="696152" y="1203598"/>
            <a:ext cx="81003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Table 1 compares the area overhead of an MIV and a TSV to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a 32-bit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adder and a 32-bit SRAM cell at 15nm technology. The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areas of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the adder and SRAM cell are obtained from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Intel. Note that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, because an MIV is so small, it is assumed to be a square. For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the TSV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, we consider both our aggressive design with a 1.3μm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diameter, and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the most recent TSV design produced in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research, which has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a 5μm diameter. For the TSV, we add the area of the Keep </a:t>
            </a:r>
            <a:r>
              <a:rPr lang="en-US" sz="1600" dirty="0" smtClean="0">
                <a:solidFill>
                  <a:schemeClr val="tx1"/>
                </a:solidFill>
                <a:latin typeface="Source Sans Pro" panose="020B0604020202020204" charset="0"/>
              </a:rPr>
              <a:t>Out Zone </a:t>
            </a:r>
            <a:r>
              <a:rPr lang="en-US" sz="1600" dirty="0">
                <a:solidFill>
                  <a:schemeClr val="tx1"/>
                </a:solidFill>
                <a:latin typeface="Source Sans Pro" panose="020B0604020202020204" charset="0"/>
              </a:rPr>
              <a:t>(KOZ) around it; for the MIV, there is no need for a KOZ.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91830"/>
            <a:ext cx="7594659" cy="1014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677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1968</Words>
  <Application>Microsoft Office PowerPoint</Application>
  <PresentationFormat>Affichage à l'écran (16:9)</PresentationFormat>
  <Paragraphs>135</Paragraphs>
  <Slides>29</Slides>
  <Notes>29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29</vt:i4>
      </vt:variant>
    </vt:vector>
  </HeadingPairs>
  <TitlesOfParts>
    <vt:vector size="39" baseType="lpstr">
      <vt:lpstr>Arial</vt:lpstr>
      <vt:lpstr>Montserrat</vt:lpstr>
      <vt:lpstr>Proxima Nova Semibold</vt:lpstr>
      <vt:lpstr>Lato</vt:lpstr>
      <vt:lpstr>Josefin Slab SemiBold</vt:lpstr>
      <vt:lpstr>Raleway</vt:lpstr>
      <vt:lpstr>Source Sans Pro</vt:lpstr>
      <vt:lpstr>Proxima Nova</vt:lpstr>
      <vt:lpstr>Electronic Circuit Style CV by Slidesgo</vt:lpstr>
      <vt:lpstr>Slidesgo Final Pages</vt:lpstr>
      <vt:lpstr>Designing Vertical Processors in Monolithic 3D</vt:lpstr>
      <vt:lpstr>CONTENTS OF THIS PRSENTATION</vt:lpstr>
      <vt:lpstr>BRIEF INTRODUCTION ABOUT THE PAPER</vt:lpstr>
      <vt:lpstr>Présentation PowerPoint</vt:lpstr>
      <vt:lpstr>3D MONOLITHIC INTEGRATION AND COMPARISON M3D to TSV3D</vt:lpstr>
      <vt:lpstr>3D MONOLITHIC </vt:lpstr>
      <vt:lpstr>Présentation PowerPoint</vt:lpstr>
      <vt:lpstr>3D MONOLITHIC INTEGRATION</vt:lpstr>
      <vt:lpstr>Comparing M3D to TSV3D</vt:lpstr>
      <vt:lpstr>Présentation PowerPoint</vt:lpstr>
      <vt:lpstr>PARTITIONING A CORE IN M3D</vt:lpstr>
      <vt:lpstr>Logic Stages </vt:lpstr>
      <vt:lpstr>Logic Stages </vt:lpstr>
      <vt:lpstr>Storage Structures</vt:lpstr>
      <vt:lpstr>Storage Structures</vt:lpstr>
      <vt:lpstr>Storage Structures</vt:lpstr>
      <vt:lpstr>HETERO-LAYER PARTITIONING</vt:lpstr>
      <vt:lpstr>Présentation PowerPoint</vt:lpstr>
      <vt:lpstr>Logic Stages</vt:lpstr>
      <vt:lpstr>Présentation PowerPoint</vt:lpstr>
      <vt:lpstr>Storage Structures</vt:lpstr>
      <vt:lpstr>ARCHITECTURES ENABLED BY M3D</vt:lpstr>
      <vt:lpstr>Présentation PowerPoint</vt:lpstr>
      <vt:lpstr>EVALUATION SETUP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Vertical Processors in Monolithic 3D</dc:title>
  <cp:lastModifiedBy>Unknow</cp:lastModifiedBy>
  <cp:revision>20</cp:revision>
  <dcterms:modified xsi:type="dcterms:W3CDTF">2021-12-14T16:51:45Z</dcterms:modified>
</cp:coreProperties>
</file>