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3" r:id="rId1"/>
  </p:sldMasterIdLst>
  <p:notesMasterIdLst>
    <p:notesMasterId r:id="rId31"/>
  </p:notesMasterIdLst>
  <p:handoutMasterIdLst>
    <p:handoutMasterId r:id="rId32"/>
  </p:handoutMasterIdLst>
  <p:sldIdLst>
    <p:sldId id="697" r:id="rId2"/>
    <p:sldId id="793" r:id="rId3"/>
    <p:sldId id="789" r:id="rId4"/>
    <p:sldId id="655" r:id="rId5"/>
    <p:sldId id="794" r:id="rId6"/>
    <p:sldId id="642" r:id="rId7"/>
    <p:sldId id="661" r:id="rId8"/>
    <p:sldId id="682" r:id="rId9"/>
    <p:sldId id="783" r:id="rId10"/>
    <p:sldId id="781" r:id="rId11"/>
    <p:sldId id="552" r:id="rId12"/>
    <p:sldId id="705" r:id="rId13"/>
    <p:sldId id="706" r:id="rId14"/>
    <p:sldId id="589" r:id="rId15"/>
    <p:sldId id="777" r:id="rId16"/>
    <p:sldId id="612" r:id="rId17"/>
    <p:sldId id="722" r:id="rId18"/>
    <p:sldId id="786" r:id="rId19"/>
    <p:sldId id="792" r:id="rId20"/>
    <p:sldId id="791" r:id="rId21"/>
    <p:sldId id="735" r:id="rId22"/>
    <p:sldId id="566" r:id="rId23"/>
    <p:sldId id="680" r:id="rId24"/>
    <p:sldId id="677" r:id="rId25"/>
    <p:sldId id="678" r:id="rId26"/>
    <p:sldId id="679" r:id="rId27"/>
    <p:sldId id="619" r:id="rId28"/>
    <p:sldId id="771" r:id="rId29"/>
    <p:sldId id="79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ED7"/>
    <a:srgbClr val="EEDD88"/>
    <a:srgbClr val="FFFFFF"/>
    <a:srgbClr val="F9F2EF"/>
    <a:srgbClr val="C02900"/>
    <a:srgbClr val="2D5597"/>
    <a:srgbClr val="C06900"/>
    <a:srgbClr val="ED7D31"/>
    <a:srgbClr val="4E8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3" autoAdjust="0"/>
    <p:restoredTop sz="85482" autoAdjust="0"/>
  </p:normalViewPr>
  <p:slideViewPr>
    <p:cSldViewPr snapToGrid="0" snapToObjects="1">
      <p:cViewPr varScale="1">
        <p:scale>
          <a:sx n="79" d="100"/>
          <a:sy n="79" d="100"/>
        </p:scale>
        <p:origin x="1144" y="56"/>
      </p:cViewPr>
      <p:guideLst/>
    </p:cSldViewPr>
  </p:slideViewPr>
  <p:outlineViewPr>
    <p:cViewPr>
      <p:scale>
        <a:sx n="33" d="100"/>
        <a:sy n="33" d="100"/>
      </p:scale>
      <p:origin x="0" y="-58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13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梦豪 张" userId="99f4ea6b4f65d7e8" providerId="LiveId" clId="{6E1894EB-67E0-4268-934E-0F6B03DA440C}"/>
    <pc:docChg chg="undo redo custSel addSld delSld modSld sldOrd modMainMaster">
      <pc:chgData name="梦豪 张" userId="99f4ea6b4f65d7e8" providerId="LiveId" clId="{6E1894EB-67E0-4268-934E-0F6B03DA440C}" dt="2021-12-16T09:04:03.454" v="1272" actId="21"/>
      <pc:docMkLst>
        <pc:docMk/>
      </pc:docMkLst>
      <pc:sldChg chg="delSp del mod">
        <pc:chgData name="梦豪 张" userId="99f4ea6b4f65d7e8" providerId="LiveId" clId="{6E1894EB-67E0-4268-934E-0F6B03DA440C}" dt="2021-12-11T13:16:55.857" v="1092" actId="47"/>
        <pc:sldMkLst>
          <pc:docMk/>
          <pc:sldMk cId="556225058" sldId="348"/>
        </pc:sldMkLst>
        <pc:spChg chg="del">
          <ac:chgData name="梦豪 张" userId="99f4ea6b4f65d7e8" providerId="LiveId" clId="{6E1894EB-67E0-4268-934E-0F6B03DA440C}" dt="2021-12-11T13:14:42.616" v="1089" actId="478"/>
          <ac:spMkLst>
            <pc:docMk/>
            <pc:sldMk cId="556225058" sldId="348"/>
            <ac:spMk id="7" creationId="{170F0012-74FB-7240-8A1E-E7617E77FABC}"/>
          </ac:spMkLst>
        </pc:spChg>
      </pc:sldChg>
      <pc:sldChg chg="delSp mod modNotesTx">
        <pc:chgData name="梦豪 张" userId="99f4ea6b4f65d7e8" providerId="LiveId" clId="{6E1894EB-67E0-4268-934E-0F6B03DA440C}" dt="2021-12-16T03:53:38.663" v="1230"/>
        <pc:sldMkLst>
          <pc:docMk/>
          <pc:sldMk cId="2055386543" sldId="552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2055386543" sldId="552"/>
            <ac:spMk id="3" creationId="{C270701F-5B39-4CC1-8B4F-A46F57353744}"/>
          </ac:spMkLst>
        </pc:spChg>
        <pc:spChg chg="del">
          <ac:chgData name="梦豪 张" userId="99f4ea6b4f65d7e8" providerId="LiveId" clId="{6E1894EB-67E0-4268-934E-0F6B03DA440C}" dt="2021-12-11T13:14:22.254" v="1080" actId="478"/>
          <ac:spMkLst>
            <pc:docMk/>
            <pc:sldMk cId="2055386543" sldId="552"/>
            <ac:spMk id="158" creationId="{BA3DC310-E70E-2A4C-98E9-E7CE8D146EDA}"/>
          </ac:spMkLst>
        </pc:spChg>
      </pc:sldChg>
      <pc:sldChg chg="delSp mod modAnim modNotesTx">
        <pc:chgData name="梦豪 张" userId="99f4ea6b4f65d7e8" providerId="LiveId" clId="{6E1894EB-67E0-4268-934E-0F6B03DA440C}" dt="2021-12-16T03:54:25.352" v="1237"/>
        <pc:sldMkLst>
          <pc:docMk/>
          <pc:sldMk cId="1065757331" sldId="566"/>
        </pc:sldMkLst>
        <pc:spChg chg="del">
          <ac:chgData name="梦豪 张" userId="99f4ea6b4f65d7e8" providerId="LiveId" clId="{6E1894EB-67E0-4268-934E-0F6B03DA440C}" dt="2021-12-11T13:14:03.451" v="1068" actId="478"/>
          <ac:spMkLst>
            <pc:docMk/>
            <pc:sldMk cId="1065757331" sldId="566"/>
            <ac:spMk id="4" creationId="{3E8E3765-9820-5649-967D-8419151041DD}"/>
          </ac:spMkLst>
        </pc:spChg>
        <pc:spChg chg="del">
          <ac:chgData name="梦豪 张" userId="99f4ea6b4f65d7e8" providerId="LiveId" clId="{6E1894EB-67E0-4268-934E-0F6B03DA440C}" dt="2021-12-11T13:20:28.531" v="1100"/>
          <ac:spMkLst>
            <pc:docMk/>
            <pc:sldMk cId="1065757331" sldId="566"/>
            <ac:spMk id="5" creationId="{CA25796C-F805-439B-93F0-AFDE930FDECD}"/>
          </ac:spMkLst>
        </pc:spChg>
      </pc:sldChg>
      <pc:sldChg chg="delSp modSp mod delAnim modAnim">
        <pc:chgData name="梦豪 张" userId="99f4ea6b4f65d7e8" providerId="LiveId" clId="{6E1894EB-67E0-4268-934E-0F6B03DA440C}" dt="2021-12-11T13:27:40.659" v="1120"/>
        <pc:sldMkLst>
          <pc:docMk/>
          <pc:sldMk cId="3120473271" sldId="589"/>
        </pc:sldMkLst>
        <pc:spChg chg="mod">
          <ac:chgData name="梦豪 张" userId="99f4ea6b4f65d7e8" providerId="LiveId" clId="{6E1894EB-67E0-4268-934E-0F6B03DA440C}" dt="2021-12-11T12:39:43.764" v="999" actId="20577"/>
          <ac:spMkLst>
            <pc:docMk/>
            <pc:sldMk cId="3120473271" sldId="589"/>
            <ac:spMk id="3" creationId="{2AA24493-947D-A44B-BC44-FBF7C8449BCF}"/>
          </ac:spMkLst>
        </pc:spChg>
        <pc:spChg chg="del">
          <ac:chgData name="梦豪 张" userId="99f4ea6b4f65d7e8" providerId="LiveId" clId="{6E1894EB-67E0-4268-934E-0F6B03DA440C}" dt="2021-12-11T13:20:28.531" v="1100"/>
          <ac:spMkLst>
            <pc:docMk/>
            <pc:sldMk cId="3120473271" sldId="589"/>
            <ac:spMk id="4" creationId="{EAF5EB3D-6B9A-47DB-BCA2-1A43325EE6B2}"/>
          </ac:spMkLst>
        </pc:spChg>
        <pc:spChg chg="del mod">
          <ac:chgData name="梦豪 张" userId="99f4ea6b4f65d7e8" providerId="LiveId" clId="{6E1894EB-67E0-4268-934E-0F6B03DA440C}" dt="2021-12-11T12:38:16.801" v="965" actId="478"/>
          <ac:spMkLst>
            <pc:docMk/>
            <pc:sldMk cId="3120473271" sldId="589"/>
            <ac:spMk id="162" creationId="{9D36B9B6-CBF0-8343-87AA-E9C15780A282}"/>
          </ac:spMkLst>
        </pc:spChg>
        <pc:spChg chg="del">
          <ac:chgData name="梦豪 张" userId="99f4ea6b4f65d7e8" providerId="LiveId" clId="{6E1894EB-67E0-4268-934E-0F6B03DA440C}" dt="2021-12-11T12:38:26.396" v="967" actId="478"/>
          <ac:spMkLst>
            <pc:docMk/>
            <pc:sldMk cId="3120473271" sldId="589"/>
            <ac:spMk id="163" creationId="{D8E4EE7E-96B1-6A46-BC6A-3D2ED53C797E}"/>
          </ac:spMkLst>
        </pc:spChg>
        <pc:spChg chg="del">
          <ac:chgData name="梦豪 张" userId="99f4ea6b4f65d7e8" providerId="LiveId" clId="{6E1894EB-67E0-4268-934E-0F6B03DA440C}" dt="2021-12-11T13:14:16.669" v="1077" actId="478"/>
          <ac:spMkLst>
            <pc:docMk/>
            <pc:sldMk cId="3120473271" sldId="589"/>
            <ac:spMk id="166" creationId="{BC26D7DD-5651-DE4C-A166-92E71C0FAE7E}"/>
          </ac:spMkLst>
        </pc:spChg>
      </pc:sldChg>
      <pc:sldChg chg="addSp delSp modSp mod modNotesTx">
        <pc:chgData name="梦豪 张" userId="99f4ea6b4f65d7e8" providerId="LiveId" clId="{6E1894EB-67E0-4268-934E-0F6B03DA440C}" dt="2021-12-16T08:56:59.728" v="1249" actId="14100"/>
        <pc:sldMkLst>
          <pc:docMk/>
          <pc:sldMk cId="536298138" sldId="612"/>
        </pc:sldMkLst>
        <pc:spChg chg="mod">
          <ac:chgData name="梦豪 张" userId="99f4ea6b4f65d7e8" providerId="LiveId" clId="{6E1894EB-67E0-4268-934E-0F6B03DA440C}" dt="2021-12-16T08:56:59.728" v="1249" actId="14100"/>
          <ac:spMkLst>
            <pc:docMk/>
            <pc:sldMk cId="536298138" sldId="612"/>
            <ac:spMk id="2" creationId="{2E0EFB5D-D6B6-5B41-A0BC-9F04C416A3F8}"/>
          </ac:spMkLst>
        </pc:spChg>
        <pc:spChg chg="del mod">
          <ac:chgData name="梦豪 张" userId="99f4ea6b4f65d7e8" providerId="LiveId" clId="{6E1894EB-67E0-4268-934E-0F6B03DA440C}" dt="2021-12-11T12:58:22.300" v="1007" actId="478"/>
          <ac:spMkLst>
            <pc:docMk/>
            <pc:sldMk cId="536298138" sldId="612"/>
            <ac:spMk id="3" creationId="{864AF607-D2FB-0549-9071-9C87DA4D071A}"/>
          </ac:spMkLst>
        </pc:spChg>
        <pc:spChg chg="mod">
          <ac:chgData name="梦豪 张" userId="99f4ea6b4f65d7e8" providerId="LiveId" clId="{6E1894EB-67E0-4268-934E-0F6B03DA440C}" dt="2021-12-16T08:56:39.760" v="1247" actId="1076"/>
          <ac:spMkLst>
            <pc:docMk/>
            <pc:sldMk cId="536298138" sldId="612"/>
            <ac:spMk id="39" creationId="{0E3BC2BD-5F3C-6549-A2B3-AEA667FB33CE}"/>
          </ac:spMkLst>
        </pc:spChg>
        <pc:spChg chg="del">
          <ac:chgData name="梦豪 张" userId="99f4ea6b4f65d7e8" providerId="LiveId" clId="{6E1894EB-67E0-4268-934E-0F6B03DA440C}" dt="2021-12-11T13:20:28.531" v="1100"/>
          <ac:spMkLst>
            <pc:docMk/>
            <pc:sldMk cId="536298138" sldId="612"/>
            <ac:spMk id="52" creationId="{87506810-E694-4FF6-9DD3-D3EBEAC7648E}"/>
          </ac:spMkLst>
        </pc:spChg>
        <pc:spChg chg="add del mod">
          <ac:chgData name="梦豪 张" userId="99f4ea6b4f65d7e8" providerId="LiveId" clId="{6E1894EB-67E0-4268-934E-0F6B03DA440C}" dt="2021-12-16T08:56:26.202" v="1243" actId="478"/>
          <ac:spMkLst>
            <pc:docMk/>
            <pc:sldMk cId="536298138" sldId="612"/>
            <ac:spMk id="112" creationId="{77F6AF24-5526-4C56-BFC1-9E324944CCFE}"/>
          </ac:spMkLst>
        </pc:spChg>
        <pc:spChg chg="del">
          <ac:chgData name="梦豪 张" userId="99f4ea6b4f65d7e8" providerId="LiveId" clId="{6E1894EB-67E0-4268-934E-0F6B03DA440C}" dt="2021-12-11T13:14:13.247" v="1075" actId="478"/>
          <ac:spMkLst>
            <pc:docMk/>
            <pc:sldMk cId="536298138" sldId="612"/>
            <ac:spMk id="112" creationId="{9447C40C-0881-3045-B953-0D3C32B7A415}"/>
          </ac:spMkLst>
        </pc:spChg>
        <pc:grpChg chg="mod">
          <ac:chgData name="梦豪 张" userId="99f4ea6b4f65d7e8" providerId="LiveId" clId="{6E1894EB-67E0-4268-934E-0F6B03DA440C}" dt="2021-12-16T08:56:37.402" v="1246" actId="14100"/>
          <ac:grpSpMkLst>
            <pc:docMk/>
            <pc:sldMk cId="536298138" sldId="612"/>
            <ac:grpSpMk id="51" creationId="{7CA6DFF2-82FC-6E4A-8B94-F78BB1B89BED}"/>
          </ac:grpSpMkLst>
        </pc:grpChg>
      </pc:sldChg>
      <pc:sldChg chg="delSp modSp mod">
        <pc:chgData name="梦豪 张" userId="99f4ea6b4f65d7e8" providerId="LiveId" clId="{6E1894EB-67E0-4268-934E-0F6B03DA440C}" dt="2021-12-11T13:20:28.531" v="1100"/>
        <pc:sldMkLst>
          <pc:docMk/>
          <pc:sldMk cId="64127639" sldId="619"/>
        </pc:sldMkLst>
        <pc:spChg chg="del mod">
          <ac:chgData name="梦豪 张" userId="99f4ea6b4f65d7e8" providerId="LiveId" clId="{6E1894EB-67E0-4268-934E-0F6B03DA440C}" dt="2021-12-11T13:13:54.107" v="1063" actId="478"/>
          <ac:spMkLst>
            <pc:docMk/>
            <pc:sldMk cId="64127639" sldId="619"/>
            <ac:spMk id="4" creationId="{9110B289-E0D7-1A43-A840-371CCBD78D56}"/>
          </ac:spMkLst>
        </pc:spChg>
        <pc:spChg chg="del">
          <ac:chgData name="梦豪 张" userId="99f4ea6b4f65d7e8" providerId="LiveId" clId="{6E1894EB-67E0-4268-934E-0F6B03DA440C}" dt="2021-12-11T13:20:28.531" v="1100"/>
          <ac:spMkLst>
            <pc:docMk/>
            <pc:sldMk cId="64127639" sldId="619"/>
            <ac:spMk id="5" creationId="{4E1E5068-7A5D-4B64-8B7B-2A4B7ED4D2EC}"/>
          </ac:spMkLst>
        </pc:spChg>
      </pc:sldChg>
      <pc:sldChg chg="delSp modSp mod modAnim">
        <pc:chgData name="梦豪 张" userId="99f4ea6b4f65d7e8" providerId="LiveId" clId="{6E1894EB-67E0-4268-934E-0F6B03DA440C}" dt="2021-12-15T07:43:30.830" v="1155"/>
        <pc:sldMkLst>
          <pc:docMk/>
          <pc:sldMk cId="4154846121" sldId="642"/>
        </pc:sldMkLst>
        <pc:spChg chg="mod">
          <ac:chgData name="梦豪 张" userId="99f4ea6b4f65d7e8" providerId="LiveId" clId="{6E1894EB-67E0-4268-934E-0F6B03DA440C}" dt="2021-12-15T07:43:30.830" v="1155"/>
          <ac:spMkLst>
            <pc:docMk/>
            <pc:sldMk cId="4154846121" sldId="642"/>
            <ac:spMk id="3" creationId="{A40F4235-3709-BC48-83AA-FA18D1B1996F}"/>
          </ac:spMkLst>
        </pc:spChg>
        <pc:spChg chg="del">
          <ac:chgData name="梦豪 张" userId="99f4ea6b4f65d7e8" providerId="LiveId" clId="{6E1894EB-67E0-4268-934E-0F6B03DA440C}" dt="2021-12-11T13:20:28.531" v="1100"/>
          <ac:spMkLst>
            <pc:docMk/>
            <pc:sldMk cId="4154846121" sldId="642"/>
            <ac:spMk id="4" creationId="{A41D0175-F8AD-49AA-80FB-9E3D84B51DE6}"/>
          </ac:spMkLst>
        </pc:spChg>
        <pc:spChg chg="del">
          <ac:chgData name="梦豪 张" userId="99f4ea6b4f65d7e8" providerId="LiveId" clId="{6E1894EB-67E0-4268-934E-0F6B03DA440C}" dt="2021-12-11T13:14:35.321" v="1085" actId="478"/>
          <ac:spMkLst>
            <pc:docMk/>
            <pc:sldMk cId="4154846121" sldId="642"/>
            <ac:spMk id="7" creationId="{DB99A330-9ABD-7E4B-8738-A219AEE673DA}"/>
          </ac:spMkLst>
        </pc:spChg>
      </pc:sldChg>
      <pc:sldChg chg="delSp modSp mod ord delAnim modNotesTx">
        <pc:chgData name="梦豪 张" userId="99f4ea6b4f65d7e8" providerId="LiveId" clId="{6E1894EB-67E0-4268-934E-0F6B03DA440C}" dt="2021-12-16T03:52:51.791" v="1225"/>
        <pc:sldMkLst>
          <pc:docMk/>
          <pc:sldMk cId="1433412316" sldId="655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1433412316" sldId="655"/>
            <ac:spMk id="3" creationId="{041A4B9C-89A2-4E57-9A5B-C030F7DDF30C}"/>
          </ac:spMkLst>
        </pc:spChg>
        <pc:spChg chg="mod">
          <ac:chgData name="梦豪 张" userId="99f4ea6b4f65d7e8" providerId="LiveId" clId="{6E1894EB-67E0-4268-934E-0F6B03DA440C}" dt="2021-12-11T11:41:03.762" v="805" actId="1076"/>
          <ac:spMkLst>
            <pc:docMk/>
            <pc:sldMk cId="1433412316" sldId="655"/>
            <ac:spMk id="5" creationId="{3F1B694D-B3E4-5F4E-BB7F-00CA5F7004BD}"/>
          </ac:spMkLst>
        </pc:spChg>
        <pc:spChg chg="del">
          <ac:chgData name="梦豪 张" userId="99f4ea6b4f65d7e8" providerId="LiveId" clId="{6E1894EB-67E0-4268-934E-0F6B03DA440C}" dt="2021-12-11T09:08:18.228" v="303" actId="478"/>
          <ac:spMkLst>
            <pc:docMk/>
            <pc:sldMk cId="1433412316" sldId="655"/>
            <ac:spMk id="19" creationId="{AB8AF921-6E63-8C4D-BE8C-300BBC53FC85}"/>
          </ac:spMkLst>
        </pc:spChg>
        <pc:spChg chg="mod">
          <ac:chgData name="梦豪 张" userId="99f4ea6b4f65d7e8" providerId="LiveId" clId="{6E1894EB-67E0-4268-934E-0F6B03DA440C}" dt="2021-12-15T07:39:33.250" v="1151" actId="20577"/>
          <ac:spMkLst>
            <pc:docMk/>
            <pc:sldMk cId="1433412316" sldId="655"/>
            <ac:spMk id="21" creationId="{E0BCCD65-1DE1-5245-97DA-59525556322C}"/>
          </ac:spMkLst>
        </pc:spChg>
        <pc:spChg chg="del">
          <ac:chgData name="梦豪 张" userId="99f4ea6b4f65d7e8" providerId="LiveId" clId="{6E1894EB-67E0-4268-934E-0F6B03DA440C}" dt="2021-12-11T13:14:36.444" v="1086" actId="478"/>
          <ac:spMkLst>
            <pc:docMk/>
            <pc:sldMk cId="1433412316" sldId="655"/>
            <ac:spMk id="47" creationId="{533B9CE9-2960-184E-A4E1-42B69E7B4A0A}"/>
          </ac:spMkLst>
        </pc:spChg>
      </pc:sldChg>
      <pc:sldChg chg="del">
        <pc:chgData name="梦豪 张" userId="99f4ea6b4f65d7e8" providerId="LiveId" clId="{6E1894EB-67E0-4268-934E-0F6B03DA440C}" dt="2021-12-11T11:33:38.992" v="743" actId="47"/>
        <pc:sldMkLst>
          <pc:docMk/>
          <pc:sldMk cId="2700380810" sldId="658"/>
        </pc:sldMkLst>
      </pc:sldChg>
      <pc:sldChg chg="delSp mod modNotesTx">
        <pc:chgData name="梦豪 张" userId="99f4ea6b4f65d7e8" providerId="LiveId" clId="{6E1894EB-67E0-4268-934E-0F6B03DA440C}" dt="2021-12-16T03:52:43.406" v="1224"/>
        <pc:sldMkLst>
          <pc:docMk/>
          <pc:sldMk cId="3827546656" sldId="661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3827546656" sldId="661"/>
            <ac:spMk id="4" creationId="{B9EC204D-6CC3-4690-A61B-B5C62724168E}"/>
          </ac:spMkLst>
        </pc:spChg>
        <pc:spChg chg="del">
          <ac:chgData name="梦豪 张" userId="99f4ea6b4f65d7e8" providerId="LiveId" clId="{6E1894EB-67E0-4268-934E-0F6B03DA440C}" dt="2021-12-11T13:14:28.727" v="1084" actId="478"/>
          <ac:spMkLst>
            <pc:docMk/>
            <pc:sldMk cId="3827546656" sldId="661"/>
            <ac:spMk id="178" creationId="{43E255E6-F1C3-9642-A5DE-BA9CF1DD4F7C}"/>
          </ac:spMkLst>
        </pc:spChg>
      </pc:sldChg>
      <pc:sldChg chg="del">
        <pc:chgData name="梦豪 张" userId="99f4ea6b4f65d7e8" providerId="LiveId" clId="{6E1894EB-67E0-4268-934E-0F6B03DA440C}" dt="2021-12-11T10:42:35.173" v="312" actId="47"/>
        <pc:sldMkLst>
          <pc:docMk/>
          <pc:sldMk cId="1687056119" sldId="662"/>
        </pc:sldMkLst>
      </pc:sldChg>
      <pc:sldChg chg="del">
        <pc:chgData name="梦豪 张" userId="99f4ea6b4f65d7e8" providerId="LiveId" clId="{6E1894EB-67E0-4268-934E-0F6B03DA440C}" dt="2021-12-11T10:42:36.200" v="313" actId="47"/>
        <pc:sldMkLst>
          <pc:docMk/>
          <pc:sldMk cId="4253320671" sldId="663"/>
        </pc:sldMkLst>
      </pc:sldChg>
      <pc:sldChg chg="del">
        <pc:chgData name="梦豪 张" userId="99f4ea6b4f65d7e8" providerId="LiveId" clId="{6E1894EB-67E0-4268-934E-0F6B03DA440C}" dt="2021-12-11T10:42:37.933" v="314" actId="47"/>
        <pc:sldMkLst>
          <pc:docMk/>
          <pc:sldMk cId="2920550031" sldId="666"/>
        </pc:sldMkLst>
      </pc:sldChg>
      <pc:sldChg chg="del">
        <pc:chgData name="梦豪 张" userId="99f4ea6b4f65d7e8" providerId="LiveId" clId="{6E1894EB-67E0-4268-934E-0F6B03DA440C}" dt="2021-12-11T10:42:38.525" v="315" actId="47"/>
        <pc:sldMkLst>
          <pc:docMk/>
          <pc:sldMk cId="3454744694" sldId="667"/>
        </pc:sldMkLst>
      </pc:sldChg>
      <pc:sldChg chg="delSp del mod">
        <pc:chgData name="梦豪 张" userId="99f4ea6b4f65d7e8" providerId="LiveId" clId="{6E1894EB-67E0-4268-934E-0F6B03DA440C}" dt="2021-12-11T10:42:41.475" v="318" actId="47"/>
        <pc:sldMkLst>
          <pc:docMk/>
          <pc:sldMk cId="1891818891" sldId="670"/>
        </pc:sldMkLst>
        <pc:spChg chg="del">
          <ac:chgData name="梦豪 张" userId="99f4ea6b4f65d7e8" providerId="LiveId" clId="{6E1894EB-67E0-4268-934E-0F6B03DA440C}" dt="2021-12-11T09:08:30.065" v="306" actId="478"/>
          <ac:spMkLst>
            <pc:docMk/>
            <pc:sldMk cId="1891818891" sldId="670"/>
            <ac:spMk id="73" creationId="{DF68A2E6-2B97-2E40-A136-393181910B37}"/>
          </ac:spMkLst>
        </pc:spChg>
      </pc:sldChg>
      <pc:sldChg chg="delSp del mod delAnim">
        <pc:chgData name="梦豪 张" userId="99f4ea6b4f65d7e8" providerId="LiveId" clId="{6E1894EB-67E0-4268-934E-0F6B03DA440C}" dt="2021-12-11T10:42:39.029" v="316" actId="47"/>
        <pc:sldMkLst>
          <pc:docMk/>
          <pc:sldMk cId="926162287" sldId="672"/>
        </pc:sldMkLst>
        <pc:spChg chg="del">
          <ac:chgData name="梦豪 张" userId="99f4ea6b4f65d7e8" providerId="LiveId" clId="{6E1894EB-67E0-4268-934E-0F6B03DA440C}" dt="2021-12-11T09:08:24.860" v="304" actId="478"/>
          <ac:spMkLst>
            <pc:docMk/>
            <pc:sldMk cId="926162287" sldId="672"/>
            <ac:spMk id="57" creationId="{6DC4AFF4-2838-8F42-9248-89ECDBF2268E}"/>
          </ac:spMkLst>
        </pc:spChg>
      </pc:sldChg>
      <pc:sldChg chg="delSp mod modAnim">
        <pc:chgData name="梦豪 张" userId="99f4ea6b4f65d7e8" providerId="LiveId" clId="{6E1894EB-67E0-4268-934E-0F6B03DA440C}" dt="2021-12-11T13:26:45.364" v="1112"/>
        <pc:sldMkLst>
          <pc:docMk/>
          <pc:sldMk cId="1280586526" sldId="677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1280586526" sldId="677"/>
            <ac:spMk id="3" creationId="{72917D5A-A70F-4DD2-BE79-E7D2DF7BE707}"/>
          </ac:spMkLst>
        </pc:spChg>
        <pc:spChg chg="del">
          <ac:chgData name="梦豪 张" userId="99f4ea6b4f65d7e8" providerId="LiveId" clId="{6E1894EB-67E0-4268-934E-0F6B03DA440C}" dt="2021-12-11T13:14:00.190" v="1066" actId="478"/>
          <ac:spMkLst>
            <pc:docMk/>
            <pc:sldMk cId="1280586526" sldId="677"/>
            <ac:spMk id="8" creationId="{2080E8FC-5421-EF46-88DE-09527A766CF0}"/>
          </ac:spMkLst>
        </pc:spChg>
      </pc:sldChg>
      <pc:sldChg chg="delSp mod modAnim">
        <pc:chgData name="梦豪 张" userId="99f4ea6b4f65d7e8" providerId="LiveId" clId="{6E1894EB-67E0-4268-934E-0F6B03DA440C}" dt="2021-12-11T13:26:54.322" v="1113"/>
        <pc:sldMkLst>
          <pc:docMk/>
          <pc:sldMk cId="1757574540" sldId="678"/>
        </pc:sldMkLst>
        <pc:spChg chg="del">
          <ac:chgData name="梦豪 张" userId="99f4ea6b4f65d7e8" providerId="LiveId" clId="{6E1894EB-67E0-4268-934E-0F6B03DA440C}" dt="2021-12-11T13:13:58.725" v="1065" actId="478"/>
          <ac:spMkLst>
            <pc:docMk/>
            <pc:sldMk cId="1757574540" sldId="678"/>
            <ac:spMk id="6" creationId="{88158566-8030-F846-8228-E4447019BE36}"/>
          </ac:spMkLst>
        </pc:spChg>
        <pc:spChg chg="del">
          <ac:chgData name="梦豪 张" userId="99f4ea6b4f65d7e8" providerId="LiveId" clId="{6E1894EB-67E0-4268-934E-0F6B03DA440C}" dt="2021-12-11T13:20:28.531" v="1100"/>
          <ac:spMkLst>
            <pc:docMk/>
            <pc:sldMk cId="1757574540" sldId="678"/>
            <ac:spMk id="7" creationId="{F829741F-61D2-488E-88C9-6C8459B2A128}"/>
          </ac:spMkLst>
        </pc:spChg>
      </pc:sldChg>
      <pc:sldChg chg="delSp mod modAnim">
        <pc:chgData name="梦豪 张" userId="99f4ea6b4f65d7e8" providerId="LiveId" clId="{6E1894EB-67E0-4268-934E-0F6B03DA440C}" dt="2021-12-11T13:27:00.677" v="1114"/>
        <pc:sldMkLst>
          <pc:docMk/>
          <pc:sldMk cId="3439469508" sldId="679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3439469508" sldId="679"/>
            <ac:spMk id="3" creationId="{0FA3FFF7-9377-4D9B-A07E-9CDC6A7AE80B}"/>
          </ac:spMkLst>
        </pc:spChg>
        <pc:spChg chg="del">
          <ac:chgData name="梦豪 张" userId="99f4ea6b4f65d7e8" providerId="LiveId" clId="{6E1894EB-67E0-4268-934E-0F6B03DA440C}" dt="2021-12-11T13:13:57.028" v="1064" actId="478"/>
          <ac:spMkLst>
            <pc:docMk/>
            <pc:sldMk cId="3439469508" sldId="679"/>
            <ac:spMk id="7" creationId="{FEDF51B3-5A11-144C-B58C-42E4AB037121}"/>
          </ac:spMkLst>
        </pc:spChg>
      </pc:sldChg>
      <pc:sldChg chg="delSp mod modAnim">
        <pc:chgData name="梦豪 张" userId="99f4ea6b4f65d7e8" providerId="LiveId" clId="{6E1894EB-67E0-4268-934E-0F6B03DA440C}" dt="2021-12-11T13:26:31.373" v="1111"/>
        <pc:sldMkLst>
          <pc:docMk/>
          <pc:sldMk cId="1804842260" sldId="680"/>
        </pc:sldMkLst>
        <pc:spChg chg="del">
          <ac:chgData name="梦豪 张" userId="99f4ea6b4f65d7e8" providerId="LiveId" clId="{6E1894EB-67E0-4268-934E-0F6B03DA440C}" dt="2021-12-11T13:14:01.889" v="1067" actId="478"/>
          <ac:spMkLst>
            <pc:docMk/>
            <pc:sldMk cId="1804842260" sldId="680"/>
            <ac:spMk id="4" creationId="{5D620A9D-DAA7-CC4E-B617-82B3B552BF00}"/>
          </ac:spMkLst>
        </pc:spChg>
        <pc:spChg chg="del">
          <ac:chgData name="梦豪 张" userId="99f4ea6b4f65d7e8" providerId="LiveId" clId="{6E1894EB-67E0-4268-934E-0F6B03DA440C}" dt="2021-12-11T13:20:28.531" v="1100"/>
          <ac:spMkLst>
            <pc:docMk/>
            <pc:sldMk cId="1804842260" sldId="680"/>
            <ac:spMk id="5" creationId="{77E11A17-B717-4521-9A58-731E3A6BD059}"/>
          </ac:spMkLst>
        </pc:spChg>
      </pc:sldChg>
      <pc:sldChg chg="delSp mod">
        <pc:chgData name="梦豪 张" userId="99f4ea6b4f65d7e8" providerId="LiveId" clId="{6E1894EB-67E0-4268-934E-0F6B03DA440C}" dt="2021-12-11T13:20:28.531" v="1100"/>
        <pc:sldMkLst>
          <pc:docMk/>
          <pc:sldMk cId="194847649" sldId="682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194847649" sldId="682"/>
            <ac:spMk id="3" creationId="{03878961-8814-4873-AF6C-BF515CD8F51E}"/>
          </ac:spMkLst>
        </pc:spChg>
        <pc:spChg chg="del">
          <ac:chgData name="梦豪 张" userId="99f4ea6b4f65d7e8" providerId="LiveId" clId="{6E1894EB-67E0-4268-934E-0F6B03DA440C}" dt="2021-12-11T09:08:36.591" v="309" actId="478"/>
          <ac:spMkLst>
            <pc:docMk/>
            <pc:sldMk cId="194847649" sldId="682"/>
            <ac:spMk id="225" creationId="{6DA4D0A6-CA31-DE44-B567-5CC88358DBB5}"/>
          </ac:spMkLst>
        </pc:spChg>
        <pc:spChg chg="del">
          <ac:chgData name="梦豪 张" userId="99f4ea6b4f65d7e8" providerId="LiveId" clId="{6E1894EB-67E0-4268-934E-0F6B03DA440C}" dt="2021-12-11T13:14:26.996" v="1083" actId="478"/>
          <ac:spMkLst>
            <pc:docMk/>
            <pc:sldMk cId="194847649" sldId="682"/>
            <ac:spMk id="810" creationId="{ED408BD7-CD5E-2742-B930-F8F0BA617390}"/>
          </ac:spMkLst>
        </pc:spChg>
      </pc:sldChg>
      <pc:sldChg chg="delSp del mod">
        <pc:chgData name="梦豪 张" userId="99f4ea6b4f65d7e8" providerId="LiveId" clId="{6E1894EB-67E0-4268-934E-0F6B03DA440C}" dt="2021-12-11T10:42:46.846" v="320" actId="47"/>
        <pc:sldMkLst>
          <pc:docMk/>
          <pc:sldMk cId="3486170102" sldId="694"/>
        </pc:sldMkLst>
        <pc:spChg chg="del">
          <ac:chgData name="梦豪 张" userId="99f4ea6b4f65d7e8" providerId="LiveId" clId="{6E1894EB-67E0-4268-934E-0F6B03DA440C}" dt="2021-12-11T09:08:35.304" v="308" actId="478"/>
          <ac:spMkLst>
            <pc:docMk/>
            <pc:sldMk cId="3486170102" sldId="694"/>
            <ac:spMk id="59" creationId="{819FFCD2-4261-694F-9D50-83A80A94305C}"/>
          </ac:spMkLst>
        </pc:spChg>
      </pc:sldChg>
      <pc:sldChg chg="addSp delSp modSp mod">
        <pc:chgData name="梦豪 张" userId="99f4ea6b4f65d7e8" providerId="LiveId" clId="{6E1894EB-67E0-4268-934E-0F6B03DA440C}" dt="2021-12-15T07:35:31.351" v="1150" actId="1076"/>
        <pc:sldMkLst>
          <pc:docMk/>
          <pc:sldMk cId="3236294007" sldId="697"/>
        </pc:sldMkLst>
        <pc:spChg chg="mod">
          <ac:chgData name="梦豪 张" userId="99f4ea6b4f65d7e8" providerId="LiveId" clId="{6E1894EB-67E0-4268-934E-0F6B03DA440C}" dt="2021-12-11T13:20:25.702" v="1099"/>
          <ac:spMkLst>
            <pc:docMk/>
            <pc:sldMk cId="3236294007" sldId="697"/>
            <ac:spMk id="2" creationId="{4948D580-C7B0-4F89-968B-9FCCFCCDC431}"/>
          </ac:spMkLst>
        </pc:spChg>
        <pc:spChg chg="add mod">
          <ac:chgData name="梦豪 张" userId="99f4ea6b4f65d7e8" providerId="LiveId" clId="{6E1894EB-67E0-4268-934E-0F6B03DA440C}" dt="2021-12-11T10:44:04.981" v="322" actId="108"/>
          <ac:spMkLst>
            <pc:docMk/>
            <pc:sldMk cId="3236294007" sldId="697"/>
            <ac:spMk id="5" creationId="{B68F3CCE-D2DE-4B2D-8D74-89319E20E646}"/>
          </ac:spMkLst>
        </pc:spChg>
        <pc:spChg chg="add del mod">
          <ac:chgData name="梦豪 张" userId="99f4ea6b4f65d7e8" providerId="LiveId" clId="{6E1894EB-67E0-4268-934E-0F6B03DA440C}" dt="2021-12-15T07:33:34.456" v="1138" actId="478"/>
          <ac:spMkLst>
            <pc:docMk/>
            <pc:sldMk cId="3236294007" sldId="697"/>
            <ac:spMk id="10" creationId="{33F9358D-7A3F-0145-9E14-1952B598FB88}"/>
          </ac:spMkLst>
        </pc:spChg>
        <pc:spChg chg="add mod">
          <ac:chgData name="梦豪 张" userId="99f4ea6b4f65d7e8" providerId="LiveId" clId="{6E1894EB-67E0-4268-934E-0F6B03DA440C}" dt="2021-12-15T07:35:31.351" v="1150" actId="1076"/>
          <ac:spMkLst>
            <pc:docMk/>
            <pc:sldMk cId="3236294007" sldId="697"/>
            <ac:spMk id="11" creationId="{3133FD8C-BD50-489E-957B-4E1C26D128CF}"/>
          </ac:spMkLst>
        </pc:spChg>
        <pc:spChg chg="add del mod">
          <ac:chgData name="梦豪 张" userId="99f4ea6b4f65d7e8" providerId="LiveId" clId="{6E1894EB-67E0-4268-934E-0F6B03DA440C}" dt="2021-12-11T09:02:17.148" v="228" actId="478"/>
          <ac:spMkLst>
            <pc:docMk/>
            <pc:sldMk cId="3236294007" sldId="697"/>
            <ac:spMk id="13" creationId="{B56E6B6E-C0B9-4074-AB39-12103039D51C}"/>
          </ac:spMkLst>
        </pc:spChg>
        <pc:spChg chg="add mod">
          <ac:chgData name="梦豪 张" userId="99f4ea6b4f65d7e8" providerId="LiveId" clId="{6E1894EB-67E0-4268-934E-0F6B03DA440C}" dt="2021-12-11T09:07:16.380" v="301" actId="1076"/>
          <ac:spMkLst>
            <pc:docMk/>
            <pc:sldMk cId="3236294007" sldId="697"/>
            <ac:spMk id="14" creationId="{BB87344D-284B-4576-B393-3A6FABDCB03A}"/>
          </ac:spMkLst>
        </pc:spChg>
        <pc:spChg chg="mod">
          <ac:chgData name="梦豪 张" userId="99f4ea6b4f65d7e8" providerId="LiveId" clId="{6E1894EB-67E0-4268-934E-0F6B03DA440C}" dt="2021-12-15T07:34:46.967" v="1144" actId="255"/>
          <ac:spMkLst>
            <pc:docMk/>
            <pc:sldMk cId="3236294007" sldId="697"/>
            <ac:spMk id="102" creationId="{00000000-0000-0000-0000-000000000000}"/>
          </ac:spMkLst>
        </pc:spChg>
        <pc:spChg chg="mod">
          <ac:chgData name="梦豪 张" userId="99f4ea6b4f65d7e8" providerId="LiveId" clId="{6E1894EB-67E0-4268-934E-0F6B03DA440C}" dt="2021-12-15T07:35:11.035" v="1147" actId="1076"/>
          <ac:spMkLst>
            <pc:docMk/>
            <pc:sldMk cId="3236294007" sldId="697"/>
            <ac:spMk id="103" creationId="{00000000-0000-0000-0000-000000000000}"/>
          </ac:spMkLst>
        </pc:spChg>
        <pc:picChg chg="del">
          <ac:chgData name="梦豪 张" userId="99f4ea6b4f65d7e8" providerId="LiveId" clId="{6E1894EB-67E0-4268-934E-0F6B03DA440C}" dt="2021-12-11T08:51:33.200" v="101" actId="478"/>
          <ac:picMkLst>
            <pc:docMk/>
            <pc:sldMk cId="3236294007" sldId="697"/>
            <ac:picMk id="8" creationId="{2FC259B8-6802-7E45-8292-7403968B64FF}"/>
          </ac:picMkLst>
        </pc:picChg>
        <pc:picChg chg="del">
          <ac:chgData name="梦豪 张" userId="99f4ea6b4f65d7e8" providerId="LiveId" clId="{6E1894EB-67E0-4268-934E-0F6B03DA440C}" dt="2021-12-11T08:51:33.200" v="101" actId="478"/>
          <ac:picMkLst>
            <pc:docMk/>
            <pc:sldMk cId="3236294007" sldId="697"/>
            <ac:picMk id="9" creationId="{B9ED11F2-6C18-F641-BBC8-6663D0D8CF1F}"/>
          </ac:picMkLst>
        </pc:picChg>
        <pc:picChg chg="del">
          <ac:chgData name="梦豪 张" userId="99f4ea6b4f65d7e8" providerId="LiveId" clId="{6E1894EB-67E0-4268-934E-0F6B03DA440C}" dt="2021-12-11T08:51:33.200" v="101" actId="478"/>
          <ac:picMkLst>
            <pc:docMk/>
            <pc:sldMk cId="3236294007" sldId="697"/>
            <ac:picMk id="12" creationId="{D6A06925-44AC-ED4F-BC58-620055D24376}"/>
          </ac:picMkLst>
        </pc:picChg>
        <pc:picChg chg="del">
          <ac:chgData name="梦豪 张" userId="99f4ea6b4f65d7e8" providerId="LiveId" clId="{6E1894EB-67E0-4268-934E-0F6B03DA440C}" dt="2021-12-11T08:51:33.200" v="101" actId="478"/>
          <ac:picMkLst>
            <pc:docMk/>
            <pc:sldMk cId="3236294007" sldId="697"/>
            <ac:picMk id="1026" creationId="{00000000-0000-0000-0000-000000000000}"/>
          </ac:picMkLst>
        </pc:picChg>
      </pc:sldChg>
      <pc:sldChg chg="delSp modSp mod modAnim">
        <pc:chgData name="梦豪 张" userId="99f4ea6b4f65d7e8" providerId="LiveId" clId="{6E1894EB-67E0-4268-934E-0F6B03DA440C}" dt="2021-12-15T08:23:43.076" v="1221"/>
        <pc:sldMkLst>
          <pc:docMk/>
          <pc:sldMk cId="1052371941" sldId="705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1052371941" sldId="705"/>
            <ac:spMk id="3" creationId="{83CB32DF-EE65-473B-AF22-724247066B0B}"/>
          </ac:spMkLst>
        </pc:spChg>
        <pc:spChg chg="mod">
          <ac:chgData name="梦豪 张" userId="99f4ea6b4f65d7e8" providerId="LiveId" clId="{6E1894EB-67E0-4268-934E-0F6B03DA440C}" dt="2021-12-11T12:11:26.683" v="936" actId="20577"/>
          <ac:spMkLst>
            <pc:docMk/>
            <pc:sldMk cId="1052371941" sldId="705"/>
            <ac:spMk id="20" creationId="{930B2D58-2A17-434F-BBBC-BB9D99F62F4D}"/>
          </ac:spMkLst>
        </pc:spChg>
        <pc:spChg chg="mod">
          <ac:chgData name="梦豪 张" userId="99f4ea6b4f65d7e8" providerId="LiveId" clId="{6E1894EB-67E0-4268-934E-0F6B03DA440C}" dt="2021-12-11T12:11:31.049" v="938" actId="20577"/>
          <ac:spMkLst>
            <pc:docMk/>
            <pc:sldMk cId="1052371941" sldId="705"/>
            <ac:spMk id="219" creationId="{DA306596-46FE-C849-AEE2-7F10FCE8C4B8}"/>
          </ac:spMkLst>
        </pc:spChg>
        <pc:spChg chg="del">
          <ac:chgData name="梦豪 张" userId="99f4ea6b4f65d7e8" providerId="LiveId" clId="{6E1894EB-67E0-4268-934E-0F6B03DA440C}" dt="2021-12-11T13:14:18.955" v="1079" actId="478"/>
          <ac:spMkLst>
            <pc:docMk/>
            <pc:sldMk cId="1052371941" sldId="705"/>
            <ac:spMk id="220" creationId="{01CCB961-8439-2E46-BB95-A7E5A4C8B7C6}"/>
          </ac:spMkLst>
        </pc:spChg>
      </pc:sldChg>
      <pc:sldChg chg="delSp modSp mod delAnim modAnim">
        <pc:chgData name="梦豪 张" userId="99f4ea6b4f65d7e8" providerId="LiveId" clId="{6E1894EB-67E0-4268-934E-0F6B03DA440C}" dt="2021-12-11T13:27:45.996" v="1121"/>
        <pc:sldMkLst>
          <pc:docMk/>
          <pc:sldMk cId="2130708158" sldId="706"/>
        </pc:sldMkLst>
        <pc:spChg chg="mod">
          <ac:chgData name="梦豪 张" userId="99f4ea6b4f65d7e8" providerId="LiveId" clId="{6E1894EB-67E0-4268-934E-0F6B03DA440C}" dt="2021-12-11T12:33:56.729" v="954" actId="20577"/>
          <ac:spMkLst>
            <pc:docMk/>
            <pc:sldMk cId="2130708158" sldId="706"/>
            <ac:spMk id="4" creationId="{67B2CA70-6E8F-2044-80FC-BDA2F5FC3F89}"/>
          </ac:spMkLst>
        </pc:spChg>
        <pc:spChg chg="del">
          <ac:chgData name="梦豪 张" userId="99f4ea6b4f65d7e8" providerId="LiveId" clId="{6E1894EB-67E0-4268-934E-0F6B03DA440C}" dt="2021-12-11T13:20:28.531" v="1100"/>
          <ac:spMkLst>
            <pc:docMk/>
            <pc:sldMk cId="2130708158" sldId="706"/>
            <ac:spMk id="5" creationId="{1B241DD6-D383-4DFA-9F05-01B610BB00FD}"/>
          </ac:spMkLst>
        </pc:spChg>
        <pc:spChg chg="del">
          <ac:chgData name="梦豪 张" userId="99f4ea6b4f65d7e8" providerId="LiveId" clId="{6E1894EB-67E0-4268-934E-0F6B03DA440C}" dt="2021-12-11T09:08:46.251" v="311" actId="478"/>
          <ac:spMkLst>
            <pc:docMk/>
            <pc:sldMk cId="2130708158" sldId="706"/>
            <ac:spMk id="5" creationId="{57CCF73A-D6D7-5F42-BBB7-D72E01F16EAE}"/>
          </ac:spMkLst>
        </pc:spChg>
        <pc:spChg chg="del">
          <ac:chgData name="梦豪 张" userId="99f4ea6b4f65d7e8" providerId="LiveId" clId="{6E1894EB-67E0-4268-934E-0F6B03DA440C}" dt="2021-12-11T13:14:17.700" v="1078" actId="478"/>
          <ac:spMkLst>
            <pc:docMk/>
            <pc:sldMk cId="2130708158" sldId="706"/>
            <ac:spMk id="160" creationId="{095256F3-3974-6C46-9815-8D03FF275D0B}"/>
          </ac:spMkLst>
        </pc:spChg>
      </pc:sldChg>
      <pc:sldChg chg="del">
        <pc:chgData name="梦豪 张" userId="99f4ea6b4f65d7e8" providerId="LiveId" clId="{6E1894EB-67E0-4268-934E-0F6B03DA440C}" dt="2021-12-11T12:18:37.118" v="941" actId="47"/>
        <pc:sldMkLst>
          <pc:docMk/>
          <pc:sldMk cId="568202951" sldId="710"/>
        </pc:sldMkLst>
      </pc:sldChg>
      <pc:sldChg chg="del">
        <pc:chgData name="梦豪 张" userId="99f4ea6b4f65d7e8" providerId="LiveId" clId="{6E1894EB-67E0-4268-934E-0F6B03DA440C}" dt="2021-12-11T12:18:38.761" v="943" actId="47"/>
        <pc:sldMkLst>
          <pc:docMk/>
          <pc:sldMk cId="3884042406" sldId="712"/>
        </pc:sldMkLst>
      </pc:sldChg>
      <pc:sldChg chg="del">
        <pc:chgData name="梦豪 张" userId="99f4ea6b4f65d7e8" providerId="LiveId" clId="{6E1894EB-67E0-4268-934E-0F6B03DA440C}" dt="2021-12-11T12:18:45.569" v="944" actId="47"/>
        <pc:sldMkLst>
          <pc:docMk/>
          <pc:sldMk cId="3248911340" sldId="713"/>
        </pc:sldMkLst>
      </pc:sldChg>
      <pc:sldChg chg="del">
        <pc:chgData name="梦豪 张" userId="99f4ea6b4f65d7e8" providerId="LiveId" clId="{6E1894EB-67E0-4268-934E-0F6B03DA440C}" dt="2021-12-11T12:18:48.598" v="949" actId="47"/>
        <pc:sldMkLst>
          <pc:docMk/>
          <pc:sldMk cId="16590054" sldId="715"/>
        </pc:sldMkLst>
      </pc:sldChg>
      <pc:sldChg chg="delSp mod modAnim modNotesTx">
        <pc:chgData name="梦豪 张" userId="99f4ea6b4f65d7e8" providerId="LiveId" clId="{6E1894EB-67E0-4268-934E-0F6B03DA440C}" dt="2021-12-16T03:54:07.843" v="1235"/>
        <pc:sldMkLst>
          <pc:docMk/>
          <pc:sldMk cId="3002379487" sldId="722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3002379487" sldId="722"/>
            <ac:spMk id="4" creationId="{D063C61F-F374-45D4-963D-1F6A980D3C8B}"/>
          </ac:spMkLst>
        </pc:spChg>
        <pc:spChg chg="del">
          <ac:chgData name="梦豪 张" userId="99f4ea6b4f65d7e8" providerId="LiveId" clId="{6E1894EB-67E0-4268-934E-0F6B03DA440C}" dt="2021-12-11T13:14:11.484" v="1074" actId="478"/>
          <ac:spMkLst>
            <pc:docMk/>
            <pc:sldMk cId="3002379487" sldId="722"/>
            <ac:spMk id="343" creationId="{7B074654-2A54-7645-B359-C7052D70A762}"/>
          </ac:spMkLst>
        </pc:spChg>
      </pc:sldChg>
      <pc:sldChg chg="del">
        <pc:chgData name="梦豪 张" userId="99f4ea6b4f65d7e8" providerId="LiveId" clId="{6E1894EB-67E0-4268-934E-0F6B03DA440C}" dt="2021-12-11T13:01:23.755" v="1015" actId="47"/>
        <pc:sldMkLst>
          <pc:docMk/>
          <pc:sldMk cId="1919991853" sldId="727"/>
        </pc:sldMkLst>
      </pc:sldChg>
      <pc:sldChg chg="del">
        <pc:chgData name="梦豪 张" userId="99f4ea6b4f65d7e8" providerId="LiveId" clId="{6E1894EB-67E0-4268-934E-0F6B03DA440C}" dt="2021-12-11T11:52:52.841" v="814" actId="47"/>
        <pc:sldMkLst>
          <pc:docMk/>
          <pc:sldMk cId="1749059736" sldId="729"/>
        </pc:sldMkLst>
      </pc:sldChg>
      <pc:sldChg chg="delSp del mod modNotesTx">
        <pc:chgData name="梦豪 张" userId="99f4ea6b4f65d7e8" providerId="LiveId" clId="{6E1894EB-67E0-4268-934E-0F6B03DA440C}" dt="2021-12-16T03:54:05.738" v="1234" actId="47"/>
        <pc:sldMkLst>
          <pc:docMk/>
          <pc:sldMk cId="613728298" sldId="734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613728298" sldId="734"/>
            <ac:spMk id="3" creationId="{38D088BC-055B-4792-9068-D083D930B8B4}"/>
          </ac:spMkLst>
        </pc:spChg>
        <pc:spChg chg="del">
          <ac:chgData name="梦豪 张" userId="99f4ea6b4f65d7e8" providerId="LiveId" clId="{6E1894EB-67E0-4268-934E-0F6B03DA440C}" dt="2021-12-11T13:14:10.553" v="1073" actId="478"/>
          <ac:spMkLst>
            <pc:docMk/>
            <pc:sldMk cId="613728298" sldId="734"/>
            <ac:spMk id="10" creationId="{E5DA7EE9-A42E-5244-ACDF-FDCACF0C3AC0}"/>
          </ac:spMkLst>
        </pc:spChg>
      </pc:sldChg>
      <pc:sldChg chg="delSp modSp mod delAnim">
        <pc:chgData name="梦豪 张" userId="99f4ea6b4f65d7e8" providerId="LiveId" clId="{6E1894EB-67E0-4268-934E-0F6B03DA440C}" dt="2021-12-16T09:01:41.870" v="1256" actId="1076"/>
        <pc:sldMkLst>
          <pc:docMk/>
          <pc:sldMk cId="4085167964" sldId="735"/>
        </pc:sldMkLst>
        <pc:spChg chg="del">
          <ac:chgData name="梦豪 张" userId="99f4ea6b4f65d7e8" providerId="LiveId" clId="{6E1894EB-67E0-4268-934E-0F6B03DA440C}" dt="2021-12-11T13:14:05.218" v="1069" actId="478"/>
          <ac:spMkLst>
            <pc:docMk/>
            <pc:sldMk cId="4085167964" sldId="735"/>
            <ac:spMk id="10" creationId="{E5DA7EE9-A42E-5244-ACDF-FDCACF0C3AC0}"/>
          </ac:spMkLst>
        </pc:spChg>
        <pc:spChg chg="del">
          <ac:chgData name="梦豪 张" userId="99f4ea6b4f65d7e8" providerId="LiveId" clId="{6E1894EB-67E0-4268-934E-0F6B03DA440C}" dt="2021-12-11T13:20:28.531" v="1100"/>
          <ac:spMkLst>
            <pc:docMk/>
            <pc:sldMk cId="4085167964" sldId="735"/>
            <ac:spMk id="12" creationId="{BBE2E749-57E7-47BF-AA38-148E8CD07976}"/>
          </ac:spMkLst>
        </pc:spChg>
        <pc:grpChg chg="mod">
          <ac:chgData name="梦豪 张" userId="99f4ea6b4f65d7e8" providerId="LiveId" clId="{6E1894EB-67E0-4268-934E-0F6B03DA440C}" dt="2021-12-16T09:01:41.870" v="1256" actId="1076"/>
          <ac:grpSpMkLst>
            <pc:docMk/>
            <pc:sldMk cId="4085167964" sldId="735"/>
            <ac:grpSpMk id="3" creationId="{C23BFDBB-9CAE-4F42-8D67-DF44BAA2C723}"/>
          </ac:grpSpMkLst>
        </pc:grpChg>
        <pc:picChg chg="del mod">
          <ac:chgData name="梦豪 张" userId="99f4ea6b4f65d7e8" providerId="LiveId" clId="{6E1894EB-67E0-4268-934E-0F6B03DA440C}" dt="2021-12-16T09:01:36.235" v="1255" actId="478"/>
          <ac:picMkLst>
            <pc:docMk/>
            <pc:sldMk cId="4085167964" sldId="735"/>
            <ac:picMk id="11" creationId="{0F86399A-052D-BB43-B15D-E5D6C0B489A0}"/>
          </ac:picMkLst>
        </pc:picChg>
      </pc:sldChg>
      <pc:sldChg chg="delSp del mod">
        <pc:chgData name="梦豪 张" userId="99f4ea6b4f65d7e8" providerId="LiveId" clId="{6E1894EB-67E0-4268-934E-0F6B03DA440C}" dt="2021-12-11T10:42:40.960" v="317" actId="47"/>
        <pc:sldMkLst>
          <pc:docMk/>
          <pc:sldMk cId="286280068" sldId="741"/>
        </pc:sldMkLst>
        <pc:spChg chg="del">
          <ac:chgData name="梦豪 张" userId="99f4ea6b4f65d7e8" providerId="LiveId" clId="{6E1894EB-67E0-4268-934E-0F6B03DA440C}" dt="2021-12-11T09:08:27.088" v="305" actId="478"/>
          <ac:spMkLst>
            <pc:docMk/>
            <pc:sldMk cId="286280068" sldId="741"/>
            <ac:spMk id="55" creationId="{4B327EF2-7F52-9F4C-851C-0C5D179800F0}"/>
          </ac:spMkLst>
        </pc:spChg>
      </pc:sldChg>
      <pc:sldChg chg="del">
        <pc:chgData name="梦豪 张" userId="99f4ea6b4f65d7e8" providerId="LiveId" clId="{6E1894EB-67E0-4268-934E-0F6B03DA440C}" dt="2021-12-11T11:52:48.513" v="813" actId="47"/>
        <pc:sldMkLst>
          <pc:docMk/>
          <pc:sldMk cId="325814399" sldId="743"/>
        </pc:sldMkLst>
      </pc:sldChg>
      <pc:sldChg chg="delSp del mod">
        <pc:chgData name="梦豪 张" userId="99f4ea6b4f65d7e8" providerId="LiveId" clId="{6E1894EB-67E0-4268-934E-0F6B03DA440C}" dt="2021-12-11T10:42:42.429" v="319" actId="47"/>
        <pc:sldMkLst>
          <pc:docMk/>
          <pc:sldMk cId="1719377209" sldId="744"/>
        </pc:sldMkLst>
        <pc:spChg chg="del">
          <ac:chgData name="梦豪 张" userId="99f4ea6b4f65d7e8" providerId="LiveId" clId="{6E1894EB-67E0-4268-934E-0F6B03DA440C}" dt="2021-12-11T09:08:32.185" v="307" actId="478"/>
          <ac:spMkLst>
            <pc:docMk/>
            <pc:sldMk cId="1719377209" sldId="744"/>
            <ac:spMk id="71" creationId="{F180F6D5-8FF3-D94E-A9A1-A3CCD8D9A2FA}"/>
          </ac:spMkLst>
        </pc:spChg>
      </pc:sldChg>
      <pc:sldChg chg="delSp del">
        <pc:chgData name="梦豪 张" userId="99f4ea6b4f65d7e8" providerId="LiveId" clId="{6E1894EB-67E0-4268-934E-0F6B03DA440C}" dt="2021-12-16T03:52:35.331" v="1223" actId="47"/>
        <pc:sldMkLst>
          <pc:docMk/>
          <pc:sldMk cId="3984231675" sldId="746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3984231675" sldId="746"/>
            <ac:spMk id="2" creationId="{E5AD66CD-2946-47FD-A6D4-5CA85AC9C7B3}"/>
          </ac:spMkLst>
        </pc:spChg>
      </pc:sldChg>
      <pc:sldChg chg="delSp del">
        <pc:chgData name="梦豪 张" userId="99f4ea6b4f65d7e8" providerId="LiveId" clId="{6E1894EB-67E0-4268-934E-0F6B03DA440C}" dt="2021-12-16T03:52:54.951" v="1226" actId="47"/>
        <pc:sldMkLst>
          <pc:docMk/>
          <pc:sldMk cId="3608669199" sldId="747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3608669199" sldId="747"/>
            <ac:spMk id="2" creationId="{CD5657A2-8802-470E-BA30-5278901BF28F}"/>
          </ac:spMkLst>
        </pc:spChg>
      </pc:sldChg>
      <pc:sldChg chg="delSp del">
        <pc:chgData name="梦豪 张" userId="99f4ea6b4f65d7e8" providerId="LiveId" clId="{6E1894EB-67E0-4268-934E-0F6B03DA440C}" dt="2021-12-16T03:53:28.876" v="1229" actId="47"/>
        <pc:sldMkLst>
          <pc:docMk/>
          <pc:sldMk cId="3001204268" sldId="748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3001204268" sldId="748"/>
            <ac:spMk id="2" creationId="{B4C8E108-A073-4E59-B3E8-C10E49805BB0}"/>
          </ac:spMkLst>
        </pc:spChg>
      </pc:sldChg>
      <pc:sldChg chg="delSp del">
        <pc:chgData name="梦豪 张" userId="99f4ea6b4f65d7e8" providerId="LiveId" clId="{6E1894EB-67E0-4268-934E-0F6B03DA440C}" dt="2021-12-16T03:53:41.360" v="1231" actId="47"/>
        <pc:sldMkLst>
          <pc:docMk/>
          <pc:sldMk cId="4112092479" sldId="749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4112092479" sldId="749"/>
            <ac:spMk id="2" creationId="{3AF6D01E-FE8D-4706-AA13-E4D993116ED7}"/>
          </ac:spMkLst>
        </pc:spChg>
      </pc:sldChg>
      <pc:sldChg chg="delSp del">
        <pc:chgData name="梦豪 张" userId="99f4ea6b4f65d7e8" providerId="LiveId" clId="{6E1894EB-67E0-4268-934E-0F6B03DA440C}" dt="2021-12-16T03:53:52.285" v="1233" actId="47"/>
        <pc:sldMkLst>
          <pc:docMk/>
          <pc:sldMk cId="58032052" sldId="750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58032052" sldId="750"/>
            <ac:spMk id="2" creationId="{349C960D-DAF1-4AE3-A7A2-639696B07E8D}"/>
          </ac:spMkLst>
        </pc:spChg>
      </pc:sldChg>
      <pc:sldChg chg="delSp del">
        <pc:chgData name="梦豪 张" userId="99f4ea6b4f65d7e8" providerId="LiveId" clId="{6E1894EB-67E0-4268-934E-0F6B03DA440C}" dt="2021-12-16T03:54:22.410" v="1236" actId="47"/>
        <pc:sldMkLst>
          <pc:docMk/>
          <pc:sldMk cId="2301881508" sldId="751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2301881508" sldId="751"/>
            <ac:spMk id="2" creationId="{A7132FAC-4C33-4F69-8E20-2A1B3FA8373B}"/>
          </ac:spMkLst>
        </pc:spChg>
      </pc:sldChg>
      <pc:sldChg chg="del">
        <pc:chgData name="梦豪 张" userId="99f4ea6b4f65d7e8" providerId="LiveId" clId="{6E1894EB-67E0-4268-934E-0F6B03DA440C}" dt="2021-12-11T12:32:16.937" v="950" actId="47"/>
        <pc:sldMkLst>
          <pc:docMk/>
          <pc:sldMk cId="1497068735" sldId="761"/>
        </pc:sldMkLst>
      </pc:sldChg>
      <pc:sldChg chg="del">
        <pc:chgData name="梦豪 张" userId="99f4ea6b4f65d7e8" providerId="LiveId" clId="{6E1894EB-67E0-4268-934E-0F6B03DA440C}" dt="2021-12-11T12:32:27.316" v="951" actId="47"/>
        <pc:sldMkLst>
          <pc:docMk/>
          <pc:sldMk cId="1760289814" sldId="762"/>
        </pc:sldMkLst>
      </pc:sldChg>
      <pc:sldChg chg="del">
        <pc:chgData name="梦豪 张" userId="99f4ea6b4f65d7e8" providerId="LiveId" clId="{6E1894EB-67E0-4268-934E-0F6B03DA440C}" dt="2021-12-11T12:32:47.545" v="952" actId="47"/>
        <pc:sldMkLst>
          <pc:docMk/>
          <pc:sldMk cId="2160671698" sldId="763"/>
        </pc:sldMkLst>
      </pc:sldChg>
      <pc:sldChg chg="del">
        <pc:chgData name="梦豪 张" userId="99f4ea6b4f65d7e8" providerId="LiveId" clId="{6E1894EB-67E0-4268-934E-0F6B03DA440C}" dt="2021-12-11T12:18:35.890" v="940" actId="47"/>
        <pc:sldMkLst>
          <pc:docMk/>
          <pc:sldMk cId="2899787210" sldId="766"/>
        </pc:sldMkLst>
      </pc:sldChg>
      <pc:sldChg chg="del">
        <pc:chgData name="梦豪 张" userId="99f4ea6b4f65d7e8" providerId="LiveId" clId="{6E1894EB-67E0-4268-934E-0F6B03DA440C}" dt="2021-12-11T12:18:47.899" v="948" actId="47"/>
        <pc:sldMkLst>
          <pc:docMk/>
          <pc:sldMk cId="4059911689" sldId="767"/>
        </pc:sldMkLst>
      </pc:sldChg>
      <pc:sldChg chg="del">
        <pc:chgData name="梦豪 张" userId="99f4ea6b4f65d7e8" providerId="LiveId" clId="{6E1894EB-67E0-4268-934E-0F6B03DA440C}" dt="2021-12-11T12:18:47.199" v="947" actId="47"/>
        <pc:sldMkLst>
          <pc:docMk/>
          <pc:sldMk cId="2741093237" sldId="768"/>
        </pc:sldMkLst>
      </pc:sldChg>
      <pc:sldChg chg="del">
        <pc:chgData name="梦豪 张" userId="99f4ea6b4f65d7e8" providerId="LiveId" clId="{6E1894EB-67E0-4268-934E-0F6B03DA440C}" dt="2021-12-11T12:18:46.590" v="946" actId="47"/>
        <pc:sldMkLst>
          <pc:docMk/>
          <pc:sldMk cId="199577481" sldId="769"/>
        </pc:sldMkLst>
      </pc:sldChg>
      <pc:sldChg chg="del">
        <pc:chgData name="梦豪 张" userId="99f4ea6b4f65d7e8" providerId="LiveId" clId="{6E1894EB-67E0-4268-934E-0F6B03DA440C}" dt="2021-12-11T12:18:46.094" v="945" actId="47"/>
        <pc:sldMkLst>
          <pc:docMk/>
          <pc:sldMk cId="3823841193" sldId="770"/>
        </pc:sldMkLst>
      </pc:sldChg>
      <pc:sldChg chg="delSp mod modAnim modNotesTx">
        <pc:chgData name="梦豪 张" userId="99f4ea6b4f65d7e8" providerId="LiveId" clId="{6E1894EB-67E0-4268-934E-0F6B03DA440C}" dt="2021-12-16T03:54:39.508" v="1240"/>
        <pc:sldMkLst>
          <pc:docMk/>
          <pc:sldMk cId="3863492865" sldId="771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3863492865" sldId="771"/>
            <ac:spMk id="2" creationId="{BDD46939-F7E0-4F18-BC5A-9E75633AC94E}"/>
          </ac:spMkLst>
        </pc:spChg>
        <pc:spChg chg="del">
          <ac:chgData name="梦豪 张" userId="99f4ea6b4f65d7e8" providerId="LiveId" clId="{6E1894EB-67E0-4268-934E-0F6B03DA440C}" dt="2021-12-11T13:12:04.831" v="1057" actId="478"/>
          <ac:spMkLst>
            <pc:docMk/>
            <pc:sldMk cId="3863492865" sldId="771"/>
            <ac:spMk id="7" creationId="{170F0012-74FB-7240-8A1E-E7617E77FABC}"/>
          </ac:spMkLst>
        </pc:spChg>
      </pc:sldChg>
      <pc:sldChg chg="add del">
        <pc:chgData name="梦豪 张" userId="99f4ea6b4f65d7e8" providerId="LiveId" clId="{6E1894EB-67E0-4268-934E-0F6B03DA440C}" dt="2021-12-11T13:05:42.177" v="1019" actId="47"/>
        <pc:sldMkLst>
          <pc:docMk/>
          <pc:sldMk cId="3242094272" sldId="772"/>
        </pc:sldMkLst>
      </pc:sldChg>
      <pc:sldChg chg="delSp mod">
        <pc:chgData name="梦豪 张" userId="99f4ea6b4f65d7e8" providerId="LiveId" clId="{6E1894EB-67E0-4268-934E-0F6B03DA440C}" dt="2021-12-11T13:20:28.531" v="1100"/>
        <pc:sldMkLst>
          <pc:docMk/>
          <pc:sldMk cId="253860227" sldId="777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253860227" sldId="777"/>
            <ac:spMk id="4" creationId="{E5FEDD32-0D5A-4E71-A147-830B98EA36E4}"/>
          </ac:spMkLst>
        </pc:spChg>
        <pc:spChg chg="del">
          <ac:chgData name="梦豪 张" userId="99f4ea6b4f65d7e8" providerId="LiveId" clId="{6E1894EB-67E0-4268-934E-0F6B03DA440C}" dt="2021-12-11T13:14:15.241" v="1076" actId="478"/>
          <ac:spMkLst>
            <pc:docMk/>
            <pc:sldMk cId="253860227" sldId="777"/>
            <ac:spMk id="60" creationId="{80EA2B6C-8342-0148-A19D-ADB98C4D78C4}"/>
          </ac:spMkLst>
        </pc:spChg>
      </pc:sldChg>
      <pc:sldChg chg="del">
        <pc:chgData name="梦豪 张" userId="99f4ea6b4f65d7e8" providerId="LiveId" clId="{6E1894EB-67E0-4268-934E-0F6B03DA440C}" dt="2021-12-11T12:33:31.212" v="953" actId="47"/>
        <pc:sldMkLst>
          <pc:docMk/>
          <pc:sldMk cId="275305650" sldId="778"/>
        </pc:sldMkLst>
      </pc:sldChg>
      <pc:sldChg chg="del">
        <pc:chgData name="梦豪 张" userId="99f4ea6b4f65d7e8" providerId="LiveId" clId="{6E1894EB-67E0-4268-934E-0F6B03DA440C}" dt="2021-12-11T12:18:34.882" v="939" actId="47"/>
        <pc:sldMkLst>
          <pc:docMk/>
          <pc:sldMk cId="2715969546" sldId="779"/>
        </pc:sldMkLst>
      </pc:sldChg>
      <pc:sldChg chg="del">
        <pc:chgData name="梦豪 张" userId="99f4ea6b4f65d7e8" providerId="LiveId" clId="{6E1894EB-67E0-4268-934E-0F6B03DA440C}" dt="2021-12-11T12:18:38.019" v="942" actId="47"/>
        <pc:sldMkLst>
          <pc:docMk/>
          <pc:sldMk cId="336594144" sldId="780"/>
        </pc:sldMkLst>
      </pc:sldChg>
      <pc:sldChg chg="delSp mod modAnim">
        <pc:chgData name="梦豪 张" userId="99f4ea6b4f65d7e8" providerId="LiveId" clId="{6E1894EB-67E0-4268-934E-0F6B03DA440C}" dt="2021-12-11T13:28:09.286" v="1122"/>
        <pc:sldMkLst>
          <pc:docMk/>
          <pc:sldMk cId="2079906096" sldId="781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2079906096" sldId="781"/>
            <ac:spMk id="4" creationId="{70A022A5-CB76-44CD-8AE1-0EF5158B1E7F}"/>
          </ac:spMkLst>
        </pc:spChg>
        <pc:spChg chg="del">
          <ac:chgData name="梦豪 张" userId="99f4ea6b4f65d7e8" providerId="LiveId" clId="{6E1894EB-67E0-4268-934E-0F6B03DA440C}" dt="2021-12-11T13:14:23.684" v="1081" actId="478"/>
          <ac:spMkLst>
            <pc:docMk/>
            <pc:sldMk cId="2079906096" sldId="781"/>
            <ac:spMk id="116" creationId="{401A1A27-92DA-C945-9969-2D79B73A4A0F}"/>
          </ac:spMkLst>
        </pc:spChg>
      </pc:sldChg>
      <pc:sldChg chg="del">
        <pc:chgData name="梦豪 张" userId="99f4ea6b4f65d7e8" providerId="LiveId" clId="{6E1894EB-67E0-4268-934E-0F6B03DA440C}" dt="2021-12-11T11:56:10.090" v="817" actId="47"/>
        <pc:sldMkLst>
          <pc:docMk/>
          <pc:sldMk cId="1444876031" sldId="782"/>
        </pc:sldMkLst>
      </pc:sldChg>
      <pc:sldChg chg="delSp modSp mod modAnim modNotesTx">
        <pc:chgData name="梦豪 张" userId="99f4ea6b4f65d7e8" providerId="LiveId" clId="{6E1894EB-67E0-4268-934E-0F6B03DA440C}" dt="2021-12-16T03:53:22.424" v="1228"/>
        <pc:sldMkLst>
          <pc:docMk/>
          <pc:sldMk cId="3932643273" sldId="783"/>
        </pc:sldMkLst>
        <pc:spChg chg="mod">
          <ac:chgData name="梦豪 张" userId="99f4ea6b4f65d7e8" providerId="LiveId" clId="{6E1894EB-67E0-4268-934E-0F6B03DA440C}" dt="2021-12-11T12:04:47.825" v="931" actId="20577"/>
          <ac:spMkLst>
            <pc:docMk/>
            <pc:sldMk cId="3932643273" sldId="783"/>
            <ac:spMk id="2" creationId="{0E66E973-379F-0E47-9237-8E81F18B2687}"/>
          </ac:spMkLst>
        </pc:spChg>
        <pc:spChg chg="del">
          <ac:chgData name="梦豪 张" userId="99f4ea6b4f65d7e8" providerId="LiveId" clId="{6E1894EB-67E0-4268-934E-0F6B03DA440C}" dt="2021-12-11T13:14:25.547" v="1082" actId="478"/>
          <ac:spMkLst>
            <pc:docMk/>
            <pc:sldMk cId="3932643273" sldId="783"/>
            <ac:spMk id="4" creationId="{E33E8851-BF95-6842-9DAC-3E18705E07DB}"/>
          </ac:spMkLst>
        </pc:spChg>
        <pc:spChg chg="del">
          <ac:chgData name="梦豪 张" userId="99f4ea6b4f65d7e8" providerId="LiveId" clId="{6E1894EB-67E0-4268-934E-0F6B03DA440C}" dt="2021-12-11T13:20:28.531" v="1100"/>
          <ac:spMkLst>
            <pc:docMk/>
            <pc:sldMk cId="3932643273" sldId="783"/>
            <ac:spMk id="5" creationId="{A43383D3-E0D0-4D4C-A767-8B7A9DF223B8}"/>
          </ac:spMkLst>
        </pc:spChg>
      </pc:sldChg>
      <pc:sldChg chg="delSp del">
        <pc:chgData name="梦豪 张" userId="99f4ea6b4f65d7e8" providerId="LiveId" clId="{6E1894EB-67E0-4268-934E-0F6B03DA440C}" dt="2021-12-16T03:53:19.075" v="1227" actId="47"/>
        <pc:sldMkLst>
          <pc:docMk/>
          <pc:sldMk cId="1736287897" sldId="784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1736287897" sldId="784"/>
            <ac:spMk id="2" creationId="{01424ED7-B8B8-4877-AEED-F26AC6186EC7}"/>
          </ac:spMkLst>
        </pc:spChg>
      </pc:sldChg>
      <pc:sldChg chg="del">
        <pc:chgData name="梦豪 张" userId="99f4ea6b4f65d7e8" providerId="LiveId" clId="{6E1894EB-67E0-4268-934E-0F6B03DA440C}" dt="2021-12-11T13:00:34.645" v="1014" actId="47"/>
        <pc:sldMkLst>
          <pc:docMk/>
          <pc:sldMk cId="199587238" sldId="785"/>
        </pc:sldMkLst>
      </pc:sldChg>
      <pc:sldChg chg="delSp mod modAnim">
        <pc:chgData name="梦豪 张" userId="99f4ea6b4f65d7e8" providerId="LiveId" clId="{6E1894EB-67E0-4268-934E-0F6B03DA440C}" dt="2021-12-11T13:27:27.131" v="1118"/>
        <pc:sldMkLst>
          <pc:docMk/>
          <pc:sldMk cId="1472757087" sldId="786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1472757087" sldId="786"/>
            <ac:spMk id="4" creationId="{DDD6E561-1C5A-4578-B591-BB94B1F71D66}"/>
          </ac:spMkLst>
        </pc:spChg>
        <pc:spChg chg="del">
          <ac:chgData name="梦豪 张" userId="99f4ea6b4f65d7e8" providerId="LiveId" clId="{6E1894EB-67E0-4268-934E-0F6B03DA440C}" dt="2021-12-11T13:14:09.281" v="1072" actId="478"/>
          <ac:spMkLst>
            <pc:docMk/>
            <pc:sldMk cId="1472757087" sldId="786"/>
            <ac:spMk id="343" creationId="{7B074654-2A54-7645-B359-C7052D70A762}"/>
          </ac:spMkLst>
        </pc:spChg>
      </pc:sldChg>
      <pc:sldChg chg="delSp modSp del mod">
        <pc:chgData name="梦豪 张" userId="99f4ea6b4f65d7e8" providerId="LiveId" clId="{6E1894EB-67E0-4268-934E-0F6B03DA440C}" dt="2021-12-16T03:54:41.551" v="1241" actId="47"/>
        <pc:sldMkLst>
          <pc:docMk/>
          <pc:sldMk cId="1003735449" sldId="788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1003735449" sldId="788"/>
            <ac:spMk id="2" creationId="{D5DF5329-133A-4FE3-987E-9290147BB96A}"/>
          </ac:spMkLst>
        </pc:spChg>
        <pc:spChg chg="mod">
          <ac:chgData name="梦豪 张" userId="99f4ea6b4f65d7e8" providerId="LiveId" clId="{6E1894EB-67E0-4268-934E-0F6B03DA440C}" dt="2021-12-16T03:54:35.221" v="1239" actId="1076"/>
          <ac:spMkLst>
            <pc:docMk/>
            <pc:sldMk cId="1003735449" sldId="788"/>
            <ac:spMk id="33" creationId="{BFAA574A-4A36-CC44-A8E0-4F866807DF25}"/>
          </ac:spMkLst>
        </pc:spChg>
      </pc:sldChg>
      <pc:sldChg chg="addSp delSp modSp mod">
        <pc:chgData name="梦豪 张" userId="99f4ea6b4f65d7e8" providerId="LiveId" clId="{6E1894EB-67E0-4268-934E-0F6B03DA440C}" dt="2021-12-16T09:04:03.454" v="1272" actId="21"/>
        <pc:sldMkLst>
          <pc:docMk/>
          <pc:sldMk cId="2580890480" sldId="789"/>
        </pc:sldMkLst>
        <pc:spChg chg="add del mod ord">
          <ac:chgData name="梦豪 张" userId="99f4ea6b4f65d7e8" providerId="LiveId" clId="{6E1894EB-67E0-4268-934E-0F6B03DA440C}" dt="2021-12-16T09:04:03.454" v="1272" actId="21"/>
          <ac:spMkLst>
            <pc:docMk/>
            <pc:sldMk cId="2580890480" sldId="789"/>
            <ac:spMk id="5" creationId="{C7A00F75-75B4-E648-8DF4-BBCDF4560BD8}"/>
          </ac:spMkLst>
        </pc:spChg>
        <pc:spChg chg="mod">
          <ac:chgData name="梦豪 张" userId="99f4ea6b4f65d7e8" providerId="LiveId" clId="{6E1894EB-67E0-4268-934E-0F6B03DA440C}" dt="2021-12-16T09:03:49.804" v="1269" actId="207"/>
          <ac:spMkLst>
            <pc:docMk/>
            <pc:sldMk cId="2580890480" sldId="789"/>
            <ac:spMk id="6" creationId="{E66ABC53-A913-E545-9BC8-D02BDF48DB49}"/>
          </ac:spMkLst>
        </pc:spChg>
        <pc:spChg chg="del">
          <ac:chgData name="梦豪 张" userId="99f4ea6b4f65d7e8" providerId="LiveId" clId="{6E1894EB-67E0-4268-934E-0F6B03DA440C}" dt="2021-12-11T13:20:28.531" v="1100"/>
          <ac:spMkLst>
            <pc:docMk/>
            <pc:sldMk cId="2580890480" sldId="789"/>
            <ac:spMk id="7" creationId="{03ACC9B0-6556-48B8-A005-2B5B5FE7005F}"/>
          </ac:spMkLst>
        </pc:spChg>
        <pc:spChg chg="mod">
          <ac:chgData name="梦豪 张" userId="99f4ea6b4f65d7e8" providerId="LiveId" clId="{6E1894EB-67E0-4268-934E-0F6B03DA440C}" dt="2021-12-16T09:03:49.804" v="1269" actId="207"/>
          <ac:spMkLst>
            <pc:docMk/>
            <pc:sldMk cId="2580890480" sldId="789"/>
            <ac:spMk id="8" creationId="{735902EC-FA3C-7040-976D-9C09616DB50C}"/>
          </ac:spMkLst>
        </pc:spChg>
        <pc:spChg chg="mod">
          <ac:chgData name="梦豪 张" userId="99f4ea6b4f65d7e8" providerId="LiveId" clId="{6E1894EB-67E0-4268-934E-0F6B03DA440C}" dt="2021-12-16T09:03:49.804" v="1269" actId="207"/>
          <ac:spMkLst>
            <pc:docMk/>
            <pc:sldMk cId="2580890480" sldId="789"/>
            <ac:spMk id="9" creationId="{D845AECB-3B21-9E4E-B4D9-650CCF3B29B8}"/>
          </ac:spMkLst>
        </pc:spChg>
        <pc:spChg chg="mod">
          <ac:chgData name="梦豪 张" userId="99f4ea6b4f65d7e8" providerId="LiveId" clId="{6E1894EB-67E0-4268-934E-0F6B03DA440C}" dt="2021-12-16T09:03:49.804" v="1269" actId="207"/>
          <ac:spMkLst>
            <pc:docMk/>
            <pc:sldMk cId="2580890480" sldId="789"/>
            <ac:spMk id="10" creationId="{C3C9C25D-9C59-C44F-AE6A-B05890AD8BC2}"/>
          </ac:spMkLst>
        </pc:spChg>
        <pc:spChg chg="mod">
          <ac:chgData name="梦豪 张" userId="99f4ea6b4f65d7e8" providerId="LiveId" clId="{6E1894EB-67E0-4268-934E-0F6B03DA440C}" dt="2021-12-16T09:03:49.804" v="1269" actId="207"/>
          <ac:spMkLst>
            <pc:docMk/>
            <pc:sldMk cId="2580890480" sldId="789"/>
            <ac:spMk id="12" creationId="{7D1D04D8-2D95-634F-A01B-4D071D58E1F7}"/>
          </ac:spMkLst>
        </pc:spChg>
        <pc:spChg chg="mod">
          <ac:chgData name="梦豪 张" userId="99f4ea6b4f65d7e8" providerId="LiveId" clId="{6E1894EB-67E0-4268-934E-0F6B03DA440C}" dt="2021-12-16T09:03:49.804" v="1269" actId="207"/>
          <ac:spMkLst>
            <pc:docMk/>
            <pc:sldMk cId="2580890480" sldId="789"/>
            <ac:spMk id="17" creationId="{149EB57D-7A4A-1A44-9E45-7A0AC341933F}"/>
          </ac:spMkLst>
        </pc:spChg>
        <pc:spChg chg="mod">
          <ac:chgData name="梦豪 张" userId="99f4ea6b4f65d7e8" providerId="LiveId" clId="{6E1894EB-67E0-4268-934E-0F6B03DA440C}" dt="2021-12-16T09:03:49.804" v="1269" actId="207"/>
          <ac:spMkLst>
            <pc:docMk/>
            <pc:sldMk cId="2580890480" sldId="789"/>
            <ac:spMk id="18" creationId="{F6562534-1BE4-B84B-83C3-CAA362B25087}"/>
          </ac:spMkLst>
        </pc:spChg>
        <pc:grpChg chg="mod">
          <ac:chgData name="梦豪 张" userId="99f4ea6b4f65d7e8" providerId="LiveId" clId="{6E1894EB-67E0-4268-934E-0F6B03DA440C}" dt="2021-12-16T09:02:55.359" v="1264" actId="1076"/>
          <ac:grpSpMkLst>
            <pc:docMk/>
            <pc:sldMk cId="2580890480" sldId="789"/>
            <ac:grpSpMk id="3" creationId="{68F68F8D-85B5-BD4E-976A-2D3DAC43DB40}"/>
          </ac:grpSpMkLst>
        </pc:grpChg>
      </pc:sldChg>
      <pc:sldChg chg="addSp delSp modSp add del mod delAnim">
        <pc:chgData name="梦豪 张" userId="99f4ea6b4f65d7e8" providerId="LiveId" clId="{6E1894EB-67E0-4268-934E-0F6B03DA440C}" dt="2021-12-11T13:05:35.787" v="1018" actId="47"/>
        <pc:sldMkLst>
          <pc:docMk/>
          <pc:sldMk cId="3462799666" sldId="790"/>
        </pc:sldMkLst>
        <pc:spChg chg="del">
          <ac:chgData name="梦豪 张" userId="99f4ea6b4f65d7e8" providerId="LiveId" clId="{6E1894EB-67E0-4268-934E-0F6B03DA440C}" dt="2021-12-11T10:49:39.844" v="326" actId="478"/>
          <ac:spMkLst>
            <pc:docMk/>
            <pc:sldMk cId="3462799666" sldId="790"/>
            <ac:spMk id="2" creationId="{0E66E973-379F-0E47-9237-8E81F18B2687}"/>
          </ac:spMkLst>
        </pc:spChg>
        <pc:spChg chg="del">
          <ac:chgData name="梦豪 张" userId="99f4ea6b4f65d7e8" providerId="LiveId" clId="{6E1894EB-67E0-4268-934E-0F6B03DA440C}" dt="2021-12-11T10:49:36.879" v="324" actId="478"/>
          <ac:spMkLst>
            <pc:docMk/>
            <pc:sldMk cId="3462799666" sldId="790"/>
            <ac:spMk id="3" creationId="{A223BDE8-46CC-8D47-991F-4D759631276F}"/>
          </ac:spMkLst>
        </pc:spChg>
        <pc:spChg chg="add del mod">
          <ac:chgData name="梦豪 张" userId="99f4ea6b4f65d7e8" providerId="LiveId" clId="{6E1894EB-67E0-4268-934E-0F6B03DA440C}" dt="2021-12-11T10:49:38.518" v="325" actId="478"/>
          <ac:spMkLst>
            <pc:docMk/>
            <pc:sldMk cId="3462799666" sldId="790"/>
            <ac:spMk id="5" creationId="{9FF95529-1994-4144-A21F-B8D5F485DFB3}"/>
          </ac:spMkLst>
        </pc:spChg>
        <pc:spChg chg="add mod">
          <ac:chgData name="梦豪 张" userId="99f4ea6b4f65d7e8" providerId="LiveId" clId="{6E1894EB-67E0-4268-934E-0F6B03DA440C}" dt="2021-12-11T10:49:39.844" v="326" actId="478"/>
          <ac:spMkLst>
            <pc:docMk/>
            <pc:sldMk cId="3462799666" sldId="790"/>
            <ac:spMk id="7" creationId="{C18579AF-341F-4668-BB91-96CABD7C3D5A}"/>
          </ac:spMkLst>
        </pc:spChg>
        <pc:spChg chg="del">
          <ac:chgData name="梦豪 张" userId="99f4ea6b4f65d7e8" providerId="LiveId" clId="{6E1894EB-67E0-4268-934E-0F6B03DA440C}" dt="2021-12-11T10:49:41.213" v="327" actId="478"/>
          <ac:spMkLst>
            <pc:docMk/>
            <pc:sldMk cId="3462799666" sldId="790"/>
            <ac:spMk id="44" creationId="{A08905E8-42CC-F349-A45A-B5006174B525}"/>
          </ac:spMkLst>
        </pc:spChg>
        <pc:spChg chg="del">
          <ac:chgData name="梦豪 张" userId="99f4ea6b4f65d7e8" providerId="LiveId" clId="{6E1894EB-67E0-4268-934E-0F6B03DA440C}" dt="2021-12-11T10:49:41.213" v="327" actId="478"/>
          <ac:spMkLst>
            <pc:docMk/>
            <pc:sldMk cId="3462799666" sldId="790"/>
            <ac:spMk id="110" creationId="{AA6A849E-E7C4-6044-A431-4EECF15AAC88}"/>
          </ac:spMkLst>
        </pc:spChg>
        <pc:spChg chg="del">
          <ac:chgData name="梦豪 张" userId="99f4ea6b4f65d7e8" providerId="LiveId" clId="{6E1894EB-67E0-4268-934E-0F6B03DA440C}" dt="2021-12-11T10:49:41.213" v="327" actId="478"/>
          <ac:spMkLst>
            <pc:docMk/>
            <pc:sldMk cId="3462799666" sldId="790"/>
            <ac:spMk id="111" creationId="{A5DB2E84-A5F8-4E4E-AD4F-1B7C5E79DD8F}"/>
          </ac:spMkLst>
        </pc:spChg>
        <pc:spChg chg="del">
          <ac:chgData name="梦豪 张" userId="99f4ea6b4f65d7e8" providerId="LiveId" clId="{6E1894EB-67E0-4268-934E-0F6B03DA440C}" dt="2021-12-11T10:49:41.213" v="327" actId="478"/>
          <ac:spMkLst>
            <pc:docMk/>
            <pc:sldMk cId="3462799666" sldId="790"/>
            <ac:spMk id="112" creationId="{3C15F7EB-449A-2347-8242-FA56A336841A}"/>
          </ac:spMkLst>
        </pc:spChg>
        <pc:spChg chg="del">
          <ac:chgData name="梦豪 张" userId="99f4ea6b4f65d7e8" providerId="LiveId" clId="{6E1894EB-67E0-4268-934E-0F6B03DA440C}" dt="2021-12-11T10:49:41.213" v="327" actId="478"/>
          <ac:spMkLst>
            <pc:docMk/>
            <pc:sldMk cId="3462799666" sldId="790"/>
            <ac:spMk id="114" creationId="{255A87C3-964B-F448-8CB5-714CDB5C2109}"/>
          </ac:spMkLst>
        </pc:spChg>
        <pc:spChg chg="del">
          <ac:chgData name="梦豪 张" userId="99f4ea6b4f65d7e8" providerId="LiveId" clId="{6E1894EB-67E0-4268-934E-0F6B03DA440C}" dt="2021-12-11T10:49:41.213" v="327" actId="478"/>
          <ac:spMkLst>
            <pc:docMk/>
            <pc:sldMk cId="3462799666" sldId="790"/>
            <ac:spMk id="116" creationId="{401A1A27-92DA-C945-9969-2D79B73A4A0F}"/>
          </ac:spMkLst>
        </pc:spChg>
        <pc:grpChg chg="del">
          <ac:chgData name="梦豪 张" userId="99f4ea6b4f65d7e8" providerId="LiveId" clId="{6E1894EB-67E0-4268-934E-0F6B03DA440C}" dt="2021-12-11T10:49:41.213" v="327" actId="478"/>
          <ac:grpSpMkLst>
            <pc:docMk/>
            <pc:sldMk cId="3462799666" sldId="790"/>
            <ac:grpSpMk id="90" creationId="{CD8217C0-069C-234D-99D3-BB6E688D12C1}"/>
          </ac:grpSpMkLst>
        </pc:grpChg>
        <pc:grpChg chg="del">
          <ac:chgData name="梦豪 张" userId="99f4ea6b4f65d7e8" providerId="LiveId" clId="{6E1894EB-67E0-4268-934E-0F6B03DA440C}" dt="2021-12-11T10:49:41.213" v="327" actId="478"/>
          <ac:grpSpMkLst>
            <pc:docMk/>
            <pc:sldMk cId="3462799666" sldId="790"/>
            <ac:grpSpMk id="113" creationId="{9085F27E-EFC7-2E43-8D41-8AD8EA776005}"/>
          </ac:grpSpMkLst>
        </pc:grpChg>
        <pc:cxnChg chg="del">
          <ac:chgData name="梦豪 张" userId="99f4ea6b4f65d7e8" providerId="LiveId" clId="{6E1894EB-67E0-4268-934E-0F6B03DA440C}" dt="2021-12-11T10:49:41.213" v="327" actId="478"/>
          <ac:cxnSpMkLst>
            <pc:docMk/>
            <pc:sldMk cId="3462799666" sldId="790"/>
            <ac:cxnSpMk id="89" creationId="{B0ED1467-6AF3-2A48-B248-9DC61E503E2F}"/>
          </ac:cxnSpMkLst>
        </pc:cxnChg>
      </pc:sldChg>
      <pc:sldChg chg="delSp del mod">
        <pc:chgData name="梦豪 张" userId="99f4ea6b4f65d7e8" providerId="LiveId" clId="{6E1894EB-67E0-4268-934E-0F6B03DA440C}" dt="2021-12-11T10:43:12.830" v="321" actId="47"/>
        <pc:sldMkLst>
          <pc:docMk/>
          <pc:sldMk cId="1567560693" sldId="791"/>
        </pc:sldMkLst>
        <pc:spChg chg="del">
          <ac:chgData name="梦豪 张" userId="99f4ea6b4f65d7e8" providerId="LiveId" clId="{6E1894EB-67E0-4268-934E-0F6B03DA440C}" dt="2021-12-11T09:08:38.137" v="310" actId="478"/>
          <ac:spMkLst>
            <pc:docMk/>
            <pc:sldMk cId="1567560693" sldId="791"/>
            <ac:spMk id="225" creationId="{6DA4D0A6-CA31-DE44-B567-5CC88358DBB5}"/>
          </ac:spMkLst>
        </pc:spChg>
      </pc:sldChg>
      <pc:sldChg chg="addSp delSp modSp add mod ord delAnim">
        <pc:chgData name="梦豪 张" userId="99f4ea6b4f65d7e8" providerId="LiveId" clId="{6E1894EB-67E0-4268-934E-0F6B03DA440C}" dt="2021-12-11T13:20:28.531" v="1100"/>
        <pc:sldMkLst>
          <pc:docMk/>
          <pc:sldMk cId="2729567955" sldId="791"/>
        </pc:sldMkLst>
        <pc:spChg chg="mod">
          <ac:chgData name="梦豪 张" userId="99f4ea6b4f65d7e8" providerId="LiveId" clId="{6E1894EB-67E0-4268-934E-0F6B03DA440C}" dt="2021-12-11T10:58:07.804" v="341"/>
          <ac:spMkLst>
            <pc:docMk/>
            <pc:sldMk cId="2729567955" sldId="791"/>
            <ac:spMk id="2" creationId="{1BD4897F-C84B-FC46-A2AB-D5FE89EE4A3A}"/>
          </ac:spMkLst>
        </pc:spChg>
        <pc:spChg chg="del mod">
          <ac:chgData name="梦豪 张" userId="99f4ea6b4f65d7e8" providerId="LiveId" clId="{6E1894EB-67E0-4268-934E-0F6B03DA440C}" dt="2021-12-11T10:58:20.624" v="349" actId="478"/>
          <ac:spMkLst>
            <pc:docMk/>
            <pc:sldMk cId="2729567955" sldId="791"/>
            <ac:spMk id="3" creationId="{2BD06199-47C2-E140-85B6-B41C8D1D93BB}"/>
          </ac:spMkLst>
        </pc:spChg>
        <pc:spChg chg="del">
          <ac:chgData name="梦豪 张" userId="99f4ea6b4f65d7e8" providerId="LiveId" clId="{6E1894EB-67E0-4268-934E-0F6B03DA440C}" dt="2021-12-11T13:20:28.531" v="1100"/>
          <ac:spMkLst>
            <pc:docMk/>
            <pc:sldMk cId="2729567955" sldId="791"/>
            <ac:spMk id="7" creationId="{232A1A6E-901D-4C05-84B7-4D7812BE5304}"/>
          </ac:spMkLst>
        </pc:spChg>
        <pc:spChg chg="del">
          <ac:chgData name="梦豪 张" userId="99f4ea6b4f65d7e8" providerId="LiveId" clId="{6E1894EB-67E0-4268-934E-0F6B03DA440C}" dt="2021-12-11T10:58:14.359" v="342" actId="478"/>
          <ac:spMkLst>
            <pc:docMk/>
            <pc:sldMk cId="2729567955" sldId="791"/>
            <ac:spMk id="50" creationId="{7031BBCD-797A-5440-8E52-A88560A434B6}"/>
          </ac:spMkLst>
        </pc:spChg>
        <pc:spChg chg="del">
          <ac:chgData name="梦豪 张" userId="99f4ea6b4f65d7e8" providerId="LiveId" clId="{6E1894EB-67E0-4268-934E-0F6B03DA440C}" dt="2021-12-11T13:14:06.622" v="1070" actId="478"/>
          <ac:spMkLst>
            <pc:docMk/>
            <pc:sldMk cId="2729567955" sldId="791"/>
            <ac:spMk id="343" creationId="{7B074654-2A54-7645-B359-C7052D70A762}"/>
          </ac:spMkLst>
        </pc:spChg>
        <pc:picChg chg="add mod">
          <ac:chgData name="梦豪 张" userId="99f4ea6b4f65d7e8" providerId="LiveId" clId="{6E1894EB-67E0-4268-934E-0F6B03DA440C}" dt="2021-12-11T11:10:12.366" v="515" actId="14100"/>
          <ac:picMkLst>
            <pc:docMk/>
            <pc:sldMk cId="2729567955" sldId="791"/>
            <ac:picMk id="5" creationId="{1074B8F7-E16A-4904-BC9E-FC98531B4799}"/>
          </ac:picMkLst>
        </pc:picChg>
        <pc:picChg chg="add mod">
          <ac:chgData name="梦豪 张" userId="99f4ea6b4f65d7e8" providerId="LiveId" clId="{6E1894EB-67E0-4268-934E-0F6B03DA440C}" dt="2021-12-11T11:10:52.489" v="517" actId="1076"/>
          <ac:picMkLst>
            <pc:docMk/>
            <pc:sldMk cId="2729567955" sldId="791"/>
            <ac:picMk id="6" creationId="{F1EC85C0-77AD-4F37-9E1B-3FA9FC7DA0BB}"/>
          </ac:picMkLst>
        </pc:picChg>
      </pc:sldChg>
      <pc:sldChg chg="addSp delSp modSp add mod ord modAnim">
        <pc:chgData name="梦豪 张" userId="99f4ea6b4f65d7e8" providerId="LiveId" clId="{6E1894EB-67E0-4268-934E-0F6B03DA440C}" dt="2021-12-14T02:02:11.648" v="1133" actId="115"/>
        <pc:sldMkLst>
          <pc:docMk/>
          <pc:sldMk cId="2915828820" sldId="792"/>
        </pc:sldMkLst>
        <pc:spChg chg="mod">
          <ac:chgData name="梦豪 张" userId="99f4ea6b4f65d7e8" providerId="LiveId" clId="{6E1894EB-67E0-4268-934E-0F6B03DA440C}" dt="2021-12-11T11:01:03.931" v="352"/>
          <ac:spMkLst>
            <pc:docMk/>
            <pc:sldMk cId="2915828820" sldId="792"/>
            <ac:spMk id="2" creationId="{A349BB8B-1C6D-5A41-A0F4-6D2E86F206C9}"/>
          </ac:spMkLst>
        </pc:spChg>
        <pc:spChg chg="mod">
          <ac:chgData name="梦豪 张" userId="99f4ea6b4f65d7e8" providerId="LiveId" clId="{6E1894EB-67E0-4268-934E-0F6B03DA440C}" dt="2021-12-14T02:02:11.648" v="1133" actId="115"/>
          <ac:spMkLst>
            <pc:docMk/>
            <pc:sldMk cId="2915828820" sldId="792"/>
            <ac:spMk id="3" creationId="{DF03ED42-A44B-A74C-B5E3-42BE95B6F362}"/>
          </ac:spMkLst>
        </pc:spChg>
        <pc:spChg chg="del">
          <ac:chgData name="梦豪 张" userId="99f4ea6b4f65d7e8" providerId="LiveId" clId="{6E1894EB-67E0-4268-934E-0F6B03DA440C}" dt="2021-12-11T13:14:08.056" v="1071" actId="478"/>
          <ac:spMkLst>
            <pc:docMk/>
            <pc:sldMk cId="2915828820" sldId="792"/>
            <ac:spMk id="4" creationId="{5D620A9D-DAA7-CC4E-B617-82B3B552BF00}"/>
          </ac:spMkLst>
        </pc:spChg>
        <pc:spChg chg="del">
          <ac:chgData name="梦豪 张" userId="99f4ea6b4f65d7e8" providerId="LiveId" clId="{6E1894EB-67E0-4268-934E-0F6B03DA440C}" dt="2021-12-11T13:20:28.531" v="1100"/>
          <ac:spMkLst>
            <pc:docMk/>
            <pc:sldMk cId="2915828820" sldId="792"/>
            <ac:spMk id="6" creationId="{39787876-D68F-47B6-B8E5-2CA703D0FC37}"/>
          </ac:spMkLst>
        </pc:spChg>
        <pc:picChg chg="add mod">
          <ac:chgData name="梦豪 张" userId="99f4ea6b4f65d7e8" providerId="LiveId" clId="{6E1894EB-67E0-4268-934E-0F6B03DA440C}" dt="2021-12-11T11:02:27.685" v="431" actId="1076"/>
          <ac:picMkLst>
            <pc:docMk/>
            <pc:sldMk cId="2915828820" sldId="792"/>
            <ac:picMk id="5" creationId="{2181B446-2C0D-4904-A22D-67048FB55252}"/>
          </ac:picMkLst>
        </pc:picChg>
      </pc:sldChg>
      <pc:sldChg chg="add del">
        <pc:chgData name="梦豪 张" userId="99f4ea6b4f65d7e8" providerId="LiveId" clId="{6E1894EB-67E0-4268-934E-0F6B03DA440C}" dt="2021-12-11T11:11:29.687" v="519" actId="47"/>
        <pc:sldMkLst>
          <pc:docMk/>
          <pc:sldMk cId="431588589" sldId="793"/>
        </pc:sldMkLst>
      </pc:sldChg>
      <pc:sldChg chg="add del">
        <pc:chgData name="梦豪 张" userId="99f4ea6b4f65d7e8" providerId="LiveId" clId="{6E1894EB-67E0-4268-934E-0F6B03DA440C}" dt="2021-12-11T11:07:47.011" v="508"/>
        <pc:sldMkLst>
          <pc:docMk/>
          <pc:sldMk cId="1787897964" sldId="793"/>
        </pc:sldMkLst>
      </pc:sldChg>
      <pc:sldChg chg="delSp modSp add del mod modAnim">
        <pc:chgData name="梦豪 张" userId="99f4ea6b4f65d7e8" providerId="LiveId" clId="{6E1894EB-67E0-4268-934E-0F6B03DA440C}" dt="2021-12-11T13:24:00.318" v="1109" actId="47"/>
        <pc:sldMkLst>
          <pc:docMk/>
          <pc:sldMk cId="3213260176" sldId="793"/>
        </pc:sldMkLst>
        <pc:spChg chg="del mod">
          <ac:chgData name="梦豪 张" userId="99f4ea6b4f65d7e8" providerId="LiveId" clId="{6E1894EB-67E0-4268-934E-0F6B03DA440C}" dt="2021-12-11T13:20:28.531" v="1100"/>
          <ac:spMkLst>
            <pc:docMk/>
            <pc:sldMk cId="3213260176" sldId="793"/>
            <ac:spMk id="2" creationId="{072DC88B-C8CB-4A91-AD88-F09F249A7907}"/>
          </ac:spMkLst>
        </pc:spChg>
        <pc:spChg chg="mod">
          <ac:chgData name="梦豪 张" userId="99f4ea6b4f65d7e8" providerId="LiveId" clId="{6E1894EB-67E0-4268-934E-0F6B03DA440C}" dt="2021-12-11T13:23:35.560" v="1107" actId="20577"/>
          <ac:spMkLst>
            <pc:docMk/>
            <pc:sldMk cId="3213260176" sldId="793"/>
            <ac:spMk id="3" creationId="{3CE71B88-73B1-4B49-B667-D4D435AE49CC}"/>
          </ac:spMkLst>
        </pc:spChg>
        <pc:spChg chg="mod">
          <ac:chgData name="梦豪 张" userId="99f4ea6b4f65d7e8" providerId="LiveId" clId="{6E1894EB-67E0-4268-934E-0F6B03DA440C}" dt="2021-12-11T13:15:17.743" v="1091" actId="1076"/>
          <ac:spMkLst>
            <pc:docMk/>
            <pc:sldMk cId="3213260176" sldId="793"/>
            <ac:spMk id="5" creationId="{00000000-0000-0000-0000-000000000000}"/>
          </ac:spMkLst>
        </pc:spChg>
        <pc:spChg chg="del">
          <ac:chgData name="梦豪 张" userId="99f4ea6b4f65d7e8" providerId="LiveId" clId="{6E1894EB-67E0-4268-934E-0F6B03DA440C}" dt="2021-12-11T13:14:40.831" v="1088" actId="478"/>
          <ac:spMkLst>
            <pc:docMk/>
            <pc:sldMk cId="3213260176" sldId="793"/>
            <ac:spMk id="7" creationId="{170F0012-74FB-7240-8A1E-E7617E77FABC}"/>
          </ac:spMkLst>
        </pc:spChg>
      </pc:sldChg>
      <pc:sldChg chg="delSp modSp add mod ord modAnim">
        <pc:chgData name="梦豪 张" userId="99f4ea6b4f65d7e8" providerId="LiveId" clId="{6E1894EB-67E0-4268-934E-0F6B03DA440C}" dt="2021-12-11T13:20:28.531" v="1100"/>
        <pc:sldMkLst>
          <pc:docMk/>
          <pc:sldMk cId="1272520852" sldId="794"/>
        </pc:sldMkLst>
        <pc:spChg chg="mod">
          <ac:chgData name="梦豪 张" userId="99f4ea6b4f65d7e8" providerId="LiveId" clId="{6E1894EB-67E0-4268-934E-0F6B03DA440C}" dt="2021-12-11T11:34:03.770" v="748" actId="20577"/>
          <ac:spMkLst>
            <pc:docMk/>
            <pc:sldMk cId="1272520852" sldId="794"/>
            <ac:spMk id="2" creationId="{4D25B449-EC61-3A4F-B767-47EFC87544B5}"/>
          </ac:spMkLst>
        </pc:spChg>
        <pc:spChg chg="mod">
          <ac:chgData name="梦豪 张" userId="99f4ea6b4f65d7e8" providerId="LiveId" clId="{6E1894EB-67E0-4268-934E-0F6B03DA440C}" dt="2021-12-11T11:41:54.854" v="808" actId="207"/>
          <ac:spMkLst>
            <pc:docMk/>
            <pc:sldMk cId="1272520852" sldId="794"/>
            <ac:spMk id="3" creationId="{A40F4235-3709-BC48-83AA-FA18D1B1996F}"/>
          </ac:spMkLst>
        </pc:spChg>
        <pc:spChg chg="del">
          <ac:chgData name="梦豪 张" userId="99f4ea6b4f65d7e8" providerId="LiveId" clId="{6E1894EB-67E0-4268-934E-0F6B03DA440C}" dt="2021-12-11T13:20:28.531" v="1100"/>
          <ac:spMkLst>
            <pc:docMk/>
            <pc:sldMk cId="1272520852" sldId="794"/>
            <ac:spMk id="4" creationId="{FDA17CDD-46C2-46C3-8CD1-DECC65B0B85D}"/>
          </ac:spMkLst>
        </pc:spChg>
        <pc:spChg chg="del">
          <ac:chgData name="梦豪 张" userId="99f4ea6b4f65d7e8" providerId="LiveId" clId="{6E1894EB-67E0-4268-934E-0F6B03DA440C}" dt="2021-12-11T13:14:38.544" v="1087" actId="478"/>
          <ac:spMkLst>
            <pc:docMk/>
            <pc:sldMk cId="1272520852" sldId="794"/>
            <ac:spMk id="7" creationId="{DB99A330-9ABD-7E4B-8738-A219AEE673DA}"/>
          </ac:spMkLst>
        </pc:spChg>
      </pc:sldChg>
      <pc:sldChg chg="add del">
        <pc:chgData name="梦豪 张" userId="99f4ea6b4f65d7e8" providerId="LiveId" clId="{6E1894EB-67E0-4268-934E-0F6B03DA440C}" dt="2021-12-11T11:11:28.786" v="518" actId="47"/>
        <pc:sldMkLst>
          <pc:docMk/>
          <pc:sldMk cId="2827750766" sldId="794"/>
        </pc:sldMkLst>
      </pc:sldChg>
      <pc:sldChg chg="add del">
        <pc:chgData name="梦豪 张" userId="99f4ea6b4f65d7e8" providerId="LiveId" clId="{6E1894EB-67E0-4268-934E-0F6B03DA440C}" dt="2021-12-11T11:56:03.694" v="816" actId="47"/>
        <pc:sldMkLst>
          <pc:docMk/>
          <pc:sldMk cId="605114201" sldId="795"/>
        </pc:sldMkLst>
      </pc:sldChg>
      <pc:sldChg chg="addSp delSp modSp add mod modAnim">
        <pc:chgData name="梦豪 张" userId="99f4ea6b4f65d7e8" providerId="LiveId" clId="{6E1894EB-67E0-4268-934E-0F6B03DA440C}" dt="2021-12-14T02:05:04.287" v="1134" actId="20577"/>
        <pc:sldMkLst>
          <pc:docMk/>
          <pc:sldMk cId="2128473106" sldId="795"/>
        </pc:sldMkLst>
        <pc:spChg chg="del">
          <ac:chgData name="梦豪 张" userId="99f4ea6b4f65d7e8" providerId="LiveId" clId="{6E1894EB-67E0-4268-934E-0F6B03DA440C}" dt="2021-12-11T13:20:28.531" v="1100"/>
          <ac:spMkLst>
            <pc:docMk/>
            <pc:sldMk cId="2128473106" sldId="795"/>
            <ac:spMk id="3" creationId="{DAEC0191-8CB0-4B76-AD60-C37F7C30495C}"/>
          </ac:spMkLst>
        </pc:spChg>
        <pc:spChg chg="mod">
          <ac:chgData name="梦豪 张" userId="99f4ea6b4f65d7e8" providerId="LiveId" clId="{6E1894EB-67E0-4268-934E-0F6B03DA440C}" dt="2021-12-14T02:05:04.287" v="1134" actId="20577"/>
          <ac:spMkLst>
            <pc:docMk/>
            <pc:sldMk cId="2128473106" sldId="795"/>
            <ac:spMk id="5" creationId="{00000000-0000-0000-0000-000000000000}"/>
          </ac:spMkLst>
        </pc:spChg>
        <pc:spChg chg="del">
          <ac:chgData name="梦豪 张" userId="99f4ea6b4f65d7e8" providerId="LiveId" clId="{6E1894EB-67E0-4268-934E-0F6B03DA440C}" dt="2021-12-11T13:07:19.854" v="1021" actId="478"/>
          <ac:spMkLst>
            <pc:docMk/>
            <pc:sldMk cId="2128473106" sldId="795"/>
            <ac:spMk id="6" creationId="{00000000-0000-0000-0000-000000000000}"/>
          </ac:spMkLst>
        </pc:spChg>
        <pc:spChg chg="del">
          <ac:chgData name="梦豪 张" userId="99f4ea6b4f65d7e8" providerId="LiveId" clId="{6E1894EB-67E0-4268-934E-0F6B03DA440C}" dt="2021-12-11T13:12:01.709" v="1056" actId="478"/>
          <ac:spMkLst>
            <pc:docMk/>
            <pc:sldMk cId="2128473106" sldId="795"/>
            <ac:spMk id="7" creationId="{170F0012-74FB-7240-8A1E-E7617E77FABC}"/>
          </ac:spMkLst>
        </pc:spChg>
        <pc:spChg chg="add mod">
          <ac:chgData name="梦豪 张" userId="99f4ea6b4f65d7e8" providerId="LiveId" clId="{6E1894EB-67E0-4268-934E-0F6B03DA440C}" dt="2021-12-11T13:11:51.019" v="1054" actId="1076"/>
          <ac:spMkLst>
            <pc:docMk/>
            <pc:sldMk cId="2128473106" sldId="795"/>
            <ac:spMk id="8" creationId="{7545D284-537C-4648-9064-7D201C60DBE3}"/>
          </ac:spMkLst>
        </pc:spChg>
      </pc:sldChg>
      <pc:sldMasterChg chg="modSp modSldLayout">
        <pc:chgData name="梦豪 张" userId="99f4ea6b4f65d7e8" providerId="LiveId" clId="{6E1894EB-67E0-4268-934E-0F6B03DA440C}" dt="2021-12-11T13:21:45.345" v="1104" actId="255"/>
        <pc:sldMasterMkLst>
          <pc:docMk/>
          <pc:sldMasterMk cId="3496643440" sldId="2147483663"/>
        </pc:sldMasterMkLst>
        <pc:spChg chg="mod">
          <ac:chgData name="梦豪 张" userId="99f4ea6b4f65d7e8" providerId="LiveId" clId="{6E1894EB-67E0-4268-934E-0F6B03DA440C}" dt="2021-12-11T13:21:45.345" v="1104" actId="255"/>
          <ac:spMkLst>
            <pc:docMk/>
            <pc:sldMasterMk cId="3496643440" sldId="2147483663"/>
            <ac:spMk id="3" creationId="{A035AA26-3E41-4AE9-98A3-6C1BCA94D413}"/>
          </ac:spMkLst>
        </pc:spChg>
        <pc:sldLayoutChg chg="addSp delSp modSp mod">
          <pc:chgData name="梦豪 张" userId="99f4ea6b4f65d7e8" providerId="LiveId" clId="{6E1894EB-67E0-4268-934E-0F6B03DA440C}" dt="2021-12-11T13:18:52.541" v="1093"/>
          <pc:sldLayoutMkLst>
            <pc:docMk/>
            <pc:sldMasterMk cId="3496643440" sldId="2147483663"/>
            <pc:sldLayoutMk cId="3781933506" sldId="2147483664"/>
          </pc:sldLayoutMkLst>
          <pc:spChg chg="add del mod">
            <ac:chgData name="梦豪 张" userId="99f4ea6b4f65d7e8" providerId="LiveId" clId="{6E1894EB-67E0-4268-934E-0F6B03DA440C}" dt="2021-12-11T13:13:06.608" v="1061" actId="478"/>
            <ac:spMkLst>
              <pc:docMk/>
              <pc:sldMasterMk cId="3496643440" sldId="2147483663"/>
              <pc:sldLayoutMk cId="3781933506" sldId="2147483664"/>
              <ac:spMk id="2" creationId="{E03D2743-EA9C-4B6A-BDEA-162356FCE374}"/>
            </ac:spMkLst>
          </pc:spChg>
          <pc:spChg chg="add mod">
            <ac:chgData name="梦豪 张" userId="99f4ea6b4f65d7e8" providerId="LiveId" clId="{6E1894EB-67E0-4268-934E-0F6B03DA440C}" dt="2021-12-11T13:18:52.541" v="1093"/>
            <ac:spMkLst>
              <pc:docMk/>
              <pc:sldMasterMk cId="3496643440" sldId="2147483663"/>
              <pc:sldLayoutMk cId="3781933506" sldId="2147483664"/>
              <ac:spMk id="3" creationId="{6E1DA8E1-0478-425F-BE2D-599F1AD8758F}"/>
            </ac:spMkLst>
          </pc:spChg>
          <pc:spChg chg="add mod">
            <ac:chgData name="梦豪 张" userId="99f4ea6b4f65d7e8" providerId="LiveId" clId="{6E1894EB-67E0-4268-934E-0F6B03DA440C}" dt="2021-12-11T13:18:52.541" v="1093"/>
            <ac:spMkLst>
              <pc:docMk/>
              <pc:sldMasterMk cId="3496643440" sldId="2147483663"/>
              <pc:sldLayoutMk cId="3781933506" sldId="2147483664"/>
              <ac:spMk id="4" creationId="{0CE36380-A28B-46FC-91B2-F6418649B6ED}"/>
            </ac:spMkLst>
          </pc:spChg>
        </pc:sldLayoutChg>
        <pc:sldLayoutChg chg="addSp delSp modSp mod">
          <pc:chgData name="梦豪 张" userId="99f4ea6b4f65d7e8" providerId="LiveId" clId="{6E1894EB-67E0-4268-934E-0F6B03DA440C}" dt="2021-12-11T13:19:51.018" v="1094"/>
          <pc:sldLayoutMkLst>
            <pc:docMk/>
            <pc:sldMasterMk cId="3496643440" sldId="2147483663"/>
            <pc:sldLayoutMk cId="3284489005" sldId="2147483665"/>
          </pc:sldLayoutMkLst>
          <pc:spChg chg="add del mod">
            <ac:chgData name="梦豪 张" userId="99f4ea6b4f65d7e8" providerId="LiveId" clId="{6E1894EB-67E0-4268-934E-0F6B03DA440C}" dt="2021-12-11T11:47:20.736" v="812"/>
            <ac:spMkLst>
              <pc:docMk/>
              <pc:sldMasterMk cId="3496643440" sldId="2147483663"/>
              <pc:sldLayoutMk cId="3284489005" sldId="2147483665"/>
              <ac:spMk id="4" creationId="{C36D9CC5-FCE8-4652-A7D2-F6A39A7C8956}"/>
            </ac:spMkLst>
          </pc:spChg>
          <pc:spChg chg="add mod">
            <ac:chgData name="梦豪 张" userId="99f4ea6b4f65d7e8" providerId="LiveId" clId="{6E1894EB-67E0-4268-934E-0F6B03DA440C}" dt="2021-12-11T13:19:51.018" v="1094"/>
            <ac:spMkLst>
              <pc:docMk/>
              <pc:sldMasterMk cId="3496643440" sldId="2147483663"/>
              <pc:sldLayoutMk cId="3284489005" sldId="2147483665"/>
              <ac:spMk id="5" creationId="{E6F389FA-25FE-4AE0-9FBB-46049C863A9E}"/>
            </ac:spMkLst>
          </pc:spChg>
          <pc:spChg chg="add mod">
            <ac:chgData name="梦豪 张" userId="99f4ea6b4f65d7e8" providerId="LiveId" clId="{6E1894EB-67E0-4268-934E-0F6B03DA440C}" dt="2021-12-11T13:19:51.018" v="1094"/>
            <ac:spMkLst>
              <pc:docMk/>
              <pc:sldMasterMk cId="3496643440" sldId="2147483663"/>
              <pc:sldLayoutMk cId="3284489005" sldId="2147483665"/>
              <ac:spMk id="6" creationId="{9CD64BB6-4541-4462-89F3-3F743606FF4B}"/>
            </ac:spMkLst>
          </pc:spChg>
          <pc:picChg chg="del">
            <ac:chgData name="梦豪 张" userId="99f4ea6b4f65d7e8" providerId="LiveId" clId="{6E1894EB-67E0-4268-934E-0F6B03DA440C}" dt="2021-12-11T09:07:41.272" v="302" actId="478"/>
            <ac:picMkLst>
              <pc:docMk/>
              <pc:sldMasterMk cId="3496643440" sldId="2147483663"/>
              <pc:sldLayoutMk cId="3284489005" sldId="2147483665"/>
              <ac:picMk id="9" creationId="{00000000-0000-0000-0000-000000000000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01306337604605"/>
          <c:y val="0.21605433622608106"/>
          <c:w val="0.86298693662395387"/>
          <c:h val="0.746668573366787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Sheet1!$A$41</c:f>
              <c:strCache>
                <c:ptCount val="1"/>
                <c:pt idx="0">
                  <c:v>SIMDRAM - 1 Bank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1.413054532110941E-3"/>
                  <c:y val="0.1956521739130434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9E-C143-9F21-061FE2B2AC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Sheet1!$B$41:$D$41</c:f>
              <c:numCache>
                <c:formatCode>0.0</c:formatCode>
                <c:ptCount val="3"/>
                <c:pt idx="0">
                  <c:v>5.5</c:v>
                </c:pt>
                <c:pt idx="1">
                  <c:v>0.36</c:v>
                </c:pt>
                <c:pt idx="2">
                  <c:v>1.98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9E-C143-9F21-061FE2B2AC8D}"/>
            </c:ext>
          </c:extLst>
        </c:ser>
        <c:ser>
          <c:idx val="1"/>
          <c:order val="1"/>
          <c:tx>
            <c:strRef>
              <c:f>Sheet1!$A$42</c:f>
              <c:strCache>
                <c:ptCount val="1"/>
                <c:pt idx="0">
                  <c:v>SIMDRAM - 4 Banks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Sheet1!$B$42:$D$42</c:f>
              <c:numCache>
                <c:formatCode>0.0</c:formatCode>
                <c:ptCount val="3"/>
                <c:pt idx="0">
                  <c:v>22</c:v>
                </c:pt>
                <c:pt idx="1">
                  <c:v>1.5</c:v>
                </c:pt>
                <c:pt idx="2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9E-C143-9F21-061FE2B2AC8D}"/>
            </c:ext>
          </c:extLst>
        </c:ser>
        <c:ser>
          <c:idx val="2"/>
          <c:order val="2"/>
          <c:tx>
            <c:strRef>
              <c:f>Sheet1!$A$43</c:f>
              <c:strCache>
                <c:ptCount val="1"/>
                <c:pt idx="0">
                  <c:v>SIMDRAM - 16 Banks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Sheet1!$B$43:$D$43</c:f>
              <c:numCache>
                <c:formatCode>0.0</c:formatCode>
                <c:ptCount val="3"/>
                <c:pt idx="0">
                  <c:v>88.01</c:v>
                </c:pt>
                <c:pt idx="1">
                  <c:v>5.82</c:v>
                </c:pt>
                <c:pt idx="2">
                  <c:v>31.61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9E-C143-9F21-061FE2B2AC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359200"/>
        <c:axId val="34686368"/>
      </c:barChart>
      <c:catAx>
        <c:axId val="35359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zh-CN"/>
          </a:p>
        </c:txPr>
        <c:crossAx val="34686368"/>
        <c:crosses val="autoZero"/>
        <c:auto val="1"/>
        <c:lblAlgn val="ctr"/>
        <c:lblOffset val="100"/>
        <c:noMultiLvlLbl val="0"/>
      </c:catAx>
      <c:valAx>
        <c:axId val="3468636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r>
                  <a:rPr lang="en-US" sz="1800" dirty="0"/>
                  <a:t>Average Normalized Throughput (GOPS/s) --  log scale</a:t>
                </a:r>
              </a:p>
            </c:rich>
          </c:tx>
          <c:layout>
            <c:manualLayout>
              <c:xMode val="edge"/>
              <c:yMode val="edge"/>
              <c:x val="0"/>
              <c:y val="0.189037498567020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pPr>
              <a:endParaRPr lang="zh-CN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zh-CN"/>
          </a:p>
        </c:txPr>
        <c:crossAx val="3535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8.6720367268307303E-3"/>
          <c:y val="6.9043029573155237E-2"/>
          <c:w val="0.99120654892392324"/>
          <c:h val="8.76711745942451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tx1"/>
          </a:solidFill>
          <a:latin typeface="Cambria" panose="02040503050406030204" pitchFamily="18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56013386409291"/>
          <c:y val="0.17402815816501199"/>
          <c:w val="0.84513346854891447"/>
          <c:h val="0.702179690174597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Sheet1!$A$41</c:f>
              <c:strCache>
                <c:ptCount val="1"/>
                <c:pt idx="0">
                  <c:v>SIMDRAM - 1 Bank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Sheet1!$B$55:$D$55</c:f>
              <c:numCache>
                <c:formatCode>General</c:formatCode>
                <c:ptCount val="3"/>
                <c:pt idx="0">
                  <c:v>257</c:v>
                </c:pt>
                <c:pt idx="1">
                  <c:v>31</c:v>
                </c:pt>
                <c:pt idx="2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49-8941-B6EA-424EE53BF810}"/>
            </c:ext>
          </c:extLst>
        </c:ser>
        <c:ser>
          <c:idx val="1"/>
          <c:order val="1"/>
          <c:tx>
            <c:strRef>
              <c:f>Sheet1!$A$42</c:f>
              <c:strCache>
                <c:ptCount val="1"/>
                <c:pt idx="0">
                  <c:v>SIMDRAM - 4 Banks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Sheet1!$B$56:$D$56</c:f>
              <c:numCache>
                <c:formatCode>General</c:formatCode>
                <c:ptCount val="3"/>
                <c:pt idx="0">
                  <c:v>257</c:v>
                </c:pt>
                <c:pt idx="1">
                  <c:v>31</c:v>
                </c:pt>
                <c:pt idx="2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49-8941-B6EA-424EE53BF810}"/>
            </c:ext>
          </c:extLst>
        </c:ser>
        <c:ser>
          <c:idx val="2"/>
          <c:order val="2"/>
          <c:tx>
            <c:strRef>
              <c:f>Sheet1!$A$43</c:f>
              <c:strCache>
                <c:ptCount val="1"/>
                <c:pt idx="0">
                  <c:v>SIMDRAM - 16 Banks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Sheet1!$B$57:$D$57</c:f>
              <c:numCache>
                <c:formatCode>General</c:formatCode>
                <c:ptCount val="3"/>
                <c:pt idx="0">
                  <c:v>257</c:v>
                </c:pt>
                <c:pt idx="1">
                  <c:v>31</c:v>
                </c:pt>
                <c:pt idx="2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49-8941-B6EA-424EE53BF8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359200"/>
        <c:axId val="34686368"/>
      </c:barChart>
      <c:catAx>
        <c:axId val="35359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zh-CN"/>
          </a:p>
        </c:txPr>
        <c:crossAx val="34686368"/>
        <c:crosses val="autoZero"/>
        <c:auto val="1"/>
        <c:lblAlgn val="ctr"/>
        <c:lblOffset val="100"/>
        <c:noMultiLvlLbl val="0"/>
      </c:catAx>
      <c:valAx>
        <c:axId val="3468636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r>
                  <a:rPr lang="en-US" sz="1800" dirty="0">
                    <a:solidFill>
                      <a:schemeClr val="tx1"/>
                    </a:solidFill>
                  </a:rPr>
                  <a:t>Average Energy Efficiency (GOPS/s/Watt) --  log 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zh-CN"/>
          </a:p>
        </c:txPr>
        <c:crossAx val="3535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t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t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t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1.8115283094090353E-2"/>
          <c:w val="1"/>
          <c:h val="8.81776857274153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tx1"/>
          </a:solidFill>
          <a:latin typeface="Cambria" panose="02040503050406030204" pitchFamily="18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56003779420184"/>
          <c:y val="0.20392592193099152"/>
          <c:w val="0.85502483304260013"/>
          <c:h val="0.653256099836835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Sheet1!$A$41</c:f>
              <c:strCache>
                <c:ptCount val="1"/>
                <c:pt idx="0">
                  <c:v>SIMDRAM - 1 Bank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1.1481056257176502E-3"/>
                  <c:y val="0.2119565217391304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905-0443-AD08-76740C6E9D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Sheet1!$B$77:$D$77</c:f>
              <c:numCache>
                <c:formatCode>0.0</c:formatCode>
                <c:ptCount val="3"/>
                <c:pt idx="0">
                  <c:v>3</c:v>
                </c:pt>
                <c:pt idx="1">
                  <c:v>0.30612244999999999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05-0443-AD08-76740C6E9D78}"/>
            </c:ext>
          </c:extLst>
        </c:ser>
        <c:ser>
          <c:idx val="1"/>
          <c:order val="1"/>
          <c:tx>
            <c:strRef>
              <c:f>Sheet1!$A$42</c:f>
              <c:strCache>
                <c:ptCount val="1"/>
                <c:pt idx="0">
                  <c:v>SIMDRAM - 4 Banks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1.1481056257176502E-3"/>
                  <c:y val="0.1032608695652173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905-0443-AD08-76740C6E9D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Sheet1!$B$78:$D$78</c:f>
              <c:numCache>
                <c:formatCode>0.0</c:formatCode>
                <c:ptCount val="3"/>
                <c:pt idx="0">
                  <c:v>8.6999999999999993</c:v>
                </c:pt>
                <c:pt idx="1">
                  <c:v>0.88775510000000002</c:v>
                </c:pt>
                <c:pt idx="2">
                  <c:v>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05-0443-AD08-76740C6E9D78}"/>
            </c:ext>
          </c:extLst>
        </c:ser>
        <c:ser>
          <c:idx val="2"/>
          <c:order val="2"/>
          <c:tx>
            <c:strRef>
              <c:f>Sheet1!$A$43</c:f>
              <c:strCache>
                <c:ptCount val="1"/>
                <c:pt idx="0">
                  <c:v>SIMDRAM - 16 Banks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Sheet1!$B$40:$D$40</c:f>
              <c:strCache>
                <c:ptCount val="3"/>
                <c:pt idx="0">
                  <c:v>CPU</c:v>
                </c:pt>
                <c:pt idx="1">
                  <c:v>GPU</c:v>
                </c:pt>
                <c:pt idx="2">
                  <c:v>Ambit</c:v>
                </c:pt>
              </c:strCache>
            </c:strRef>
          </c:cat>
          <c:val>
            <c:numRef>
              <c:f>Sheet1!$B$79:$D$79</c:f>
              <c:numCache>
                <c:formatCode>0.0</c:formatCode>
                <c:ptCount val="3"/>
                <c:pt idx="0">
                  <c:v>21</c:v>
                </c:pt>
                <c:pt idx="1">
                  <c:v>2.1428571399999998</c:v>
                </c:pt>
                <c:pt idx="2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05-0443-AD08-76740C6E9D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359200"/>
        <c:axId val="34686368"/>
      </c:barChart>
      <c:catAx>
        <c:axId val="35359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zh-CN"/>
          </a:p>
        </c:txPr>
        <c:crossAx val="34686368"/>
        <c:crosses val="autoZero"/>
        <c:auto val="1"/>
        <c:lblAlgn val="ctr"/>
        <c:lblOffset val="100"/>
        <c:noMultiLvlLbl val="0"/>
      </c:catAx>
      <c:valAx>
        <c:axId val="3468636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r>
                  <a:rPr lang="en-US" sz="1800"/>
                  <a:t>Average Speedup  --  log scale</a:t>
                </a:r>
              </a:p>
            </c:rich>
          </c:tx>
          <c:layout>
            <c:manualLayout>
              <c:xMode val="edge"/>
              <c:yMode val="edge"/>
              <c:x val="2.826109064221882E-3"/>
              <c:y val="0.190459497357350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pPr>
              <a:endParaRPr lang="zh-CN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zh-CN"/>
          </a:p>
        </c:txPr>
        <c:crossAx val="3535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7.8126338646641001E-3"/>
          <c:y val="7.2422882071247946E-2"/>
          <c:w val="0.98306203798958192"/>
          <c:h val="7.41246954105161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tx1"/>
          </a:solidFill>
          <a:latin typeface="Cambria" panose="020405030504060302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1401F7-60B8-402A-AF6A-B9293730BE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0BB5B0-42FC-4B28-AFE3-5AA28B9C13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27069-112C-46F8-9D39-C77957EAC4F3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62C08-BC1A-4C1C-B215-27A555E6CA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A72830-0196-4662-A1EF-2C26E85EED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B8261-BB16-4071-89A6-692AB6D5A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05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EDFB7-0D3C-2A40-A7FB-460635D72FF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5BD74-A3FE-8D41-A5F8-7391B754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82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838172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41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SIMDRAM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4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31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27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76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96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defTabSz="914400">
              <a:lnSpc>
                <a:spcPts val="12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 Set index of Scratchpad to </a:t>
            </a:r>
            <a:r>
              <a:rPr lang="en-US" altLang="zh-CN" sz="2000" dirty="0" err="1">
                <a:latin typeface="Cambria" panose="02040503050406030204" pitchFamily="18" charset="0"/>
              </a:rPr>
              <a:t>bbop</a:t>
            </a:r>
            <a:r>
              <a:rPr lang="en-US" altLang="zh-CN" sz="2000" dirty="0">
                <a:latin typeface="Cambria" panose="02040503050406030204" pitchFamily="18" charset="0"/>
              </a:rPr>
              <a:t> operand (?)</a:t>
            </a:r>
          </a:p>
          <a:p>
            <a:pPr marL="228600" indent="-228600" defTabSz="914400">
              <a:lnSpc>
                <a:spcPts val="12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 Write number of iterations into loop counter (= data elements / DRAM row size)</a:t>
            </a:r>
          </a:p>
          <a:p>
            <a:pPr marL="228600" indent="-228600" defTabSz="914400">
              <a:lnSpc>
                <a:spcPts val="12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 err="1">
                <a:latin typeface="Cambria" panose="02040503050406030204" pitchFamily="18" charset="0"/>
              </a:rPr>
              <a:t>uProg</a:t>
            </a:r>
            <a:r>
              <a:rPr lang="en-US" altLang="zh-CN" sz="2000" dirty="0">
                <a:latin typeface="Cambria" panose="02040503050406030204" pitchFamily="18" charset="0"/>
              </a:rPr>
              <a:t> is loaded from Scratchpad into </a:t>
            </a:r>
            <a:r>
              <a:rPr lang="en-US" altLang="zh-CN" sz="2000" dirty="0" err="1">
                <a:latin typeface="Cambria" panose="02040503050406030204" pitchFamily="18" charset="0"/>
              </a:rPr>
              <a:t>μOp</a:t>
            </a:r>
            <a:r>
              <a:rPr lang="en-US" altLang="zh-CN" sz="2000" dirty="0">
                <a:latin typeface="Cambria" panose="02040503050406030204" pitchFamily="18" charset="0"/>
              </a:rPr>
              <a:t> Memory</a:t>
            </a:r>
          </a:p>
          <a:p>
            <a:pPr marL="228600" indent="-228600" defTabSz="914400">
              <a:lnSpc>
                <a:spcPts val="12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 The Program can be executed one </a:t>
            </a:r>
            <a:r>
              <a:rPr lang="en-US" altLang="zh-CN" sz="2000" dirty="0" err="1">
                <a:latin typeface="Cambria" panose="02040503050406030204" pitchFamily="18" charset="0"/>
              </a:rPr>
              <a:t>μOp</a:t>
            </a:r>
            <a:r>
              <a:rPr lang="en-US" altLang="zh-CN" sz="2000" dirty="0">
                <a:latin typeface="Cambria" panose="02040503050406030204" pitchFamily="18" charset="0"/>
              </a:rPr>
              <a:t> at a time</a:t>
            </a:r>
          </a:p>
          <a:p>
            <a:pPr marL="685800" lvl="1" indent="-228600" defTabSz="914400">
              <a:lnSpc>
                <a:spcPts val="12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 err="1">
                <a:latin typeface="Cambria" panose="02040503050406030204" pitchFamily="18" charset="0"/>
              </a:rPr>
              <a:t>μOp</a:t>
            </a:r>
            <a:r>
              <a:rPr lang="en-US" altLang="zh-CN" sz="2000" dirty="0">
                <a:latin typeface="Cambria" panose="02040503050406030204" pitchFamily="18" charset="0"/>
              </a:rPr>
              <a:t> is fetched from </a:t>
            </a:r>
            <a:r>
              <a:rPr lang="en-US" altLang="zh-CN" sz="2000" dirty="0" err="1">
                <a:latin typeface="Cambria" panose="02040503050406030204" pitchFamily="18" charset="0"/>
              </a:rPr>
              <a:t>μOp</a:t>
            </a:r>
            <a:r>
              <a:rPr lang="en-US" altLang="zh-CN" sz="2000" dirty="0">
                <a:latin typeface="Cambria" panose="02040503050406030204" pitchFamily="18" charset="0"/>
              </a:rPr>
              <a:t> memory, indexed by the </a:t>
            </a:r>
            <a:r>
              <a:rPr lang="en-US" altLang="zh-CN" sz="2000" dirty="0" err="1">
                <a:latin typeface="Cambria" panose="02040503050406030204" pitchFamily="18" charset="0"/>
              </a:rPr>
              <a:t>μPC</a:t>
            </a:r>
            <a:endParaRPr lang="en-US" altLang="zh-CN" sz="2000" dirty="0">
              <a:latin typeface="Cambria" panose="02040503050406030204" pitchFamily="18" charset="0"/>
            </a:endParaRPr>
          </a:p>
          <a:p>
            <a:pPr marL="685800" lvl="1" indent="-228600" defTabSz="914400">
              <a:lnSpc>
                <a:spcPts val="12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 Which </a:t>
            </a:r>
            <a:r>
              <a:rPr lang="en-US" altLang="zh-CN" sz="2000" dirty="0" err="1">
                <a:latin typeface="Cambria" panose="02040503050406030204" pitchFamily="18" charset="0"/>
              </a:rPr>
              <a:t>μRegisters</a:t>
            </a:r>
            <a:r>
              <a:rPr lang="en-US" altLang="zh-CN" sz="2000" dirty="0">
                <a:latin typeface="Cambria" panose="02040503050406030204" pitchFamily="18" charset="0"/>
              </a:rPr>
              <a:t> are needed?</a:t>
            </a:r>
          </a:p>
          <a:p>
            <a:pPr marL="1143000" lvl="2" indent="-228600" defTabSz="914400">
              <a:lnSpc>
                <a:spcPts val="12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 B0-B17 → </a:t>
            </a:r>
            <a:r>
              <a:rPr lang="en-US" altLang="zh-CN" sz="2000" dirty="0" err="1">
                <a:latin typeface="Cambria" panose="02040503050406030204" pitchFamily="18" charset="0"/>
              </a:rPr>
              <a:t>uReg</a:t>
            </a:r>
            <a:r>
              <a:rPr lang="en-US" altLang="zh-CN" sz="2000" dirty="0">
                <a:latin typeface="Cambria" panose="02040503050406030204" pitchFamily="18" charset="0"/>
              </a:rPr>
              <a:t> Addressing Unit generates DRAM addresses</a:t>
            </a:r>
          </a:p>
          <a:p>
            <a:pPr marL="1143000" lvl="2" indent="-228600" defTabSz="914400">
              <a:lnSpc>
                <a:spcPts val="12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 B18-B31 → The </a:t>
            </a:r>
            <a:r>
              <a:rPr lang="en-US" altLang="zh-CN" sz="2000" dirty="0" err="1">
                <a:latin typeface="Cambria" panose="02040503050406030204" pitchFamily="18" charset="0"/>
              </a:rPr>
              <a:t>uReg</a:t>
            </a:r>
            <a:r>
              <a:rPr lang="en-US" altLang="zh-CN" sz="2000" dirty="0">
                <a:latin typeface="Cambria" panose="02040503050406030204" pitchFamily="18" charset="0"/>
              </a:rPr>
              <a:t> File provides values</a:t>
            </a:r>
          </a:p>
          <a:p>
            <a:pPr marL="228600" indent="-228600" defTabSz="914400">
              <a:lnSpc>
                <a:spcPts val="12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 err="1">
                <a:latin typeface="Cambria" panose="02040503050406030204" pitchFamily="18" charset="0"/>
              </a:rPr>
              <a:t>uOp</a:t>
            </a:r>
            <a:r>
              <a:rPr lang="en-US" altLang="zh-CN" sz="2000" dirty="0">
                <a:latin typeface="Cambria" panose="02040503050406030204" pitchFamily="18" charset="0"/>
              </a:rPr>
              <a:t> Processing FSM executes the </a:t>
            </a:r>
            <a:r>
              <a:rPr lang="en-US" altLang="zh-CN" sz="2000" dirty="0" err="1">
                <a:latin typeface="Cambria" panose="02040503050406030204" pitchFamily="18" charset="0"/>
              </a:rPr>
              <a:t>uOp</a:t>
            </a:r>
            <a:endParaRPr lang="en-US" altLang="zh-CN" sz="2000" dirty="0">
              <a:latin typeface="Cambria" panose="02040503050406030204" pitchFamily="18" charset="0"/>
            </a:endParaRPr>
          </a:p>
          <a:p>
            <a:pPr marL="228600" indent="-228600" defTabSz="914400">
              <a:lnSpc>
                <a:spcPts val="12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 If done loop counter is decremented</a:t>
            </a:r>
          </a:p>
          <a:p>
            <a:pPr marL="685800" lvl="1" indent="-228600" defTabSz="914400">
              <a:lnSpc>
                <a:spcPts val="12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 base source and destination addresses are shifted</a:t>
            </a:r>
          </a:p>
          <a:p>
            <a:pPr marL="685800" lvl="1" indent="-228600" defTabSz="914400">
              <a:lnSpc>
                <a:spcPts val="12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 resets </a:t>
            </a:r>
            <a:r>
              <a:rPr lang="en-US" altLang="zh-CN" sz="2000" dirty="0" err="1">
                <a:latin typeface="Cambria" panose="02040503050406030204" pitchFamily="18" charset="0"/>
              </a:rPr>
              <a:t>μPC</a:t>
            </a:r>
            <a:endParaRPr lang="en-US" altLang="zh-CN" sz="2000" dirty="0">
              <a:latin typeface="Cambria" panose="02040503050406030204" pitchFamily="18" charset="0"/>
            </a:endParaRPr>
          </a:p>
          <a:p>
            <a:pPr marL="685800" lvl="1" indent="-228600" defTabSz="914400">
              <a:lnSpc>
                <a:spcPts val="12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 if loop counter = 0 next </a:t>
            </a:r>
            <a:r>
              <a:rPr lang="en-US" altLang="zh-CN" sz="2000" dirty="0" err="1">
                <a:latin typeface="Cambria" panose="02040503050406030204" pitchFamily="18" charset="0"/>
              </a:rPr>
              <a:t>bbop</a:t>
            </a:r>
            <a:r>
              <a:rPr lang="en-US" altLang="zh-CN" sz="2000" dirty="0">
                <a:latin typeface="Cambria" panose="02040503050406030204" pitchFamily="18" charset="0"/>
              </a:rPr>
              <a:t> is executed</a:t>
            </a:r>
            <a:endParaRPr lang="zh-CN" altLang="en-US" sz="2000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95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4.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System Integration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52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43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8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</p:spTree>
    <p:extLst>
      <p:ext uri="{BB962C8B-B14F-4D97-AF65-F5344CB8AC3E}">
        <p14:creationId xmlns:p14="http://schemas.microsoft.com/office/powerpoint/2010/main" val="2759702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32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73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5.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Evaluation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0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82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44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96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88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80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6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.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endParaRPr lang="en-US" b="0" baseline="0" dirty="0"/>
          </a:p>
        </p:txBody>
      </p:sp>
    </p:spTree>
    <p:extLst>
      <p:ext uri="{BB962C8B-B14F-4D97-AF65-F5344CB8AC3E}">
        <p14:creationId xmlns:p14="http://schemas.microsoft.com/office/powerpoint/2010/main" val="2898399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</p:spTree>
    <p:extLst>
      <p:ext uri="{BB962C8B-B14F-4D97-AF65-F5344CB8AC3E}">
        <p14:creationId xmlns:p14="http://schemas.microsoft.com/office/powerpoint/2010/main" val="30169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66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1. Processing-using-DRAM</a:t>
            </a:r>
          </a:p>
        </p:txBody>
      </p:sp>
    </p:spTree>
    <p:extLst>
      <p:ext uri="{BB962C8B-B14F-4D97-AF65-F5344CB8AC3E}">
        <p14:creationId xmlns:p14="http://schemas.microsoft.com/office/powerpoint/2010/main" val="1103800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316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9260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2. Background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81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3.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SIMDRAM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88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1DA8E1-0478-425F-BE2D-599F1AD875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E36380-A28B-46FC-91B2-F6418649B6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93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447"/>
            <a:ext cx="8987622" cy="74019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91" y="911224"/>
            <a:ext cx="8987622" cy="531875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mbria" panose="02040503050406030204" pitchFamily="18" charset="0"/>
              </a:defRPr>
            </a:lvl1pPr>
            <a:lvl2pPr marL="685800" indent="-228600">
              <a:buFont typeface="Cambria" panose="02040503050406030204" pitchFamily="18" charset="0"/>
              <a:buChar char="-"/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389FA-25FE-4AE0-9FBB-46049C863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64BB6-4541-4462-89F3-3F743606FF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8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4591CE7-2C88-47F6-A53F-BD560D107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35AA26-3E41-4AE9-98A3-6C1BCA94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3C3558AB-B8F6-44E9-95A7-87A51E9881B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64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6978"/>
            <a:ext cx="9144000" cy="205105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i="1" dirty="0">
                <a:latin typeface="Cambria" panose="02040503050406030204" pitchFamily="18" charset="0"/>
              </a:rPr>
              <a:t>SIMDRAM: An End-to-End Framework for</a:t>
            </a:r>
            <a:br>
              <a:rPr lang="en-US" sz="3600" b="1" i="1" dirty="0">
                <a:latin typeface="Cambria" panose="02040503050406030204" pitchFamily="18" charset="0"/>
              </a:rPr>
            </a:br>
            <a:r>
              <a:rPr lang="en-US" sz="3600" b="1" i="1" dirty="0">
                <a:latin typeface="Cambria" panose="02040503050406030204" pitchFamily="18" charset="0"/>
              </a:rPr>
              <a:t>Bit-Serial SIMD Computing in DRAM</a:t>
            </a:r>
            <a:endParaRPr lang="en-US" sz="3600" b="1" i="1" dirty="0">
              <a:latin typeface="Cambria" panose="02040503050406030204" pitchFamily="18" charset="0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522513" y="2322535"/>
            <a:ext cx="8249697" cy="1473707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 err="1">
                <a:latin typeface="Cambria" panose="02040503050406030204" pitchFamily="18" charset="0"/>
              </a:rPr>
              <a:t>Nastaran</a:t>
            </a:r>
            <a:r>
              <a:rPr lang="en-US" sz="2000" b="1" dirty="0">
                <a:latin typeface="Cambria" panose="02040503050406030204" pitchFamily="18" charset="0"/>
              </a:rPr>
              <a:t> Hajinazar</a:t>
            </a:r>
            <a:r>
              <a:rPr lang="en-US" sz="2000" b="1" baseline="30000" dirty="0">
                <a:latin typeface="Cambria" panose="02040503050406030204" pitchFamily="18" charset="0"/>
              </a:rPr>
              <a:t>1,2</a:t>
            </a:r>
            <a:r>
              <a:rPr lang="en-US" sz="2000" b="1" dirty="0">
                <a:latin typeface="Cambria" panose="02040503050406030204" pitchFamily="18" charset="0"/>
              </a:rPr>
              <a:t>,Geraldo F. Oliveira</a:t>
            </a:r>
            <a:r>
              <a:rPr lang="en-US" altLang="zh-CN" sz="2000" b="1" baseline="30000" dirty="0">
                <a:latin typeface="Cambria" panose="02040503050406030204" pitchFamily="18" charset="0"/>
              </a:rPr>
              <a:t>1 </a:t>
            </a:r>
            <a:r>
              <a:rPr lang="en-US" altLang="zh-CN" sz="2000" b="1" dirty="0">
                <a:latin typeface="Cambria" panose="02040503050406030204" pitchFamily="18" charset="0"/>
              </a:rPr>
              <a:t>, </a:t>
            </a:r>
            <a:r>
              <a:rPr lang="en-US" sz="2000" b="1" dirty="0">
                <a:latin typeface="Cambria" panose="02040503050406030204" pitchFamily="18" charset="0"/>
              </a:rPr>
              <a:t>Sven Gregorio</a:t>
            </a:r>
            <a:r>
              <a:rPr lang="en-US" altLang="zh-CN" sz="2000" b="1" baseline="30000" dirty="0">
                <a:latin typeface="Cambria" panose="02040503050406030204" pitchFamily="18" charset="0"/>
              </a:rPr>
              <a:t>1 </a:t>
            </a:r>
            <a:r>
              <a:rPr lang="en-US" altLang="zh-CN" sz="2000" b="1" dirty="0">
                <a:latin typeface="Cambria" panose="02040503050406030204" pitchFamily="18" charset="0"/>
              </a:rPr>
              <a:t>, </a:t>
            </a:r>
            <a:r>
              <a:rPr lang="en-US" sz="2000" b="1" dirty="0">
                <a:latin typeface="Cambria" panose="02040503050406030204" pitchFamily="18" charset="0"/>
              </a:rPr>
              <a:t>Joao Ferreira</a:t>
            </a:r>
            <a:r>
              <a:rPr lang="en-US" altLang="zh-CN" sz="2000" b="1" baseline="30000" dirty="0">
                <a:latin typeface="Cambria" panose="02040503050406030204" pitchFamily="18" charset="0"/>
              </a:rPr>
              <a:t>1 </a:t>
            </a:r>
            <a:r>
              <a:rPr lang="en-US" altLang="zh-CN" sz="2000" b="1" dirty="0">
                <a:latin typeface="Cambria" panose="02040503050406030204" pitchFamily="18" charset="0"/>
              </a:rPr>
              <a:t>, </a:t>
            </a:r>
            <a:r>
              <a:rPr lang="en-US" sz="2000" b="1" dirty="0">
                <a:latin typeface="Cambria" panose="02040503050406030204" pitchFamily="18" charset="0"/>
              </a:rPr>
              <a:t>Nika Mansouri Ghiasi</a:t>
            </a:r>
            <a:r>
              <a:rPr lang="en-US" altLang="zh-CN" sz="2000" b="1" baseline="30000" dirty="0">
                <a:latin typeface="Cambria" panose="02040503050406030204" pitchFamily="18" charset="0"/>
              </a:rPr>
              <a:t>1 </a:t>
            </a:r>
            <a:r>
              <a:rPr lang="en-US" altLang="zh-CN" sz="2000" b="1" dirty="0">
                <a:latin typeface="Cambria" panose="02040503050406030204" pitchFamily="18" charset="0"/>
              </a:rPr>
              <a:t>, </a:t>
            </a:r>
            <a:r>
              <a:rPr lang="en-US" sz="2000" b="1" dirty="0" err="1">
                <a:latin typeface="Cambria" panose="02040503050406030204" pitchFamily="18" charset="0"/>
              </a:rPr>
              <a:t>Minesh</a:t>
            </a:r>
            <a:r>
              <a:rPr lang="en-US" sz="2000" b="1" dirty="0">
                <a:latin typeface="Cambria" panose="02040503050406030204" pitchFamily="18" charset="0"/>
              </a:rPr>
              <a:t> Patel</a:t>
            </a:r>
            <a:r>
              <a:rPr lang="en-US" altLang="zh-CN" sz="2000" b="1" baseline="30000" dirty="0">
                <a:latin typeface="Cambria" panose="02040503050406030204" pitchFamily="18" charset="0"/>
              </a:rPr>
              <a:t>1 </a:t>
            </a:r>
            <a:r>
              <a:rPr lang="en-US" altLang="zh-CN" sz="2000" b="1" dirty="0">
                <a:latin typeface="Cambria" panose="02040503050406030204" pitchFamily="18" charset="0"/>
              </a:rPr>
              <a:t>,</a:t>
            </a:r>
            <a:r>
              <a:rPr lang="en-US" sz="2000" b="1" dirty="0">
                <a:latin typeface="Cambria" panose="02040503050406030204" pitchFamily="18" charset="0"/>
              </a:rPr>
              <a:t>Mohammed Alser</a:t>
            </a:r>
            <a:r>
              <a:rPr lang="en-US" altLang="zh-CN" sz="2000" b="1" baseline="30000" dirty="0">
                <a:latin typeface="Cambria" panose="02040503050406030204" pitchFamily="18" charset="0"/>
              </a:rPr>
              <a:t>1 </a:t>
            </a:r>
            <a:r>
              <a:rPr lang="en-US" altLang="zh-CN" sz="2000" b="1" dirty="0">
                <a:latin typeface="Cambria" panose="02040503050406030204" pitchFamily="18" charset="0"/>
              </a:rPr>
              <a:t>,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</a:rPr>
              <a:t>Saugata</a:t>
            </a:r>
            <a:r>
              <a:rPr lang="en-US" sz="2000" b="1" dirty="0">
                <a:latin typeface="Cambria" panose="02040503050406030204" pitchFamily="18" charset="0"/>
              </a:rPr>
              <a:t> Ghose</a:t>
            </a:r>
            <a:r>
              <a:rPr lang="en-US" altLang="zh-CN" sz="2000" b="1" baseline="30000" dirty="0">
                <a:latin typeface="Cambria" panose="02040503050406030204" pitchFamily="18" charset="0"/>
              </a:rPr>
              <a:t>3 </a:t>
            </a:r>
            <a:r>
              <a:rPr lang="en-US" altLang="zh-CN" sz="2000" b="1" dirty="0">
                <a:latin typeface="Cambria" panose="02040503050406030204" pitchFamily="18" charset="0"/>
              </a:rPr>
              <a:t>, </a:t>
            </a:r>
            <a:r>
              <a:rPr lang="en-US" sz="2000" b="1" dirty="0">
                <a:latin typeface="Cambria" panose="02040503050406030204" pitchFamily="18" charset="0"/>
              </a:rPr>
              <a:t>Juan Gómez–Luna</a:t>
            </a:r>
            <a:r>
              <a:rPr lang="en-US" altLang="zh-CN" sz="2000" b="1" baseline="30000" dirty="0">
                <a:latin typeface="Cambria" panose="02040503050406030204" pitchFamily="18" charset="0"/>
              </a:rPr>
              <a:t>1 </a:t>
            </a:r>
            <a:r>
              <a:rPr lang="en-US" altLang="zh-CN" sz="2000" b="1" dirty="0">
                <a:latin typeface="Cambria" panose="02040503050406030204" pitchFamily="18" charset="0"/>
              </a:rPr>
              <a:t>, </a:t>
            </a:r>
            <a:r>
              <a:rPr lang="en-US" sz="2000" b="1" dirty="0" err="1">
                <a:latin typeface="Cambria" panose="02040503050406030204" pitchFamily="18" charset="0"/>
              </a:rPr>
              <a:t>Onur</a:t>
            </a:r>
            <a:r>
              <a:rPr lang="en-US" sz="2000" b="1" dirty="0">
                <a:latin typeface="Cambria" panose="02040503050406030204" pitchFamily="18" charset="0"/>
              </a:rPr>
              <a:t> Mutlu</a:t>
            </a:r>
            <a:r>
              <a:rPr lang="en-US" altLang="zh-CN" sz="2000" b="1" baseline="30000" dirty="0">
                <a:latin typeface="Cambria" panose="02040503050406030204" pitchFamily="18" charset="0"/>
              </a:rPr>
              <a:t>1 </a:t>
            </a:r>
            <a:endParaRPr lang="en-US" altLang="zh-CN" sz="2000" b="1" dirty="0">
              <a:latin typeface="Cambria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33FD8C-BD50-489E-957B-4E1C26D128CF}"/>
              </a:ext>
            </a:extLst>
          </p:cNvPr>
          <p:cNvSpPr txBox="1"/>
          <p:nvPr/>
        </p:nvSpPr>
        <p:spPr>
          <a:xfrm>
            <a:off x="522513" y="3765637"/>
            <a:ext cx="79996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baseline="30000" dirty="0">
                <a:latin typeface="Cambria" panose="02040503050406030204" pitchFamily="18" charset="0"/>
              </a:rPr>
              <a:t>1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ETH Zürich, </a:t>
            </a:r>
            <a:r>
              <a:rPr lang="en-US" altLang="zh-CN" sz="1600" b="1" baseline="30000" dirty="0">
                <a:latin typeface="Cambria" panose="02040503050406030204" pitchFamily="18" charset="0"/>
              </a:rPr>
              <a:t> 2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Simon Fraser University, </a:t>
            </a:r>
            <a:r>
              <a:rPr lang="en-US" altLang="zh-CN" sz="1600" b="1" baseline="30000" dirty="0">
                <a:latin typeface="Cambria" panose="02040503050406030204" pitchFamily="18" charset="0"/>
              </a:rPr>
              <a:t> 3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University of Illinois at Urbana–Champaign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87344D-284B-4576-B393-3A6FABDCB03A}"/>
              </a:ext>
            </a:extLst>
          </p:cNvPr>
          <p:cNvSpPr txBox="1"/>
          <p:nvPr/>
        </p:nvSpPr>
        <p:spPr>
          <a:xfrm>
            <a:off x="1359408" y="4470217"/>
            <a:ext cx="6187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ASPLOS ’21, April 19-23, 2021, Virtual, USA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8F3CCE-D2DE-4B2D-8D74-89319E20E646}"/>
              </a:ext>
            </a:extLst>
          </p:cNvPr>
          <p:cNvSpPr txBox="1"/>
          <p:nvPr/>
        </p:nvSpPr>
        <p:spPr>
          <a:xfrm>
            <a:off x="6047232" y="5886334"/>
            <a:ext cx="3096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err="1">
                <a:latin typeface="Cambria" panose="02040503050406030204" pitchFamily="18" charset="0"/>
              </a:rPr>
              <a:t>Prensented</a:t>
            </a:r>
            <a:r>
              <a:rPr lang="en-US" altLang="zh-CN" sz="2400" dirty="0">
                <a:latin typeface="Cambria" panose="02040503050406030204" pitchFamily="18" charset="0"/>
              </a:rPr>
              <a:t> by:</a:t>
            </a:r>
            <a:r>
              <a:rPr lang="zh-CN" altLang="en-US" sz="2400" dirty="0">
                <a:latin typeface="Cambria" panose="02040503050406030204" pitchFamily="18" charset="0"/>
              </a:rPr>
              <a:t>张梦豪</a:t>
            </a:r>
            <a:endParaRPr lang="en-US" altLang="zh-CN" sz="2400" dirty="0">
              <a:latin typeface="Cambria" panose="02040503050406030204" pitchFamily="18" charset="0"/>
            </a:endParaRPr>
          </a:p>
          <a:p>
            <a:pPr algn="r"/>
            <a:r>
              <a:rPr lang="en-US" altLang="zh-CN" sz="2400" dirty="0">
                <a:latin typeface="Cambria" panose="02040503050406030204" pitchFamily="18" charset="0"/>
              </a:rPr>
              <a:t>S211000834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E973-379F-0E47-9237-8E81F18B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SIMDRAM: </a:t>
            </a:r>
            <a:r>
              <a:rPr lang="en-CA" sz="4400" dirty="0" err="1"/>
              <a:t>PuM</a:t>
            </a:r>
            <a:r>
              <a:rPr lang="en-CA" sz="4400" dirty="0"/>
              <a:t> Substrate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BDE8-46CC-8D47-991F-4D759631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790908"/>
            <a:ext cx="8987622" cy="5463885"/>
          </a:xfrm>
        </p:spPr>
        <p:txBody>
          <a:bodyPr/>
          <a:lstStyle/>
          <a:p>
            <a:r>
              <a:rPr lang="en-CA" dirty="0"/>
              <a:t>SIMDRAM framework is built around a DRAM substrate that enables two techniques: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8905E8-42CC-F349-A45A-B5006174B525}"/>
              </a:ext>
            </a:extLst>
          </p:cNvPr>
          <p:cNvSpPr/>
          <p:nvPr/>
        </p:nvSpPr>
        <p:spPr>
          <a:xfrm>
            <a:off x="670527" y="1756024"/>
            <a:ext cx="2902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(1) Vertical data layout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085F27E-EFC7-2E43-8D41-8AD8EA776005}"/>
              </a:ext>
            </a:extLst>
          </p:cNvPr>
          <p:cNvGrpSpPr/>
          <p:nvPr/>
        </p:nvGrpSpPr>
        <p:grpSpPr>
          <a:xfrm>
            <a:off x="861221" y="2190239"/>
            <a:ext cx="3125947" cy="2586303"/>
            <a:chOff x="465576" y="2389889"/>
            <a:chExt cx="3125947" cy="258630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DEE3538-05A0-094A-9D32-2AC042A93D4F}"/>
                </a:ext>
              </a:extLst>
            </p:cNvPr>
            <p:cNvCxnSpPr>
              <a:cxnSpLocks/>
            </p:cNvCxnSpPr>
            <p:nvPr/>
          </p:nvCxnSpPr>
          <p:spPr>
            <a:xfrm>
              <a:off x="2808126" y="2931238"/>
              <a:ext cx="0" cy="141732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85C9C47-61D9-514F-AC12-B892EEF349D8}"/>
                </a:ext>
              </a:extLst>
            </p:cNvPr>
            <p:cNvSpPr/>
            <p:nvPr/>
          </p:nvSpPr>
          <p:spPr>
            <a:xfrm rot="5400000" flipH="1" flipV="1">
              <a:off x="2210291" y="3518386"/>
              <a:ext cx="119152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000" i="1" dirty="0">
                  <a:latin typeface="Cambria" panose="02040503050406030204" pitchFamily="18" charset="0"/>
                  <a:cs typeface="Arial" panose="020B0604020202020204" pitchFamily="34" charset="0"/>
                </a:rPr>
                <a:t>4-bit element size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0872D0E-4A7A-E44A-ACDD-E2296BE5AC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8126" y="4155473"/>
              <a:ext cx="0" cy="8496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CB4F47B-8722-8441-8BC6-2BF4EC5194D9}"/>
                </a:ext>
              </a:extLst>
            </p:cNvPr>
            <p:cNvSpPr/>
            <p:nvPr/>
          </p:nvSpPr>
          <p:spPr>
            <a:xfrm rot="5400000">
              <a:off x="1823007" y="3484442"/>
              <a:ext cx="1417320" cy="310896"/>
            </a:xfrm>
            <a:prstGeom prst="roundRect">
              <a:avLst/>
            </a:prstGeom>
            <a:solidFill>
              <a:srgbClr val="E5DBAD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2C6F5D11-CFBC-E44A-8CE2-B71472CABC0F}"/>
                </a:ext>
              </a:extLst>
            </p:cNvPr>
            <p:cNvSpPr/>
            <p:nvPr/>
          </p:nvSpPr>
          <p:spPr>
            <a:xfrm rot="5400000">
              <a:off x="1420432" y="3484535"/>
              <a:ext cx="1413371" cy="306763"/>
            </a:xfrm>
            <a:prstGeom prst="roundRect">
              <a:avLst/>
            </a:prstGeom>
            <a:solidFill>
              <a:srgbClr val="7DB677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9891797-4F05-6942-BA14-B6713F8D720A}"/>
                </a:ext>
              </a:extLst>
            </p:cNvPr>
            <p:cNvSpPr/>
            <p:nvPr/>
          </p:nvSpPr>
          <p:spPr>
            <a:xfrm rot="5400000">
              <a:off x="1016590" y="3484935"/>
              <a:ext cx="1395121" cy="306763"/>
            </a:xfrm>
            <a:prstGeom prst="roundRect">
              <a:avLst/>
            </a:prstGeom>
            <a:solidFill>
              <a:srgbClr val="86C2C4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505D2B8-F58B-DA4B-BFA3-C3FE9909F07E}"/>
                </a:ext>
              </a:extLst>
            </p:cNvPr>
            <p:cNvSpPr/>
            <p:nvPr/>
          </p:nvSpPr>
          <p:spPr>
            <a:xfrm rot="5400000">
              <a:off x="619053" y="3475410"/>
              <a:ext cx="1395120" cy="306763"/>
            </a:xfrm>
            <a:prstGeom prst="roundRect">
              <a:avLst/>
            </a:prstGeom>
            <a:solidFill>
              <a:srgbClr val="9FBED9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1984AFC-DCD9-1344-A010-D311782B95BB}"/>
                </a:ext>
              </a:extLst>
            </p:cNvPr>
            <p:cNvGrpSpPr/>
            <p:nvPr/>
          </p:nvGrpSpPr>
          <p:grpSpPr>
            <a:xfrm>
              <a:off x="838412" y="2945325"/>
              <a:ext cx="1904672" cy="1400209"/>
              <a:chOff x="2273663" y="1360078"/>
              <a:chExt cx="1904672" cy="1400209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1666C08-233D-114A-A997-A2C3BD87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6158" y="1360078"/>
                <a:ext cx="0" cy="139927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40EC77E-B16E-C349-9034-44E727CFE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682" y="1360078"/>
                <a:ext cx="0" cy="139927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73F59E2-DB55-0F4A-AD55-88730DEDD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205" y="1360078"/>
                <a:ext cx="0" cy="139927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C0B2E30-6570-0642-A372-F5DE9B408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729" y="1360078"/>
                <a:ext cx="0" cy="139927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34F8C4A-B5AE-5F45-A189-A7F16550D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695" y="1524059"/>
                <a:ext cx="16916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838DAC0-9BF5-5548-9694-A9419BB91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554" y="1865822"/>
                <a:ext cx="1691640" cy="402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B0DE4FD-ED0D-2B4E-A582-D866C5A05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5229" y="2220601"/>
                <a:ext cx="16916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2BE749-4E84-9848-A320-C7C7A80C0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185" y="2569619"/>
                <a:ext cx="16916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F6B029F-A1C8-1C42-A433-8D1587801EBA}"/>
                  </a:ext>
                </a:extLst>
              </p:cNvPr>
              <p:cNvGrpSpPr/>
              <p:nvPr/>
            </p:nvGrpSpPr>
            <p:grpSpPr>
              <a:xfrm>
                <a:off x="2637580" y="1414194"/>
                <a:ext cx="1440494" cy="1272246"/>
                <a:chOff x="2612180" y="1388794"/>
                <a:chExt cx="1440494" cy="127224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9C48A3F-85AE-0842-B172-52AF6C1CD9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17121" y="1388794"/>
                  <a:ext cx="228600" cy="227929"/>
                </a:xfrm>
                <a:prstGeom prst="ellipse">
                  <a:avLst/>
                </a:prstGeom>
                <a:solidFill>
                  <a:srgbClr val="62B9B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4B798CA8-1070-8746-BD84-46301B48B3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20598" y="1388794"/>
                  <a:ext cx="228600" cy="227929"/>
                </a:xfrm>
                <a:prstGeom prst="ellipse">
                  <a:avLst/>
                </a:prstGeom>
                <a:solidFill>
                  <a:srgbClr val="8AC58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E7E87A9E-5343-A246-858C-478394450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4074" y="1388794"/>
                  <a:ext cx="228600" cy="227929"/>
                </a:xfrm>
                <a:prstGeom prst="ellipse">
                  <a:avLst/>
                </a:prstGeom>
                <a:solidFill>
                  <a:srgbClr val="EDDC8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7491FF8-91AC-6F40-96DF-C68F2EAC77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13646" y="1388794"/>
                  <a:ext cx="229273" cy="228600"/>
                </a:xfrm>
                <a:prstGeom prst="ellipse">
                  <a:avLst/>
                </a:prstGeom>
                <a:solidFill>
                  <a:srgbClr val="7DB0D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76BBFE03-4716-E84F-A740-04DC4ECB9E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16980" y="1734583"/>
                  <a:ext cx="228600" cy="227929"/>
                </a:xfrm>
                <a:prstGeom prst="ellipse">
                  <a:avLst/>
                </a:prstGeom>
                <a:solidFill>
                  <a:srgbClr val="68BBB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B186617-48D2-D948-BF98-0FA74A5A6D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20457" y="1734583"/>
                  <a:ext cx="228600" cy="227929"/>
                </a:xfrm>
                <a:prstGeom prst="ellipse">
                  <a:avLst/>
                </a:prstGeom>
                <a:solidFill>
                  <a:srgbClr val="99CC9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4685007E-6A80-8A4E-BBB2-56253D7576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3933" y="1734583"/>
                  <a:ext cx="228600" cy="227929"/>
                </a:xfrm>
                <a:prstGeom prst="ellipse">
                  <a:avLst/>
                </a:prstGeom>
                <a:solidFill>
                  <a:srgbClr val="EEDD88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5EDAEC3-43A1-184C-988C-6BDCE805B6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13504" y="1734583"/>
                  <a:ext cx="228600" cy="227929"/>
                </a:xfrm>
                <a:prstGeom prst="ellipse">
                  <a:avLst/>
                </a:prstGeom>
                <a:solidFill>
                  <a:srgbClr val="8DBAE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83AE7083-4710-2948-8FBC-DEB4B7EEEB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15656" y="2084093"/>
                  <a:ext cx="228600" cy="227929"/>
                </a:xfrm>
                <a:prstGeom prst="ellipse">
                  <a:avLst/>
                </a:prstGeom>
                <a:solidFill>
                  <a:srgbClr val="7EC5C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634BFC26-D991-DF48-AFB4-F8A1737D50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19133" y="2084093"/>
                  <a:ext cx="228600" cy="227929"/>
                </a:xfrm>
                <a:prstGeom prst="ellipse">
                  <a:avLst/>
                </a:prstGeom>
                <a:solidFill>
                  <a:srgbClr val="A4D29D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B797A49-4F37-1B43-ABD6-51FB89BD3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2609" y="2084093"/>
                  <a:ext cx="228600" cy="227929"/>
                </a:xfrm>
                <a:prstGeom prst="ellipse">
                  <a:avLst/>
                </a:prstGeom>
                <a:solidFill>
                  <a:srgbClr val="F2E7A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0CF9792-4094-3B45-92E8-C5B72C549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12180" y="2084093"/>
                  <a:ext cx="228600" cy="227929"/>
                </a:xfrm>
                <a:prstGeom prst="ellipse">
                  <a:avLst/>
                </a:prstGeom>
                <a:solidFill>
                  <a:srgbClr val="9EC6E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F64B35DD-292A-A647-B1FD-156D335C5C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16612" y="2433111"/>
                  <a:ext cx="228600" cy="227929"/>
                </a:xfrm>
                <a:prstGeom prst="ellipse">
                  <a:avLst/>
                </a:prstGeom>
                <a:solidFill>
                  <a:srgbClr val="8DCEC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81F99BA-F3B0-0B4E-AEAC-4FB3820A6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20089" y="2433111"/>
                  <a:ext cx="228600" cy="227929"/>
                </a:xfrm>
                <a:prstGeom prst="ellipse">
                  <a:avLst/>
                </a:prstGeom>
                <a:solidFill>
                  <a:srgbClr val="B1DAA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8F26717-74BF-7344-9D65-75549AABA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3565" y="2433111"/>
                  <a:ext cx="228600" cy="227929"/>
                </a:xfrm>
                <a:prstGeom prst="ellipse">
                  <a:avLst/>
                </a:prstGeom>
                <a:solidFill>
                  <a:srgbClr val="F7EDB8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58ACAAF1-12F0-AE4B-AB03-8C15C1255D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13136" y="2433111"/>
                  <a:ext cx="228600" cy="227929"/>
                </a:xfrm>
                <a:prstGeom prst="ellipse">
                  <a:avLst/>
                </a:prstGeom>
                <a:solidFill>
                  <a:srgbClr val="AECE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rgbClr val="EDDC82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3249002E-FEA7-F945-82C1-C72BC5E38C59}"/>
                  </a:ext>
                </a:extLst>
              </p:cNvPr>
              <p:cNvSpPr/>
              <p:nvPr/>
            </p:nvSpPr>
            <p:spPr>
              <a:xfrm rot="5400000" flipH="1" flipV="1">
                <a:off x="1689662" y="1949169"/>
                <a:ext cx="1395119" cy="22711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rPr>
                  <a:t>Row  Decoder</a:t>
                </a: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CFDA4A4-A5FB-D443-B14A-83725EA2169C}"/>
                </a:ext>
              </a:extLst>
            </p:cNvPr>
            <p:cNvSpPr/>
            <p:nvPr/>
          </p:nvSpPr>
          <p:spPr>
            <a:xfrm>
              <a:off x="465576" y="2389889"/>
              <a:ext cx="30197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cs typeface="Arial" panose="020B0604020202020204" pitchFamily="34" charset="0"/>
                </a:rPr>
                <a:t>most significant bit (MSB)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C2D5FDB-77A7-2C49-9045-475B975C902C}"/>
                </a:ext>
              </a:extLst>
            </p:cNvPr>
            <p:cNvSpPr/>
            <p:nvPr/>
          </p:nvSpPr>
          <p:spPr>
            <a:xfrm>
              <a:off x="571780" y="4606860"/>
              <a:ext cx="30197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cs typeface="Arial" panose="020B0604020202020204" pitchFamily="34" charset="0"/>
                </a:rPr>
                <a:t>least significant bit (LSB)</a:t>
              </a:r>
            </a:p>
          </p:txBody>
        </p: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FB0562C0-87A3-3446-B0F6-6889A62C166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16212" y="2755923"/>
              <a:ext cx="263300" cy="16961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>
              <a:extLst>
                <a:ext uri="{FF2B5EF4-FFF2-40B4-BE49-F238E27FC236}">
                  <a16:creationId xmlns:a16="http://schemas.microsoft.com/office/drawing/2014/main" id="{C1548052-EC1D-6A40-9820-BE5AFDCDC10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143672" y="4366797"/>
              <a:ext cx="373965" cy="21500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13175D2-0967-DA47-8432-0061046AA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8126" y="3045735"/>
              <a:ext cx="0" cy="8496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0ED1467-6AF3-2A48-B248-9DC61E503E2F}"/>
              </a:ext>
            </a:extLst>
          </p:cNvPr>
          <p:cNvCxnSpPr>
            <a:cxnSpLocks/>
          </p:cNvCxnSpPr>
          <p:nvPr/>
        </p:nvCxnSpPr>
        <p:spPr>
          <a:xfrm>
            <a:off x="4389470" y="1701890"/>
            <a:ext cx="0" cy="455290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D8217C0-069C-234D-99D3-BB6E688D12C1}"/>
              </a:ext>
            </a:extLst>
          </p:cNvPr>
          <p:cNvGrpSpPr/>
          <p:nvPr/>
        </p:nvGrpSpPr>
        <p:grpSpPr>
          <a:xfrm>
            <a:off x="5657622" y="2621117"/>
            <a:ext cx="2408618" cy="1580939"/>
            <a:chOff x="5132496" y="2349165"/>
            <a:chExt cx="3291001" cy="2191573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2F8B2480-4393-394C-8958-EF09D439B1CB}"/>
                </a:ext>
              </a:extLst>
            </p:cNvPr>
            <p:cNvSpPr/>
            <p:nvPr/>
          </p:nvSpPr>
          <p:spPr>
            <a:xfrm>
              <a:off x="5132496" y="2349165"/>
              <a:ext cx="3291001" cy="21915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4BCCB2E-1A19-7642-B16B-3AFB13E12052}"/>
                </a:ext>
              </a:extLst>
            </p:cNvPr>
            <p:cNvGrpSpPr/>
            <p:nvPr/>
          </p:nvGrpSpPr>
          <p:grpSpPr>
            <a:xfrm>
              <a:off x="5226937" y="2702786"/>
              <a:ext cx="3101189" cy="1390153"/>
              <a:chOff x="2374448" y="4500155"/>
              <a:chExt cx="1728339" cy="774753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BEE791C5-435D-FA40-A2CB-C0BD55392076}"/>
                  </a:ext>
                </a:extLst>
              </p:cNvPr>
              <p:cNvGrpSpPr/>
              <p:nvPr/>
            </p:nvGrpSpPr>
            <p:grpSpPr>
              <a:xfrm>
                <a:off x="3493108" y="4877423"/>
                <a:ext cx="360464" cy="69048"/>
                <a:chOff x="4793112" y="4167661"/>
                <a:chExt cx="360464" cy="6904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56CB30A-B175-3F41-A159-7C6B2D02425F}"/>
                    </a:ext>
                  </a:extLst>
                </p:cNvPr>
                <p:cNvCxnSpPr/>
                <p:nvPr/>
              </p:nvCxnSpPr>
              <p:spPr>
                <a:xfrm flipH="1">
                  <a:off x="4793112" y="4202185"/>
                  <a:ext cx="345242" cy="0"/>
                </a:xfrm>
                <a:prstGeom prst="lin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lowchart: Connector 11">
                  <a:extLst>
                    <a:ext uri="{FF2B5EF4-FFF2-40B4-BE49-F238E27FC236}">
                      <a16:creationId xmlns:a16="http://schemas.microsoft.com/office/drawing/2014/main" id="{25FAC7E5-A244-5B44-A3A1-D3EAB8E070DE}"/>
                    </a:ext>
                  </a:extLst>
                </p:cNvPr>
                <p:cNvSpPr/>
                <p:nvPr/>
              </p:nvSpPr>
              <p:spPr>
                <a:xfrm>
                  <a:off x="5084528" y="4167661"/>
                  <a:ext cx="69048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5A3DF85-9482-E344-A376-611852AD15D1}"/>
                  </a:ext>
                </a:extLst>
              </p:cNvPr>
              <p:cNvGrpSpPr/>
              <p:nvPr/>
            </p:nvGrpSpPr>
            <p:grpSpPr>
              <a:xfrm>
                <a:off x="2407175" y="4532111"/>
                <a:ext cx="640784" cy="188681"/>
                <a:chOff x="3566331" y="3827728"/>
                <a:chExt cx="640784" cy="188681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9A5E572D-0D85-AE46-8F5C-74537BAD004E}"/>
                    </a:ext>
                  </a:extLst>
                </p:cNvPr>
                <p:cNvCxnSpPr/>
                <p:nvPr/>
              </p:nvCxnSpPr>
              <p:spPr>
                <a:xfrm flipH="1">
                  <a:off x="3861872" y="3935947"/>
                  <a:ext cx="345243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106" name="Flowchart: Connector 8">
                  <a:extLst>
                    <a:ext uri="{FF2B5EF4-FFF2-40B4-BE49-F238E27FC236}">
                      <a16:creationId xmlns:a16="http://schemas.microsoft.com/office/drawing/2014/main" id="{D5748731-2FFF-1948-B38B-EA2203B7681D}"/>
                    </a:ext>
                  </a:extLst>
                </p:cNvPr>
                <p:cNvSpPr/>
                <p:nvPr/>
              </p:nvSpPr>
              <p:spPr>
                <a:xfrm>
                  <a:off x="3792823" y="3901423"/>
                  <a:ext cx="69049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0E9BD3F8-A763-4D41-88FA-BD199D9D18A3}"/>
                    </a:ext>
                  </a:extLst>
                </p:cNvPr>
                <p:cNvSpPr/>
                <p:nvPr/>
              </p:nvSpPr>
              <p:spPr>
                <a:xfrm>
                  <a:off x="3566331" y="3827728"/>
                  <a:ext cx="177067" cy="188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A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E9685E2-A40C-7D47-9CA2-69EAAAC3CA34}"/>
                  </a:ext>
                </a:extLst>
              </p:cNvPr>
              <p:cNvGrpSpPr/>
              <p:nvPr/>
            </p:nvGrpSpPr>
            <p:grpSpPr>
              <a:xfrm>
                <a:off x="2396948" y="4808615"/>
                <a:ext cx="651011" cy="188681"/>
                <a:chOff x="3556104" y="4200874"/>
                <a:chExt cx="651011" cy="18868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7E9EB84-D0C5-8946-BA38-F5B928D77408}"/>
                    </a:ext>
                  </a:extLst>
                </p:cNvPr>
                <p:cNvCxnSpPr/>
                <p:nvPr/>
              </p:nvCxnSpPr>
              <p:spPr>
                <a:xfrm flipH="1">
                  <a:off x="3861872" y="4304206"/>
                  <a:ext cx="345243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103" name="Flowchart: Connector 9">
                  <a:extLst>
                    <a:ext uri="{FF2B5EF4-FFF2-40B4-BE49-F238E27FC236}">
                      <a16:creationId xmlns:a16="http://schemas.microsoft.com/office/drawing/2014/main" id="{DBB05C82-B171-1F4E-8B1B-0344E0C85FE1}"/>
                    </a:ext>
                  </a:extLst>
                </p:cNvPr>
                <p:cNvSpPr/>
                <p:nvPr/>
              </p:nvSpPr>
              <p:spPr>
                <a:xfrm>
                  <a:off x="3800251" y="4269682"/>
                  <a:ext cx="69049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225F5B4E-F1CD-CC45-B42D-133A8808817D}"/>
                    </a:ext>
                  </a:extLst>
                </p:cNvPr>
                <p:cNvSpPr/>
                <p:nvPr/>
              </p:nvSpPr>
              <p:spPr>
                <a:xfrm>
                  <a:off x="3556104" y="4200874"/>
                  <a:ext cx="177067" cy="188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B</a:t>
                  </a:r>
                </a:p>
              </p:txBody>
            </p: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FC226C0-6844-C74A-9FD6-83BBFDDA7483}"/>
                  </a:ext>
                </a:extLst>
              </p:cNvPr>
              <p:cNvSpPr/>
              <p:nvPr/>
            </p:nvSpPr>
            <p:spPr>
              <a:xfrm>
                <a:off x="3818407" y="4780569"/>
                <a:ext cx="284380" cy="188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C</a:t>
                </a:r>
                <a:r>
                  <a:rPr kumimoji="0" lang="en-US" sz="16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out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5D0E016-9520-6E4A-8F2B-339052BEB2A4}"/>
                  </a:ext>
                </a:extLst>
              </p:cNvPr>
              <p:cNvGrpSpPr/>
              <p:nvPr/>
            </p:nvGrpSpPr>
            <p:grpSpPr>
              <a:xfrm>
                <a:off x="2374448" y="5084569"/>
                <a:ext cx="649439" cy="188681"/>
                <a:chOff x="3541773" y="4616424"/>
                <a:chExt cx="649439" cy="188681"/>
              </a:xfrm>
            </p:grpSpPr>
            <p:sp>
              <p:nvSpPr>
                <p:cNvPr id="99" name="Flowchart: Connector 9">
                  <a:extLst>
                    <a:ext uri="{FF2B5EF4-FFF2-40B4-BE49-F238E27FC236}">
                      <a16:creationId xmlns:a16="http://schemas.microsoft.com/office/drawing/2014/main" id="{D3DE8B3D-3F4F-D840-A626-1EB5C0D6BD78}"/>
                    </a:ext>
                  </a:extLst>
                </p:cNvPr>
                <p:cNvSpPr/>
                <p:nvPr/>
              </p:nvSpPr>
              <p:spPr>
                <a:xfrm>
                  <a:off x="3800250" y="4671824"/>
                  <a:ext cx="69048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6146C27-D3A0-6745-A3F3-BEB99E133328}"/>
                    </a:ext>
                  </a:extLst>
                </p:cNvPr>
                <p:cNvSpPr/>
                <p:nvPr/>
              </p:nvSpPr>
              <p:spPr>
                <a:xfrm>
                  <a:off x="3541773" y="4616424"/>
                  <a:ext cx="237817" cy="188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C</a:t>
                  </a:r>
                  <a:r>
                    <a:rPr kumimoji="0" lang="en-US" sz="16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in</a:t>
                  </a:r>
                  <a:endPara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1989D48-B9A3-674F-A088-39FBBF3103CD}"/>
                    </a:ext>
                  </a:extLst>
                </p:cNvPr>
                <p:cNvCxnSpPr/>
                <p:nvPr/>
              </p:nvCxnSpPr>
              <p:spPr>
                <a:xfrm flipH="1">
                  <a:off x="3845969" y="4715418"/>
                  <a:ext cx="345243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B2C9386-CBD4-9C4E-9B9A-A95335A58DA2}"/>
                  </a:ext>
                </a:extLst>
              </p:cNvPr>
              <p:cNvSpPr/>
              <p:nvPr/>
            </p:nvSpPr>
            <p:spPr>
              <a:xfrm>
                <a:off x="2834830" y="4500155"/>
                <a:ext cx="774753" cy="7747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MAJ</a:t>
                </a:r>
              </a:p>
            </p:txBody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6A849E-E7C4-6044-A431-4EECF15AAC88}"/>
              </a:ext>
            </a:extLst>
          </p:cNvPr>
          <p:cNvSpPr/>
          <p:nvPr/>
        </p:nvSpPr>
        <p:spPr>
          <a:xfrm>
            <a:off x="4866068" y="1701934"/>
            <a:ext cx="3947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(2) Majority-based computation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5DB2E84-A5F8-4E4E-AD4F-1B7C5E79DD8F}"/>
              </a:ext>
            </a:extLst>
          </p:cNvPr>
          <p:cNvSpPr/>
          <p:nvPr/>
        </p:nvSpPr>
        <p:spPr>
          <a:xfrm>
            <a:off x="414384" y="4948497"/>
            <a:ext cx="39750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Pros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compared to the conventional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horizontal layout:</a:t>
            </a:r>
          </a:p>
          <a:p>
            <a:endParaRPr lang="en-US" sz="800" b="1" dirty="0">
              <a:solidFill>
                <a:srgbClr val="C0000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Implicit shift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Massive parallelism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15F7EB-449A-2347-8242-FA56A336841A}"/>
              </a:ext>
            </a:extLst>
          </p:cNvPr>
          <p:cNvSpPr txBox="1"/>
          <p:nvPr/>
        </p:nvSpPr>
        <p:spPr>
          <a:xfrm>
            <a:off x="5516967" y="2175893"/>
            <a:ext cx="2689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sz="2000" dirty="0" err="1">
                <a:latin typeface="Cambria" panose="02040503050406030204" pitchFamily="18" charset="0"/>
              </a:rPr>
              <a:t>C</a:t>
            </a:r>
            <a:r>
              <a:rPr lang="en-US" sz="2000" baseline="-25000" dirty="0" err="1">
                <a:latin typeface="Cambria" panose="02040503050406030204" pitchFamily="18" charset="0"/>
              </a:rPr>
              <a:t>out</a:t>
            </a:r>
            <a:r>
              <a:rPr lang="en-US" sz="2000" dirty="0">
                <a:latin typeface="Cambria" panose="02040503050406030204" pitchFamily="18" charset="0"/>
              </a:rPr>
              <a:t>= AB + </a:t>
            </a:r>
            <a:r>
              <a:rPr lang="en-US" sz="2000" dirty="0" err="1">
                <a:latin typeface="Cambria" panose="02040503050406030204" pitchFamily="18" charset="0"/>
              </a:rPr>
              <a:t>AC</a:t>
            </a:r>
            <a:r>
              <a:rPr lang="en-US" sz="2000" baseline="-25000" dirty="0" err="1">
                <a:latin typeface="Cambria" panose="02040503050406030204" pitchFamily="18" charset="0"/>
              </a:rPr>
              <a:t>in</a:t>
            </a:r>
            <a:r>
              <a:rPr lang="en-US" sz="2000" dirty="0">
                <a:latin typeface="Cambria" panose="02040503050406030204" pitchFamily="18" charset="0"/>
              </a:rPr>
              <a:t> + </a:t>
            </a:r>
            <a:r>
              <a:rPr lang="en-US" sz="2000" dirty="0" err="1">
                <a:latin typeface="Cambria" panose="02040503050406030204" pitchFamily="18" charset="0"/>
              </a:rPr>
              <a:t>BC</a:t>
            </a:r>
            <a:r>
              <a:rPr lang="en-US" sz="2000" baseline="-25000" dirty="0" err="1">
                <a:latin typeface="Cambria" panose="02040503050406030204" pitchFamily="18" charset="0"/>
              </a:rPr>
              <a:t>in</a:t>
            </a:r>
            <a:endParaRPr lang="en-US" sz="2000" baseline="-25000" dirty="0">
              <a:latin typeface="Cambria" panose="02040503050406030204" pitchFamily="18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55A87C3-964B-F448-8CB5-714CDB5C2109}"/>
              </a:ext>
            </a:extLst>
          </p:cNvPr>
          <p:cNvSpPr/>
          <p:nvPr/>
        </p:nvSpPr>
        <p:spPr>
          <a:xfrm>
            <a:off x="4897974" y="4952371"/>
            <a:ext cx="42242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Pros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compared to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AND/OR/NOT-based </a:t>
            </a:r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computation:</a:t>
            </a:r>
          </a:p>
          <a:p>
            <a:endParaRPr lang="en-US" sz="800" b="1" dirty="0">
              <a:solidFill>
                <a:srgbClr val="C0000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Higher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Higher throughput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Lower energy consumption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D8B51E-5CDC-4B14-ACDB-105E3AD525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0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4AC448A1-D8FC-074B-83B4-F13809959B84}"/>
              </a:ext>
            </a:extLst>
          </p:cNvPr>
          <p:cNvSpPr/>
          <p:nvPr/>
        </p:nvSpPr>
        <p:spPr>
          <a:xfrm>
            <a:off x="3056442" y="3767639"/>
            <a:ext cx="3907140" cy="2443475"/>
          </a:xfrm>
          <a:prstGeom prst="roundRect">
            <a:avLst/>
          </a:prstGeom>
          <a:solidFill>
            <a:srgbClr val="F9F2EF"/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5069BC-5B11-7743-B528-35178FAE71ED}"/>
              </a:ext>
            </a:extLst>
          </p:cNvPr>
          <p:cNvGrpSpPr/>
          <p:nvPr/>
        </p:nvGrpSpPr>
        <p:grpSpPr>
          <a:xfrm>
            <a:off x="7116062" y="3738583"/>
            <a:ext cx="2105825" cy="2379840"/>
            <a:chOff x="7116062" y="3738583"/>
            <a:chExt cx="2105825" cy="2379840"/>
          </a:xfrm>
        </p:grpSpPr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9AFA37DF-98AF-2A42-A277-2415E78A0DFE}"/>
                </a:ext>
              </a:extLst>
            </p:cNvPr>
            <p:cNvSpPr/>
            <p:nvPr/>
          </p:nvSpPr>
          <p:spPr>
            <a:xfrm>
              <a:off x="7279373" y="4036626"/>
              <a:ext cx="1779205" cy="2081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700FA02F-65ED-7C4E-A239-5A4A264BDB14}"/>
                </a:ext>
              </a:extLst>
            </p:cNvPr>
            <p:cNvSpPr/>
            <p:nvPr/>
          </p:nvSpPr>
          <p:spPr>
            <a:xfrm>
              <a:off x="7116062" y="3738583"/>
              <a:ext cx="2105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 Output</a:t>
              </a:r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9784C941-66A3-5040-BA46-DAC418472FA1}"/>
                </a:ext>
              </a:extLst>
            </p:cNvPr>
            <p:cNvSpPr/>
            <p:nvPr/>
          </p:nvSpPr>
          <p:spPr>
            <a:xfrm>
              <a:off x="7365094" y="4022208"/>
              <a:ext cx="1704313" cy="5841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 result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 memory</a:t>
              </a:r>
            </a:p>
          </p:txBody>
        </p:sp>
      </p:grp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CE0A9994-29A9-8347-A12F-21F4FFB866BF}"/>
              </a:ext>
            </a:extLst>
          </p:cNvPr>
          <p:cNvSpPr/>
          <p:nvPr/>
        </p:nvSpPr>
        <p:spPr>
          <a:xfrm>
            <a:off x="4425755" y="906211"/>
            <a:ext cx="1809803" cy="2494674"/>
          </a:xfrm>
          <a:prstGeom prst="roundRect">
            <a:avLst/>
          </a:prstGeom>
          <a:solidFill>
            <a:srgbClr val="F9F2EF"/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2989069A-F661-FE42-B264-D815DC8F0544}"/>
              </a:ext>
            </a:extLst>
          </p:cNvPr>
          <p:cNvSpPr/>
          <p:nvPr/>
        </p:nvSpPr>
        <p:spPr>
          <a:xfrm>
            <a:off x="2517838" y="871442"/>
            <a:ext cx="1754690" cy="2223831"/>
          </a:xfrm>
          <a:prstGeom prst="roundRect">
            <a:avLst/>
          </a:prstGeom>
          <a:solidFill>
            <a:srgbClr val="F9F2EF"/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69A25650-7088-E942-BE76-58AD68057FC5}"/>
              </a:ext>
            </a:extLst>
          </p:cNvPr>
          <p:cNvGrpSpPr/>
          <p:nvPr/>
        </p:nvGrpSpPr>
        <p:grpSpPr>
          <a:xfrm>
            <a:off x="2784191" y="3749514"/>
            <a:ext cx="4109777" cy="2461604"/>
            <a:chOff x="2784191" y="4268508"/>
            <a:chExt cx="4109777" cy="2461604"/>
          </a:xfrm>
        </p:grpSpPr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B6F33155-1D4A-2D44-8995-E31DEBF89CA4}"/>
                </a:ext>
              </a:extLst>
            </p:cNvPr>
            <p:cNvSpPr/>
            <p:nvPr/>
          </p:nvSpPr>
          <p:spPr>
            <a:xfrm>
              <a:off x="3159645" y="4569003"/>
              <a:ext cx="3707606" cy="1836613"/>
            </a:xfrm>
            <a:prstGeom prst="rect">
              <a:avLst/>
            </a:prstGeom>
            <a:solidFill>
              <a:srgbClr val="D4DAD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/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Step 3: 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Execution according to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  <a:blipFill>
                  <a:blip r:embed="rId3"/>
                  <a:stretch>
                    <a:fillRect t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11EEB551-2120-B245-8E0A-A96351D3B463}"/>
                </a:ext>
              </a:extLst>
            </p:cNvPr>
            <p:cNvSpPr/>
            <p:nvPr/>
          </p:nvSpPr>
          <p:spPr>
            <a:xfrm>
              <a:off x="4078736" y="6391878"/>
              <a:ext cx="1795300" cy="3382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Memory Controller</a:t>
              </a:r>
            </a:p>
          </p:txBody>
        </p:sp>
        <p:sp>
          <p:nvSpPr>
            <p:cNvPr id="530" name="Right Arrow 529">
              <a:extLst>
                <a:ext uri="{FF2B5EF4-FFF2-40B4-BE49-F238E27FC236}">
                  <a16:creationId xmlns:a16="http://schemas.microsoft.com/office/drawing/2014/main" id="{7C5845D4-4CA6-3E42-B6D7-0362C943D4DB}"/>
                </a:ext>
              </a:extLst>
            </p:cNvPr>
            <p:cNvSpPr/>
            <p:nvPr/>
          </p:nvSpPr>
          <p:spPr>
            <a:xfrm>
              <a:off x="2784191" y="5423150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8AF0EC2-609C-F644-8103-F442ADEE8FB0}"/>
              </a:ext>
            </a:extLst>
          </p:cNvPr>
          <p:cNvGrpSpPr/>
          <p:nvPr/>
        </p:nvGrpSpPr>
        <p:grpSpPr>
          <a:xfrm>
            <a:off x="66283" y="3742548"/>
            <a:ext cx="2652598" cy="2143375"/>
            <a:chOff x="66283" y="4261542"/>
            <a:chExt cx="2652598" cy="2143375"/>
          </a:xfrm>
        </p:grpSpPr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7ECC5597-7531-DD4A-A762-4F493DD7DC72}"/>
                </a:ext>
              </a:extLst>
            </p:cNvPr>
            <p:cNvSpPr/>
            <p:nvPr/>
          </p:nvSpPr>
          <p:spPr>
            <a:xfrm>
              <a:off x="66283" y="4555620"/>
              <a:ext cx="2652598" cy="1849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98B3D348-B9C5-7E40-8AF0-F8D66D07DD9B}"/>
                </a:ext>
              </a:extLst>
            </p:cNvPr>
            <p:cNvSpPr/>
            <p:nvPr/>
          </p:nvSpPr>
          <p:spPr>
            <a:xfrm>
              <a:off x="174824" y="4882613"/>
              <a:ext cx="2446884" cy="142218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26B285CE-11E6-1743-8406-B4E5D173D7B4}"/>
                </a:ext>
              </a:extLst>
            </p:cNvPr>
            <p:cNvSpPr/>
            <p:nvPr/>
          </p:nvSpPr>
          <p:spPr>
            <a:xfrm>
              <a:off x="777522" y="4261542"/>
              <a:ext cx="1069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BCC0FA6-6593-B848-B7BB-4CB32A174C35}"/>
                </a:ext>
              </a:extLst>
            </p:cNvPr>
            <p:cNvSpPr/>
            <p:nvPr/>
          </p:nvSpPr>
          <p:spPr>
            <a:xfrm>
              <a:off x="291206" y="5444803"/>
              <a:ext cx="2036555" cy="327477"/>
            </a:xfrm>
            <a:prstGeom prst="rect">
              <a:avLst/>
            </a:prstGeom>
            <a:solidFill>
              <a:srgbClr val="FFBF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6DEB2F96-2CE8-2048-A0CE-39C107EEA67F}"/>
                </a:ext>
              </a:extLst>
            </p:cNvPr>
            <p:cNvSpPr/>
            <p:nvPr/>
          </p:nvSpPr>
          <p:spPr>
            <a:xfrm>
              <a:off x="117482" y="4563039"/>
              <a:ext cx="2478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SIMDRAM-enabled application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EB68DD-EA82-D94D-9067-B51AF57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mbria" panose="02040503050406030204" pitchFamily="18" charset="0"/>
              </a:rPr>
              <a:t>SIMDRAM Framework </a:t>
            </a:r>
          </a:p>
        </p:txBody>
      </p:sp>
      <p:graphicFrame>
        <p:nvGraphicFramePr>
          <p:cNvPr id="311" name="Table 310">
            <a:extLst>
              <a:ext uri="{FF2B5EF4-FFF2-40B4-BE49-F238E27FC236}">
                <a16:creationId xmlns:a16="http://schemas.microsoft.com/office/drawing/2014/main" id="{50A10DFB-237C-1B45-AB7A-463F2C2CC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64718"/>
              </p:ext>
            </p:extLst>
          </p:nvPr>
        </p:nvGraphicFramePr>
        <p:xfrm>
          <a:off x="4600883" y="1699346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sp>
        <p:nvSpPr>
          <p:cNvPr id="312" name="Rectangle 311">
            <a:extLst>
              <a:ext uri="{FF2B5EF4-FFF2-40B4-BE49-F238E27FC236}">
                <a16:creationId xmlns:a16="http://schemas.microsoft.com/office/drawing/2014/main" id="{D7280049-9ED3-3947-9F28-E8F495F29C7B}"/>
              </a:ext>
            </a:extLst>
          </p:cNvPr>
          <p:cNvSpPr/>
          <p:nvPr/>
        </p:nvSpPr>
        <p:spPr>
          <a:xfrm>
            <a:off x="6271191" y="1235618"/>
            <a:ext cx="2800096" cy="22444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16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89EFE27-25B1-1F44-B095-4CC257B80B80}"/>
              </a:ext>
            </a:extLst>
          </p:cNvPr>
          <p:cNvCxnSpPr>
            <a:cxnSpLocks/>
          </p:cNvCxnSpPr>
          <p:nvPr/>
        </p:nvCxnSpPr>
        <p:spPr>
          <a:xfrm>
            <a:off x="6114414" y="1827291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6770D35C-7264-0049-95CD-58D4DDF3EDED}"/>
              </a:ext>
            </a:extLst>
          </p:cNvPr>
          <p:cNvSpPr/>
          <p:nvPr/>
        </p:nvSpPr>
        <p:spPr>
          <a:xfrm flipH="1">
            <a:off x="11015591" y="2382396"/>
            <a:ext cx="143179" cy="8636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1DC1A0F9-70D7-B448-BC54-7750CE6339AE}"/>
              </a:ext>
            </a:extLst>
          </p:cNvPr>
          <p:cNvSpPr/>
          <p:nvPr/>
        </p:nvSpPr>
        <p:spPr>
          <a:xfrm>
            <a:off x="6854162" y="912400"/>
            <a:ext cx="2105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SIMDRAM Output</a:t>
            </a: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A315B32-246B-344C-B00D-2D50360431A0}"/>
              </a:ext>
            </a:extLst>
          </p:cNvPr>
          <p:cNvGrpSpPr/>
          <p:nvPr/>
        </p:nvGrpSpPr>
        <p:grpSpPr>
          <a:xfrm>
            <a:off x="96203" y="908217"/>
            <a:ext cx="2108505" cy="2106083"/>
            <a:chOff x="185117" y="1916050"/>
            <a:chExt cx="2355144" cy="2549656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926A9443-4A7F-B340-B495-8DEC465CEB8F}"/>
                </a:ext>
              </a:extLst>
            </p:cNvPr>
            <p:cNvSpPr/>
            <p:nvPr/>
          </p:nvSpPr>
          <p:spPr>
            <a:xfrm>
              <a:off x="682041" y="1916050"/>
              <a:ext cx="119936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5DC29713-5DE8-524E-A574-56227018A709}"/>
                </a:ext>
              </a:extLst>
            </p:cNvPr>
            <p:cNvSpPr/>
            <p:nvPr/>
          </p:nvSpPr>
          <p:spPr>
            <a:xfrm>
              <a:off x="185117" y="2303641"/>
              <a:ext cx="2355144" cy="2138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4BBB42AF-207D-8C44-9BEB-FC30D95D6D4B}"/>
                </a:ext>
              </a:extLst>
            </p:cNvPr>
            <p:cNvGrpSpPr/>
            <p:nvPr/>
          </p:nvGrpSpPr>
          <p:grpSpPr>
            <a:xfrm>
              <a:off x="290791" y="2622675"/>
              <a:ext cx="2112038" cy="1843031"/>
              <a:chOff x="290791" y="2622675"/>
              <a:chExt cx="2112038" cy="1843031"/>
            </a:xfrm>
          </p:grpSpPr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6D3A1CD3-1656-4A4D-A9A0-DBA1702BECAE}"/>
                  </a:ext>
                </a:extLst>
              </p:cNvPr>
              <p:cNvSpPr/>
              <p:nvPr/>
            </p:nvSpPr>
            <p:spPr>
              <a:xfrm>
                <a:off x="290791" y="2622675"/>
                <a:ext cx="2112038" cy="14685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5CC6CC20-848A-8E46-936F-05C4F53EC60E}"/>
                  </a:ext>
                </a:extLst>
              </p:cNvPr>
              <p:cNvGrpSpPr/>
              <p:nvPr/>
            </p:nvGrpSpPr>
            <p:grpSpPr>
              <a:xfrm>
                <a:off x="377937" y="2784891"/>
                <a:ext cx="1970675" cy="1263750"/>
                <a:chOff x="867018" y="2489687"/>
                <a:chExt cx="2314002" cy="1360547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D3E7F195-04A5-4B4D-B2B8-43EF22AD9995}"/>
                    </a:ext>
                  </a:extLst>
                </p:cNvPr>
                <p:cNvGrpSpPr/>
                <p:nvPr/>
              </p:nvGrpSpPr>
              <p:grpSpPr>
                <a:xfrm>
                  <a:off x="1143322" y="2489687"/>
                  <a:ext cx="1235746" cy="391038"/>
                  <a:chOff x="2411760" y="3068960"/>
                  <a:chExt cx="6065150" cy="1584176"/>
                </a:xfrm>
                <a:solidFill>
                  <a:schemeClr val="tx1"/>
                </a:solidFill>
              </p:grpSpPr>
              <p:sp>
                <p:nvSpPr>
                  <p:cNvPr id="373" name="Flowchart: Delay 3">
                    <a:extLst>
                      <a:ext uri="{FF2B5EF4-FFF2-40B4-BE49-F238E27FC236}">
                        <a16:creationId xmlns:a16="http://schemas.microsoft.com/office/drawing/2014/main" id="{26B61A90-35A5-B849-8852-2CD7EC13F006}"/>
                      </a:ext>
                    </a:extLst>
                  </p:cNvPr>
                  <p:cNvSpPr/>
                  <p:nvPr/>
                </p:nvSpPr>
                <p:spPr>
                  <a:xfrm>
                    <a:off x="3707904" y="3068960"/>
                    <a:ext cx="1728192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9628BD32-F67E-7841-9609-8E2EAF01F2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BE6B1FC3-6068-1C4B-BCD7-1ADA7298461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4437112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96839A2E-1158-9F4C-AE2B-5D4AF7550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6099" y="3838796"/>
                    <a:ext cx="3040811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sp>
                <p:nvSpPr>
                  <p:cNvPr id="377" name="Flowchart: Connector 8">
                    <a:extLst>
                      <a:ext uri="{FF2B5EF4-FFF2-40B4-BE49-F238E27FC236}">
                        <a16:creationId xmlns:a16="http://schemas.microsoft.com/office/drawing/2014/main" id="{60460D75-4240-344D-B9E2-7077639318F1}"/>
                      </a:ext>
                    </a:extLst>
                  </p:cNvPr>
                  <p:cNvSpPr/>
                  <p:nvPr/>
                </p:nvSpPr>
                <p:spPr>
                  <a:xfrm>
                    <a:off x="2411760" y="3176972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8" name="Flowchart: Connector 9">
                    <a:extLst>
                      <a:ext uri="{FF2B5EF4-FFF2-40B4-BE49-F238E27FC236}">
                        <a16:creationId xmlns:a16="http://schemas.microsoft.com/office/drawing/2014/main" id="{6C096043-331C-E44A-8DFE-DBD98FCF6BAF}"/>
                      </a:ext>
                    </a:extLst>
                  </p:cNvPr>
                  <p:cNvSpPr/>
                  <p:nvPr/>
                </p:nvSpPr>
                <p:spPr>
                  <a:xfrm>
                    <a:off x="2435000" y="4329100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A4AA7C71-A6FF-2A47-B81E-D0A8BBD9DB39}"/>
                    </a:ext>
                  </a:extLst>
                </p:cNvPr>
                <p:cNvGrpSpPr/>
                <p:nvPr/>
              </p:nvGrpSpPr>
              <p:grpSpPr>
                <a:xfrm>
                  <a:off x="1170063" y="3244568"/>
                  <a:ext cx="1457426" cy="391038"/>
                  <a:chOff x="-636961" y="3068958"/>
                  <a:chExt cx="7153177" cy="1584176"/>
                </a:xfrm>
                <a:solidFill>
                  <a:schemeClr val="tx1"/>
                </a:solidFill>
              </p:grpSpPr>
              <p:sp>
                <p:nvSpPr>
                  <p:cNvPr id="370" name="Flowchart: Delay 3">
                    <a:extLst>
                      <a:ext uri="{FF2B5EF4-FFF2-40B4-BE49-F238E27FC236}">
                        <a16:creationId xmlns:a16="http://schemas.microsoft.com/office/drawing/2014/main" id="{30504E93-59F7-684B-A507-813F29BF6977}"/>
                      </a:ext>
                    </a:extLst>
                  </p:cNvPr>
                  <p:cNvSpPr/>
                  <p:nvPr/>
                </p:nvSpPr>
                <p:spPr>
                  <a:xfrm>
                    <a:off x="3707903" y="3068958"/>
                    <a:ext cx="1728193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4FF3FDE9-AABF-EC44-B7B5-E4AFB0F3C8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636961" y="4437111"/>
                    <a:ext cx="4344865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48D9C89C-98F2-464D-A5AF-B7A2A5D7A12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7454E905-B01C-064A-AF64-5A8F34B38732}"/>
                    </a:ext>
                  </a:extLst>
                </p:cNvPr>
                <p:cNvGrpSpPr/>
                <p:nvPr/>
              </p:nvGrpSpPr>
              <p:grpSpPr>
                <a:xfrm>
                  <a:off x="1253356" y="3106816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F5F217FA-089B-AC49-9004-4DFD2A03B6D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AA4E303F-3306-7545-93AB-B999238ABC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59829" y="4437113"/>
                    <a:ext cx="648074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9205109-4956-B64B-84C3-F775CF6E84F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9" name="Flowchart: Stored Data 4">
                    <a:extLst>
                      <a:ext uri="{FF2B5EF4-FFF2-40B4-BE49-F238E27FC236}">
                        <a16:creationId xmlns:a16="http://schemas.microsoft.com/office/drawing/2014/main" id="{CC6CED34-8F4A-5A42-A308-A36DA03413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F3100D61-190D-3A45-8CDA-FF7262E0AC57}"/>
                    </a:ext>
                  </a:extLst>
                </p:cNvPr>
                <p:cNvCxnSpPr/>
                <p:nvPr/>
              </p:nvCxnSpPr>
              <p:spPr>
                <a:xfrm>
                  <a:off x="1266365" y="2536344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E0D6ABBF-36FD-F74C-ADAC-B1ADDDDEBC6B}"/>
                    </a:ext>
                  </a:extLst>
                </p:cNvPr>
                <p:cNvCxnSpPr/>
                <p:nvPr/>
              </p:nvCxnSpPr>
              <p:spPr>
                <a:xfrm>
                  <a:off x="1341383" y="2818929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Flowchart: Connector 9">
                  <a:extLst>
                    <a:ext uri="{FF2B5EF4-FFF2-40B4-BE49-F238E27FC236}">
                      <a16:creationId xmlns:a16="http://schemas.microsoft.com/office/drawing/2014/main" id="{EFD37F48-0A01-FC4C-9164-E0C476E8E86C}"/>
                    </a:ext>
                  </a:extLst>
                </p:cNvPr>
                <p:cNvSpPr/>
                <p:nvPr/>
              </p:nvSpPr>
              <p:spPr>
                <a:xfrm>
                  <a:off x="1148056" y="3555622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2D59317E-919D-D54C-8BEA-6FC827BDD41A}"/>
                    </a:ext>
                  </a:extLst>
                </p:cNvPr>
                <p:cNvSpPr/>
                <p:nvPr/>
              </p:nvSpPr>
              <p:spPr>
                <a:xfrm>
                  <a:off x="867018" y="3462467"/>
                  <a:ext cx="242288" cy="387767"/>
                </a:xfrm>
                <a:prstGeom prst="rect">
                  <a:avLst/>
                </a:prstGeom>
                <a:ln w="12700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2344E00C-07C5-2848-8171-BE21DAFBD530}"/>
                    </a:ext>
                  </a:extLst>
                </p:cNvPr>
                <p:cNvGrpSpPr/>
                <p:nvPr/>
              </p:nvGrpSpPr>
              <p:grpSpPr>
                <a:xfrm>
                  <a:off x="2364779" y="3102978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65C91438-F58E-724F-8870-724BC34DB66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C8F7712D-BC82-E847-96B0-2DBD452D286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Flowchart: Stored Data 4">
                    <a:extLst>
                      <a:ext uri="{FF2B5EF4-FFF2-40B4-BE49-F238E27FC236}">
                        <a16:creationId xmlns:a16="http://schemas.microsoft.com/office/drawing/2014/main" id="{EE06E169-9E9E-B741-939C-F0AFDB6AE5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5E3C17-B8F6-2E47-BEB5-1EB898F9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1923" y="2683463"/>
                  <a:ext cx="0" cy="4755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Flowchart: Connector 11">
                  <a:extLst>
                    <a:ext uri="{FF2B5EF4-FFF2-40B4-BE49-F238E27FC236}">
                      <a16:creationId xmlns:a16="http://schemas.microsoft.com/office/drawing/2014/main" id="{1F485AEE-B408-DC4D-8F1C-F6AB053C3062}"/>
                    </a:ext>
                  </a:extLst>
                </p:cNvPr>
                <p:cNvSpPr/>
                <p:nvPr/>
              </p:nvSpPr>
              <p:spPr>
                <a:xfrm>
                  <a:off x="3137006" y="3261899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07DC30E6-1B5F-0F4F-8959-97CE64645BA2}"/>
                  </a:ext>
                </a:extLst>
              </p:cNvPr>
              <p:cNvSpPr/>
              <p:nvPr/>
            </p:nvSpPr>
            <p:spPr>
              <a:xfrm>
                <a:off x="361555" y="4093106"/>
                <a:ext cx="1905463" cy="372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AND/OR/NOT logic</a:t>
                </a:r>
              </a:p>
            </p:txBody>
          </p:sp>
        </p:grp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336A133-A62A-9446-B18C-C1137BE6BB28}"/>
                </a:ext>
              </a:extLst>
            </p:cNvPr>
            <p:cNvSpPr/>
            <p:nvPr/>
          </p:nvSpPr>
          <p:spPr>
            <a:xfrm>
              <a:off x="407761" y="2294229"/>
              <a:ext cx="180209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Desired operation</a:t>
              </a:r>
            </a:p>
          </p:txBody>
        </p:sp>
      </p:grp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4C2B0B1-F109-BF40-86A2-AF13430F2E5D}"/>
              </a:ext>
            </a:extLst>
          </p:cNvPr>
          <p:cNvSpPr/>
          <p:nvPr/>
        </p:nvSpPr>
        <p:spPr>
          <a:xfrm>
            <a:off x="6886746" y="2166938"/>
            <a:ext cx="1423788" cy="33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Main memory</a:t>
            </a:r>
          </a:p>
        </p:txBody>
      </p: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683F3061-9834-6644-B7F1-5ED1C37BD9E5}"/>
              </a:ext>
            </a:extLst>
          </p:cNvPr>
          <p:cNvGrpSpPr/>
          <p:nvPr/>
        </p:nvGrpSpPr>
        <p:grpSpPr>
          <a:xfrm>
            <a:off x="6324048" y="2565491"/>
            <a:ext cx="2666557" cy="944792"/>
            <a:chOff x="6324048" y="3191579"/>
            <a:chExt cx="2666557" cy="944792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94490D99-D821-E243-93B4-A3FF1AF53E3B}"/>
                </a:ext>
              </a:extLst>
            </p:cNvPr>
            <p:cNvGrpSpPr/>
            <p:nvPr/>
          </p:nvGrpSpPr>
          <p:grpSpPr>
            <a:xfrm>
              <a:off x="7658494" y="3191579"/>
              <a:ext cx="1332111" cy="757166"/>
              <a:chOff x="8712770" y="3601416"/>
              <a:chExt cx="1332111" cy="757166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FE0C7429-FA54-754D-8C1D-5BF9B31B050D}"/>
                  </a:ext>
                </a:extLst>
              </p:cNvPr>
              <p:cNvGrpSpPr/>
              <p:nvPr/>
            </p:nvGrpSpPr>
            <p:grpSpPr>
              <a:xfrm>
                <a:off x="9235986" y="3601416"/>
                <a:ext cx="808895" cy="757166"/>
                <a:chOff x="4180572" y="1209835"/>
                <a:chExt cx="420003" cy="393144"/>
              </a:xfrm>
            </p:grpSpPr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34F1355F-1BFB-C047-BC57-D543E8F10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17898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C1CFE73E-19C4-B643-A9BD-39BE8B85C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57152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F0BB670D-9CEE-BA48-A6A0-071258D82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96406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2CD54D5-0F3E-B346-AB6D-588F2D60A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35660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EF7C06F5-062E-9240-B458-4F9F35B23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74913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01AEF7E-71CD-744C-A3E6-029BFA850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078644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392E9778-4BD5-0B40-9454-8D6E5B7A6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314167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EBC9AE41-85FD-E840-AB4B-9B311BA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6703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E16BDAD3-622F-ED48-8001-40C3260A5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863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FC1505F-B406-394F-BCF5-F52F283D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0575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4AC61C37-3EC1-D244-B3CB-BE318676D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2510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B04ED13-D8A4-B846-80FC-8F089810E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4446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DA1CA297-36D5-7746-A2EE-CB518FCB4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476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712090C9-6421-DE43-BD72-8E242FCC3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6382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2CF305BB-4A2B-6D4E-A77F-915E56B272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2770" y="3786178"/>
                <a:ext cx="497162" cy="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none" w="med" len="me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Alternate Process 328">
                <a:extLst>
                  <a:ext uri="{FF2B5EF4-FFF2-40B4-BE49-F238E27FC236}">
                    <a16:creationId xmlns:a16="http://schemas.microsoft.com/office/drawing/2014/main" id="{979AE97D-8066-A045-A4B3-8C6A639EC3A6}"/>
                  </a:ext>
                </a:extLst>
              </p:cNvPr>
              <p:cNvSpPr/>
              <p:nvPr/>
            </p:nvSpPr>
            <p:spPr>
              <a:xfrm>
                <a:off x="9328542" y="3681756"/>
                <a:ext cx="616373" cy="616373"/>
              </a:xfrm>
              <a:prstGeom prst="flowChartAlternateProcess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0" name="Alternate Process 329">
                <a:extLst>
                  <a:ext uri="{FF2B5EF4-FFF2-40B4-BE49-F238E27FC236}">
                    <a16:creationId xmlns:a16="http://schemas.microsoft.com/office/drawing/2014/main" id="{3091CE4C-BB11-544F-A61C-EAE97BB2D7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13187" y="3772082"/>
                <a:ext cx="440267" cy="440267"/>
              </a:xfrm>
              <a:prstGeom prst="flowChartAlternateProcess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880C3E18-32D4-F948-BCBB-7B676F25A018}"/>
                  </a:ext>
                </a:extLst>
              </p:cNvPr>
              <p:cNvSpPr/>
              <p:nvPr/>
            </p:nvSpPr>
            <p:spPr>
              <a:xfrm>
                <a:off x="9383793" y="3824517"/>
                <a:ext cx="479811" cy="329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41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ISA</a:t>
                </a:r>
                <a:endParaRPr kumimoji="0" lang="en-US" sz="1541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403" name="Alternate Process 402">
              <a:extLst>
                <a:ext uri="{FF2B5EF4-FFF2-40B4-BE49-F238E27FC236}">
                  <a16:creationId xmlns:a16="http://schemas.microsoft.com/office/drawing/2014/main" id="{5FC3BDFA-A94E-B34F-BDB2-72466C92F8DF}"/>
                </a:ext>
              </a:extLst>
            </p:cNvPr>
            <p:cNvSpPr/>
            <p:nvPr/>
          </p:nvSpPr>
          <p:spPr>
            <a:xfrm>
              <a:off x="6396862" y="3213312"/>
              <a:ext cx="1226000" cy="347543"/>
            </a:xfrm>
            <a:prstGeom prst="flowChartAlternateProcess">
              <a:avLst/>
            </a:prstGeom>
            <a:solidFill>
              <a:srgbClr val="FFBFBF">
                <a:alpha val="20000"/>
              </a:srgbClr>
            </a:solidFill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52832" bIns="52832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48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bbop_new</a:t>
              </a:r>
              <a:endParaRPr kumimoji="0" lang="en-US" sz="1348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378B32C-66DC-EE4B-9A94-EBF4BB4C270D}"/>
                </a:ext>
              </a:extLst>
            </p:cNvPr>
            <p:cNvSpPr/>
            <p:nvPr/>
          </p:nvSpPr>
          <p:spPr>
            <a:xfrm>
              <a:off x="6324048" y="3551596"/>
              <a:ext cx="16770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New SIMDRAM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</a:t>
              </a:r>
            </a:p>
          </p:txBody>
        </p:sp>
      </p:grpSp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5CAE4DC-0951-124F-ACDB-2F0D941D15E4}"/>
              </a:ext>
            </a:extLst>
          </p:cNvPr>
          <p:cNvSpPr/>
          <p:nvPr/>
        </p:nvSpPr>
        <p:spPr>
          <a:xfrm>
            <a:off x="4225141" y="1957109"/>
            <a:ext cx="280794" cy="258213"/>
          </a:xfrm>
          <a:prstGeom prst="rightArrow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6BB5B68-297B-8C48-BE99-8A29882E520B}"/>
              </a:ext>
            </a:extLst>
          </p:cNvPr>
          <p:cNvSpPr/>
          <p:nvPr/>
        </p:nvSpPr>
        <p:spPr>
          <a:xfrm>
            <a:off x="4220177" y="978920"/>
            <a:ext cx="2208216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Step 2: Generate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sequence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DRAM commands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847CFCE8-060D-8545-A201-97FA8F015EC6}"/>
              </a:ext>
            </a:extLst>
          </p:cNvPr>
          <p:cNvCxnSpPr>
            <a:cxnSpLocks/>
          </p:cNvCxnSpPr>
          <p:nvPr/>
        </p:nvCxnSpPr>
        <p:spPr>
          <a:xfrm>
            <a:off x="6114413" y="2625799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6" name="Table 485">
            <a:extLst>
              <a:ext uri="{FF2B5EF4-FFF2-40B4-BE49-F238E27FC236}">
                <a16:creationId xmlns:a16="http://schemas.microsoft.com/office/drawing/2014/main" id="{78791F7B-E9B4-9249-8D57-C9EF7EE49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75900"/>
              </p:ext>
            </p:extLst>
          </p:nvPr>
        </p:nvGraphicFramePr>
        <p:xfrm>
          <a:off x="209136" y="4358395"/>
          <a:ext cx="2444077" cy="1356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4077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341188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 () {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04063">
                <a:tc>
                  <a:txBody>
                    <a:bodyPr/>
                    <a:lstStyle/>
                    <a:p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110005"/>
                  </a:ext>
                </a:extLst>
              </a:tr>
              <a:tr h="341188">
                <a:tc>
                  <a:txBody>
                    <a:bodyPr/>
                    <a:lstStyle/>
                    <a:p>
                      <a:r>
                        <a:rPr lang="en-US" sz="1500" b="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0" i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bbop_new</a:t>
                      </a:r>
                      <a:endParaRPr lang="en-US" sz="15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655706"/>
                  </a:ext>
                </a:extLst>
              </a:tr>
              <a:tr h="425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7320"/>
                  </a:ext>
                </a:extLst>
              </a:tr>
            </a:tbl>
          </a:graphicData>
        </a:graphic>
      </p:graphicFrame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3B85649E-AF19-C741-9832-0401BA82F27F}"/>
              </a:ext>
            </a:extLst>
          </p:cNvPr>
          <p:cNvCxnSpPr>
            <a:cxnSpLocks/>
          </p:cNvCxnSpPr>
          <p:nvPr/>
        </p:nvCxnSpPr>
        <p:spPr>
          <a:xfrm>
            <a:off x="4773682" y="4972819"/>
            <a:ext cx="23976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A08F4D0E-7D3F-7A48-86B1-0434036B7964}"/>
              </a:ext>
            </a:extLst>
          </p:cNvPr>
          <p:cNvGrpSpPr/>
          <p:nvPr/>
        </p:nvGrpSpPr>
        <p:grpSpPr>
          <a:xfrm>
            <a:off x="3268356" y="4230462"/>
            <a:ext cx="1427824" cy="1662994"/>
            <a:chOff x="2217624" y="4009629"/>
            <a:chExt cx="741370" cy="863478"/>
          </a:xfrm>
        </p:grpSpPr>
        <p:sp>
          <p:nvSpPr>
            <p:cNvPr id="515" name="Rounded Rectangle 514">
              <a:extLst>
                <a:ext uri="{FF2B5EF4-FFF2-40B4-BE49-F238E27FC236}">
                  <a16:creationId xmlns:a16="http://schemas.microsoft.com/office/drawing/2014/main" id="{08AF774E-E94E-4947-BF44-FD03B960F8C4}"/>
                </a:ext>
              </a:extLst>
            </p:cNvPr>
            <p:cNvSpPr/>
            <p:nvPr/>
          </p:nvSpPr>
          <p:spPr>
            <a:xfrm>
              <a:off x="2217624" y="4009629"/>
              <a:ext cx="741370" cy="72341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DD609931-2E46-0A4C-B315-50004B55606A}"/>
                </a:ext>
              </a:extLst>
            </p:cNvPr>
            <p:cNvSpPr/>
            <p:nvPr/>
          </p:nvSpPr>
          <p:spPr>
            <a:xfrm>
              <a:off x="2263266" y="4697485"/>
              <a:ext cx="636798" cy="17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Control Unit</a:t>
              </a:r>
            </a:p>
          </p:txBody>
        </p: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38957CF0-65A1-AA45-80C1-0E8CD7734AB4}"/>
                </a:ext>
              </a:extLst>
            </p:cNvPr>
            <p:cNvGrpSpPr/>
            <p:nvPr/>
          </p:nvGrpSpPr>
          <p:grpSpPr>
            <a:xfrm>
              <a:off x="2389421" y="4106286"/>
              <a:ext cx="472920" cy="530098"/>
              <a:chOff x="1825441" y="5257201"/>
              <a:chExt cx="348402" cy="390525"/>
            </a:xfrm>
          </p:grpSpPr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2D077C6-3D0F-3541-A76C-EB4E48A284DB}"/>
                  </a:ext>
                </a:extLst>
              </p:cNvPr>
              <p:cNvSpPr/>
              <p:nvPr/>
            </p:nvSpPr>
            <p:spPr>
              <a:xfrm>
                <a:off x="1825441" y="525720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AB48AD88-6CB8-1D40-843A-730A6C34712D}"/>
                  </a:ext>
                </a:extLst>
              </p:cNvPr>
              <p:cNvSpPr/>
              <p:nvPr/>
            </p:nvSpPr>
            <p:spPr>
              <a:xfrm>
                <a:off x="2054971" y="5374676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7F44A061-D99D-5A43-9E51-DE4141D729AD}"/>
                  </a:ext>
                </a:extLst>
              </p:cNvPr>
              <p:cNvSpPr/>
              <p:nvPr/>
            </p:nvSpPr>
            <p:spPr>
              <a:xfrm>
                <a:off x="1825441" y="553025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cxnSp>
            <p:nvCxnSpPr>
              <p:cNvPr id="521" name="Curved Connector 520">
                <a:extLst>
                  <a:ext uri="{FF2B5EF4-FFF2-40B4-BE49-F238E27FC236}">
                    <a16:creationId xmlns:a16="http://schemas.microsoft.com/office/drawing/2014/main" id="{C9579566-E314-B146-8DAA-B14A04E4AFFF}"/>
                  </a:ext>
                </a:extLst>
              </p:cNvPr>
              <p:cNvCxnSpPr>
                <a:cxnSpLocks/>
                <a:stCxn id="518" idx="6"/>
                <a:endCxn id="519" idx="0"/>
              </p:cNvCxnSpPr>
              <p:nvPr/>
            </p:nvCxnSpPr>
            <p:spPr>
              <a:xfrm>
                <a:off x="1944313" y="5315939"/>
                <a:ext cx="170094" cy="58737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Curved Connector 521">
                <a:extLst>
                  <a:ext uri="{FF2B5EF4-FFF2-40B4-BE49-F238E27FC236}">
                    <a16:creationId xmlns:a16="http://schemas.microsoft.com/office/drawing/2014/main" id="{3BED516E-BF3A-9747-9B5C-4087A9D12BE7}"/>
                  </a:ext>
                </a:extLst>
              </p:cNvPr>
              <p:cNvCxnSpPr>
                <a:cxnSpLocks/>
                <a:stCxn id="519" idx="2"/>
                <a:endCxn id="518" idx="4"/>
              </p:cNvCxnSpPr>
              <p:nvPr/>
            </p:nvCxnSpPr>
            <p:spPr>
              <a:xfrm rot="10800000">
                <a:off x="1884877" y="5374676"/>
                <a:ext cx="170094" cy="58738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Curved Connector 522">
                <a:extLst>
                  <a:ext uri="{FF2B5EF4-FFF2-40B4-BE49-F238E27FC236}">
                    <a16:creationId xmlns:a16="http://schemas.microsoft.com/office/drawing/2014/main" id="{A76A2905-4981-4548-BFC9-8FA901B9F259}"/>
                  </a:ext>
                </a:extLst>
              </p:cNvPr>
              <p:cNvCxnSpPr>
                <a:cxnSpLocks/>
                <a:stCxn id="519" idx="4"/>
                <a:endCxn id="520" idx="6"/>
              </p:cNvCxnSpPr>
              <p:nvPr/>
            </p:nvCxnSpPr>
            <p:spPr>
              <a:xfrm rot="5400000">
                <a:off x="1980941" y="5455523"/>
                <a:ext cx="96838" cy="170094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Curved Connector 523">
                <a:extLst>
                  <a:ext uri="{FF2B5EF4-FFF2-40B4-BE49-F238E27FC236}">
                    <a16:creationId xmlns:a16="http://schemas.microsoft.com/office/drawing/2014/main" id="{9FDFB617-090F-4840-B030-712021578D5C}"/>
                  </a:ext>
                </a:extLst>
              </p:cNvPr>
              <p:cNvCxnSpPr>
                <a:cxnSpLocks/>
                <a:stCxn id="520" idx="1"/>
                <a:endCxn id="518" idx="3"/>
              </p:cNvCxnSpPr>
              <p:nvPr/>
            </p:nvCxnSpPr>
            <p:spPr>
              <a:xfrm rot="5400000" flipH="1" flipV="1">
                <a:off x="1747858" y="5452464"/>
                <a:ext cx="189983" cy="12700"/>
              </a:xfrm>
              <a:prstGeom prst="curvedConnector3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B31F4B60-71E4-B941-8828-4F3B9440474D}"/>
              </a:ext>
            </a:extLst>
          </p:cNvPr>
          <p:cNvCxnSpPr>
            <a:cxnSpLocks/>
          </p:cNvCxnSpPr>
          <p:nvPr/>
        </p:nvCxnSpPr>
        <p:spPr>
          <a:xfrm>
            <a:off x="6855040" y="5072342"/>
            <a:ext cx="42433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Oval 491">
            <a:extLst>
              <a:ext uri="{FF2B5EF4-FFF2-40B4-BE49-F238E27FC236}">
                <a16:creationId xmlns:a16="http://schemas.microsoft.com/office/drawing/2014/main" id="{12A4C154-7025-FD47-A024-BDD217DDFD58}"/>
              </a:ext>
            </a:extLst>
          </p:cNvPr>
          <p:cNvSpPr/>
          <p:nvPr/>
        </p:nvSpPr>
        <p:spPr>
          <a:xfrm rot="16200000" flipH="1">
            <a:off x="8866977" y="5952703"/>
            <a:ext cx="22083" cy="208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2874F35A-5065-F44D-AA27-27A15C79842D}"/>
              </a:ext>
            </a:extLst>
          </p:cNvPr>
          <p:cNvSpPr/>
          <p:nvPr/>
        </p:nvSpPr>
        <p:spPr>
          <a:xfrm rot="16200000" flipH="1">
            <a:off x="8866977" y="4841244"/>
            <a:ext cx="22083" cy="208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FFF311-89B6-074A-8E50-84D97135160F}"/>
              </a:ext>
            </a:extLst>
          </p:cNvPr>
          <p:cNvGrpSpPr/>
          <p:nvPr/>
        </p:nvGrpSpPr>
        <p:grpSpPr>
          <a:xfrm>
            <a:off x="7378326" y="4574023"/>
            <a:ext cx="1598850" cy="1447274"/>
            <a:chOff x="7378326" y="4574023"/>
            <a:chExt cx="1598850" cy="1447274"/>
          </a:xfrm>
        </p:grpSpPr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4CC62BDE-543A-A646-AD15-2F6D0BA003C8}"/>
                </a:ext>
              </a:extLst>
            </p:cNvPr>
            <p:cNvSpPr/>
            <p:nvPr/>
          </p:nvSpPr>
          <p:spPr>
            <a:xfrm>
              <a:off x="7378326" y="4574023"/>
              <a:ext cx="1598850" cy="144727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1674EF55-FBAC-C140-B105-969C7E8487A7}"/>
                </a:ext>
              </a:extLst>
            </p:cNvPr>
            <p:cNvSpPr/>
            <p:nvPr/>
          </p:nvSpPr>
          <p:spPr>
            <a:xfrm rot="16200000">
              <a:off x="7050052" y="5149985"/>
              <a:ext cx="1117742" cy="359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33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ACT/PRE</a:t>
              </a:r>
            </a:p>
          </p:txBody>
        </p: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67315A1D-7333-AF40-992D-CD542F832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927" y="5327935"/>
              <a:ext cx="497162" cy="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none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6EEC01-1B3C-E648-9FD9-9FAA1DBE32F6}"/>
                </a:ext>
              </a:extLst>
            </p:cNvPr>
            <p:cNvGrpSpPr/>
            <p:nvPr/>
          </p:nvGrpSpPr>
          <p:grpSpPr>
            <a:xfrm>
              <a:off x="8308041" y="4657875"/>
              <a:ext cx="557538" cy="1269957"/>
              <a:chOff x="8308041" y="4657875"/>
              <a:chExt cx="557538" cy="1269957"/>
            </a:xfrm>
          </p:grpSpPr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274DF094-4A4F-EE40-A2C8-396255F6A071}"/>
                  </a:ext>
                </a:extLst>
              </p:cNvPr>
              <p:cNvGrpSpPr/>
              <p:nvPr/>
            </p:nvGrpSpPr>
            <p:grpSpPr>
              <a:xfrm>
                <a:off x="8308041" y="4657875"/>
                <a:ext cx="557538" cy="1269957"/>
                <a:chOff x="4830795" y="4111398"/>
                <a:chExt cx="289491" cy="755921"/>
              </a:xfrm>
            </p:grpSpPr>
            <p:grpSp>
              <p:nvGrpSpPr>
                <p:cNvPr id="495" name="Group 494">
                  <a:extLst>
                    <a:ext uri="{FF2B5EF4-FFF2-40B4-BE49-F238E27FC236}">
                      <a16:creationId xmlns:a16="http://schemas.microsoft.com/office/drawing/2014/main" id="{E5755728-FCB9-8C4E-A32A-4028662ECD5C}"/>
                    </a:ext>
                  </a:extLst>
                </p:cNvPr>
                <p:cNvGrpSpPr/>
                <p:nvPr/>
              </p:nvGrpSpPr>
              <p:grpSpPr>
                <a:xfrm>
                  <a:off x="4830795" y="4111398"/>
                  <a:ext cx="289489" cy="755921"/>
                  <a:chOff x="4830795" y="4111398"/>
                  <a:chExt cx="289489" cy="755921"/>
                </a:xfrm>
              </p:grpSpPr>
              <p:sp>
                <p:nvSpPr>
                  <p:cNvPr id="497" name="Rectangle 496">
                    <a:extLst>
                      <a:ext uri="{FF2B5EF4-FFF2-40B4-BE49-F238E27FC236}">
                        <a16:creationId xmlns:a16="http://schemas.microsoft.com/office/drawing/2014/main" id="{4CF51F47-9CF9-E246-8AF7-923C6DFFD20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14131" y="4344138"/>
                    <a:ext cx="722817" cy="289489"/>
                  </a:xfrm>
                  <a:prstGeom prst="rect">
                    <a:avLst/>
                  </a:prstGeom>
                  <a:solidFill>
                    <a:srgbClr val="70AD47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498" name="Oval 497">
                    <a:extLst>
                      <a:ext uri="{FF2B5EF4-FFF2-40B4-BE49-F238E27FC236}">
                        <a16:creationId xmlns:a16="http://schemas.microsoft.com/office/drawing/2014/main" id="{08F4B84C-DC65-DC4A-9941-F10662BD6C08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928537" y="4832470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499" name="Oval 498">
                    <a:extLst>
                      <a:ext uri="{FF2B5EF4-FFF2-40B4-BE49-F238E27FC236}">
                        <a16:creationId xmlns:a16="http://schemas.microsoft.com/office/drawing/2014/main" id="{E795B588-B028-1E44-97F4-6AC8A2F616A4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18879" y="4832470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500" name="Oval 499">
                    <a:extLst>
                      <a:ext uri="{FF2B5EF4-FFF2-40B4-BE49-F238E27FC236}">
                        <a16:creationId xmlns:a16="http://schemas.microsoft.com/office/drawing/2014/main" id="{189C9B04-5FAE-244B-9F2B-53D0DCC3CAEB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928537" y="4112379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501" name="Oval 500">
                    <a:extLst>
                      <a:ext uri="{FF2B5EF4-FFF2-40B4-BE49-F238E27FC236}">
                        <a16:creationId xmlns:a16="http://schemas.microsoft.com/office/drawing/2014/main" id="{EBEE26E3-3CFD-3E45-AFAA-C5A356787197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018879" y="4112379"/>
                    <a:ext cx="35830" cy="33867"/>
                  </a:xfrm>
                  <a:prstGeom prst="ellipse">
                    <a:avLst/>
                  </a:prstGeom>
                  <a:solidFill>
                    <a:srgbClr val="FEFEFE"/>
                  </a:solidFill>
                  <a:ln w="12700" cap="flat" cmpd="sng" algn="ctr">
                    <a:solidFill>
                      <a:srgbClr val="FEFEFE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endParaRPr>
                  </a:p>
                </p:txBody>
              </p:sp>
            </p:grp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D894887A-25F1-1F44-BEEE-9C506341120D}"/>
                    </a:ext>
                  </a:extLst>
                </p:cNvPr>
                <p:cNvSpPr/>
                <p:nvPr/>
              </p:nvSpPr>
              <p:spPr>
                <a:xfrm rot="16200000">
                  <a:off x="4819059" y="4476133"/>
                  <a:ext cx="575362" cy="27093"/>
                </a:xfrm>
                <a:prstGeom prst="rect">
                  <a:avLst/>
                </a:prstGeom>
                <a:pattFill prst="dkVert">
                  <a:fgClr>
                    <a:srgbClr val="FFC000">
                      <a:lumMod val="60000"/>
                      <a:lumOff val="40000"/>
                    </a:srgbClr>
                  </a:fgClr>
                  <a:bgClr>
                    <a:sysClr val="window" lastClr="FFFFFF"/>
                  </a:bgClr>
                </a:patt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2DB1DD8B-FB18-8849-9A9F-035F264A4AC8}"/>
                  </a:ext>
                </a:extLst>
              </p:cNvPr>
              <p:cNvGrpSpPr/>
              <p:nvPr/>
            </p:nvGrpSpPr>
            <p:grpSpPr>
              <a:xfrm rot="16200000">
                <a:off x="8185361" y="5143465"/>
                <a:ext cx="756076" cy="293602"/>
                <a:chOff x="4340198" y="1826549"/>
                <a:chExt cx="485918" cy="276639"/>
              </a:xfrm>
            </p:grpSpPr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8F40DD31-E5D3-1949-BB4A-77B0A48B9C3C}"/>
                    </a:ext>
                  </a:extLst>
                </p:cNvPr>
                <p:cNvSpPr/>
                <p:nvPr/>
              </p:nvSpPr>
              <p:spPr>
                <a:xfrm>
                  <a:off x="4340198" y="1826549"/>
                  <a:ext cx="174612" cy="276637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A95F48CB-8E25-8B4E-AE80-FF1A55ADD162}"/>
                    </a:ext>
                  </a:extLst>
                </p:cNvPr>
                <p:cNvSpPr/>
                <p:nvPr/>
              </p:nvSpPr>
              <p:spPr>
                <a:xfrm>
                  <a:off x="4651504" y="1826550"/>
                  <a:ext cx="174612" cy="276638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18A4C544-1AC7-8549-9BF1-30B0708AB6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88782" y="5824283"/>
                <a:ext cx="52832" cy="52832"/>
              </a:xfrm>
              <a:prstGeom prst="ellipse">
                <a:avLst/>
              </a:pr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5EC38BF4-30F8-1543-A138-A684F818B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82340" y="4720793"/>
                <a:ext cx="52832" cy="52832"/>
              </a:xfrm>
              <a:prstGeom prst="ellipse">
                <a:avLst/>
              </a:pr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</p:grpSp>
      <p:graphicFrame>
        <p:nvGraphicFramePr>
          <p:cNvPr id="531" name="Table 530">
            <a:extLst>
              <a:ext uri="{FF2B5EF4-FFF2-40B4-BE49-F238E27FC236}">
                <a16:creationId xmlns:a16="http://schemas.microsoft.com/office/drawing/2014/main" id="{1229032C-D001-F644-92AC-B94E443D5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17490"/>
              </p:ext>
            </p:extLst>
          </p:nvPr>
        </p:nvGraphicFramePr>
        <p:xfrm>
          <a:off x="5082745" y="4275721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F194B97-A4A4-1F4A-A3A1-1A1C65904476}"/>
              </a:ext>
            </a:extLst>
          </p:cNvPr>
          <p:cNvCxnSpPr/>
          <p:nvPr/>
        </p:nvCxnSpPr>
        <p:spPr>
          <a:xfrm>
            <a:off x="129785" y="3596854"/>
            <a:ext cx="888442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96685389-20B3-8146-B6CF-E569C240BE1C}"/>
              </a:ext>
            </a:extLst>
          </p:cNvPr>
          <p:cNvGrpSpPr/>
          <p:nvPr/>
        </p:nvGrpSpPr>
        <p:grpSpPr>
          <a:xfrm>
            <a:off x="2307434" y="931164"/>
            <a:ext cx="1931355" cy="2049796"/>
            <a:chOff x="2307434" y="1557252"/>
            <a:chExt cx="1931355" cy="2049796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D06BFF73-B8EA-3D47-ADEB-7CFAD8555C79}"/>
                </a:ext>
              </a:extLst>
            </p:cNvPr>
            <p:cNvGrpSpPr/>
            <p:nvPr/>
          </p:nvGrpSpPr>
          <p:grpSpPr>
            <a:xfrm>
              <a:off x="2660496" y="1557252"/>
              <a:ext cx="1578293" cy="2049796"/>
              <a:chOff x="2755612" y="1974313"/>
              <a:chExt cx="1578293" cy="2049796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8D26F9AA-55CA-5743-8D81-55784DD770A5}"/>
                  </a:ext>
                </a:extLst>
              </p:cNvPr>
              <p:cNvGrpSpPr/>
              <p:nvPr/>
            </p:nvGrpSpPr>
            <p:grpSpPr>
              <a:xfrm>
                <a:off x="2755612" y="2475443"/>
                <a:ext cx="1578293" cy="1548666"/>
                <a:chOff x="3211452" y="2874384"/>
                <a:chExt cx="1578293" cy="1548666"/>
              </a:xfrm>
            </p:grpSpPr>
            <p:sp>
              <p:nvSpPr>
                <p:cNvPr id="379" name="Rounded Rectangle 378">
                  <a:extLst>
                    <a:ext uri="{FF2B5EF4-FFF2-40B4-BE49-F238E27FC236}">
                      <a16:creationId xmlns:a16="http://schemas.microsoft.com/office/drawing/2014/main" id="{2E7BFECB-70FA-7F47-80F2-805C0314D392}"/>
                    </a:ext>
                  </a:extLst>
                </p:cNvPr>
                <p:cNvSpPr/>
                <p:nvPr/>
              </p:nvSpPr>
              <p:spPr>
                <a:xfrm>
                  <a:off x="3211452" y="2874384"/>
                  <a:ext cx="1466613" cy="1204068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163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A14FF517-2E12-FC47-882D-2E8C59A93BBB}"/>
                    </a:ext>
                  </a:extLst>
                </p:cNvPr>
                <p:cNvGrpSpPr/>
                <p:nvPr/>
              </p:nvGrpSpPr>
              <p:grpSpPr>
                <a:xfrm>
                  <a:off x="3412005" y="3198852"/>
                  <a:ext cx="1161942" cy="528322"/>
                  <a:chOff x="3412005" y="3198852"/>
                  <a:chExt cx="1161942" cy="528322"/>
                </a:xfrm>
              </p:grpSpPr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2E0EFF5E-6202-DA47-8AD7-65046C1735C1}"/>
                      </a:ext>
                    </a:extLst>
                  </p:cNvPr>
                  <p:cNvGrpSpPr/>
                  <p:nvPr/>
                </p:nvGrpSpPr>
                <p:grpSpPr>
                  <a:xfrm>
                    <a:off x="3412005" y="3198852"/>
                    <a:ext cx="1128558" cy="528322"/>
                    <a:chOff x="1332999" y="4174190"/>
                    <a:chExt cx="1175252" cy="550180"/>
                  </a:xfrm>
                </p:grpSpPr>
                <p:grpSp>
                  <p:nvGrpSpPr>
                    <p:cNvPr id="383" name="Group 382">
                      <a:extLst>
                        <a:ext uri="{FF2B5EF4-FFF2-40B4-BE49-F238E27FC236}">
                          <a16:creationId xmlns:a16="http://schemas.microsoft.com/office/drawing/2014/main" id="{90112E02-8E4D-764B-81E5-B5AE434160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7787" y="4431167"/>
                      <a:ext cx="360464" cy="69048"/>
                      <a:chOff x="4793112" y="4167661"/>
                      <a:chExt cx="360464" cy="69048"/>
                    </a:xfrm>
                  </p:grpSpPr>
                  <p:cxnSp>
                    <p:nvCxnSpPr>
                      <p:cNvPr id="394" name="Straight Connector 393">
                        <a:extLst>
                          <a:ext uri="{FF2B5EF4-FFF2-40B4-BE49-F238E27FC236}">
                            <a16:creationId xmlns:a16="http://schemas.microsoft.com/office/drawing/2014/main" id="{0F5DE70C-DCDB-9047-8B2D-0972443A5BD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793112" y="4202185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5" name="Flowchart: Connector 11">
                        <a:extLst>
                          <a:ext uri="{FF2B5EF4-FFF2-40B4-BE49-F238E27FC236}">
                            <a16:creationId xmlns:a16="http://schemas.microsoft.com/office/drawing/2014/main" id="{2632382D-A056-FD43-AD2C-A7F8EA183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4528" y="4167661"/>
                        <a:ext cx="69048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4" name="Group 383">
                      <a:extLst>
                        <a:ext uri="{FF2B5EF4-FFF2-40B4-BE49-F238E27FC236}">
                          <a16:creationId xmlns:a16="http://schemas.microsoft.com/office/drawing/2014/main" id="{DC6B394D-4AC6-4D4B-9472-BE87C07F22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3740" y="4250347"/>
                      <a:ext cx="414294" cy="69048"/>
                      <a:chOff x="3838217" y="3992220"/>
                      <a:chExt cx="414294" cy="69048"/>
                    </a:xfrm>
                  </p:grpSpPr>
                  <p:cxnSp>
                    <p:nvCxnSpPr>
                      <p:cNvPr id="392" name="Straight Connector 391">
                        <a:extLst>
                          <a:ext uri="{FF2B5EF4-FFF2-40B4-BE49-F238E27FC236}">
                            <a16:creationId xmlns:a16="http://schemas.microsoft.com/office/drawing/2014/main" id="{7430DEA5-979B-1E4D-8B44-1B147801909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026731"/>
                        <a:ext cx="345245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3" name="Flowchart: Connector 8">
                        <a:extLst>
                          <a:ext uri="{FF2B5EF4-FFF2-40B4-BE49-F238E27FC236}">
                            <a16:creationId xmlns:a16="http://schemas.microsoft.com/office/drawing/2014/main" id="{E95AB8CB-F0A3-7D42-88D4-8FD7C5BFF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217" y="3992220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5" name="Group 384">
                      <a:extLst>
                        <a:ext uri="{FF2B5EF4-FFF2-40B4-BE49-F238E27FC236}">
                          <a16:creationId xmlns:a16="http://schemas.microsoft.com/office/drawing/2014/main" id="{1C6DFE12-5613-F64E-9744-3B5530C3E6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41169" y="4431167"/>
                      <a:ext cx="406864" cy="69048"/>
                      <a:chOff x="3845646" y="4269682"/>
                      <a:chExt cx="406864" cy="69048"/>
                    </a:xfrm>
                  </p:grpSpPr>
                  <p:cxnSp>
                    <p:nvCxnSpPr>
                      <p:cNvPr id="390" name="Straight Connector 389">
                        <a:extLst>
                          <a:ext uri="{FF2B5EF4-FFF2-40B4-BE49-F238E27FC236}">
                            <a16:creationId xmlns:a16="http://schemas.microsoft.com/office/drawing/2014/main" id="{5923A7B9-B94E-A848-A136-F6DE99FC773A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304207"/>
                        <a:ext cx="345244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1" name="Flowchart: Connector 9">
                        <a:extLst>
                          <a:ext uri="{FF2B5EF4-FFF2-40B4-BE49-F238E27FC236}">
                            <a16:creationId xmlns:a16="http://schemas.microsoft.com/office/drawing/2014/main" id="{4B77B613-2F03-6E4A-AD34-B8504D2382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6" y="4269682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6" name="Group 385">
                      <a:extLst>
                        <a:ext uri="{FF2B5EF4-FFF2-40B4-BE49-F238E27FC236}">
                          <a16:creationId xmlns:a16="http://schemas.microsoft.com/office/drawing/2014/main" id="{C0A2E64F-6546-F042-811A-622AC14A99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2999" y="4593843"/>
                      <a:ext cx="390964" cy="69048"/>
                      <a:chOff x="3845645" y="4571954"/>
                      <a:chExt cx="390964" cy="69048"/>
                    </a:xfrm>
                  </p:grpSpPr>
                  <p:sp>
                    <p:nvSpPr>
                      <p:cNvPr id="388" name="Flowchart: Connector 9">
                        <a:extLst>
                          <a:ext uri="{FF2B5EF4-FFF2-40B4-BE49-F238E27FC236}">
                            <a16:creationId xmlns:a16="http://schemas.microsoft.com/office/drawing/2014/main" id="{CFB88838-9CFC-BE4E-998E-9F66DC0987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5" y="4571954"/>
                        <a:ext cx="69047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389" name="Straight Connector 388">
                        <a:extLst>
                          <a:ext uri="{FF2B5EF4-FFF2-40B4-BE49-F238E27FC236}">
                            <a16:creationId xmlns:a16="http://schemas.microsoft.com/office/drawing/2014/main" id="{38D784D0-9C48-EA4C-9B1D-0EDF227F3BA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891367" y="4615548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87" name="Oval 386">
                      <a:extLst>
                        <a:ext uri="{FF2B5EF4-FFF2-40B4-BE49-F238E27FC236}">
                          <a16:creationId xmlns:a16="http://schemas.microsoft.com/office/drawing/2014/main" id="{B9309423-001F-EC4B-A985-B4DEBFFAD9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0303" y="4174190"/>
                      <a:ext cx="550179" cy="550180"/>
                    </a:xfrm>
                    <a:prstGeom prst="ellipse">
                      <a:avLst/>
                    </a:prstGeom>
                    <a:solidFill>
                      <a:srgbClr val="D3DBD5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1761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22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0169CB78-9A64-3943-AAF8-0F621B786C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94179" y="3310909"/>
                    <a:ext cx="879768" cy="3294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54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MAJ</a:t>
                    </a:r>
                  </a:p>
                </p:txBody>
              </p:sp>
            </p:grp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253C3A41-5E8D-9945-B93A-5F07E7684541}"/>
                    </a:ext>
                  </a:extLst>
                </p:cNvPr>
                <p:cNvSpPr/>
                <p:nvPr/>
              </p:nvSpPr>
              <p:spPr>
                <a:xfrm>
                  <a:off x="3226497" y="4084496"/>
                  <a:ext cx="156324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MAJ/NOT logic</a:t>
                  </a:r>
                </a:p>
              </p:txBody>
            </p:sp>
          </p:grp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D2DF1CC8-CF8C-4941-8135-FD7570C97FD7}"/>
                  </a:ext>
                </a:extLst>
              </p:cNvPr>
              <p:cNvSpPr/>
              <p:nvPr/>
            </p:nvSpPr>
            <p:spPr>
              <a:xfrm>
                <a:off x="2785694" y="1974313"/>
                <a:ext cx="14439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Step 1: Generate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MAJ logic</a:t>
                </a:r>
              </a:p>
            </p:txBody>
          </p:sp>
        </p:grpSp>
        <p:sp>
          <p:nvSpPr>
            <p:cNvPr id="534" name="Right Arrow 533">
              <a:extLst>
                <a:ext uri="{FF2B5EF4-FFF2-40B4-BE49-F238E27FC236}">
                  <a16:creationId xmlns:a16="http://schemas.microsoft.com/office/drawing/2014/main" id="{444D3331-2F50-DA42-AB1E-B39351D5CBEF}"/>
                </a:ext>
              </a:extLst>
            </p:cNvPr>
            <p:cNvSpPr/>
            <p:nvPr/>
          </p:nvSpPr>
          <p:spPr>
            <a:xfrm>
              <a:off x="2307434" y="2619261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/>
              <p:nvPr/>
            </p:nvSpPr>
            <p:spPr>
              <a:xfrm>
                <a:off x="4548574" y="3029879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574" y="3029879"/>
                <a:ext cx="1559686" cy="338554"/>
              </a:xfrm>
              <a:prstGeom prst="rect">
                <a:avLst/>
              </a:prstGeom>
              <a:blipFill>
                <a:blip r:embed="rId4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12060"/>
                  </p:ext>
                </p:extLst>
              </p:nvPr>
            </p:nvGraphicFramePr>
            <p:xfrm>
              <a:off x="6446659" y="1583134"/>
              <a:ext cx="2479168" cy="5741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3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𝑃𝑟𝑜𝑔𝑟𝑎𝑚</m:t>
                                </m:r>
                              </m:oMath>
                            </m:oMathPara>
                          </a14:m>
                          <a:endParaRPr lang="en-US" sz="1300" b="0" dirty="0"/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𝑃𝑟𝑜𝑔𝑟𝑎𝑚</m:t>
                                </m:r>
                              </m:oMath>
                            </m:oMathPara>
                          </a14:m>
                          <a:endParaRPr lang="en-US" sz="13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12060"/>
                  </p:ext>
                </p:extLst>
              </p:nvPr>
            </p:nvGraphicFramePr>
            <p:xfrm>
              <a:off x="6446659" y="1583134"/>
              <a:ext cx="2479168" cy="5741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287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T w="12700" cmpd="sng">
                          <a:noFill/>
                        </a:lnT>
                        <a:blipFill>
                          <a:blip r:embed="rId5"/>
                          <a:stretch>
                            <a:fillRect r="-103093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287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0" marB="0">
                        <a:lnL w="12700" cmpd="sng">
                          <a:noFill/>
                        </a:lnL>
                        <a:lnB w="12700" cmpd="sng">
                          <a:noFill/>
                        </a:lnB>
                        <a:blipFill>
                          <a:blip r:embed="rId5"/>
                          <a:stretch>
                            <a:fillRect t="-100000" r="-103093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0" marB="0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36" name="Group 535">
            <a:extLst>
              <a:ext uri="{FF2B5EF4-FFF2-40B4-BE49-F238E27FC236}">
                <a16:creationId xmlns:a16="http://schemas.microsoft.com/office/drawing/2014/main" id="{2560DD54-9826-2C47-AB02-2D240A0B9D80}"/>
              </a:ext>
            </a:extLst>
          </p:cNvPr>
          <p:cNvGrpSpPr/>
          <p:nvPr/>
        </p:nvGrpSpPr>
        <p:grpSpPr>
          <a:xfrm>
            <a:off x="6427968" y="1254721"/>
            <a:ext cx="2581861" cy="876925"/>
            <a:chOff x="6398771" y="1855706"/>
            <a:chExt cx="2581861" cy="876925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F418A7D-059D-6D42-81F6-DBE7E7D21647}"/>
                </a:ext>
              </a:extLst>
            </p:cNvPr>
            <p:cNvGrpSpPr/>
            <p:nvPr/>
          </p:nvGrpSpPr>
          <p:grpSpPr>
            <a:xfrm>
              <a:off x="7799060" y="2499642"/>
              <a:ext cx="981071" cy="194415"/>
              <a:chOff x="8915995" y="2957417"/>
              <a:chExt cx="981071" cy="19441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C992AC50-DC13-E74F-88D1-7802744C36A9}"/>
                  </a:ext>
                </a:extLst>
              </p:cNvPr>
              <p:cNvSpPr/>
              <p:nvPr/>
            </p:nvSpPr>
            <p:spPr>
              <a:xfrm>
                <a:off x="8915995" y="2960414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80906D0-E127-714F-9EEF-4E0EBC42F894}"/>
                  </a:ext>
                </a:extLst>
              </p:cNvPr>
              <p:cNvSpPr/>
              <p:nvPr/>
            </p:nvSpPr>
            <p:spPr>
              <a:xfrm>
                <a:off x="9115367" y="2960414"/>
                <a:ext cx="193681" cy="181779"/>
              </a:xfrm>
              <a:prstGeom prst="rect">
                <a:avLst/>
              </a:prstGeom>
              <a:solidFill>
                <a:srgbClr val="FFF5C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73B4CC9-DBE2-9A44-A34E-CCAD535F3A01}"/>
                  </a:ext>
                </a:extLst>
              </p:cNvPr>
              <p:cNvSpPr/>
              <p:nvPr/>
            </p:nvSpPr>
            <p:spPr>
              <a:xfrm>
                <a:off x="9302399" y="2958834"/>
                <a:ext cx="193681" cy="181779"/>
              </a:xfrm>
              <a:prstGeom prst="rect">
                <a:avLst/>
              </a:prstGeom>
              <a:solidFill>
                <a:srgbClr val="CCD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FD7D0DC0-81B9-D944-BADC-40C28F06EC59}"/>
                  </a:ext>
                </a:extLst>
              </p:cNvPr>
              <p:cNvSpPr/>
              <p:nvPr/>
            </p:nvSpPr>
            <p:spPr>
              <a:xfrm>
                <a:off x="9498287" y="2957417"/>
                <a:ext cx="193681" cy="181779"/>
              </a:xfrm>
              <a:prstGeom prst="rect">
                <a:avLst/>
              </a:prstGeom>
              <a:solidFill>
                <a:srgbClr val="A8D4A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2BB41B32-4625-3E4E-879F-E44646621104}"/>
                  </a:ext>
                </a:extLst>
              </p:cNvPr>
              <p:cNvSpPr/>
              <p:nvPr/>
            </p:nvSpPr>
            <p:spPr>
              <a:xfrm>
                <a:off x="9695138" y="2958836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B16A6573-C63A-604E-BCF7-11033B6B437F}"/>
                  </a:ext>
                </a:extLst>
              </p:cNvPr>
              <p:cNvSpPr/>
              <p:nvPr/>
            </p:nvSpPr>
            <p:spPr>
              <a:xfrm>
                <a:off x="8924556" y="2970053"/>
                <a:ext cx="972510" cy="18177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24" name="Alternate Process 323">
              <a:extLst>
                <a:ext uri="{FF2B5EF4-FFF2-40B4-BE49-F238E27FC236}">
                  <a16:creationId xmlns:a16="http://schemas.microsoft.com/office/drawing/2014/main" id="{38133FEE-43AB-C44A-8F12-40B52477EF96}"/>
                </a:ext>
              </a:extLst>
            </p:cNvPr>
            <p:cNvSpPr/>
            <p:nvPr/>
          </p:nvSpPr>
          <p:spPr>
            <a:xfrm>
              <a:off x="6413697" y="2171484"/>
              <a:ext cx="2507323" cy="561147"/>
            </a:xfrm>
            <a:prstGeom prst="flowChartAlternateProcess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348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</a:br>
              <a:endParaRPr kumimoji="0" lang="en-US" sz="1348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/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New SIMDRAM </a:t>
                  </a:r>
                  <a14:m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559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</p:txBody>
            </p:sp>
          </mc:Choice>
          <mc:Fallback xmlns="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/>
              <p:nvPr/>
            </p:nvSpPr>
            <p:spPr>
              <a:xfrm>
                <a:off x="5062752" y="5549825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752" y="5549825"/>
                <a:ext cx="1559686" cy="338554"/>
              </a:xfrm>
              <a:prstGeom prst="rect">
                <a:avLst/>
              </a:prstGeom>
              <a:blipFill>
                <a:blip r:embed="rId7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06811C-171B-4611-AB6B-2B4CD0FA9F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59" grpId="0" animBg="1"/>
      <p:bldP spid="159" grpId="1" animBg="1"/>
      <p:bldP spid="157" grpId="0" animBg="1"/>
      <p:bldP spid="15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30B2D58-2A17-434F-BBBC-BB9D99F62F4D}"/>
              </a:ext>
            </a:extLst>
          </p:cNvPr>
          <p:cNvSpPr txBox="1">
            <a:spLocks/>
          </p:cNvSpPr>
          <p:nvPr/>
        </p:nvSpPr>
        <p:spPr>
          <a:xfrm>
            <a:off x="0" y="30954"/>
            <a:ext cx="9214592" cy="74019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tx1"/>
                </a:solidFill>
                <a:cs typeface="Arial" panose="020B0604020202020204" pitchFamily="34" charset="0"/>
              </a:rPr>
              <a:t>Step 1: Naive MAJ/NOT Implementation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631F88-4802-2044-8CE6-FFC2947DAE37}"/>
              </a:ext>
            </a:extLst>
          </p:cNvPr>
          <p:cNvGrpSpPr/>
          <p:nvPr/>
        </p:nvGrpSpPr>
        <p:grpSpPr>
          <a:xfrm>
            <a:off x="122147" y="3004701"/>
            <a:ext cx="3776580" cy="2191573"/>
            <a:chOff x="122147" y="3004701"/>
            <a:chExt cx="3776580" cy="2191573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ACE92A1-32EF-724C-A246-88BE947296D1}"/>
                </a:ext>
              </a:extLst>
            </p:cNvPr>
            <p:cNvSpPr/>
            <p:nvPr/>
          </p:nvSpPr>
          <p:spPr>
            <a:xfrm>
              <a:off x="122147" y="3004701"/>
              <a:ext cx="3776580" cy="21915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421F80-4D5C-E547-AA24-E9715E242F36}"/>
                </a:ext>
              </a:extLst>
            </p:cNvPr>
            <p:cNvGrpSpPr/>
            <p:nvPr/>
          </p:nvGrpSpPr>
          <p:grpSpPr>
            <a:xfrm>
              <a:off x="328520" y="3198153"/>
              <a:ext cx="3522317" cy="1726681"/>
              <a:chOff x="2212339" y="2855364"/>
              <a:chExt cx="2672853" cy="131026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F66BD08-4743-7647-9299-6C6B32227F5F}"/>
                  </a:ext>
                </a:extLst>
              </p:cNvPr>
              <p:cNvGrpSpPr/>
              <p:nvPr/>
            </p:nvGrpSpPr>
            <p:grpSpPr>
              <a:xfrm>
                <a:off x="2488643" y="2935943"/>
                <a:ext cx="1235746" cy="391038"/>
                <a:chOff x="2411760" y="3068960"/>
                <a:chExt cx="6065150" cy="1584176"/>
              </a:xfrm>
              <a:solidFill>
                <a:schemeClr val="tx1"/>
              </a:solidFill>
            </p:grpSpPr>
            <p:sp>
              <p:nvSpPr>
                <p:cNvPr id="42" name="Flowchart: Delay 3">
                  <a:extLst>
                    <a:ext uri="{FF2B5EF4-FFF2-40B4-BE49-F238E27FC236}">
                      <a16:creationId xmlns:a16="http://schemas.microsoft.com/office/drawing/2014/main" id="{3EF6618A-745E-F645-994E-BC726ED219F9}"/>
                    </a:ext>
                  </a:extLst>
                </p:cNvPr>
                <p:cNvSpPr/>
                <p:nvPr/>
              </p:nvSpPr>
              <p:spPr>
                <a:xfrm>
                  <a:off x="3707904" y="3068960"/>
                  <a:ext cx="1728192" cy="1584176"/>
                </a:xfrm>
                <a:prstGeom prst="flowChartDelay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3303599-DAB0-4B47-983E-F2CB112513EF}"/>
                    </a:ext>
                  </a:extLst>
                </p:cNvPr>
                <p:cNvCxnSpPr/>
                <p:nvPr/>
              </p:nvCxnSpPr>
              <p:spPr>
                <a:xfrm flipH="1">
                  <a:off x="2627784" y="3284984"/>
                  <a:ext cx="108012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D4A3CA96-4AC6-4242-A87D-4C36EE48AFB8}"/>
                    </a:ext>
                  </a:extLst>
                </p:cNvPr>
                <p:cNvCxnSpPr/>
                <p:nvPr/>
              </p:nvCxnSpPr>
              <p:spPr>
                <a:xfrm flipH="1">
                  <a:off x="2627784" y="4437112"/>
                  <a:ext cx="108012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9ABFD06-973A-1143-93D9-1FB48F059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36099" y="3838796"/>
                  <a:ext cx="3040811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46" name="Flowchart: Connector 8">
                  <a:extLst>
                    <a:ext uri="{FF2B5EF4-FFF2-40B4-BE49-F238E27FC236}">
                      <a16:creationId xmlns:a16="http://schemas.microsoft.com/office/drawing/2014/main" id="{9C124AF8-74A0-5745-BD22-07AA78547533}"/>
                    </a:ext>
                  </a:extLst>
                </p:cNvPr>
                <p:cNvSpPr/>
                <p:nvPr/>
              </p:nvSpPr>
              <p:spPr>
                <a:xfrm>
                  <a:off x="2411760" y="3176972"/>
                  <a:ext cx="216024" cy="216024"/>
                </a:xfrm>
                <a:prstGeom prst="flowChartConnector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7" name="Flowchart: Connector 9">
                  <a:extLst>
                    <a:ext uri="{FF2B5EF4-FFF2-40B4-BE49-F238E27FC236}">
                      <a16:creationId xmlns:a16="http://schemas.microsoft.com/office/drawing/2014/main" id="{46BE5CC8-3895-5049-856E-CA3EE120540A}"/>
                    </a:ext>
                  </a:extLst>
                </p:cNvPr>
                <p:cNvSpPr/>
                <p:nvPr/>
              </p:nvSpPr>
              <p:spPr>
                <a:xfrm>
                  <a:off x="2435000" y="4329100"/>
                  <a:ext cx="216024" cy="216024"/>
                </a:xfrm>
                <a:prstGeom prst="flowChartConnector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168E7E8-84F8-3A46-BE5D-5E1DEA2DF7D5}"/>
                  </a:ext>
                </a:extLst>
              </p:cNvPr>
              <p:cNvGrpSpPr/>
              <p:nvPr/>
            </p:nvGrpSpPr>
            <p:grpSpPr>
              <a:xfrm>
                <a:off x="2515384" y="3690824"/>
                <a:ext cx="1457426" cy="391038"/>
                <a:chOff x="-636961" y="3068958"/>
                <a:chExt cx="7153177" cy="1584176"/>
              </a:xfrm>
              <a:solidFill>
                <a:schemeClr val="tx1"/>
              </a:solidFill>
            </p:grpSpPr>
            <p:sp>
              <p:nvSpPr>
                <p:cNvPr id="39" name="Flowchart: Delay 3">
                  <a:extLst>
                    <a:ext uri="{FF2B5EF4-FFF2-40B4-BE49-F238E27FC236}">
                      <a16:creationId xmlns:a16="http://schemas.microsoft.com/office/drawing/2014/main" id="{576A352F-3416-6C47-9375-3AFCAE135CE4}"/>
                    </a:ext>
                  </a:extLst>
                </p:cNvPr>
                <p:cNvSpPr/>
                <p:nvPr/>
              </p:nvSpPr>
              <p:spPr>
                <a:xfrm>
                  <a:off x="3707903" y="3068958"/>
                  <a:ext cx="1728193" cy="1584176"/>
                </a:xfrm>
                <a:prstGeom prst="flowChartDelay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4B5856F-14EB-9E4A-AA86-60577A29B2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636961" y="4437111"/>
                  <a:ext cx="4344865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FBB31B7-529A-BF47-9700-58916A9CA2C5}"/>
                    </a:ext>
                  </a:extLst>
                </p:cNvPr>
                <p:cNvCxnSpPr/>
                <p:nvPr/>
              </p:nvCxnSpPr>
              <p:spPr>
                <a:xfrm flipH="1">
                  <a:off x="5436096" y="3838795"/>
                  <a:ext cx="108012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BFFD0DC-BD42-AF45-9A61-27F8C39E30D6}"/>
                  </a:ext>
                </a:extLst>
              </p:cNvPr>
              <p:cNvSpPr/>
              <p:nvPr/>
            </p:nvSpPr>
            <p:spPr>
              <a:xfrm>
                <a:off x="2222769" y="2855364"/>
                <a:ext cx="241093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A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FBCCEC6-CC3B-2B4C-BB4E-02916A77B0ED}"/>
                  </a:ext>
                </a:extLst>
              </p:cNvPr>
              <p:cNvSpPr/>
              <p:nvPr/>
            </p:nvSpPr>
            <p:spPr>
              <a:xfrm>
                <a:off x="2222218" y="3144794"/>
                <a:ext cx="248392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B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DAC76EE-17A8-EB4E-9376-1B15BB3E0677}"/>
                  </a:ext>
                </a:extLst>
              </p:cNvPr>
              <p:cNvGrpSpPr/>
              <p:nvPr/>
            </p:nvGrpSpPr>
            <p:grpSpPr>
              <a:xfrm>
                <a:off x="2598677" y="3553072"/>
                <a:ext cx="792250" cy="386595"/>
                <a:chOff x="2627784" y="3086962"/>
                <a:chExt cx="3888432" cy="1566174"/>
              </a:xfrm>
              <a:solidFill>
                <a:schemeClr val="tx1"/>
              </a:solidFill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0647005A-026C-7540-88D5-1D82211A23EA}"/>
                    </a:ext>
                  </a:extLst>
                </p:cNvPr>
                <p:cNvCxnSpPr/>
                <p:nvPr/>
              </p:nvCxnSpPr>
              <p:spPr>
                <a:xfrm flipH="1">
                  <a:off x="2627784" y="3284984"/>
                  <a:ext cx="108012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E323B84-91BE-0E4B-B01D-0F197B04E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59829" y="4437113"/>
                  <a:ext cx="648074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A0F773D-0C65-E64E-9865-C69AB7C57495}"/>
                    </a:ext>
                  </a:extLst>
                </p:cNvPr>
                <p:cNvCxnSpPr/>
                <p:nvPr/>
              </p:nvCxnSpPr>
              <p:spPr>
                <a:xfrm flipH="1">
                  <a:off x="5436096" y="3838795"/>
                  <a:ext cx="108012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Flowchart: Stored Data 4">
                  <a:extLst>
                    <a:ext uri="{FF2B5EF4-FFF2-40B4-BE49-F238E27FC236}">
                      <a16:creationId xmlns:a16="http://schemas.microsoft.com/office/drawing/2014/main" id="{7F319A6A-D9BA-FA41-83F3-06A1D1F0340F}"/>
                    </a:ext>
                  </a:extLst>
                </p:cNvPr>
                <p:cNvSpPr/>
                <p:nvPr/>
              </p:nvSpPr>
              <p:spPr>
                <a:xfrm rot="10800000">
                  <a:off x="3491880" y="3086962"/>
                  <a:ext cx="1944216" cy="1566174"/>
                </a:xfrm>
                <a:prstGeom prst="flowChartOnlineStorag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34F956E-51CB-184A-9BBD-60A4F3E62575}"/>
                  </a:ext>
                </a:extLst>
              </p:cNvPr>
              <p:cNvCxnSpPr/>
              <p:nvPr/>
            </p:nvCxnSpPr>
            <p:spPr>
              <a:xfrm>
                <a:off x="2611686" y="2982600"/>
                <a:ext cx="0" cy="62877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EEF7843-77F2-8749-8D0E-C23EEDF88067}"/>
                  </a:ext>
                </a:extLst>
              </p:cNvPr>
              <p:cNvCxnSpPr/>
              <p:nvPr/>
            </p:nvCxnSpPr>
            <p:spPr>
              <a:xfrm>
                <a:off x="2686704" y="3265185"/>
                <a:ext cx="0" cy="62877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lowchart: Connector 9">
                <a:extLst>
                  <a:ext uri="{FF2B5EF4-FFF2-40B4-BE49-F238E27FC236}">
                    <a16:creationId xmlns:a16="http://schemas.microsoft.com/office/drawing/2014/main" id="{D463951D-CF54-5A4E-877D-A5F5A0A86FDC}"/>
                  </a:ext>
                </a:extLst>
              </p:cNvPr>
              <p:cNvSpPr/>
              <p:nvPr/>
            </p:nvSpPr>
            <p:spPr>
              <a:xfrm>
                <a:off x="2493377" y="4001878"/>
                <a:ext cx="44014" cy="53323"/>
              </a:xfrm>
              <a:prstGeom prst="flowChartConnector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3F374C-1C3B-6B48-94CE-8C0A63A29729}"/>
                  </a:ext>
                </a:extLst>
              </p:cNvPr>
              <p:cNvSpPr/>
              <p:nvPr/>
            </p:nvSpPr>
            <p:spPr>
              <a:xfrm>
                <a:off x="2212339" y="3908722"/>
                <a:ext cx="323810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C</a:t>
                </a:r>
                <a:r>
                  <a:rPr kumimoji="0" lang="en-US" sz="16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in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9F7550D-3A9D-B64C-8A6A-C85F5D8C2E1B}"/>
                  </a:ext>
                </a:extLst>
              </p:cNvPr>
              <p:cNvGrpSpPr/>
              <p:nvPr/>
            </p:nvGrpSpPr>
            <p:grpSpPr>
              <a:xfrm>
                <a:off x="3710100" y="3549234"/>
                <a:ext cx="792250" cy="386595"/>
                <a:chOff x="2627784" y="3086962"/>
                <a:chExt cx="3888432" cy="1566174"/>
              </a:xfrm>
              <a:solidFill>
                <a:schemeClr val="tx1"/>
              </a:solidFill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1BE8905-92C7-C044-ACC1-399CB9511AF1}"/>
                    </a:ext>
                  </a:extLst>
                </p:cNvPr>
                <p:cNvCxnSpPr/>
                <p:nvPr/>
              </p:nvCxnSpPr>
              <p:spPr>
                <a:xfrm flipH="1">
                  <a:off x="2627784" y="3284984"/>
                  <a:ext cx="108012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4FC42D8-DC62-F84C-86C5-E75C3E149C55}"/>
                    </a:ext>
                  </a:extLst>
                </p:cNvPr>
                <p:cNvCxnSpPr/>
                <p:nvPr/>
              </p:nvCxnSpPr>
              <p:spPr>
                <a:xfrm flipH="1">
                  <a:off x="5436096" y="3838795"/>
                  <a:ext cx="1080120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Flowchart: Stored Data 4">
                  <a:extLst>
                    <a:ext uri="{FF2B5EF4-FFF2-40B4-BE49-F238E27FC236}">
                      <a16:creationId xmlns:a16="http://schemas.microsoft.com/office/drawing/2014/main" id="{24032D3E-657D-284D-A5C7-664973E7FEA3}"/>
                    </a:ext>
                  </a:extLst>
                </p:cNvPr>
                <p:cNvSpPr/>
                <p:nvPr/>
              </p:nvSpPr>
              <p:spPr>
                <a:xfrm rot="10800000">
                  <a:off x="3491880" y="3086962"/>
                  <a:ext cx="1944216" cy="1566174"/>
                </a:xfrm>
                <a:prstGeom prst="flowChartOnlineStorag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B21C9DF-4125-9845-80E2-1971747F88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7244" y="3129719"/>
                <a:ext cx="0" cy="475539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lowchart: Connector 11">
                <a:extLst>
                  <a:ext uri="{FF2B5EF4-FFF2-40B4-BE49-F238E27FC236}">
                    <a16:creationId xmlns:a16="http://schemas.microsoft.com/office/drawing/2014/main" id="{12CFBC80-4C07-2349-BF30-8ED9DFED2D87}"/>
                  </a:ext>
                </a:extLst>
              </p:cNvPr>
              <p:cNvSpPr/>
              <p:nvPr/>
            </p:nvSpPr>
            <p:spPr>
              <a:xfrm>
                <a:off x="4482327" y="3708155"/>
                <a:ext cx="44014" cy="53323"/>
              </a:xfrm>
              <a:prstGeom prst="flowChartConnector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8EAFEE2-A72D-BE4F-9217-5A43692B7B22}"/>
                  </a:ext>
                </a:extLst>
              </p:cNvPr>
              <p:cNvSpPr/>
              <p:nvPr/>
            </p:nvSpPr>
            <p:spPr>
              <a:xfrm>
                <a:off x="4497983" y="3591222"/>
                <a:ext cx="387209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C</a:t>
                </a:r>
                <a:r>
                  <a:rPr kumimoji="0" lang="en-US" sz="16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out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7072F157-E7D0-8143-BC92-340003694677}"/>
              </a:ext>
            </a:extLst>
          </p:cNvPr>
          <p:cNvSpPr/>
          <p:nvPr/>
        </p:nvSpPr>
        <p:spPr>
          <a:xfrm>
            <a:off x="4025317" y="3811186"/>
            <a:ext cx="1095605" cy="626671"/>
          </a:xfrm>
          <a:prstGeom prst="rightArrow">
            <a:avLst/>
          </a:prstGeom>
          <a:solidFill>
            <a:srgbClr val="F9DED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Part 1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40F2B9A-6875-154D-9329-2F6A88F67F3D}"/>
              </a:ext>
            </a:extLst>
          </p:cNvPr>
          <p:cNvGrpSpPr/>
          <p:nvPr/>
        </p:nvGrpSpPr>
        <p:grpSpPr>
          <a:xfrm>
            <a:off x="5202021" y="3002181"/>
            <a:ext cx="3776580" cy="2191573"/>
            <a:chOff x="5223647" y="3181288"/>
            <a:chExt cx="3776580" cy="2191573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5ED81BD-D839-6A49-A4A9-FDF81C06C9A2}"/>
                </a:ext>
              </a:extLst>
            </p:cNvPr>
            <p:cNvSpPr/>
            <p:nvPr/>
          </p:nvSpPr>
          <p:spPr>
            <a:xfrm>
              <a:off x="5223647" y="3181288"/>
              <a:ext cx="3776580" cy="219157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4AE1E7-70D8-A646-83D7-18860E4EA9F8}"/>
                </a:ext>
              </a:extLst>
            </p:cNvPr>
            <p:cNvGrpSpPr/>
            <p:nvPr/>
          </p:nvGrpSpPr>
          <p:grpSpPr>
            <a:xfrm>
              <a:off x="5368698" y="3568814"/>
              <a:ext cx="3568290" cy="1726681"/>
              <a:chOff x="2212339" y="2855364"/>
              <a:chExt cx="2707738" cy="1310264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D8A13BD-AA9E-824C-882D-B6C3B38E7DEC}"/>
                  </a:ext>
                </a:extLst>
              </p:cNvPr>
              <p:cNvGrpSpPr/>
              <p:nvPr/>
            </p:nvGrpSpPr>
            <p:grpSpPr>
              <a:xfrm>
                <a:off x="2488643" y="2925371"/>
                <a:ext cx="1253753" cy="388572"/>
                <a:chOff x="2411760" y="3026130"/>
                <a:chExt cx="6153531" cy="1574185"/>
              </a:xfrm>
              <a:solidFill>
                <a:schemeClr val="tx1"/>
              </a:solidFill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04DFD8B-ED9E-9940-AB42-9D9BA2C189A5}"/>
                    </a:ext>
                  </a:extLst>
                </p:cNvPr>
                <p:cNvCxnSpPr/>
                <p:nvPr/>
              </p:nvCxnSpPr>
              <p:spPr>
                <a:xfrm flipH="1">
                  <a:off x="2627784" y="3284984"/>
                  <a:ext cx="108012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0CDCFAD-45F9-1F4E-B02B-C36D849B40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27784" y="4437112"/>
                  <a:ext cx="1362245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12097591-96BF-D740-ACBB-1F27A3BF6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59992" y="3838795"/>
                  <a:ext cx="3205299" cy="9441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76" name="Flowchart: Connector 8">
                  <a:extLst>
                    <a:ext uri="{FF2B5EF4-FFF2-40B4-BE49-F238E27FC236}">
                      <a16:creationId xmlns:a16="http://schemas.microsoft.com/office/drawing/2014/main" id="{3F4F1BC5-8AB8-1444-8FBB-3F6252C0D160}"/>
                    </a:ext>
                  </a:extLst>
                </p:cNvPr>
                <p:cNvSpPr/>
                <p:nvPr/>
              </p:nvSpPr>
              <p:spPr>
                <a:xfrm>
                  <a:off x="2411760" y="3176972"/>
                  <a:ext cx="216024" cy="216024"/>
                </a:xfrm>
                <a:prstGeom prst="flowChartConnector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7" name="Flowchart: Connector 9">
                  <a:extLst>
                    <a:ext uri="{FF2B5EF4-FFF2-40B4-BE49-F238E27FC236}">
                      <a16:creationId xmlns:a16="http://schemas.microsoft.com/office/drawing/2014/main" id="{7ADF2832-0C24-3A4E-89E7-A8703F97CCD6}"/>
                    </a:ext>
                  </a:extLst>
                </p:cNvPr>
                <p:cNvSpPr/>
                <p:nvPr/>
              </p:nvSpPr>
              <p:spPr>
                <a:xfrm>
                  <a:off x="2435000" y="4329100"/>
                  <a:ext cx="216024" cy="216024"/>
                </a:xfrm>
                <a:prstGeom prst="flowChartConnector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2" name="Flowchart: Delay 3">
                  <a:extLst>
                    <a:ext uri="{FF2B5EF4-FFF2-40B4-BE49-F238E27FC236}">
                      <a16:creationId xmlns:a16="http://schemas.microsoft.com/office/drawing/2014/main" id="{22066A18-FF9A-C047-8891-E8936F620526}"/>
                    </a:ext>
                  </a:extLst>
                </p:cNvPr>
                <p:cNvSpPr/>
                <p:nvPr/>
              </p:nvSpPr>
              <p:spPr>
                <a:xfrm>
                  <a:off x="3463347" y="3026130"/>
                  <a:ext cx="1907143" cy="157418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mbria" panose="02040503050406030204" pitchFamily="18" charset="0"/>
                    </a:rPr>
                    <a:t>MAJ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6AA45F1-8331-DB41-AF95-62027CC3A2EE}"/>
                  </a:ext>
                </a:extLst>
              </p:cNvPr>
              <p:cNvGrpSpPr/>
              <p:nvPr/>
            </p:nvGrpSpPr>
            <p:grpSpPr>
              <a:xfrm>
                <a:off x="2515384" y="3880850"/>
                <a:ext cx="1703140" cy="147687"/>
                <a:chOff x="-636964" y="3838798"/>
                <a:chExt cx="8359176" cy="598312"/>
              </a:xfrm>
              <a:solidFill>
                <a:schemeClr val="tx1"/>
              </a:solidFill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1364167-4D4D-F24A-AA2D-BCDE3B2241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636964" y="4437110"/>
                  <a:ext cx="476786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373AF8A-ADBE-DB49-9F56-40ACDE775FC2}"/>
                    </a:ext>
                  </a:extLst>
                </p:cNvPr>
                <p:cNvCxnSpPr>
                  <a:cxnSpLocks/>
                  <a:stCxn id="80" idx="4"/>
                </p:cNvCxnSpPr>
                <p:nvPr/>
              </p:nvCxnSpPr>
              <p:spPr>
                <a:xfrm flipH="1" flipV="1">
                  <a:off x="5433677" y="3838798"/>
                  <a:ext cx="2288535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BAF4B4-D373-404A-99E1-9E4B2BDBBF47}"/>
                  </a:ext>
                </a:extLst>
              </p:cNvPr>
              <p:cNvSpPr/>
              <p:nvPr/>
            </p:nvSpPr>
            <p:spPr>
              <a:xfrm>
                <a:off x="2227027" y="2855364"/>
                <a:ext cx="232579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5778DE6-4738-5C4C-9968-6B8CD16F4FDE}"/>
                  </a:ext>
                </a:extLst>
              </p:cNvPr>
              <p:cNvSpPr/>
              <p:nvPr/>
            </p:nvSpPr>
            <p:spPr>
              <a:xfrm>
                <a:off x="2222218" y="3144794"/>
                <a:ext cx="248392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B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271F9F4-6A51-3F48-83E4-BECD666F0119}"/>
                  </a:ext>
                </a:extLst>
              </p:cNvPr>
              <p:cNvGrpSpPr/>
              <p:nvPr/>
            </p:nvGrpSpPr>
            <p:grpSpPr>
              <a:xfrm>
                <a:off x="2607028" y="3662023"/>
                <a:ext cx="865946" cy="286338"/>
                <a:chOff x="2668770" y="3528356"/>
                <a:chExt cx="4250134" cy="1160020"/>
              </a:xfrm>
              <a:solidFill>
                <a:schemeClr val="tx1"/>
              </a:solidFill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1FA43C7-634C-904F-BD41-60B2CB032BE9}"/>
                    </a:ext>
                  </a:extLst>
                </p:cNvPr>
                <p:cNvCxnSpPr>
                  <a:cxnSpLocks/>
                  <a:stCxn id="78" idx="1"/>
                </p:cNvCxnSpPr>
                <p:nvPr/>
              </p:nvCxnSpPr>
              <p:spPr>
                <a:xfrm flipH="1" flipV="1">
                  <a:off x="2668770" y="3528356"/>
                  <a:ext cx="934532" cy="3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2595BEB-8BF1-D74F-A515-E2A24F4A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59823" y="4688376"/>
                  <a:ext cx="681121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483AE97E-7E54-DE4E-BA4B-6CC593202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55053" y="3838794"/>
                  <a:ext cx="1763851" cy="9453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D7A9763-3A80-7E40-A7A8-590521F9B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0904" y="3133721"/>
                <a:ext cx="1" cy="531861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2CFD918-98AA-E541-9084-66DDC1E7A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0579" y="3265185"/>
                <a:ext cx="1" cy="68317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lowchart: Connector 9">
                <a:extLst>
                  <a:ext uri="{FF2B5EF4-FFF2-40B4-BE49-F238E27FC236}">
                    <a16:creationId xmlns:a16="http://schemas.microsoft.com/office/drawing/2014/main" id="{4982E9B6-FC81-B84D-AC57-190A0920D2C0}"/>
                  </a:ext>
                </a:extLst>
              </p:cNvPr>
              <p:cNvSpPr/>
              <p:nvPr/>
            </p:nvSpPr>
            <p:spPr>
              <a:xfrm>
                <a:off x="2493377" y="4001878"/>
                <a:ext cx="44014" cy="53323"/>
              </a:xfrm>
              <a:prstGeom prst="flowChartConnector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F6058FC-3389-4249-89CF-4312557F3FFD}"/>
                  </a:ext>
                </a:extLst>
              </p:cNvPr>
              <p:cNvSpPr/>
              <p:nvPr/>
            </p:nvSpPr>
            <p:spPr>
              <a:xfrm>
                <a:off x="2212339" y="3908722"/>
                <a:ext cx="323810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C</a:t>
                </a:r>
                <a:r>
                  <a:rPr kumimoji="0" lang="en-US" sz="16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in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17016A8-EF0C-6042-B956-112232BDA647}"/>
                  </a:ext>
                </a:extLst>
              </p:cNvPr>
              <p:cNvGrpSpPr/>
              <p:nvPr/>
            </p:nvGrpSpPr>
            <p:grpSpPr>
              <a:xfrm>
                <a:off x="3730271" y="3547802"/>
                <a:ext cx="836194" cy="156952"/>
                <a:chOff x="2726798" y="3081120"/>
                <a:chExt cx="4104109" cy="635836"/>
              </a:xfrm>
              <a:solidFill>
                <a:schemeClr val="tx1"/>
              </a:solidFill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59A872D9-1D7F-1347-8796-F02735A5B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26798" y="3081120"/>
                  <a:ext cx="2209519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9FEED46-0177-3940-8590-3EF751916F0A}"/>
                    </a:ext>
                  </a:extLst>
                </p:cNvPr>
                <p:cNvCxnSpPr>
                  <a:cxnSpLocks/>
                  <a:stCxn id="80" idx="6"/>
                  <a:endCxn id="60" idx="6"/>
                </p:cNvCxnSpPr>
                <p:nvPr/>
              </p:nvCxnSpPr>
              <p:spPr>
                <a:xfrm flipV="1">
                  <a:off x="6076750" y="3713126"/>
                  <a:ext cx="754157" cy="383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2560069-94AB-4F44-9E4E-BD579B2D91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2748" y="3129720"/>
                <a:ext cx="0" cy="415746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lowchart: Connector 11">
                <a:extLst>
                  <a:ext uri="{FF2B5EF4-FFF2-40B4-BE49-F238E27FC236}">
                    <a16:creationId xmlns:a16="http://schemas.microsoft.com/office/drawing/2014/main" id="{750431FF-5DE0-964B-AFCD-1AF3718B8CDE}"/>
                  </a:ext>
                </a:extLst>
              </p:cNvPr>
              <p:cNvSpPr/>
              <p:nvPr/>
            </p:nvSpPr>
            <p:spPr>
              <a:xfrm>
                <a:off x="4522451" y="3677147"/>
                <a:ext cx="44014" cy="53323"/>
              </a:xfrm>
              <a:prstGeom prst="flowChartConnector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5D8E424-57BA-E44A-A637-DD8219FC78ED}"/>
                  </a:ext>
                </a:extLst>
              </p:cNvPr>
              <p:cNvSpPr/>
              <p:nvPr/>
            </p:nvSpPr>
            <p:spPr>
              <a:xfrm>
                <a:off x="4532868" y="3548586"/>
                <a:ext cx="387209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C</a:t>
                </a:r>
                <a:r>
                  <a:rPr kumimoji="0" lang="en-US" sz="16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out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78" name="Flowchart: Delay 3">
              <a:extLst>
                <a:ext uri="{FF2B5EF4-FFF2-40B4-BE49-F238E27FC236}">
                  <a16:creationId xmlns:a16="http://schemas.microsoft.com/office/drawing/2014/main" id="{157233EB-417F-0648-AD9F-E2D22F94823B}"/>
                </a:ext>
              </a:extLst>
            </p:cNvPr>
            <p:cNvSpPr/>
            <p:nvPr/>
          </p:nvSpPr>
          <p:spPr>
            <a:xfrm>
              <a:off x="6064754" y="4556847"/>
              <a:ext cx="512064" cy="5120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" panose="02040503050406030204" pitchFamily="18" charset="0"/>
                </a:rPr>
                <a:t>MAJ</a:t>
              </a:r>
            </a:p>
          </p:txBody>
        </p:sp>
        <p:sp>
          <p:nvSpPr>
            <p:cNvPr id="79" name="Flowchart: Delay 3">
              <a:extLst>
                <a:ext uri="{FF2B5EF4-FFF2-40B4-BE49-F238E27FC236}">
                  <a16:creationId xmlns:a16="http://schemas.microsoft.com/office/drawing/2014/main" id="{EE422FF4-7B69-F24C-A370-2A3AD93B1169}"/>
                </a:ext>
              </a:extLst>
            </p:cNvPr>
            <p:cNvSpPr/>
            <p:nvPr/>
          </p:nvSpPr>
          <p:spPr>
            <a:xfrm>
              <a:off x="6914451" y="4621447"/>
              <a:ext cx="512064" cy="5120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" panose="02040503050406030204" pitchFamily="18" charset="0"/>
                </a:rPr>
                <a:t>MAJ</a:t>
              </a:r>
            </a:p>
          </p:txBody>
        </p:sp>
        <p:sp>
          <p:nvSpPr>
            <p:cNvPr id="80" name="Flowchart: Delay 3">
              <a:extLst>
                <a:ext uri="{FF2B5EF4-FFF2-40B4-BE49-F238E27FC236}">
                  <a16:creationId xmlns:a16="http://schemas.microsoft.com/office/drawing/2014/main" id="{E5363027-E048-0C4F-8BD9-B9F5224FFD42}"/>
                </a:ext>
              </a:extLst>
            </p:cNvPr>
            <p:cNvSpPr/>
            <p:nvPr/>
          </p:nvSpPr>
          <p:spPr>
            <a:xfrm>
              <a:off x="7756440" y="4432117"/>
              <a:ext cx="512064" cy="5120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" panose="02040503050406030204" pitchFamily="18" charset="0"/>
                </a:rPr>
                <a:t>MAJ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086842F-8F96-7745-B4A8-3210BB20E17F}"/>
                </a:ext>
              </a:extLst>
            </p:cNvPr>
            <p:cNvCxnSpPr>
              <a:cxnSpLocks/>
            </p:cNvCxnSpPr>
            <p:nvPr/>
          </p:nvCxnSpPr>
          <p:spPr>
            <a:xfrm>
              <a:off x="5766813" y="3939567"/>
              <a:ext cx="24402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Flowchart: Connector 8">
              <a:extLst>
                <a:ext uri="{FF2B5EF4-FFF2-40B4-BE49-F238E27FC236}">
                  <a16:creationId xmlns:a16="http://schemas.microsoft.com/office/drawing/2014/main" id="{16175061-BB1E-6E4C-930C-8CB7C2A22D62}"/>
                </a:ext>
              </a:extLst>
            </p:cNvPr>
            <p:cNvSpPr/>
            <p:nvPr/>
          </p:nvSpPr>
          <p:spPr>
            <a:xfrm>
              <a:off x="5732148" y="3900580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D0AE3A-D6DD-2E42-B362-820ECB74CA22}"/>
                </a:ext>
              </a:extLst>
            </p:cNvPr>
            <p:cNvSpPr/>
            <p:nvPr/>
          </p:nvSpPr>
          <p:spPr>
            <a:xfrm>
              <a:off x="5378016" y="3758674"/>
              <a:ext cx="31771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A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68E621-1D43-904C-9769-2020C6AA172A}"/>
                </a:ext>
              </a:extLst>
            </p:cNvPr>
            <p:cNvCxnSpPr>
              <a:cxnSpLocks/>
            </p:cNvCxnSpPr>
            <p:nvPr/>
          </p:nvCxnSpPr>
          <p:spPr>
            <a:xfrm>
              <a:off x="6827896" y="4938472"/>
              <a:ext cx="9144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Flowchart: Connector 8">
              <a:extLst>
                <a:ext uri="{FF2B5EF4-FFF2-40B4-BE49-F238E27FC236}">
                  <a16:creationId xmlns:a16="http://schemas.microsoft.com/office/drawing/2014/main" id="{4D980BE6-C62E-4545-B432-B33EA3B05907}"/>
                </a:ext>
              </a:extLst>
            </p:cNvPr>
            <p:cNvSpPr/>
            <p:nvPr/>
          </p:nvSpPr>
          <p:spPr>
            <a:xfrm>
              <a:off x="6778129" y="4896980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C66C93-D55A-7D4E-85FD-89AF3BFCE004}"/>
                </a:ext>
              </a:extLst>
            </p:cNvPr>
            <p:cNvSpPr/>
            <p:nvPr/>
          </p:nvSpPr>
          <p:spPr>
            <a:xfrm>
              <a:off x="6535366" y="4749792"/>
              <a:ext cx="30649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mbria" panose="02040503050406030204" pitchFamily="18" charset="0"/>
                </a:rPr>
                <a:t>0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34FCB23-7AD0-6C40-8ABC-A2F6BD7C2BBB}"/>
                </a:ext>
              </a:extLst>
            </p:cNvPr>
            <p:cNvCxnSpPr>
              <a:cxnSpLocks/>
            </p:cNvCxnSpPr>
            <p:nvPr/>
          </p:nvCxnSpPr>
          <p:spPr>
            <a:xfrm>
              <a:off x="7621141" y="4713521"/>
              <a:ext cx="14630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Flowchart: Connector 8">
              <a:extLst>
                <a:ext uri="{FF2B5EF4-FFF2-40B4-BE49-F238E27FC236}">
                  <a16:creationId xmlns:a16="http://schemas.microsoft.com/office/drawing/2014/main" id="{6D64FAF2-ACC4-9642-8E9E-DAE7DEFB197F}"/>
                </a:ext>
              </a:extLst>
            </p:cNvPr>
            <p:cNvSpPr/>
            <p:nvPr/>
          </p:nvSpPr>
          <p:spPr>
            <a:xfrm>
              <a:off x="7584251" y="4682826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EDB14B-EB86-144B-B81B-4B6CC51F8822}"/>
                </a:ext>
              </a:extLst>
            </p:cNvPr>
            <p:cNvSpPr/>
            <p:nvPr/>
          </p:nvSpPr>
          <p:spPr>
            <a:xfrm>
              <a:off x="7367815" y="4519653"/>
              <a:ext cx="306494" cy="33855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mbria" panose="02040503050406030204" pitchFamily="18" charset="0"/>
                </a:rPr>
                <a:t>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3D71174-A32B-C841-9189-FAA4D9DC66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4962" y="4834202"/>
              <a:ext cx="2377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Flowchart: Connector 8">
              <a:extLst>
                <a:ext uri="{FF2B5EF4-FFF2-40B4-BE49-F238E27FC236}">
                  <a16:creationId xmlns:a16="http://schemas.microsoft.com/office/drawing/2014/main" id="{9E4C9A5F-3773-924D-A816-F6AB5F494B04}"/>
                </a:ext>
              </a:extLst>
            </p:cNvPr>
            <p:cNvSpPr/>
            <p:nvPr/>
          </p:nvSpPr>
          <p:spPr>
            <a:xfrm>
              <a:off x="5821275" y="4802664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EEA4E48-C234-BB42-9656-E685F34265D6}"/>
                </a:ext>
              </a:extLst>
            </p:cNvPr>
            <p:cNvSpPr/>
            <p:nvPr/>
          </p:nvSpPr>
          <p:spPr>
            <a:xfrm>
              <a:off x="5591753" y="4658959"/>
              <a:ext cx="30649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mbria" panose="02040503050406030204" pitchFamily="18" charset="0"/>
                </a:rPr>
                <a:t>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6AAF24-C2FB-6C4F-918C-402EB001C063}"/>
              </a:ext>
            </a:extLst>
          </p:cNvPr>
          <p:cNvGrpSpPr/>
          <p:nvPr/>
        </p:nvGrpSpPr>
        <p:grpSpPr>
          <a:xfrm>
            <a:off x="372773" y="1123050"/>
            <a:ext cx="1777209" cy="719968"/>
            <a:chOff x="398461" y="1188132"/>
            <a:chExt cx="1777209" cy="719968"/>
          </a:xfrm>
        </p:grpSpPr>
        <p:sp>
          <p:nvSpPr>
            <p:cNvPr id="170" name="Flowchart: Delay 3">
              <a:extLst>
                <a:ext uri="{FF2B5EF4-FFF2-40B4-BE49-F238E27FC236}">
                  <a16:creationId xmlns:a16="http://schemas.microsoft.com/office/drawing/2014/main" id="{13EBD05A-B657-F244-AD56-1D1999B2AA13}"/>
                </a:ext>
              </a:extLst>
            </p:cNvPr>
            <p:cNvSpPr/>
            <p:nvPr/>
          </p:nvSpPr>
          <p:spPr>
            <a:xfrm>
              <a:off x="1097571" y="1294320"/>
              <a:ext cx="464016" cy="515314"/>
            </a:xfrm>
            <a:prstGeom prst="flowChartDelay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D572F1B-3C9D-3948-8A2B-C70AE90D1C28}"/>
                </a:ext>
              </a:extLst>
            </p:cNvPr>
            <p:cNvCxnSpPr/>
            <p:nvPr/>
          </p:nvCxnSpPr>
          <p:spPr>
            <a:xfrm flipH="1">
              <a:off x="807561" y="1364590"/>
              <a:ext cx="290010" cy="0"/>
            </a:xfrm>
            <a:prstGeom prst="lin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6DC839F-63A6-1844-8FB7-EA93F02C5F1E}"/>
                </a:ext>
              </a:extLst>
            </p:cNvPr>
            <p:cNvCxnSpPr/>
            <p:nvPr/>
          </p:nvCxnSpPr>
          <p:spPr>
            <a:xfrm flipH="1">
              <a:off x="807561" y="1739364"/>
              <a:ext cx="290010" cy="0"/>
            </a:xfrm>
            <a:prstGeom prst="lin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174" name="Flowchart: Connector 8">
              <a:extLst>
                <a:ext uri="{FF2B5EF4-FFF2-40B4-BE49-F238E27FC236}">
                  <a16:creationId xmlns:a16="http://schemas.microsoft.com/office/drawing/2014/main" id="{D24EAB7E-C79E-9F48-9678-6C53BBC85BA7}"/>
                </a:ext>
              </a:extLst>
            </p:cNvPr>
            <p:cNvSpPr/>
            <p:nvPr/>
          </p:nvSpPr>
          <p:spPr>
            <a:xfrm>
              <a:off x="749559" y="1329455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75" name="Flowchart: Connector 9">
              <a:extLst>
                <a:ext uri="{FF2B5EF4-FFF2-40B4-BE49-F238E27FC236}">
                  <a16:creationId xmlns:a16="http://schemas.microsoft.com/office/drawing/2014/main" id="{99BD3A4A-8916-9E43-9BD0-C4A8459A4D05}"/>
                </a:ext>
              </a:extLst>
            </p:cNvPr>
            <p:cNvSpPr/>
            <p:nvPr/>
          </p:nvSpPr>
          <p:spPr>
            <a:xfrm>
              <a:off x="755799" y="1704229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69C686F-7397-0B4C-944E-FC149DD31D7B}"/>
                </a:ext>
              </a:extLst>
            </p:cNvPr>
            <p:cNvSpPr/>
            <p:nvPr/>
          </p:nvSpPr>
          <p:spPr>
            <a:xfrm>
              <a:off x="399187" y="1188132"/>
              <a:ext cx="317715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A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CDA71F6-84A9-FB45-90F7-10D425F97CF4}"/>
                </a:ext>
              </a:extLst>
            </p:cNvPr>
            <p:cNvSpPr/>
            <p:nvPr/>
          </p:nvSpPr>
          <p:spPr>
            <a:xfrm>
              <a:off x="398461" y="1569546"/>
              <a:ext cx="32733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D16C665-4397-234B-B507-D51301ACE3C7}"/>
                </a:ext>
              </a:extLst>
            </p:cNvPr>
            <p:cNvSpPr/>
            <p:nvPr/>
          </p:nvSpPr>
          <p:spPr>
            <a:xfrm>
              <a:off x="1873984" y="1392425"/>
              <a:ext cx="30168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mbria" panose="02040503050406030204" pitchFamily="18" charset="0"/>
                </a:rPr>
                <a:t>C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FC61A79-4639-654C-AB7E-CCE0CCB0749B}"/>
                </a:ext>
              </a:extLst>
            </p:cNvPr>
            <p:cNvCxnSpPr/>
            <p:nvPr/>
          </p:nvCxnSpPr>
          <p:spPr>
            <a:xfrm flipH="1">
              <a:off x="1573902" y="1572620"/>
              <a:ext cx="290010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Flowchart: Connector 11">
              <a:extLst>
                <a:ext uri="{FF2B5EF4-FFF2-40B4-BE49-F238E27FC236}">
                  <a16:creationId xmlns:a16="http://schemas.microsoft.com/office/drawing/2014/main" id="{27E507A9-953E-2B4C-A7D5-6B4B7B3B103B}"/>
                </a:ext>
              </a:extLst>
            </p:cNvPr>
            <p:cNvSpPr/>
            <p:nvPr/>
          </p:nvSpPr>
          <p:spPr>
            <a:xfrm>
              <a:off x="1829156" y="1537029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8EE074-B6CB-374B-90D0-6B2407CF1010}"/>
              </a:ext>
            </a:extLst>
          </p:cNvPr>
          <p:cNvGrpSpPr/>
          <p:nvPr/>
        </p:nvGrpSpPr>
        <p:grpSpPr>
          <a:xfrm>
            <a:off x="367643" y="2181105"/>
            <a:ext cx="1770754" cy="719968"/>
            <a:chOff x="486814" y="2010575"/>
            <a:chExt cx="1770754" cy="719968"/>
          </a:xfrm>
        </p:grpSpPr>
        <p:sp>
          <p:nvSpPr>
            <p:cNvPr id="166" name="Flowchart: Stored Data 4">
              <a:extLst>
                <a:ext uri="{FF2B5EF4-FFF2-40B4-BE49-F238E27FC236}">
                  <a16:creationId xmlns:a16="http://schemas.microsoft.com/office/drawing/2014/main" id="{C232D02A-E2E9-054A-BDCC-A5B646E91274}"/>
                </a:ext>
              </a:extLst>
            </p:cNvPr>
            <p:cNvSpPr/>
            <p:nvPr/>
          </p:nvSpPr>
          <p:spPr>
            <a:xfrm rot="10800000">
              <a:off x="1126571" y="2107580"/>
              <a:ext cx="522018" cy="509459"/>
            </a:xfrm>
            <a:prstGeom prst="flowChartOnlineStorag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4FCE592-AFBF-C648-B3A8-DE7A1B1652E9}"/>
                </a:ext>
              </a:extLst>
            </p:cNvPr>
            <p:cNvCxnSpPr/>
            <p:nvPr/>
          </p:nvCxnSpPr>
          <p:spPr>
            <a:xfrm flipH="1">
              <a:off x="895914" y="2187033"/>
              <a:ext cx="290010" cy="0"/>
            </a:xfrm>
            <a:prstGeom prst="lin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BC2FB5A-7D95-B346-9FB3-29E659E6668D}"/>
                </a:ext>
              </a:extLst>
            </p:cNvPr>
            <p:cNvCxnSpPr/>
            <p:nvPr/>
          </p:nvCxnSpPr>
          <p:spPr>
            <a:xfrm flipH="1">
              <a:off x="895914" y="2561807"/>
              <a:ext cx="290010" cy="0"/>
            </a:xfrm>
            <a:prstGeom prst="lin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183" name="Flowchart: Connector 8">
              <a:extLst>
                <a:ext uri="{FF2B5EF4-FFF2-40B4-BE49-F238E27FC236}">
                  <a16:creationId xmlns:a16="http://schemas.microsoft.com/office/drawing/2014/main" id="{6A288F40-7071-2448-BC8A-ADF188317466}"/>
                </a:ext>
              </a:extLst>
            </p:cNvPr>
            <p:cNvSpPr/>
            <p:nvPr/>
          </p:nvSpPr>
          <p:spPr>
            <a:xfrm>
              <a:off x="837912" y="2151898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84" name="Flowchart: Connector 9">
              <a:extLst>
                <a:ext uri="{FF2B5EF4-FFF2-40B4-BE49-F238E27FC236}">
                  <a16:creationId xmlns:a16="http://schemas.microsoft.com/office/drawing/2014/main" id="{A884D34E-D0AF-BB40-A286-B329E5701D5B}"/>
                </a:ext>
              </a:extLst>
            </p:cNvPr>
            <p:cNvSpPr/>
            <p:nvPr/>
          </p:nvSpPr>
          <p:spPr>
            <a:xfrm>
              <a:off x="844152" y="2526672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67D0F406-59E7-9345-8E75-32B049DDED82}"/>
                </a:ext>
              </a:extLst>
            </p:cNvPr>
            <p:cNvSpPr/>
            <p:nvPr/>
          </p:nvSpPr>
          <p:spPr>
            <a:xfrm>
              <a:off x="487540" y="2010575"/>
              <a:ext cx="317715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A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A7307C0-B1E1-1A48-8CD4-9FBD79B8E76E}"/>
                </a:ext>
              </a:extLst>
            </p:cNvPr>
            <p:cNvSpPr/>
            <p:nvPr/>
          </p:nvSpPr>
          <p:spPr>
            <a:xfrm>
              <a:off x="486814" y="2391989"/>
              <a:ext cx="32733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4268058-9456-9841-BE0D-9B4E5917B064}"/>
                </a:ext>
              </a:extLst>
            </p:cNvPr>
            <p:cNvSpPr/>
            <p:nvPr/>
          </p:nvSpPr>
          <p:spPr>
            <a:xfrm>
              <a:off x="1955882" y="2175509"/>
              <a:ext cx="30168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mbria" panose="02040503050406030204" pitchFamily="18" charset="0"/>
                </a:rPr>
                <a:t>C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F781169-0FAB-8F4D-97B0-2518CC679EA4}"/>
                </a:ext>
              </a:extLst>
            </p:cNvPr>
            <p:cNvCxnSpPr/>
            <p:nvPr/>
          </p:nvCxnSpPr>
          <p:spPr>
            <a:xfrm flipH="1">
              <a:off x="1655800" y="2355704"/>
              <a:ext cx="290010" cy="0"/>
            </a:xfrm>
            <a:prstGeom prst="lin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Flowchart: Connector 11">
              <a:extLst>
                <a:ext uri="{FF2B5EF4-FFF2-40B4-BE49-F238E27FC236}">
                  <a16:creationId xmlns:a16="http://schemas.microsoft.com/office/drawing/2014/main" id="{46418EFA-E015-9A44-9418-0CD2B4C8B4F8}"/>
                </a:ext>
              </a:extLst>
            </p:cNvPr>
            <p:cNvSpPr/>
            <p:nvPr/>
          </p:nvSpPr>
          <p:spPr>
            <a:xfrm>
              <a:off x="1911054" y="2320113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746D1-D508-C743-B8FA-1CD7C2B3A3DA}"/>
              </a:ext>
            </a:extLst>
          </p:cNvPr>
          <p:cNvSpPr/>
          <p:nvPr/>
        </p:nvSpPr>
        <p:spPr>
          <a:xfrm>
            <a:off x="5213090" y="1320478"/>
            <a:ext cx="3587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output is “1” only when A = B = “1”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5B1566-04F6-3541-8E01-2051EAE44D12}"/>
              </a:ext>
            </a:extLst>
          </p:cNvPr>
          <p:cNvSpPr/>
          <p:nvPr/>
        </p:nvSpPr>
        <p:spPr>
          <a:xfrm>
            <a:off x="4749278" y="2329743"/>
            <a:ext cx="4049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latin typeface="Cambria" panose="02040503050406030204" pitchFamily="18" charset="0"/>
              </a:rPr>
              <a:t>output is “0” only when A = B = “0”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A306596-46FE-C849-AEE2-7F10FCE8C4B8}"/>
              </a:ext>
            </a:extLst>
          </p:cNvPr>
          <p:cNvSpPr/>
          <p:nvPr/>
        </p:nvSpPr>
        <p:spPr>
          <a:xfrm>
            <a:off x="73256" y="5416626"/>
            <a:ext cx="89770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800" b="1" dirty="0">
                <a:solidFill>
                  <a:srgbClr val="C00000"/>
                </a:solidFill>
                <a:latin typeface="Cambria" panose="02040503050406030204" pitchFamily="18" charset="0"/>
              </a:rPr>
              <a:t>Naively</a:t>
            </a:r>
            <a:r>
              <a:rPr lang="en-US" sz="2600" b="1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600" b="1" dirty="0">
                <a:latin typeface="Cambria" panose="02040503050406030204" pitchFamily="18" charset="0"/>
              </a:rPr>
              <a:t>converting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AND/OR/NOT-implementation</a:t>
            </a:r>
            <a:r>
              <a:rPr lang="en-US" sz="2600" b="1" dirty="0">
                <a:latin typeface="Cambria" panose="02040503050406030204" pitchFamily="18" charset="0"/>
              </a:rPr>
              <a:t> to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MAJ/NOT-implementation </a:t>
            </a:r>
            <a:r>
              <a:rPr lang="en-US" sz="2600" b="1" dirty="0">
                <a:latin typeface="Cambria" panose="02040503050406030204" pitchFamily="18" charset="0"/>
              </a:rPr>
              <a:t>leads to an </a:t>
            </a:r>
            <a:r>
              <a:rPr lang="en-US" sz="2600" b="1" dirty="0">
                <a:solidFill>
                  <a:srgbClr val="C00000"/>
                </a:solidFill>
                <a:latin typeface="Cambria" panose="02040503050406030204" pitchFamily="18" charset="0"/>
              </a:rPr>
              <a:t>unoptimized circuit</a:t>
            </a:r>
          </a:p>
        </p:txBody>
      </p:sp>
      <p:pic>
        <p:nvPicPr>
          <p:cNvPr id="5" name="Picture 4" descr="A picture containing white&#10;&#10;Description automatically generated">
            <a:extLst>
              <a:ext uri="{FF2B5EF4-FFF2-40B4-BE49-F238E27FC236}">
                <a16:creationId xmlns:a16="http://schemas.microsoft.com/office/drawing/2014/main" id="{2DCA0F4F-A9CB-6B41-8FF1-0F2F2EBF3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755" y="1353381"/>
            <a:ext cx="352767" cy="361233"/>
          </a:xfrm>
          <a:prstGeom prst="rect">
            <a:avLst/>
          </a:prstGeom>
        </p:spPr>
      </p:pic>
      <p:pic>
        <p:nvPicPr>
          <p:cNvPr id="141" name="Picture 140" descr="A picture containing white&#10;&#10;Description automatically generated">
            <a:extLst>
              <a:ext uri="{FF2B5EF4-FFF2-40B4-BE49-F238E27FC236}">
                <a16:creationId xmlns:a16="http://schemas.microsoft.com/office/drawing/2014/main" id="{7EB32957-9744-EE40-A43E-88468AC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716" y="2334594"/>
            <a:ext cx="371156" cy="38006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BE4DB36-7B85-7C4C-ABCB-D7A22CBC2238}"/>
              </a:ext>
            </a:extLst>
          </p:cNvPr>
          <p:cNvGrpSpPr/>
          <p:nvPr/>
        </p:nvGrpSpPr>
        <p:grpSpPr>
          <a:xfrm>
            <a:off x="3102073" y="1133408"/>
            <a:ext cx="1777209" cy="781876"/>
            <a:chOff x="3102073" y="1133408"/>
            <a:chExt cx="1777209" cy="78187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537C0D2-8133-4842-B965-1C0C3A9C3B63}"/>
                </a:ext>
              </a:extLst>
            </p:cNvPr>
            <p:cNvGrpSpPr/>
            <p:nvPr/>
          </p:nvGrpSpPr>
          <p:grpSpPr>
            <a:xfrm>
              <a:off x="3102073" y="1133408"/>
              <a:ext cx="1777209" cy="781876"/>
              <a:chOff x="3337138" y="1198702"/>
              <a:chExt cx="1777209" cy="781876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DECAB68-5915-CE49-8DC3-386D3CB4AD88}"/>
                  </a:ext>
                </a:extLst>
              </p:cNvPr>
              <p:cNvGrpSpPr/>
              <p:nvPr/>
            </p:nvGrpSpPr>
            <p:grpSpPr>
              <a:xfrm>
                <a:off x="3337138" y="1198702"/>
                <a:ext cx="1777209" cy="621502"/>
                <a:chOff x="398461" y="1188132"/>
                <a:chExt cx="1777209" cy="621502"/>
              </a:xfrm>
            </p:grpSpPr>
            <p:sp>
              <p:nvSpPr>
                <p:cNvPr id="192" name="Flowchart: Delay 3">
                  <a:extLst>
                    <a:ext uri="{FF2B5EF4-FFF2-40B4-BE49-F238E27FC236}">
                      <a16:creationId xmlns:a16="http://schemas.microsoft.com/office/drawing/2014/main" id="{416B7F79-A7DD-7245-8974-F55C3ACE5E9A}"/>
                    </a:ext>
                  </a:extLst>
                </p:cNvPr>
                <p:cNvSpPr/>
                <p:nvPr/>
              </p:nvSpPr>
              <p:spPr>
                <a:xfrm>
                  <a:off x="1026691" y="1294320"/>
                  <a:ext cx="512064" cy="51531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mbria" panose="02040503050406030204" pitchFamily="18" charset="0"/>
                    </a:rPr>
                    <a:t>MAJ</a:t>
                  </a:r>
                </a:p>
              </p:txBody>
            </p: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62C6ADB1-3A42-5C42-B452-FBA23FA6D7DD}"/>
                    </a:ext>
                  </a:extLst>
                </p:cNvPr>
                <p:cNvCxnSpPr/>
                <p:nvPr/>
              </p:nvCxnSpPr>
              <p:spPr>
                <a:xfrm flipH="1">
                  <a:off x="807561" y="1364590"/>
                  <a:ext cx="290010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4BADC668-8517-4A43-AA4E-3F48F0F5062A}"/>
                    </a:ext>
                  </a:extLst>
                </p:cNvPr>
                <p:cNvCxnSpPr>
                  <a:cxnSpLocks/>
                  <a:endCxn id="196" idx="6"/>
                </p:cNvCxnSpPr>
                <p:nvPr/>
              </p:nvCxnSpPr>
              <p:spPr>
                <a:xfrm flipH="1">
                  <a:off x="813801" y="1568642"/>
                  <a:ext cx="217408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195" name="Flowchart: Connector 8">
                  <a:extLst>
                    <a:ext uri="{FF2B5EF4-FFF2-40B4-BE49-F238E27FC236}">
                      <a16:creationId xmlns:a16="http://schemas.microsoft.com/office/drawing/2014/main" id="{3077DDA5-52A9-0B4D-8FFB-68FC1A53687E}"/>
                    </a:ext>
                  </a:extLst>
                </p:cNvPr>
                <p:cNvSpPr/>
                <p:nvPr/>
              </p:nvSpPr>
              <p:spPr>
                <a:xfrm>
                  <a:off x="749559" y="1329455"/>
                  <a:ext cx="58002" cy="70270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96" name="Flowchart: Connector 9">
                  <a:extLst>
                    <a:ext uri="{FF2B5EF4-FFF2-40B4-BE49-F238E27FC236}">
                      <a16:creationId xmlns:a16="http://schemas.microsoft.com/office/drawing/2014/main" id="{CACA5370-8B84-6944-9A7C-C6DF6F2C3BB1}"/>
                    </a:ext>
                  </a:extLst>
                </p:cNvPr>
                <p:cNvSpPr/>
                <p:nvPr/>
              </p:nvSpPr>
              <p:spPr>
                <a:xfrm>
                  <a:off x="755799" y="1533507"/>
                  <a:ext cx="58002" cy="70270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4AC91A4-CE6C-2F41-8A85-BA11B69B1677}"/>
                    </a:ext>
                  </a:extLst>
                </p:cNvPr>
                <p:cNvSpPr/>
                <p:nvPr/>
              </p:nvSpPr>
              <p:spPr>
                <a:xfrm>
                  <a:off x="399187" y="1188132"/>
                  <a:ext cx="317715" cy="33855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A</a:t>
                  </a: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CAC60EAA-00F5-304E-AC95-0CE4C8DE5D45}"/>
                    </a:ext>
                  </a:extLst>
                </p:cNvPr>
                <p:cNvSpPr/>
                <p:nvPr/>
              </p:nvSpPr>
              <p:spPr>
                <a:xfrm>
                  <a:off x="398461" y="1422120"/>
                  <a:ext cx="327334" cy="33855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B</a:t>
                  </a: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E88965E6-5E08-9449-8505-31D8E6B5A64D}"/>
                    </a:ext>
                  </a:extLst>
                </p:cNvPr>
                <p:cNvSpPr/>
                <p:nvPr/>
              </p:nvSpPr>
              <p:spPr>
                <a:xfrm>
                  <a:off x="1873984" y="1392425"/>
                  <a:ext cx="301686" cy="33855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600" b="1" dirty="0">
                      <a:solidFill>
                        <a:prstClr val="black"/>
                      </a:solidFill>
                      <a:latin typeface="Cambria" panose="02040503050406030204" pitchFamily="18" charset="0"/>
                    </a:rPr>
                    <a:t>C</a:t>
                  </a:r>
                  <a:endPara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8D812F71-52DC-A34D-9E40-2041B7AE47E2}"/>
                    </a:ext>
                  </a:extLst>
                </p:cNvPr>
                <p:cNvCxnSpPr/>
                <p:nvPr/>
              </p:nvCxnSpPr>
              <p:spPr>
                <a:xfrm flipH="1">
                  <a:off x="1545550" y="1572620"/>
                  <a:ext cx="290010" cy="0"/>
                </a:xfrm>
                <a:prstGeom prst="lin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Flowchart: Connector 11">
                  <a:extLst>
                    <a:ext uri="{FF2B5EF4-FFF2-40B4-BE49-F238E27FC236}">
                      <a16:creationId xmlns:a16="http://schemas.microsoft.com/office/drawing/2014/main" id="{015F56A6-E00A-F14C-8075-6430B9BEC77D}"/>
                    </a:ext>
                  </a:extLst>
                </p:cNvPr>
                <p:cNvSpPr/>
                <p:nvPr/>
              </p:nvSpPr>
              <p:spPr>
                <a:xfrm>
                  <a:off x="1829156" y="1537029"/>
                  <a:ext cx="58002" cy="70270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9A3E6804-0D2F-6A48-B236-6010013533A8}"/>
                  </a:ext>
                </a:extLst>
              </p:cNvPr>
              <p:cNvSpPr/>
              <p:nvPr/>
            </p:nvSpPr>
            <p:spPr>
              <a:xfrm>
                <a:off x="3349085" y="1642024"/>
                <a:ext cx="306494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0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57D53D8-BB3E-A148-9750-FF10448BAEB5}"/>
                </a:ext>
              </a:extLst>
            </p:cNvPr>
            <p:cNvCxnSpPr>
              <a:cxnSpLocks/>
              <a:stCxn id="192" idx="4"/>
            </p:cNvCxnSpPr>
            <p:nvPr/>
          </p:nvCxnSpPr>
          <p:spPr>
            <a:xfrm flipH="1" flipV="1">
              <a:off x="3516263" y="1728112"/>
              <a:ext cx="365760" cy="0"/>
            </a:xfrm>
            <a:prstGeom prst="lin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140" name="Flowchart: Connector 9">
              <a:extLst>
                <a:ext uri="{FF2B5EF4-FFF2-40B4-BE49-F238E27FC236}">
                  <a16:creationId xmlns:a16="http://schemas.microsoft.com/office/drawing/2014/main" id="{C7C74FDC-0D56-2444-8FB3-D680C7EE7885}"/>
                </a:ext>
              </a:extLst>
            </p:cNvPr>
            <p:cNvSpPr/>
            <p:nvPr/>
          </p:nvSpPr>
          <p:spPr>
            <a:xfrm>
              <a:off x="3464500" y="1692977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980E1AE-7D97-E740-B019-A0D7F86FB21B}"/>
              </a:ext>
            </a:extLst>
          </p:cNvPr>
          <p:cNvGrpSpPr/>
          <p:nvPr/>
        </p:nvGrpSpPr>
        <p:grpSpPr>
          <a:xfrm>
            <a:off x="3089857" y="2119197"/>
            <a:ext cx="1777209" cy="781876"/>
            <a:chOff x="3102073" y="1133408"/>
            <a:chExt cx="1777209" cy="78187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75E9C745-710C-0A44-89BA-EDDC9EBE81A3}"/>
                </a:ext>
              </a:extLst>
            </p:cNvPr>
            <p:cNvGrpSpPr/>
            <p:nvPr/>
          </p:nvGrpSpPr>
          <p:grpSpPr>
            <a:xfrm>
              <a:off x="3102073" y="1133408"/>
              <a:ext cx="1777209" cy="781876"/>
              <a:chOff x="3337138" y="1198702"/>
              <a:chExt cx="1777209" cy="781876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F1836868-23CC-694A-A630-C3A00F213190}"/>
                  </a:ext>
                </a:extLst>
              </p:cNvPr>
              <p:cNvGrpSpPr/>
              <p:nvPr/>
            </p:nvGrpSpPr>
            <p:grpSpPr>
              <a:xfrm>
                <a:off x="3337138" y="1198702"/>
                <a:ext cx="1777209" cy="621502"/>
                <a:chOff x="398461" y="1188132"/>
                <a:chExt cx="1777209" cy="621502"/>
              </a:xfrm>
            </p:grpSpPr>
            <p:sp>
              <p:nvSpPr>
                <p:cNvPr id="224" name="Flowchart: Delay 3">
                  <a:extLst>
                    <a:ext uri="{FF2B5EF4-FFF2-40B4-BE49-F238E27FC236}">
                      <a16:creationId xmlns:a16="http://schemas.microsoft.com/office/drawing/2014/main" id="{E7594945-911A-034A-9A95-82EE5E75D427}"/>
                    </a:ext>
                  </a:extLst>
                </p:cNvPr>
                <p:cNvSpPr/>
                <p:nvPr/>
              </p:nvSpPr>
              <p:spPr>
                <a:xfrm>
                  <a:off x="1026691" y="1294320"/>
                  <a:ext cx="512064" cy="515314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mbria" panose="02040503050406030204" pitchFamily="18" charset="0"/>
                    </a:rPr>
                    <a:t>MAJ</a:t>
                  </a:r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615A40F3-246E-7144-9AD3-7831B1A2E72E}"/>
                    </a:ext>
                  </a:extLst>
                </p:cNvPr>
                <p:cNvCxnSpPr/>
                <p:nvPr/>
              </p:nvCxnSpPr>
              <p:spPr>
                <a:xfrm flipH="1">
                  <a:off x="807561" y="1364590"/>
                  <a:ext cx="290010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161E0086-B40A-C44C-8D67-4F3B7817DCFA}"/>
                    </a:ext>
                  </a:extLst>
                </p:cNvPr>
                <p:cNvCxnSpPr>
                  <a:cxnSpLocks/>
                  <a:endCxn id="228" idx="6"/>
                </p:cNvCxnSpPr>
                <p:nvPr/>
              </p:nvCxnSpPr>
              <p:spPr>
                <a:xfrm flipH="1">
                  <a:off x="813801" y="1568642"/>
                  <a:ext cx="217408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227" name="Flowchart: Connector 8">
                  <a:extLst>
                    <a:ext uri="{FF2B5EF4-FFF2-40B4-BE49-F238E27FC236}">
                      <a16:creationId xmlns:a16="http://schemas.microsoft.com/office/drawing/2014/main" id="{ECA8C309-5802-4346-BD42-3B01CF5D860B}"/>
                    </a:ext>
                  </a:extLst>
                </p:cNvPr>
                <p:cNvSpPr/>
                <p:nvPr/>
              </p:nvSpPr>
              <p:spPr>
                <a:xfrm>
                  <a:off x="749559" y="1329455"/>
                  <a:ext cx="58002" cy="70270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28" name="Flowchart: Connector 9">
                  <a:extLst>
                    <a:ext uri="{FF2B5EF4-FFF2-40B4-BE49-F238E27FC236}">
                      <a16:creationId xmlns:a16="http://schemas.microsoft.com/office/drawing/2014/main" id="{6E04F43A-6218-3E44-B836-92646F4F326D}"/>
                    </a:ext>
                  </a:extLst>
                </p:cNvPr>
                <p:cNvSpPr/>
                <p:nvPr/>
              </p:nvSpPr>
              <p:spPr>
                <a:xfrm>
                  <a:off x="755799" y="1533507"/>
                  <a:ext cx="58002" cy="70270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EFFBA138-A7B2-0846-8984-6C3D1EB29C10}"/>
                    </a:ext>
                  </a:extLst>
                </p:cNvPr>
                <p:cNvSpPr/>
                <p:nvPr/>
              </p:nvSpPr>
              <p:spPr>
                <a:xfrm>
                  <a:off x="399187" y="1188132"/>
                  <a:ext cx="317715" cy="33855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A</a:t>
                  </a: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DF564EF2-2A05-1C46-A860-F823115FCEBB}"/>
                    </a:ext>
                  </a:extLst>
                </p:cNvPr>
                <p:cNvSpPr/>
                <p:nvPr/>
              </p:nvSpPr>
              <p:spPr>
                <a:xfrm>
                  <a:off x="398461" y="1422120"/>
                  <a:ext cx="327334" cy="33855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B</a:t>
                  </a:r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C9381BAD-6F96-A44D-B7C7-465A6A36D2EF}"/>
                    </a:ext>
                  </a:extLst>
                </p:cNvPr>
                <p:cNvSpPr/>
                <p:nvPr/>
              </p:nvSpPr>
              <p:spPr>
                <a:xfrm>
                  <a:off x="1873984" y="1392425"/>
                  <a:ext cx="301686" cy="33855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600" b="1" dirty="0">
                      <a:solidFill>
                        <a:prstClr val="black"/>
                      </a:solidFill>
                      <a:latin typeface="Cambria" panose="02040503050406030204" pitchFamily="18" charset="0"/>
                    </a:rPr>
                    <a:t>C</a:t>
                  </a:r>
                  <a:endPara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6975A2B-B407-A147-BC44-D186EE321309}"/>
                    </a:ext>
                  </a:extLst>
                </p:cNvPr>
                <p:cNvCxnSpPr/>
                <p:nvPr/>
              </p:nvCxnSpPr>
              <p:spPr>
                <a:xfrm flipH="1">
                  <a:off x="1545550" y="1572620"/>
                  <a:ext cx="290010" cy="0"/>
                </a:xfrm>
                <a:prstGeom prst="lin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3" name="Flowchart: Connector 11">
                  <a:extLst>
                    <a:ext uri="{FF2B5EF4-FFF2-40B4-BE49-F238E27FC236}">
                      <a16:creationId xmlns:a16="http://schemas.microsoft.com/office/drawing/2014/main" id="{CC8D7977-57CD-EF4A-AF1B-531FCE1A3805}"/>
                    </a:ext>
                  </a:extLst>
                </p:cNvPr>
                <p:cNvSpPr/>
                <p:nvPr/>
              </p:nvSpPr>
              <p:spPr>
                <a:xfrm>
                  <a:off x="1829156" y="1537029"/>
                  <a:ext cx="58002" cy="70270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18FA4971-AE99-964A-9E7C-42AF741BEEAE}"/>
                  </a:ext>
                </a:extLst>
              </p:cNvPr>
              <p:cNvSpPr/>
              <p:nvPr/>
            </p:nvSpPr>
            <p:spPr>
              <a:xfrm>
                <a:off x="3349085" y="1642024"/>
                <a:ext cx="306494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1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F3E5143-01C9-054F-8E51-4AB660E9C478}"/>
                </a:ext>
              </a:extLst>
            </p:cNvPr>
            <p:cNvCxnSpPr>
              <a:cxnSpLocks/>
              <a:stCxn id="224" idx="4"/>
            </p:cNvCxnSpPr>
            <p:nvPr/>
          </p:nvCxnSpPr>
          <p:spPr>
            <a:xfrm flipH="1" flipV="1">
              <a:off x="3516263" y="1728112"/>
              <a:ext cx="365760" cy="0"/>
            </a:xfrm>
            <a:prstGeom prst="lin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221" name="Flowchart: Connector 9">
              <a:extLst>
                <a:ext uri="{FF2B5EF4-FFF2-40B4-BE49-F238E27FC236}">
                  <a16:creationId xmlns:a16="http://schemas.microsoft.com/office/drawing/2014/main" id="{F2CA4A66-861D-E344-BF9D-2BE2AE94510C}"/>
                </a:ext>
              </a:extLst>
            </p:cNvPr>
            <p:cNvSpPr/>
            <p:nvPr/>
          </p:nvSpPr>
          <p:spPr>
            <a:xfrm>
              <a:off x="3464500" y="1692977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DB1253-5CED-4E97-8373-87F79AF546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7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30B2D58-2A17-434F-BBBC-BB9D99F62F4D}"/>
              </a:ext>
            </a:extLst>
          </p:cNvPr>
          <p:cNvSpPr txBox="1">
            <a:spLocks/>
          </p:cNvSpPr>
          <p:nvPr/>
        </p:nvSpPr>
        <p:spPr>
          <a:xfrm>
            <a:off x="0" y="30954"/>
            <a:ext cx="9214592" cy="74019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tx1"/>
                </a:solidFill>
              </a:rPr>
              <a:t>Step 1: </a:t>
            </a:r>
            <a:r>
              <a:rPr lang="en-US" sz="3600" b="1" dirty="0">
                <a:solidFill>
                  <a:schemeClr val="tx1"/>
                </a:solidFill>
                <a:cs typeface="Arial" panose="020B0604020202020204" pitchFamily="34" charset="0"/>
              </a:rPr>
              <a:t>Efficient MAJ/NOT Implementation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072F157-E7D0-8143-BC92-340003694677}"/>
              </a:ext>
            </a:extLst>
          </p:cNvPr>
          <p:cNvSpPr/>
          <p:nvPr/>
        </p:nvSpPr>
        <p:spPr>
          <a:xfrm>
            <a:off x="4264957" y="2272769"/>
            <a:ext cx="1029787" cy="626671"/>
          </a:xfrm>
          <a:prstGeom prst="rightArrow">
            <a:avLst/>
          </a:prstGeom>
          <a:solidFill>
            <a:srgbClr val="F9DED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Part 2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A306596-46FE-C849-AEE2-7F10FCE8C4B8}"/>
              </a:ext>
            </a:extLst>
          </p:cNvPr>
          <p:cNvSpPr/>
          <p:nvPr/>
        </p:nvSpPr>
        <p:spPr>
          <a:xfrm>
            <a:off x="120820" y="4326499"/>
            <a:ext cx="886520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800" b="1" dirty="0">
                <a:latin typeface="Cambria" panose="02040503050406030204" pitchFamily="18" charset="0"/>
              </a:rPr>
              <a:t>Step 1 generates an</a:t>
            </a:r>
            <a:r>
              <a:rPr lang="en-US" sz="2800" b="1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800" b="1" dirty="0">
                <a:solidFill>
                  <a:schemeClr val="accent5"/>
                </a:solidFill>
                <a:latin typeface="Cambria" panose="02040503050406030204" pitchFamily="18" charset="0"/>
              </a:rPr>
              <a:t>optimized</a:t>
            </a:r>
            <a:r>
              <a:rPr lang="en-US" sz="2800" b="1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</a:p>
          <a:p>
            <a:pPr lvl="0" algn="ctr" defTabSz="914400">
              <a:defRPr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MAJ/NOT-implementation </a:t>
            </a:r>
            <a:r>
              <a:rPr lang="en-US" sz="2800" b="1" dirty="0">
                <a:latin typeface="Cambria" panose="02040503050406030204" pitchFamily="18" charset="0"/>
              </a:rPr>
              <a:t>of the desired operation</a:t>
            </a:r>
            <a:endParaRPr lang="en-US" sz="28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26F830-2AE3-3740-AE5D-89839C047EB5}"/>
              </a:ext>
            </a:extLst>
          </p:cNvPr>
          <p:cNvGrpSpPr/>
          <p:nvPr/>
        </p:nvGrpSpPr>
        <p:grpSpPr>
          <a:xfrm>
            <a:off x="5665745" y="1438901"/>
            <a:ext cx="3291001" cy="2191573"/>
            <a:chOff x="5132496" y="2349165"/>
            <a:chExt cx="3291001" cy="2191573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5ED81BD-D839-6A49-A4A9-FDF81C06C9A2}"/>
                </a:ext>
              </a:extLst>
            </p:cNvPr>
            <p:cNvSpPr/>
            <p:nvPr/>
          </p:nvSpPr>
          <p:spPr>
            <a:xfrm>
              <a:off x="5132496" y="2349165"/>
              <a:ext cx="3291001" cy="21915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4509BA8-5A5D-9849-BF96-920CCAA38361}"/>
                </a:ext>
              </a:extLst>
            </p:cNvPr>
            <p:cNvGrpSpPr/>
            <p:nvPr/>
          </p:nvGrpSpPr>
          <p:grpSpPr>
            <a:xfrm>
              <a:off x="5226937" y="2702786"/>
              <a:ext cx="3173439" cy="1390153"/>
              <a:chOff x="2374448" y="4500155"/>
              <a:chExt cx="1768605" cy="77475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987EEFB-BD8E-F343-9273-AF0F2342C483}"/>
                  </a:ext>
                </a:extLst>
              </p:cNvPr>
              <p:cNvGrpSpPr/>
              <p:nvPr/>
            </p:nvGrpSpPr>
            <p:grpSpPr>
              <a:xfrm>
                <a:off x="3493108" y="4877423"/>
                <a:ext cx="360464" cy="69048"/>
                <a:chOff x="4793112" y="4167661"/>
                <a:chExt cx="360464" cy="69048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CE5865B2-D2A0-EC41-9FD3-5A0DCEDA31C3}"/>
                    </a:ext>
                  </a:extLst>
                </p:cNvPr>
                <p:cNvCxnSpPr/>
                <p:nvPr/>
              </p:nvCxnSpPr>
              <p:spPr>
                <a:xfrm flipH="1">
                  <a:off x="4793112" y="4202185"/>
                  <a:ext cx="345242" cy="0"/>
                </a:xfrm>
                <a:prstGeom prst="lin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Flowchart: Connector 11">
                  <a:extLst>
                    <a:ext uri="{FF2B5EF4-FFF2-40B4-BE49-F238E27FC236}">
                      <a16:creationId xmlns:a16="http://schemas.microsoft.com/office/drawing/2014/main" id="{63035B41-D15E-C74C-8300-2A031F61D0CF}"/>
                    </a:ext>
                  </a:extLst>
                </p:cNvPr>
                <p:cNvSpPr/>
                <p:nvPr/>
              </p:nvSpPr>
              <p:spPr>
                <a:xfrm>
                  <a:off x="5084528" y="4167661"/>
                  <a:ext cx="69048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9CF313F2-D660-164D-90C4-FF3DBDDACEE6}"/>
                  </a:ext>
                </a:extLst>
              </p:cNvPr>
              <p:cNvGrpSpPr/>
              <p:nvPr/>
            </p:nvGrpSpPr>
            <p:grpSpPr>
              <a:xfrm>
                <a:off x="2407175" y="4532111"/>
                <a:ext cx="640784" cy="188681"/>
                <a:chOff x="3566331" y="3827728"/>
                <a:chExt cx="640784" cy="188681"/>
              </a:xfrm>
            </p:grpSpPr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513837BA-8684-C648-A2C1-31CD44E1813A}"/>
                    </a:ext>
                  </a:extLst>
                </p:cNvPr>
                <p:cNvCxnSpPr/>
                <p:nvPr/>
              </p:nvCxnSpPr>
              <p:spPr>
                <a:xfrm flipH="1">
                  <a:off x="3861872" y="3935947"/>
                  <a:ext cx="345243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154" name="Flowchart: Connector 8">
                  <a:extLst>
                    <a:ext uri="{FF2B5EF4-FFF2-40B4-BE49-F238E27FC236}">
                      <a16:creationId xmlns:a16="http://schemas.microsoft.com/office/drawing/2014/main" id="{D9B255E9-23F9-2846-A568-07EF51D2158E}"/>
                    </a:ext>
                  </a:extLst>
                </p:cNvPr>
                <p:cNvSpPr/>
                <p:nvPr/>
              </p:nvSpPr>
              <p:spPr>
                <a:xfrm>
                  <a:off x="3792823" y="3901423"/>
                  <a:ext cx="69049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A0D2FA46-47A3-A34D-B4D5-E86A4FE8371A}"/>
                    </a:ext>
                  </a:extLst>
                </p:cNvPr>
                <p:cNvSpPr/>
                <p:nvPr/>
              </p:nvSpPr>
              <p:spPr>
                <a:xfrm>
                  <a:off x="3566331" y="3827728"/>
                  <a:ext cx="177067" cy="188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A</a:t>
                  </a: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361947E-9C1F-1343-9D38-DFF5AECCB564}"/>
                  </a:ext>
                </a:extLst>
              </p:cNvPr>
              <p:cNvGrpSpPr/>
              <p:nvPr/>
            </p:nvGrpSpPr>
            <p:grpSpPr>
              <a:xfrm>
                <a:off x="2396948" y="4808615"/>
                <a:ext cx="651011" cy="188681"/>
                <a:chOff x="3556104" y="4200874"/>
                <a:chExt cx="651011" cy="188681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BFF83737-3C55-DF4A-9418-BF6F5D01D8F9}"/>
                    </a:ext>
                  </a:extLst>
                </p:cNvPr>
                <p:cNvCxnSpPr/>
                <p:nvPr/>
              </p:nvCxnSpPr>
              <p:spPr>
                <a:xfrm flipH="1">
                  <a:off x="3861872" y="4304206"/>
                  <a:ext cx="345243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151" name="Flowchart: Connector 9">
                  <a:extLst>
                    <a:ext uri="{FF2B5EF4-FFF2-40B4-BE49-F238E27FC236}">
                      <a16:creationId xmlns:a16="http://schemas.microsoft.com/office/drawing/2014/main" id="{24EFCAE3-FAB6-9446-B073-DAB3735001EF}"/>
                    </a:ext>
                  </a:extLst>
                </p:cNvPr>
                <p:cNvSpPr/>
                <p:nvPr/>
              </p:nvSpPr>
              <p:spPr>
                <a:xfrm>
                  <a:off x="3800251" y="4269682"/>
                  <a:ext cx="69049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E495F1D6-71D6-4B46-92CD-BF78BB04DEB1}"/>
                    </a:ext>
                  </a:extLst>
                </p:cNvPr>
                <p:cNvSpPr/>
                <p:nvPr/>
              </p:nvSpPr>
              <p:spPr>
                <a:xfrm>
                  <a:off x="3556104" y="4200874"/>
                  <a:ext cx="177067" cy="188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B</a:t>
                  </a:r>
                </a:p>
              </p:txBody>
            </p:sp>
          </p:grp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FF19FA6-CA81-9040-9440-0F6321EA1BEA}"/>
                  </a:ext>
                </a:extLst>
              </p:cNvPr>
              <p:cNvSpPr/>
              <p:nvPr/>
            </p:nvSpPr>
            <p:spPr>
              <a:xfrm>
                <a:off x="3858673" y="4801096"/>
                <a:ext cx="284380" cy="188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C</a:t>
                </a:r>
                <a:r>
                  <a:rPr kumimoji="0" lang="en-US" sz="16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out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F04F408D-F65A-AB46-8624-FB3F18645EC9}"/>
                  </a:ext>
                </a:extLst>
              </p:cNvPr>
              <p:cNvGrpSpPr/>
              <p:nvPr/>
            </p:nvGrpSpPr>
            <p:grpSpPr>
              <a:xfrm>
                <a:off x="2374448" y="5084569"/>
                <a:ext cx="649439" cy="188681"/>
                <a:chOff x="3541773" y="4616424"/>
                <a:chExt cx="649439" cy="188681"/>
              </a:xfrm>
            </p:grpSpPr>
            <p:sp>
              <p:nvSpPr>
                <p:cNvPr id="145" name="Flowchart: Connector 9">
                  <a:extLst>
                    <a:ext uri="{FF2B5EF4-FFF2-40B4-BE49-F238E27FC236}">
                      <a16:creationId xmlns:a16="http://schemas.microsoft.com/office/drawing/2014/main" id="{823BA32F-8B6E-9D40-AE6F-A3B6CDE79018}"/>
                    </a:ext>
                  </a:extLst>
                </p:cNvPr>
                <p:cNvSpPr/>
                <p:nvPr/>
              </p:nvSpPr>
              <p:spPr>
                <a:xfrm>
                  <a:off x="3800250" y="4671824"/>
                  <a:ext cx="69048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3D00E8C-0F23-8044-B800-908BB3405CAE}"/>
                    </a:ext>
                  </a:extLst>
                </p:cNvPr>
                <p:cNvSpPr/>
                <p:nvPr/>
              </p:nvSpPr>
              <p:spPr>
                <a:xfrm>
                  <a:off x="3541773" y="4616424"/>
                  <a:ext cx="237817" cy="188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C</a:t>
                  </a:r>
                  <a:r>
                    <a:rPr kumimoji="0" lang="en-US" sz="16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in</a:t>
                  </a:r>
                  <a:endPara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5D108366-BC26-CC45-AF3F-6D97F66166FC}"/>
                    </a:ext>
                  </a:extLst>
                </p:cNvPr>
                <p:cNvCxnSpPr/>
                <p:nvPr/>
              </p:nvCxnSpPr>
              <p:spPr>
                <a:xfrm flipH="1">
                  <a:off x="3845969" y="4715418"/>
                  <a:ext cx="345243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</p:grp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9F8F59F-926F-5B4D-A653-F8D692BEF352}"/>
                  </a:ext>
                </a:extLst>
              </p:cNvPr>
              <p:cNvSpPr/>
              <p:nvPr/>
            </p:nvSpPr>
            <p:spPr>
              <a:xfrm>
                <a:off x="2834830" y="4500155"/>
                <a:ext cx="774753" cy="7747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MAJ</a:t>
                </a: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7B2CA70-6E8F-2044-80FC-BDA2F5FC3F89}"/>
              </a:ext>
            </a:extLst>
          </p:cNvPr>
          <p:cNvSpPr/>
          <p:nvPr/>
        </p:nvSpPr>
        <p:spPr>
          <a:xfrm>
            <a:off x="3802317" y="1257106"/>
            <a:ext cx="18974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Greedy </a:t>
            </a:r>
          </a:p>
          <a:p>
            <a:pPr lvl="0" algn="ctr" defTabSz="914400">
              <a:defRPr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optimization</a:t>
            </a:r>
          </a:p>
          <a:p>
            <a:pPr lvl="0" algn="ctr" defTabSz="914400">
              <a:defRPr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algorithm</a:t>
            </a:r>
            <a:endParaRPr lang="en-US" sz="2000" b="1" baseline="300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265707D-0666-824E-ACCA-92245AD170FF}"/>
              </a:ext>
            </a:extLst>
          </p:cNvPr>
          <p:cNvGrpSpPr/>
          <p:nvPr/>
        </p:nvGrpSpPr>
        <p:grpSpPr>
          <a:xfrm>
            <a:off x="117153" y="1419487"/>
            <a:ext cx="3776580" cy="2191573"/>
            <a:chOff x="5223647" y="3181288"/>
            <a:chExt cx="3776580" cy="2191573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0BA003FF-FB9A-CB4A-861C-4BB4636243C5}"/>
                </a:ext>
              </a:extLst>
            </p:cNvPr>
            <p:cNvSpPr/>
            <p:nvPr/>
          </p:nvSpPr>
          <p:spPr>
            <a:xfrm>
              <a:off x="5223647" y="3181288"/>
              <a:ext cx="3776580" cy="219157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6CCCF93-0B67-754B-87A6-384D3BED2930}"/>
                </a:ext>
              </a:extLst>
            </p:cNvPr>
            <p:cNvGrpSpPr/>
            <p:nvPr/>
          </p:nvGrpSpPr>
          <p:grpSpPr>
            <a:xfrm>
              <a:off x="5368698" y="3568814"/>
              <a:ext cx="3568290" cy="1726681"/>
              <a:chOff x="2212339" y="2855364"/>
              <a:chExt cx="2707738" cy="1310264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DC4B3AE-06A7-9041-9394-C94486C05716}"/>
                  </a:ext>
                </a:extLst>
              </p:cNvPr>
              <p:cNvGrpSpPr/>
              <p:nvPr/>
            </p:nvGrpSpPr>
            <p:grpSpPr>
              <a:xfrm>
                <a:off x="2488643" y="2925371"/>
                <a:ext cx="1253753" cy="388572"/>
                <a:chOff x="2411760" y="3026130"/>
                <a:chExt cx="6153531" cy="1574185"/>
              </a:xfrm>
              <a:solidFill>
                <a:schemeClr val="tx1"/>
              </a:solidFill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35B2B211-3104-9543-86BD-1C471F50F28F}"/>
                    </a:ext>
                  </a:extLst>
                </p:cNvPr>
                <p:cNvCxnSpPr/>
                <p:nvPr/>
              </p:nvCxnSpPr>
              <p:spPr>
                <a:xfrm flipH="1">
                  <a:off x="2627784" y="3284984"/>
                  <a:ext cx="108012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92AD63F4-3486-8D41-BCE0-113AE4B4A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27784" y="4437112"/>
                  <a:ext cx="1362245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33CC818C-7E37-B646-BF79-4822E00E7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59992" y="3838795"/>
                  <a:ext cx="3205299" cy="9441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165" name="Flowchart: Connector 8">
                  <a:extLst>
                    <a:ext uri="{FF2B5EF4-FFF2-40B4-BE49-F238E27FC236}">
                      <a16:creationId xmlns:a16="http://schemas.microsoft.com/office/drawing/2014/main" id="{519A9069-9F7F-114F-AA87-F028501970DB}"/>
                    </a:ext>
                  </a:extLst>
                </p:cNvPr>
                <p:cNvSpPr/>
                <p:nvPr/>
              </p:nvSpPr>
              <p:spPr>
                <a:xfrm>
                  <a:off x="2411760" y="3176972"/>
                  <a:ext cx="216024" cy="216024"/>
                </a:xfrm>
                <a:prstGeom prst="flowChartConnector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66" name="Flowchart: Connector 9">
                  <a:extLst>
                    <a:ext uri="{FF2B5EF4-FFF2-40B4-BE49-F238E27FC236}">
                      <a16:creationId xmlns:a16="http://schemas.microsoft.com/office/drawing/2014/main" id="{73CFF950-214E-194D-AD3A-19BA7A9EC6D1}"/>
                    </a:ext>
                  </a:extLst>
                </p:cNvPr>
                <p:cNvSpPr/>
                <p:nvPr/>
              </p:nvSpPr>
              <p:spPr>
                <a:xfrm>
                  <a:off x="2435000" y="4329100"/>
                  <a:ext cx="216024" cy="216024"/>
                </a:xfrm>
                <a:prstGeom prst="flowChartConnector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67" name="Flowchart: Delay 3">
                  <a:extLst>
                    <a:ext uri="{FF2B5EF4-FFF2-40B4-BE49-F238E27FC236}">
                      <a16:creationId xmlns:a16="http://schemas.microsoft.com/office/drawing/2014/main" id="{7B0208B6-9529-EA40-8DA9-434EF6CBF9D0}"/>
                    </a:ext>
                  </a:extLst>
                </p:cNvPr>
                <p:cNvSpPr/>
                <p:nvPr/>
              </p:nvSpPr>
              <p:spPr>
                <a:xfrm>
                  <a:off x="3463347" y="3026130"/>
                  <a:ext cx="1907143" cy="157418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6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mbria" panose="02040503050406030204" pitchFamily="18" charset="0"/>
                    </a:rPr>
                    <a:t>MAJ</a:t>
                  </a: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0042A3AA-5B6D-E146-BFA5-48EF93C917FF}"/>
                  </a:ext>
                </a:extLst>
              </p:cNvPr>
              <p:cNvGrpSpPr/>
              <p:nvPr/>
            </p:nvGrpSpPr>
            <p:grpSpPr>
              <a:xfrm>
                <a:off x="2515384" y="3880850"/>
                <a:ext cx="1703140" cy="147687"/>
                <a:chOff x="-636964" y="3838798"/>
                <a:chExt cx="8359176" cy="598312"/>
              </a:xfrm>
              <a:solidFill>
                <a:schemeClr val="tx1"/>
              </a:solidFill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E0965D2E-E2C0-F444-9723-06BAE3D6B5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636964" y="4437110"/>
                  <a:ext cx="4767860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176B5DD8-A3DE-6848-8511-B5F85F419B41}"/>
                    </a:ext>
                  </a:extLst>
                </p:cNvPr>
                <p:cNvCxnSpPr>
                  <a:cxnSpLocks/>
                  <a:stCxn id="110" idx="4"/>
                </p:cNvCxnSpPr>
                <p:nvPr/>
              </p:nvCxnSpPr>
              <p:spPr>
                <a:xfrm flipH="1" flipV="1">
                  <a:off x="5433677" y="3838798"/>
                  <a:ext cx="2288535" cy="0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5BE223E-60C0-FB4B-88C0-4A840C4D4DB3}"/>
                  </a:ext>
                </a:extLst>
              </p:cNvPr>
              <p:cNvSpPr/>
              <p:nvPr/>
            </p:nvSpPr>
            <p:spPr>
              <a:xfrm>
                <a:off x="2227027" y="2855364"/>
                <a:ext cx="232579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0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48D537D-BCA0-5E42-B0D1-1CA105A14E7A}"/>
                  </a:ext>
                </a:extLst>
              </p:cNvPr>
              <p:cNvSpPr/>
              <p:nvPr/>
            </p:nvSpPr>
            <p:spPr>
              <a:xfrm>
                <a:off x="2222218" y="3144794"/>
                <a:ext cx="248392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B</a:t>
                </a:r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6B8007F4-B6F6-5B41-A9B1-D0E0583CEBE2}"/>
                  </a:ext>
                </a:extLst>
              </p:cNvPr>
              <p:cNvGrpSpPr/>
              <p:nvPr/>
            </p:nvGrpSpPr>
            <p:grpSpPr>
              <a:xfrm>
                <a:off x="2607028" y="3662023"/>
                <a:ext cx="865946" cy="286338"/>
                <a:chOff x="2668770" y="3528356"/>
                <a:chExt cx="4250134" cy="1160020"/>
              </a:xfrm>
              <a:solidFill>
                <a:schemeClr val="tx1"/>
              </a:solidFill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825445E5-C72D-8649-8C04-A906EA24BB52}"/>
                    </a:ext>
                  </a:extLst>
                </p:cNvPr>
                <p:cNvCxnSpPr>
                  <a:cxnSpLocks/>
                  <a:stCxn id="108" idx="1"/>
                </p:cNvCxnSpPr>
                <p:nvPr/>
              </p:nvCxnSpPr>
              <p:spPr>
                <a:xfrm flipH="1" flipV="1">
                  <a:off x="2668770" y="3528356"/>
                  <a:ext cx="934532" cy="3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0275B24F-4D52-9140-99F6-C179154DBF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59823" y="4688376"/>
                  <a:ext cx="681121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1192427F-28DA-BB44-9B8C-BA25DEDD9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55053" y="3838794"/>
                  <a:ext cx="1763851" cy="9453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AF4E2F3-1416-CE4B-A9DA-F2A4901C1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0904" y="3133721"/>
                <a:ext cx="1" cy="531861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D1AA5A6-55D5-934B-829F-025A5DEDEA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0579" y="3265185"/>
                <a:ext cx="1" cy="68317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Flowchart: Connector 9">
                <a:extLst>
                  <a:ext uri="{FF2B5EF4-FFF2-40B4-BE49-F238E27FC236}">
                    <a16:creationId xmlns:a16="http://schemas.microsoft.com/office/drawing/2014/main" id="{68E055E2-F990-6242-B8C5-74C304C0417B}"/>
                  </a:ext>
                </a:extLst>
              </p:cNvPr>
              <p:cNvSpPr/>
              <p:nvPr/>
            </p:nvSpPr>
            <p:spPr>
              <a:xfrm>
                <a:off x="2493377" y="4001878"/>
                <a:ext cx="44014" cy="53323"/>
              </a:xfrm>
              <a:prstGeom prst="flowChartConnector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AFE4B15-F544-3B44-80BA-DD4F1FA129EB}"/>
                  </a:ext>
                </a:extLst>
              </p:cNvPr>
              <p:cNvSpPr/>
              <p:nvPr/>
            </p:nvSpPr>
            <p:spPr>
              <a:xfrm>
                <a:off x="2212339" y="3908722"/>
                <a:ext cx="323810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C</a:t>
                </a:r>
                <a:r>
                  <a:rPr kumimoji="0" lang="en-US" sz="16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in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3130E7E-5650-FA48-BA94-EB4971D49668}"/>
                  </a:ext>
                </a:extLst>
              </p:cNvPr>
              <p:cNvGrpSpPr/>
              <p:nvPr/>
            </p:nvGrpSpPr>
            <p:grpSpPr>
              <a:xfrm>
                <a:off x="3730271" y="3547802"/>
                <a:ext cx="836194" cy="156952"/>
                <a:chOff x="2726798" y="3081120"/>
                <a:chExt cx="4104109" cy="635836"/>
              </a:xfrm>
              <a:solidFill>
                <a:schemeClr val="tx1"/>
              </a:solidFill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A4A0ABEF-188C-154E-91F2-3BD7B92DAF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26798" y="3081120"/>
                  <a:ext cx="2209519" cy="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EBA104AA-8F33-6D4E-94AC-89AA08A0B3E7}"/>
                    </a:ext>
                  </a:extLst>
                </p:cNvPr>
                <p:cNvCxnSpPr>
                  <a:cxnSpLocks/>
                  <a:stCxn id="110" idx="6"/>
                  <a:endCxn id="134" idx="6"/>
                </p:cNvCxnSpPr>
                <p:nvPr/>
              </p:nvCxnSpPr>
              <p:spPr>
                <a:xfrm flipV="1">
                  <a:off x="6076750" y="3713126"/>
                  <a:ext cx="754157" cy="3830"/>
                </a:xfrm>
                <a:prstGeom prst="lin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461E50C-E685-D643-A019-5ADD54ACD5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2748" y="3129720"/>
                <a:ext cx="0" cy="415746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Flowchart: Connector 11">
                <a:extLst>
                  <a:ext uri="{FF2B5EF4-FFF2-40B4-BE49-F238E27FC236}">
                    <a16:creationId xmlns:a16="http://schemas.microsoft.com/office/drawing/2014/main" id="{7E44826A-2298-CD48-96B4-6612657998E1}"/>
                  </a:ext>
                </a:extLst>
              </p:cNvPr>
              <p:cNvSpPr/>
              <p:nvPr/>
            </p:nvSpPr>
            <p:spPr>
              <a:xfrm>
                <a:off x="4522451" y="3677147"/>
                <a:ext cx="44014" cy="53323"/>
              </a:xfrm>
              <a:prstGeom prst="flowChartConnector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7CD6CF2-AC5F-0F4B-924F-D2EB400F9D25}"/>
                  </a:ext>
                </a:extLst>
              </p:cNvPr>
              <p:cNvSpPr/>
              <p:nvPr/>
            </p:nvSpPr>
            <p:spPr>
              <a:xfrm>
                <a:off x="4532868" y="3548586"/>
                <a:ext cx="387209" cy="25690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C</a:t>
                </a:r>
                <a:r>
                  <a:rPr kumimoji="0" lang="en-US" sz="16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out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08" name="Flowchart: Delay 3">
              <a:extLst>
                <a:ext uri="{FF2B5EF4-FFF2-40B4-BE49-F238E27FC236}">
                  <a16:creationId xmlns:a16="http://schemas.microsoft.com/office/drawing/2014/main" id="{60858325-CBF3-9E49-B4DF-234FC9C77BE0}"/>
                </a:ext>
              </a:extLst>
            </p:cNvPr>
            <p:cNvSpPr/>
            <p:nvPr/>
          </p:nvSpPr>
          <p:spPr>
            <a:xfrm>
              <a:off x="6064754" y="4556847"/>
              <a:ext cx="512064" cy="5120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" panose="02040503050406030204" pitchFamily="18" charset="0"/>
                </a:rPr>
                <a:t>MAJ</a:t>
              </a:r>
            </a:p>
          </p:txBody>
        </p:sp>
        <p:sp>
          <p:nvSpPr>
            <p:cNvPr id="109" name="Flowchart: Delay 3">
              <a:extLst>
                <a:ext uri="{FF2B5EF4-FFF2-40B4-BE49-F238E27FC236}">
                  <a16:creationId xmlns:a16="http://schemas.microsoft.com/office/drawing/2014/main" id="{DB28BB46-7F6A-9C42-884A-9EF5C916B8FB}"/>
                </a:ext>
              </a:extLst>
            </p:cNvPr>
            <p:cNvSpPr/>
            <p:nvPr/>
          </p:nvSpPr>
          <p:spPr>
            <a:xfrm>
              <a:off x="6914451" y="4621447"/>
              <a:ext cx="512064" cy="5120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" panose="02040503050406030204" pitchFamily="18" charset="0"/>
                </a:rPr>
                <a:t>MAJ</a:t>
              </a:r>
            </a:p>
          </p:txBody>
        </p:sp>
        <p:sp>
          <p:nvSpPr>
            <p:cNvPr id="110" name="Flowchart: Delay 3">
              <a:extLst>
                <a:ext uri="{FF2B5EF4-FFF2-40B4-BE49-F238E27FC236}">
                  <a16:creationId xmlns:a16="http://schemas.microsoft.com/office/drawing/2014/main" id="{8278AEE9-0281-C841-9E79-154722EDD01B}"/>
                </a:ext>
              </a:extLst>
            </p:cNvPr>
            <p:cNvSpPr/>
            <p:nvPr/>
          </p:nvSpPr>
          <p:spPr>
            <a:xfrm>
              <a:off x="7756440" y="4432117"/>
              <a:ext cx="512064" cy="51206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" panose="02040503050406030204" pitchFamily="18" charset="0"/>
                </a:rPr>
                <a:t>MAJ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37678C0-44DE-9640-835A-BC13BCE12FA0}"/>
                </a:ext>
              </a:extLst>
            </p:cNvPr>
            <p:cNvCxnSpPr>
              <a:cxnSpLocks/>
            </p:cNvCxnSpPr>
            <p:nvPr/>
          </p:nvCxnSpPr>
          <p:spPr>
            <a:xfrm>
              <a:off x="5766813" y="3939567"/>
              <a:ext cx="24402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Flowchart: Connector 8">
              <a:extLst>
                <a:ext uri="{FF2B5EF4-FFF2-40B4-BE49-F238E27FC236}">
                  <a16:creationId xmlns:a16="http://schemas.microsoft.com/office/drawing/2014/main" id="{B2CE5831-9011-9C43-8BC0-21FB1DB74E40}"/>
                </a:ext>
              </a:extLst>
            </p:cNvPr>
            <p:cNvSpPr/>
            <p:nvPr/>
          </p:nvSpPr>
          <p:spPr>
            <a:xfrm>
              <a:off x="5732148" y="3900580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52F18E9-C3D1-924E-8F41-BB2F3DD936FF}"/>
                </a:ext>
              </a:extLst>
            </p:cNvPr>
            <p:cNvSpPr/>
            <p:nvPr/>
          </p:nvSpPr>
          <p:spPr>
            <a:xfrm>
              <a:off x="5378016" y="3758674"/>
              <a:ext cx="31771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A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C1DC6D9-9788-AA4E-90AE-462A4EA12875}"/>
                </a:ext>
              </a:extLst>
            </p:cNvPr>
            <p:cNvCxnSpPr>
              <a:cxnSpLocks/>
            </p:cNvCxnSpPr>
            <p:nvPr/>
          </p:nvCxnSpPr>
          <p:spPr>
            <a:xfrm>
              <a:off x="6827896" y="4938472"/>
              <a:ext cx="9144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Flowchart: Connector 8">
              <a:extLst>
                <a:ext uri="{FF2B5EF4-FFF2-40B4-BE49-F238E27FC236}">
                  <a16:creationId xmlns:a16="http://schemas.microsoft.com/office/drawing/2014/main" id="{0DB41CED-5737-554F-BA4D-D6CC40FBF84C}"/>
                </a:ext>
              </a:extLst>
            </p:cNvPr>
            <p:cNvSpPr/>
            <p:nvPr/>
          </p:nvSpPr>
          <p:spPr>
            <a:xfrm>
              <a:off x="6778129" y="4896980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F1413BA-DE05-4347-AB03-E000CE72BF9C}"/>
                </a:ext>
              </a:extLst>
            </p:cNvPr>
            <p:cNvSpPr/>
            <p:nvPr/>
          </p:nvSpPr>
          <p:spPr>
            <a:xfrm>
              <a:off x="6535366" y="4749792"/>
              <a:ext cx="30649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mbria" panose="02040503050406030204" pitchFamily="18" charset="0"/>
                </a:rPr>
                <a:t>0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28C0AF-A9E9-3344-A78D-1C873F6E1A06}"/>
                </a:ext>
              </a:extLst>
            </p:cNvPr>
            <p:cNvCxnSpPr>
              <a:cxnSpLocks/>
            </p:cNvCxnSpPr>
            <p:nvPr/>
          </p:nvCxnSpPr>
          <p:spPr>
            <a:xfrm>
              <a:off x="7621141" y="4713521"/>
              <a:ext cx="14630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Flowchart: Connector 8">
              <a:extLst>
                <a:ext uri="{FF2B5EF4-FFF2-40B4-BE49-F238E27FC236}">
                  <a16:creationId xmlns:a16="http://schemas.microsoft.com/office/drawing/2014/main" id="{481C8A15-1E02-B24D-892A-FB5165D3ABFE}"/>
                </a:ext>
              </a:extLst>
            </p:cNvPr>
            <p:cNvSpPr/>
            <p:nvPr/>
          </p:nvSpPr>
          <p:spPr>
            <a:xfrm>
              <a:off x="7584251" y="4682826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C00FA5A-BC52-C640-8014-03216F2A8D91}"/>
                </a:ext>
              </a:extLst>
            </p:cNvPr>
            <p:cNvSpPr/>
            <p:nvPr/>
          </p:nvSpPr>
          <p:spPr>
            <a:xfrm>
              <a:off x="7367815" y="4519653"/>
              <a:ext cx="306494" cy="33855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mbria" panose="02040503050406030204" pitchFamily="18" charset="0"/>
                </a:rPr>
                <a:t>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3C4B2D6-A202-1B4E-B650-39B42D07C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4962" y="4834202"/>
              <a:ext cx="2377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Flowchart: Connector 8">
              <a:extLst>
                <a:ext uri="{FF2B5EF4-FFF2-40B4-BE49-F238E27FC236}">
                  <a16:creationId xmlns:a16="http://schemas.microsoft.com/office/drawing/2014/main" id="{2A645B75-BF0D-FA4A-A919-A6EF027F0E45}"/>
                </a:ext>
              </a:extLst>
            </p:cNvPr>
            <p:cNvSpPr/>
            <p:nvPr/>
          </p:nvSpPr>
          <p:spPr>
            <a:xfrm>
              <a:off x="5821275" y="4802664"/>
              <a:ext cx="58002" cy="70270"/>
            </a:xfrm>
            <a:prstGeom prst="flowChartConnector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8617736-5052-F545-AE18-1E3C6E013F42}"/>
                </a:ext>
              </a:extLst>
            </p:cNvPr>
            <p:cNvSpPr/>
            <p:nvPr/>
          </p:nvSpPr>
          <p:spPr>
            <a:xfrm>
              <a:off x="5591753" y="4658959"/>
              <a:ext cx="30649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mbria" panose="02040503050406030204" pitchFamily="18" charset="0"/>
                </a:rPr>
                <a:t>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6188F-7CFD-4DD9-AB0B-9E19AD53BE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0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68DD-EA82-D94D-9067-B51AF57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Step 2: µProgram Generation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4493-947D-A44B-BC44-FBF7C844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8" y="1138920"/>
            <a:ext cx="9144000" cy="531875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µProgram: </a:t>
            </a:r>
            <a:r>
              <a:rPr lang="en-US" dirty="0">
                <a:latin typeface="Cambria" panose="02040503050406030204" pitchFamily="18" charset="0"/>
              </a:rPr>
              <a:t>A series of </a:t>
            </a:r>
            <a:r>
              <a:rPr lang="en-US" dirty="0">
                <a:solidFill>
                  <a:schemeClr val="accent5"/>
                </a:solidFill>
                <a:latin typeface="Cambria" panose="02040503050406030204" pitchFamily="18" charset="0"/>
              </a:rPr>
              <a:t>microarchitectural operations </a:t>
            </a:r>
            <a:r>
              <a:rPr lang="en-US" dirty="0">
                <a:latin typeface="Cambria" panose="02040503050406030204" pitchFamily="18" charset="0"/>
              </a:rPr>
              <a:t>(e.g., ACT/PRE) that SIMDRAM uses to execute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 SIMDRAM operation in DRAM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Goal of Step 2</a:t>
            </a:r>
            <a:r>
              <a:rPr lang="en-US" dirty="0">
                <a:solidFill>
                  <a:schemeClr val="accent5"/>
                </a:solidFill>
              </a:rPr>
              <a:t>: </a:t>
            </a:r>
            <a:r>
              <a:rPr lang="en-US" dirty="0"/>
              <a:t>To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generate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the</a:t>
            </a:r>
            <a:r>
              <a:rPr lang="en-US" dirty="0">
                <a:solidFill>
                  <a:schemeClr val="accent2"/>
                </a:solidFill>
              </a:rPr>
              <a:t> µProgram </a:t>
            </a:r>
            <a:r>
              <a:rPr lang="en-US" dirty="0"/>
              <a:t>that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executes</a:t>
            </a:r>
            <a:r>
              <a:rPr lang="en-US" dirty="0"/>
              <a:t> the desired SIMDRAM operation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DRAM 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800" dirty="0"/>
              <a:t>Allocate DRAM rows to the operands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Generate µProgram</a:t>
            </a:r>
            <a:br>
              <a:rPr lang="en-US" sz="2800" dirty="0">
                <a:latin typeface="Cambria" panose="02040503050406030204" pitchFamily="18" charset="0"/>
              </a:rPr>
            </a:b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6770D35C-7264-0049-95CD-58D4DDF3EDED}"/>
              </a:ext>
            </a:extLst>
          </p:cNvPr>
          <p:cNvSpPr/>
          <p:nvPr/>
        </p:nvSpPr>
        <p:spPr>
          <a:xfrm flipH="1">
            <a:off x="11015591" y="2382396"/>
            <a:ext cx="143179" cy="8636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DA4830E2-6739-E546-8253-0329049E56B5}"/>
              </a:ext>
            </a:extLst>
          </p:cNvPr>
          <p:cNvSpPr txBox="1">
            <a:spLocks/>
          </p:cNvSpPr>
          <p:nvPr/>
        </p:nvSpPr>
        <p:spPr>
          <a:xfrm>
            <a:off x="28068" y="1641061"/>
            <a:ext cx="8987622" cy="2157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90BE83-B660-4613-8919-32EA4E668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73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68DD-EA82-D94D-9067-B51AF57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mbria" panose="02040503050406030204" pitchFamily="18" charset="0"/>
              </a:rPr>
              <a:t>Step 3: </a:t>
            </a:r>
            <a:r>
              <a:rPr lang="en-US" dirty="0"/>
              <a:t>µProgram</a:t>
            </a:r>
            <a:r>
              <a:rPr lang="en-US" sz="4000" b="1" dirty="0">
                <a:latin typeface="Cambria" panose="02040503050406030204" pitchFamily="18" charset="0"/>
              </a:rPr>
              <a:t>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4493-947D-A44B-BC44-FBF7C844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782570"/>
            <a:ext cx="8987622" cy="531875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6770D35C-7264-0049-95CD-58D4DDF3EDED}"/>
              </a:ext>
            </a:extLst>
          </p:cNvPr>
          <p:cNvSpPr/>
          <p:nvPr/>
        </p:nvSpPr>
        <p:spPr>
          <a:xfrm flipH="1">
            <a:off x="11015591" y="2382396"/>
            <a:ext cx="143179" cy="8636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CBA0CD2D-F5CA-254C-AABE-B8FAB199D311}"/>
              </a:ext>
            </a:extLst>
          </p:cNvPr>
          <p:cNvSpPr txBox="1">
            <a:spLocks/>
          </p:cNvSpPr>
          <p:nvPr/>
        </p:nvSpPr>
        <p:spPr>
          <a:xfrm>
            <a:off x="59106" y="818315"/>
            <a:ext cx="8987622" cy="2884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SIMDRAM control unit: </a:t>
            </a:r>
            <a:r>
              <a:rPr lang="en-US" sz="2800" dirty="0"/>
              <a:t>handles the execution of the µProgram at runtime </a:t>
            </a:r>
          </a:p>
          <a:p>
            <a:endParaRPr lang="en-US" sz="100" dirty="0"/>
          </a:p>
          <a:p>
            <a:r>
              <a:rPr lang="en-US" sz="2800" dirty="0"/>
              <a:t>Upon receiving a </a:t>
            </a:r>
            <a:r>
              <a:rPr lang="en-US" sz="2800" b="1" dirty="0" err="1">
                <a:solidFill>
                  <a:srgbClr val="C00000"/>
                </a:solidFill>
              </a:rPr>
              <a:t>bbop</a:t>
            </a:r>
            <a:r>
              <a:rPr lang="en-US" sz="2800" b="1" dirty="0">
                <a:solidFill>
                  <a:srgbClr val="C00000"/>
                </a:solidFill>
              </a:rPr>
              <a:t> instruction</a:t>
            </a:r>
            <a:r>
              <a:rPr lang="en-US" sz="2800" dirty="0"/>
              <a:t>, the control unit:</a:t>
            </a:r>
          </a:p>
          <a:p>
            <a:endParaRPr lang="en-US" sz="100" i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Loads the µProgram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corresponding to SIMDRAM operation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Issues the sequence of DRAM commands (ACT/PRE) </a:t>
            </a:r>
            <a:r>
              <a:rPr lang="en-US" sz="2400" dirty="0"/>
              <a:t>stored in the µProgram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to SIMDRAM subarrays to perform the in-DRAM operation 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pPr lvl="1"/>
            <a:endParaRPr lang="en-US" sz="1600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B03EDD0-1437-EE49-951F-2B9397CDCFDF}"/>
              </a:ext>
            </a:extLst>
          </p:cNvPr>
          <p:cNvGrpSpPr/>
          <p:nvPr/>
        </p:nvGrpSpPr>
        <p:grpSpPr>
          <a:xfrm>
            <a:off x="2791159" y="4061306"/>
            <a:ext cx="4083060" cy="2461604"/>
            <a:chOff x="2784191" y="4268508"/>
            <a:chExt cx="4083060" cy="2461604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A65DB52E-1F4D-4B4F-B201-D257CA3C6622}"/>
                </a:ext>
              </a:extLst>
            </p:cNvPr>
            <p:cNvSpPr/>
            <p:nvPr/>
          </p:nvSpPr>
          <p:spPr>
            <a:xfrm>
              <a:off x="3159645" y="4569003"/>
              <a:ext cx="3707606" cy="1836613"/>
            </a:xfrm>
            <a:prstGeom prst="rect">
              <a:avLst/>
            </a:prstGeom>
            <a:solidFill>
              <a:srgbClr val="D4DAD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1" u="none" strike="noStrike" kern="1200" cap="none" spc="0" normalizeH="0" baseline="0" noProof="0" dirty="0">
                <a:ln>
                  <a:noFill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FA096806-C7A7-5A41-94E0-161CBC69747F}"/>
                    </a:ext>
                  </a:extLst>
                </p:cNvPr>
                <p:cNvSpPr/>
                <p:nvPr/>
              </p:nvSpPr>
              <p:spPr>
                <a:xfrm>
                  <a:off x="3274323" y="4268508"/>
                  <a:ext cx="3547510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Step 3: Execution according to </a:t>
                  </a:r>
                  <a14:m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0" lang="en-US" sz="1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FA096806-C7A7-5A41-94E0-161CBC6974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323" y="4268508"/>
                  <a:ext cx="3547510" cy="553998"/>
                </a:xfrm>
                <a:prstGeom prst="rect">
                  <a:avLst/>
                </a:prstGeom>
                <a:blipFill>
                  <a:blip r:embed="rId3"/>
                  <a:stretch>
                    <a:fillRect t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DEF3B53-CCA4-A24B-A07B-625C4213AC52}"/>
                </a:ext>
              </a:extLst>
            </p:cNvPr>
            <p:cNvSpPr/>
            <p:nvPr/>
          </p:nvSpPr>
          <p:spPr>
            <a:xfrm>
              <a:off x="4078736" y="6391878"/>
              <a:ext cx="1795300" cy="3382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Memory Controller</a:t>
              </a:r>
            </a:p>
          </p:txBody>
        </p:sp>
        <p:sp>
          <p:nvSpPr>
            <p:cNvPr id="164" name="Right Arrow 163">
              <a:extLst>
                <a:ext uri="{FF2B5EF4-FFF2-40B4-BE49-F238E27FC236}">
                  <a16:creationId xmlns:a16="http://schemas.microsoft.com/office/drawing/2014/main" id="{DB5F7629-3E1E-C342-8AFA-BC7FCEBA8D8C}"/>
                </a:ext>
              </a:extLst>
            </p:cNvPr>
            <p:cNvSpPr/>
            <p:nvPr/>
          </p:nvSpPr>
          <p:spPr>
            <a:xfrm>
              <a:off x="2784191" y="5423150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AC643D4-DB84-794F-8B21-2FB945E77CCA}"/>
              </a:ext>
            </a:extLst>
          </p:cNvPr>
          <p:cNvGrpSpPr/>
          <p:nvPr/>
        </p:nvGrpSpPr>
        <p:grpSpPr>
          <a:xfrm>
            <a:off x="73251" y="4054340"/>
            <a:ext cx="2652598" cy="2143375"/>
            <a:chOff x="66283" y="4261542"/>
            <a:chExt cx="2652598" cy="2143375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A2DA73-88E9-1042-9AE8-F0EE18FCDDA6}"/>
                </a:ext>
              </a:extLst>
            </p:cNvPr>
            <p:cNvSpPr/>
            <p:nvPr/>
          </p:nvSpPr>
          <p:spPr>
            <a:xfrm>
              <a:off x="66283" y="4555620"/>
              <a:ext cx="2652598" cy="1849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39F2D3F3-A1C6-4746-AEA6-7E5877669BDD}"/>
                </a:ext>
              </a:extLst>
            </p:cNvPr>
            <p:cNvSpPr/>
            <p:nvPr/>
          </p:nvSpPr>
          <p:spPr>
            <a:xfrm>
              <a:off x="174824" y="4882613"/>
              <a:ext cx="2446884" cy="142218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8352CE0-8AEA-AC40-8D78-F4DF8132EE39}"/>
                </a:ext>
              </a:extLst>
            </p:cNvPr>
            <p:cNvSpPr/>
            <p:nvPr/>
          </p:nvSpPr>
          <p:spPr>
            <a:xfrm>
              <a:off x="777522" y="4261542"/>
              <a:ext cx="1069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3FE7E7A-A8FC-4D4D-9368-BCD429FEF0C2}"/>
                </a:ext>
              </a:extLst>
            </p:cNvPr>
            <p:cNvSpPr/>
            <p:nvPr/>
          </p:nvSpPr>
          <p:spPr>
            <a:xfrm>
              <a:off x="291206" y="5444803"/>
              <a:ext cx="2036555" cy="327477"/>
            </a:xfrm>
            <a:prstGeom prst="rect">
              <a:avLst/>
            </a:prstGeom>
            <a:solidFill>
              <a:srgbClr val="FFBF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5A7E14A-4A52-3D44-B062-AEB168AE2927}"/>
                </a:ext>
              </a:extLst>
            </p:cNvPr>
            <p:cNvSpPr/>
            <p:nvPr/>
          </p:nvSpPr>
          <p:spPr>
            <a:xfrm>
              <a:off x="117482" y="4563039"/>
              <a:ext cx="2478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SIMDRAM-enabled application</a:t>
              </a:r>
            </a:p>
          </p:txBody>
        </p:sp>
      </p:grpSp>
      <p:graphicFrame>
        <p:nvGraphicFramePr>
          <p:cNvPr id="171" name="Table 170">
            <a:extLst>
              <a:ext uri="{FF2B5EF4-FFF2-40B4-BE49-F238E27FC236}">
                <a16:creationId xmlns:a16="http://schemas.microsoft.com/office/drawing/2014/main" id="{EDA2F4D4-3E38-7D4D-A91C-5631C97D8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86503"/>
              </p:ext>
            </p:extLst>
          </p:nvPr>
        </p:nvGraphicFramePr>
        <p:xfrm>
          <a:off x="216104" y="4670187"/>
          <a:ext cx="2444077" cy="1356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4077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341188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 () {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04063">
                <a:tc>
                  <a:txBody>
                    <a:bodyPr/>
                    <a:lstStyle/>
                    <a:p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110005"/>
                  </a:ext>
                </a:extLst>
              </a:tr>
              <a:tr h="341188">
                <a:tc>
                  <a:txBody>
                    <a:bodyPr/>
                    <a:lstStyle/>
                    <a:p>
                      <a:r>
                        <a:rPr lang="en-US" sz="15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1" i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bbop_new</a:t>
                      </a:r>
                      <a:endParaRPr lang="en-US" sz="1500" b="1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655706"/>
                  </a:ext>
                </a:extLst>
              </a:tr>
              <a:tr h="425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7320"/>
                  </a:ext>
                </a:extLst>
              </a:tr>
            </a:tbl>
          </a:graphicData>
        </a:graphic>
      </p:graphicFrame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AC9DC85-0B23-9B4D-A586-37E54694C39F}"/>
              </a:ext>
            </a:extLst>
          </p:cNvPr>
          <p:cNvCxnSpPr>
            <a:cxnSpLocks/>
          </p:cNvCxnSpPr>
          <p:nvPr/>
        </p:nvCxnSpPr>
        <p:spPr>
          <a:xfrm>
            <a:off x="4780650" y="5284611"/>
            <a:ext cx="23976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D061FC1-710F-E34E-8C8E-FDB73F1C5A35}"/>
                  </a:ext>
                </a:extLst>
              </p:cNvPr>
              <p:cNvSpPr/>
              <p:nvPr/>
            </p:nvSpPr>
            <p:spPr>
              <a:xfrm>
                <a:off x="5069720" y="5861617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D061FC1-710F-E34E-8C8E-FDB73F1C5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20" y="5861617"/>
                <a:ext cx="1559686" cy="338554"/>
              </a:xfrm>
              <a:prstGeom prst="rect">
                <a:avLst/>
              </a:prstGeom>
              <a:blipFill>
                <a:blip r:embed="rId4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9D43FE3-1C12-B444-B879-8D81CC478559}"/>
              </a:ext>
            </a:extLst>
          </p:cNvPr>
          <p:cNvGrpSpPr/>
          <p:nvPr/>
        </p:nvGrpSpPr>
        <p:grpSpPr>
          <a:xfrm>
            <a:off x="3275324" y="4542254"/>
            <a:ext cx="1427824" cy="1662994"/>
            <a:chOff x="2217624" y="4009629"/>
            <a:chExt cx="741370" cy="863478"/>
          </a:xfrm>
        </p:grpSpPr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073F394A-E58B-394F-9017-E5EAD693430D}"/>
                </a:ext>
              </a:extLst>
            </p:cNvPr>
            <p:cNvSpPr/>
            <p:nvPr/>
          </p:nvSpPr>
          <p:spPr>
            <a:xfrm>
              <a:off x="2217624" y="4009629"/>
              <a:ext cx="741370" cy="72341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448943-FA3F-4646-9208-BF2C8ED7C9C5}"/>
                </a:ext>
              </a:extLst>
            </p:cNvPr>
            <p:cNvSpPr/>
            <p:nvPr/>
          </p:nvSpPr>
          <p:spPr>
            <a:xfrm>
              <a:off x="2263266" y="4697485"/>
              <a:ext cx="636798" cy="17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Control Unit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9FA04EA3-EA87-9C42-AF94-651C570F7730}"/>
                </a:ext>
              </a:extLst>
            </p:cNvPr>
            <p:cNvGrpSpPr/>
            <p:nvPr/>
          </p:nvGrpSpPr>
          <p:grpSpPr>
            <a:xfrm>
              <a:off x="2389421" y="4106286"/>
              <a:ext cx="472920" cy="530098"/>
              <a:chOff x="1825441" y="5257201"/>
              <a:chExt cx="348402" cy="390525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A50E784-167B-FF4D-872B-93116591A7DC}"/>
                  </a:ext>
                </a:extLst>
              </p:cNvPr>
              <p:cNvSpPr/>
              <p:nvPr/>
            </p:nvSpPr>
            <p:spPr>
              <a:xfrm>
                <a:off x="1825441" y="525720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AA221555-65C8-7849-A819-6B3AC5A26C93}"/>
                  </a:ext>
                </a:extLst>
              </p:cNvPr>
              <p:cNvSpPr/>
              <p:nvPr/>
            </p:nvSpPr>
            <p:spPr>
              <a:xfrm>
                <a:off x="2054971" y="5374676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9D5AF22-F43C-CE42-BEE2-76D5DA3EB801}"/>
                  </a:ext>
                </a:extLst>
              </p:cNvPr>
              <p:cNvSpPr/>
              <p:nvPr/>
            </p:nvSpPr>
            <p:spPr>
              <a:xfrm>
                <a:off x="1825441" y="553025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cxnSp>
            <p:nvCxnSpPr>
              <p:cNvPr id="181" name="Curved Connector 180">
                <a:extLst>
                  <a:ext uri="{FF2B5EF4-FFF2-40B4-BE49-F238E27FC236}">
                    <a16:creationId xmlns:a16="http://schemas.microsoft.com/office/drawing/2014/main" id="{C8A4CCF6-D1F2-0F43-9CCC-BFDF76751C19}"/>
                  </a:ext>
                </a:extLst>
              </p:cNvPr>
              <p:cNvCxnSpPr>
                <a:cxnSpLocks/>
                <a:stCxn id="178" idx="6"/>
                <a:endCxn id="179" idx="0"/>
              </p:cNvCxnSpPr>
              <p:nvPr/>
            </p:nvCxnSpPr>
            <p:spPr>
              <a:xfrm>
                <a:off x="1944313" y="5315939"/>
                <a:ext cx="170094" cy="58737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urved Connector 181">
                <a:extLst>
                  <a:ext uri="{FF2B5EF4-FFF2-40B4-BE49-F238E27FC236}">
                    <a16:creationId xmlns:a16="http://schemas.microsoft.com/office/drawing/2014/main" id="{A44A1938-1FDA-3844-A19C-34A244009785}"/>
                  </a:ext>
                </a:extLst>
              </p:cNvPr>
              <p:cNvCxnSpPr>
                <a:cxnSpLocks/>
                <a:stCxn id="179" idx="2"/>
                <a:endCxn id="178" idx="4"/>
              </p:cNvCxnSpPr>
              <p:nvPr/>
            </p:nvCxnSpPr>
            <p:spPr>
              <a:xfrm rot="10800000">
                <a:off x="1884877" y="5374676"/>
                <a:ext cx="170094" cy="58738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urved Connector 182">
                <a:extLst>
                  <a:ext uri="{FF2B5EF4-FFF2-40B4-BE49-F238E27FC236}">
                    <a16:creationId xmlns:a16="http://schemas.microsoft.com/office/drawing/2014/main" id="{34E1DBE5-D415-054F-8F4F-DD22506658A0}"/>
                  </a:ext>
                </a:extLst>
              </p:cNvPr>
              <p:cNvCxnSpPr>
                <a:cxnSpLocks/>
                <a:stCxn id="179" idx="4"/>
                <a:endCxn id="180" idx="6"/>
              </p:cNvCxnSpPr>
              <p:nvPr/>
            </p:nvCxnSpPr>
            <p:spPr>
              <a:xfrm rot="5400000">
                <a:off x="1980941" y="5455523"/>
                <a:ext cx="96838" cy="170094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urved Connector 183">
                <a:extLst>
                  <a:ext uri="{FF2B5EF4-FFF2-40B4-BE49-F238E27FC236}">
                    <a16:creationId xmlns:a16="http://schemas.microsoft.com/office/drawing/2014/main" id="{A9934780-25D4-864E-85B2-3134537ACA16}"/>
                  </a:ext>
                </a:extLst>
              </p:cNvPr>
              <p:cNvCxnSpPr>
                <a:cxnSpLocks/>
                <a:stCxn id="180" idx="1"/>
                <a:endCxn id="178" idx="3"/>
              </p:cNvCxnSpPr>
              <p:nvPr/>
            </p:nvCxnSpPr>
            <p:spPr>
              <a:xfrm rot="5400000" flipH="1" flipV="1">
                <a:off x="1747858" y="5452464"/>
                <a:ext cx="189983" cy="12700"/>
              </a:xfrm>
              <a:prstGeom prst="curvedConnector3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352CAAC-4F4D-6E48-9ED5-9EC761D2767E}"/>
              </a:ext>
            </a:extLst>
          </p:cNvPr>
          <p:cNvGrpSpPr/>
          <p:nvPr/>
        </p:nvGrpSpPr>
        <p:grpSpPr>
          <a:xfrm>
            <a:off x="6862008" y="4050375"/>
            <a:ext cx="2366847" cy="2463263"/>
            <a:chOff x="6855040" y="4257577"/>
            <a:chExt cx="2366847" cy="2463263"/>
          </a:xfrm>
        </p:grpSpPr>
        <p:sp>
          <p:nvSpPr>
            <p:cNvPr id="186" name="Slide Number Placeholder 5">
              <a:extLst>
                <a:ext uri="{FF2B5EF4-FFF2-40B4-BE49-F238E27FC236}">
                  <a16:creationId xmlns:a16="http://schemas.microsoft.com/office/drawing/2014/main" id="{61D14E2C-ED0A-F248-9BF3-FA3EFF4CA30A}"/>
                </a:ext>
              </a:extLst>
            </p:cNvPr>
            <p:cNvSpPr txBox="1">
              <a:spLocks/>
            </p:cNvSpPr>
            <p:nvPr/>
          </p:nvSpPr>
          <p:spPr>
            <a:xfrm>
              <a:off x="7924800" y="6355715"/>
              <a:ext cx="990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2000" kern="1200">
                  <a:solidFill>
                    <a:schemeClr val="tx1">
                      <a:tint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tint val="75000"/>
                    </a:prstClr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18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7B4B279-D617-D74D-8E6D-3BE232B1D3A1}"/>
                </a:ext>
              </a:extLst>
            </p:cNvPr>
            <p:cNvSpPr/>
            <p:nvPr/>
          </p:nvSpPr>
          <p:spPr>
            <a:xfrm>
              <a:off x="7279373" y="4555620"/>
              <a:ext cx="1779205" cy="2081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C498A2E7-EABE-4345-ADCA-E11C1D73BF86}"/>
                </a:ext>
              </a:extLst>
            </p:cNvPr>
            <p:cNvSpPr/>
            <p:nvPr/>
          </p:nvSpPr>
          <p:spPr>
            <a:xfrm>
              <a:off x="7378326" y="5093017"/>
              <a:ext cx="1598850" cy="144727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249AA1E4-4A97-9744-993C-2FFFC5CA62CA}"/>
                </a:ext>
              </a:extLst>
            </p:cNvPr>
            <p:cNvCxnSpPr>
              <a:cxnSpLocks/>
            </p:cNvCxnSpPr>
            <p:nvPr/>
          </p:nvCxnSpPr>
          <p:spPr>
            <a:xfrm>
              <a:off x="6855040" y="5591336"/>
              <a:ext cx="4243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B562D45-FE2B-0E4B-8A9E-41F605225ED2}"/>
                </a:ext>
              </a:extLst>
            </p:cNvPr>
            <p:cNvSpPr/>
            <p:nvPr/>
          </p:nvSpPr>
          <p:spPr>
            <a:xfrm rot="16200000" flipH="1">
              <a:off x="8866977" y="6471697"/>
              <a:ext cx="22083" cy="20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884456A1-491C-BB4D-B2A7-3B85F1CA2181}"/>
                </a:ext>
              </a:extLst>
            </p:cNvPr>
            <p:cNvSpPr/>
            <p:nvPr/>
          </p:nvSpPr>
          <p:spPr>
            <a:xfrm rot="16200000" flipH="1">
              <a:off x="8866977" y="5360238"/>
              <a:ext cx="22083" cy="20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C4BF901A-E5CB-E24F-BF2A-426CB67E375A}"/>
                </a:ext>
              </a:extLst>
            </p:cNvPr>
            <p:cNvGrpSpPr/>
            <p:nvPr/>
          </p:nvGrpSpPr>
          <p:grpSpPr>
            <a:xfrm>
              <a:off x="8308041" y="5176869"/>
              <a:ext cx="557538" cy="1269957"/>
              <a:chOff x="4830795" y="4111398"/>
              <a:chExt cx="289491" cy="755921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CFD72E82-F53B-3A42-B146-340335087E8B}"/>
                  </a:ext>
                </a:extLst>
              </p:cNvPr>
              <p:cNvGrpSpPr/>
              <p:nvPr/>
            </p:nvGrpSpPr>
            <p:grpSpPr>
              <a:xfrm>
                <a:off x="4830795" y="4111398"/>
                <a:ext cx="289489" cy="755921"/>
                <a:chOff x="4830795" y="4111398"/>
                <a:chExt cx="289489" cy="755921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BDAB251D-2A8D-D247-A693-80AB694EAD77}"/>
                    </a:ext>
                  </a:extLst>
                </p:cNvPr>
                <p:cNvSpPr/>
                <p:nvPr/>
              </p:nvSpPr>
              <p:spPr>
                <a:xfrm rot="16200000">
                  <a:off x="4614131" y="4344138"/>
                  <a:ext cx="722817" cy="289489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762801F-240B-F642-A13F-99166B439D05}"/>
                    </a:ext>
                  </a:extLst>
                </p:cNvPr>
                <p:cNvSpPr/>
                <p:nvPr/>
              </p:nvSpPr>
              <p:spPr>
                <a:xfrm rot="16200000" flipH="1">
                  <a:off x="4928537" y="4832470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2B557B16-EC3C-774E-9F1F-7491D87769CF}"/>
                    </a:ext>
                  </a:extLst>
                </p:cNvPr>
                <p:cNvSpPr/>
                <p:nvPr/>
              </p:nvSpPr>
              <p:spPr>
                <a:xfrm rot="16200000" flipH="1">
                  <a:off x="5018879" y="4832470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B2770ECE-B39A-734B-8600-61DCBA2DE4C2}"/>
                    </a:ext>
                  </a:extLst>
                </p:cNvPr>
                <p:cNvSpPr/>
                <p:nvPr/>
              </p:nvSpPr>
              <p:spPr>
                <a:xfrm rot="16200000" flipH="1">
                  <a:off x="4928537" y="4112379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E025AD8D-48A2-4949-825B-A755F6662F14}"/>
                    </a:ext>
                  </a:extLst>
                </p:cNvPr>
                <p:cNvSpPr/>
                <p:nvPr/>
              </p:nvSpPr>
              <p:spPr>
                <a:xfrm rot="16200000" flipH="1">
                  <a:off x="5018879" y="4112379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C925FBB3-DC0D-A046-9C05-CF4594CA5E40}"/>
                  </a:ext>
                </a:extLst>
              </p:cNvPr>
              <p:cNvSpPr/>
              <p:nvPr/>
            </p:nvSpPr>
            <p:spPr>
              <a:xfrm rot="16200000">
                <a:off x="4819059" y="4476133"/>
                <a:ext cx="575362" cy="27093"/>
              </a:xfrm>
              <a:prstGeom prst="rect">
                <a:avLst/>
              </a:prstGeom>
              <a:pattFill prst="dkVert">
                <a:fgClr>
                  <a:srgbClr val="FFC000">
                    <a:lumMod val="60000"/>
                    <a:lumOff val="40000"/>
                  </a:srgbClr>
                </a:fgClr>
                <a:bgClr>
                  <a:sysClr val="window" lastClr="FFFFF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EAE495D-4A4B-0047-9734-F6D762FACB04}"/>
                </a:ext>
              </a:extLst>
            </p:cNvPr>
            <p:cNvGrpSpPr/>
            <p:nvPr/>
          </p:nvGrpSpPr>
          <p:grpSpPr>
            <a:xfrm rot="16200000">
              <a:off x="8185361" y="5662459"/>
              <a:ext cx="756076" cy="293602"/>
              <a:chOff x="4340198" y="1826549"/>
              <a:chExt cx="485918" cy="276639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3A7D3514-AA53-DD4E-BD10-3AC9D3716CDD}"/>
                  </a:ext>
                </a:extLst>
              </p:cNvPr>
              <p:cNvSpPr/>
              <p:nvPr/>
            </p:nvSpPr>
            <p:spPr>
              <a:xfrm>
                <a:off x="4340198" y="1826549"/>
                <a:ext cx="174612" cy="276637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250E5945-6A10-8E49-8DAD-F7F940EE8C63}"/>
                  </a:ext>
                </a:extLst>
              </p:cNvPr>
              <p:cNvSpPr/>
              <p:nvPr/>
            </p:nvSpPr>
            <p:spPr>
              <a:xfrm>
                <a:off x="4651504" y="1826550"/>
                <a:ext cx="174612" cy="27663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AC69583-F8BE-7947-8E60-DFC316484ED2}"/>
                </a:ext>
              </a:extLst>
            </p:cNvPr>
            <p:cNvSpPr/>
            <p:nvPr/>
          </p:nvSpPr>
          <p:spPr>
            <a:xfrm rot="16200000">
              <a:off x="7072109" y="5668979"/>
              <a:ext cx="1073627" cy="359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33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ACT/PRE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CB2A93D-2D56-BD4C-BA44-F22F1A331F0D}"/>
                </a:ext>
              </a:extLst>
            </p:cNvPr>
            <p:cNvSpPr/>
            <p:nvPr/>
          </p:nvSpPr>
          <p:spPr>
            <a:xfrm>
              <a:off x="7116062" y="4257577"/>
              <a:ext cx="2105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 Output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E538FA18-97AB-8B40-A433-96F80CA46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927" y="5846929"/>
              <a:ext cx="497162" cy="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none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1D998F4-BA23-F848-9F6F-405E77EE6FE1}"/>
                </a:ext>
              </a:extLst>
            </p:cNvPr>
            <p:cNvSpPr/>
            <p:nvPr/>
          </p:nvSpPr>
          <p:spPr>
            <a:xfrm>
              <a:off x="7365094" y="4541202"/>
              <a:ext cx="1704313" cy="5841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 result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 memory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588C506-960D-4B43-A104-A633D531E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8782" y="6343277"/>
              <a:ext cx="52832" cy="52832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DF5B5716-6682-C04A-8371-D2DB4FD8D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2340" y="5239787"/>
              <a:ext cx="52832" cy="52832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aphicFrame>
        <p:nvGraphicFramePr>
          <p:cNvPr id="209" name="Table 208">
            <a:extLst>
              <a:ext uri="{FF2B5EF4-FFF2-40B4-BE49-F238E27FC236}">
                <a16:creationId xmlns:a16="http://schemas.microsoft.com/office/drawing/2014/main" id="{88DE2D38-1513-0044-8680-6E5DB1BB95E0}"/>
              </a:ext>
            </a:extLst>
          </p:cNvPr>
          <p:cNvGraphicFramePr>
            <a:graphicFrameLocks noGrp="1"/>
          </p:cNvGraphicFramePr>
          <p:nvPr/>
        </p:nvGraphicFramePr>
        <p:xfrm>
          <a:off x="5089713" y="4587513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A0D80D61-D9C4-CF44-A70A-AFEA98D71913}"/>
              </a:ext>
            </a:extLst>
          </p:cNvPr>
          <p:cNvSpPr/>
          <p:nvPr/>
        </p:nvSpPr>
        <p:spPr>
          <a:xfrm>
            <a:off x="312280" y="5259279"/>
            <a:ext cx="2034212" cy="28732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Cambria" panose="02040503050406030204" pitchFamily="18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C5E7F57-2884-F343-A8BC-08674C4FE3BF}"/>
              </a:ext>
            </a:extLst>
          </p:cNvPr>
          <p:cNvSpPr/>
          <p:nvPr/>
        </p:nvSpPr>
        <p:spPr>
          <a:xfrm>
            <a:off x="4984473" y="4456113"/>
            <a:ext cx="1705701" cy="175721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Cambria" panose="02040503050406030204" pitchFamily="18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7F5BB6A-FE95-8341-9D94-DD1225D59D6F}"/>
              </a:ext>
            </a:extLst>
          </p:cNvPr>
          <p:cNvSpPr/>
          <p:nvPr/>
        </p:nvSpPr>
        <p:spPr>
          <a:xfrm>
            <a:off x="7355174" y="4405342"/>
            <a:ext cx="1705699" cy="194018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Cambria" panose="02040503050406030204" pitchFamily="18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A0D7A98F-9913-784E-830F-6BAF61737B22}"/>
              </a:ext>
            </a:extLst>
          </p:cNvPr>
          <p:cNvSpPr/>
          <p:nvPr/>
        </p:nvSpPr>
        <p:spPr>
          <a:xfrm>
            <a:off x="3231845" y="4464018"/>
            <a:ext cx="1536044" cy="170574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Cambria" panose="02040503050406030204" pitchFamily="18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B8FCF565-6A95-394C-9062-76C4B03406BA}"/>
              </a:ext>
            </a:extLst>
          </p:cNvPr>
          <p:cNvSpPr/>
          <p:nvPr/>
        </p:nvSpPr>
        <p:spPr>
          <a:xfrm>
            <a:off x="3068818" y="4320544"/>
            <a:ext cx="3917839" cy="220236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Cambria" panose="020405030504060302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ADD6A8-7D39-4238-B181-7C3F591A5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1" grpId="1" animBg="1"/>
      <p:bldP spid="58" grpId="0" animBg="1"/>
      <p:bldP spid="58" grpId="1" animBg="1"/>
      <p:bldP spid="59" grpId="0" animBg="1"/>
      <p:bldP spid="61" grpId="0" animBg="1"/>
      <p:bldP spid="61" grpId="1" animBg="1"/>
      <p:bldP spid="62" grpId="0" animBg="1"/>
      <p:bldP spid="6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FB5D-D6B6-5B41-A0BC-9F04C416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448"/>
            <a:ext cx="6183555" cy="283236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SIMDRAM control unit: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A6DFF2-82FC-6E4A-8B94-F78BB1B89BED}"/>
              </a:ext>
            </a:extLst>
          </p:cNvPr>
          <p:cNvGrpSpPr/>
          <p:nvPr/>
        </p:nvGrpSpPr>
        <p:grpSpPr>
          <a:xfrm>
            <a:off x="0" y="1004550"/>
            <a:ext cx="8828507" cy="3882759"/>
            <a:chOff x="-78587" y="2046147"/>
            <a:chExt cx="9142200" cy="322755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C3646B6-D3EA-1345-A4DC-C634683728B9}"/>
                </a:ext>
              </a:extLst>
            </p:cNvPr>
            <p:cNvCxnSpPr>
              <a:cxnSpLocks/>
            </p:cNvCxnSpPr>
            <p:nvPr/>
          </p:nvCxnSpPr>
          <p:spPr>
            <a:xfrm>
              <a:off x="6850656" y="3183590"/>
              <a:ext cx="469630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9801117-42BE-8443-B83E-DF58CC14028E}"/>
                </a:ext>
              </a:extLst>
            </p:cNvPr>
            <p:cNvCxnSpPr>
              <a:cxnSpLocks/>
            </p:cNvCxnSpPr>
            <p:nvPr/>
          </p:nvCxnSpPr>
          <p:spPr>
            <a:xfrm>
              <a:off x="6850656" y="3515805"/>
              <a:ext cx="469630" cy="6791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476A1E-8402-7B4F-8D9E-E2693C35CA89}"/>
                </a:ext>
              </a:extLst>
            </p:cNvPr>
            <p:cNvSpPr/>
            <p:nvPr/>
          </p:nvSpPr>
          <p:spPr>
            <a:xfrm>
              <a:off x="657892" y="3580360"/>
              <a:ext cx="2382251" cy="914399"/>
            </a:xfrm>
            <a:prstGeom prst="rect">
              <a:avLst/>
            </a:prstGeom>
            <a:solidFill>
              <a:srgbClr val="D6E6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Ins="9144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                  …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2DCDD-3735-9F45-8BA1-0162F492F259}"/>
                </a:ext>
              </a:extLst>
            </p:cNvPr>
            <p:cNvGrpSpPr/>
            <p:nvPr/>
          </p:nvGrpSpPr>
          <p:grpSpPr>
            <a:xfrm>
              <a:off x="657892" y="3580358"/>
              <a:ext cx="2382252" cy="235645"/>
              <a:chOff x="1156139" y="2307233"/>
              <a:chExt cx="2382252" cy="235645"/>
            </a:xfrm>
            <a:solidFill>
              <a:srgbClr val="D6E6F4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0115EBD-7298-9445-963D-A9B7CC99FD36}"/>
                  </a:ext>
                </a:extLst>
              </p:cNvPr>
              <p:cNvSpPr/>
              <p:nvPr/>
            </p:nvSpPr>
            <p:spPr>
              <a:xfrm>
                <a:off x="1156139" y="2307258"/>
                <a:ext cx="2382251" cy="23562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9144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                  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D978D13-A89E-DE49-9B52-6DADCCF58B8A}"/>
                      </a:ext>
                    </a:extLst>
                  </p:cNvPr>
                  <p:cNvSpPr/>
                  <p:nvPr/>
                </p:nvSpPr>
                <p:spPr>
                  <a:xfrm>
                    <a:off x="1156140" y="2307258"/>
                    <a:ext cx="512064" cy="235620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0</a:t>
                    </a: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D978D13-A89E-DE49-9B52-6DADCCF58B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140" y="2307258"/>
                    <a:ext cx="512064" cy="2356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000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B88431E-D101-5E4B-80E8-36E8D665FB21}"/>
                      </a:ext>
                    </a:extLst>
                  </p:cNvPr>
                  <p:cNvSpPr/>
                  <p:nvPr/>
                </p:nvSpPr>
                <p:spPr>
                  <a:xfrm>
                    <a:off x="3023845" y="2307258"/>
                    <a:ext cx="514546" cy="235620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91440" rIns="0" bIns="9144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63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B88431E-D101-5E4B-80E8-36E8D665FB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3845" y="2307258"/>
                    <a:ext cx="514546" cy="2356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439" b="-15000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2CF6F04B-B6CD-2A4D-AADA-6AB252D81E68}"/>
                      </a:ext>
                    </a:extLst>
                  </p:cNvPr>
                  <p:cNvSpPr/>
                  <p:nvPr/>
                </p:nvSpPr>
                <p:spPr>
                  <a:xfrm>
                    <a:off x="2511125" y="2307233"/>
                    <a:ext cx="512064" cy="235621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91440" rIns="0" bIns="9144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62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2CF6F04B-B6CD-2A4D-AADA-6AB252D81E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125" y="2307233"/>
                    <a:ext cx="512064" cy="2356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14A1CA7-A177-0F48-B4E7-7FCE389A18C8}"/>
                </a:ext>
              </a:extLst>
            </p:cNvPr>
            <p:cNvCxnSpPr>
              <a:cxnSpLocks/>
            </p:cNvCxnSpPr>
            <p:nvPr/>
          </p:nvCxnSpPr>
          <p:spPr>
            <a:xfrm>
              <a:off x="8053646" y="4428075"/>
              <a:ext cx="0" cy="47457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D2FF7-F366-9045-96F7-2D06C04F5EFF}"/>
                </a:ext>
              </a:extLst>
            </p:cNvPr>
            <p:cNvSpPr/>
            <p:nvPr/>
          </p:nvSpPr>
          <p:spPr>
            <a:xfrm>
              <a:off x="1878601" y="4547799"/>
              <a:ext cx="17496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1024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13D4987-150C-1C4D-A80C-E5F297E69D26}"/>
                    </a:ext>
                  </a:extLst>
                </p:cNvPr>
                <p:cNvSpPr/>
                <p:nvPr/>
              </p:nvSpPr>
              <p:spPr>
                <a:xfrm>
                  <a:off x="404931" y="3085375"/>
                  <a:ext cx="11054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</m:oMath>
                  </a14:m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Scratchpad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13D4987-150C-1C4D-A80C-E5F297E69D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31" y="3085375"/>
                  <a:ext cx="1105431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136" t="-2381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FB133-5697-1F40-88EC-E98F9E8A4787}"/>
                </a:ext>
              </a:extLst>
            </p:cNvPr>
            <p:cNvCxnSpPr>
              <a:cxnSpLocks/>
              <a:stCxn id="81" idx="2"/>
              <a:endCxn id="8" idx="0"/>
            </p:cNvCxnSpPr>
            <p:nvPr/>
          </p:nvCxnSpPr>
          <p:spPr>
            <a:xfrm flipH="1">
              <a:off x="1849018" y="3113413"/>
              <a:ext cx="4694" cy="466948"/>
            </a:xfrm>
            <a:prstGeom prst="straightConnector1">
              <a:avLst/>
            </a:prstGeom>
            <a:ln w="19050">
              <a:solidFill>
                <a:srgbClr val="1F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1149F0-A0F7-ED46-AD24-4FAC6965D3C6}"/>
                </a:ext>
              </a:extLst>
            </p:cNvPr>
            <p:cNvSpPr/>
            <p:nvPr/>
          </p:nvSpPr>
          <p:spPr>
            <a:xfrm>
              <a:off x="3822796" y="3467245"/>
              <a:ext cx="5130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+1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8567D0-6D03-C34A-B9B7-3594319E4502}"/>
                </a:ext>
              </a:extLst>
            </p:cNvPr>
            <p:cNvSpPr/>
            <p:nvPr/>
          </p:nvSpPr>
          <p:spPr>
            <a:xfrm>
              <a:off x="1807948" y="3188251"/>
              <a:ext cx="17496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1F70C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bbop_op</a:t>
              </a:r>
              <a:endPara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F70C0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81C5665-277C-AC42-A9B8-F6BD998E2002}"/>
                </a:ext>
              </a:extLst>
            </p:cNvPr>
            <p:cNvGrpSpPr/>
            <p:nvPr/>
          </p:nvGrpSpPr>
          <p:grpSpPr>
            <a:xfrm>
              <a:off x="4157442" y="3664478"/>
              <a:ext cx="1173236" cy="922947"/>
              <a:chOff x="3274169" y="3722058"/>
              <a:chExt cx="1946898" cy="922947"/>
            </a:xfrm>
            <a:solidFill>
              <a:srgbClr val="F9F2D2"/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6B27811-CB8B-884E-9327-34CA72AC1437}"/>
                  </a:ext>
                </a:extLst>
              </p:cNvPr>
              <p:cNvSpPr/>
              <p:nvPr/>
            </p:nvSpPr>
            <p:spPr>
              <a:xfrm>
                <a:off x="3274170" y="3722058"/>
                <a:ext cx="1946897" cy="914393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/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…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9872A9B-0E40-F141-9BF0-F3456362F1C0}"/>
                      </a:ext>
                    </a:extLst>
                  </p:cNvPr>
                  <p:cNvSpPr/>
                  <p:nvPr/>
                </p:nvSpPr>
                <p:spPr>
                  <a:xfrm>
                    <a:off x="3274169" y="3725091"/>
                    <a:ext cx="1946897" cy="235618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0</a:t>
                    </a:r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9872A9B-0E40-F141-9BF0-F3456362F1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4169" y="3725091"/>
                    <a:ext cx="1946897" cy="2356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5000" b="-25000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FE3CD6A-8D80-B748-BD70-BD6DF7322DBB}"/>
                      </a:ext>
                    </a:extLst>
                  </p:cNvPr>
                  <p:cNvSpPr/>
                  <p:nvPr/>
                </p:nvSpPr>
                <p:spPr>
                  <a:xfrm>
                    <a:off x="3274169" y="3958775"/>
                    <a:ext cx="1946897" cy="235618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1</a:t>
                    </a:r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FE3CD6A-8D80-B748-BD70-BD6DF7322D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4169" y="3958775"/>
                    <a:ext cx="1946897" cy="2356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5000" b="-20000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626F00D-FD35-614B-84EB-DB0DBA6348E9}"/>
                      </a:ext>
                    </a:extLst>
                  </p:cNvPr>
                  <p:cNvSpPr/>
                  <p:nvPr/>
                </p:nvSpPr>
                <p:spPr>
                  <a:xfrm>
                    <a:off x="3274169" y="4409387"/>
                    <a:ext cx="1946897" cy="235618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63 </a:t>
                    </a: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626F00D-FD35-614B-84EB-DB0DBA6348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4169" y="4409387"/>
                    <a:ext cx="1946897" cy="23561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4762" b="-19048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4F49518-511A-BD40-9804-31508B38A2F8}"/>
                    </a:ext>
                  </a:extLst>
                </p:cNvPr>
                <p:cNvSpPr/>
                <p:nvPr/>
              </p:nvSpPr>
              <p:spPr>
                <a:xfrm>
                  <a:off x="3186854" y="3611583"/>
                  <a:ext cx="576758" cy="338842"/>
                </a:xfrm>
                <a:prstGeom prst="rect">
                  <a:avLst/>
                </a:prstGeom>
                <a:solidFill>
                  <a:srgbClr val="F9F2D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PC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4F49518-511A-BD40-9804-31508B38A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854" y="3611583"/>
                  <a:ext cx="576758" cy="338842"/>
                </a:xfrm>
                <a:prstGeom prst="rect">
                  <a:avLst/>
                </a:prstGeom>
                <a:blipFill>
                  <a:blip r:embed="rId10"/>
                  <a:stretch>
                    <a:fillRect b="-2069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EAF9F1A-17A5-1242-A23F-647D48FD7AD6}"/>
                </a:ext>
              </a:extLst>
            </p:cNvPr>
            <p:cNvCxnSpPr>
              <a:cxnSpLocks/>
            </p:cNvCxnSpPr>
            <p:nvPr/>
          </p:nvCxnSpPr>
          <p:spPr>
            <a:xfrm>
              <a:off x="3763612" y="3788955"/>
              <a:ext cx="393830" cy="4316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B8CF05-36A4-C940-984E-630CDEDCDC2F}"/>
                </a:ext>
              </a:extLst>
            </p:cNvPr>
            <p:cNvSpPr/>
            <p:nvPr/>
          </p:nvSpPr>
          <p:spPr>
            <a:xfrm>
              <a:off x="5368849" y="4460558"/>
              <a:ext cx="17496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16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6B5A1D-D226-234A-9301-8727FBB59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5274" y="4389085"/>
              <a:ext cx="119654" cy="122355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8EC9E29-E778-2A48-A868-473A795FB127}"/>
                    </a:ext>
                  </a:extLst>
                </p:cNvPr>
                <p:cNvSpPr/>
                <p:nvPr/>
              </p:nvSpPr>
              <p:spPr>
                <a:xfrm>
                  <a:off x="7314680" y="3011004"/>
                  <a:ext cx="1314638" cy="1516465"/>
                </a:xfrm>
                <a:prstGeom prst="rect">
                  <a:avLst/>
                </a:prstGeom>
                <a:solidFill>
                  <a:srgbClr val="D9EED7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Op Proccessing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FSM</a:t>
                  </a: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8EC9E29-E778-2A48-A868-473A795FB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80" y="3011004"/>
                  <a:ext cx="1314638" cy="15164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EC5C6974-9CDA-974B-A485-0C01946CC2E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61136" y="3093673"/>
              <a:ext cx="80784" cy="2895043"/>
            </a:xfrm>
            <a:prstGeom prst="bentConnector3">
              <a:avLst>
                <a:gd name="adj1" fmla="val 464661"/>
              </a:avLst>
            </a:prstGeom>
            <a:ln w="19050">
              <a:solidFill>
                <a:srgbClr val="1F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B8013A-EFF0-2743-ABEE-BDD7B0E14BC2}"/>
                </a:ext>
              </a:extLst>
            </p:cNvPr>
            <p:cNvCxnSpPr>
              <a:cxnSpLocks/>
            </p:cNvCxnSpPr>
            <p:nvPr/>
          </p:nvCxnSpPr>
          <p:spPr>
            <a:xfrm>
              <a:off x="5323640" y="4450048"/>
              <a:ext cx="1969048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858A74A7-5508-2141-8110-12FF7A5AC622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V="1">
              <a:off x="2320398" y="2677624"/>
              <a:ext cx="4185745" cy="337006"/>
            </a:xfrm>
            <a:prstGeom prst="bentConnector4">
              <a:avLst>
                <a:gd name="adj1" fmla="val 80775"/>
                <a:gd name="adj2" fmla="val 149334"/>
              </a:avLst>
            </a:prstGeom>
            <a:ln w="19050">
              <a:solidFill>
                <a:srgbClr val="1F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BB4E0CAB-54E6-AE47-9071-32F45DD5A80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515288" y="3380303"/>
              <a:ext cx="557730" cy="198369"/>
            </a:xfrm>
            <a:prstGeom prst="bentConnector3">
              <a:avLst>
                <a:gd name="adj1" fmla="val 102239"/>
              </a:avLst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846825CD-42F0-C143-BB12-BEAAD501A6B9}"/>
                </a:ext>
              </a:extLst>
            </p:cNvPr>
            <p:cNvCxnSpPr>
              <a:cxnSpLocks/>
              <a:stCxn id="27" idx="0"/>
              <a:endCxn id="80" idx="3"/>
            </p:cNvCxnSpPr>
            <p:nvPr/>
          </p:nvCxnSpPr>
          <p:spPr>
            <a:xfrm rot="16200000" flipV="1">
              <a:off x="6276706" y="1315710"/>
              <a:ext cx="655946" cy="2734641"/>
            </a:xfrm>
            <a:prstGeom prst="bentConnector2">
              <a:avLst/>
            </a:prstGeom>
            <a:ln w="19050">
              <a:solidFill>
                <a:srgbClr val="00B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C4A3F654-240C-A24E-8B81-4D966431A14F}"/>
                </a:ext>
              </a:extLst>
            </p:cNvPr>
            <p:cNvCxnSpPr>
              <a:cxnSpLocks/>
              <a:stCxn id="80" idx="1"/>
              <a:endCxn id="81" idx="0"/>
            </p:cNvCxnSpPr>
            <p:nvPr/>
          </p:nvCxnSpPr>
          <p:spPr>
            <a:xfrm rot="10800000" flipV="1">
              <a:off x="1853713" y="2355058"/>
              <a:ext cx="2430539" cy="235440"/>
            </a:xfrm>
            <a:prstGeom prst="bentConnector2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9069CBA3-6068-AA4D-8BAD-D43B70EB58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496015" y="3950426"/>
              <a:ext cx="4030162" cy="795875"/>
            </a:xfrm>
            <a:prstGeom prst="bentConnector2">
              <a:avLst/>
            </a:prstGeom>
            <a:ln w="19050">
              <a:solidFill>
                <a:srgbClr val="00B05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84C2360-1157-EF45-AAEE-11094B6E5F3D}"/>
                </a:ext>
              </a:extLst>
            </p:cNvPr>
            <p:cNvSpPr/>
            <p:nvPr/>
          </p:nvSpPr>
          <p:spPr>
            <a:xfrm>
              <a:off x="3484644" y="3958478"/>
              <a:ext cx="12273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branch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target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F77A097-C46B-E649-BB97-5EB1311E633F}"/>
                </a:ext>
              </a:extLst>
            </p:cNvPr>
            <p:cNvSpPr/>
            <p:nvPr/>
          </p:nvSpPr>
          <p:spPr>
            <a:xfrm>
              <a:off x="7721473" y="4849962"/>
              <a:ext cx="12273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AAP/AP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E89694E-0B63-8245-AD38-092A50D6AC96}"/>
                    </a:ext>
                  </a:extLst>
                </p:cNvPr>
                <p:cNvSpPr/>
                <p:nvPr/>
              </p:nvSpPr>
              <p:spPr>
                <a:xfrm>
                  <a:off x="4079306" y="3362973"/>
                  <a:ext cx="137088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Op Memory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E89694E-0B63-8245-AD38-092A50D6AC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306" y="3362973"/>
                  <a:ext cx="1370888" cy="338554"/>
                </a:xfrm>
                <a:prstGeom prst="rect">
                  <a:avLst/>
                </a:prstGeom>
                <a:blipFill>
                  <a:blip r:embed="rId12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2A263F-49F5-C54A-8103-9469AAD9DD60}"/>
                </a:ext>
              </a:extLst>
            </p:cNvPr>
            <p:cNvCxnSpPr>
              <a:cxnSpLocks/>
            </p:cNvCxnSpPr>
            <p:nvPr/>
          </p:nvCxnSpPr>
          <p:spPr>
            <a:xfrm>
              <a:off x="5687210" y="3458561"/>
              <a:ext cx="214988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3BC2BD-5F3C-6549-A2B3-AEA667FB33CE}"/>
                </a:ext>
              </a:extLst>
            </p:cNvPr>
            <p:cNvSpPr/>
            <p:nvPr/>
          </p:nvSpPr>
          <p:spPr>
            <a:xfrm>
              <a:off x="4838282" y="2615486"/>
              <a:ext cx="950639" cy="577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shift </a:t>
              </a:r>
            </a:p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amount 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AABBCD5-57AC-AC41-8583-1E6099471B56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913923" y="2851956"/>
              <a:ext cx="398285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714387D-85BA-5C45-A843-FDC8EB79F5EE}"/>
                </a:ext>
              </a:extLst>
            </p:cNvPr>
            <p:cNvGrpSpPr/>
            <p:nvPr/>
          </p:nvGrpSpPr>
          <p:grpSpPr>
            <a:xfrm>
              <a:off x="957123" y="2538535"/>
              <a:ext cx="318097" cy="584775"/>
              <a:chOff x="69406" y="1352736"/>
              <a:chExt cx="318097" cy="58477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BAC0035-72E1-A24C-9ED0-294068C881CE}"/>
                  </a:ext>
                </a:extLst>
              </p:cNvPr>
              <p:cNvSpPr/>
              <p:nvPr/>
            </p:nvSpPr>
            <p:spPr>
              <a:xfrm>
                <a:off x="202772" y="1352736"/>
                <a:ext cx="18473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308D6C0-9D4B-E34F-9AC4-7A23A57A8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06" y="1397892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34AF08EE-6128-3248-993B-AAF0F8DBC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5215" y="2529876"/>
              <a:ext cx="1889036" cy="17863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1F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BD41957-2233-FC46-A211-DB0D579202DC}"/>
                </a:ext>
              </a:extLst>
            </p:cNvPr>
            <p:cNvSpPr/>
            <p:nvPr/>
          </p:nvSpPr>
          <p:spPr>
            <a:xfrm>
              <a:off x="2540213" y="2457839"/>
              <a:ext cx="12273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1F70C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size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0E560E-E870-7A4C-B4C7-7A017D111A8C}"/>
                </a:ext>
              </a:extLst>
            </p:cNvPr>
            <p:cNvSpPr/>
            <p:nvPr/>
          </p:nvSpPr>
          <p:spPr>
            <a:xfrm>
              <a:off x="2535676" y="2764120"/>
              <a:ext cx="214466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1F70C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dst, src_1, src_2, 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9DFCC54-07BF-8C43-B46D-1E0A0CEB84C6}"/>
                    </a:ext>
                  </a:extLst>
                </p:cNvPr>
                <p:cNvSpPr/>
                <p:nvPr/>
              </p:nvSpPr>
              <p:spPr>
                <a:xfrm>
                  <a:off x="2514945" y="4595697"/>
                  <a:ext cx="102117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F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a14:m>
                  <a:r>
                    <a:rPr kumimoji="0" lang="en-US" sz="14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70C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9DFCC54-07BF-8C43-B46D-1E0A0CEB84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945" y="4595697"/>
                  <a:ext cx="102117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125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A554006-539C-B74F-B3DA-F1AED52426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6288" y="3746164"/>
              <a:ext cx="359420" cy="2659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446DACE-919C-1D4A-8ACC-35A923C148CF}"/>
                </a:ext>
              </a:extLst>
            </p:cNvPr>
            <p:cNvCxnSpPr/>
            <p:nvPr/>
          </p:nvCxnSpPr>
          <p:spPr>
            <a:xfrm flipV="1">
              <a:off x="1780953" y="4647418"/>
              <a:ext cx="166852" cy="116732"/>
            </a:xfrm>
            <a:prstGeom prst="line">
              <a:avLst/>
            </a:prstGeom>
            <a:ln w="25400">
              <a:solidFill>
                <a:srgbClr val="1F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A4C07BC-E717-EA47-A0E6-343C05E56596}"/>
                    </a:ext>
                  </a:extLst>
                </p:cNvPr>
                <p:cNvSpPr/>
                <p:nvPr/>
              </p:nvSpPr>
              <p:spPr>
                <a:xfrm>
                  <a:off x="6353825" y="4405362"/>
                  <a:ext cx="52290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a14:m>
                  <a:r>
                    <a:rPr kumimoji="0" lang="en-US" sz="14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75000"/>
                        </a:schemeClr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Op</a:t>
                  </a: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A4C07BC-E717-EA47-A0E6-343C05E565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825" y="4405362"/>
                  <a:ext cx="522900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2381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4DBECD-B2AA-EB45-9F7D-56A0AF3AA0E5}"/>
                </a:ext>
              </a:extLst>
            </p:cNvPr>
            <p:cNvSpPr/>
            <p:nvPr/>
          </p:nvSpPr>
          <p:spPr>
            <a:xfrm>
              <a:off x="7536742" y="4525016"/>
              <a:ext cx="1847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F6BA332-DB5F-0E4B-AAE5-BA103EAF7DEB}"/>
                </a:ext>
              </a:extLst>
            </p:cNvPr>
            <p:cNvGrpSpPr/>
            <p:nvPr/>
          </p:nvGrpSpPr>
          <p:grpSpPr>
            <a:xfrm>
              <a:off x="5650945" y="2046147"/>
              <a:ext cx="1444268" cy="312178"/>
              <a:chOff x="5933966" y="740016"/>
              <a:chExt cx="1444268" cy="31217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F9E5F5-C94F-424D-B9CD-3C0C8093C901}"/>
                  </a:ext>
                </a:extLst>
              </p:cNvPr>
              <p:cNvSpPr/>
              <p:nvPr/>
            </p:nvSpPr>
            <p:spPr>
              <a:xfrm>
                <a:off x="5969328" y="740016"/>
                <a:ext cx="14089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decrement 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0F72FA3-85F9-B34D-BF04-D34328E7DEB9}"/>
                  </a:ext>
                </a:extLst>
              </p:cNvPr>
              <p:cNvSpPr/>
              <p:nvPr/>
            </p:nvSpPr>
            <p:spPr>
              <a:xfrm>
                <a:off x="5933966" y="775195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86F216C-8B69-4048-A99E-F49F1181F486}"/>
                </a:ext>
              </a:extLst>
            </p:cNvPr>
            <p:cNvGrpSpPr/>
            <p:nvPr/>
          </p:nvGrpSpPr>
          <p:grpSpPr>
            <a:xfrm>
              <a:off x="3455970" y="2061047"/>
              <a:ext cx="1227357" cy="307777"/>
              <a:chOff x="4178657" y="747405"/>
              <a:chExt cx="1227357" cy="307777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7BDAD04-46CC-7E49-BDC8-C4522DFE7F76}"/>
                  </a:ext>
                </a:extLst>
              </p:cNvPr>
              <p:cNvSpPr/>
              <p:nvPr/>
            </p:nvSpPr>
            <p:spPr>
              <a:xfrm>
                <a:off x="4178657" y="747405"/>
                <a:ext cx="122735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4">
                        <a:lumMod val="75000"/>
                      </a:schemeClr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is_zero</a:t>
                </a:r>
                <a:endPara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D9B2913-A3A1-6743-BB90-F9E583FEF218}"/>
                  </a:ext>
                </a:extLst>
              </p:cNvPr>
              <p:cNvSpPr/>
              <p:nvPr/>
            </p:nvSpPr>
            <p:spPr>
              <a:xfrm>
                <a:off x="4182119" y="773378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B92C095-B910-A448-ABEF-FD19900A85E1}"/>
                </a:ext>
              </a:extLst>
            </p:cNvPr>
            <p:cNvSpPr/>
            <p:nvPr/>
          </p:nvSpPr>
          <p:spPr>
            <a:xfrm>
              <a:off x="4899991" y="3038035"/>
              <a:ext cx="787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reg dst.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FBB64E-2C3E-314D-9A73-88B086BBD46F}"/>
                </a:ext>
              </a:extLst>
            </p:cNvPr>
            <p:cNvSpPr/>
            <p:nvPr/>
          </p:nvSpPr>
          <p:spPr>
            <a:xfrm>
              <a:off x="4904676" y="3248587"/>
              <a:ext cx="7775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reg src.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8B1EC25-6820-024E-B484-71DD09B02C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2813" y="4671708"/>
              <a:ext cx="3278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BB8525B-0F4A-774F-A5FF-B213A3C5A1A4}"/>
                </a:ext>
              </a:extLst>
            </p:cNvPr>
            <p:cNvSpPr/>
            <p:nvPr/>
          </p:nvSpPr>
          <p:spPr>
            <a:xfrm>
              <a:off x="1028527" y="4612902"/>
              <a:ext cx="17496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1024</a:t>
              </a:r>
            </a:p>
          </p:txBody>
        </p: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9F583AFD-F6CE-A34B-B6B6-BFE75D5A2C96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rot="10800000">
              <a:off x="3475234" y="3611584"/>
              <a:ext cx="398003" cy="177571"/>
            </a:xfrm>
            <a:prstGeom prst="bentConnector4">
              <a:avLst>
                <a:gd name="adj1" fmla="val 13772"/>
                <a:gd name="adj2" fmla="val 228737"/>
              </a:avLst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70A25AE-76CE-D74F-B656-E78B46105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333" y="4545136"/>
              <a:ext cx="0" cy="201276"/>
            </a:xfrm>
            <a:prstGeom prst="line">
              <a:avLst/>
            </a:prstGeom>
            <a:ln w="254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56631D9-AA2C-324B-8639-3E2AF1C3CD7B}"/>
                </a:ext>
              </a:extLst>
            </p:cNvPr>
            <p:cNvCxnSpPr/>
            <p:nvPr/>
          </p:nvCxnSpPr>
          <p:spPr>
            <a:xfrm flipV="1">
              <a:off x="990046" y="4632854"/>
              <a:ext cx="166852" cy="11673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8B09E80-D6AE-B343-85F6-B53148DC6ABE}"/>
                </a:ext>
              </a:extLst>
            </p:cNvPr>
            <p:cNvSpPr/>
            <p:nvPr/>
          </p:nvSpPr>
          <p:spPr>
            <a:xfrm>
              <a:off x="4284251" y="2066368"/>
              <a:ext cx="953107" cy="577380"/>
            </a:xfrm>
            <a:prstGeom prst="rect">
              <a:avLst/>
            </a:prstGeom>
            <a:solidFill>
              <a:srgbClr val="F9F2D2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Loop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Counter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943A2F1-45D1-224C-BDB7-72F55FB075D2}"/>
                </a:ext>
              </a:extLst>
            </p:cNvPr>
            <p:cNvSpPr/>
            <p:nvPr/>
          </p:nvSpPr>
          <p:spPr>
            <a:xfrm>
              <a:off x="1312208" y="2590498"/>
              <a:ext cx="1083008" cy="522915"/>
            </a:xfrm>
            <a:prstGeom prst="rect">
              <a:avLst/>
            </a:prstGeom>
            <a:solidFill>
              <a:srgbClr val="D6E6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bbop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FIFO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4CA564C-B319-9849-9161-FCF82BB50E97}"/>
                </a:ext>
              </a:extLst>
            </p:cNvPr>
            <p:cNvGrpSpPr/>
            <p:nvPr/>
          </p:nvGrpSpPr>
          <p:grpSpPr>
            <a:xfrm>
              <a:off x="5902784" y="2677624"/>
              <a:ext cx="1206717" cy="1513824"/>
              <a:chOff x="6138557" y="4367611"/>
              <a:chExt cx="1206717" cy="1513824"/>
            </a:xfrm>
            <a:solidFill>
              <a:srgbClr val="F9F2D2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DE2F35CF-260A-0842-BC94-F392FD1EF1FA}"/>
                      </a:ext>
                    </a:extLst>
                  </p:cNvPr>
                  <p:cNvSpPr/>
                  <p:nvPr/>
                </p:nvSpPr>
                <p:spPr>
                  <a:xfrm>
                    <a:off x="6138557" y="4367611"/>
                    <a:ext cx="1206717" cy="756912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oMath>
                    </a14:m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Register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Addressing Unit</a:t>
                    </a:r>
                  </a:p>
                </p:txBody>
              </p:sp>
            </mc:Choice>
            <mc:Fallback xmlns="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DE2F35CF-260A-0842-BC94-F392FD1EF1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8557" y="4367611"/>
                    <a:ext cx="1206717" cy="75691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4918" r="-4124" b="-1475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E038F25D-4F35-7342-B7A3-926667191648}"/>
                      </a:ext>
                    </a:extLst>
                  </p:cNvPr>
                  <p:cNvSpPr/>
                  <p:nvPr/>
                </p:nvSpPr>
                <p:spPr>
                  <a:xfrm>
                    <a:off x="6138557" y="5124523"/>
                    <a:ext cx="1206717" cy="756912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oMath>
                    </a14:m>
                    <a:r>
                      <a:rPr kumimoji="0" lang="en-US" sz="16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Register</a:t>
                    </a: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 File</a:t>
                    </a: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E038F25D-4F35-7342-B7A3-9266671916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8557" y="5124523"/>
                    <a:ext cx="1206717" cy="75691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D3D491F-E982-0E47-923A-D42719ED9482}"/>
                  </a:ext>
                </a:extLst>
              </p:cNvPr>
              <p:cNvCxnSpPr/>
              <p:nvPr/>
            </p:nvCxnSpPr>
            <p:spPr>
              <a:xfrm>
                <a:off x="6149192" y="5124523"/>
                <a:ext cx="1181794" cy="0"/>
              </a:xfrm>
              <a:prstGeom prst="line">
                <a:avLst/>
              </a:prstGeom>
              <a:grpFill/>
              <a:ln w="254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CAC8DB3-257D-1544-B41B-935D970A11EC}"/>
                  </a:ext>
                </a:extLst>
              </p:cNvPr>
              <p:cNvCxnSpPr/>
              <p:nvPr/>
            </p:nvCxnSpPr>
            <p:spPr>
              <a:xfrm>
                <a:off x="6171912" y="5124523"/>
                <a:ext cx="1173362" cy="0"/>
              </a:xfrm>
              <a:prstGeom prst="line">
                <a:avLst/>
              </a:prstGeom>
              <a:grp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7D4524F-8625-C14D-B1BA-204907BC9E23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4744059" y="2643748"/>
              <a:ext cx="0" cy="380873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4BFBD21-B15B-F840-8E42-9518D51B5BF7}"/>
                </a:ext>
              </a:extLst>
            </p:cNvPr>
            <p:cNvGrpSpPr/>
            <p:nvPr/>
          </p:nvGrpSpPr>
          <p:grpSpPr>
            <a:xfrm>
              <a:off x="657890" y="3811542"/>
              <a:ext cx="2382252" cy="235645"/>
              <a:chOff x="1156139" y="2307233"/>
              <a:chExt cx="2382252" cy="235645"/>
            </a:xfrm>
            <a:solidFill>
              <a:srgbClr val="D6E6F4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4404270-38DC-634B-8B74-53529AE39680}"/>
                  </a:ext>
                </a:extLst>
              </p:cNvPr>
              <p:cNvSpPr/>
              <p:nvPr/>
            </p:nvSpPr>
            <p:spPr>
              <a:xfrm>
                <a:off x="1156139" y="2307258"/>
                <a:ext cx="2382251" cy="23562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9144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                  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72892CD1-E5E9-664C-91D2-E58F46F4C9D2}"/>
                      </a:ext>
                    </a:extLst>
                  </p:cNvPr>
                  <p:cNvSpPr/>
                  <p:nvPr/>
                </p:nvSpPr>
                <p:spPr>
                  <a:xfrm>
                    <a:off x="1156140" y="2307258"/>
                    <a:ext cx="512064" cy="235620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0</a:t>
                    </a:r>
                  </a:p>
                </p:txBody>
              </p:sp>
            </mc:Choice>
            <mc:Fallback xmlns=""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72892CD1-E5E9-664C-91D2-E58F46F4C9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140" y="2307258"/>
                    <a:ext cx="512064" cy="2356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5789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480B3DC-B4A6-4549-8216-53F2824831EA}"/>
                      </a:ext>
                    </a:extLst>
                  </p:cNvPr>
                  <p:cNvSpPr/>
                  <p:nvPr/>
                </p:nvSpPr>
                <p:spPr>
                  <a:xfrm>
                    <a:off x="3023845" y="2307258"/>
                    <a:ext cx="514546" cy="235620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91440" rIns="0" bIns="9144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63</a:t>
                    </a:r>
                  </a:p>
                </p:txBody>
              </p:sp>
            </mc:Choice>
            <mc:Fallback xmlns="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480B3DC-B4A6-4549-8216-53F2824831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3845" y="2307258"/>
                    <a:ext cx="514546" cy="2356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2439" b="-15789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3F04A770-D1CB-8C4C-BD5D-ED9A4EAA4CE7}"/>
                      </a:ext>
                    </a:extLst>
                  </p:cNvPr>
                  <p:cNvSpPr/>
                  <p:nvPr/>
                </p:nvSpPr>
                <p:spPr>
                  <a:xfrm>
                    <a:off x="2511125" y="2307233"/>
                    <a:ext cx="512064" cy="235621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91440" rIns="0" bIns="9144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62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3F04A770-D1CB-8C4C-BD5D-ED9A4EAA4C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125" y="2307233"/>
                    <a:ext cx="512064" cy="2356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0526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4940754-795D-354A-8A44-F35EDF08542B}"/>
                </a:ext>
              </a:extLst>
            </p:cNvPr>
            <p:cNvGrpSpPr/>
            <p:nvPr/>
          </p:nvGrpSpPr>
          <p:grpSpPr>
            <a:xfrm>
              <a:off x="658106" y="4256872"/>
              <a:ext cx="2382252" cy="235645"/>
              <a:chOff x="1156139" y="2307233"/>
              <a:chExt cx="2382252" cy="235645"/>
            </a:xfrm>
            <a:solidFill>
              <a:srgbClr val="D6E6F4"/>
            </a:solidFill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29CE549-1DE9-1B4C-A555-0777B503C3BD}"/>
                  </a:ext>
                </a:extLst>
              </p:cNvPr>
              <p:cNvSpPr/>
              <p:nvPr/>
            </p:nvSpPr>
            <p:spPr>
              <a:xfrm>
                <a:off x="1156139" y="2307258"/>
                <a:ext cx="2382251" cy="23562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9144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                  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B2C26D2-783E-E54E-AD33-EFACCD76F926}"/>
                      </a:ext>
                    </a:extLst>
                  </p:cNvPr>
                  <p:cNvSpPr/>
                  <p:nvPr/>
                </p:nvSpPr>
                <p:spPr>
                  <a:xfrm>
                    <a:off x="1156140" y="2307258"/>
                    <a:ext cx="512064" cy="235620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0</a:t>
                    </a: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B2C26D2-783E-E54E-AD33-EFACCD76F9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140" y="2307258"/>
                    <a:ext cx="512064" cy="23562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9524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68F5B4EB-2FAB-D04B-90D7-612506CDFDA0}"/>
                      </a:ext>
                    </a:extLst>
                  </p:cNvPr>
                  <p:cNvSpPr/>
                  <p:nvPr/>
                </p:nvSpPr>
                <p:spPr>
                  <a:xfrm>
                    <a:off x="3023845" y="2307258"/>
                    <a:ext cx="514546" cy="235620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91440" rIns="0" bIns="9144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63</a:t>
                    </a:r>
                  </a:p>
                </p:txBody>
              </p:sp>
            </mc:Choice>
            <mc:Fallback xmlns=""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68F5B4EB-2FAB-D04B-90D7-612506CDFD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3845" y="2307258"/>
                    <a:ext cx="514546" cy="2356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2439" b="-9524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42E13243-76BF-2B49-9C1B-3012F726F678}"/>
                      </a:ext>
                    </a:extLst>
                  </p:cNvPr>
                  <p:cNvSpPr/>
                  <p:nvPr/>
                </p:nvSpPr>
                <p:spPr>
                  <a:xfrm>
                    <a:off x="2511125" y="2307233"/>
                    <a:ext cx="512064" cy="235621"/>
                  </a:xfrm>
                  <a:prstGeom prst="rect">
                    <a:avLst/>
                  </a:prstGeom>
                  <a:grp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91440" rIns="0" bIns="9144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a14:m>
                    <a:r>
                      <a: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Op 62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42E13243-76BF-2B49-9C1B-3012F726F6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125" y="2307233"/>
                    <a:ext cx="512064" cy="23562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4762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CE3CA676-2DF1-FF41-AE90-84349910F95B}"/>
                    </a:ext>
                  </a:extLst>
                </p:cNvPr>
                <p:cNvSpPr/>
                <p:nvPr/>
              </p:nvSpPr>
              <p:spPr>
                <a:xfrm>
                  <a:off x="-78587" y="4812037"/>
                  <a:ext cx="238225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From </a:t>
                  </a:r>
                  <a14:m>
                    <m:oMath xmlns:m="http://schemas.openxmlformats.org/officeDocument/2006/math">
                      <m:r>
                        <a:rPr kumimoji="0" lang="en-US" sz="1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</m:oMath>
                  </a14:m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Memory </a:t>
                  </a: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CE3CA676-2DF1-FF41-AE90-84349910F9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8587" y="4812037"/>
                  <a:ext cx="2382251" cy="461665"/>
                </a:xfrm>
                <a:prstGeom prst="rect">
                  <a:avLst/>
                </a:prstGeom>
                <a:blipFill>
                  <a:blip r:embed="rId23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2908ABB-343E-444D-92AE-E5017C788A89}"/>
                </a:ext>
              </a:extLst>
            </p:cNvPr>
            <p:cNvSpPr/>
            <p:nvPr/>
          </p:nvSpPr>
          <p:spPr>
            <a:xfrm>
              <a:off x="-26037" y="2588807"/>
              <a:ext cx="14542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From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8A839DB-22D5-5843-A6DD-AA2956BCA819}"/>
                </a:ext>
              </a:extLst>
            </p:cNvPr>
            <p:cNvSpPr/>
            <p:nvPr/>
          </p:nvSpPr>
          <p:spPr>
            <a:xfrm>
              <a:off x="8026341" y="4509664"/>
              <a:ext cx="10372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To Memory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Controller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2A4168B-55F7-9A44-A565-D6543C5F73E3}"/>
                </a:ext>
              </a:extLst>
            </p:cNvPr>
            <p:cNvGrpSpPr/>
            <p:nvPr/>
          </p:nvGrpSpPr>
          <p:grpSpPr>
            <a:xfrm>
              <a:off x="1572603" y="3176271"/>
              <a:ext cx="318097" cy="338554"/>
              <a:chOff x="69406" y="1352736"/>
              <a:chExt cx="318097" cy="338554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D1182DD-6BA4-154F-8CEB-9480481899F4}"/>
                  </a:ext>
                </a:extLst>
              </p:cNvPr>
              <p:cNvSpPr/>
              <p:nvPr/>
            </p:nvSpPr>
            <p:spPr>
              <a:xfrm>
                <a:off x="202772" y="1352736"/>
                <a:ext cx="18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AC16282-CC7A-DC4F-8184-36D8CE4215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06" y="1397892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2A50324-BCB7-CC4F-9071-5488B757F809}"/>
                </a:ext>
              </a:extLst>
            </p:cNvPr>
            <p:cNvGrpSpPr/>
            <p:nvPr/>
          </p:nvGrpSpPr>
          <p:grpSpPr>
            <a:xfrm>
              <a:off x="1577448" y="4488220"/>
              <a:ext cx="318097" cy="276999"/>
              <a:chOff x="69406" y="1352736"/>
              <a:chExt cx="318097" cy="276999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31E4A-911C-7D40-90E0-3B143DF91CAA}"/>
                  </a:ext>
                </a:extLst>
              </p:cNvPr>
              <p:cNvSpPr/>
              <p:nvPr/>
            </p:nvSpPr>
            <p:spPr>
              <a:xfrm>
                <a:off x="202772" y="1352736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8EED2E9-86E7-1C4C-A7F8-7CB3B43BDB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06" y="1397892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A1BFF29-425D-1C4D-BF3E-AD9AF2BA5EEB}"/>
                </a:ext>
              </a:extLst>
            </p:cNvPr>
            <p:cNvGrpSpPr/>
            <p:nvPr/>
          </p:nvGrpSpPr>
          <p:grpSpPr>
            <a:xfrm>
              <a:off x="5402663" y="3919625"/>
              <a:ext cx="922019" cy="264166"/>
              <a:chOff x="325462" y="1352736"/>
              <a:chExt cx="922019" cy="264166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7800876-E0F9-064A-8A01-2EB8326F0962}"/>
                  </a:ext>
                </a:extLst>
              </p:cNvPr>
              <p:cNvSpPr/>
              <p:nvPr/>
            </p:nvSpPr>
            <p:spPr>
              <a:xfrm>
                <a:off x="1062751" y="1352736"/>
                <a:ext cx="18473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E2F8A7-20C5-5841-8CCA-66D9D4CA94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5462" y="1388302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966EAA2-C634-D24B-A114-1575359DF696}"/>
                </a:ext>
              </a:extLst>
            </p:cNvPr>
            <p:cNvGrpSpPr/>
            <p:nvPr/>
          </p:nvGrpSpPr>
          <p:grpSpPr>
            <a:xfrm>
              <a:off x="7536742" y="4525016"/>
              <a:ext cx="345464" cy="279000"/>
              <a:chOff x="1812891" y="1352736"/>
              <a:chExt cx="345464" cy="27900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680223C-DFE9-4744-B84B-C0BD514CC357}"/>
                  </a:ext>
                </a:extLst>
              </p:cNvPr>
              <p:cNvSpPr/>
              <p:nvPr/>
            </p:nvSpPr>
            <p:spPr>
              <a:xfrm>
                <a:off x="1812891" y="1352736"/>
                <a:ext cx="1847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08A7B80-6024-D24D-89E3-CDD647073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9755" y="1403136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204E552-3904-AF48-BB8D-8F9579A5F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937" y="208408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1F85AE6-34CB-F64E-94F5-A88F8A92E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4204" y="208444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7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灯片编号占位符 52">
            <a:extLst>
              <a:ext uri="{FF2B5EF4-FFF2-40B4-BE49-F238E27FC236}">
                <a16:creationId xmlns:a16="http://schemas.microsoft.com/office/drawing/2014/main" id="{18EE7757-4D14-4933-9B41-E801A6868F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9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897F-C84B-FC46-A2AB-D5FE89EE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</a:rPr>
              <a:t>Transposing Data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7031BBCD-797A-5440-8E52-A88560A434B6}"/>
              </a:ext>
            </a:extLst>
          </p:cNvPr>
          <p:cNvSpPr txBox="1">
            <a:spLocks/>
          </p:cNvSpPr>
          <p:nvPr/>
        </p:nvSpPr>
        <p:spPr>
          <a:xfrm>
            <a:off x="78188" y="1306318"/>
            <a:ext cx="8987622" cy="4025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mbria" panose="02040503050406030204" pitchFamily="18" charset="0"/>
              <a:buChar char="-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SIMDRAM</a:t>
            </a:r>
            <a:r>
              <a:rPr lang="en-US" sz="3200" dirty="0"/>
              <a:t> operates on </a:t>
            </a:r>
            <a:r>
              <a:rPr lang="en-US" sz="3200" dirty="0">
                <a:solidFill>
                  <a:srgbClr val="C00000"/>
                </a:solidFill>
              </a:rPr>
              <a:t>vertically-laid-out</a:t>
            </a:r>
            <a:r>
              <a:rPr lang="en-US" sz="3200" dirty="0"/>
              <a:t> data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Other system components</a:t>
            </a:r>
            <a:r>
              <a:rPr lang="en-US" sz="3200" dirty="0"/>
              <a:t> expect data to be laid out </a:t>
            </a:r>
            <a:r>
              <a:rPr lang="en-US" sz="3200" dirty="0">
                <a:solidFill>
                  <a:srgbClr val="C00000"/>
                </a:solidFill>
              </a:rPr>
              <a:t>horizontally</a:t>
            </a:r>
            <a:r>
              <a:rPr lang="en-US" sz="3200" dirty="0"/>
              <a:t> </a:t>
            </a:r>
          </a:p>
          <a:p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marL="0" indent="0" algn="ctr">
              <a:buNone/>
            </a:pPr>
            <a:r>
              <a:rPr lang="en-US" sz="2800" b="1" dirty="0">
                <a:solidFill>
                  <a:srgbClr val="C00000"/>
                </a:solidFill>
              </a:rPr>
              <a:t>Challenging</a:t>
            </a:r>
            <a:r>
              <a:rPr lang="en-US" sz="2800" b="1" dirty="0"/>
              <a:t> to share data between SIMDRAM and CPU</a:t>
            </a:r>
          </a:p>
          <a:p>
            <a:pPr lvl="1"/>
            <a:endParaRPr lang="en-US" dirty="0"/>
          </a:p>
        </p:txBody>
      </p:sp>
      <p:sp>
        <p:nvSpPr>
          <p:cNvPr id="3" name="Striped Right Arrow 2">
            <a:extLst>
              <a:ext uri="{FF2B5EF4-FFF2-40B4-BE49-F238E27FC236}">
                <a16:creationId xmlns:a16="http://schemas.microsoft.com/office/drawing/2014/main" id="{2BD06199-47C2-E140-85B6-B41C8D1D93BB}"/>
              </a:ext>
            </a:extLst>
          </p:cNvPr>
          <p:cNvSpPr/>
          <p:nvPr/>
        </p:nvSpPr>
        <p:spPr>
          <a:xfrm rot="5400000">
            <a:off x="4086663" y="3590780"/>
            <a:ext cx="970671" cy="1097280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A29A6F-9DCE-41EB-8070-05C6BADF8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79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 328">
            <a:extLst>
              <a:ext uri="{FF2B5EF4-FFF2-40B4-BE49-F238E27FC236}">
                <a16:creationId xmlns:a16="http://schemas.microsoft.com/office/drawing/2014/main" id="{4F56BFD3-8D30-3F46-9619-60EC64CF20C2}"/>
              </a:ext>
            </a:extLst>
          </p:cNvPr>
          <p:cNvSpPr/>
          <p:nvPr/>
        </p:nvSpPr>
        <p:spPr>
          <a:xfrm>
            <a:off x="618677" y="1991196"/>
            <a:ext cx="7906650" cy="38042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897F-C84B-FC46-A2AB-D5FE89EE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</a:rPr>
              <a:t>Transposition Unit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8E52D9C-3667-8046-92BF-F9D6FD3F5BDF}"/>
              </a:ext>
            </a:extLst>
          </p:cNvPr>
          <p:cNvSpPr/>
          <p:nvPr/>
        </p:nvSpPr>
        <p:spPr>
          <a:xfrm>
            <a:off x="618672" y="1485588"/>
            <a:ext cx="7906655" cy="392696"/>
          </a:xfrm>
          <a:prstGeom prst="rect">
            <a:avLst/>
          </a:prstGeom>
          <a:solidFill>
            <a:srgbClr val="EEECE1"/>
          </a:solidFill>
          <a:ln w="19050" cap="flat" cmpd="sng" algn="ctr">
            <a:solidFill>
              <a:srgbClr val="EEECE1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Last–Level Cache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F4557C6-B7BB-5949-9578-3A4FE23BEBB5}"/>
              </a:ext>
            </a:extLst>
          </p:cNvPr>
          <p:cNvSpPr/>
          <p:nvPr/>
        </p:nvSpPr>
        <p:spPr>
          <a:xfrm rot="16200000">
            <a:off x="-1806202" y="3721213"/>
            <a:ext cx="4157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Transposition Unit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00AE528-C18E-DF44-99C5-C7D52206466A}"/>
              </a:ext>
            </a:extLst>
          </p:cNvPr>
          <p:cNvSpPr/>
          <p:nvPr/>
        </p:nvSpPr>
        <p:spPr>
          <a:xfrm>
            <a:off x="618672" y="5945718"/>
            <a:ext cx="7906650" cy="400110"/>
          </a:xfrm>
          <a:prstGeom prst="rect">
            <a:avLst/>
          </a:prstGeom>
          <a:solidFill>
            <a:srgbClr val="EEECE1"/>
          </a:solidFill>
          <a:ln w="19050" cap="flat" cmpd="sng" algn="ctr">
            <a:solidFill>
              <a:srgbClr val="EEECE1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Memory Controller</a:t>
            </a: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B9EBA6EA-96E8-4F46-8204-1AD07CBC3E61}"/>
              </a:ext>
            </a:extLst>
          </p:cNvPr>
          <p:cNvGrpSpPr/>
          <p:nvPr/>
        </p:nvGrpSpPr>
        <p:grpSpPr>
          <a:xfrm>
            <a:off x="3481811" y="1954079"/>
            <a:ext cx="1773729" cy="1038605"/>
            <a:chOff x="3670287" y="1722788"/>
            <a:chExt cx="1773729" cy="1038605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DAB5B8AB-FFB1-1E44-819F-2954D1146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350" y="1722788"/>
              <a:ext cx="0" cy="644167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0ECDCD3-59D2-6446-9D84-D8F59014AB55}"/>
                </a:ext>
              </a:extLst>
            </p:cNvPr>
            <p:cNvCxnSpPr>
              <a:cxnSpLocks/>
            </p:cNvCxnSpPr>
            <p:nvPr/>
          </p:nvCxnSpPr>
          <p:spPr>
            <a:xfrm>
              <a:off x="3751022" y="1723136"/>
              <a:ext cx="0" cy="54279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EB26E4EC-16FD-E04C-B8B1-ADB981DDE6D4}"/>
                </a:ext>
              </a:extLst>
            </p:cNvPr>
            <p:cNvCxnSpPr>
              <a:cxnSpLocks/>
            </p:cNvCxnSpPr>
            <p:nvPr/>
          </p:nvCxnSpPr>
          <p:spPr>
            <a:xfrm>
              <a:off x="5272070" y="1727858"/>
              <a:ext cx="0" cy="53101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1A74B6C-2EB8-7E44-91D5-FD3E38D7E755}"/>
                </a:ext>
              </a:extLst>
            </p:cNvPr>
            <p:cNvSpPr/>
            <p:nvPr/>
          </p:nvSpPr>
          <p:spPr>
            <a:xfrm>
              <a:off x="3670287" y="2265932"/>
              <a:ext cx="1773729" cy="495461"/>
            </a:xfrm>
            <a:prstGeom prst="rect">
              <a:avLst/>
            </a:prstGeom>
            <a:solidFill>
              <a:srgbClr val="92D8C4"/>
            </a:solidFill>
            <a:ln w="19050" cap="flat" cmpd="sng" algn="ctr">
              <a:solidFill>
                <a:srgbClr val="44BA9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Object Tracker (OT)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711E2F9-BFBE-5D40-9E89-67A1F01DA375}"/>
              </a:ext>
            </a:extLst>
          </p:cNvPr>
          <p:cNvGrpSpPr/>
          <p:nvPr/>
        </p:nvGrpSpPr>
        <p:grpSpPr>
          <a:xfrm>
            <a:off x="5180816" y="1962927"/>
            <a:ext cx="2489832" cy="3810910"/>
            <a:chOff x="5344989" y="1731636"/>
            <a:chExt cx="2489832" cy="3810910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C61025E-62A1-964E-A0D8-42C5237C4D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6205" y="4525389"/>
              <a:ext cx="1926" cy="212941"/>
            </a:xfrm>
            <a:prstGeom prst="line">
              <a:avLst/>
            </a:prstGeom>
            <a:noFill/>
            <a:ln w="19050" cap="flat" cmpd="sng" algn="ctr">
              <a:solidFill>
                <a:srgbClr val="008D4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B43AEE42-72B1-2D48-BB3B-3DA3A2D546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295" y="5067942"/>
              <a:ext cx="0" cy="474604"/>
            </a:xfrm>
            <a:prstGeom prst="straightConnector1">
              <a:avLst/>
            </a:prstGeom>
            <a:noFill/>
            <a:ln w="19050" cap="flat" cmpd="sng" algn="ctr">
              <a:solidFill>
                <a:srgbClr val="008D40"/>
              </a:solidFill>
              <a:prstDash val="solid"/>
              <a:headEnd type="none" w="med" len="med"/>
              <a:tailEnd type="triangle"/>
            </a:ln>
            <a:effectLst/>
          </p:spPr>
        </p:cxn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AEEC504C-4B9D-EC47-AAEC-5BEA171962C0}"/>
                </a:ext>
              </a:extLst>
            </p:cNvPr>
            <p:cNvGrpSpPr/>
            <p:nvPr/>
          </p:nvGrpSpPr>
          <p:grpSpPr>
            <a:xfrm>
              <a:off x="5344989" y="1731636"/>
              <a:ext cx="2489832" cy="3810910"/>
              <a:chOff x="5344989" y="1731636"/>
              <a:chExt cx="2489832" cy="3810910"/>
            </a:xfrm>
          </p:grpSpPr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6E063C9D-67AD-4F40-954E-C00DBA8CD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0909" y="1731636"/>
                <a:ext cx="0" cy="826185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541BA191-208B-624A-9DE6-EC08B8700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4693" y="2572893"/>
                <a:ext cx="0" cy="386402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8D4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E7E83AC2-6B3E-774A-A622-6F5CF0E95A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3778" y="5041302"/>
                <a:ext cx="0" cy="501244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8D4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E6A6A25F-D5E6-0949-8898-C0EAB10953EC}"/>
                  </a:ext>
                </a:extLst>
              </p:cNvPr>
              <p:cNvSpPr/>
              <p:nvPr/>
            </p:nvSpPr>
            <p:spPr>
              <a:xfrm>
                <a:off x="6018064" y="4749473"/>
                <a:ext cx="1172174" cy="287309"/>
              </a:xfrm>
              <a:prstGeom prst="rect">
                <a:avLst/>
              </a:prstGeom>
              <a:solidFill>
                <a:srgbClr val="F6ECB9"/>
              </a:solidFill>
              <a:ln w="19050" cap="flat" cmpd="sng" algn="ctr">
                <a:solidFill>
                  <a:srgbClr val="EEDD8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Fetch Unit</a:t>
                </a:r>
              </a:p>
            </p:txBody>
          </p:sp>
          <p:cxnSp>
            <p:nvCxnSpPr>
              <p:cNvPr id="189" name="Elbow Connector 188">
                <a:extLst>
                  <a:ext uri="{FF2B5EF4-FFF2-40B4-BE49-F238E27FC236}">
                    <a16:creationId xmlns:a16="http://schemas.microsoft.com/office/drawing/2014/main" id="{60DA7A45-A8E4-9241-BD0A-5EC02432533C}"/>
                  </a:ext>
                </a:extLst>
              </p:cNvPr>
              <p:cNvCxnSpPr>
                <a:cxnSpLocks/>
                <a:endCxn id="186" idx="1"/>
              </p:cNvCxnSpPr>
              <p:nvPr/>
            </p:nvCxnSpPr>
            <p:spPr>
              <a:xfrm rot="16200000" flipH="1">
                <a:off x="4630288" y="3505352"/>
                <a:ext cx="2112056" cy="663496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008D4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190" name="Elbow Connector 189">
                <a:extLst>
                  <a:ext uri="{FF2B5EF4-FFF2-40B4-BE49-F238E27FC236}">
                    <a16:creationId xmlns:a16="http://schemas.microsoft.com/office/drawing/2014/main" id="{B2EE6AD5-FD42-DC4F-8626-78B26FFF0EEB}"/>
                  </a:ext>
                </a:extLst>
              </p:cNvPr>
              <p:cNvCxnSpPr>
                <a:cxnSpLocks/>
                <a:stCxn id="242" idx="3"/>
                <a:endCxn id="215" idx="1"/>
              </p:cNvCxnSpPr>
              <p:nvPr/>
            </p:nvCxnSpPr>
            <p:spPr>
              <a:xfrm flipV="1">
                <a:off x="5344989" y="2435391"/>
                <a:ext cx="1156532" cy="413735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rgbClr val="008D40"/>
                </a:solidFill>
                <a:prstDash val="sysDot"/>
                <a:headEnd type="none" w="med" len="med"/>
                <a:tailEnd type="stealth"/>
              </a:ln>
              <a:effectLst/>
            </p:spPr>
          </p:cxn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487582A8-D394-894A-B712-4AEFE2FAF9DE}"/>
                  </a:ext>
                </a:extLst>
              </p:cNvPr>
              <p:cNvGrpSpPr/>
              <p:nvPr/>
            </p:nvGrpSpPr>
            <p:grpSpPr>
              <a:xfrm>
                <a:off x="6976298" y="2590259"/>
                <a:ext cx="811782" cy="2745430"/>
                <a:chOff x="5970393" y="3168416"/>
                <a:chExt cx="510429" cy="2177056"/>
              </a:xfrm>
            </p:grpSpPr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4185676D-9CC5-D945-A11C-5614805EC2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70393" y="5344275"/>
                  <a:ext cx="510429" cy="119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99CC9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6D72146-728E-7945-80EC-101047D81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5511" y="3310959"/>
                  <a:ext cx="0" cy="203451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99CC9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E537FAC-0C67-9B48-8310-EE36A355D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20341" y="3319724"/>
                  <a:ext cx="253748" cy="547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99CC9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A0BC0AA1-3595-4E47-B9AB-A0FC98D5E4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7882" y="3168416"/>
                  <a:ext cx="0" cy="164621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99CC91"/>
                  </a:solidFill>
                  <a:prstDash val="solid"/>
                  <a:headEnd type="none" w="med" len="med"/>
                  <a:tailEnd type="triangle"/>
                </a:ln>
                <a:effectLst/>
              </p:spPr>
            </p:cxnSp>
          </p:grpSp>
          <p:sp>
            <p:nvSpPr>
              <p:cNvPr id="215" name="Trapezoid 214">
                <a:extLst>
                  <a:ext uri="{FF2B5EF4-FFF2-40B4-BE49-F238E27FC236}">
                    <a16:creationId xmlns:a16="http://schemas.microsoft.com/office/drawing/2014/main" id="{47AF3379-7F5E-CF47-AB57-A3CC39990A65}"/>
                  </a:ext>
                </a:extLst>
              </p:cNvPr>
              <p:cNvSpPr/>
              <p:nvPr/>
            </p:nvSpPr>
            <p:spPr>
              <a:xfrm>
                <a:off x="6426997" y="2291735"/>
                <a:ext cx="1407824" cy="287312"/>
              </a:xfrm>
              <a:prstGeom prst="trapezoid">
                <a:avLst>
                  <a:gd name="adj" fmla="val 51877"/>
                </a:avLst>
              </a:prstGeom>
              <a:solidFill>
                <a:sysClr val="window" lastClr="FFFFFF">
                  <a:lumMod val="85000"/>
                </a:sysClr>
              </a:solidFill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C7E4F3BD-1083-7B41-909B-15894A1BF77A}"/>
                  </a:ext>
                </a:extLst>
              </p:cNvPr>
              <p:cNvGrpSpPr/>
              <p:nvPr/>
            </p:nvGrpSpPr>
            <p:grpSpPr>
              <a:xfrm>
                <a:off x="5553035" y="2962255"/>
                <a:ext cx="2090576" cy="1555952"/>
                <a:chOff x="3039372" y="4423022"/>
                <a:chExt cx="1409982" cy="1002223"/>
              </a:xfrm>
            </p:grpSpPr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6AFB1223-BD25-A64F-B33D-C459B19E4A7A}"/>
                    </a:ext>
                  </a:extLst>
                </p:cNvPr>
                <p:cNvSpPr/>
                <p:nvPr/>
              </p:nvSpPr>
              <p:spPr>
                <a:xfrm>
                  <a:off x="3039372" y="4423022"/>
                  <a:ext cx="1409982" cy="1002223"/>
                </a:xfrm>
                <a:prstGeom prst="rect">
                  <a:avLst/>
                </a:prstGeom>
                <a:solidFill>
                  <a:srgbClr val="BDD7EE"/>
                </a:solidFill>
                <a:ln w="19050" cap="flat" cmpd="sng" algn="ctr">
                  <a:solidFill>
                    <a:srgbClr val="8DBAE3"/>
                  </a:solidFill>
                  <a:prstDash val="solid"/>
                </a:ln>
                <a:effectLst/>
              </p:spPr>
              <p:txBody>
                <a:bodyPr lIns="0" tIns="0" rIns="0"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Vertical  → Horizontal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Transpose</a:t>
                  </a:r>
                </a:p>
              </p:txBody>
            </p:sp>
            <p:sp>
              <p:nvSpPr>
                <p:cNvPr id="308" name="Rounded Rectangle 307">
                  <a:extLst>
                    <a:ext uri="{FF2B5EF4-FFF2-40B4-BE49-F238E27FC236}">
                      <a16:creationId xmlns:a16="http://schemas.microsoft.com/office/drawing/2014/main" id="{05CC4E93-F8F9-D345-AD7D-D9B974FC982B}"/>
                    </a:ext>
                  </a:extLst>
                </p:cNvPr>
                <p:cNvSpPr/>
                <p:nvPr/>
              </p:nvSpPr>
              <p:spPr>
                <a:xfrm>
                  <a:off x="3084132" y="4739815"/>
                  <a:ext cx="1311239" cy="640677"/>
                </a:xfrm>
                <a:prstGeom prst="round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9050" cap="flat" cmpd="sng" algn="ctr">
                  <a:solidFill>
                    <a:srgbClr val="1F497D"/>
                  </a:solidFill>
                  <a:prstDash val="sysDot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6DD092EB-B149-E04A-B9C4-254B4E029F89}"/>
                    </a:ext>
                  </a:extLst>
                </p:cNvPr>
                <p:cNvSpPr/>
                <p:nvPr/>
              </p:nvSpPr>
              <p:spPr>
                <a:xfrm>
                  <a:off x="3138881" y="4931327"/>
                  <a:ext cx="1296391" cy="2180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Transpose Buffer</a:t>
                  </a:r>
                </a:p>
              </p:txBody>
            </p:sp>
          </p:grp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ACA71DC3-4FCF-564A-B1BE-BF67A9B599FD}"/>
              </a:ext>
            </a:extLst>
          </p:cNvPr>
          <p:cNvGrpSpPr/>
          <p:nvPr/>
        </p:nvGrpSpPr>
        <p:grpSpPr>
          <a:xfrm>
            <a:off x="915831" y="2744953"/>
            <a:ext cx="2763093" cy="3051559"/>
            <a:chOff x="1104307" y="2533780"/>
            <a:chExt cx="2763093" cy="3051559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91E00EC-42D3-BE4C-8F50-F4C341AB8BD8}"/>
                </a:ext>
              </a:extLst>
            </p:cNvPr>
            <p:cNvCxnSpPr>
              <a:cxnSpLocks/>
              <a:endCxn id="168" idx="0"/>
            </p:cNvCxnSpPr>
            <p:nvPr/>
          </p:nvCxnSpPr>
          <p:spPr>
            <a:xfrm flipH="1">
              <a:off x="2033829" y="4255450"/>
              <a:ext cx="0" cy="215378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CEF36C0E-078D-A14D-9BA2-57AA7D5892F7}"/>
                </a:ext>
              </a:extLst>
            </p:cNvPr>
            <p:cNvCxnSpPr>
              <a:cxnSpLocks/>
              <a:stCxn id="168" idx="2"/>
            </p:cNvCxnSpPr>
            <p:nvPr/>
          </p:nvCxnSpPr>
          <p:spPr>
            <a:xfrm>
              <a:off x="2033829" y="4758139"/>
              <a:ext cx="0" cy="212941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triangle"/>
            </a:ln>
            <a:effectLst/>
          </p:spPr>
        </p:cxn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BBD9EC28-529F-7B4C-8154-3B776E4EEE40}"/>
                </a:ext>
              </a:extLst>
            </p:cNvPr>
            <p:cNvGrpSpPr/>
            <p:nvPr/>
          </p:nvGrpSpPr>
          <p:grpSpPr>
            <a:xfrm>
              <a:off x="1104307" y="2533780"/>
              <a:ext cx="2763093" cy="3051559"/>
              <a:chOff x="1104307" y="2533780"/>
              <a:chExt cx="2763093" cy="3051559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3E022227-AF07-B548-808B-730EC26E133B}"/>
                  </a:ext>
                </a:extLst>
              </p:cNvPr>
              <p:cNvGrpSpPr/>
              <p:nvPr/>
            </p:nvGrpSpPr>
            <p:grpSpPr>
              <a:xfrm>
                <a:off x="1771277" y="5005257"/>
                <a:ext cx="949502" cy="580082"/>
                <a:chOff x="2210546" y="5343819"/>
                <a:chExt cx="949502" cy="655844"/>
              </a:xfrm>
            </p:grpSpPr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E0C75D2A-2F70-4147-91BF-02449C4BCFFF}"/>
                    </a:ext>
                  </a:extLst>
                </p:cNvPr>
                <p:cNvCxnSpPr>
                  <a:cxnSpLocks/>
                  <a:stCxn id="211" idx="0"/>
                </p:cNvCxnSpPr>
                <p:nvPr/>
              </p:nvCxnSpPr>
              <p:spPr>
                <a:xfrm flipH="1">
                  <a:off x="2685296" y="5528883"/>
                  <a:ext cx="1" cy="47078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11" name="Trapezoid 210">
                  <a:extLst>
                    <a:ext uri="{FF2B5EF4-FFF2-40B4-BE49-F238E27FC236}">
                      <a16:creationId xmlns:a16="http://schemas.microsoft.com/office/drawing/2014/main" id="{F70D6C7D-0CBF-0D47-84E6-77F863C9EBDF}"/>
                    </a:ext>
                  </a:extLst>
                </p:cNvPr>
                <p:cNvSpPr/>
                <p:nvPr/>
              </p:nvSpPr>
              <p:spPr>
                <a:xfrm rot="10800000">
                  <a:off x="2210546" y="5343819"/>
                  <a:ext cx="949502" cy="185064"/>
                </a:xfrm>
                <a:prstGeom prst="trapezoid">
                  <a:avLst>
                    <a:gd name="adj" fmla="val 51877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19050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161" name="Elbow Connector 160">
                <a:extLst>
                  <a:ext uri="{FF2B5EF4-FFF2-40B4-BE49-F238E27FC236}">
                    <a16:creationId xmlns:a16="http://schemas.microsoft.com/office/drawing/2014/main" id="{18CC49D5-6D6B-8B41-BA8F-F61F76C1CB9E}"/>
                  </a:ext>
                </a:extLst>
              </p:cNvPr>
              <p:cNvCxnSpPr>
                <a:cxnSpLocks/>
                <a:stCxn id="242" idx="1"/>
                <a:endCxn id="321" idx="0"/>
              </p:cNvCxnSpPr>
              <p:nvPr/>
            </p:nvCxnSpPr>
            <p:spPr>
              <a:xfrm rot="10800000">
                <a:off x="2149596" y="2718972"/>
                <a:ext cx="1436389" cy="25982"/>
              </a:xfrm>
              <a:prstGeom prst="bentConnector4">
                <a:avLst>
                  <a:gd name="adj1" fmla="val 13614"/>
                  <a:gd name="adj2" fmla="val 979840"/>
                </a:avLst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9B95F7CD-293B-214B-8DC6-9A7DDB1161E2}"/>
                  </a:ext>
                </a:extLst>
              </p:cNvPr>
              <p:cNvGrpSpPr/>
              <p:nvPr/>
            </p:nvGrpSpPr>
            <p:grpSpPr>
              <a:xfrm>
                <a:off x="1163747" y="4470828"/>
                <a:ext cx="1458894" cy="467163"/>
                <a:chOff x="1959457" y="4951651"/>
                <a:chExt cx="983946" cy="300910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9B29DFC9-2DD4-AF48-BF6D-BF95EBCB0ABE}"/>
                    </a:ext>
                  </a:extLst>
                </p:cNvPr>
                <p:cNvSpPr/>
                <p:nvPr/>
              </p:nvSpPr>
              <p:spPr>
                <a:xfrm>
                  <a:off x="2149158" y="4951651"/>
                  <a:ext cx="794245" cy="185063"/>
                </a:xfrm>
                <a:prstGeom prst="rect">
                  <a:avLst/>
                </a:prstGeom>
                <a:solidFill>
                  <a:srgbClr val="F6ECB9"/>
                </a:solidFill>
                <a:ln w="19050" cap="flat" cmpd="sng" algn="ctr">
                  <a:solidFill>
                    <a:srgbClr val="EEDD88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Store Unit</a:t>
                  </a: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A72148E-2C06-8447-AFD5-AED1647EF606}"/>
                    </a:ext>
                  </a:extLst>
                </p:cNvPr>
                <p:cNvSpPr/>
                <p:nvPr/>
              </p:nvSpPr>
              <p:spPr>
                <a:xfrm>
                  <a:off x="1959457" y="5034491"/>
                  <a:ext cx="124591" cy="218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87" name="Elbow Connector 186">
                <a:extLst>
                  <a:ext uri="{FF2B5EF4-FFF2-40B4-BE49-F238E27FC236}">
                    <a16:creationId xmlns:a16="http://schemas.microsoft.com/office/drawing/2014/main" id="{1591B232-B7EB-8E43-9E9F-1338A6A161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25202" y="3286900"/>
                <a:ext cx="2410359" cy="904120"/>
              </a:xfrm>
              <a:prstGeom prst="bentConnector3">
                <a:avLst>
                  <a:gd name="adj1" fmla="val 80733"/>
                </a:avLst>
              </a:prstGeom>
              <a:noFill/>
              <a:ln w="19050" cap="flat" cmpd="sng" algn="ctr">
                <a:solidFill>
                  <a:srgbClr val="1F497D">
                    <a:lumMod val="20000"/>
                    <a:lumOff val="80000"/>
                  </a:srgbClr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188" name="Elbow Connector 187">
                <a:extLst>
                  <a:ext uri="{FF2B5EF4-FFF2-40B4-BE49-F238E27FC236}">
                    <a16:creationId xmlns:a16="http://schemas.microsoft.com/office/drawing/2014/main" id="{BA47A68B-4596-C14A-BDA0-9FEB6488FCAC}"/>
                  </a:ext>
                </a:extLst>
              </p:cNvPr>
              <p:cNvCxnSpPr>
                <a:cxnSpLocks/>
                <a:endCxn id="211" idx="1"/>
              </p:cNvCxnSpPr>
              <p:nvPr/>
            </p:nvCxnSpPr>
            <p:spPr>
              <a:xfrm rot="5400000">
                <a:off x="2070379" y="3290079"/>
                <a:ext cx="2404963" cy="1189078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ysDot"/>
                <a:headEnd type="none" w="lg" len="sm"/>
                <a:tailEnd type="stealth"/>
              </a:ln>
              <a:effectLst/>
            </p:spPr>
          </p:cxn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F57C2130-422E-D94F-A7D6-A05EB9CB1DDE}"/>
                  </a:ext>
                </a:extLst>
              </p:cNvPr>
              <p:cNvGrpSpPr/>
              <p:nvPr/>
            </p:nvGrpSpPr>
            <p:grpSpPr>
              <a:xfrm>
                <a:off x="1104307" y="2718972"/>
                <a:ext cx="2090576" cy="1555952"/>
                <a:chOff x="3039372" y="4423022"/>
                <a:chExt cx="1409982" cy="1002223"/>
              </a:xfrm>
            </p:grpSpPr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C8584B81-8474-784E-B986-EAF9737A885A}"/>
                    </a:ext>
                  </a:extLst>
                </p:cNvPr>
                <p:cNvSpPr/>
                <p:nvPr/>
              </p:nvSpPr>
              <p:spPr>
                <a:xfrm>
                  <a:off x="3039372" y="4423022"/>
                  <a:ext cx="1409982" cy="1002223"/>
                </a:xfrm>
                <a:prstGeom prst="rect">
                  <a:avLst/>
                </a:prstGeom>
                <a:solidFill>
                  <a:srgbClr val="BDD7EE"/>
                </a:solidFill>
                <a:ln w="19050" cap="flat" cmpd="sng" algn="ctr">
                  <a:solidFill>
                    <a:srgbClr val="8DBAE3"/>
                  </a:solidFill>
                  <a:prstDash val="solid"/>
                </a:ln>
                <a:effectLst/>
              </p:spPr>
              <p:txBody>
                <a:bodyPr lIns="0" tIns="0" rIns="0"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Horizontal  → Vertical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Transpose</a:t>
                  </a:r>
                </a:p>
              </p:txBody>
            </p:sp>
            <p:sp>
              <p:nvSpPr>
                <p:cNvPr id="322" name="Rounded Rectangle 321">
                  <a:extLst>
                    <a:ext uri="{FF2B5EF4-FFF2-40B4-BE49-F238E27FC236}">
                      <a16:creationId xmlns:a16="http://schemas.microsoft.com/office/drawing/2014/main" id="{BF76B77C-993F-0C40-AA72-861A7999FF01}"/>
                    </a:ext>
                  </a:extLst>
                </p:cNvPr>
                <p:cNvSpPr/>
                <p:nvPr/>
              </p:nvSpPr>
              <p:spPr>
                <a:xfrm>
                  <a:off x="3084132" y="4739815"/>
                  <a:ext cx="1311239" cy="640677"/>
                </a:xfrm>
                <a:prstGeom prst="round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9050" cap="flat" cmpd="sng" algn="ctr">
                  <a:solidFill>
                    <a:srgbClr val="1F497D"/>
                  </a:solidFill>
                  <a:prstDash val="sysDot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9F027E1E-158D-C042-9E42-1D53A20A6314}"/>
                    </a:ext>
                  </a:extLst>
                </p:cNvPr>
                <p:cNvSpPr/>
                <p:nvPr/>
              </p:nvSpPr>
              <p:spPr>
                <a:xfrm>
                  <a:off x="3138881" y="4931327"/>
                  <a:ext cx="1296391" cy="2180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Transpose Buffer</a:t>
                  </a: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6DA12C9-3756-744F-8352-006A89725204}"/>
              </a:ext>
            </a:extLst>
          </p:cNvPr>
          <p:cNvSpPr txBox="1"/>
          <p:nvPr/>
        </p:nvSpPr>
        <p:spPr>
          <a:xfrm>
            <a:off x="0" y="816879"/>
            <a:ext cx="9230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Transforms the data layout from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horizontal</a:t>
            </a:r>
            <a:r>
              <a:rPr lang="en-US" sz="2400" dirty="0">
                <a:latin typeface="Cambria" panose="02040503050406030204" pitchFamily="18" charset="0"/>
              </a:rPr>
              <a:t> to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vertical</a:t>
            </a:r>
            <a:r>
              <a:rPr lang="en-US" sz="2400" dirty="0">
                <a:latin typeface="Cambria" panose="02040503050406030204" pitchFamily="18" charset="0"/>
              </a:rPr>
              <a:t>, and vice versa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239AFE-06B4-4E45-8160-58549864D0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57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BB8B-1C6D-5A41-A0F4-6D2E86F2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Cambria" panose="02040503050406030204" pitchFamily="18" charset="0"/>
              </a:rPr>
              <a:t>Programming interface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ED42-A44B-A74C-B5E3-42BE95B6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800" b="1" dirty="0">
              <a:latin typeface="Cambria" panose="02040503050406030204" pitchFamily="18" charset="0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ISA</a:t>
            </a:r>
            <a:endParaRPr lang="en-US" sz="800" dirty="0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 lvl="1"/>
            <a:endParaRPr lang="en-US" dirty="0">
              <a:latin typeface="Cambria" panose="02040503050406030204" pitchFamily="18" charset="0"/>
            </a:endParaRPr>
          </a:p>
          <a:p>
            <a:endParaRPr lang="en-US" sz="2800" dirty="0">
              <a:solidFill>
                <a:schemeClr val="accent5"/>
              </a:solidFill>
              <a:latin typeface="Cambria" panose="02040503050406030204" pitchFamily="18" charset="0"/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r>
              <a:rPr lang="en-US" sz="2800" dirty="0">
                <a:solidFill>
                  <a:schemeClr val="accent5"/>
                </a:solidFill>
                <a:latin typeface="Cambria" panose="02040503050406030204" pitchFamily="18" charset="0"/>
              </a:rPr>
              <a:t>C Code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Two envisioned ways to use the API:</a:t>
            </a:r>
          </a:p>
          <a:p>
            <a:pPr lvl="2"/>
            <a:r>
              <a:rPr lang="en-US" dirty="0"/>
              <a:t>Manually where the programmer directly writes SIMDRAM primitives.</a:t>
            </a:r>
          </a:p>
          <a:p>
            <a:pPr lvl="3"/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bbop_trsp_init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A, size,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elem_size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  <a:p>
            <a:pPr lvl="2"/>
            <a:r>
              <a:rPr lang="en-US" dirty="0"/>
              <a:t>Automatically using compiler optimizations</a:t>
            </a:r>
          </a:p>
          <a:p>
            <a:pPr lvl="3"/>
            <a:r>
              <a:rPr lang="en-US" u="sng" dirty="0"/>
              <a:t>Future work</a:t>
            </a:r>
          </a:p>
          <a:p>
            <a:pPr lvl="1"/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81B446-2C0D-4904-A22D-67048FB5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42" y="1825659"/>
            <a:ext cx="7857332" cy="1452616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F5987-BC9E-4CB7-9CF5-0623483FA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 descr=" 5"/>
          <p:cNvSpPr txBox="1">
            <a:spLocks/>
          </p:cNvSpPr>
          <p:nvPr/>
        </p:nvSpPr>
        <p:spPr>
          <a:xfrm>
            <a:off x="76200" y="704757"/>
            <a:ext cx="9067800" cy="59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0" indent="-274320">
              <a:spcBef>
                <a:spcPts val="400"/>
              </a:spcBef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</a:rPr>
              <a:t>Motivation</a:t>
            </a:r>
            <a:r>
              <a:rPr kumimoji="0" lang="en-US" sz="18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</a:rPr>
              <a:t>:</a:t>
            </a:r>
            <a:r>
              <a:rPr lang="en-US" sz="1800" dirty="0">
                <a:latin typeface="Cambria" panose="02040503050406030204" pitchFamily="18" charset="0"/>
              </a:rPr>
              <a:t> </a:t>
            </a:r>
          </a:p>
          <a:p>
            <a:pPr marL="674370" lvl="1" indent="-274320">
              <a:spcBef>
                <a:spcPts val="400"/>
              </a:spcBef>
              <a:defRPr/>
            </a:pPr>
            <a:r>
              <a:rPr lang="en-US" sz="1800" dirty="0">
                <a:latin typeface="Cambria" panose="02040503050406030204" pitchFamily="18" charset="0"/>
              </a:rPr>
              <a:t>Existing </a:t>
            </a:r>
            <a:r>
              <a:rPr lang="en-US" sz="1800" b="1" dirty="0">
                <a:latin typeface="Cambria" panose="02040503050406030204" pitchFamily="18" charset="0"/>
              </a:rPr>
              <a:t>processing-using-DRAM</a:t>
            </a:r>
            <a:r>
              <a:rPr lang="en-US" sz="1800" dirty="0">
                <a:latin typeface="Cambria" panose="02040503050406030204" pitchFamily="18" charset="0"/>
              </a:rPr>
              <a:t> proposals either mostly focus on basic bitwise operations and aren't flexible or require significant changes to the DRAM subarray</a:t>
            </a:r>
          </a:p>
          <a:p>
            <a:pPr marL="274320" lvl="0" indent="-274320">
              <a:spcBef>
                <a:spcPts val="400"/>
              </a:spcBef>
              <a:defRPr/>
            </a:pPr>
            <a:r>
              <a:rPr lang="en-US" sz="1800" b="1" u="sng" noProof="0" dirty="0">
                <a:solidFill>
                  <a:srgbClr val="C00000"/>
                </a:solidFill>
                <a:latin typeface="Cambria" panose="02040503050406030204" pitchFamily="18" charset="0"/>
              </a:rPr>
              <a:t>Observation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</a:rPr>
              <a:t>: </a:t>
            </a:r>
          </a:p>
          <a:p>
            <a:pPr lvl="1">
              <a:spcBef>
                <a:spcPts val="400"/>
              </a:spcBef>
              <a:buClr>
                <a:srgbClr val="C00000"/>
              </a:buClr>
              <a:buSzPts val="2200"/>
              <a:defRPr/>
            </a:pPr>
            <a:r>
              <a:rPr lang="en-US" sz="1800" dirty="0">
                <a:solidFill>
                  <a:srgbClr val="C00000"/>
                </a:solidFill>
                <a:latin typeface="Cambria" panose="02040503050406030204" pitchFamily="18" charset="0"/>
              </a:rPr>
              <a:t>Shifts can often be eliminated by changing the data-layout, Ambit and </a:t>
            </a:r>
            <a:r>
              <a:rPr lang="en-US" sz="1800" dirty="0" err="1">
                <a:solidFill>
                  <a:srgbClr val="C00000"/>
                </a:solidFill>
                <a:latin typeface="Cambria" panose="02040503050406030204" pitchFamily="18" charset="0"/>
              </a:rPr>
              <a:t>RowClone</a:t>
            </a:r>
            <a:r>
              <a:rPr lang="en-US" sz="1800" dirty="0">
                <a:solidFill>
                  <a:srgbClr val="C00000"/>
                </a:solidFill>
                <a:latin typeface="Cambria" panose="02040503050406030204" pitchFamily="18" charset="0"/>
              </a:rPr>
              <a:t> already implement sufficient primitives</a:t>
            </a:r>
          </a:p>
          <a:p>
            <a:pPr marL="274320" lvl="0" indent="-274320">
              <a:spcBef>
                <a:spcPts val="400"/>
              </a:spcBef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mbria" panose="02040503050406030204" pitchFamily="18" charset="0"/>
              </a:rPr>
              <a:t>Goals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mbria" panose="02040503050406030204" pitchFamily="18" charset="0"/>
              </a:rPr>
              <a:t>: </a:t>
            </a:r>
          </a:p>
          <a:p>
            <a:pPr marL="674370" lvl="1" indent="-274320">
              <a:spcBef>
                <a:spcPts val="400"/>
              </a:spcBef>
              <a:defRPr/>
            </a:pPr>
            <a:r>
              <a:rPr lang="en-US" sz="1800" dirty="0">
                <a:solidFill>
                  <a:srgbClr val="5B9BD5"/>
                </a:solidFill>
                <a:latin typeface="Cambria" panose="02040503050406030204" pitchFamily="18" charset="0"/>
              </a:rPr>
              <a:t>A framework that aids the adoption of processing-using-DRAM by efficiently implementing complex operations and providing the flexibility to support new desired operations</a:t>
            </a:r>
          </a:p>
          <a:p>
            <a:pPr marL="274320" lvl="0" indent="-274320">
              <a:spcBef>
                <a:spcPts val="400"/>
              </a:spcBef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</a:rPr>
              <a:t>Idea</a:t>
            </a:r>
            <a:r>
              <a:rPr lang="en-US" sz="1800" dirty="0">
                <a:solidFill>
                  <a:srgbClr val="70AD47">
                    <a:lumMod val="75000"/>
                  </a:srgbClr>
                </a:solidFill>
                <a:latin typeface="Cambria" panose="02040503050406030204" pitchFamily="18" charset="0"/>
              </a:rPr>
              <a:t>: </a:t>
            </a:r>
          </a:p>
          <a:p>
            <a:pPr marL="674370" lvl="1" indent="-274320">
              <a:spcBef>
                <a:spcPts val="400"/>
              </a:spcBef>
              <a:defRPr/>
            </a:pPr>
            <a:r>
              <a:rPr lang="en-US" sz="1800" dirty="0">
                <a:solidFill>
                  <a:srgbClr val="70AD47">
                    <a:lumMod val="75000"/>
                  </a:srgbClr>
                </a:solidFill>
                <a:latin typeface="Cambria" panose="02040503050406030204" pitchFamily="18" charset="0"/>
              </a:rPr>
              <a:t>Built up complex operations from basic bitwise primitives by offloading scheduling to a separate SIMDRAM control unit</a:t>
            </a:r>
          </a:p>
          <a:p>
            <a:pPr marL="274320" lvl="0" indent="-274320">
              <a:spcBef>
                <a:spcPts val="400"/>
              </a:spcBef>
              <a:defRPr/>
            </a:pPr>
            <a:r>
              <a:rPr lang="en-US" sz="1800" b="1" u="sng" dirty="0">
                <a:solidFill>
                  <a:srgbClr val="ED7D31"/>
                </a:solidFill>
                <a:latin typeface="Cambria" panose="02040503050406030204" pitchFamily="18" charset="0"/>
              </a:rPr>
              <a:t>Evaluation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mbria" panose="02040503050406030204" pitchFamily="18" charset="0"/>
              </a:rPr>
              <a:t>: </a:t>
            </a:r>
          </a:p>
          <a:p>
            <a:pPr marL="674370" lvl="1" indent="-274320">
              <a:spcBef>
                <a:spcPts val="400"/>
              </a:spcBef>
              <a:defRPr/>
            </a:pPr>
            <a:r>
              <a:rPr lang="en-US" sz="1800" dirty="0">
                <a:solidFill>
                  <a:schemeClr val="accent2"/>
                </a:solidFill>
                <a:latin typeface="Cambria" panose="02040503050406030204" pitchFamily="18" charset="0"/>
              </a:rPr>
              <a:t>Very low area cost (0.2% of a modern CPU)</a:t>
            </a:r>
          </a:p>
          <a:p>
            <a:pPr marL="674370" lvl="1" indent="-274320">
              <a:spcBef>
                <a:spcPts val="400"/>
              </a:spcBef>
              <a:defRPr/>
            </a:pPr>
            <a:r>
              <a:rPr lang="en-US" sz="1800" dirty="0">
                <a:solidFill>
                  <a:schemeClr val="accent2"/>
                </a:solidFill>
                <a:latin typeface="Cambria" panose="02040503050406030204" pitchFamily="18" charset="0"/>
              </a:rPr>
              <a:t>Throughput analysis shows that SIMDRAM outperforms both CPUs/GPUs by 88x/ 5.8x respectively</a:t>
            </a:r>
          </a:p>
          <a:p>
            <a:pPr marL="674370" lvl="1" indent="-274320">
              <a:spcBef>
                <a:spcPts val="400"/>
              </a:spcBef>
              <a:defRPr/>
            </a:pPr>
            <a:r>
              <a:rPr lang="en-US" sz="1800" dirty="0">
                <a:solidFill>
                  <a:schemeClr val="accent2"/>
                </a:solidFill>
                <a:latin typeface="Cambria" panose="02040503050406030204" pitchFamily="18" charset="0"/>
              </a:rPr>
              <a:t>257x/31x/2.6x more energy efficient than CPU/GPU/Ambit</a:t>
            </a:r>
          </a:p>
          <a:p>
            <a:pPr marL="674370" lvl="1" indent="-274320">
              <a:spcBef>
                <a:spcPts val="400"/>
              </a:spcBef>
              <a:defRPr/>
            </a:pPr>
            <a:endParaRPr lang="en-US" sz="1600" dirty="0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 marL="0" lvl="0" indent="0">
              <a:spcBef>
                <a:spcPts val="400"/>
              </a:spcBef>
              <a:buNone/>
              <a:defRPr/>
            </a:pPr>
            <a:endParaRPr lang="en-US" sz="2000" dirty="0">
              <a:solidFill>
                <a:srgbClr val="C06900"/>
              </a:solidFill>
              <a:latin typeface="Cambria" panose="02040503050406030204" pitchFamily="18" charset="0"/>
            </a:endParaRPr>
          </a:p>
          <a:p>
            <a:pPr marL="274320" lvl="0" indent="-274320">
              <a:spcBef>
                <a:spcPts val="400"/>
              </a:spcBef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" name="Title 1" descr=" 6"/>
          <p:cNvSpPr txBox="1">
            <a:spLocks/>
          </p:cNvSpPr>
          <p:nvPr/>
        </p:nvSpPr>
        <p:spPr>
          <a:xfrm>
            <a:off x="0" y="3035"/>
            <a:ext cx="8229600" cy="889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Executive Summary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E71B88-73B1-4B49-B667-D4D435AE49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26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897F-C84B-FC46-A2AB-D5FE89EE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</a:rPr>
              <a:t>Programming interface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74B8F7-E16A-4904-BC9E-FC98531B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0670"/>
            <a:ext cx="4490218" cy="25404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EC85C0-77AD-4F37-9E1B-3FA9FC7DA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784" y="1305968"/>
            <a:ext cx="4376122" cy="3075113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3FE615A-BF5F-4315-B1FE-E485D55E6A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567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3BFC-E9D1-1242-B403-407892ED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</a:rPr>
              <a:t>More in the Paper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3BFDBB-9CAE-4F42-8D67-DF44BAA2C723}"/>
              </a:ext>
            </a:extLst>
          </p:cNvPr>
          <p:cNvGrpSpPr/>
          <p:nvPr/>
        </p:nvGrpSpPr>
        <p:grpSpPr>
          <a:xfrm>
            <a:off x="1327974" y="1598311"/>
            <a:ext cx="6488052" cy="3979367"/>
            <a:chOff x="1327974" y="1362217"/>
            <a:chExt cx="6488052" cy="3979367"/>
          </a:xfrm>
          <a:solidFill>
            <a:schemeClr val="bg2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509237-9A28-6E43-B4B5-7B3410449C33}"/>
                </a:ext>
              </a:extLst>
            </p:cNvPr>
            <p:cNvSpPr/>
            <p:nvPr/>
          </p:nvSpPr>
          <p:spPr>
            <a:xfrm>
              <a:off x="1327974" y="1362217"/>
              <a:ext cx="6488052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noProof="0" dirty="0">
                  <a:solidFill>
                    <a:prstClr val="white"/>
                  </a:solidFill>
                  <a:latin typeface="Cambria" panose="02040503050406030204" pitchFamily="18" charset="0"/>
                </a:rPr>
                <a:t>Efficiently transposing data</a:t>
              </a:r>
              <a:endPara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024FA7-0E36-0348-8E83-CE41B3D635C5}"/>
                </a:ext>
              </a:extLst>
            </p:cNvPr>
            <p:cNvSpPr/>
            <p:nvPr/>
          </p:nvSpPr>
          <p:spPr>
            <a:xfrm>
              <a:off x="1327974" y="1991891"/>
              <a:ext cx="6488052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Programming</a:t>
              </a:r>
              <a:r>
                <a:rPr kumimoji="0" lang="en-US" sz="2400" b="1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 interface</a:t>
              </a:r>
              <a:endPara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EB57DE-CE03-3842-AE33-C6632E89D95A}"/>
                </a:ext>
              </a:extLst>
            </p:cNvPr>
            <p:cNvSpPr/>
            <p:nvPr/>
          </p:nvSpPr>
          <p:spPr>
            <a:xfrm>
              <a:off x="1327974" y="2621565"/>
              <a:ext cx="6488052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ctr" defTabSz="914400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Handling page faults, address translation, coherence, and interrupts</a:t>
              </a:r>
              <a:endPara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CA1848-8566-5D4A-A234-7E018C4D2764}"/>
                </a:ext>
              </a:extLst>
            </p:cNvPr>
            <p:cNvSpPr/>
            <p:nvPr/>
          </p:nvSpPr>
          <p:spPr>
            <a:xfrm>
              <a:off x="1327974" y="3620571"/>
              <a:ext cx="6488052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ctr" defTabSz="914400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Handling limited subarray size</a:t>
              </a:r>
              <a:endPara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458648-003A-BC4F-8807-7135981C93E8}"/>
                </a:ext>
              </a:extLst>
            </p:cNvPr>
            <p:cNvSpPr/>
            <p:nvPr/>
          </p:nvSpPr>
          <p:spPr>
            <a:xfrm>
              <a:off x="1327974" y="4250245"/>
              <a:ext cx="6488052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ctr" defTabSz="914400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Security implications</a:t>
              </a:r>
              <a:endPara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338D2E-4E21-B049-9F43-5B0988F9961B}"/>
                </a:ext>
              </a:extLst>
            </p:cNvPr>
            <p:cNvSpPr/>
            <p:nvPr/>
          </p:nvSpPr>
          <p:spPr>
            <a:xfrm>
              <a:off x="1327974" y="4879919"/>
              <a:ext cx="6488052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ctr" defTabSz="914400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Limitations of our framework</a:t>
              </a:r>
              <a:endPara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C46E7C72-C174-4F15-B6B2-930006E38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67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BB3C-BDB2-0D4E-A0F6-0F383DF9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mbria" panose="02040503050406030204" pitchFamily="18" charset="0"/>
              </a:rPr>
              <a:t>Methodology: Experimental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9152-3265-AA48-888F-01B3E346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5" y="844377"/>
            <a:ext cx="8987622" cy="5598064"/>
          </a:xfrm>
        </p:spPr>
        <p:txBody>
          <a:bodyPr/>
          <a:lstStyle/>
          <a:p>
            <a:r>
              <a:rPr lang="en-US" sz="2800" b="1" dirty="0">
                <a:latin typeface="Cambria" panose="02040503050406030204" pitchFamily="18" charset="0"/>
              </a:rPr>
              <a:t>Simulator: </a:t>
            </a:r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</a:rPr>
              <a:t>gem5</a:t>
            </a:r>
          </a:p>
          <a:p>
            <a:pPr marL="0" indent="0">
              <a:buNone/>
            </a:pPr>
            <a:br>
              <a:rPr lang="en-US" sz="1200" dirty="0">
                <a:latin typeface="Cambria" panose="02040503050406030204" pitchFamily="18" charset="0"/>
              </a:rPr>
            </a:br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2800" b="1" dirty="0">
                <a:latin typeface="Cambria" panose="02040503050406030204" pitchFamily="18" charset="0"/>
              </a:rPr>
              <a:t>Baselines:</a:t>
            </a:r>
            <a:endParaRPr lang="en-US" sz="800" b="1" dirty="0">
              <a:latin typeface="Cambria" panose="02040503050406030204" pitchFamily="18" charset="0"/>
            </a:endParaRP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multi-core CPU </a:t>
            </a:r>
            <a:r>
              <a:rPr lang="en-US" sz="2400" dirty="0">
                <a:latin typeface="Cambria" panose="02040503050406030204" pitchFamily="18" charset="0"/>
              </a:rPr>
              <a:t>(Intel Skylake)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high-end GPU </a:t>
            </a:r>
            <a:r>
              <a:rPr lang="en-US" sz="2400" dirty="0">
                <a:latin typeface="Cambria" panose="02040503050406030204" pitchFamily="18" charset="0"/>
              </a:rPr>
              <a:t>(NVidia Titan V)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Ambit:</a:t>
            </a:r>
            <a:r>
              <a:rPr lang="en-US" sz="2400" dirty="0">
                <a:latin typeface="Cambria" panose="02040503050406030204" pitchFamily="18" charset="0"/>
              </a:rPr>
              <a:t> a state-of-the-art in-memory computing mechanism</a:t>
            </a:r>
          </a:p>
          <a:p>
            <a:pPr marL="457200" lvl="1" indent="0">
              <a:buNone/>
            </a:pPr>
            <a:br>
              <a:rPr lang="en-US" sz="1200" dirty="0">
                <a:latin typeface="Cambria" panose="02040503050406030204" pitchFamily="18" charset="0"/>
              </a:rPr>
            </a:br>
            <a:endParaRPr lang="en-US" sz="1200" dirty="0">
              <a:latin typeface="Cambria" panose="02040503050406030204" pitchFamily="18" charset="0"/>
            </a:endParaRPr>
          </a:p>
          <a:p>
            <a:r>
              <a:rPr lang="en-US" sz="2800" b="1" dirty="0">
                <a:latin typeface="Cambria" panose="02040503050406030204" pitchFamily="18" charset="0"/>
              </a:rPr>
              <a:t>Evaluated </a:t>
            </a:r>
            <a:r>
              <a:rPr lang="en-US" sz="2800" b="1" dirty="0">
                <a:solidFill>
                  <a:schemeClr val="accent2"/>
                </a:solidFill>
                <a:latin typeface="Cambria" panose="02040503050406030204" pitchFamily="18" charset="0"/>
              </a:rPr>
              <a:t>SIMDRAM configurations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400" dirty="0"/>
              <a:t>(all using a DDR4_2400_x64 device):</a:t>
            </a:r>
          </a:p>
          <a:p>
            <a:endParaRPr lang="en-US" sz="100" dirty="0"/>
          </a:p>
          <a:p>
            <a:pPr lvl="1"/>
            <a:r>
              <a:rPr lang="en-US" sz="2400" b="1" dirty="0">
                <a:solidFill>
                  <a:schemeClr val="accent5"/>
                </a:solidFill>
                <a:latin typeface="Cambria" panose="02040503050406030204" pitchFamily="18" charset="0"/>
              </a:rPr>
              <a:t>1-bank: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SIMDRAM exploits 65’536 </a:t>
            </a:r>
            <a:r>
              <a:rPr lang="en-US" dirty="0"/>
              <a:t>SIMD lanes (an 8 kB row buffer) </a:t>
            </a:r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b="1" dirty="0">
                <a:solidFill>
                  <a:schemeClr val="accent5"/>
                </a:solidFill>
                <a:latin typeface="Cambria" panose="02040503050406030204" pitchFamily="18" charset="0"/>
              </a:rPr>
              <a:t>4-banks: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SIMDRAM exploits 262’144 SIMD lanes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  <a:latin typeface="Cambria" panose="02040503050406030204" pitchFamily="18" charset="0"/>
              </a:rPr>
              <a:t>16-banks: </a:t>
            </a:r>
            <a:r>
              <a:rPr lang="en-US" sz="2400" dirty="0">
                <a:latin typeface="Cambria" panose="02040503050406030204" pitchFamily="18" charset="0"/>
              </a:rPr>
              <a:t>SIMDRAM exploits 1’048’576 SIMD lanes</a:t>
            </a:r>
          </a:p>
          <a:p>
            <a:pPr marL="457200" lvl="1" indent="0">
              <a:buNone/>
            </a:pPr>
            <a:endParaRPr lang="en-US" sz="2000" dirty="0">
              <a:latin typeface="Cambria" panose="02040503050406030204" pitchFamily="18" charset="0"/>
            </a:endParaRPr>
          </a:p>
          <a:p>
            <a:pPr lvl="1"/>
            <a:endParaRPr lang="en-US" sz="2000" dirty="0">
              <a:latin typeface="Cambria" panose="02040503050406030204" pitchFamily="18" charset="0"/>
            </a:endParaRPr>
          </a:p>
          <a:p>
            <a:pPr lvl="1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20B58-8A43-47B6-BDE5-808A6269B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57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BB8B-1C6D-5A41-A0F4-6D2E86F2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Methodology: Workloads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ED42-A44B-A74C-B5E3-42BE95B6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Cambria" panose="02040503050406030204" pitchFamily="18" charset="0"/>
              </a:rPr>
              <a:t>Evaluated:</a:t>
            </a:r>
          </a:p>
          <a:p>
            <a:pPr marL="0" indent="0">
              <a:buNone/>
            </a:pPr>
            <a:endParaRPr lang="en-US" sz="800" b="1" dirty="0">
              <a:latin typeface="Cambria" panose="02040503050406030204" pitchFamily="18" charset="0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16 complex in-DRAM operations:</a:t>
            </a:r>
            <a:endParaRPr lang="en-US" sz="800" dirty="0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</a:rPr>
              <a:t>Absolute			         - Predication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Addition/Subtraction		         - </a:t>
            </a:r>
            <a:r>
              <a:rPr lang="en-US" dirty="0" err="1">
                <a:latin typeface="Cambria" panose="02040503050406030204" pitchFamily="18" charset="0"/>
              </a:rPr>
              <a:t>ReLU</a:t>
            </a:r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dirty="0" err="1">
                <a:latin typeface="Cambria" panose="02040503050406030204" pitchFamily="18" charset="0"/>
              </a:rPr>
              <a:t>BitCount</a:t>
            </a:r>
            <a:r>
              <a:rPr lang="en-US" dirty="0">
                <a:latin typeface="Cambria" panose="02040503050406030204" pitchFamily="18" charset="0"/>
              </a:rPr>
              <a:t>			         - AND-/OR-/XOR-Reduction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Equality/ Greater/Greater Equal    - Division/Multiplication</a:t>
            </a:r>
          </a:p>
          <a:p>
            <a:pPr lvl="1"/>
            <a:endParaRPr lang="en-US" dirty="0">
              <a:latin typeface="Cambria" panose="02040503050406030204" pitchFamily="18" charset="0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Cambria" panose="02040503050406030204" pitchFamily="18" charset="0"/>
              </a:rPr>
              <a:t>7 real-world applications</a:t>
            </a:r>
            <a:endParaRPr lang="en-US" sz="800" dirty="0">
              <a:solidFill>
                <a:schemeClr val="accent5"/>
              </a:solidFill>
              <a:latin typeface="Cambria" panose="02040503050406030204" pitchFamily="18" charset="0"/>
            </a:endParaRPr>
          </a:p>
          <a:p>
            <a:pPr lvl="1"/>
            <a:r>
              <a:rPr lang="en-US" dirty="0" err="1">
                <a:latin typeface="Cambria" panose="02040503050406030204" pitchFamily="18" charset="0"/>
              </a:rPr>
              <a:t>BitWeaving</a:t>
            </a:r>
            <a:r>
              <a:rPr lang="en-US" dirty="0">
                <a:latin typeface="Cambria" panose="02040503050406030204" pitchFamily="18" charset="0"/>
              </a:rPr>
              <a:t> (databases)   - </a:t>
            </a:r>
            <a:r>
              <a:rPr lang="en-US" dirty="0" err="1">
                <a:latin typeface="Cambria" panose="02040503050406030204" pitchFamily="18" charset="0"/>
              </a:rPr>
              <a:t>LeNET</a:t>
            </a:r>
            <a:r>
              <a:rPr lang="en-US" dirty="0">
                <a:latin typeface="Cambria" panose="02040503050406030204" pitchFamily="18" charset="0"/>
              </a:rPr>
              <a:t> (neural </a:t>
            </a:r>
            <a:r>
              <a:rPr lang="en-US" dirty="0"/>
              <a:t>n</a:t>
            </a:r>
            <a:r>
              <a:rPr lang="en-US" dirty="0">
                <a:latin typeface="Cambria" panose="02040503050406030204" pitchFamily="18" charset="0"/>
              </a:rPr>
              <a:t>etworks)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TPH-H (databases)	     - VGG-13/VGG-16 (neural </a:t>
            </a:r>
            <a:r>
              <a:rPr lang="en-US" dirty="0"/>
              <a:t>n</a:t>
            </a:r>
            <a:r>
              <a:rPr lang="en-US" dirty="0">
                <a:latin typeface="Cambria" panose="02040503050406030204" pitchFamily="18" charset="0"/>
              </a:rPr>
              <a:t>etworks)</a:t>
            </a:r>
          </a:p>
          <a:p>
            <a:pPr lvl="1"/>
            <a:r>
              <a:rPr lang="en-US" dirty="0" err="1">
                <a:latin typeface="Cambria" panose="02040503050406030204" pitchFamily="18" charset="0"/>
              </a:rPr>
              <a:t>kNN</a:t>
            </a:r>
            <a:r>
              <a:rPr lang="en-US" dirty="0">
                <a:latin typeface="Cambria" panose="02040503050406030204" pitchFamily="18" charset="0"/>
              </a:rPr>
              <a:t> (machine learning)   - Brightness (graphics)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2C507-0037-4DEC-AFC2-0E10DB986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42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7B85-BFEF-3745-AFB1-8D35B415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Throughput Analysis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B01CB5-3095-5141-808B-7F84EF53D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606066"/>
              </p:ext>
            </p:extLst>
          </p:nvPr>
        </p:nvGraphicFramePr>
        <p:xfrm>
          <a:off x="75991" y="1313652"/>
          <a:ext cx="8911632" cy="4230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ED6C538-3B5D-0D46-9A82-376ACFF89F60}"/>
              </a:ext>
            </a:extLst>
          </p:cNvPr>
          <p:cNvSpPr/>
          <p:nvPr/>
        </p:nvSpPr>
        <p:spPr>
          <a:xfrm>
            <a:off x="75991" y="5531277"/>
            <a:ext cx="89116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b="1" dirty="0">
                <a:latin typeface="Cambria" panose="02040503050406030204" pitchFamily="18" charset="0"/>
              </a:rPr>
              <a:t>SIMDRAM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significantly outperforms </a:t>
            </a:r>
          </a:p>
          <a:p>
            <a:pPr lvl="0" algn="ctr" defTabSz="914400">
              <a:defRPr/>
            </a:pPr>
            <a:r>
              <a:rPr lang="en-US" sz="2400" b="1" dirty="0">
                <a:latin typeface="Cambria" panose="02040503050406030204" pitchFamily="18" charset="0"/>
              </a:rPr>
              <a:t>all state-of-the-art baselines for a wide range of operations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3F3A8F-120F-4240-A128-724890787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682423"/>
            <a:ext cx="8987622" cy="53187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Average normalized </a:t>
            </a:r>
            <a:r>
              <a:rPr lang="en-US" dirty="0"/>
              <a:t>throughput </a:t>
            </a:r>
            <a:r>
              <a:rPr lang="en-US" dirty="0">
                <a:latin typeface="Cambria" panose="02040503050406030204" pitchFamily="18" charset="0"/>
              </a:rPr>
              <a:t>across all 16 SIMDRAM operations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EE8F7-6B9A-4FBC-809F-2601A29B64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50A0-9775-E441-B350-0DAC9FCA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Energy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0532-C2F9-764D-B08B-FA32C3CD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682423"/>
            <a:ext cx="8987622" cy="53187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Average normalized energy efficiency across all 16 SIMDRAM operations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88332F-AF1E-CA40-876D-C692B725F8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689350"/>
              </p:ext>
            </p:extLst>
          </p:nvPr>
        </p:nvGraphicFramePr>
        <p:xfrm>
          <a:off x="75990" y="1547564"/>
          <a:ext cx="8987623" cy="3911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5B71BB1-D44B-8746-8D67-D211AF732DB8}"/>
              </a:ext>
            </a:extLst>
          </p:cNvPr>
          <p:cNvSpPr/>
          <p:nvPr/>
        </p:nvSpPr>
        <p:spPr>
          <a:xfrm>
            <a:off x="75991" y="5535304"/>
            <a:ext cx="898762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b="1" dirty="0">
                <a:latin typeface="Cambria" panose="02040503050406030204" pitchFamily="18" charset="0"/>
              </a:rPr>
              <a:t>SIMDRAM is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more energy-efficient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</a:rPr>
              <a:t>than </a:t>
            </a:r>
          </a:p>
          <a:p>
            <a:pPr lvl="0" algn="ctr" defTabSz="914400">
              <a:defRPr/>
            </a:pPr>
            <a:r>
              <a:rPr lang="en-US" sz="2400" b="1" dirty="0">
                <a:latin typeface="Cambria" panose="02040503050406030204" pitchFamily="18" charset="0"/>
              </a:rPr>
              <a:t>all state-of-the-art baselines for a wide range of operations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261BBF1-5386-407D-8AD0-E4C272349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74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17AB-B934-1043-A405-54E5AF7F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Real-World Applications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8F0148-A9B2-7546-923C-5647AD0915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034939"/>
              </p:ext>
            </p:extLst>
          </p:nvPr>
        </p:nvGraphicFramePr>
        <p:xfrm>
          <a:off x="75991" y="1274191"/>
          <a:ext cx="8987622" cy="4672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017CF6C-2133-7045-9444-154C1FDBC163}"/>
              </a:ext>
            </a:extLst>
          </p:cNvPr>
          <p:cNvSpPr/>
          <p:nvPr/>
        </p:nvSpPr>
        <p:spPr>
          <a:xfrm>
            <a:off x="75990" y="5531277"/>
            <a:ext cx="898762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sz="2400" b="1" dirty="0">
                <a:latin typeface="Cambria" panose="02040503050406030204" pitchFamily="18" charset="0"/>
              </a:rPr>
              <a:t>SIMDRAM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effectively and efficiently </a:t>
            </a:r>
            <a:r>
              <a:rPr lang="en-US" sz="2400" b="1" dirty="0">
                <a:latin typeface="Cambria" panose="02040503050406030204" pitchFamily="18" charset="0"/>
              </a:rPr>
              <a:t>accelerates </a:t>
            </a:r>
          </a:p>
          <a:p>
            <a:pPr lvl="0" algn="ctr" defTabSz="914400">
              <a:defRPr/>
            </a:pPr>
            <a:r>
              <a:rPr lang="en-US" sz="2400" b="1" dirty="0">
                <a:latin typeface="Cambria" panose="02040503050406030204" pitchFamily="18" charset="0"/>
              </a:rPr>
              <a:t>many commonly-used real-world applications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2F0CA35-E40F-6144-91C7-598F0A12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682423"/>
            <a:ext cx="8987622" cy="53187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Average speedup across 7 real-world applications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6EC4D1-B97C-45D6-988E-8E54E2086B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69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0B5B-CD1E-8944-89B2-3D4342D6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More in the Paper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00CF-00E2-BE45-9BE8-9C6B087AD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mbria" panose="02040503050406030204" pitchFamily="18" charset="0"/>
              </a:rPr>
              <a:t>Evaluation: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</a:rPr>
              <a:t>Reliability 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</a:rPr>
              <a:t>Data </a:t>
            </a:r>
            <a:r>
              <a:rPr lang="en-US" sz="2800" dirty="0"/>
              <a:t>transposition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/>
              <a:t>o</a:t>
            </a:r>
            <a:r>
              <a:rPr lang="en-US" sz="2800" dirty="0">
                <a:latin typeface="Cambria" panose="02040503050406030204" pitchFamily="18" charset="0"/>
              </a:rPr>
              <a:t>verhead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</a:rPr>
              <a:t>Area overhead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</a:rPr>
              <a:t>Comparison to in-cache computing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And more …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20950-0D40-4353-A423-7117444B7E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7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 descr=" 5"/>
          <p:cNvSpPr txBox="1">
            <a:spLocks/>
          </p:cNvSpPr>
          <p:nvPr/>
        </p:nvSpPr>
        <p:spPr>
          <a:xfrm>
            <a:off x="76200" y="704757"/>
            <a:ext cx="9067800" cy="59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0" indent="-274320">
              <a:spcBef>
                <a:spcPts val="400"/>
              </a:spcBef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</a:rPr>
              <a:t>SIMDRAM</a:t>
            </a:r>
            <a:r>
              <a:rPr lang="en-US" sz="2400" dirty="0">
                <a:solidFill>
                  <a:srgbClr val="70AD47">
                    <a:lumMod val="75000"/>
                  </a:srgbClr>
                </a:solidFill>
                <a:latin typeface="Cambria" panose="02040503050406030204" pitchFamily="18" charset="0"/>
              </a:rPr>
              <a:t>: </a:t>
            </a:r>
            <a:r>
              <a:rPr lang="en-US" sz="2400" dirty="0">
                <a:latin typeface="Cambria" panose="02040503050406030204" pitchFamily="18" charset="0"/>
              </a:rPr>
              <a:t>An end-to-end processing-using-DRAM framework that provides the programming interface, the ISA, and the hardware support for: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</a:endParaRPr>
          </a:p>
          <a:p>
            <a:pPr marL="914400" lvl="1" indent="-457200">
              <a:spcBef>
                <a:spcPts val="4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Efficiently</a:t>
            </a:r>
            <a:r>
              <a:rPr lang="en-US" sz="2000" dirty="0">
                <a:latin typeface="Cambria" panose="02040503050406030204" pitchFamily="18" charset="0"/>
              </a:rPr>
              <a:t> computing complex operations</a:t>
            </a:r>
          </a:p>
          <a:p>
            <a:pPr marL="914400" lvl="1" indent="-457200">
              <a:spcBef>
                <a:spcPts val="400"/>
              </a:spcBef>
              <a:buFont typeface="+mj-lt"/>
              <a:buAutoNum type="arabicPeriod"/>
              <a:defRPr/>
            </a:pPr>
            <a:r>
              <a:rPr lang="en-US" sz="2000" dirty="0">
                <a:latin typeface="Cambria" panose="02040503050406030204" pitchFamily="18" charset="0"/>
              </a:rPr>
              <a:t>Providing the ability to implement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arbitrary</a:t>
            </a:r>
            <a:r>
              <a:rPr lang="en-US" sz="2000" dirty="0">
                <a:latin typeface="Cambria" panose="02040503050406030204" pitchFamily="18" charset="0"/>
              </a:rPr>
              <a:t> operations as required</a:t>
            </a:r>
          </a:p>
          <a:p>
            <a:pPr marL="914400" lvl="1" indent="-457200">
              <a:spcBef>
                <a:spcPts val="400"/>
              </a:spcBef>
              <a:buFont typeface="+mj-lt"/>
              <a:buAutoNum type="arabicPeriod"/>
              <a:defRPr/>
            </a:pPr>
            <a:r>
              <a:rPr lang="en-US" sz="2000" dirty="0">
                <a:latin typeface="Cambria" panose="02040503050406030204" pitchFamily="18" charset="0"/>
              </a:rPr>
              <a:t>Using a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massively-parallel</a:t>
            </a:r>
            <a:r>
              <a:rPr lang="en-US" sz="2000" dirty="0">
                <a:latin typeface="Cambria" panose="02040503050406030204" pitchFamily="18" charset="0"/>
              </a:rPr>
              <a:t> in-DRAM SIMD substrate</a:t>
            </a:r>
          </a:p>
          <a:p>
            <a:pPr marL="914400" lvl="1" indent="-457200">
              <a:spcBef>
                <a:spcPts val="400"/>
              </a:spcBef>
              <a:buFont typeface="+mj-lt"/>
              <a:buAutoNum type="arabicPeriod"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</a:endParaRPr>
          </a:p>
          <a:p>
            <a:pPr marL="274320" indent="-274320">
              <a:spcBef>
                <a:spcPts val="400"/>
              </a:spcBef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</a:rPr>
              <a:t>Key Results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</a:rPr>
              <a:t>: </a:t>
            </a:r>
            <a:r>
              <a:rPr lang="en-US" sz="2400" dirty="0">
                <a:latin typeface="Cambria" panose="02040503050406030204" pitchFamily="18" charset="0"/>
              </a:rPr>
              <a:t>SIMDRAM provides: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</a:endParaRPr>
          </a:p>
          <a:p>
            <a:pPr marL="674370" lvl="1" indent="-274320">
              <a:spcBef>
                <a:spcPts val="400"/>
              </a:spcBef>
              <a:defRPr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88x</a:t>
            </a:r>
            <a:r>
              <a:rPr lang="en-US" sz="2000" dirty="0">
                <a:latin typeface="Cambria" panose="02040503050406030204" pitchFamily="18" charset="0"/>
              </a:rPr>
              <a:t> and 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5.8x</a:t>
            </a:r>
            <a:r>
              <a:rPr lang="en-US" sz="2000" dirty="0">
                <a:latin typeface="Cambria" panose="02040503050406030204" pitchFamily="18" charset="0"/>
              </a:rPr>
              <a:t> the </a:t>
            </a: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throughput</a:t>
            </a:r>
            <a:r>
              <a:rPr lang="en-US" sz="2000" dirty="0">
                <a:latin typeface="Cambria" panose="02040503050406030204" pitchFamily="18" charset="0"/>
              </a:rPr>
              <a:t> and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257x</a:t>
            </a:r>
            <a:r>
              <a:rPr lang="en-US" sz="2000" dirty="0">
                <a:latin typeface="Cambria" panose="02040503050406030204" pitchFamily="18" charset="0"/>
              </a:rPr>
              <a:t> and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31x</a:t>
            </a:r>
            <a:r>
              <a:rPr lang="en-US" sz="2000" dirty="0">
                <a:latin typeface="Cambria" panose="02040503050406030204" pitchFamily="18" charset="0"/>
              </a:rPr>
              <a:t> the </a:t>
            </a: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energy efficiency</a:t>
            </a:r>
            <a:r>
              <a:rPr lang="en-US" sz="2000" dirty="0">
                <a:latin typeface="Cambria" panose="02040503050406030204" pitchFamily="18" charset="0"/>
              </a:rPr>
              <a:t> of a baseline CPU and a high-end GPU, respectively, for 16 in-DRAM operations</a:t>
            </a:r>
          </a:p>
          <a:p>
            <a:pPr marL="674370" lvl="1" indent="-274320">
              <a:spcBef>
                <a:spcPts val="400"/>
              </a:spcBef>
              <a:defRPr/>
            </a:pP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21x</a:t>
            </a:r>
            <a:r>
              <a:rPr lang="en-US" sz="2000" dirty="0">
                <a:latin typeface="Cambria" panose="02040503050406030204" pitchFamily="18" charset="0"/>
              </a:rPr>
              <a:t> and 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2.1x</a:t>
            </a:r>
            <a:r>
              <a:rPr lang="en-US" sz="2000" dirty="0">
                <a:latin typeface="Cambria" panose="02040503050406030204" pitchFamily="18" charset="0"/>
              </a:rPr>
              <a:t> the </a:t>
            </a: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performance</a:t>
            </a:r>
            <a:r>
              <a:rPr lang="en-US" sz="2000" dirty="0">
                <a:latin typeface="Cambria" panose="02040503050406030204" pitchFamily="18" charset="0"/>
              </a:rPr>
              <a:t> of the CPU and GPU for seven real-world applications</a:t>
            </a:r>
          </a:p>
          <a:p>
            <a:pPr marL="674370" lvl="1" indent="-274320">
              <a:spcBef>
                <a:spcPts val="400"/>
              </a:spcBef>
              <a:defRPr/>
            </a:pPr>
            <a:endParaRPr lang="en-US" sz="800" dirty="0">
              <a:latin typeface="Cambria" panose="02040503050406030204" pitchFamily="18" charset="0"/>
            </a:endParaRPr>
          </a:p>
          <a:p>
            <a:r>
              <a:rPr lang="en-US" sz="2400" b="1" u="sng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Conclusion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: </a:t>
            </a:r>
            <a:r>
              <a:rPr lang="en-US" sz="2400" dirty="0">
                <a:latin typeface="Cambria" panose="02040503050406030204" pitchFamily="18" charset="0"/>
                <a:ea typeface="Cambria" charset="0"/>
                <a:cs typeface="Cambria" charset="0"/>
              </a:rPr>
              <a:t>SIMDRAM</a:t>
            </a:r>
            <a:r>
              <a:rPr lang="en-US" sz="2400" b="1" dirty="0">
                <a:latin typeface="Cambria" panose="02040503050406030204" pitchFamily="18" charset="0"/>
                <a:ea typeface="Cambria" charset="0"/>
                <a:cs typeface="Cambria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charset="0"/>
                <a:cs typeface="Cambria" charset="0"/>
              </a:rPr>
              <a:t>is a promising PuM framework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charset="0"/>
                <a:cs typeface="Cambria" charset="0"/>
              </a:rPr>
              <a:t>Can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charset="0"/>
                <a:cs typeface="Cambria" charset="0"/>
              </a:rPr>
              <a:t>ease the adoption </a:t>
            </a:r>
            <a:r>
              <a:rPr lang="en-US" sz="2000" dirty="0">
                <a:latin typeface="Cambria" panose="02040503050406030204" pitchFamily="18" charset="0"/>
                <a:ea typeface="Cambria" charset="0"/>
                <a:cs typeface="Cambria" charset="0"/>
              </a:rPr>
              <a:t>of processing-using-DRAM architectures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charset="0"/>
                <a:cs typeface="Cambria" charset="0"/>
              </a:rPr>
              <a:t>Improve the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charset="0"/>
                <a:cs typeface="Cambria" charset="0"/>
              </a:rPr>
              <a:t>performance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charset="0"/>
                <a:cs typeface="Cambria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charset="0"/>
                <a:cs typeface="Cambria" charset="0"/>
              </a:rPr>
              <a:t>and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charset="0"/>
                <a:cs typeface="Cambria" charset="0"/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charset="0"/>
                <a:cs typeface="Cambria" charset="0"/>
              </a:rPr>
              <a:t>efficiency</a:t>
            </a:r>
            <a:r>
              <a:rPr lang="en-US" sz="2000" dirty="0">
                <a:latin typeface="Cambria" panose="02040503050406030204" pitchFamily="18" charset="0"/>
                <a:ea typeface="Cambria" charset="0"/>
                <a:cs typeface="Cambria" charset="0"/>
              </a:rPr>
              <a:t> of processing-using-DRAM architectures</a:t>
            </a:r>
          </a:p>
          <a:p>
            <a:pPr marL="274320" indent="-274320">
              <a:spcBef>
                <a:spcPts val="400"/>
              </a:spcBef>
              <a:defRPr/>
            </a:pPr>
            <a:endParaRPr lang="en-US" sz="2400" dirty="0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 marL="674370" lvl="1" indent="-274320">
              <a:spcBef>
                <a:spcPts val="400"/>
              </a:spcBef>
              <a:defRPr/>
            </a:pPr>
            <a:endParaRPr lang="en-US" sz="2000" dirty="0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 marL="0" lvl="0" indent="0">
              <a:spcBef>
                <a:spcPts val="400"/>
              </a:spcBef>
              <a:buNone/>
              <a:defRPr/>
            </a:pPr>
            <a:endParaRPr lang="en-US" sz="2000" dirty="0">
              <a:solidFill>
                <a:srgbClr val="C06900"/>
              </a:solidFill>
              <a:latin typeface="Cambria" panose="02040503050406030204" pitchFamily="18" charset="0"/>
            </a:endParaRPr>
          </a:p>
          <a:p>
            <a:pPr marL="274320" lvl="0" indent="-274320">
              <a:spcBef>
                <a:spcPts val="400"/>
              </a:spcBef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" name="Title 1" descr=" 6"/>
          <p:cNvSpPr txBox="1">
            <a:spLocks/>
          </p:cNvSpPr>
          <p:nvPr/>
        </p:nvSpPr>
        <p:spPr>
          <a:xfrm>
            <a:off x="0" y="3035"/>
            <a:ext cx="8229600" cy="889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B3B9A4-9D7E-4F32-AA79-61B9E3816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9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 descr=" 5"/>
          <p:cNvSpPr txBox="1">
            <a:spLocks/>
          </p:cNvSpPr>
          <p:nvPr/>
        </p:nvSpPr>
        <p:spPr>
          <a:xfrm>
            <a:off x="0" y="2358397"/>
            <a:ext cx="9067800" cy="511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400"/>
              </a:spcBef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</a:rPr>
              <a:t>Thank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mbria" panose="02040503050406030204" pitchFamily="18" charset="0"/>
              </a:rPr>
              <a:t> you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45D284-537C-4648-9064-7D201C60DBE3}"/>
              </a:ext>
            </a:extLst>
          </p:cNvPr>
          <p:cNvSpPr txBox="1"/>
          <p:nvPr/>
        </p:nvSpPr>
        <p:spPr>
          <a:xfrm>
            <a:off x="4044461" y="50074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800" dirty="0" err="1">
                <a:latin typeface="Cambria" panose="02040503050406030204" pitchFamily="18" charset="0"/>
              </a:rPr>
              <a:t>Prensented</a:t>
            </a:r>
            <a:r>
              <a:rPr lang="en-US" altLang="zh-CN" sz="1800" dirty="0">
                <a:latin typeface="Cambria" panose="02040503050406030204" pitchFamily="18" charset="0"/>
              </a:rPr>
              <a:t> by:</a:t>
            </a:r>
            <a:r>
              <a:rPr lang="zh-CN" altLang="en-US" sz="1800" dirty="0">
                <a:latin typeface="Cambria" panose="02040503050406030204" pitchFamily="18" charset="0"/>
              </a:rPr>
              <a:t>张梦豪</a:t>
            </a:r>
            <a:endParaRPr lang="en-US" altLang="zh-CN" sz="1800" dirty="0">
              <a:latin typeface="Cambria" panose="02040503050406030204" pitchFamily="18" charset="0"/>
            </a:endParaRPr>
          </a:p>
          <a:p>
            <a:pPr algn="r"/>
            <a:r>
              <a:rPr lang="en-US" altLang="zh-CN" sz="1800" dirty="0">
                <a:latin typeface="Cambria" panose="02040503050406030204" pitchFamily="18" charset="0"/>
              </a:rPr>
              <a:t>S211000834</a:t>
            </a:r>
            <a:endParaRPr lang="zh-CN" alt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8D2118-9651-4F8E-B87A-9F4F1706E3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47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DDF1-2F23-494F-8244-1516DAA0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757"/>
            <a:ext cx="8987622" cy="740193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Outline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F68F8D-85B5-BD4E-976A-2D3DAC43DB40}"/>
              </a:ext>
            </a:extLst>
          </p:cNvPr>
          <p:cNvGrpSpPr/>
          <p:nvPr/>
        </p:nvGrpSpPr>
        <p:grpSpPr>
          <a:xfrm>
            <a:off x="381000" y="679263"/>
            <a:ext cx="8382000" cy="5709254"/>
            <a:chOff x="381000" y="712268"/>
            <a:chExt cx="8382000" cy="57092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B135915-46C8-D541-984C-1D8A289979A8}"/>
                </a:ext>
              </a:extLst>
            </p:cNvPr>
            <p:cNvGrpSpPr/>
            <p:nvPr/>
          </p:nvGrpSpPr>
          <p:grpSpPr>
            <a:xfrm>
              <a:off x="381000" y="712268"/>
              <a:ext cx="8382000" cy="4879721"/>
              <a:chOff x="381000" y="1090026"/>
              <a:chExt cx="8382000" cy="487972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A00F75-75B4-E648-8DF4-BBCDF4560BD8}"/>
                  </a:ext>
                </a:extLst>
              </p:cNvPr>
              <p:cNvSpPr/>
              <p:nvPr/>
            </p:nvSpPr>
            <p:spPr>
              <a:xfrm>
                <a:off x="381000" y="1090026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1. Processing-using-DRAM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66ABC53-A913-E545-9BC8-D02BDF48DB49}"/>
                  </a:ext>
                </a:extLst>
              </p:cNvPr>
              <p:cNvSpPr/>
              <p:nvPr/>
            </p:nvSpPr>
            <p:spPr>
              <a:xfrm>
                <a:off x="381000" y="1918072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2. Background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5902EC-FA3C-7040-976D-9C09616DB50C}"/>
                  </a:ext>
                </a:extLst>
              </p:cNvPr>
              <p:cNvSpPr/>
              <p:nvPr/>
            </p:nvSpPr>
            <p:spPr>
              <a:xfrm>
                <a:off x="381000" y="4408694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4.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System Integration 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45AECB-3B21-9E4E-B4D9-650CCF3B29B8}"/>
                  </a:ext>
                </a:extLst>
              </p:cNvPr>
              <p:cNvSpPr/>
              <p:nvPr/>
            </p:nvSpPr>
            <p:spPr>
              <a:xfrm>
                <a:off x="381000" y="2746118"/>
                <a:ext cx="8382000" cy="6519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3.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SIMDRAM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C9C25D-9C59-C44F-AE6A-B05890AD8BC2}"/>
                  </a:ext>
                </a:extLst>
              </p:cNvPr>
              <p:cNvSpPr/>
              <p:nvPr/>
            </p:nvSpPr>
            <p:spPr>
              <a:xfrm>
                <a:off x="381000" y="5238227"/>
                <a:ext cx="8382000" cy="7315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5.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Tahoma" panose="020B0604030504040204" pitchFamily="34" charset="0"/>
                    <a:cs typeface="Tahoma" panose="020B0604030504040204" pitchFamily="34" charset="0"/>
                  </a:rPr>
                  <a:t>Evaluation</a:t>
                </a:r>
                <a:endPara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1D04D8-2D95-634F-A01B-4D071D58E1F7}"/>
                </a:ext>
              </a:extLst>
            </p:cNvPr>
            <p:cNvSpPr/>
            <p:nvPr/>
          </p:nvSpPr>
          <p:spPr>
            <a:xfrm>
              <a:off x="381000" y="5690002"/>
              <a:ext cx="8382000" cy="7315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</a:rPr>
                <a:t>6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. 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Cambria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rPr>
                <a:t>Conclusion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EB57D-7A4A-1A44-9E45-7A0AC341933F}"/>
              </a:ext>
            </a:extLst>
          </p:cNvPr>
          <p:cNvSpPr/>
          <p:nvPr/>
        </p:nvSpPr>
        <p:spPr>
          <a:xfrm>
            <a:off x="381000" y="3436049"/>
            <a:ext cx="8382000" cy="4638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mbria" panose="02040503050406030204" pitchFamily="18" charset="0"/>
              </a:rPr>
              <a:t>SIMDRAM Framework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562534-1BE4-B84B-83C3-CAA362B25087}"/>
              </a:ext>
            </a:extLst>
          </p:cNvPr>
          <p:cNvSpPr/>
          <p:nvPr/>
        </p:nvSpPr>
        <p:spPr>
          <a:xfrm>
            <a:off x="381000" y="2981610"/>
            <a:ext cx="8382000" cy="4638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mbria" panose="02040503050406030204" pitchFamily="18" charset="0"/>
              </a:rPr>
              <a:t>Processing-using-DRAM Substrate 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9BD209C-9E5E-4643-9CF2-DE03C0C6A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9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8E93-E290-3746-8208-4F30A3F6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</a:rPr>
              <a:t>Data Movement Bottleneck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3F1B694D-B3E4-5F4E-BB7F-00CA5F7004BD}"/>
              </a:ext>
            </a:extLst>
          </p:cNvPr>
          <p:cNvSpPr/>
          <p:nvPr/>
        </p:nvSpPr>
        <p:spPr>
          <a:xfrm>
            <a:off x="3618525" y="4029559"/>
            <a:ext cx="2455449" cy="1046254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Memory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channel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C7D025-7F9B-C347-A7F5-4E54C1235BE6}"/>
              </a:ext>
            </a:extLst>
          </p:cNvPr>
          <p:cNvGrpSpPr/>
          <p:nvPr/>
        </p:nvGrpSpPr>
        <p:grpSpPr>
          <a:xfrm>
            <a:off x="6222337" y="3479158"/>
            <a:ext cx="1531089" cy="2247014"/>
            <a:chOff x="5786465" y="3507273"/>
            <a:chExt cx="1531089" cy="224701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AB65F7E-F3D9-1849-ACC1-F5818FC47C12}"/>
                </a:ext>
              </a:extLst>
            </p:cNvPr>
            <p:cNvSpPr/>
            <p:nvPr/>
          </p:nvSpPr>
          <p:spPr>
            <a:xfrm>
              <a:off x="5786465" y="3507273"/>
              <a:ext cx="1531089" cy="22470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Main Memory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(DRAM)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40D5D05-55C5-FF4F-8156-2DD53CB3F224}"/>
                </a:ext>
              </a:extLst>
            </p:cNvPr>
            <p:cNvSpPr/>
            <p:nvPr/>
          </p:nvSpPr>
          <p:spPr>
            <a:xfrm>
              <a:off x="5963607" y="4702519"/>
              <a:ext cx="252983" cy="26227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93454D0-C7EA-5443-8BF6-11FEAA590DB9}"/>
                </a:ext>
              </a:extLst>
            </p:cNvPr>
            <p:cNvSpPr/>
            <p:nvPr/>
          </p:nvSpPr>
          <p:spPr>
            <a:xfrm>
              <a:off x="6288573" y="4702519"/>
              <a:ext cx="252983" cy="26227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77BEC14-472D-BC44-AA9B-7147CA25DFDF}"/>
                </a:ext>
              </a:extLst>
            </p:cNvPr>
            <p:cNvSpPr/>
            <p:nvPr/>
          </p:nvSpPr>
          <p:spPr>
            <a:xfrm>
              <a:off x="6613539" y="4702519"/>
              <a:ext cx="252983" cy="26227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758FE22-A511-A642-BBF9-799544F1C960}"/>
                </a:ext>
              </a:extLst>
            </p:cNvPr>
            <p:cNvSpPr/>
            <p:nvPr/>
          </p:nvSpPr>
          <p:spPr>
            <a:xfrm>
              <a:off x="6935208" y="4702519"/>
              <a:ext cx="252983" cy="26227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CAF2DF6-16A9-0546-A57F-F2F8A1374F29}"/>
              </a:ext>
            </a:extLst>
          </p:cNvPr>
          <p:cNvSpPr/>
          <p:nvPr/>
        </p:nvSpPr>
        <p:spPr>
          <a:xfrm>
            <a:off x="1390574" y="3479158"/>
            <a:ext cx="2069808" cy="22470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</a:rPr>
              <a:t>Computing Unit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</a:rPr>
              <a:t>(CPU, GPU, FPGA, Accelerators)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B6D5287-9748-DD43-A7AC-7576924E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966836"/>
            <a:ext cx="8987622" cy="906943"/>
          </a:xfrm>
        </p:spPr>
        <p:txBody>
          <a:bodyPr/>
          <a:lstStyle/>
          <a:p>
            <a:r>
              <a:rPr lang="en-US" sz="2800" dirty="0">
                <a:latin typeface="Cambria" panose="02040503050406030204" pitchFamily="18" charset="0"/>
              </a:rPr>
              <a:t>Data movement is a major bottleneck</a:t>
            </a:r>
          </a:p>
          <a:p>
            <a:pPr marL="0" indent="0">
              <a:buNone/>
            </a:pP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8637FC-385A-FD4F-B933-67C129172A2F}"/>
              </a:ext>
            </a:extLst>
          </p:cNvPr>
          <p:cNvSpPr/>
          <p:nvPr/>
        </p:nvSpPr>
        <p:spPr>
          <a:xfrm>
            <a:off x="1578000" y="6031828"/>
            <a:ext cx="66944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Bandwidth-limited and power-hungry memory channel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5185F5B-A928-6C44-B336-4951696348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43746" y="5321084"/>
            <a:ext cx="812099" cy="350870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Single gear">
            <a:extLst>
              <a:ext uri="{FF2B5EF4-FFF2-40B4-BE49-F238E27FC236}">
                <a16:creationId xmlns:a16="http://schemas.microsoft.com/office/drawing/2014/main" id="{EA04206A-401D-8747-921F-D472C232B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2443" y="430952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BCCD65-1DE1-5245-97DA-59525556322C}"/>
              </a:ext>
            </a:extLst>
          </p:cNvPr>
          <p:cNvSpPr txBox="1"/>
          <p:nvPr/>
        </p:nvSpPr>
        <p:spPr>
          <a:xfrm>
            <a:off x="243662" y="1739267"/>
            <a:ext cx="8656675" cy="1261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>
              <a:latin typeface="Cambria" charset="0"/>
              <a:ea typeface="Cambria" charset="0"/>
              <a:cs typeface="Cambria" charset="0"/>
            </a:endParaRPr>
          </a:p>
          <a:p>
            <a:pPr lvl="0" algn="ctr">
              <a:defRPr/>
            </a:pPr>
            <a:r>
              <a:rPr lang="en-US" sz="2400" b="1" kern="0" dirty="0">
                <a:latin typeface="Cambria" panose="02040503050406030204" pitchFamily="18" charset="0"/>
              </a:rPr>
              <a:t>More than</a:t>
            </a:r>
            <a:r>
              <a:rPr lang="en-US" sz="2400" b="1" kern="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ambria" panose="02040503050406030204" pitchFamily="18" charset="0"/>
              </a:rPr>
              <a:t>60%</a:t>
            </a:r>
            <a:r>
              <a:rPr lang="en-US" sz="2400" b="1" kern="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2400" b="1" kern="0" dirty="0">
                <a:latin typeface="Cambria" panose="02040503050406030204" pitchFamily="18" charset="0"/>
              </a:rPr>
              <a:t>of the total system energy </a:t>
            </a:r>
          </a:p>
          <a:p>
            <a:pPr lvl="0" algn="ctr">
              <a:defRPr/>
            </a:pPr>
            <a:r>
              <a:rPr lang="en-US" sz="2400" b="1" kern="0" dirty="0">
                <a:latin typeface="Cambria" panose="02040503050406030204" pitchFamily="18" charset="0"/>
              </a:rPr>
              <a:t>is spent on</a:t>
            </a:r>
            <a:r>
              <a:rPr lang="en-US" sz="2400" b="1" kern="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ambria" panose="02040503050406030204" pitchFamily="18" charset="0"/>
              </a:rPr>
              <a:t>data movement</a:t>
            </a:r>
            <a:endParaRPr lang="en-US" sz="2400" b="1" kern="0" baseline="30000" dirty="0">
              <a:latin typeface="Cambria" panose="02040503050406030204" pitchFamily="18" charset="0"/>
            </a:endParaRPr>
          </a:p>
          <a:p>
            <a:pPr lvl="1"/>
            <a:endParaRPr lang="en-US" sz="14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5C2397C-5377-4053-A636-79515F5FEB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1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4235-3709-BC48-83AA-FA18D1B1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658479"/>
            <a:ext cx="8987622" cy="5377542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Cambria" panose="02040503050406030204" pitchFamily="18" charset="0"/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Data Movement between memory and CPU is slow and inefficient</a:t>
            </a:r>
          </a:p>
          <a:p>
            <a:endParaRPr lang="en-US" sz="2400" dirty="0">
              <a:sym typeface="Wingdings" pitchFamily="2" charset="2"/>
            </a:endParaRPr>
          </a:p>
          <a:p>
            <a:pPr lvl="1"/>
            <a:r>
              <a:rPr lang="en-US" sz="2000" dirty="0">
                <a:sym typeface="Wingdings" pitchFamily="2" charset="2"/>
              </a:rPr>
              <a:t>Modern applications can be very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data intensive</a:t>
            </a:r>
            <a:r>
              <a:rPr lang="en-US" sz="2000" dirty="0">
                <a:sym typeface="Wingdings" pitchFamily="2" charset="2"/>
              </a:rPr>
              <a:t>, doing computations on large amounts of data can be very slow.</a:t>
            </a:r>
          </a:p>
          <a:p>
            <a:pPr lvl="1"/>
            <a:endParaRPr lang="en-US" sz="2000" dirty="0">
              <a:sym typeface="Wingdings" pitchFamily="2" charset="2"/>
            </a:endParaRPr>
          </a:p>
          <a:p>
            <a:pPr lvl="1"/>
            <a:r>
              <a:rPr lang="en-US" sz="2000" dirty="0">
                <a:sym typeface="Wingdings" pitchFamily="2" charset="2"/>
              </a:rPr>
              <a:t> A lot of computation involves applying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data-parallel operations </a:t>
            </a:r>
            <a:r>
              <a:rPr lang="en-US" sz="2000" dirty="0">
                <a:sym typeface="Wingdings" pitchFamily="2" charset="2"/>
              </a:rPr>
              <a:t>to large amounts of data.</a:t>
            </a:r>
          </a:p>
          <a:p>
            <a:pPr lvl="1"/>
            <a:endParaRPr lang="en-US" sz="2000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Traditional SIMD speeds up processing in the CPU, but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memory movement overhead</a:t>
            </a:r>
            <a:r>
              <a:rPr lang="en-US" dirty="0">
                <a:sym typeface="Wingdings" pitchFamily="2" charset="2"/>
              </a:rPr>
              <a:t> still exists. 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Existing Processing-using-DRAM proposals mostly support bitwise operations. Real-world kernels are more complicated,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chaining these primitives</a:t>
            </a:r>
            <a:r>
              <a:rPr lang="en-US" dirty="0">
                <a:sym typeface="Wingdings" pitchFamily="2" charset="2"/>
              </a:rPr>
              <a:t> can be the bottleneck.</a:t>
            </a:r>
          </a:p>
          <a:p>
            <a:pPr marL="457200" lvl="1" indent="0">
              <a:buNone/>
            </a:pPr>
            <a:endParaRPr lang="en-US" sz="2600" dirty="0">
              <a:latin typeface="Cambria" panose="02040503050406030204" pitchFamily="18" charset="0"/>
              <a:sym typeface="Wingdings" pitchFamily="2" charset="2"/>
            </a:endParaRPr>
          </a:p>
          <a:p>
            <a:pPr lvl="1"/>
            <a:endParaRPr lang="en-US" sz="2600" dirty="0">
              <a:solidFill>
                <a:schemeClr val="accent5"/>
              </a:solidFill>
              <a:latin typeface="Cambria" panose="02040503050406030204" pitchFamily="18" charset="0"/>
              <a:sym typeface="Wingdings" pitchFamily="2" charset="2"/>
            </a:endParaRPr>
          </a:p>
          <a:p>
            <a:pPr lvl="1"/>
            <a:endParaRPr lang="en-US" sz="800" dirty="0">
              <a:solidFill>
                <a:schemeClr val="accent5"/>
              </a:solidFill>
              <a:latin typeface="Cambria" panose="02040503050406030204" pitchFamily="18" charset="0"/>
              <a:sym typeface="Wingdings" pitchFamily="2" charset="2"/>
            </a:endParaRPr>
          </a:p>
          <a:p>
            <a:pPr lvl="2"/>
            <a:endParaRPr lang="en-US" sz="100" dirty="0">
              <a:latin typeface="Cambria" panose="02040503050406030204" pitchFamily="18" charset="0"/>
              <a:sym typeface="Wingdings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5B449-EC61-3A4F-B767-47EFC875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</a:rPr>
              <a:t>Problem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17778C-0AAA-4A7D-B159-728716EA7D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52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4235-3709-BC48-83AA-FA18D1B1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1150848"/>
            <a:ext cx="8987622" cy="5377542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Cambria" panose="02040503050406030204" pitchFamily="18" charset="0"/>
                <a:sym typeface="Wingdings" pitchFamily="2" charset="2"/>
              </a:rPr>
              <a:t>PuM: </a:t>
            </a:r>
            <a:r>
              <a:rPr lang="en-US" sz="2800" dirty="0">
                <a:latin typeface="Cambria" panose="02040503050406030204" pitchFamily="18" charset="0"/>
              </a:rPr>
              <a:t>Exploits analog operation principles of the memory circuitry to perform computation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Ambit</a:t>
            </a:r>
            <a:r>
              <a:rPr lang="en-US" b="1" dirty="0"/>
              <a:t>, </a:t>
            </a: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cce</a:t>
            </a:r>
            <a:r>
              <a:rPr lang="en-US" altLang="zh-CN" dirty="0"/>
              <a:t>l</a:t>
            </a:r>
            <a:r>
              <a:rPr lang="en-US" dirty="0"/>
              <a:t>erator-in-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emory  for bulk </a:t>
            </a:r>
            <a:r>
              <a:rPr lang="en-US" dirty="0">
                <a:solidFill>
                  <a:srgbClr val="FF0000"/>
                </a:solidFill>
              </a:rPr>
              <a:t>bit</a:t>
            </a:r>
            <a:r>
              <a:rPr lang="en-US" dirty="0"/>
              <a:t>wise operations</a:t>
            </a:r>
            <a:r>
              <a:rPr lang="en-US" b="1" dirty="0"/>
              <a:t>. (</a:t>
            </a:r>
            <a:r>
              <a:rPr lang="en-US" altLang="zh-CN" b="1" dirty="0"/>
              <a:t>the first</a:t>
            </a:r>
            <a:r>
              <a:rPr lang="en-US" b="1" dirty="0"/>
              <a:t>)</a:t>
            </a:r>
          </a:p>
          <a:p>
            <a:pPr lvl="1"/>
            <a:endParaRPr lang="en-US" sz="2400" dirty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Leverages the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large internal bandwidth </a:t>
            </a:r>
            <a:r>
              <a:rPr lang="en-US" dirty="0">
                <a:sym typeface="Wingdings" pitchFamily="2" charset="2"/>
              </a:rPr>
              <a:t>and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parallelism</a:t>
            </a:r>
            <a:r>
              <a:rPr lang="en-US" dirty="0">
                <a:sym typeface="Wingdings" pitchFamily="2" charset="2"/>
              </a:rPr>
              <a:t> available inside the memory arrays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/>
              </a:solidFill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Simple logical operations (e.g., AND, OR, XOR)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More complex operations (e.g., addition, multiplication) </a:t>
            </a:r>
          </a:p>
          <a:p>
            <a:pPr marL="457200" lvl="1" indent="0">
              <a:buNone/>
            </a:pPr>
            <a:endParaRPr lang="en-US" sz="2600" dirty="0">
              <a:latin typeface="Cambria" panose="02040503050406030204" pitchFamily="18" charset="0"/>
              <a:sym typeface="Wingdings" pitchFamily="2" charset="2"/>
            </a:endParaRPr>
          </a:p>
          <a:p>
            <a:pPr lvl="1"/>
            <a:endParaRPr lang="en-US" sz="2600" dirty="0">
              <a:solidFill>
                <a:schemeClr val="accent5"/>
              </a:solidFill>
              <a:latin typeface="Cambria" panose="02040503050406030204" pitchFamily="18" charset="0"/>
              <a:sym typeface="Wingdings" pitchFamily="2" charset="2"/>
            </a:endParaRPr>
          </a:p>
          <a:p>
            <a:pPr lvl="1"/>
            <a:endParaRPr lang="en-US" sz="800" dirty="0">
              <a:solidFill>
                <a:schemeClr val="accent5"/>
              </a:solidFill>
              <a:latin typeface="Cambria" panose="02040503050406030204" pitchFamily="18" charset="0"/>
              <a:sym typeface="Wingdings" pitchFamily="2" charset="2"/>
            </a:endParaRPr>
          </a:p>
          <a:p>
            <a:pPr lvl="2"/>
            <a:endParaRPr lang="en-US" sz="100" dirty="0">
              <a:latin typeface="Cambria" panose="02040503050406030204" pitchFamily="18" charset="0"/>
              <a:sym typeface="Wingdings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5B449-EC61-3A4F-B767-47EFC875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</a:rPr>
              <a:t>Processing-using-Memory (PuM)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2BF85B-92ED-47CC-BC47-E4F15BD7A8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4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56943FBE-88BA-0C40-8459-C786C98FC24A}"/>
              </a:ext>
            </a:extLst>
          </p:cNvPr>
          <p:cNvSpPr/>
          <p:nvPr/>
        </p:nvSpPr>
        <p:spPr>
          <a:xfrm>
            <a:off x="6623916" y="2159294"/>
            <a:ext cx="1435814" cy="1708210"/>
          </a:xfrm>
          <a:prstGeom prst="roundRect">
            <a:avLst/>
          </a:prstGeom>
          <a:solidFill>
            <a:srgbClr val="CEE2F2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09850-92E3-C647-9C81-512F4898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</a:rPr>
              <a:t>Inside a DRAM Chip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DCCBA66-40A7-264A-9CEB-C7DC2FB1D5D2}"/>
              </a:ext>
            </a:extLst>
          </p:cNvPr>
          <p:cNvSpPr/>
          <p:nvPr/>
        </p:nvSpPr>
        <p:spPr>
          <a:xfrm>
            <a:off x="1700174" y="5252312"/>
            <a:ext cx="6400800" cy="1075335"/>
          </a:xfrm>
          <a:prstGeom prst="roundRect">
            <a:avLst>
              <a:gd name="adj" fmla="val 7500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DF4A09-6AC1-D54B-826B-4AA6989BC403}"/>
              </a:ext>
            </a:extLst>
          </p:cNvPr>
          <p:cNvSpPr/>
          <p:nvPr/>
        </p:nvSpPr>
        <p:spPr>
          <a:xfrm>
            <a:off x="2004974" y="5491885"/>
            <a:ext cx="609600" cy="67080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E3C8A5-4803-0544-B146-B9C76582B36D}"/>
              </a:ext>
            </a:extLst>
          </p:cNvPr>
          <p:cNvSpPr/>
          <p:nvPr/>
        </p:nvSpPr>
        <p:spPr>
          <a:xfrm>
            <a:off x="2667914" y="5491885"/>
            <a:ext cx="609600" cy="67080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1CDDF2-18BF-C34A-9544-FDBB6B4BB74B}"/>
              </a:ext>
            </a:extLst>
          </p:cNvPr>
          <p:cNvSpPr/>
          <p:nvPr/>
        </p:nvSpPr>
        <p:spPr>
          <a:xfrm>
            <a:off x="3342284" y="5491885"/>
            <a:ext cx="609600" cy="67080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860C73B-FA2B-C04D-B1A7-9BD39A6E0749}"/>
              </a:ext>
            </a:extLst>
          </p:cNvPr>
          <p:cNvSpPr/>
          <p:nvPr/>
        </p:nvSpPr>
        <p:spPr>
          <a:xfrm>
            <a:off x="3997604" y="5491885"/>
            <a:ext cx="609600" cy="67080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B61902-13B3-5340-A607-1EF2E98F134E}"/>
              </a:ext>
            </a:extLst>
          </p:cNvPr>
          <p:cNvSpPr/>
          <p:nvPr/>
        </p:nvSpPr>
        <p:spPr>
          <a:xfrm>
            <a:off x="5228234" y="5491885"/>
            <a:ext cx="609600" cy="67080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381E661-C1D4-7745-BF5D-B05F987670AE}"/>
              </a:ext>
            </a:extLst>
          </p:cNvPr>
          <p:cNvSpPr/>
          <p:nvPr/>
        </p:nvSpPr>
        <p:spPr>
          <a:xfrm>
            <a:off x="5891174" y="5491885"/>
            <a:ext cx="609600" cy="67080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CB9162B-BC72-284C-9439-D08D6340D7D6}"/>
              </a:ext>
            </a:extLst>
          </p:cNvPr>
          <p:cNvSpPr/>
          <p:nvPr/>
        </p:nvSpPr>
        <p:spPr>
          <a:xfrm>
            <a:off x="6565544" y="5491885"/>
            <a:ext cx="609600" cy="67080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F8B094-7615-4742-963F-2FFC1562F1B8}"/>
              </a:ext>
            </a:extLst>
          </p:cNvPr>
          <p:cNvSpPr/>
          <p:nvPr/>
        </p:nvSpPr>
        <p:spPr>
          <a:xfrm>
            <a:off x="7220864" y="5491885"/>
            <a:ext cx="609600" cy="67080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0E52E3-9455-3F45-BBEE-2E5519A501D5}"/>
              </a:ext>
            </a:extLst>
          </p:cNvPr>
          <p:cNvCxnSpPr/>
          <p:nvPr/>
        </p:nvCxnSpPr>
        <p:spPr>
          <a:xfrm flipH="1" flipV="1">
            <a:off x="2853353" y="4181490"/>
            <a:ext cx="1144251" cy="1295400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D51562-7BA6-7F49-AF5A-F31DF6DD9F0C}"/>
              </a:ext>
            </a:extLst>
          </p:cNvPr>
          <p:cNvCxnSpPr>
            <a:cxnSpLocks/>
          </p:cNvCxnSpPr>
          <p:nvPr/>
        </p:nvCxnSpPr>
        <p:spPr>
          <a:xfrm flipV="1">
            <a:off x="4607204" y="4119658"/>
            <a:ext cx="1741170" cy="1357232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11B9448-A4DC-5546-8EB6-661432ED7C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74" y="5476890"/>
            <a:ext cx="685800" cy="685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616BF7A-B2D3-414B-BD1D-8F8B715B8920}"/>
              </a:ext>
            </a:extLst>
          </p:cNvPr>
          <p:cNvSpPr/>
          <p:nvPr/>
        </p:nvSpPr>
        <p:spPr>
          <a:xfrm>
            <a:off x="2853353" y="1567519"/>
            <a:ext cx="3354194" cy="2595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508FD-33C4-004D-A886-46B4F7BDEB39}"/>
              </a:ext>
            </a:extLst>
          </p:cNvPr>
          <p:cNvSpPr/>
          <p:nvPr/>
        </p:nvSpPr>
        <p:spPr>
          <a:xfrm>
            <a:off x="2920641" y="1402561"/>
            <a:ext cx="3427733" cy="26666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76E1C8-C1E0-7C45-A00D-F33C29010305}"/>
              </a:ext>
            </a:extLst>
          </p:cNvPr>
          <p:cNvSpPr/>
          <p:nvPr/>
        </p:nvSpPr>
        <p:spPr>
          <a:xfrm>
            <a:off x="2994180" y="1309043"/>
            <a:ext cx="3421482" cy="266663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55F072-631E-D54F-95BC-29BFD04F8E3B}"/>
              </a:ext>
            </a:extLst>
          </p:cNvPr>
          <p:cNvCxnSpPr>
            <a:cxnSpLocks/>
          </p:cNvCxnSpPr>
          <p:nvPr/>
        </p:nvCxnSpPr>
        <p:spPr>
          <a:xfrm>
            <a:off x="5398817" y="1567517"/>
            <a:ext cx="0" cy="2120285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3D66D4-F9EB-9F42-93CA-23968745B142}"/>
              </a:ext>
            </a:extLst>
          </p:cNvPr>
          <p:cNvCxnSpPr>
            <a:cxnSpLocks/>
          </p:cNvCxnSpPr>
          <p:nvPr/>
        </p:nvCxnSpPr>
        <p:spPr>
          <a:xfrm>
            <a:off x="4995341" y="1567517"/>
            <a:ext cx="0" cy="2120285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279288-A8D4-6646-91E0-3EF544EBC756}"/>
              </a:ext>
            </a:extLst>
          </p:cNvPr>
          <p:cNvCxnSpPr>
            <a:cxnSpLocks/>
          </p:cNvCxnSpPr>
          <p:nvPr/>
        </p:nvCxnSpPr>
        <p:spPr>
          <a:xfrm>
            <a:off x="4591865" y="1567517"/>
            <a:ext cx="0" cy="2103120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9D6184-B9B0-9D41-965F-E5332FF87619}"/>
              </a:ext>
            </a:extLst>
          </p:cNvPr>
          <p:cNvCxnSpPr>
            <a:cxnSpLocks/>
          </p:cNvCxnSpPr>
          <p:nvPr/>
        </p:nvCxnSpPr>
        <p:spPr>
          <a:xfrm>
            <a:off x="4188388" y="1567517"/>
            <a:ext cx="0" cy="2103120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1B7A9F-63AF-0647-BBA3-0289230A2C33}"/>
              </a:ext>
            </a:extLst>
          </p:cNvPr>
          <p:cNvCxnSpPr>
            <a:cxnSpLocks/>
          </p:cNvCxnSpPr>
          <p:nvPr/>
        </p:nvCxnSpPr>
        <p:spPr>
          <a:xfrm>
            <a:off x="3784508" y="1567518"/>
            <a:ext cx="0" cy="2120284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861A8B-C7CE-B749-BEC2-B02BAF3F4329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5801889" y="1567517"/>
            <a:ext cx="25862" cy="2112011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FA42EC-DC60-F74D-9F5E-34FD5DEAB651}"/>
              </a:ext>
            </a:extLst>
          </p:cNvPr>
          <p:cNvCxnSpPr>
            <a:cxnSpLocks/>
          </p:cNvCxnSpPr>
          <p:nvPr/>
        </p:nvCxnSpPr>
        <p:spPr>
          <a:xfrm>
            <a:off x="3601043" y="1843336"/>
            <a:ext cx="2492519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67D720-606F-CD4D-A504-1F7CF254C9A7}"/>
              </a:ext>
            </a:extLst>
          </p:cNvPr>
          <p:cNvCxnSpPr>
            <a:cxnSpLocks/>
          </p:cNvCxnSpPr>
          <p:nvPr/>
        </p:nvCxnSpPr>
        <p:spPr>
          <a:xfrm>
            <a:off x="3601043" y="2247214"/>
            <a:ext cx="2492519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D3D9D3-9F70-E143-ACB8-86671FBD1E38}"/>
              </a:ext>
            </a:extLst>
          </p:cNvPr>
          <p:cNvCxnSpPr>
            <a:cxnSpLocks/>
          </p:cNvCxnSpPr>
          <p:nvPr/>
        </p:nvCxnSpPr>
        <p:spPr>
          <a:xfrm>
            <a:off x="3601043" y="2650039"/>
            <a:ext cx="2492519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8E5FD8-2D55-544A-B04E-F996DF91CC95}"/>
              </a:ext>
            </a:extLst>
          </p:cNvPr>
          <p:cNvCxnSpPr>
            <a:cxnSpLocks/>
          </p:cNvCxnSpPr>
          <p:nvPr/>
        </p:nvCxnSpPr>
        <p:spPr>
          <a:xfrm>
            <a:off x="3592813" y="3136905"/>
            <a:ext cx="2500749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3696145-28F9-354D-B7DB-5FA455E67434}"/>
              </a:ext>
            </a:extLst>
          </p:cNvPr>
          <p:cNvGrpSpPr/>
          <p:nvPr/>
        </p:nvGrpSpPr>
        <p:grpSpPr>
          <a:xfrm>
            <a:off x="3643816" y="1715948"/>
            <a:ext cx="2331421" cy="1554675"/>
            <a:chOff x="3643816" y="1715948"/>
            <a:chExt cx="2331421" cy="1554675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8F8ACB-5E7D-A14F-A869-A4648FE70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8935" y="1716752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4245364-356F-B942-B770-5E3463DA0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2412" y="1716752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F31CDD-50CA-D448-A8B8-704F46D9D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888" y="1716752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4FE45CD-E763-BD47-95F1-CEF333061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9364" y="1716752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2F9A2F3-02E7-8146-A233-9F47F9C23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5459" y="171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435125-C591-F14C-92BC-6856AD971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292" y="2127074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3FB8EC1-92AA-B547-A2B0-B055E97AD7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769" y="2127074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0925BCF-7BF5-A545-844E-0D9AC28DD4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4245" y="2127074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07E1D6F-65E5-EF41-B5B6-AF2D162984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7721" y="2127074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06D5432-6872-0545-A453-F6C3C210C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3816" y="212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FCBF30A-9998-EF46-B1C6-D1BD91901D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0119" y="2549812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5E937F9-94DC-F742-BEC2-250A24202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3596" y="2549812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2068133-FFBE-8840-855B-2FE91FEA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7072" y="2549812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3303C3D-E7C0-3442-881C-D1ACD1CB8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0548" y="2549812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94B7227-728C-7047-838B-A1C715886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6643" y="254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D4DEA64-F858-A44F-B99A-FA3B67AAE5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9095" y="2990368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C7038F2-E14E-1842-99C8-FFDC6A583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2572" y="2990368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A2CF2FB-61D3-3F4D-B6F3-82FEA1A3B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6048" y="2990368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76C9905-6B4B-A94C-A6AF-0FB327863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9524" y="2990368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EB01E54-2C5F-7047-AD8D-69D276826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5619" y="299036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F0BFBB8-465E-CE49-9F0E-B040E395D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0110" y="1715948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4E07FC5-7D6F-7A4E-B10B-B92C70D783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8467" y="2126270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E8F7BED-5826-384B-956B-0C949000B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1294" y="2549008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D03E338-5E29-8143-83BF-C45298D05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8405" y="2996303"/>
              <a:ext cx="275127" cy="274320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A6A1856-AEE7-A243-B70B-EBAD03EEA3FF}"/>
              </a:ext>
            </a:extLst>
          </p:cNvPr>
          <p:cNvCxnSpPr>
            <a:cxnSpLocks/>
          </p:cNvCxnSpPr>
          <p:nvPr/>
        </p:nvCxnSpPr>
        <p:spPr>
          <a:xfrm flipV="1">
            <a:off x="5844255" y="2234793"/>
            <a:ext cx="879073" cy="733439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6E1673D-E1FD-1A46-8A86-A4CA2E871F0E}"/>
              </a:ext>
            </a:extLst>
          </p:cNvPr>
          <p:cNvCxnSpPr>
            <a:cxnSpLocks/>
          </p:cNvCxnSpPr>
          <p:nvPr/>
        </p:nvCxnSpPr>
        <p:spPr>
          <a:xfrm>
            <a:off x="5842830" y="3268351"/>
            <a:ext cx="781086" cy="452744"/>
          </a:xfrm>
          <a:prstGeom prst="line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385E4B5-77F7-9644-BF22-0AD50171E5DF}"/>
              </a:ext>
            </a:extLst>
          </p:cNvPr>
          <p:cNvSpPr/>
          <p:nvPr/>
        </p:nvSpPr>
        <p:spPr>
          <a:xfrm>
            <a:off x="8009266" y="2384925"/>
            <a:ext cx="1171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cs typeface="Arial" panose="020B0604020202020204" pitchFamily="34" charset="0"/>
              </a:rPr>
              <a:t>Access </a:t>
            </a:r>
          </a:p>
          <a:p>
            <a:pPr algn="ctr"/>
            <a:r>
              <a:rPr lang="en-US" sz="1600" b="1" dirty="0">
                <a:latin typeface="Cambria" panose="02040503050406030204" pitchFamily="18" charset="0"/>
                <a:cs typeface="Arial" panose="020B0604020202020204" pitchFamily="34" charset="0"/>
              </a:rPr>
              <a:t>Transistor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989F1745-1C13-6644-8CD4-E608166F01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81725" y="2659802"/>
            <a:ext cx="737464" cy="173017"/>
          </a:xfrm>
          <a:prstGeom prst="curvedConnector3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53EFAFD-AC09-9046-971C-C3524C4B6471}"/>
              </a:ext>
            </a:extLst>
          </p:cNvPr>
          <p:cNvSpPr/>
          <p:nvPr/>
        </p:nvSpPr>
        <p:spPr>
          <a:xfrm>
            <a:off x="7094187" y="3963601"/>
            <a:ext cx="1089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cs typeface="Arial" panose="020B0604020202020204" pitchFamily="34" charset="0"/>
              </a:rPr>
              <a:t>Storage </a:t>
            </a:r>
          </a:p>
          <a:p>
            <a:pPr algn="ctr"/>
            <a:r>
              <a:rPr lang="en-US" sz="1600" b="1" dirty="0">
                <a:latin typeface="Cambria" panose="02040503050406030204" pitchFamily="18" charset="0"/>
                <a:cs typeface="Arial" panose="020B0604020202020204" pitchFamily="34" charset="0"/>
              </a:rPr>
              <a:t>Capacitor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9C2416E4-85A0-2144-866B-A9048F31510B}"/>
              </a:ext>
            </a:extLst>
          </p:cNvPr>
          <p:cNvCxnSpPr>
            <a:cxnSpLocks/>
            <a:stCxn id="115" idx="1"/>
            <a:endCxn id="124" idx="2"/>
          </p:cNvCxnSpPr>
          <p:nvPr/>
        </p:nvCxnSpPr>
        <p:spPr>
          <a:xfrm rot="10800000">
            <a:off x="6928553" y="3584397"/>
            <a:ext cx="165634" cy="671592"/>
          </a:xfrm>
          <a:prstGeom prst="curvedConnector2">
            <a:avLst/>
          </a:prstGeom>
          <a:ln w="19050">
            <a:solidFill>
              <a:schemeClr val="accent2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>
            <a:extLst>
              <a:ext uri="{FF2B5EF4-FFF2-40B4-BE49-F238E27FC236}">
                <a16:creationId xmlns:a16="http://schemas.microsoft.com/office/drawing/2014/main" id="{D28999CC-54A6-734C-AECF-6CD3E654B59E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5501710" y="1131417"/>
            <a:ext cx="327306" cy="349222"/>
          </a:xfrm>
          <a:prstGeom prst="curvedConnector2">
            <a:avLst/>
          </a:prstGeom>
          <a:ln w="19050">
            <a:solidFill>
              <a:schemeClr val="accent6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DB95212-DA0C-1743-8FCF-8EE64DC17D66}"/>
              </a:ext>
            </a:extLst>
          </p:cNvPr>
          <p:cNvSpPr/>
          <p:nvPr/>
        </p:nvSpPr>
        <p:spPr>
          <a:xfrm>
            <a:off x="4704697" y="96214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Bitline</a:t>
            </a:r>
          </a:p>
        </p:txBody>
      </p:sp>
      <p:cxnSp>
        <p:nvCxnSpPr>
          <p:cNvPr id="128" name="Curved Connector 127">
            <a:extLst>
              <a:ext uri="{FF2B5EF4-FFF2-40B4-BE49-F238E27FC236}">
                <a16:creationId xmlns:a16="http://schemas.microsoft.com/office/drawing/2014/main" id="{07A5A58C-1971-9543-BA58-11EB33E1A329}"/>
              </a:ext>
            </a:extLst>
          </p:cNvPr>
          <p:cNvCxnSpPr>
            <a:cxnSpLocks/>
            <a:stCxn id="129" idx="1"/>
          </p:cNvCxnSpPr>
          <p:nvPr/>
        </p:nvCxnSpPr>
        <p:spPr>
          <a:xfrm rot="10800000" flipV="1">
            <a:off x="6154698" y="1561842"/>
            <a:ext cx="320497" cy="282334"/>
          </a:xfrm>
          <a:prstGeom prst="curvedConnector3">
            <a:avLst/>
          </a:prstGeom>
          <a:ln w="19050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A5DAC68-9EDF-564A-92D9-1455B2912D78}"/>
              </a:ext>
            </a:extLst>
          </p:cNvPr>
          <p:cNvSpPr/>
          <p:nvPr/>
        </p:nvSpPr>
        <p:spPr>
          <a:xfrm>
            <a:off x="6475194" y="1392565"/>
            <a:ext cx="1029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Wordline</a:t>
            </a:r>
            <a:endParaRPr lang="en-US" sz="1600" b="1" i="1" dirty="0">
              <a:solidFill>
                <a:srgbClr val="C0000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D7123E7-0497-8A42-8D46-25C93209D69C}"/>
              </a:ext>
            </a:extLst>
          </p:cNvPr>
          <p:cNvGrpSpPr/>
          <p:nvPr/>
        </p:nvGrpSpPr>
        <p:grpSpPr>
          <a:xfrm>
            <a:off x="6823289" y="2234793"/>
            <a:ext cx="1185561" cy="1389125"/>
            <a:chOff x="6823289" y="2234793"/>
            <a:chExt cx="1185561" cy="1389125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6D31D841-6E68-8448-90F5-FD3D0ECAA46D}"/>
                </a:ext>
              </a:extLst>
            </p:cNvPr>
            <p:cNvGrpSpPr/>
            <p:nvPr/>
          </p:nvGrpSpPr>
          <p:grpSpPr>
            <a:xfrm>
              <a:off x="6823289" y="3018739"/>
              <a:ext cx="208915" cy="565658"/>
              <a:chOff x="6823289" y="3018739"/>
              <a:chExt cx="208915" cy="565658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6E415A8-E169-3F42-A1A5-9F72867A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3650" y="3018739"/>
                <a:ext cx="0" cy="27971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41AB27F-7CAA-FF48-A60B-2AC24806457A}"/>
                  </a:ext>
                </a:extLst>
              </p:cNvPr>
              <p:cNvSpPr/>
              <p:nvPr/>
            </p:nvSpPr>
            <p:spPr>
              <a:xfrm>
                <a:off x="6823289" y="3273055"/>
                <a:ext cx="208915" cy="308304"/>
              </a:xfrm>
              <a:prstGeom prst="rect">
                <a:avLst/>
              </a:prstGeom>
              <a:solidFill>
                <a:srgbClr val="F2F2F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90AA504-68AC-A94E-9383-4E39BCE9CB3A}"/>
                  </a:ext>
                </a:extLst>
              </p:cNvPr>
              <p:cNvSpPr/>
              <p:nvPr/>
            </p:nvSpPr>
            <p:spPr>
              <a:xfrm>
                <a:off x="6824903" y="3413572"/>
                <a:ext cx="207300" cy="170825"/>
              </a:xfrm>
              <a:prstGeom prst="rect">
                <a:avLst/>
              </a:prstGeom>
              <a:solidFill>
                <a:srgbClr val="8DBAE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11AB58AF-0A03-2347-9062-B27CEBDCAB9F}"/>
                </a:ext>
              </a:extLst>
            </p:cNvPr>
            <p:cNvGrpSpPr/>
            <p:nvPr/>
          </p:nvGrpSpPr>
          <p:grpSpPr>
            <a:xfrm>
              <a:off x="6848957" y="2234793"/>
              <a:ext cx="923523" cy="797975"/>
              <a:chOff x="6848957" y="2234793"/>
              <a:chExt cx="923523" cy="797975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11533A39-5FFC-7A45-A4E1-96A753327ABC}"/>
                  </a:ext>
                </a:extLst>
              </p:cNvPr>
              <p:cNvGrpSpPr/>
              <p:nvPr/>
            </p:nvGrpSpPr>
            <p:grpSpPr>
              <a:xfrm>
                <a:off x="6906562" y="2523272"/>
                <a:ext cx="787634" cy="509496"/>
                <a:chOff x="3838575" y="2895602"/>
                <a:chExt cx="520698" cy="323849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AB3A5992-A921-C74D-8D5A-F7817A2BF9D9}"/>
                    </a:ext>
                  </a:extLst>
                </p:cNvPr>
                <p:cNvCxnSpPr/>
                <p:nvPr/>
              </p:nvCxnSpPr>
              <p:spPr>
                <a:xfrm>
                  <a:off x="3838575" y="3214688"/>
                  <a:ext cx="180975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45621B20-BFE1-1847-80FB-1747AB02A45E}"/>
                    </a:ext>
                  </a:extLst>
                </p:cNvPr>
                <p:cNvCxnSpPr/>
                <p:nvPr/>
              </p:nvCxnSpPr>
              <p:spPr>
                <a:xfrm>
                  <a:off x="4010024" y="3086102"/>
                  <a:ext cx="180975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AF51E0E0-C4BD-F34E-8FB0-74FCF615E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14787" y="3081339"/>
                  <a:ext cx="0" cy="138112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67EEC9A-F940-AF46-BA5E-8C0C4022E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2733" y="3081339"/>
                  <a:ext cx="0" cy="138112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C3FF963C-683A-6E41-A522-F27D0241B8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86162" y="3211513"/>
                  <a:ext cx="173111" cy="3288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18910E0-A70F-AE46-95F2-1EDD17BD7B92}"/>
                    </a:ext>
                  </a:extLst>
                </p:cNvPr>
                <p:cNvCxnSpPr/>
                <p:nvPr/>
              </p:nvCxnSpPr>
              <p:spPr>
                <a:xfrm>
                  <a:off x="4010023" y="3033714"/>
                  <a:ext cx="180975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ACC641A6-E640-3240-8EA0-C65B79C3A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0510" y="2895602"/>
                  <a:ext cx="0" cy="1381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37ED91F-8479-634C-BBC0-34C5C6B10762}"/>
                  </a:ext>
                </a:extLst>
              </p:cNvPr>
              <p:cNvCxnSpPr/>
              <p:nvPr/>
            </p:nvCxnSpPr>
            <p:spPr>
              <a:xfrm>
                <a:off x="6906562" y="2523272"/>
                <a:ext cx="850072" cy="0"/>
              </a:xfrm>
              <a:prstGeom prst="line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87A68490-56A3-244B-B8A6-8A010E4112BD}"/>
                  </a:ext>
                </a:extLst>
              </p:cNvPr>
              <p:cNvSpPr/>
              <p:nvPr/>
            </p:nvSpPr>
            <p:spPr>
              <a:xfrm>
                <a:off x="6848957" y="2234793"/>
                <a:ext cx="9235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i="1" dirty="0" err="1">
                    <a:solidFill>
                      <a:srgbClr val="C00000"/>
                    </a:solidFill>
                    <a:latin typeface="Cambria" panose="02040503050406030204" pitchFamily="18" charset="0"/>
                    <a:cs typeface="Arial" panose="020B0604020202020204" pitchFamily="34" charset="0"/>
                  </a:rPr>
                  <a:t>Wordline</a:t>
                </a:r>
                <a:endParaRPr lang="en-US" sz="1400" b="1" i="1" dirty="0">
                  <a:solidFill>
                    <a:srgbClr val="C00000"/>
                  </a:solidFill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D940C29-F6E0-BD49-98D6-9E98B105A50D}"/>
                </a:ext>
              </a:extLst>
            </p:cNvPr>
            <p:cNvGrpSpPr/>
            <p:nvPr/>
          </p:nvGrpSpPr>
          <p:grpSpPr>
            <a:xfrm>
              <a:off x="7691794" y="2903849"/>
              <a:ext cx="317056" cy="720069"/>
              <a:chOff x="7691794" y="2903849"/>
              <a:chExt cx="317056" cy="720069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AB63DA0-9E90-1B4E-B20C-7E2BE143A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1794" y="3011246"/>
                <a:ext cx="0" cy="447538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D4785E6-4DAA-6D4F-9E15-EC33689DA909}"/>
                  </a:ext>
                </a:extLst>
              </p:cNvPr>
              <p:cNvSpPr/>
              <p:nvPr/>
            </p:nvSpPr>
            <p:spPr>
              <a:xfrm rot="16200000">
                <a:off x="7494927" y="3109995"/>
                <a:ext cx="7200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6"/>
                    </a:solidFill>
                    <a:latin typeface="Cambria" panose="02040503050406030204" pitchFamily="18" charset="0"/>
                    <a:cs typeface="Arial" panose="020B0604020202020204" pitchFamily="34" charset="0"/>
                  </a:rPr>
                  <a:t>Bitline</a:t>
                </a:r>
              </a:p>
            </p:txBody>
          </p:sp>
        </p:grp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E61F23E-59F0-174D-97D9-87456C530A4D}"/>
              </a:ext>
            </a:extLst>
          </p:cNvPr>
          <p:cNvCxnSpPr>
            <a:cxnSpLocks/>
          </p:cNvCxnSpPr>
          <p:nvPr/>
        </p:nvCxnSpPr>
        <p:spPr>
          <a:xfrm flipH="1">
            <a:off x="1886821" y="1567517"/>
            <a:ext cx="1714222" cy="591776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6D0186-186A-294A-86EB-C43553828912}"/>
              </a:ext>
            </a:extLst>
          </p:cNvPr>
          <p:cNvSpPr/>
          <p:nvPr/>
        </p:nvSpPr>
        <p:spPr>
          <a:xfrm>
            <a:off x="3635211" y="3404470"/>
            <a:ext cx="2367580" cy="3408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6A6BAB0-7CD1-BE46-9841-31181123A1C5}"/>
              </a:ext>
            </a:extLst>
          </p:cNvPr>
          <p:cNvCxnSpPr>
            <a:cxnSpLocks/>
          </p:cNvCxnSpPr>
          <p:nvPr/>
        </p:nvCxnSpPr>
        <p:spPr>
          <a:xfrm flipH="1" flipV="1">
            <a:off x="1902619" y="2627659"/>
            <a:ext cx="1638290" cy="596275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88DABE2-7D16-E941-AA4B-32316D3A244F}"/>
              </a:ext>
            </a:extLst>
          </p:cNvPr>
          <p:cNvSpPr txBox="1"/>
          <p:nvPr/>
        </p:nvSpPr>
        <p:spPr>
          <a:xfrm>
            <a:off x="-46889" y="1970324"/>
            <a:ext cx="284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mbria" panose="02040503050406030204" pitchFamily="18" charset="0"/>
              </a:rPr>
              <a:t>Subarray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(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mbria" panose="02040503050406030204" pitchFamily="18" charset="0"/>
              </a:rPr>
              <a:t>2D Array</a:t>
            </a:r>
            <a:r>
              <a:rPr kumimoji="0" lang="en-US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mbria" panose="02040503050406030204" pitchFamily="18" charset="0"/>
              </a:rPr>
              <a:t>of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DRAM Cells)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B6EFC29-7C74-B547-8855-0FE3DC323D6A}"/>
              </a:ext>
            </a:extLst>
          </p:cNvPr>
          <p:cNvSpPr txBox="1"/>
          <p:nvPr/>
        </p:nvSpPr>
        <p:spPr>
          <a:xfrm>
            <a:off x="675580" y="3296050"/>
            <a:ext cx="196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Sense Amplifiers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4C68C6B-18F6-994D-999D-66F7123B472C}"/>
              </a:ext>
            </a:extLst>
          </p:cNvPr>
          <p:cNvSpPr txBox="1"/>
          <p:nvPr/>
        </p:nvSpPr>
        <p:spPr>
          <a:xfrm>
            <a:off x="4050656" y="6385174"/>
            <a:ext cx="16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DRAM Module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D579AE1-80C7-DA47-954B-887CE1F48E4C}"/>
              </a:ext>
            </a:extLst>
          </p:cNvPr>
          <p:cNvCxnSpPr>
            <a:cxnSpLocks/>
          </p:cNvCxnSpPr>
          <p:nvPr/>
        </p:nvCxnSpPr>
        <p:spPr>
          <a:xfrm flipV="1">
            <a:off x="2730195" y="3504036"/>
            <a:ext cx="958053" cy="10416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FB038A0-ABBA-CD44-9844-EF45CF503AEC}"/>
              </a:ext>
            </a:extLst>
          </p:cNvPr>
          <p:cNvSpPr txBox="1"/>
          <p:nvPr/>
        </p:nvSpPr>
        <p:spPr>
          <a:xfrm>
            <a:off x="44225" y="563349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mbria" panose="02040503050406030204" pitchFamily="18" charset="0"/>
              </a:rPr>
              <a:t>DRAM Chips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ED732EE-6E69-0447-B635-5DB7A0351672}"/>
              </a:ext>
            </a:extLst>
          </p:cNvPr>
          <p:cNvCxnSpPr>
            <a:cxnSpLocks/>
            <a:stCxn id="164" idx="3"/>
            <a:endCxn id="7" idx="1"/>
          </p:cNvCxnSpPr>
          <p:nvPr/>
        </p:nvCxnSpPr>
        <p:spPr>
          <a:xfrm>
            <a:off x="1527323" y="5818161"/>
            <a:ext cx="477651" cy="9126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FBD6D468-E7C9-1046-948C-FCFD5DCF1F23}"/>
              </a:ext>
            </a:extLst>
          </p:cNvPr>
          <p:cNvSpPr txBox="1"/>
          <p:nvPr/>
        </p:nvSpPr>
        <p:spPr>
          <a:xfrm>
            <a:off x="3911392" y="4163815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DRAM Bank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DD3745A-6058-374C-9DD2-2E2F7D3AF082}"/>
              </a:ext>
            </a:extLst>
          </p:cNvPr>
          <p:cNvSpPr/>
          <p:nvPr/>
        </p:nvSpPr>
        <p:spPr>
          <a:xfrm>
            <a:off x="6705311" y="1853142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DRAM Cells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8D1BCD8-0B38-1444-BA72-1BE47E2D33B0}"/>
              </a:ext>
            </a:extLst>
          </p:cNvPr>
          <p:cNvSpPr/>
          <p:nvPr/>
        </p:nvSpPr>
        <p:spPr>
          <a:xfrm>
            <a:off x="3688248" y="3456017"/>
            <a:ext cx="239684" cy="229849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4A03376-B7DD-394B-894F-FEB932830241}"/>
              </a:ext>
            </a:extLst>
          </p:cNvPr>
          <p:cNvSpPr/>
          <p:nvPr/>
        </p:nvSpPr>
        <p:spPr>
          <a:xfrm>
            <a:off x="4093999" y="3456015"/>
            <a:ext cx="239684" cy="229849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47F77F5-5584-744B-AF25-79B62104B748}"/>
              </a:ext>
            </a:extLst>
          </p:cNvPr>
          <p:cNvSpPr/>
          <p:nvPr/>
        </p:nvSpPr>
        <p:spPr>
          <a:xfrm>
            <a:off x="4495199" y="3456015"/>
            <a:ext cx="239684" cy="229849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1F8AEDB-6800-0C44-950E-62400299B033}"/>
              </a:ext>
            </a:extLst>
          </p:cNvPr>
          <p:cNvSpPr/>
          <p:nvPr/>
        </p:nvSpPr>
        <p:spPr>
          <a:xfrm>
            <a:off x="4896401" y="3456015"/>
            <a:ext cx="239684" cy="229849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8820ADF-72D9-F440-9DA7-1EF06D69BBFE}"/>
              </a:ext>
            </a:extLst>
          </p:cNvPr>
          <p:cNvSpPr/>
          <p:nvPr/>
        </p:nvSpPr>
        <p:spPr>
          <a:xfrm>
            <a:off x="5302155" y="3456015"/>
            <a:ext cx="239684" cy="229849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8A19337-EB21-144C-A3EB-D85B07ADF01B}"/>
              </a:ext>
            </a:extLst>
          </p:cNvPr>
          <p:cNvSpPr/>
          <p:nvPr/>
        </p:nvSpPr>
        <p:spPr>
          <a:xfrm>
            <a:off x="5707909" y="3449679"/>
            <a:ext cx="239684" cy="229849"/>
          </a:xfrm>
          <a:prstGeom prst="rect">
            <a:avLst/>
          </a:prstGeom>
          <a:solidFill>
            <a:srgbClr val="EEDD88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4171F-D849-714A-B99A-10D7B3D8433D}"/>
              </a:ext>
            </a:extLst>
          </p:cNvPr>
          <p:cNvSpPr/>
          <p:nvPr/>
        </p:nvSpPr>
        <p:spPr>
          <a:xfrm>
            <a:off x="436329" y="4413660"/>
            <a:ext cx="1786448" cy="250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97C55BC-AA4D-7C41-9716-2086070821A1}"/>
              </a:ext>
            </a:extLst>
          </p:cNvPr>
          <p:cNvSpPr txBox="1"/>
          <p:nvPr/>
        </p:nvSpPr>
        <p:spPr>
          <a:xfrm>
            <a:off x="889964" y="3706576"/>
            <a:ext cx="136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</a:rPr>
              <a:t>Row Buffer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635E2F32-1D6E-7544-8ED7-CF633BB99404}"/>
              </a:ext>
            </a:extLst>
          </p:cNvPr>
          <p:cNvCxnSpPr>
            <a:cxnSpLocks/>
            <a:stCxn id="125" idx="3"/>
          </p:cNvCxnSpPr>
          <p:nvPr/>
        </p:nvCxnSpPr>
        <p:spPr>
          <a:xfrm flipV="1">
            <a:off x="2251812" y="3702060"/>
            <a:ext cx="1383399" cy="18918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9C055-1EE8-4696-9CD6-4D1963C5A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54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9850-92E3-C647-9C81-512F4898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</a:rPr>
              <a:t>Ambit: Subarray Organization</a:t>
            </a:r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EBE98E81-EFCA-3B43-A400-F563B5C6C736}"/>
              </a:ext>
            </a:extLst>
          </p:cNvPr>
          <p:cNvSpPr/>
          <p:nvPr/>
        </p:nvSpPr>
        <p:spPr>
          <a:xfrm>
            <a:off x="272076" y="5890600"/>
            <a:ext cx="2132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Sense amplifiers</a:t>
            </a:r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66A9E5EC-AEBE-084B-923B-4A94641594BA}"/>
              </a:ext>
            </a:extLst>
          </p:cNvPr>
          <p:cNvSpPr/>
          <p:nvPr/>
        </p:nvSpPr>
        <p:spPr>
          <a:xfrm>
            <a:off x="-35267" y="5038338"/>
            <a:ext cx="220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Compute rows</a:t>
            </a:r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396423B2-38D3-F440-888F-2E1137589A8D}"/>
              </a:ext>
            </a:extLst>
          </p:cNvPr>
          <p:cNvSpPr/>
          <p:nvPr/>
        </p:nvSpPr>
        <p:spPr>
          <a:xfrm>
            <a:off x="0" y="3900204"/>
            <a:ext cx="1995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1" dirty="0">
                <a:solidFill>
                  <a:srgbClr val="7030A0"/>
                </a:solidFill>
                <a:latin typeface="Cambria" panose="02040503050406030204" pitchFamily="18" charset="0"/>
              </a:rPr>
              <a:t>Control rows</a:t>
            </a:r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B34128F9-4209-3545-9ABA-C5DB508D501F}"/>
              </a:ext>
            </a:extLst>
          </p:cNvPr>
          <p:cNvSpPr/>
          <p:nvPr/>
        </p:nvSpPr>
        <p:spPr>
          <a:xfrm>
            <a:off x="49100" y="2284609"/>
            <a:ext cx="1599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Data rows</a:t>
            </a:r>
          </a:p>
        </p:txBody>
      </p: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76DB5C01-179D-4949-9F1B-2901C90F3009}"/>
              </a:ext>
            </a:extLst>
          </p:cNvPr>
          <p:cNvGrpSpPr/>
          <p:nvPr/>
        </p:nvGrpSpPr>
        <p:grpSpPr>
          <a:xfrm>
            <a:off x="2613772" y="1032035"/>
            <a:ext cx="6167431" cy="4964082"/>
            <a:chOff x="2270869" y="1032035"/>
            <a:chExt cx="6167431" cy="496408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FA42EC-DC60-F74D-9F5E-34FD5DEAB651}"/>
                </a:ext>
              </a:extLst>
            </p:cNvPr>
            <p:cNvCxnSpPr>
              <a:cxnSpLocks/>
              <a:endCxn id="758" idx="6"/>
            </p:cNvCxnSpPr>
            <p:nvPr/>
          </p:nvCxnSpPr>
          <p:spPr>
            <a:xfrm>
              <a:off x="2289814" y="2613336"/>
              <a:ext cx="6143189" cy="379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67D720-606F-CD4D-A504-1F7CF254C9A7}"/>
                </a:ext>
              </a:extLst>
            </p:cNvPr>
            <p:cNvCxnSpPr>
              <a:cxnSpLocks/>
              <a:endCxn id="757" idx="6"/>
            </p:cNvCxnSpPr>
            <p:nvPr/>
          </p:nvCxnSpPr>
          <p:spPr>
            <a:xfrm>
              <a:off x="2289814" y="3017214"/>
              <a:ext cx="6138421" cy="1024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AD3D9D3-9F70-E143-ACB8-86671FBD1E38}"/>
                </a:ext>
              </a:extLst>
            </p:cNvPr>
            <p:cNvCxnSpPr>
              <a:cxnSpLocks/>
              <a:endCxn id="755" idx="6"/>
            </p:cNvCxnSpPr>
            <p:nvPr/>
          </p:nvCxnSpPr>
          <p:spPr>
            <a:xfrm>
              <a:off x="2289814" y="3420039"/>
              <a:ext cx="6141248" cy="3015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8E5FD8-2D55-544A-B04E-F996DF91CC95}"/>
                </a:ext>
              </a:extLst>
            </p:cNvPr>
            <p:cNvCxnSpPr>
              <a:cxnSpLocks/>
              <a:endCxn id="756" idx="6"/>
            </p:cNvCxnSpPr>
            <p:nvPr/>
          </p:nvCxnSpPr>
          <p:spPr>
            <a:xfrm flipV="1">
              <a:off x="2281584" y="3890749"/>
              <a:ext cx="6151579" cy="161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C840F917-1C24-C842-BE59-5BD5BD4C1411}"/>
                </a:ext>
              </a:extLst>
            </p:cNvPr>
            <p:cNvCxnSpPr>
              <a:cxnSpLocks/>
              <a:endCxn id="747" idx="6"/>
            </p:cNvCxnSpPr>
            <p:nvPr/>
          </p:nvCxnSpPr>
          <p:spPr>
            <a:xfrm>
              <a:off x="2289655" y="4377513"/>
              <a:ext cx="6143189" cy="379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BDF4C13-18CB-504E-BE4B-29EEBD7EED1B}"/>
                </a:ext>
              </a:extLst>
            </p:cNvPr>
            <p:cNvCxnSpPr>
              <a:cxnSpLocks/>
              <a:endCxn id="748" idx="6"/>
            </p:cNvCxnSpPr>
            <p:nvPr/>
          </p:nvCxnSpPr>
          <p:spPr>
            <a:xfrm flipV="1">
              <a:off x="2297582" y="4791632"/>
              <a:ext cx="6130494" cy="637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8E3FBAC-AC64-3A41-A539-0D0F15057568}"/>
                </a:ext>
              </a:extLst>
            </p:cNvPr>
            <p:cNvCxnSpPr>
              <a:cxnSpLocks/>
              <a:endCxn id="749" idx="6"/>
            </p:cNvCxnSpPr>
            <p:nvPr/>
          </p:nvCxnSpPr>
          <p:spPr>
            <a:xfrm>
              <a:off x="2293828" y="5204799"/>
              <a:ext cx="6137075" cy="957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6AADAFA-CA61-8242-B9AB-E48D746DFAD1}"/>
                </a:ext>
              </a:extLst>
            </p:cNvPr>
            <p:cNvCxnSpPr>
              <a:cxnSpLocks/>
              <a:endCxn id="750" idx="6"/>
            </p:cNvCxnSpPr>
            <p:nvPr/>
          </p:nvCxnSpPr>
          <p:spPr>
            <a:xfrm flipV="1">
              <a:off x="2270869" y="5654926"/>
              <a:ext cx="6162135" cy="161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BF77B1E4-4B91-A64F-8F1F-83BA356D5176}"/>
                </a:ext>
              </a:extLst>
            </p:cNvPr>
            <p:cNvCxnSpPr>
              <a:cxnSpLocks/>
              <a:endCxn id="752" idx="6"/>
            </p:cNvCxnSpPr>
            <p:nvPr/>
          </p:nvCxnSpPr>
          <p:spPr>
            <a:xfrm>
              <a:off x="2270869" y="1278119"/>
              <a:ext cx="6154213" cy="1024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BE1142BD-43B4-2E46-9067-34FB58801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1260" y="1711098"/>
              <a:ext cx="6157040" cy="114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863073C-1427-6449-929B-ADB4B1660496}"/>
                </a:ext>
              </a:extLst>
            </p:cNvPr>
            <p:cNvCxnSpPr>
              <a:cxnSpLocks/>
              <a:endCxn id="754" idx="6"/>
            </p:cNvCxnSpPr>
            <p:nvPr/>
          </p:nvCxnSpPr>
          <p:spPr>
            <a:xfrm flipV="1">
              <a:off x="2289655" y="2151654"/>
              <a:ext cx="6140355" cy="161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88DAF675-5FA9-6645-8B3D-EA28FC65824D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20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F30A9E6B-F105-F84D-83B9-481FAA0E70CD}"/>
                </a:ext>
              </a:extLst>
            </p:cNvPr>
            <p:cNvCxnSpPr>
              <a:cxnSpLocks/>
            </p:cNvCxnSpPr>
            <p:nvPr/>
          </p:nvCxnSpPr>
          <p:spPr>
            <a:xfrm>
              <a:off x="2924447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C538907D-40AA-9946-A295-C46D09371AA0}"/>
                </a:ext>
              </a:extLst>
            </p:cNvPr>
            <p:cNvCxnSpPr>
              <a:cxnSpLocks/>
            </p:cNvCxnSpPr>
            <p:nvPr/>
          </p:nvCxnSpPr>
          <p:spPr>
            <a:xfrm>
              <a:off x="3385602" y="104331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AA17C1C4-3DA9-8C42-B34B-CA960A1735D8}"/>
                </a:ext>
              </a:extLst>
            </p:cNvPr>
            <p:cNvCxnSpPr>
              <a:cxnSpLocks/>
            </p:cNvCxnSpPr>
            <p:nvPr/>
          </p:nvCxnSpPr>
          <p:spPr>
            <a:xfrm>
              <a:off x="3827013" y="1049233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B4B2BE1-389D-3B44-B51A-8B95F672A6B5}"/>
                </a:ext>
              </a:extLst>
            </p:cNvPr>
            <p:cNvCxnSpPr>
              <a:cxnSpLocks/>
            </p:cNvCxnSpPr>
            <p:nvPr/>
          </p:nvCxnSpPr>
          <p:spPr>
            <a:xfrm>
              <a:off x="4250840" y="1041829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BF133BC-F66E-4249-85FF-94D18D27192E}"/>
                </a:ext>
              </a:extLst>
            </p:cNvPr>
            <p:cNvCxnSpPr>
              <a:cxnSpLocks/>
            </p:cNvCxnSpPr>
            <p:nvPr/>
          </p:nvCxnSpPr>
          <p:spPr>
            <a:xfrm>
              <a:off x="4711995" y="1040348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426F72F-FF11-0F45-8E4E-3AFFF9FF15D6}"/>
                </a:ext>
              </a:extLst>
            </p:cNvPr>
            <p:cNvCxnSpPr>
              <a:cxnSpLocks/>
            </p:cNvCxnSpPr>
            <p:nvPr/>
          </p:nvCxnSpPr>
          <p:spPr>
            <a:xfrm>
              <a:off x="5163702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4DFCB31-B3D5-174E-98D5-2D96B4818E44}"/>
                </a:ext>
              </a:extLst>
            </p:cNvPr>
            <p:cNvCxnSpPr>
              <a:cxnSpLocks/>
            </p:cNvCxnSpPr>
            <p:nvPr/>
          </p:nvCxnSpPr>
          <p:spPr>
            <a:xfrm>
              <a:off x="5587529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2377CD14-BDAA-D745-B853-5DD1A232F3FF}"/>
                </a:ext>
              </a:extLst>
            </p:cNvPr>
            <p:cNvCxnSpPr>
              <a:cxnSpLocks/>
            </p:cNvCxnSpPr>
            <p:nvPr/>
          </p:nvCxnSpPr>
          <p:spPr>
            <a:xfrm>
              <a:off x="6048684" y="1034997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8814F3F4-757A-AC46-B02B-1EAC98FE6927}"/>
                </a:ext>
              </a:extLst>
            </p:cNvPr>
            <p:cNvCxnSpPr>
              <a:cxnSpLocks/>
            </p:cNvCxnSpPr>
            <p:nvPr/>
          </p:nvCxnSpPr>
          <p:spPr>
            <a:xfrm>
              <a:off x="6490095" y="1040920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0EF54B7-9241-BC46-B4A6-B4312BB80D93}"/>
                </a:ext>
              </a:extLst>
            </p:cNvPr>
            <p:cNvCxnSpPr>
              <a:cxnSpLocks/>
            </p:cNvCxnSpPr>
            <p:nvPr/>
          </p:nvCxnSpPr>
          <p:spPr>
            <a:xfrm>
              <a:off x="6913922" y="1033516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762A584-D5BD-774F-9868-2CAC7964B23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077" y="1032035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B643BCE9-A073-F044-B144-F52844BC44BB}"/>
                </a:ext>
              </a:extLst>
            </p:cNvPr>
            <p:cNvCxnSpPr>
              <a:cxnSpLocks/>
            </p:cNvCxnSpPr>
            <p:nvPr/>
          </p:nvCxnSpPr>
          <p:spPr>
            <a:xfrm>
              <a:off x="7833293" y="1038413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7EFDF1A6-238C-1C42-BE84-C22825877775}"/>
                </a:ext>
              </a:extLst>
            </p:cNvPr>
            <p:cNvCxnSpPr>
              <a:cxnSpLocks/>
            </p:cNvCxnSpPr>
            <p:nvPr/>
          </p:nvCxnSpPr>
          <p:spPr>
            <a:xfrm>
              <a:off x="8294448" y="1036932"/>
              <a:ext cx="0" cy="49468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2" name="Straight Connector 801">
            <a:extLst>
              <a:ext uri="{FF2B5EF4-FFF2-40B4-BE49-F238E27FC236}">
                <a16:creationId xmlns:a16="http://schemas.microsoft.com/office/drawing/2014/main" id="{9F2FAC34-EBC3-5948-8145-F41FC0929BC7}"/>
              </a:ext>
            </a:extLst>
          </p:cNvPr>
          <p:cNvCxnSpPr>
            <a:cxnSpLocks/>
          </p:cNvCxnSpPr>
          <p:nvPr/>
        </p:nvCxnSpPr>
        <p:spPr>
          <a:xfrm>
            <a:off x="2643657" y="5211725"/>
            <a:ext cx="6137075" cy="957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228689EC-A2A9-2F49-B7C6-1D5D13909D2C}"/>
              </a:ext>
            </a:extLst>
          </p:cNvPr>
          <p:cNvGrpSpPr/>
          <p:nvPr/>
        </p:nvGrpSpPr>
        <p:grpSpPr>
          <a:xfrm>
            <a:off x="2707599" y="4239655"/>
            <a:ext cx="6068148" cy="290713"/>
            <a:chOff x="2707599" y="4239655"/>
            <a:chExt cx="6068148" cy="290713"/>
          </a:xfrm>
        </p:grpSpPr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89592A12-6CA5-C14F-9BA6-8D8A73A42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599" y="425093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BB6F4668-849B-5640-95EB-966F142E3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426" y="425093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C777B87E-E62D-4F43-BDE2-FECB49ECE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2581" y="425093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DDCAFBDE-481E-4C4F-910E-8A2B78C41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3992" y="4256853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B8167C54-BDB8-DD4A-9E59-237EB650B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7819" y="424944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218B604A-25A9-C846-8459-3A6EE2DA6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8974" y="4247968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F8C6FD88-DEB5-F747-9F58-C1086C755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0681" y="424261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5769B458-87AB-D340-8355-840B7ED61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508" y="424261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617DA286-B6CB-5A40-A6CE-0EE42B0F1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5663" y="424261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F66A1201-3BE1-8641-8083-9A43A4462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7074" y="4248540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6807B71B-D6ED-5B4B-BD2D-D4F5743E4C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0901" y="424113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D13B7F1F-579F-2549-A61E-F1F254917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056" y="4239655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76055228-ED3F-D44D-8311-194BED50F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272" y="4246033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1311DBF7-F604-524A-AAD0-208A55C6D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1427" y="4244552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0</a:t>
              </a:r>
            </a:p>
          </p:txBody>
        </p:sp>
      </p:grpSp>
      <p:cxnSp>
        <p:nvCxnSpPr>
          <p:cNvPr id="801" name="Straight Connector 800">
            <a:extLst>
              <a:ext uri="{FF2B5EF4-FFF2-40B4-BE49-F238E27FC236}">
                <a16:creationId xmlns:a16="http://schemas.microsoft.com/office/drawing/2014/main" id="{7A6A1BD8-11F1-A347-98C1-6094010D57D5}"/>
              </a:ext>
            </a:extLst>
          </p:cNvPr>
          <p:cNvCxnSpPr>
            <a:cxnSpLocks/>
          </p:cNvCxnSpPr>
          <p:nvPr/>
        </p:nvCxnSpPr>
        <p:spPr>
          <a:xfrm flipV="1">
            <a:off x="2647411" y="4788167"/>
            <a:ext cx="6130494" cy="63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88BFDB19-4156-D547-8F84-BC66DDEE76D8}"/>
              </a:ext>
            </a:extLst>
          </p:cNvPr>
          <p:cNvGrpSpPr/>
          <p:nvPr/>
        </p:nvGrpSpPr>
        <p:grpSpPr>
          <a:xfrm>
            <a:off x="2702831" y="4649977"/>
            <a:ext cx="6068148" cy="290713"/>
            <a:chOff x="2359928" y="4649977"/>
            <a:chExt cx="6068148" cy="290713"/>
          </a:xfrm>
        </p:grpSpPr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A9BF9E9C-F624-AD47-96F3-12736096F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3755" y="466125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4F6B9193-D5E5-F04D-B857-0E0DE1A6D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910" y="466125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8BDFFEAA-0451-B342-A7AC-DEF50BAC4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6321" y="4667175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EA95A6D5-7FD0-1440-BA8F-43F0CE560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0148" y="4659771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728AE894-8541-0D4B-BE99-33C8B96A8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303" y="4658290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7D5CF6EE-A550-9644-B056-D8BBD4DAF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3010" y="465293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6F65ED7C-D93B-DD47-8E7F-646B757258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6837" y="465293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139CB575-D0CC-5E48-9092-77257AEE5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7992" y="465293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25BB41F4-174A-4442-9E4C-D1A71AF0E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9403" y="465886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3952AAA6-85ED-1241-8C28-12A7B1F1F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3230" y="4651458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F1996AF1-5D11-7B43-90E6-F2D3ADBFB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385" y="4649977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6BB19FB7-248F-2F40-9741-2E3D10069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2601" y="4656355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D094767B-2D91-3F44-AD53-FB831FD22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3756" y="4654874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925FB04E-3C6A-FA41-9BA8-B7C7AF286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9928" y="466125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11AFD0B6-1CBF-A047-BEED-D88881E1EFA9}"/>
              </a:ext>
            </a:extLst>
          </p:cNvPr>
          <p:cNvGrpSpPr/>
          <p:nvPr/>
        </p:nvGrpSpPr>
        <p:grpSpPr>
          <a:xfrm>
            <a:off x="2705658" y="5072715"/>
            <a:ext cx="6068148" cy="290713"/>
            <a:chOff x="2362755" y="5072715"/>
            <a:chExt cx="6068148" cy="290713"/>
          </a:xfrm>
        </p:grpSpPr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A5D97201-3B7A-A441-A787-D412F7C11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2755" y="5083990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3AE394A-BC5F-E541-9C08-5A0659B9C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582" y="5083990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030E0EA6-2DA6-5A40-923E-019C4C633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7737" y="5083990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B4A790EE-DCDC-4E4C-9AC8-9855A33B3A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9148" y="5089913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3B5B788D-0CF6-DD4B-BBC1-135DBA103E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2975" y="508250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75359113-2133-A543-AB29-9D914C84F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4130" y="5081028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DE0A8E4D-23EC-5543-B655-7D6A309B7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5837" y="5075677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A0CE2461-4A93-EA4C-930B-FBC37CC77A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9664" y="5075677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B4A13C94-9212-504E-9DF5-F5944ED57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0819" y="5075677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70125418-12B0-5541-A9EB-87A7FDCFB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2230" y="5081600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639454D4-89D0-9D43-92A2-0C1F737EA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6057" y="5074196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E2A88789-F749-A348-8E87-556736466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7212" y="5072715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3539D68A-A359-8045-A32B-E9541263E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5428" y="5079093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596F4105-57AD-C246-BEF4-36A80D5CF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6583" y="507761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03" name="Straight Connector 802">
            <a:extLst>
              <a:ext uri="{FF2B5EF4-FFF2-40B4-BE49-F238E27FC236}">
                <a16:creationId xmlns:a16="http://schemas.microsoft.com/office/drawing/2014/main" id="{90E0E816-B5EC-534B-833B-843D96FDC5C6}"/>
              </a:ext>
            </a:extLst>
          </p:cNvPr>
          <p:cNvCxnSpPr>
            <a:cxnSpLocks/>
          </p:cNvCxnSpPr>
          <p:nvPr/>
        </p:nvCxnSpPr>
        <p:spPr>
          <a:xfrm flipV="1">
            <a:off x="2612080" y="5650382"/>
            <a:ext cx="6162135" cy="161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3" name="Group 772">
            <a:extLst>
              <a:ext uri="{FF2B5EF4-FFF2-40B4-BE49-F238E27FC236}">
                <a16:creationId xmlns:a16="http://schemas.microsoft.com/office/drawing/2014/main" id="{7722769B-676E-6249-B7EB-F2C320190E7A}"/>
              </a:ext>
            </a:extLst>
          </p:cNvPr>
          <p:cNvGrpSpPr/>
          <p:nvPr/>
        </p:nvGrpSpPr>
        <p:grpSpPr>
          <a:xfrm>
            <a:off x="2707759" y="5513271"/>
            <a:ext cx="6068148" cy="290713"/>
            <a:chOff x="2364856" y="5513271"/>
            <a:chExt cx="6068148" cy="290713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49970B78-8B46-6E44-9DF9-E17EBC7F49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4856" y="5524546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4E3386B6-C429-384A-8E04-8BB0BF948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8683" y="5524546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075F4F22-89A0-764E-969A-330659401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9838" y="5524546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9DC85773-2921-B84B-945F-C63CBD92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1249" y="553046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C5C53FD4-FA94-6E48-88CE-D5895D98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076" y="5523065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9465CA3A-8756-CF4D-B7DE-C57EFE0FA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6231" y="5521584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A1907C69-D58F-0B4A-99B8-59E244FED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7938" y="5516233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1AEA37F6-5DE9-8447-9912-5861F22D5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1765" y="5516233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53DD044A-DFAA-7F42-81DE-0EEBBC881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2920" y="5516233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AD6A8883-F1B3-7B4E-9D3A-F43E706B92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4331" y="5522156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09433761-6BA2-2D41-B78A-A85B5B9E1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8158" y="5514752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0CD2C8C2-E9D2-F846-BDB3-F2AFC01B1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9313" y="5513271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72CA59F7-1133-064E-BDC9-8D25A2AA2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7529" y="5519649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93A1E587-C40B-BD4A-82E9-5EE5ABA63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8684" y="5518168"/>
              <a:ext cx="274320" cy="27351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2675F11E-D0A4-0C4C-8DB8-B7626E7E622E}"/>
              </a:ext>
            </a:extLst>
          </p:cNvPr>
          <p:cNvGrpSpPr/>
          <p:nvPr/>
        </p:nvGrpSpPr>
        <p:grpSpPr>
          <a:xfrm>
            <a:off x="2719763" y="5978919"/>
            <a:ext cx="6033512" cy="247047"/>
            <a:chOff x="2376860" y="5978919"/>
            <a:chExt cx="6033512" cy="247047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3EEE69D9-795C-244F-A062-3C5FA0080ECF}"/>
                </a:ext>
              </a:extLst>
            </p:cNvPr>
            <p:cNvSpPr/>
            <p:nvPr/>
          </p:nvSpPr>
          <p:spPr>
            <a:xfrm>
              <a:off x="2376860" y="5990194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B7D59138-905C-B54A-8B7B-CE370F843BCA}"/>
                </a:ext>
              </a:extLst>
            </p:cNvPr>
            <p:cNvSpPr/>
            <p:nvPr/>
          </p:nvSpPr>
          <p:spPr>
            <a:xfrm>
              <a:off x="2800687" y="5990194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4FBB256C-08B4-CC43-AC0F-2960B5DE7FDA}"/>
                </a:ext>
              </a:extLst>
            </p:cNvPr>
            <p:cNvSpPr/>
            <p:nvPr/>
          </p:nvSpPr>
          <p:spPr>
            <a:xfrm>
              <a:off x="3261842" y="5990194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CB2086EE-F838-5046-A7BF-966458F5A887}"/>
                </a:ext>
              </a:extLst>
            </p:cNvPr>
            <p:cNvSpPr/>
            <p:nvPr/>
          </p:nvSpPr>
          <p:spPr>
            <a:xfrm>
              <a:off x="3703253" y="5996117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532E0FB9-6BBC-774C-92E6-55D1C92D53B1}"/>
                </a:ext>
              </a:extLst>
            </p:cNvPr>
            <p:cNvSpPr/>
            <p:nvPr/>
          </p:nvSpPr>
          <p:spPr>
            <a:xfrm>
              <a:off x="4127080" y="5988713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80606080-03BA-8D42-B717-66E9B790A2D0}"/>
                </a:ext>
              </a:extLst>
            </p:cNvPr>
            <p:cNvSpPr/>
            <p:nvPr/>
          </p:nvSpPr>
          <p:spPr>
            <a:xfrm>
              <a:off x="4588235" y="5987232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7C524018-E893-AF4F-BB15-2DCAF921BC1D}"/>
                </a:ext>
              </a:extLst>
            </p:cNvPr>
            <p:cNvSpPr/>
            <p:nvPr/>
          </p:nvSpPr>
          <p:spPr>
            <a:xfrm>
              <a:off x="5039942" y="5981881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2C894100-E2F8-E046-A771-49832165C45C}"/>
                </a:ext>
              </a:extLst>
            </p:cNvPr>
            <p:cNvSpPr/>
            <p:nvPr/>
          </p:nvSpPr>
          <p:spPr>
            <a:xfrm>
              <a:off x="5463769" y="5981881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50B38B7E-1B48-1D4C-AF68-89366AEF30B3}"/>
                </a:ext>
              </a:extLst>
            </p:cNvPr>
            <p:cNvSpPr/>
            <p:nvPr/>
          </p:nvSpPr>
          <p:spPr>
            <a:xfrm>
              <a:off x="5924924" y="5981881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69662EB4-CC95-DD44-BF26-54BB81331164}"/>
                </a:ext>
              </a:extLst>
            </p:cNvPr>
            <p:cNvSpPr/>
            <p:nvPr/>
          </p:nvSpPr>
          <p:spPr>
            <a:xfrm>
              <a:off x="6366335" y="5987804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6553E4AF-5E66-B24D-AFBB-AAF400F1144E}"/>
                </a:ext>
              </a:extLst>
            </p:cNvPr>
            <p:cNvSpPr/>
            <p:nvPr/>
          </p:nvSpPr>
          <p:spPr>
            <a:xfrm>
              <a:off x="6790162" y="5980400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2BFE1D17-9BD6-3247-8F1F-09E2692160C9}"/>
                </a:ext>
              </a:extLst>
            </p:cNvPr>
            <p:cNvSpPr/>
            <p:nvPr/>
          </p:nvSpPr>
          <p:spPr>
            <a:xfrm>
              <a:off x="7251317" y="5978919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" name="Rectangle 736">
              <a:extLst>
                <a:ext uri="{FF2B5EF4-FFF2-40B4-BE49-F238E27FC236}">
                  <a16:creationId xmlns:a16="http://schemas.microsoft.com/office/drawing/2014/main" id="{3A0D1317-5784-8B4F-BB04-C3D2EE74B6F5}"/>
                </a:ext>
              </a:extLst>
            </p:cNvPr>
            <p:cNvSpPr/>
            <p:nvPr/>
          </p:nvSpPr>
          <p:spPr>
            <a:xfrm>
              <a:off x="7709533" y="5985297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CA3BCD08-DE8D-2F44-B7E0-83FCE3BA490D}"/>
                </a:ext>
              </a:extLst>
            </p:cNvPr>
            <p:cNvSpPr/>
            <p:nvPr/>
          </p:nvSpPr>
          <p:spPr>
            <a:xfrm>
              <a:off x="8170688" y="5983816"/>
              <a:ext cx="239684" cy="229849"/>
            </a:xfrm>
            <a:prstGeom prst="rect">
              <a:avLst/>
            </a:prstGeom>
            <a:solidFill>
              <a:srgbClr val="EEDD8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B89678DD-1B80-CA4E-AF24-6B2C6B56B89A}"/>
              </a:ext>
            </a:extLst>
          </p:cNvPr>
          <p:cNvGrpSpPr/>
          <p:nvPr/>
        </p:nvGrpSpPr>
        <p:grpSpPr>
          <a:xfrm>
            <a:off x="2699837" y="1146705"/>
            <a:ext cx="6068148" cy="290713"/>
            <a:chOff x="2699837" y="1146705"/>
            <a:chExt cx="6068148" cy="290713"/>
          </a:xfrm>
        </p:grpSpPr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842F2F4F-D090-8046-A4E0-83FBD41FF7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9837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81B6619F-4725-754A-95CA-F0AE15165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3664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B0783D19-6663-9844-933D-13542C07C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4819" y="11579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EE263AFE-B543-0043-AF78-B5FF2BB60D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6230" y="116390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BA502E77-936C-ED47-9031-6740B580D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057" y="115649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62374133-5425-A140-90AE-F49C7BFC2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1212" y="11550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AC289019-3C1B-F647-85BD-E19D2816A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2919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B14923F4-D188-D043-BE92-328946978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6746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DBBCA886-DA6B-1C41-A604-DF57C8566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901" y="114966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9D239CB0-307C-D44D-A732-FED4968D0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9312" y="115559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969EC865-505C-B847-8FAC-AC98EB152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3139" y="114818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81500CDA-8A9A-8D4F-A296-5AC737B8F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4294" y="11467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45D0DD5F-9D3E-FF41-A09A-C64AFCB60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2510" y="115308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6BCBD0FC-4F0C-FE4A-88A5-887924FD7E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3665" y="115160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E8F7E4C0-D32E-3B4A-89A5-515DB5F8D12F}"/>
              </a:ext>
            </a:extLst>
          </p:cNvPr>
          <p:cNvGrpSpPr/>
          <p:nvPr/>
        </p:nvGrpSpPr>
        <p:grpSpPr>
          <a:xfrm>
            <a:off x="2702664" y="1569443"/>
            <a:ext cx="6068148" cy="290713"/>
            <a:chOff x="2702664" y="1569443"/>
            <a:chExt cx="6068148" cy="290713"/>
          </a:xfrm>
        </p:grpSpPr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26CC315-BF55-A04E-8729-A8304C8ADE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664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AF9A57B2-B2DC-B94F-B5B2-6B2DD22FA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6491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AAD6431D-C0AB-4645-857E-832AB241E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7646" y="158071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D36DE549-E60B-6147-8528-C175ED3710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057" y="158664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917F0774-7B8A-7940-B652-A4098EE08E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2884" y="157923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CC7F8800-F138-D446-AB18-2DC0D95C3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4039" y="157775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C8A935C2-37DE-D14D-A939-A1F34CBF8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5746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929A7192-8288-7744-8901-6BAE434DC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9573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4FBD186E-D5FD-8D43-AD61-1A5C89D106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0728" y="157240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E1E5DB25-CBDC-9D43-985A-39635DEE52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39" y="157832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34ECB686-F50B-6B4A-A1D8-F140B8663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966" y="157092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044AC2C8-D801-5D47-90E6-F13064F3F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7121" y="156944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E541A386-E855-E745-8FAE-561ACD3E72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5337" y="157582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9131530F-172D-3042-A9CD-F072F71BB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492" y="15743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A3A269D0-D27C-A248-AB46-E8F081A8C43B}"/>
              </a:ext>
            </a:extLst>
          </p:cNvPr>
          <p:cNvGrpSpPr/>
          <p:nvPr/>
        </p:nvGrpSpPr>
        <p:grpSpPr>
          <a:xfrm>
            <a:off x="2704765" y="2009999"/>
            <a:ext cx="6068148" cy="290713"/>
            <a:chOff x="2704765" y="2009999"/>
            <a:chExt cx="6068148" cy="290713"/>
          </a:xfrm>
        </p:grpSpPr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AC054E0-9A7B-E343-8F91-EE9EA41C3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4765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E9969A4A-E1E8-2C49-B7A8-1A8C81820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8592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32DBDB01-61C7-DE4B-B5CA-4330B0879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9747" y="202127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71585DA3-935D-464B-AD76-F3C4A5A168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1158" y="202719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2D98D9E2-A9CD-314E-AA3E-BF77F5A8C0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4985" y="201979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F0FD4058-DC6F-1942-BFD0-E385A5E75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6140" y="201831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287BE729-3273-8E41-AE48-C60300C36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7847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8A25FAFD-69FD-3C42-84BA-F6C1C19FA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1674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F33F2953-F66A-8A4B-8778-919F14405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2829" y="201296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19E5E8DC-3553-A642-9F9A-8FF857BA8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4240" y="201888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B43FBBF7-1B15-AB4E-B4F5-AE418B114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8067" y="201148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CF08BAB2-8289-F042-B9CE-4E871F150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9222" y="200999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E8FBFF5-1710-834B-9A62-F16402019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7438" y="201637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FB607B6E-6B3B-7549-BE37-B7567F67C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8593" y="201489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51FF2E83-001C-1549-B579-D578FB19A90F}"/>
              </a:ext>
            </a:extLst>
          </p:cNvPr>
          <p:cNvGrpSpPr/>
          <p:nvPr/>
        </p:nvGrpSpPr>
        <p:grpSpPr>
          <a:xfrm>
            <a:off x="2705817" y="3308538"/>
            <a:ext cx="6068148" cy="290713"/>
            <a:chOff x="2705817" y="3308538"/>
            <a:chExt cx="6068148" cy="29071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94B7227-728C-7047-838B-A1C715886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5817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65F14E96-6952-B94A-AD23-1299A77DF7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9644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7EA52178-C900-DA4E-AD7E-03A7CD3B4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799" y="33198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12ABBA74-AD4A-4441-A5B6-28B835D28B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2210" y="332573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C6C131F-A0EC-0A4B-AC47-B06A72CDA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037" y="331833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9FB2570B-8EE3-3D40-90E5-76D17FD6D2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7192" y="331685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AC688B1C-24F2-4C47-98BD-4C397CDB4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8899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1E7349DE-B16C-B549-B05E-8FCCEE2855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2726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4CFE9F36-B534-6A40-9490-CCEADC6D3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3881" y="33115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517D55FD-7E44-D249-A33B-FE8CC4288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5292" y="331742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1AB8164E-309F-FB42-855D-DB699BFF5A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9119" y="331001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BE411B19-E262-0344-95A6-A6D9C5E9D2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0274" y="330853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4A746D1E-4DC0-3B42-9884-90F33B6DA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8490" y="331491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EDC5692B-6303-9B46-843A-AC4251047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9645" y="331343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0" name="Group 779">
            <a:extLst>
              <a:ext uri="{FF2B5EF4-FFF2-40B4-BE49-F238E27FC236}">
                <a16:creationId xmlns:a16="http://schemas.microsoft.com/office/drawing/2014/main" id="{70368F55-2656-CB4A-B95B-FB2582088204}"/>
              </a:ext>
            </a:extLst>
          </p:cNvPr>
          <p:cNvGrpSpPr/>
          <p:nvPr/>
        </p:nvGrpSpPr>
        <p:grpSpPr>
          <a:xfrm>
            <a:off x="2707918" y="3749094"/>
            <a:ext cx="6068148" cy="290713"/>
            <a:chOff x="2707918" y="3749094"/>
            <a:chExt cx="6068148" cy="29071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EB01E54-2C5F-7047-AD8D-69D276826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918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D9DA8BE-D315-6C47-857D-2AFC1D384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45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CA4D5F3B-7986-FB41-BCCE-D9E8B2118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2900" y="376036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ADFA786-DECC-1C44-88FB-8729B343A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4311" y="3766292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5C62F16C-64BE-274D-AE42-F47DC497D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8138" y="3758888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F0F3646C-06E9-CB41-8C1D-E5EB05B57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9293" y="3757407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60D702FC-B85F-B445-BF88-512CE4B3E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1000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3479F945-A612-4A4B-B2CA-7867CD65D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827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43B45A1F-32A4-8040-A5ED-6F912D6BE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5982" y="3752056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64C75C3B-86B0-D449-B237-CB29DC24A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7393" y="3757979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CE22DDDD-5151-0A46-ACBA-D66D718AC6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1220" y="3750575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AB24A1F3-DC53-C445-884E-C189769A6C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375" y="3749094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65020A96-AC0A-1843-9F8F-8A62BAA5E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591" y="3755472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99EC56D1-75CF-0044-B28A-B61ACD0B2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1746" y="3753991"/>
              <a:ext cx="274320" cy="27351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782" name="Group 781">
            <a:extLst>
              <a:ext uri="{FF2B5EF4-FFF2-40B4-BE49-F238E27FC236}">
                <a16:creationId xmlns:a16="http://schemas.microsoft.com/office/drawing/2014/main" id="{3BAC18F7-1F82-DF46-B43C-DB4A72171814}"/>
              </a:ext>
            </a:extLst>
          </p:cNvPr>
          <p:cNvGrpSpPr/>
          <p:nvPr/>
        </p:nvGrpSpPr>
        <p:grpSpPr>
          <a:xfrm>
            <a:off x="2702990" y="2885800"/>
            <a:ext cx="6068148" cy="290713"/>
            <a:chOff x="2702990" y="2885800"/>
            <a:chExt cx="6068148" cy="29071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06D5432-6872-0545-A453-F6C3C210C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990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77A9F687-BB91-FE46-A70F-A6E325D563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6817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DD550EB8-95A0-CB4E-B821-F0E778194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7972" y="28970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1E6FE160-5F36-B545-B430-194B84C6D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383" y="290299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7F674422-3586-844D-98AC-D4FD5B4FF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3210" y="2895594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6F78F9E0-0615-5741-AEB6-04BA3A4D1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4365" y="289411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C55A065B-D906-8647-9E2E-E051A309CB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6072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92010878-2ADE-0944-BB80-B331C6AD0A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9899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73E32687-D7A0-4145-81A7-5A30ED650A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1054" y="288876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0D29651B-DA89-A040-97F2-9D0701CC3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465" y="289468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6CCEB5F6-011F-6C4B-9574-C90FE2B2D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6292" y="288728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73B8C557-BCD4-5642-80ED-D62458E39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7447" y="288580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06F59269-BCE5-2F4B-87E3-B6C4DE6C1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5663" y="289217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713445D7-9BFB-5444-A0B7-8630AA452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818" y="2890697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071489F0-AD40-5C40-B050-8C6D8A4FABB2}"/>
              </a:ext>
            </a:extLst>
          </p:cNvPr>
          <p:cNvGrpSpPr/>
          <p:nvPr/>
        </p:nvGrpSpPr>
        <p:grpSpPr>
          <a:xfrm>
            <a:off x="2707758" y="2475478"/>
            <a:ext cx="6068148" cy="290713"/>
            <a:chOff x="2707758" y="2475478"/>
            <a:chExt cx="6068148" cy="290713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2F9A2F3-02E7-8146-A233-9F47F9C23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758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2FCEC071-9021-9B47-A01A-96B46E05B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585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3F6BE27F-7833-E444-A50B-EA8D2BCB3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2740" y="248675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0020F7D-39AB-B347-9C70-2A133B00B1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4151" y="249267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4CE88E8E-D2D2-FD43-9F61-C702180A2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7978" y="2485272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C1000C0D-1424-3C47-B83C-A5A41F499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9133" y="2483791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E63B4F98-B607-6449-8CF0-E62C93D82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0840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981F95F8-4B3D-C84F-A095-258BFBFAE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667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A9A2FC4B-A019-9644-BB82-21AFB3575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55822" y="2478440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CCAE1C5B-6EA2-6649-819E-1730F8A8D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7233" y="2484363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186B450D-D159-004C-ACAA-2C7EDDE3B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1060" y="2476959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57E6C423-9DDF-1945-B779-87FE6D308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82215" y="2475478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1BFB5B20-22C6-3A43-B7E6-8CE128DE4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0431" y="2481856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43BAAEF7-5BAC-F146-BFA0-90E74D88A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1586" y="2480375"/>
              <a:ext cx="274320" cy="273515"/>
            </a:xfrm>
            <a:prstGeom prst="ellipse">
              <a:avLst/>
            </a:prstGeom>
            <a:solidFill>
              <a:srgbClr val="8DBAE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97" name="Rounded Rectangle 796">
            <a:extLst>
              <a:ext uri="{FF2B5EF4-FFF2-40B4-BE49-F238E27FC236}">
                <a16:creationId xmlns:a16="http://schemas.microsoft.com/office/drawing/2014/main" id="{2EABC65F-D064-484E-8B5B-9C1874B71AF9}"/>
              </a:ext>
            </a:extLst>
          </p:cNvPr>
          <p:cNvSpPr/>
          <p:nvPr/>
        </p:nvSpPr>
        <p:spPr>
          <a:xfrm>
            <a:off x="1963882" y="1113034"/>
            <a:ext cx="670672" cy="34059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Regular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row decoder</a:t>
            </a:r>
          </a:p>
        </p:txBody>
      </p:sp>
      <p:sp>
        <p:nvSpPr>
          <p:cNvPr id="799" name="Rounded Rectangle 798">
            <a:extLst>
              <a:ext uri="{FF2B5EF4-FFF2-40B4-BE49-F238E27FC236}">
                <a16:creationId xmlns:a16="http://schemas.microsoft.com/office/drawing/2014/main" id="{4AA2F6F7-F6B0-CD47-850A-E3A633047D15}"/>
              </a:ext>
            </a:extLst>
          </p:cNvPr>
          <p:cNvSpPr/>
          <p:nvPr/>
        </p:nvSpPr>
        <p:spPr>
          <a:xfrm>
            <a:off x="1974273" y="4581342"/>
            <a:ext cx="670672" cy="14569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Compute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</a:rPr>
              <a:t>row decoder</a:t>
            </a:r>
          </a:p>
        </p:txBody>
      </p:sp>
      <p:sp>
        <p:nvSpPr>
          <p:cNvPr id="805" name="Right Arrow 804">
            <a:extLst>
              <a:ext uri="{FF2B5EF4-FFF2-40B4-BE49-F238E27FC236}">
                <a16:creationId xmlns:a16="http://schemas.microsoft.com/office/drawing/2014/main" id="{F7871BF7-0BB7-2342-91C0-B54B7CBB5CB9}"/>
              </a:ext>
            </a:extLst>
          </p:cNvPr>
          <p:cNvSpPr/>
          <p:nvPr/>
        </p:nvSpPr>
        <p:spPr>
          <a:xfrm>
            <a:off x="555561" y="5013736"/>
            <a:ext cx="1390185" cy="5846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Address A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44603F2-D1A6-BA47-A745-907DE35D4E15}"/>
              </a:ext>
            </a:extLst>
          </p:cNvPr>
          <p:cNvSpPr/>
          <p:nvPr/>
        </p:nvSpPr>
        <p:spPr>
          <a:xfrm>
            <a:off x="4349612" y="6187733"/>
            <a:ext cx="2771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cs typeface="Arial" panose="020B0604020202020204" pitchFamily="34" charset="0"/>
              </a:rPr>
              <a:t>DRAM subarray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74E2853-6B02-D04B-8218-BDD4CC095376}"/>
              </a:ext>
            </a:extLst>
          </p:cNvPr>
          <p:cNvGrpSpPr/>
          <p:nvPr/>
        </p:nvGrpSpPr>
        <p:grpSpPr>
          <a:xfrm>
            <a:off x="2712584" y="4649188"/>
            <a:ext cx="6068148" cy="290713"/>
            <a:chOff x="2359928" y="4649977"/>
            <a:chExt cx="6068148" cy="290713"/>
          </a:xfrm>
          <a:solidFill>
            <a:srgbClr val="C00000"/>
          </a:solidFill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2D4DE5F-C544-6D49-9902-115B45E44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3755" y="466125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AED370C2-301E-384B-9A30-5B980EAA9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4910" y="466125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73AB895C-B1C0-6A45-9D87-20374DD76A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6321" y="4667175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2AF0F000-AE19-6547-B19F-CC5535C0D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0148" y="4659771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2043200F-B9C8-D842-A176-65B330011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303" y="4658290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4903F71-5887-F440-9604-0D46F79063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3010" y="465293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437BF446-134C-FF4F-80F3-F4722712C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6837" y="465293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42F769C5-2C19-B94B-A8CF-78373913C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7992" y="465293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3CB8F75-27E3-F741-A9BC-C277C012E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9403" y="465886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75E9B470-ECDE-1C40-9DB9-059FAD342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3230" y="4651458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7E1F252-0BC2-C348-A0B4-5E2A2C9E1B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385" y="4649977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9C41E22-B8C6-3947-A662-B723AF50F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2601" y="4656355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81D8202C-142D-7843-A824-642186AF2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3756" y="4654874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B714DBB3-7222-EF47-B86B-B00395DED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9928" y="466125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418C8CF-E636-F044-B132-816073529730}"/>
              </a:ext>
            </a:extLst>
          </p:cNvPr>
          <p:cNvGrpSpPr/>
          <p:nvPr/>
        </p:nvGrpSpPr>
        <p:grpSpPr>
          <a:xfrm>
            <a:off x="2715411" y="5071926"/>
            <a:ext cx="6068148" cy="290713"/>
            <a:chOff x="2362755" y="5072715"/>
            <a:chExt cx="6068148" cy="290713"/>
          </a:xfrm>
          <a:solidFill>
            <a:srgbClr val="C00000"/>
          </a:solidFill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BB5BE5A7-4D09-BF41-AF7C-3BB61F1C92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2755" y="5083990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2E243BC5-DAE9-8646-A2A5-9A2E21EC3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582" y="5083990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318C089D-D8B7-4343-955A-D78F234A0E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7737" y="5083990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EE419EA-16D9-3E40-8E99-B28FE942B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9148" y="5089913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7920137D-F424-2F4F-9AEC-7E4E96BC9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2975" y="508250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27E363F3-BF17-164F-BBB9-D2CDDE33E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4130" y="5081028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CF259AE-BFC6-1E4C-8BBC-7D95D7AA9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5837" y="5075677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E82D49E-6191-D943-B936-2872E04991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9664" y="5075677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87654D18-ADF8-9E4C-89DF-61F60D7F97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0819" y="5075677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6EC564E-96B6-D04A-A7D6-7D5BF1EFB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2230" y="5081600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44665A73-9135-664A-AEEB-27ACD6D3A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6057" y="5074196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C23529A9-A95A-7842-8D2B-80130BBE10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7212" y="5072715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CE16A8D-F3FA-8042-B40C-B2474C2AB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5428" y="5079093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1329F3AB-91F5-D441-B312-F3E80C7B6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6583" y="507761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D9F82AA-DCBC-4249-8B1F-E2E2A172C0F2}"/>
              </a:ext>
            </a:extLst>
          </p:cNvPr>
          <p:cNvGrpSpPr/>
          <p:nvPr/>
        </p:nvGrpSpPr>
        <p:grpSpPr>
          <a:xfrm>
            <a:off x="2717512" y="5512482"/>
            <a:ext cx="6068148" cy="290713"/>
            <a:chOff x="2364856" y="5513271"/>
            <a:chExt cx="6068148" cy="290713"/>
          </a:xfrm>
          <a:solidFill>
            <a:srgbClr val="C00000"/>
          </a:solidFill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4C7F17C3-162D-F04C-B866-FFAFEDF4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4856" y="5524546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1210EBE7-4739-8D4A-A6A0-199D1E571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8683" y="5524546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D6D1936A-BAA6-B742-8367-AC998DB127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9838" y="5524546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961AE5DD-E8C8-5446-A786-4EFB356DA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1249" y="553046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5734229-E035-DF48-8757-2D4298D3E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5076" y="5523065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00F6DC7D-85F1-914A-9D9D-565F231AB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6231" y="5521584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CDE5E2A9-CBDB-3049-89B7-64ED71F6A0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7938" y="5516233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9941222-D7C9-B141-8EE8-9DE6E1FE45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1765" y="5516233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410D5A62-3C2A-7A49-B604-43ABCDC87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2920" y="5516233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4D8EF91-09BE-7141-8ECA-3C53D8263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4331" y="5522156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BB3C1EF-96D2-D848-AA42-F86D9A38B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8158" y="5514752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96F7C9E-7DE0-4C4C-99A6-B024562F63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9313" y="5513271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99C33E3-FFEB-AD41-AB7E-10276DCF4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7529" y="5519649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87750E3-54B5-8349-9B81-07FB72E17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8684" y="5518168"/>
              <a:ext cx="274320" cy="273515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EA55F-EDB5-4572-871F-2E0DC8831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7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7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7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" grpId="0"/>
      <p:bldP spid="759" grpId="1"/>
      <p:bldP spid="776" grpId="0"/>
      <p:bldP spid="776" grpId="1"/>
      <p:bldP spid="777" grpId="0"/>
      <p:bldP spid="777" grpId="1"/>
      <p:bldP spid="778" grpId="0"/>
      <p:bldP spid="778" grpId="1"/>
      <p:bldP spid="797" grpId="0" animBg="1"/>
      <p:bldP spid="799" grpId="0" animBg="1"/>
      <p:bldP spid="805" grpId="0" animBg="1"/>
      <p:bldP spid="2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E973-379F-0E47-9237-8E81F18B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Goal</a:t>
            </a:r>
            <a:br>
              <a:rPr lang="en-CA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BDE8-46CC-8D47-991F-4D759631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769623"/>
            <a:ext cx="8987622" cy="5763699"/>
          </a:xfrm>
        </p:spPr>
        <p:txBody>
          <a:bodyPr/>
          <a:lstStyle/>
          <a:p>
            <a:pPr lvl="1"/>
            <a:endParaRPr lang="en-US" sz="800" dirty="0"/>
          </a:p>
          <a:p>
            <a:pPr lvl="1"/>
            <a:endParaRPr lang="en-US" sz="800" dirty="0"/>
          </a:p>
          <a:p>
            <a:pPr marL="457200" lvl="1" indent="0">
              <a:buNone/>
            </a:pPr>
            <a:endParaRPr lang="en-US" sz="800" dirty="0"/>
          </a:p>
          <a:p>
            <a:pPr lvl="1"/>
            <a:endParaRPr lang="en-US" sz="800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SIMDRAM: </a:t>
            </a:r>
            <a:r>
              <a:rPr lang="en-US" dirty="0"/>
              <a:t>An end-to-end processing-using-DRAM framework that provides the </a:t>
            </a:r>
            <a:r>
              <a:rPr lang="en-US" dirty="0">
                <a:solidFill>
                  <a:schemeClr val="accent2"/>
                </a:solidFill>
              </a:rPr>
              <a:t>programming interface</a:t>
            </a:r>
            <a:r>
              <a:rPr lang="en-US" dirty="0"/>
              <a:t>, the </a:t>
            </a:r>
            <a:r>
              <a:rPr lang="en-US" dirty="0">
                <a:solidFill>
                  <a:schemeClr val="accent2"/>
                </a:solidFill>
              </a:rPr>
              <a:t>ISA</a:t>
            </a:r>
            <a:r>
              <a:rPr lang="en-US" dirty="0"/>
              <a:t>, and the </a:t>
            </a:r>
            <a:r>
              <a:rPr lang="en-US" dirty="0">
                <a:solidFill>
                  <a:schemeClr val="accent2"/>
                </a:solidFill>
              </a:rPr>
              <a:t>hardware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support</a:t>
            </a:r>
            <a:r>
              <a:rPr lang="en-US" dirty="0"/>
              <a:t> for:</a:t>
            </a:r>
          </a:p>
          <a:p>
            <a:endParaRPr lang="en-US" sz="2400" dirty="0"/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Efficiently</a:t>
            </a:r>
            <a:r>
              <a:rPr lang="en-US" dirty="0"/>
              <a:t> computing </a:t>
            </a:r>
            <a:r>
              <a:rPr lang="en-US" b="1" dirty="0">
                <a:solidFill>
                  <a:srgbClr val="C00000"/>
                </a:solidFill>
              </a:rPr>
              <a:t>complex</a:t>
            </a:r>
            <a:r>
              <a:rPr lang="en-US" dirty="0"/>
              <a:t> operations in DRAM</a:t>
            </a:r>
          </a:p>
          <a:p>
            <a:pPr lvl="1"/>
            <a:endParaRPr lang="en-US" sz="800" dirty="0"/>
          </a:p>
          <a:p>
            <a:pPr lvl="1"/>
            <a:r>
              <a:rPr lang="en-US" dirty="0"/>
              <a:t>Providing the ability to implement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arbitrary</a:t>
            </a:r>
            <a:r>
              <a:rPr lang="en-US" dirty="0"/>
              <a:t> operations as required</a:t>
            </a:r>
          </a:p>
          <a:p>
            <a:pPr lvl="1"/>
            <a:endParaRPr lang="en-US" sz="800" dirty="0"/>
          </a:p>
          <a:p>
            <a:pPr lvl="1"/>
            <a:r>
              <a:rPr lang="en-US" dirty="0"/>
              <a:t>Using an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in-DRAM massively-parallel SIMD substrate</a:t>
            </a:r>
            <a:r>
              <a:rPr lang="en-US" dirty="0"/>
              <a:t> that requires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minimal</a:t>
            </a:r>
            <a:r>
              <a:rPr lang="en-US" dirty="0"/>
              <a:t> changes to DRAM architecture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5A4D3-E0B1-4FE7-9510-3FF2B302B1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558AB-B8F6-44E9-95A7-87A51E9881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432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16669</TotalTime>
  <Words>1899</Words>
  <Application>Microsoft Office PowerPoint</Application>
  <PresentationFormat>全屏显示(4:3)</PresentationFormat>
  <Paragraphs>533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Arial</vt:lpstr>
      <vt:lpstr>Calibri</vt:lpstr>
      <vt:lpstr>Cambria</vt:lpstr>
      <vt:lpstr>Cambria Math</vt:lpstr>
      <vt:lpstr>Consolas</vt:lpstr>
      <vt:lpstr>Courier New</vt:lpstr>
      <vt:lpstr>1_Office Theme</vt:lpstr>
      <vt:lpstr>SIMDRAM: An End-to-End Framework for Bit-Serial SIMD Computing in DRAM</vt:lpstr>
      <vt:lpstr>PowerPoint 演示文稿</vt:lpstr>
      <vt:lpstr>Outline </vt:lpstr>
      <vt:lpstr>Data Movement Bottleneck</vt:lpstr>
      <vt:lpstr>Problem</vt:lpstr>
      <vt:lpstr>Processing-using-Memory (PuM)</vt:lpstr>
      <vt:lpstr>Inside a DRAM Chip </vt:lpstr>
      <vt:lpstr>Ambit: Subarray Organization</vt:lpstr>
      <vt:lpstr>Goal </vt:lpstr>
      <vt:lpstr>SIMDRAM: PuM Substrate</vt:lpstr>
      <vt:lpstr>SIMDRAM Framework </vt:lpstr>
      <vt:lpstr>PowerPoint 演示文稿</vt:lpstr>
      <vt:lpstr>PowerPoint 演示文稿</vt:lpstr>
      <vt:lpstr>Step 2: µProgram Generation</vt:lpstr>
      <vt:lpstr>Step 3: µProgram Execution</vt:lpstr>
      <vt:lpstr>SIMDRAM control unit:</vt:lpstr>
      <vt:lpstr>Transposing Data</vt:lpstr>
      <vt:lpstr>Transposition Unit</vt:lpstr>
      <vt:lpstr>Programming interface</vt:lpstr>
      <vt:lpstr>Programming interface</vt:lpstr>
      <vt:lpstr>More in the Paper</vt:lpstr>
      <vt:lpstr>Methodology: Experimental Setup </vt:lpstr>
      <vt:lpstr>Methodology: Workloads</vt:lpstr>
      <vt:lpstr>Throughput Analysis</vt:lpstr>
      <vt:lpstr>Energy Analysis</vt:lpstr>
      <vt:lpstr>Real-World Applications</vt:lpstr>
      <vt:lpstr>More in the Paper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梦豪 张</cp:lastModifiedBy>
  <cp:revision>538</cp:revision>
  <dcterms:created xsi:type="dcterms:W3CDTF">2021-03-24T08:19:39Z</dcterms:created>
  <dcterms:modified xsi:type="dcterms:W3CDTF">2021-12-16T12:20:49Z</dcterms:modified>
</cp:coreProperties>
</file>