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7"/>
  </p:notesMasterIdLst>
  <p:handoutMasterIdLst>
    <p:handoutMasterId r:id="rId32"/>
  </p:handoutMasterIdLst>
  <p:sldIdLst>
    <p:sldId id="257" r:id="rId6"/>
    <p:sldId id="326" r:id="rId8"/>
    <p:sldId id="349" r:id="rId9"/>
    <p:sldId id="294" r:id="rId10"/>
    <p:sldId id="260" r:id="rId11"/>
    <p:sldId id="262" r:id="rId12"/>
    <p:sldId id="261" r:id="rId13"/>
    <p:sldId id="296" r:id="rId14"/>
    <p:sldId id="258" r:id="rId15"/>
    <p:sldId id="266" r:id="rId16"/>
    <p:sldId id="276" r:id="rId17"/>
    <p:sldId id="268" r:id="rId18"/>
    <p:sldId id="267" r:id="rId19"/>
    <p:sldId id="300" r:id="rId20"/>
    <p:sldId id="270" r:id="rId21"/>
    <p:sldId id="272" r:id="rId22"/>
    <p:sldId id="302" r:id="rId23"/>
    <p:sldId id="277" r:id="rId24"/>
    <p:sldId id="274" r:id="rId25"/>
    <p:sldId id="285" r:id="rId26"/>
    <p:sldId id="286" r:id="rId27"/>
    <p:sldId id="287" r:id="rId28"/>
    <p:sldId id="327" r:id="rId29"/>
    <p:sldId id="256" r:id="rId30"/>
    <p:sldId id="263" r:id="rId31"/>
  </p:sldIdLst>
  <p:sldSz cx="13004800" cy="9753600"/>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1pPr>
    <a:lvl2pPr marL="457200" lvl="1"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2pPr>
    <a:lvl3pPr marL="914400" lvl="2"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3pPr>
    <a:lvl4pPr marL="1371600" lvl="3"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4pPr>
    <a:lvl5pPr marL="1828800" lvl="4"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5pPr>
    <a:lvl6pPr marL="2286000" lvl="5"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6pPr>
    <a:lvl7pPr marL="2743200" lvl="6"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7pPr>
    <a:lvl8pPr marL="3200400" lvl="7"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8pPr>
    <a:lvl9pPr marL="3657600" lvl="8"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p:scale>
          <a:sx n="75" d="100"/>
          <a:sy n="75" d="100"/>
        </p:scale>
        <p:origin x="-392" y="-88"/>
      </p:cViewPr>
      <p:guideLst>
        <p:guide orient="horz" pos="3072"/>
        <p:guide pos="4092"/>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rgbClr val="000000"/>
              </a:solidFill>
              <a:effectLst/>
              <a:uLnTx/>
              <a:uFillTx/>
              <a:latin typeface="Gill Sans" charset="0"/>
              <a:ea typeface="ヒラギノ角ゴ ProN W3" charset="-128"/>
              <a:cs typeface="ヒラギノ角ゴ ProN W3" charset="-128"/>
              <a:sym typeface="Gill Sans"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p>
            <a:pPr lvl="0" algn="r" eaLnBrk="1" fontAlgn="base" hangingPunct="1"/>
            <a:fld id="{BB962C8B-B14F-4D97-AF65-F5344CB8AC3E}" type="datetime1">
              <a:rPr lang="en-US" sz="1200" strike="noStrike" noProof="1" dirty="0">
                <a:latin typeface="Gill Sans" charset="0"/>
                <a:ea typeface="ヒラギノ角ゴ ProN W3" charset="-128"/>
                <a:cs typeface="+mn-cs"/>
              </a:rPr>
            </a:fld>
            <a:endParaRPr lang="en-US" sz="1200" strike="noStrike" noProof="1"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rgbClr val="000000"/>
              </a:solidFill>
              <a:effectLst/>
              <a:uLnTx/>
              <a:uFillTx/>
              <a:latin typeface="Gill Sans" charset="0"/>
              <a:ea typeface="ヒラギノ角ゴ ProN W3" charset="-128"/>
              <a:cs typeface="ヒラギノ角ゴ ProN W3" charset="-128"/>
              <a:sym typeface="Gill Sans"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p>
            <a:pPr lvl="0" algn="r" eaLnBrk="1" fontAlgn="base" hangingPunct="1"/>
            <a:fld id="{9A0DB2DC-4C9A-4742-B13C-FB6460FD3503}" type="slidenum">
              <a:rPr lang="en-US" sz="1200" strike="noStrike" noProof="1" dirty="0">
                <a:latin typeface="Gill Sans" charset="0"/>
                <a:ea typeface="ヒラギノ角ゴ ProN W3" charset="-128"/>
                <a:cs typeface="+mn-cs"/>
              </a:rPr>
            </a:fld>
            <a:endParaRPr lang="en-US" sz="1200" strike="noStrike" noProof="1"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Rectangle 1"/>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 name="Rectangle 2"/>
          <p:cNvSpPr>
            <a:spLocks noGrp="1" noChangeArrowheads="1"/>
          </p:cNvSpPr>
          <p:nvPr>
            <p:ph type="body" sz="quarter" idx="1"/>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Gill Sans" charset="0"/>
                <a:ea typeface="MS PGothic" panose="020B0600070205080204" charset="-128"/>
                <a:cs typeface="MS PGothic" panose="020B0600070205080204" charset="-128"/>
              </a:rPr>
              <a:t>Click to edit Master text styles</a:t>
            </a:r>
            <a:endParaRPr kumimoji="0" lang="en-US" sz="1200" b="0" i="0" u="none" strike="noStrike" kern="1200" cap="none" spc="0" normalizeH="0" baseline="0" noProof="0">
              <a:ln>
                <a:noFill/>
              </a:ln>
              <a:solidFill>
                <a:schemeClr val="tx1"/>
              </a:solidFill>
              <a:effectLst/>
              <a:uLnTx/>
              <a:uFillTx/>
              <a:latin typeface="Gill Sans" charset="0"/>
              <a:ea typeface="MS PGothic" panose="020B0600070205080204" charset="-128"/>
              <a:cs typeface="MS PGothic" panose="020B0600070205080204" charset="-128"/>
            </a:endParaRPr>
          </a:p>
          <a:p>
            <a:pPr marL="457200" marR="0" lvl="1" indent="0" algn="l" defTabSz="914400" rtl="0" eaLnBrk="0" fontAlgn="base" latinLnBrk="0" hangingPunct="0">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Gill Sans" charset="0"/>
                <a:ea typeface="MS PGothic" panose="020B0600070205080204" charset="-128"/>
                <a:cs typeface="+mn-cs"/>
              </a:rPr>
              <a:t>Second level</a:t>
            </a:r>
            <a:endParaRPr kumimoji="0" lang="en-US" sz="1200" b="0" i="0" u="none" strike="noStrike" kern="1200" cap="none" spc="0" normalizeH="0" baseline="0" noProof="0">
              <a:ln>
                <a:noFill/>
              </a:ln>
              <a:solidFill>
                <a:schemeClr val="tx1"/>
              </a:solidFill>
              <a:effectLst/>
              <a:uLnTx/>
              <a:uFillTx/>
              <a:latin typeface="Gill Sans" charset="0"/>
              <a:ea typeface="MS PGothic" panose="020B0600070205080204" charset="-128"/>
              <a:cs typeface="+mn-cs"/>
            </a:endParaRPr>
          </a:p>
          <a:p>
            <a:pPr marL="914400" marR="0" lvl="2" indent="0" algn="l" defTabSz="914400" rtl="0" eaLnBrk="0" fontAlgn="base" latinLnBrk="0" hangingPunct="0">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Gill Sans" charset="0"/>
                <a:ea typeface="MS PGothic" panose="020B0600070205080204" charset="-128"/>
                <a:cs typeface="+mn-cs"/>
              </a:rPr>
              <a:t>Third level</a:t>
            </a:r>
            <a:endParaRPr kumimoji="0" lang="en-US" sz="1200" b="0" i="0" u="none" strike="noStrike" kern="1200" cap="none" spc="0" normalizeH="0" baseline="0" noProof="0">
              <a:ln>
                <a:noFill/>
              </a:ln>
              <a:solidFill>
                <a:schemeClr val="tx1"/>
              </a:solidFill>
              <a:effectLst/>
              <a:uLnTx/>
              <a:uFillTx/>
              <a:latin typeface="Gill Sans" charset="0"/>
              <a:ea typeface="MS PGothic" panose="020B0600070205080204" charset="-128"/>
              <a:cs typeface="+mn-cs"/>
            </a:endParaRPr>
          </a:p>
          <a:p>
            <a:pPr marL="1371600" marR="0" lvl="3" indent="0" algn="l" defTabSz="914400" rtl="0" eaLnBrk="0" fontAlgn="base" latinLnBrk="0" hangingPunct="0">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Gill Sans" charset="0"/>
                <a:ea typeface="MS PGothic" panose="020B0600070205080204" charset="-128"/>
                <a:cs typeface="+mn-cs"/>
              </a:rPr>
              <a:t>Fourth level</a:t>
            </a:r>
            <a:endParaRPr kumimoji="0" lang="en-US" sz="1200" b="0" i="0" u="none" strike="noStrike" kern="1200" cap="none" spc="0" normalizeH="0" baseline="0" noProof="0">
              <a:ln>
                <a:noFill/>
              </a:ln>
              <a:solidFill>
                <a:schemeClr val="tx1"/>
              </a:solidFill>
              <a:effectLst/>
              <a:uLnTx/>
              <a:uFillTx/>
              <a:latin typeface="Gill Sans" charset="0"/>
              <a:ea typeface="MS PGothic" panose="020B0600070205080204" charset="-128"/>
              <a:cs typeface="+mn-cs"/>
            </a:endParaRPr>
          </a:p>
          <a:p>
            <a:pPr marL="1828800" marR="0" lvl="4" indent="0" algn="l" defTabSz="914400" rtl="0" eaLnBrk="0" fontAlgn="base" latinLnBrk="0" hangingPunct="0">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Gill Sans" charset="0"/>
                <a:ea typeface="MS PGothic" panose="020B0600070205080204" charset="-128"/>
                <a:cs typeface="+mn-cs"/>
              </a:rPr>
              <a:t>Fifth level</a:t>
            </a:r>
            <a:endParaRPr kumimoji="0" lang="en-US" sz="1200" b="0" i="0" u="none" strike="noStrike" kern="1200" cap="none" spc="0" normalizeH="0" baseline="0" noProof="0">
              <a:ln>
                <a:noFill/>
              </a:ln>
              <a:solidFill>
                <a:schemeClr val="tx1"/>
              </a:solidFill>
              <a:effectLst/>
              <a:uLnTx/>
              <a:uFillTx/>
              <a:latin typeface="Gill Sans" charset="0"/>
              <a:ea typeface="MS PGothic" panose="020B0600070205080204" charset="-128"/>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Gill Sans" charset="0"/>
        <a:ea typeface="MS PGothic" panose="020B0600070205080204" charset="-128"/>
        <a:cs typeface="MS PGothic" panose="020B0600070205080204" charset="-128"/>
      </a:defRPr>
    </a:lvl1pPr>
    <a:lvl2pPr marL="457200" algn="l" rtl="0" eaLnBrk="0" fontAlgn="base" hangingPunct="0">
      <a:spcBef>
        <a:spcPct val="0"/>
      </a:spcBef>
      <a:spcAft>
        <a:spcPct val="0"/>
      </a:spcAft>
      <a:defRPr sz="1200" kern="1200">
        <a:solidFill>
          <a:schemeClr val="tx1"/>
        </a:solidFill>
        <a:latin typeface="Gill Sans" charset="0"/>
        <a:ea typeface="MS PGothic" panose="020B0600070205080204" charset="-128"/>
        <a:cs typeface="+mn-cs"/>
      </a:defRPr>
    </a:lvl2pPr>
    <a:lvl3pPr marL="914400" algn="l" rtl="0" eaLnBrk="0" fontAlgn="base" hangingPunct="0">
      <a:spcBef>
        <a:spcPct val="0"/>
      </a:spcBef>
      <a:spcAft>
        <a:spcPct val="0"/>
      </a:spcAft>
      <a:defRPr sz="1200" kern="1200">
        <a:solidFill>
          <a:schemeClr val="tx1"/>
        </a:solidFill>
        <a:latin typeface="Gill Sans" charset="0"/>
        <a:ea typeface="MS PGothic" panose="020B0600070205080204" charset="-128"/>
        <a:cs typeface="+mn-cs"/>
      </a:defRPr>
    </a:lvl3pPr>
    <a:lvl4pPr marL="1371600" algn="l" rtl="0" eaLnBrk="0" fontAlgn="base" hangingPunct="0">
      <a:spcBef>
        <a:spcPct val="0"/>
      </a:spcBef>
      <a:spcAft>
        <a:spcPct val="0"/>
      </a:spcAft>
      <a:defRPr sz="1200" kern="1200">
        <a:solidFill>
          <a:schemeClr val="tx1"/>
        </a:solidFill>
        <a:latin typeface="Gill Sans" charset="0"/>
        <a:ea typeface="MS PGothic" panose="020B0600070205080204" charset="-128"/>
        <a:cs typeface="+mn-cs"/>
      </a:defRPr>
    </a:lvl4pPr>
    <a:lvl5pPr marL="1828800" algn="l" rtl="0" eaLnBrk="0" fontAlgn="base" hangingPunct="0">
      <a:spcBef>
        <a:spcPct val="0"/>
      </a:spcBef>
      <a:spcAft>
        <a:spcPct val="0"/>
      </a:spcAft>
      <a:defRPr sz="1200" kern="1200">
        <a:solidFill>
          <a:schemeClr val="tx1"/>
        </a:solidFill>
        <a:latin typeface="Gill Sans" charset="0"/>
        <a:ea typeface="MS PGothic" panose="020B060007020508020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1"/>
          <p:cNvSpPr>
            <a:spLocks noGrp="1" noRot="1" noChangeAspect="1" noTextEdit="1"/>
          </p:cNvSpPr>
          <p:nvPr>
            <p:ph type="sldImg"/>
          </p:nvPr>
        </p:nvSpPr>
        <p:spPr>
          <a:solidFill>
            <a:srgbClr val="FFFFFF"/>
          </a:solidFill>
        </p:spPr>
      </p:sp>
      <p:sp>
        <p:nvSpPr>
          <p:cNvPr id="7170" name="Rectangle 2"/>
          <p:cNvSpPr>
            <a:spLocks noGrp="1"/>
          </p:cNvSpPr>
          <p:nvPr>
            <p:ph type="body"/>
          </p:nvPr>
        </p:nvSpPr>
        <p:spPr/>
        <p:txBody>
          <a:bodyPr wrap="square" lIns="91440" tIns="45720" rIns="91440" bIns="45720" anchor="t" anchorCtr="0"/>
          <a:p>
            <a:pPr lvl="0" eaLnBrk="1" hangingPunct="1"/>
            <a:r>
              <a:rPr lang="en-US" sz="1800">
                <a:latin typeface="Helvetica" charset="0"/>
                <a:ea typeface="Helvetica" charset="0"/>
                <a:sym typeface="Helvetica" charset="0"/>
              </a:rPr>
              <a:t>体系结构方面的顶尖会议</a:t>
            </a:r>
            <a:endParaRPr lang="en-US" sz="1800">
              <a:latin typeface="Helvetica" charset="0"/>
              <a:ea typeface="Helvetica" charset="0"/>
              <a:sym typeface="Helvetica"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1"/>
          <p:cNvSpPr>
            <a:spLocks noGrp="1" noRot="1" noChangeAspect="1" noTextEdit="1"/>
          </p:cNvSpPr>
          <p:nvPr>
            <p:ph type="sldImg"/>
          </p:nvPr>
        </p:nvSpPr>
        <p:spPr>
          <a:solidFill>
            <a:srgbClr val="FFFFFF"/>
          </a:solidFill>
        </p:spPr>
      </p:sp>
      <p:sp>
        <p:nvSpPr>
          <p:cNvPr id="25602" name="Rectangle 2"/>
          <p:cNvSpPr>
            <a:spLocks noGrp="1"/>
          </p:cNvSpPr>
          <p:nvPr>
            <p:ph type="body"/>
          </p:nvPr>
        </p:nvSpPr>
        <p:spPr/>
        <p:txBody>
          <a:bodyPr wrap="square" lIns="91440" tIns="45720" rIns="91440" bIns="45720" anchor="t" anchorCtr="0"/>
          <a:p>
            <a:pPr lvl="0" eaLnBrk="1" hangingPunct="1"/>
            <a:r>
              <a:rPr lang="en-US" sz="1800">
                <a:latin typeface="Lucida Grande" charset="0"/>
                <a:ea typeface="Lucida Grande" charset="0"/>
                <a:sym typeface="Lucida Grande" charset="0"/>
              </a:rPr>
              <a:t>1.运行时不公平评估</a:t>
            </a:r>
            <a:endParaRPr lang="en-US" sz="1800">
              <a:latin typeface="Lucida Grande" charset="0"/>
              <a:ea typeface="Lucida Grande" charset="0"/>
              <a:sym typeface="Lucida Grande" charset="0"/>
            </a:endParaRPr>
          </a:p>
          <a:p>
            <a:pPr lvl="0" eaLnBrk="1" hangingPunct="1"/>
            <a:r>
              <a:rPr lang="en-US" sz="1800">
                <a:latin typeface="Lucida Grande" charset="0"/>
                <a:ea typeface="Lucida Grande" charset="0"/>
                <a:sym typeface="Lucida Grande" charset="0"/>
              </a:rPr>
              <a:t>    1.1动态估计内存系统中的不公平性</a:t>
            </a:r>
            <a:endParaRPr lang="en-US" sz="1800">
              <a:latin typeface="Lucida Grande" charset="0"/>
              <a:ea typeface="Lucida Grande" charset="0"/>
              <a:sym typeface="Lucida Grande" charset="0"/>
            </a:endParaRPr>
          </a:p>
          <a:p>
            <a:pPr lvl="0" eaLnBrk="1" hangingPunct="1"/>
            <a:endParaRPr lang="en-US" sz="1800">
              <a:latin typeface="Lucida Grande" charset="0"/>
              <a:ea typeface="Lucida Grande" charset="0"/>
              <a:sym typeface="Lucida Grande" charset="0"/>
            </a:endParaRPr>
          </a:p>
          <a:p>
            <a:pPr lvl="0" eaLnBrk="1" hangingPunct="1"/>
            <a:r>
              <a:rPr lang="en-US" sz="1800">
                <a:latin typeface="Lucida Grande" charset="0"/>
                <a:ea typeface="Lucida Grande" charset="0"/>
                <a:sym typeface="Lucida Grande" charset="0"/>
              </a:rPr>
              <a:t>2.动态请求限制</a:t>
            </a:r>
            <a:endParaRPr lang="en-US" sz="1800">
              <a:latin typeface="Lucida Grande" charset="0"/>
              <a:ea typeface="Lucida Grande" charset="0"/>
              <a:sym typeface="Lucida Grande" charset="0"/>
            </a:endParaRPr>
          </a:p>
          <a:p>
            <a:pPr lvl="0" eaLnBrk="1" hangingPunct="1"/>
            <a:r>
              <a:rPr lang="en-US" sz="1800">
                <a:latin typeface="Lucida Grande" charset="0"/>
                <a:ea typeface="Lucida Grande" charset="0"/>
                <a:sym typeface="Lucida Grande" charset="0"/>
              </a:rPr>
              <a:t>    2.1调整每个核心向共享资源发出请求的积极程度</a:t>
            </a:r>
            <a:endParaRPr lang="en-US" sz="1800">
              <a:latin typeface="Lucida Grande" charset="0"/>
              <a:ea typeface="Lucida Grande" charset="0"/>
              <a:sym typeface="Lucida Grande"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1"/>
          <p:cNvSpPr>
            <a:spLocks noGrp="1" noRot="1" noChangeAspect="1" noTextEdit="1"/>
          </p:cNvSpPr>
          <p:nvPr>
            <p:ph type="sldImg"/>
          </p:nvPr>
        </p:nvSpPr>
        <p:spPr>
          <a:solidFill>
            <a:srgbClr val="FFFFFF"/>
          </a:solidFill>
        </p:spPr>
      </p:sp>
      <p:sp>
        <p:nvSpPr>
          <p:cNvPr id="27650" name="Rectangle 2"/>
          <p:cNvSpPr>
            <a:spLocks noGrp="1"/>
          </p:cNvSpPr>
          <p:nvPr>
            <p:ph type="body"/>
          </p:nvPr>
        </p:nvSpPr>
        <p:spPr/>
        <p:txBody>
          <a:bodyPr wrap="square" lIns="91440" tIns="45720" rIns="91440" bIns="45720" anchor="t" anchorCtr="0"/>
          <a:p>
            <a:pPr lvl="0" eaLnBrk="1" hangingPunct="1"/>
            <a:endParaRPr lang="en-US" sz="1800">
              <a:latin typeface="Lucida Grande" charset="0"/>
              <a:ea typeface="Lucida Grande" charset="0"/>
              <a:sym typeface="Lucida Grande"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1"/>
          <p:cNvSpPr>
            <a:spLocks noGrp="1" noRot="1" noChangeAspect="1" noTextEdit="1"/>
          </p:cNvSpPr>
          <p:nvPr>
            <p:ph type="sldImg"/>
          </p:nvPr>
        </p:nvSpPr>
        <p:spPr>
          <a:solidFill>
            <a:srgbClr val="FFFFFF"/>
          </a:solidFill>
        </p:spPr>
      </p:sp>
      <p:sp>
        <p:nvSpPr>
          <p:cNvPr id="31746" name="Rectangle 2"/>
          <p:cNvSpPr>
            <a:spLocks noGrp="1"/>
          </p:cNvSpPr>
          <p:nvPr>
            <p:ph type="body"/>
          </p:nvPr>
        </p:nvSpPr>
        <p:spPr/>
        <p:txBody>
          <a:bodyPr wrap="square" lIns="91440" tIns="45720" rIns="91440" bIns="45720" anchor="t" anchorCtr="0"/>
          <a:p>
            <a:pPr lvl="0" eaLnBrk="1" hangingPunct="1"/>
            <a:r>
              <a:rPr lang="en-US" sz="1800">
                <a:latin typeface="Lucida Grande" charset="0"/>
                <a:ea typeface="Lucida Grande" charset="0"/>
                <a:sym typeface="Lucida Grande" charset="0"/>
              </a:rPr>
              <a:t>3.Talone在共享模式下如何估计</a:t>
            </a:r>
            <a:r>
              <a:rPr lang="zh-CN" altLang="en-US" sz="1800">
                <a:latin typeface="Lucida Grande" charset="0"/>
                <a:ea typeface="Lucida Grande" charset="0"/>
                <a:sym typeface="Lucida Grande" charset="0"/>
              </a:rPr>
              <a:t>？</a:t>
            </a:r>
            <a:endParaRPr lang="zh-CN" altLang="en-US" sz="1800">
              <a:latin typeface="Lucida Grande" charset="0"/>
              <a:ea typeface="Lucida Grande" charset="0"/>
              <a:sym typeface="Lucida Grande" charset="0"/>
            </a:endParaRPr>
          </a:p>
          <a:p>
            <a:pPr lvl="0" eaLnBrk="1" hangingPunct="1"/>
            <a:endParaRPr lang="zh-CN" altLang="en-US" sz="1800">
              <a:latin typeface="Lucida Grande" charset="0"/>
              <a:ea typeface="Lucida Grande" charset="0"/>
              <a:sym typeface="Lucida Grande" charset="0"/>
            </a:endParaRPr>
          </a:p>
          <a:p>
            <a:pPr lvl="0" eaLnBrk="1" hangingPunct="1"/>
            <a:r>
              <a:rPr lang="en-US" altLang="zh-CN" sz="1800">
                <a:latin typeface="Lucida Grande" charset="0"/>
                <a:ea typeface="Lucida Grande" charset="0"/>
                <a:sym typeface="Lucida Grande" charset="0"/>
              </a:rPr>
              <a:t>4.Texcess是应用程序 i 由于干扰而执行的额外周期数</a:t>
            </a:r>
            <a:endParaRPr lang="en-US" altLang="zh-CN" sz="1800">
              <a:latin typeface="Lucida Grande" charset="0"/>
              <a:ea typeface="Lucida Grande" charset="0"/>
              <a:sym typeface="Lucida Grande" charset="0"/>
            </a:endParaRPr>
          </a:p>
          <a:p>
            <a:pPr lvl="0" eaLnBrk="1" hangingPunct="1"/>
            <a:endParaRPr lang="en-US" altLang="zh-CN" sz="1800">
              <a:latin typeface="Lucida Grande" charset="0"/>
              <a:ea typeface="Lucida Grande" charset="0"/>
              <a:sym typeface="Lucida Grande" charset="0"/>
            </a:endParaRPr>
          </a:p>
          <a:p>
            <a:pPr lvl="0" eaLnBrk="1" hangingPunct="1"/>
            <a:endParaRPr lang="en-US" sz="1800">
              <a:latin typeface="Lucida Grande" charset="0"/>
              <a:ea typeface="Lucida Grande" charset="0"/>
              <a:sym typeface="Lucida Grande" charset="0"/>
            </a:endParaRPr>
          </a:p>
          <a:p>
            <a:pPr lvl="0" eaLnBrk="1" hangingPunct="1"/>
            <a:endParaRPr lang="en-US" sz="1800">
              <a:latin typeface="Lucida Grande" charset="0"/>
              <a:ea typeface="Lucida Grande" charset="0"/>
              <a:sym typeface="Lucida Grande"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1"/>
          <p:cNvSpPr>
            <a:spLocks noGrp="1" noRot="1" noChangeAspect="1" noTextEdit="1"/>
          </p:cNvSpPr>
          <p:nvPr>
            <p:ph type="sldImg"/>
          </p:nvPr>
        </p:nvSpPr>
        <p:spPr>
          <a:solidFill>
            <a:srgbClr val="FFFFFF"/>
          </a:solidFill>
        </p:spPr>
      </p:sp>
      <p:sp>
        <p:nvSpPr>
          <p:cNvPr id="33794" name="Rectangle 2"/>
          <p:cNvSpPr>
            <a:spLocks noGrp="1"/>
          </p:cNvSpPr>
          <p:nvPr>
            <p:ph type="body"/>
          </p:nvPr>
        </p:nvSpPr>
        <p:spPr/>
        <p:txBody>
          <a:bodyPr wrap="square" lIns="91440" tIns="45720" rIns="91440" bIns="45720" anchor="t" anchorCtr="0"/>
          <a:p>
            <a:pPr lvl="0" eaLnBrk="1" hangingPunct="1"/>
            <a:r>
              <a:rPr lang="en-US" sz="1800">
                <a:latin typeface="Lucida Grande" charset="0"/>
                <a:ea typeface="Lucida Grande" charset="0"/>
                <a:sym typeface="Lucida Grande" charset="0"/>
              </a:rPr>
              <a:t>跟踪核心间干扰</a:t>
            </a:r>
            <a:endParaRPr lang="en-US" sz="1800">
              <a:latin typeface="Lucida Grande" charset="0"/>
              <a:ea typeface="Lucida Grande" charset="0"/>
              <a:sym typeface="Lucida Grande" charset="0"/>
            </a:endParaRPr>
          </a:p>
          <a:p>
            <a:pPr lvl="0" eaLnBrk="1" hangingPunct="1"/>
            <a:endParaRPr lang="en-US" sz="1800">
              <a:latin typeface="Lucida Grande" charset="0"/>
              <a:ea typeface="Lucida Grande" charset="0"/>
              <a:sym typeface="Lucida Grande" charset="0"/>
            </a:endParaRPr>
          </a:p>
          <a:p>
            <a:pPr lvl="0" eaLnBrk="1" hangingPunct="1"/>
            <a:r>
              <a:rPr lang="en-US" sz="1800">
                <a:latin typeface="Lucida Grande" charset="0"/>
                <a:ea typeface="Lucida Grande" charset="0"/>
                <a:sym typeface="Lucida Grande" charset="0"/>
              </a:rPr>
              <a:t>bank</a:t>
            </a:r>
            <a:r>
              <a:rPr lang="zh-CN" altLang="en-US" sz="1800">
                <a:latin typeface="Lucida Grande" charset="0"/>
                <a:ea typeface="Lucida Grande" charset="0"/>
                <a:sym typeface="Lucida Grande" charset="0"/>
              </a:rPr>
              <a:t>：内存库</a:t>
            </a:r>
            <a:endParaRPr lang="zh-CN" altLang="en-US" sz="1800">
              <a:latin typeface="Lucida Grande" charset="0"/>
              <a:ea typeface="Lucida Grande" charset="0"/>
              <a:sym typeface="Lucida Grande" charset="0"/>
            </a:endParaRPr>
          </a:p>
          <a:p>
            <a:pPr lvl="0" eaLnBrk="1" hangingPunct="1"/>
            <a:endParaRPr lang="en-US" altLang="zh-CN" sz="1800">
              <a:latin typeface="Lucida Grande" charset="0"/>
              <a:ea typeface="Lucida Grande" charset="0"/>
              <a:sym typeface="Lucida Grande" charset="0"/>
            </a:endParaRPr>
          </a:p>
          <a:p>
            <a:pPr lvl="0" eaLnBrk="1" hangingPunct="1"/>
            <a:r>
              <a:rPr lang="en-US" altLang="zh-CN" sz="1800">
                <a:latin typeface="Lucida Grande" charset="0"/>
                <a:ea typeface="Lucida Grande" charset="0"/>
                <a:sym typeface="Lucida Grande" charset="0"/>
              </a:rPr>
              <a:t>DRAM</a:t>
            </a:r>
            <a:r>
              <a:rPr lang="zh-CN" altLang="en-US" sz="1800">
                <a:latin typeface="Lucida Grande" charset="0"/>
                <a:ea typeface="Lucida Grande" charset="0"/>
                <a:sym typeface="Lucida Grande" charset="0"/>
              </a:rPr>
              <a:t>行缓冲区</a:t>
            </a:r>
            <a:endParaRPr lang="zh-CN" altLang="en-US" sz="1800">
              <a:latin typeface="Lucida Grande" charset="0"/>
              <a:ea typeface="Lucida Grande" charset="0"/>
              <a:sym typeface="Lucida Grande"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1"/>
          <p:cNvSpPr>
            <a:spLocks noGrp="1" noRot="1" noChangeAspect="1" noTextEdit="1"/>
          </p:cNvSpPr>
          <p:nvPr>
            <p:ph type="sldImg"/>
          </p:nvPr>
        </p:nvSpPr>
        <p:spPr>
          <a:solidFill>
            <a:srgbClr val="FFFFFF"/>
          </a:solidFill>
        </p:spPr>
      </p:sp>
      <p:sp>
        <p:nvSpPr>
          <p:cNvPr id="35842" name="Rectangle 2"/>
          <p:cNvSpPr>
            <a:spLocks noGrp="1"/>
          </p:cNvSpPr>
          <p:nvPr>
            <p:ph type="body"/>
          </p:nvPr>
        </p:nvSpPr>
        <p:spPr/>
        <p:txBody>
          <a:bodyPr wrap="square" lIns="91440" tIns="45720" rIns="91440" bIns="45720" anchor="t" anchorCtr="0"/>
          <a:p>
            <a:pPr lvl="0" eaLnBrk="1" hangingPunct="1"/>
            <a:endParaRPr lang="en-US" sz="1800">
              <a:latin typeface="Lucida Grande" charset="0"/>
              <a:ea typeface="Lucida Grande" charset="0"/>
              <a:sym typeface="Lucida Grande"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1"/>
          <p:cNvSpPr>
            <a:spLocks noGrp="1" noRot="1" noChangeAspect="1" noTextEdit="1"/>
          </p:cNvSpPr>
          <p:nvPr>
            <p:ph type="sldImg"/>
          </p:nvPr>
        </p:nvSpPr>
        <p:spPr>
          <a:solidFill>
            <a:srgbClr val="FFFFFF"/>
          </a:solidFill>
        </p:spPr>
      </p:sp>
      <p:sp>
        <p:nvSpPr>
          <p:cNvPr id="46082" name="Rectangle 2"/>
          <p:cNvSpPr>
            <a:spLocks noGrp="1"/>
          </p:cNvSpPr>
          <p:nvPr>
            <p:ph type="body"/>
          </p:nvPr>
        </p:nvSpPr>
        <p:spPr/>
        <p:txBody>
          <a:bodyPr wrap="square" lIns="91440" tIns="45720" rIns="91440" bIns="45720" anchor="t" anchorCtr="0"/>
          <a:p>
            <a:pPr lvl="0" eaLnBrk="1" hangingPunct="1"/>
            <a:r>
              <a:rPr lang="en-US" sz="1800">
                <a:latin typeface="Lucida Grande" charset="0"/>
                <a:ea typeface="Lucida Grande" charset="0"/>
                <a:sym typeface="Lucida Grande" charset="0"/>
              </a:rPr>
              <a:t>动态请求限制</a:t>
            </a:r>
            <a:endParaRPr lang="en-US" sz="1800">
              <a:latin typeface="Lucida Grande" charset="0"/>
              <a:ea typeface="Lucida Grande" charset="0"/>
              <a:sym typeface="Lucida Grande" charset="0"/>
            </a:endParaRPr>
          </a:p>
          <a:p>
            <a:pPr lvl="0" eaLnBrk="1" hangingPunct="1"/>
            <a:endParaRPr lang="en-US" sz="1800">
              <a:latin typeface="Lucida Grande" charset="0"/>
              <a:ea typeface="Lucida Grande" charset="0"/>
              <a:sym typeface="Lucida Grande" charset="0"/>
            </a:endParaRPr>
          </a:p>
          <a:p>
            <a:pPr lvl="0" eaLnBrk="1" hangingPunct="1"/>
            <a:r>
              <a:rPr lang="en-US" sz="1800">
                <a:latin typeface="Lucida Grande" charset="0"/>
                <a:ea typeface="Lucida Grande" charset="0"/>
                <a:sym typeface="Lucida Grande" charset="0"/>
              </a:rPr>
              <a:t>目标：调整每个核心向共享资源发出请求的积极程度</a:t>
            </a:r>
            <a:endParaRPr lang="en-US" sz="1800">
              <a:latin typeface="Lucida Grande" charset="0"/>
              <a:ea typeface="Lucida Grande" charset="0"/>
              <a:sym typeface="Lucida Grande" charset="0"/>
            </a:endParaRPr>
          </a:p>
          <a:p>
            <a:pPr lvl="0" eaLnBrk="1" hangingPunct="1"/>
            <a:endParaRPr lang="en-US" sz="1800">
              <a:latin typeface="Lucida Grande" charset="0"/>
              <a:ea typeface="Lucida Grande" charset="0"/>
              <a:sym typeface="Lucida Grande" charset="0"/>
            </a:endParaRPr>
          </a:p>
          <a:p>
            <a:pPr lvl="0" eaLnBrk="1" hangingPunct="1"/>
            <a:r>
              <a:rPr lang="en-US" sz="1800">
                <a:latin typeface="Lucida Grande" charset="0"/>
                <a:ea typeface="Lucida Grande" charset="0"/>
                <a:sym typeface="Lucida Grande" charset="0"/>
              </a:rPr>
              <a:t>机制：</a:t>
            </a:r>
            <a:endParaRPr lang="en-US" sz="1800">
              <a:latin typeface="Lucida Grande" charset="0"/>
              <a:ea typeface="Lucida Grande" charset="0"/>
              <a:sym typeface="Lucida Grande" charset="0"/>
            </a:endParaRPr>
          </a:p>
          <a:p>
            <a:pPr lvl="0" eaLnBrk="1" hangingPunct="1"/>
            <a:r>
              <a:rPr lang="en-US" sz="1800">
                <a:latin typeface="Lucida Grande" charset="0"/>
                <a:ea typeface="Lucida Grande" charset="0"/>
                <a:sym typeface="Lucida Grande" charset="0"/>
              </a:rPr>
              <a:t>Miss Status Holding Register (MSHR) 配额</a:t>
            </a:r>
            <a:endParaRPr lang="en-US" sz="1800">
              <a:latin typeface="Lucida Grande" charset="0"/>
              <a:ea typeface="Lucida Grande" charset="0"/>
              <a:sym typeface="Lucida Grande" charset="0"/>
            </a:endParaRPr>
          </a:p>
          <a:p>
            <a:pPr lvl="0" eaLnBrk="1" hangingPunct="1"/>
            <a:r>
              <a:rPr lang="en-US" sz="1800">
                <a:latin typeface="Lucida Grande" charset="0"/>
                <a:ea typeface="Lucida Grande" charset="0"/>
                <a:sym typeface="Lucida Grande" charset="0"/>
              </a:rPr>
              <a:t>     控制从每个应用程序访问共享资源的并发请求数</a:t>
            </a:r>
            <a:endParaRPr lang="en-US" sz="1800">
              <a:latin typeface="Lucida Grande" charset="0"/>
              <a:ea typeface="Lucida Grande" charset="0"/>
              <a:sym typeface="Lucida Grande" charset="0"/>
            </a:endParaRPr>
          </a:p>
          <a:p>
            <a:pPr lvl="0" eaLnBrk="1" hangingPunct="1"/>
            <a:endParaRPr lang="en-US" sz="1800">
              <a:latin typeface="Lucida Grande" charset="0"/>
              <a:ea typeface="Lucida Grande" charset="0"/>
              <a:sym typeface="Lucida Grande" charset="0"/>
            </a:endParaRPr>
          </a:p>
          <a:p>
            <a:pPr lvl="0" eaLnBrk="1" hangingPunct="1"/>
            <a:r>
              <a:rPr lang="en-US" sz="1800">
                <a:latin typeface="Lucida Grande" charset="0"/>
                <a:ea typeface="Lucida Grande" charset="0"/>
                <a:sym typeface="Lucida Grande" charset="0"/>
              </a:rPr>
              <a:t>请求注入频率</a:t>
            </a:r>
            <a:endParaRPr lang="en-US" sz="1800">
              <a:latin typeface="Lucida Grande" charset="0"/>
              <a:ea typeface="Lucida Grande" charset="0"/>
              <a:sym typeface="Lucida Grande" charset="0"/>
            </a:endParaRPr>
          </a:p>
          <a:p>
            <a:pPr lvl="0" eaLnBrk="1" hangingPunct="1"/>
            <a:r>
              <a:rPr lang="en-US" sz="1800">
                <a:latin typeface="Lucida Grande" charset="0"/>
                <a:ea typeface="Lucida Grande" charset="0"/>
                <a:sym typeface="Lucida Grande" charset="0"/>
              </a:rPr>
              <a:t>     控制从 MSHR 向最后一级缓存发出内存请求的频率</a:t>
            </a:r>
            <a:endParaRPr lang="en-US" sz="1800">
              <a:latin typeface="Lucida Grande" charset="0"/>
              <a:ea typeface="Lucida Grande" charset="0"/>
              <a:sym typeface="Lucida Grande"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1"/>
          <p:cNvSpPr>
            <a:spLocks noGrp="1" noRot="1" noChangeAspect="1" noTextEdit="1"/>
          </p:cNvSpPr>
          <p:nvPr>
            <p:ph type="sldImg"/>
          </p:nvPr>
        </p:nvSpPr>
        <p:spPr>
          <a:solidFill>
            <a:srgbClr val="FFFFFF"/>
          </a:solidFill>
        </p:spPr>
      </p:sp>
      <p:sp>
        <p:nvSpPr>
          <p:cNvPr id="48130" name="Rectangle 2"/>
          <p:cNvSpPr>
            <a:spLocks noGrp="1"/>
          </p:cNvSpPr>
          <p:nvPr>
            <p:ph type="body"/>
          </p:nvPr>
        </p:nvSpPr>
        <p:spPr/>
        <p:txBody>
          <a:bodyPr wrap="square" lIns="91440" tIns="45720" rIns="91440" bIns="45720" anchor="t" anchorCtr="0"/>
          <a:p>
            <a:pPr lvl="0" eaLnBrk="1" hangingPunct="1"/>
            <a:r>
              <a:rPr lang="en-US" sz="1800">
                <a:latin typeface="Lucida Grande" charset="0"/>
                <a:ea typeface="Lucida Grande" charset="0"/>
                <a:sym typeface="Lucida Grande" charset="0"/>
              </a:rPr>
              <a:t>分配给每个核心的节流级别决定了 MSHR 配额和请求注入率</a:t>
            </a:r>
            <a:endParaRPr lang="en-US" sz="1800">
              <a:latin typeface="Lucida Grande" charset="0"/>
              <a:ea typeface="Lucida Grande" charset="0"/>
              <a:sym typeface="Lucida Grande"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1"/>
          <p:cNvSpPr>
            <a:spLocks noGrp="1" noRot="1" noChangeAspect="1" noTextEdit="1"/>
          </p:cNvSpPr>
          <p:nvPr>
            <p:ph type="sldImg"/>
          </p:nvPr>
        </p:nvSpPr>
        <p:spPr>
          <a:solidFill>
            <a:srgbClr val="FFFFFF"/>
          </a:solidFill>
        </p:spPr>
      </p:sp>
      <p:sp>
        <p:nvSpPr>
          <p:cNvPr id="52226" name="Rectangle 2"/>
          <p:cNvSpPr>
            <a:spLocks noGrp="1"/>
          </p:cNvSpPr>
          <p:nvPr>
            <p:ph type="body"/>
          </p:nvPr>
        </p:nvSpPr>
        <p:spPr/>
        <p:txBody>
          <a:bodyPr wrap="square" lIns="91440" tIns="45720" rIns="91440" bIns="45720" anchor="t" anchorCtr="0"/>
          <a:p>
            <a:pPr lvl="0" eaLnBrk="1" hangingPunct="1"/>
            <a:r>
              <a:rPr lang="en-US" sz="1800">
                <a:latin typeface="Lucida Grande" charset="0"/>
                <a:ea typeface="Lucida Grande" charset="0"/>
                <a:sym typeface="Lucida Grande" charset="0"/>
              </a:rPr>
              <a:t>系统软件支持</a:t>
            </a:r>
            <a:endParaRPr lang="en-US" sz="1800">
              <a:latin typeface="Lucida Grande" charset="0"/>
              <a:ea typeface="Lucida Grande" charset="0"/>
              <a:sym typeface="Lucida Grande" charset="0"/>
            </a:endParaRPr>
          </a:p>
          <a:p>
            <a:pPr lvl="0" eaLnBrk="1" hangingPunct="1"/>
            <a:endParaRPr lang="en-US" sz="1800">
              <a:latin typeface="Lucida Grande" charset="0"/>
              <a:ea typeface="Lucida Grande" charset="0"/>
              <a:sym typeface="Lucida Grande" charset="0"/>
            </a:endParaRPr>
          </a:p>
          <a:p>
            <a:pPr lvl="0" eaLnBrk="1" hangingPunct="1"/>
            <a:r>
              <a:rPr lang="en-US" sz="1800">
                <a:latin typeface="Lucida Grande" charset="0"/>
                <a:ea typeface="Lucida Grande" charset="0"/>
                <a:sym typeface="Lucida Grande" charset="0"/>
              </a:rPr>
              <a:t>1.系统软件可配置不同的公平目标</a:t>
            </a:r>
            <a:endParaRPr lang="en-US" sz="1800">
              <a:latin typeface="Lucida Grande" charset="0"/>
              <a:ea typeface="Lucida Grande" charset="0"/>
              <a:sym typeface="Lucida Grande" charset="0"/>
            </a:endParaRPr>
          </a:p>
          <a:p>
            <a:pPr lvl="0" eaLnBrk="1" hangingPunct="1"/>
            <a:r>
              <a:rPr lang="en-US" sz="1800">
                <a:latin typeface="Lucida Grande" charset="0"/>
                <a:ea typeface="Lucida Grande" charset="0"/>
                <a:sym typeface="Lucida Grande" charset="0"/>
              </a:rPr>
              <a:t>     1.1估计不公平 &gt; 目标不公平</a:t>
            </a:r>
            <a:endParaRPr lang="en-US" sz="1800">
              <a:latin typeface="Lucida Grande" charset="0"/>
              <a:ea typeface="Lucida Grande" charset="0"/>
              <a:sym typeface="Lucida Grande" charset="0"/>
            </a:endParaRPr>
          </a:p>
          <a:p>
            <a:pPr lvl="0" eaLnBrk="1" hangingPunct="1"/>
            <a:r>
              <a:rPr lang="en-US" sz="1800">
                <a:latin typeface="Lucida Grande" charset="0"/>
                <a:ea typeface="Lucida Grande" charset="0"/>
                <a:sym typeface="Lucida Grande" charset="0"/>
              </a:rPr>
              <a:t>     1.2估计最大减速 &gt; 目标最大减速</a:t>
            </a:r>
            <a:endParaRPr lang="en-US" sz="1800">
              <a:latin typeface="Lucida Grande" charset="0"/>
              <a:ea typeface="Lucida Grande" charset="0"/>
              <a:sym typeface="Lucida Grande" charset="0"/>
            </a:endParaRPr>
          </a:p>
          <a:p>
            <a:pPr lvl="0" eaLnBrk="1" hangingPunct="1"/>
            <a:r>
              <a:rPr lang="en-US" sz="1800">
                <a:latin typeface="Lucida Grande" charset="0"/>
                <a:ea typeface="Lucida Grande" charset="0"/>
                <a:sym typeface="Lucida Grande" charset="0"/>
              </a:rPr>
              <a:t>     1.3估计减速(i) &gt; 目标减速(i)</a:t>
            </a:r>
            <a:endParaRPr lang="en-US" sz="1800">
              <a:latin typeface="Lucida Grande" charset="0"/>
              <a:ea typeface="Lucida Grande" charset="0"/>
              <a:sym typeface="Lucida Grande" charset="0"/>
            </a:endParaRPr>
          </a:p>
          <a:p>
            <a:pPr lvl="0" eaLnBrk="1" hangingPunct="1"/>
            <a:endParaRPr lang="en-US" sz="1800">
              <a:latin typeface="Lucida Grande" charset="0"/>
              <a:ea typeface="Lucida Grande" charset="0"/>
              <a:sym typeface="Lucida Grande" charset="0"/>
            </a:endParaRPr>
          </a:p>
          <a:p>
            <a:pPr lvl="0" eaLnBrk="1" hangingPunct="1"/>
            <a:r>
              <a:rPr lang="en-US" sz="1800">
                <a:latin typeface="Lucida Grande" charset="0"/>
                <a:ea typeface="Lucida Grande" charset="0"/>
                <a:sym typeface="Lucida Grande" charset="0"/>
              </a:rPr>
              <a:t>2.支持线程优先级</a:t>
            </a:r>
            <a:endParaRPr lang="en-US" sz="1800">
              <a:latin typeface="Lucida Grande" charset="0"/>
              <a:ea typeface="Lucida Grande" charset="0"/>
              <a:sym typeface="Lucida Grande" charset="0"/>
            </a:endParaRPr>
          </a:p>
          <a:p>
            <a:pPr lvl="0" eaLnBrk="1" hangingPunct="1"/>
            <a:r>
              <a:rPr lang="en-US" sz="1800">
                <a:latin typeface="Lucida Grande" charset="0"/>
                <a:ea typeface="Lucida Grande" charset="0"/>
                <a:sym typeface="Lucida Grande" charset="0"/>
              </a:rPr>
              <a:t>     2.1加权减速(i) = 估计减速(i) x 权重(i)</a:t>
            </a:r>
            <a:endParaRPr lang="en-US" sz="1800">
              <a:latin typeface="Lucida Grande" charset="0"/>
              <a:ea typeface="Lucida Grande" charset="0"/>
              <a:sym typeface="Lucida Grande"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1"/>
          <p:cNvSpPr>
            <a:spLocks noGrp="1" noRot="1" noChangeAspect="1" noTextEdit="1"/>
          </p:cNvSpPr>
          <p:nvPr>
            <p:ph type="sldImg"/>
          </p:nvPr>
        </p:nvSpPr>
        <p:spPr>
          <a:solidFill>
            <a:srgbClr val="FFFFFF"/>
          </a:solidFill>
        </p:spPr>
      </p:sp>
      <p:sp>
        <p:nvSpPr>
          <p:cNvPr id="54274" name="Rectangle 2"/>
          <p:cNvSpPr>
            <a:spLocks noGrp="1"/>
          </p:cNvSpPr>
          <p:nvPr>
            <p:ph type="body"/>
          </p:nvPr>
        </p:nvSpPr>
        <p:spPr/>
        <p:txBody>
          <a:bodyPr wrap="square" lIns="91440" tIns="45720" rIns="91440" bIns="45720" anchor="t" anchorCtr="0"/>
          <a:p>
            <a:pPr lvl="0" eaLnBrk="1" hangingPunct="1"/>
            <a:r>
              <a:rPr lang="en-US" sz="3000">
                <a:latin typeface="Lucida Grande" charset="0"/>
                <a:ea typeface="Lucida Grande" charset="0"/>
                <a:sym typeface="Lucida Grande" charset="0"/>
              </a:rPr>
              <a:t>硬件成本</a:t>
            </a:r>
            <a:endParaRPr lang="en-US" sz="3000">
              <a:latin typeface="Lucida Grande" charset="0"/>
              <a:ea typeface="Lucida Grande" charset="0"/>
              <a:sym typeface="Lucida Grande" charset="0"/>
            </a:endParaRPr>
          </a:p>
          <a:p>
            <a:pPr lvl="0" eaLnBrk="1" hangingPunct="1"/>
            <a:endParaRPr lang="en-US" sz="3000">
              <a:latin typeface="Lucida Grande" charset="0"/>
              <a:ea typeface="Lucida Grande" charset="0"/>
              <a:sym typeface="Lucida Grande" charset="0"/>
            </a:endParaRPr>
          </a:p>
          <a:p>
            <a:pPr lvl="0" eaLnBrk="1" hangingPunct="1"/>
            <a:r>
              <a:rPr lang="en-US" sz="3000">
                <a:latin typeface="Lucida Grande" charset="0"/>
                <a:ea typeface="Lucida Grande" charset="0"/>
                <a:sym typeface="Lucida Grande" charset="0"/>
              </a:rPr>
              <a:t>4 核所需的总存储成本约为 12KB</a:t>
            </a:r>
            <a:endParaRPr lang="en-US" sz="3000">
              <a:latin typeface="Lucida Grande" charset="0"/>
              <a:ea typeface="Lucida Grande" charset="0"/>
              <a:sym typeface="Lucida Grande" charset="0"/>
            </a:endParaRPr>
          </a:p>
          <a:p>
            <a:pPr lvl="0" eaLnBrk="1" hangingPunct="1"/>
            <a:endParaRPr lang="en-US" sz="3000">
              <a:latin typeface="Lucida Grande" charset="0"/>
              <a:ea typeface="Lucida Grande" charset="0"/>
              <a:sym typeface="Lucida Grande" charset="0"/>
            </a:endParaRPr>
          </a:p>
          <a:p>
            <a:pPr lvl="0" eaLnBrk="1" hangingPunct="1"/>
            <a:r>
              <a:rPr lang="en-US" sz="3000">
                <a:latin typeface="Lucida Grande" charset="0"/>
                <a:ea typeface="Lucida Grande" charset="0"/>
                <a:sym typeface="Lucida Grande" charset="0"/>
              </a:rPr>
              <a:t>FST 不需要处理器关键路径上的任何结构或逻辑</a:t>
            </a:r>
            <a:endParaRPr lang="en-US" sz="3000">
              <a:latin typeface="Lucida Grande" charset="0"/>
              <a:ea typeface="Lucida Grande" charset="0"/>
              <a:sym typeface="Lucida Grande"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1"/>
          <p:cNvSpPr>
            <a:spLocks noGrp="1" noRot="1" noChangeAspect="1" noTextEdit="1"/>
          </p:cNvSpPr>
          <p:nvPr>
            <p:ph type="sldImg"/>
          </p:nvPr>
        </p:nvSpPr>
        <p:spPr>
          <a:solidFill>
            <a:srgbClr val="FFFFFF"/>
          </a:solidFill>
        </p:spPr>
      </p:sp>
      <p:sp>
        <p:nvSpPr>
          <p:cNvPr id="56322" name="Rectangle 2"/>
          <p:cNvSpPr>
            <a:spLocks noGrp="1"/>
          </p:cNvSpPr>
          <p:nvPr>
            <p:ph type="body"/>
          </p:nvPr>
        </p:nvSpPr>
        <p:spPr/>
        <p:txBody>
          <a:bodyPr wrap="square" lIns="91440" tIns="45720" rIns="91440" bIns="45720" anchor="t" anchorCtr="0"/>
          <a:p>
            <a:pPr lvl="0" eaLnBrk="1" hangingPunct="1"/>
            <a:endParaRPr lang="en-US" sz="3000">
              <a:latin typeface="Lucida Grande" charset="0"/>
              <a:ea typeface="Lucida Grande" charset="0"/>
              <a:sym typeface="Lucida Grande"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1"/>
          <p:cNvSpPr>
            <a:spLocks noGrp="1" noRot="1" noChangeAspect="1" noTextEdit="1"/>
          </p:cNvSpPr>
          <p:nvPr>
            <p:ph type="sldImg"/>
          </p:nvPr>
        </p:nvSpPr>
        <p:spPr>
          <a:solidFill>
            <a:srgbClr val="FFFFFF"/>
          </a:solidFill>
        </p:spPr>
      </p:sp>
      <p:sp>
        <p:nvSpPr>
          <p:cNvPr id="15362" name="Rectangle 2"/>
          <p:cNvSpPr>
            <a:spLocks noGrp="1"/>
          </p:cNvSpPr>
          <p:nvPr>
            <p:ph type="body"/>
          </p:nvPr>
        </p:nvSpPr>
        <p:spPr/>
        <p:txBody>
          <a:bodyPr wrap="square" lIns="91440" tIns="45720" rIns="91440" bIns="45720" anchor="t" anchorCtr="0"/>
          <a:p>
            <a:pPr lvl="0" eaLnBrk="1" hangingPunct="1"/>
            <a:r>
              <a:rPr lang="en-US" sz="3000">
                <a:latin typeface="Lucida Grande" charset="0"/>
                <a:ea typeface="Lucida Grande" charset="0"/>
                <a:sym typeface="Lucida Grande" charset="0"/>
              </a:rPr>
              <a:t>NVIDIA Research 系统架构研究组成员</a:t>
            </a:r>
            <a:endParaRPr lang="en-US" sz="3000">
              <a:latin typeface="Lucida Grande" charset="0"/>
              <a:ea typeface="Lucida Grande" charset="0"/>
              <a:sym typeface="Lucida Grande" charset="0"/>
            </a:endParaRPr>
          </a:p>
          <a:p>
            <a:pPr lvl="0" eaLnBrk="1" hangingPunct="1"/>
            <a:endParaRPr lang="en-US" sz="3000">
              <a:latin typeface="Lucida Grande" charset="0"/>
              <a:ea typeface="Lucida Grande" charset="0"/>
              <a:sym typeface="Lucida Grande" charset="0"/>
            </a:endParaRPr>
          </a:p>
          <a:p>
            <a:pPr lvl="0" eaLnBrk="1" hangingPunct="1"/>
            <a:r>
              <a:rPr lang="en-US" sz="3000">
                <a:latin typeface="Lucida Grande" charset="0"/>
                <a:ea typeface="Lucida Grande" charset="0"/>
                <a:sym typeface="Lucida Grande" charset="0"/>
              </a:rPr>
              <a:t>实现用于深度学习的多 GPU 系统的高效横向扩展性能。</a:t>
            </a:r>
            <a:endParaRPr lang="en-US" sz="3000">
              <a:latin typeface="Lucida Grande" charset="0"/>
              <a:ea typeface="Lucida Grande" charset="0"/>
              <a:sym typeface="Lucida Grande"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1"/>
          <p:cNvSpPr>
            <a:spLocks noGrp="1" noRot="1" noChangeAspect="1" noTextEdit="1"/>
          </p:cNvSpPr>
          <p:nvPr>
            <p:ph type="sldImg"/>
          </p:nvPr>
        </p:nvSpPr>
        <p:spPr>
          <a:solidFill>
            <a:srgbClr val="FFFFFF"/>
          </a:solidFill>
        </p:spPr>
      </p:sp>
      <p:sp>
        <p:nvSpPr>
          <p:cNvPr id="58370" name="Rectangle 2"/>
          <p:cNvSpPr>
            <a:spLocks noGrp="1"/>
          </p:cNvSpPr>
          <p:nvPr>
            <p:ph type="body"/>
          </p:nvPr>
        </p:nvSpPr>
        <p:spPr/>
        <p:txBody>
          <a:bodyPr wrap="square" lIns="91440" tIns="45720" rIns="91440" bIns="45720" anchor="t" anchorCtr="0"/>
          <a:p>
            <a:pPr marL="44450" lvl="0" indent="0" eaLnBrk="1" hangingPunct="1">
              <a:spcBef>
                <a:spcPts val="415"/>
              </a:spcBef>
            </a:pPr>
            <a:r>
              <a:rPr lang="en-US" sz="1800">
                <a:solidFill>
                  <a:srgbClr val="000000"/>
                </a:solidFill>
                <a:latin typeface="Arial" panose="020B0604020202020204" pitchFamily="34" charset="0"/>
                <a:ea typeface="Arial" panose="020B0604020202020204" pitchFamily="34" charset="0"/>
                <a:sym typeface="Arial" panose="020B0604020202020204" pitchFamily="34" charset="0"/>
              </a:rPr>
              <a:t>评估方法</a:t>
            </a:r>
            <a:endParaRPr lang="en-US" sz="1800">
              <a:solidFill>
                <a:srgbClr val="000000"/>
              </a:solidFill>
              <a:latin typeface="Arial" panose="020B0604020202020204" pitchFamily="34" charset="0"/>
              <a:ea typeface="Arial" panose="020B0604020202020204" pitchFamily="34" charset="0"/>
              <a:sym typeface="Arial" panose="020B0604020202020204" pitchFamily="34" charset="0"/>
            </a:endParaRPr>
          </a:p>
          <a:p>
            <a:pPr marL="44450" lvl="0" indent="0" eaLnBrk="1" hangingPunct="1">
              <a:spcBef>
                <a:spcPts val="415"/>
              </a:spcBef>
            </a:pPr>
            <a:endParaRPr lang="en-US" sz="1800">
              <a:solidFill>
                <a:srgbClr val="000000"/>
              </a:solidFill>
              <a:latin typeface="Arial" panose="020B0604020202020204" pitchFamily="34" charset="0"/>
              <a:ea typeface="Arial" panose="020B0604020202020204" pitchFamily="34" charset="0"/>
              <a:sym typeface="Arial" panose="020B0604020202020204" pitchFamily="34" charset="0"/>
            </a:endParaRPr>
          </a:p>
          <a:p>
            <a:pPr marL="44450" lvl="0" indent="0" eaLnBrk="1" hangingPunct="1">
              <a:spcBef>
                <a:spcPts val="415"/>
              </a:spcBef>
            </a:pPr>
            <a:r>
              <a:rPr lang="en-US" sz="1800">
                <a:solidFill>
                  <a:srgbClr val="000000"/>
                </a:solidFill>
                <a:latin typeface="Arial" panose="020B0604020202020204" pitchFamily="34" charset="0"/>
                <a:ea typeface="Arial" panose="020B0604020202020204" pitchFamily="34" charset="0"/>
                <a:sym typeface="Arial" panose="020B0604020202020204" pitchFamily="34" charset="0"/>
              </a:rPr>
              <a:t>1.x86 周期精确模拟器</a:t>
            </a:r>
            <a:endParaRPr lang="en-US" sz="1800">
              <a:solidFill>
                <a:srgbClr val="000000"/>
              </a:solidFill>
              <a:latin typeface="Arial" panose="020B0604020202020204" pitchFamily="34" charset="0"/>
              <a:ea typeface="Arial" panose="020B0604020202020204" pitchFamily="34" charset="0"/>
              <a:sym typeface="Arial" panose="020B0604020202020204" pitchFamily="34" charset="0"/>
            </a:endParaRPr>
          </a:p>
          <a:p>
            <a:pPr marL="44450" lvl="0" indent="0" eaLnBrk="1" hangingPunct="1">
              <a:spcBef>
                <a:spcPts val="415"/>
              </a:spcBef>
            </a:pPr>
            <a:endParaRPr lang="en-US" sz="1800">
              <a:solidFill>
                <a:srgbClr val="000000"/>
              </a:solidFill>
              <a:latin typeface="Arial" panose="020B0604020202020204" pitchFamily="34" charset="0"/>
              <a:ea typeface="Arial" panose="020B0604020202020204" pitchFamily="34" charset="0"/>
              <a:sym typeface="Arial" panose="020B0604020202020204" pitchFamily="34" charset="0"/>
            </a:endParaRPr>
          </a:p>
          <a:p>
            <a:pPr marL="44450" lvl="0" indent="0" eaLnBrk="1" hangingPunct="1">
              <a:spcBef>
                <a:spcPts val="415"/>
              </a:spcBef>
            </a:pPr>
            <a:r>
              <a:rPr lang="en-US" sz="1800">
                <a:solidFill>
                  <a:srgbClr val="000000"/>
                </a:solidFill>
                <a:latin typeface="Arial" panose="020B0604020202020204" pitchFamily="34" charset="0"/>
                <a:ea typeface="Arial" panose="020B0604020202020204" pitchFamily="34" charset="0"/>
                <a:sym typeface="Arial" panose="020B0604020202020204" pitchFamily="34" charset="0"/>
              </a:rPr>
              <a:t>2.基准处理器配置</a:t>
            </a:r>
            <a:endParaRPr lang="en-US" sz="1800">
              <a:solidFill>
                <a:srgbClr val="000000"/>
              </a:solidFill>
              <a:latin typeface="Arial" panose="020B0604020202020204" pitchFamily="34" charset="0"/>
              <a:ea typeface="Arial" panose="020B0604020202020204" pitchFamily="34" charset="0"/>
              <a:sym typeface="Arial" panose="020B0604020202020204" pitchFamily="34" charset="0"/>
            </a:endParaRPr>
          </a:p>
          <a:p>
            <a:pPr marL="44450" lvl="0" indent="0" eaLnBrk="1" hangingPunct="1">
              <a:spcBef>
                <a:spcPts val="415"/>
              </a:spcBef>
            </a:pPr>
            <a:r>
              <a:rPr lang="en-US" sz="1800">
                <a:solidFill>
                  <a:srgbClr val="000000"/>
                </a:solidFill>
                <a:latin typeface="Arial" panose="020B0604020202020204" pitchFamily="34" charset="0"/>
                <a:ea typeface="Arial" panose="020B0604020202020204" pitchFamily="34" charset="0"/>
                <a:sym typeface="Arial" panose="020B0604020202020204" pitchFamily="34" charset="0"/>
              </a:rPr>
              <a:t>   2.1</a:t>
            </a:r>
            <a:r>
              <a:rPr lang="zh-CN" altLang="en-US" sz="1800">
                <a:solidFill>
                  <a:srgbClr val="000000"/>
                </a:solidFill>
                <a:latin typeface="Arial" panose="020B0604020202020204" pitchFamily="34" charset="0"/>
                <a:ea typeface="宋体" panose="02010600030101010101" pitchFamily="2" charset="-122"/>
                <a:sym typeface="Arial" panose="020B0604020202020204" pitchFamily="34" charset="0"/>
              </a:rPr>
              <a:t>每个核</a:t>
            </a:r>
            <a:endParaRPr lang="zh-CN" altLang="en-US" sz="1800">
              <a:solidFill>
                <a:srgbClr val="000000"/>
              </a:solidFill>
              <a:latin typeface="Arial" panose="020B0604020202020204" pitchFamily="34" charset="0"/>
              <a:ea typeface="宋体" panose="02010600030101010101" pitchFamily="2" charset="-122"/>
              <a:sym typeface="Arial" panose="020B0604020202020204" pitchFamily="34" charset="0"/>
            </a:endParaRPr>
          </a:p>
          <a:p>
            <a:pPr marL="44450" lvl="0" indent="0" eaLnBrk="1" hangingPunct="1">
              <a:spcBef>
                <a:spcPts val="415"/>
              </a:spcBef>
            </a:pPr>
            <a:r>
              <a:rPr lang="en-US" altLang="zh-CN" sz="1800">
                <a:solidFill>
                  <a:srgbClr val="000000"/>
                </a:solidFill>
                <a:latin typeface="Arial" panose="020B0604020202020204" pitchFamily="34" charset="0"/>
                <a:ea typeface="宋体" panose="02010600030101010101" pitchFamily="2" charset="-122"/>
                <a:sym typeface="Arial" panose="020B0604020202020204" pitchFamily="34" charset="0"/>
              </a:rPr>
              <a:t>        2.1.1 4-wide 问题，乱序，256 个条目 ROB</a:t>
            </a:r>
            <a:endParaRPr lang="en-US" altLang="zh-CN" sz="1800">
              <a:solidFill>
                <a:srgbClr val="000000"/>
              </a:solidFill>
              <a:latin typeface="Arial" panose="020B0604020202020204" pitchFamily="34" charset="0"/>
              <a:ea typeface="宋体" panose="02010600030101010101" pitchFamily="2" charset="-122"/>
              <a:sym typeface="Arial" panose="020B0604020202020204" pitchFamily="34" charset="0"/>
            </a:endParaRPr>
          </a:p>
          <a:p>
            <a:pPr marL="44450" lvl="0" indent="0" eaLnBrk="1" hangingPunct="1">
              <a:spcBef>
                <a:spcPts val="415"/>
              </a:spcBef>
            </a:pPr>
            <a:r>
              <a:rPr lang="en-US" altLang="zh-CN" sz="1800">
                <a:solidFill>
                  <a:srgbClr val="000000"/>
                </a:solidFill>
                <a:latin typeface="Arial" panose="020B0604020202020204" pitchFamily="34" charset="0"/>
                <a:ea typeface="宋体" panose="02010600030101010101" pitchFamily="2" charset="-122"/>
                <a:sym typeface="Arial" panose="020B0604020202020204" pitchFamily="34" charset="0"/>
              </a:rPr>
              <a:t> </a:t>
            </a:r>
            <a:endParaRPr lang="en-US" altLang="zh-CN" sz="1800">
              <a:solidFill>
                <a:srgbClr val="000000"/>
              </a:solidFill>
              <a:latin typeface="Arial" panose="020B0604020202020204" pitchFamily="34" charset="0"/>
              <a:ea typeface="宋体" panose="02010600030101010101" pitchFamily="2" charset="-122"/>
              <a:sym typeface="Arial" panose="020B0604020202020204" pitchFamily="34" charset="0"/>
            </a:endParaRPr>
          </a:p>
          <a:p>
            <a:pPr marL="44450" lvl="0" indent="0" eaLnBrk="1" hangingPunct="1">
              <a:spcBef>
                <a:spcPts val="415"/>
              </a:spcBef>
            </a:pPr>
            <a:r>
              <a:rPr lang="en-US" altLang="zh-CN" sz="1800">
                <a:solidFill>
                  <a:srgbClr val="000000"/>
                </a:solidFill>
                <a:latin typeface="Arial" panose="020B0604020202020204" pitchFamily="34" charset="0"/>
                <a:ea typeface="宋体" panose="02010600030101010101" pitchFamily="2" charset="-122"/>
                <a:sym typeface="Arial" panose="020B0604020202020204" pitchFamily="34" charset="0"/>
              </a:rPr>
              <a:t>   2.2 4</a:t>
            </a:r>
            <a:r>
              <a:rPr lang="zh-CN" altLang="en-US" sz="1800">
                <a:solidFill>
                  <a:srgbClr val="000000"/>
                </a:solidFill>
                <a:latin typeface="Arial" panose="020B0604020202020204" pitchFamily="34" charset="0"/>
                <a:ea typeface="宋体" panose="02010600030101010101" pitchFamily="2" charset="-122"/>
                <a:sym typeface="Arial" panose="020B0604020202020204" pitchFamily="34" charset="0"/>
              </a:rPr>
              <a:t>核系统的共享</a:t>
            </a:r>
            <a:endParaRPr lang="zh-CN" altLang="en-US" sz="1800">
              <a:solidFill>
                <a:srgbClr val="000000"/>
              </a:solidFill>
              <a:latin typeface="Arial" panose="020B0604020202020204" pitchFamily="34" charset="0"/>
              <a:ea typeface="宋体" panose="02010600030101010101" pitchFamily="2" charset="-122"/>
              <a:sym typeface="Arial" panose="020B0604020202020204" pitchFamily="34" charset="0"/>
            </a:endParaRPr>
          </a:p>
          <a:p>
            <a:pPr marL="44450" lvl="0" indent="0" eaLnBrk="1" hangingPunct="1">
              <a:spcBef>
                <a:spcPts val="415"/>
              </a:spcBef>
            </a:pPr>
            <a:r>
              <a:rPr lang="en-US" altLang="zh-CN" sz="1800">
                <a:solidFill>
                  <a:srgbClr val="000000"/>
                </a:solidFill>
                <a:latin typeface="Arial" panose="020B0604020202020204" pitchFamily="34" charset="0"/>
                <a:ea typeface="宋体" panose="02010600030101010101" pitchFamily="2" charset="-122"/>
                <a:sym typeface="Arial" panose="020B0604020202020204" pitchFamily="34" charset="0"/>
              </a:rPr>
              <a:t>        2.2.1 128</a:t>
            </a:r>
            <a:r>
              <a:rPr lang="zh-CN" altLang="en-US" sz="1800">
                <a:solidFill>
                  <a:srgbClr val="000000"/>
                </a:solidFill>
                <a:latin typeface="Arial" panose="020B0604020202020204" pitchFamily="34" charset="0"/>
                <a:ea typeface="宋体" panose="02010600030101010101" pitchFamily="2" charset="-122"/>
                <a:sym typeface="Arial" panose="020B0604020202020204" pitchFamily="34" charset="0"/>
              </a:rPr>
              <a:t>个</a:t>
            </a:r>
            <a:r>
              <a:rPr lang="en-US" altLang="zh-CN" sz="1800">
                <a:solidFill>
                  <a:srgbClr val="000000"/>
                </a:solidFill>
                <a:latin typeface="Arial" panose="020B0604020202020204" pitchFamily="34" charset="0"/>
                <a:ea typeface="宋体" panose="02010600030101010101" pitchFamily="2" charset="-122"/>
                <a:sym typeface="Arial" panose="020B0604020202020204" pitchFamily="34" charset="0"/>
              </a:rPr>
              <a:t>MSHR</a:t>
            </a:r>
            <a:r>
              <a:rPr lang="zh-CN" altLang="en-US" sz="1800">
                <a:solidFill>
                  <a:srgbClr val="000000"/>
                </a:solidFill>
                <a:latin typeface="Arial" panose="020B0604020202020204" pitchFamily="34" charset="0"/>
                <a:ea typeface="宋体" panose="02010600030101010101" pitchFamily="2" charset="-122"/>
                <a:sym typeface="Arial" panose="020B0604020202020204" pitchFamily="34" charset="0"/>
              </a:rPr>
              <a:t>的配额</a:t>
            </a:r>
            <a:endParaRPr lang="zh-CN" altLang="en-US" sz="1800">
              <a:solidFill>
                <a:srgbClr val="000000"/>
              </a:solidFill>
              <a:latin typeface="Arial" panose="020B0604020202020204" pitchFamily="34" charset="0"/>
              <a:ea typeface="宋体" panose="02010600030101010101" pitchFamily="2" charset="-122"/>
              <a:sym typeface="Arial" panose="020B0604020202020204" pitchFamily="34" charset="0"/>
            </a:endParaRPr>
          </a:p>
          <a:p>
            <a:pPr marL="44450" lvl="0" indent="0" eaLnBrk="1" hangingPunct="1">
              <a:spcBef>
                <a:spcPts val="415"/>
              </a:spcBef>
            </a:pPr>
            <a:r>
              <a:rPr lang="en-US" altLang="zh-CN" sz="1800">
                <a:solidFill>
                  <a:srgbClr val="000000"/>
                </a:solidFill>
                <a:latin typeface="Arial" panose="020B0604020202020204" pitchFamily="34" charset="0"/>
                <a:ea typeface="宋体" panose="02010600030101010101" pitchFamily="2" charset="-122"/>
                <a:sym typeface="Arial" panose="020B0604020202020204" pitchFamily="34" charset="0"/>
              </a:rPr>
              <a:t>        2.2.2  2 MB，16 路二级缓存</a:t>
            </a:r>
            <a:endParaRPr lang="en-US" altLang="zh-CN" sz="1800">
              <a:solidFill>
                <a:srgbClr val="000000"/>
              </a:solidFill>
              <a:latin typeface="Arial" panose="020B0604020202020204" pitchFamily="34" charset="0"/>
              <a:ea typeface="宋体" panose="02010600030101010101" pitchFamily="2" charset="-122"/>
              <a:sym typeface="Arial" panose="020B0604020202020204" pitchFamily="34" charset="0"/>
            </a:endParaRPr>
          </a:p>
          <a:p>
            <a:pPr marL="44450" lvl="0" indent="0" eaLnBrk="1" hangingPunct="1">
              <a:spcBef>
                <a:spcPts val="415"/>
              </a:spcBef>
            </a:pPr>
            <a:endParaRPr lang="en-US" altLang="zh-CN" sz="1800">
              <a:solidFill>
                <a:srgbClr val="000000"/>
              </a:solidFill>
              <a:latin typeface="Arial" panose="020B0604020202020204" pitchFamily="34" charset="0"/>
              <a:ea typeface="宋体" panose="02010600030101010101" pitchFamily="2" charset="-122"/>
              <a:sym typeface="Arial" panose="020B0604020202020204" pitchFamily="34" charset="0"/>
            </a:endParaRPr>
          </a:p>
          <a:p>
            <a:pPr marL="44450" lvl="0" indent="0" eaLnBrk="1" hangingPunct="1">
              <a:spcBef>
                <a:spcPts val="415"/>
              </a:spcBef>
            </a:pPr>
            <a:r>
              <a:rPr lang="en-US" altLang="zh-CN" sz="1800">
                <a:solidFill>
                  <a:srgbClr val="000000"/>
                </a:solidFill>
                <a:latin typeface="Arial" panose="020B0604020202020204" pitchFamily="34" charset="0"/>
                <a:ea typeface="宋体" panose="02010600030101010101" pitchFamily="2" charset="-122"/>
                <a:sym typeface="Arial" panose="020B0604020202020204" pitchFamily="34" charset="0"/>
              </a:rPr>
              <a:t>   2.3 </a:t>
            </a:r>
            <a:r>
              <a:rPr lang="zh-CN" altLang="en-US" sz="1800">
                <a:solidFill>
                  <a:srgbClr val="000000"/>
                </a:solidFill>
                <a:latin typeface="Arial" panose="020B0604020202020204" pitchFamily="34" charset="0"/>
                <a:ea typeface="宋体" panose="02010600030101010101" pitchFamily="2" charset="-122"/>
                <a:sym typeface="Arial" panose="020B0604020202020204" pitchFamily="34" charset="0"/>
              </a:rPr>
              <a:t>主存</a:t>
            </a:r>
            <a:endParaRPr lang="zh-CN" altLang="en-US" sz="1800">
              <a:solidFill>
                <a:srgbClr val="000000"/>
              </a:solidFill>
              <a:latin typeface="Arial" panose="020B0604020202020204" pitchFamily="34" charset="0"/>
              <a:ea typeface="宋体" panose="02010600030101010101" pitchFamily="2" charset="-122"/>
              <a:sym typeface="Arial" panose="020B0604020202020204" pitchFamily="34" charset="0"/>
            </a:endParaRPr>
          </a:p>
          <a:p>
            <a:pPr marL="44450" lvl="0" indent="0" eaLnBrk="1" hangingPunct="1">
              <a:spcBef>
                <a:spcPts val="415"/>
              </a:spcBef>
            </a:pPr>
            <a:r>
              <a:rPr lang="en-US" altLang="zh-CN" sz="1800">
                <a:solidFill>
                  <a:srgbClr val="000000"/>
                </a:solidFill>
                <a:latin typeface="Arial" panose="020B0604020202020204" pitchFamily="34" charset="0"/>
                <a:ea typeface="宋体" panose="02010600030101010101" pitchFamily="2" charset="-122"/>
                <a:sym typeface="Arial" panose="020B0604020202020204" pitchFamily="34" charset="0"/>
              </a:rPr>
              <a:t>        2.3.1 DDR3 1333HZ</a:t>
            </a:r>
            <a:endParaRPr lang="en-US" altLang="zh-CN" sz="1800">
              <a:solidFill>
                <a:srgbClr val="000000"/>
              </a:solidFill>
              <a:latin typeface="Arial" panose="020B0604020202020204" pitchFamily="34" charset="0"/>
              <a:ea typeface="宋体" panose="02010600030101010101" pitchFamily="2" charset="-122"/>
              <a:sym typeface="Arial" panose="020B0604020202020204" pitchFamily="34" charset="0"/>
            </a:endParaRPr>
          </a:p>
          <a:p>
            <a:pPr marL="44450" lvl="0" indent="0" eaLnBrk="1" hangingPunct="1">
              <a:spcBef>
                <a:spcPts val="415"/>
              </a:spcBef>
            </a:pPr>
            <a:r>
              <a:rPr lang="en-US" altLang="zh-CN" sz="1800">
                <a:solidFill>
                  <a:srgbClr val="000000"/>
                </a:solidFill>
                <a:latin typeface="Arial" panose="020B0604020202020204" pitchFamily="34" charset="0"/>
                <a:ea typeface="宋体" panose="02010600030101010101" pitchFamily="2" charset="-122"/>
                <a:sym typeface="Arial" panose="020B0604020202020204" pitchFamily="34" charset="0"/>
              </a:rPr>
              <a:t>        2.3.2 每个命令的延迟为 15ns（tRP、tRCD、CL）</a:t>
            </a:r>
            <a:endParaRPr lang="en-US" altLang="zh-CN" sz="1800">
              <a:solidFill>
                <a:srgbClr val="000000"/>
              </a:solidFill>
              <a:latin typeface="Arial" panose="020B0604020202020204" pitchFamily="34" charset="0"/>
              <a:ea typeface="宋体" panose="02010600030101010101" pitchFamily="2" charset="-122"/>
              <a:sym typeface="Arial" panose="020B0604020202020204" pitchFamily="34" charset="0"/>
            </a:endParaRPr>
          </a:p>
          <a:p>
            <a:pPr marL="44450" lvl="0" indent="0" eaLnBrk="1" hangingPunct="1">
              <a:spcBef>
                <a:spcPts val="415"/>
              </a:spcBef>
            </a:pPr>
            <a:r>
              <a:rPr lang="en-US" altLang="zh-CN" sz="1800">
                <a:solidFill>
                  <a:srgbClr val="000000"/>
                </a:solidFill>
                <a:latin typeface="Arial" panose="020B0604020202020204" pitchFamily="34" charset="0"/>
                <a:ea typeface="宋体" panose="02010600030101010101" pitchFamily="2" charset="-122"/>
                <a:sym typeface="Arial" panose="020B0604020202020204" pitchFamily="34" charset="0"/>
              </a:rPr>
              <a:t>        2.3.3  8B 宽内核到内存总线</a:t>
            </a:r>
            <a:endParaRPr lang="en-US" altLang="zh-CN" sz="1800">
              <a:solidFill>
                <a:srgbClr val="000000"/>
              </a:solidFill>
              <a:latin typeface="Arial" panose="020B0604020202020204" pitchFamily="34" charset="0"/>
              <a:ea typeface="宋体" panose="02010600030101010101" pitchFamily="2" charset="-122"/>
              <a:sym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1"/>
          <p:cNvSpPr>
            <a:spLocks noGrp="1" noRot="1" noChangeAspect="1" noTextEdit="1"/>
          </p:cNvSpPr>
          <p:nvPr>
            <p:ph type="sldImg"/>
          </p:nvPr>
        </p:nvSpPr>
        <p:spPr>
          <a:solidFill>
            <a:srgbClr val="FFFFFF"/>
          </a:solidFill>
        </p:spPr>
      </p:sp>
      <p:sp>
        <p:nvSpPr>
          <p:cNvPr id="60418" name="Rectangle 2"/>
          <p:cNvSpPr>
            <a:spLocks noGrp="1"/>
          </p:cNvSpPr>
          <p:nvPr>
            <p:ph type="body"/>
          </p:nvPr>
        </p:nvSpPr>
        <p:spPr/>
        <p:txBody>
          <a:bodyPr wrap="square" lIns="91440" tIns="45720" rIns="91440" bIns="45720" anchor="t" anchorCtr="0"/>
          <a:p>
            <a:pPr marL="44450" lvl="0" indent="0" eaLnBrk="1" hangingPunct="1">
              <a:lnSpc>
                <a:spcPct val="80000"/>
              </a:lnSpc>
              <a:spcBef>
                <a:spcPts val="300"/>
              </a:spcBef>
            </a:pPr>
            <a:r>
              <a:rPr lang="en-US" sz="1800">
                <a:solidFill>
                  <a:srgbClr val="000000"/>
                </a:solidFill>
                <a:latin typeface="Lucida Grande" charset="0"/>
                <a:ea typeface="Lucida Grande" charset="0"/>
                <a:sym typeface="Lucida Grande" charset="0"/>
              </a:rPr>
              <a:t>fair cache capacity</a:t>
            </a:r>
            <a:r>
              <a:rPr lang="zh-CN" altLang="en-US" sz="1800">
                <a:solidFill>
                  <a:srgbClr val="000000"/>
                </a:solidFill>
                <a:latin typeface="Lucida Grande" charset="0"/>
                <a:ea typeface="Lucida Grande" charset="0"/>
                <a:sym typeface="Lucida Grande" charset="0"/>
              </a:rPr>
              <a:t>：</a:t>
            </a:r>
            <a:r>
              <a:rPr lang="en-US" sz="1800">
                <a:solidFill>
                  <a:srgbClr val="000000"/>
                </a:solidFill>
                <a:latin typeface="Lucida Grande" charset="0"/>
                <a:ea typeface="Lucida Grande" charset="0"/>
                <a:sym typeface="Lucida Grande" charset="0"/>
              </a:rPr>
              <a:t>一个仅使用虚拟私有缓存技术进行公平缓存容量管理的系统</a:t>
            </a:r>
            <a:endParaRPr lang="en-US" sz="1800">
              <a:solidFill>
                <a:srgbClr val="000000"/>
              </a:solidFill>
              <a:latin typeface="Lucida Grande" charset="0"/>
              <a:ea typeface="Lucida Grande" charset="0"/>
              <a:sym typeface="Lucida Grande" charset="0"/>
            </a:endParaRPr>
          </a:p>
          <a:p>
            <a:pPr marL="44450" lvl="0" indent="0" eaLnBrk="1" hangingPunct="1">
              <a:lnSpc>
                <a:spcPct val="80000"/>
              </a:lnSpc>
              <a:spcBef>
                <a:spcPts val="300"/>
              </a:spcBef>
            </a:pPr>
            <a:endParaRPr lang="en-US" sz="1800">
              <a:solidFill>
                <a:srgbClr val="000000"/>
              </a:solidFill>
              <a:latin typeface="Lucida Grande" charset="0"/>
              <a:ea typeface="Lucida Grande" charset="0"/>
              <a:sym typeface="Lucida Grande" charset="0"/>
            </a:endParaRPr>
          </a:p>
          <a:p>
            <a:pPr marL="44450" lvl="0" indent="0" eaLnBrk="1" hangingPunct="1">
              <a:lnSpc>
                <a:spcPct val="80000"/>
              </a:lnSpc>
              <a:spcBef>
                <a:spcPts val="300"/>
              </a:spcBef>
            </a:pPr>
            <a:r>
              <a:rPr lang="en-US" sz="1800">
                <a:solidFill>
                  <a:srgbClr val="000000"/>
                </a:solidFill>
                <a:latin typeface="Lucida Grande" charset="0"/>
                <a:ea typeface="Lucida Grande" charset="0"/>
                <a:sym typeface="Lucida Grande" charset="0"/>
              </a:rPr>
              <a:t>parallelism-aware batch scheduling+VPC</a:t>
            </a:r>
            <a:r>
              <a:rPr lang="zh-CN" altLang="en-US" sz="1800">
                <a:solidFill>
                  <a:srgbClr val="000000"/>
                </a:solidFill>
                <a:latin typeface="Lucida Grande" charset="0"/>
                <a:ea typeface="Lucida Grande" charset="0"/>
                <a:sym typeface="Lucida Grande" charset="0"/>
              </a:rPr>
              <a:t>：</a:t>
            </a:r>
            <a:r>
              <a:rPr lang="en-US" sz="1800">
                <a:solidFill>
                  <a:srgbClr val="000000"/>
                </a:solidFill>
                <a:latin typeface="Lucida Grande" charset="0"/>
                <a:ea typeface="Lucida Grande" charset="0"/>
                <a:sym typeface="Lucida Grande" charset="0"/>
              </a:rPr>
              <a:t>具有并行性感知批量调度的公平内存调度程序和公平缓存容量管理的系统，</a:t>
            </a:r>
            <a:endParaRPr lang="en-US" sz="1800">
              <a:solidFill>
                <a:srgbClr val="000000"/>
              </a:solidFill>
              <a:latin typeface="Lucida Grande" charset="0"/>
              <a:ea typeface="Lucida Grande" charset="0"/>
              <a:sym typeface="Lucida Grande"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1"/>
          <p:cNvSpPr>
            <a:spLocks noGrp="1" noRot="1" noChangeAspect="1" noTextEdit="1"/>
          </p:cNvSpPr>
          <p:nvPr>
            <p:ph type="sldImg"/>
          </p:nvPr>
        </p:nvSpPr>
        <p:spPr>
          <a:solidFill>
            <a:srgbClr val="FFFFFF"/>
          </a:solidFill>
        </p:spPr>
      </p:sp>
      <p:sp>
        <p:nvSpPr>
          <p:cNvPr id="62466" name="Rectangle 2"/>
          <p:cNvSpPr>
            <a:spLocks noGrp="1"/>
          </p:cNvSpPr>
          <p:nvPr>
            <p:ph type="body"/>
          </p:nvPr>
        </p:nvSpPr>
        <p:spPr/>
        <p:txBody>
          <a:bodyPr wrap="square" lIns="91440" tIns="45720" rIns="91440" bIns="45720" anchor="t" anchorCtr="0"/>
          <a:p>
            <a:pPr lvl="0" eaLnBrk="1" hangingPunct="1"/>
            <a:endParaRPr lang="en-US" sz="1800">
              <a:latin typeface="Lucida Grande" charset="0"/>
              <a:ea typeface="Lucida Grande" charset="0"/>
              <a:sym typeface="Lucida Grande"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1"/>
          <p:cNvSpPr>
            <a:spLocks noGrp="1" noRot="1" noChangeAspect="1" noTextEdit="1"/>
          </p:cNvSpPr>
          <p:nvPr>
            <p:ph type="sldImg"/>
          </p:nvPr>
        </p:nvSpPr>
        <p:spPr>
          <a:solidFill>
            <a:srgbClr val="FFFFFF"/>
          </a:solidFill>
        </p:spPr>
      </p:sp>
      <p:sp>
        <p:nvSpPr>
          <p:cNvPr id="56322" name="Rectangle 2"/>
          <p:cNvSpPr>
            <a:spLocks noGrp="1"/>
          </p:cNvSpPr>
          <p:nvPr>
            <p:ph type="body"/>
          </p:nvPr>
        </p:nvSpPr>
        <p:spPr/>
        <p:txBody>
          <a:bodyPr wrap="square" lIns="91440" tIns="45720" rIns="91440" bIns="45720" anchor="t" anchorCtr="0"/>
          <a:p>
            <a:pPr lvl="0" eaLnBrk="1" hangingPunct="1"/>
            <a:endParaRPr lang="en-US" sz="3000">
              <a:latin typeface="Lucida Grande" charset="0"/>
              <a:ea typeface="Lucida Grande" charset="0"/>
              <a:sym typeface="Lucida Grande"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1"/>
          <p:cNvSpPr>
            <a:spLocks noGrp="1" noRot="1" noChangeAspect="1" noTextEdit="1"/>
          </p:cNvSpPr>
          <p:nvPr>
            <p:ph type="sldImg"/>
          </p:nvPr>
        </p:nvSpPr>
        <p:spPr>
          <a:solidFill>
            <a:srgbClr val="FFFFFF"/>
          </a:solidFill>
        </p:spPr>
      </p:sp>
      <p:sp>
        <p:nvSpPr>
          <p:cNvPr id="64514" name="Rectangle 2"/>
          <p:cNvSpPr>
            <a:spLocks noGrp="1"/>
          </p:cNvSpPr>
          <p:nvPr>
            <p:ph type="body"/>
          </p:nvPr>
        </p:nvSpPr>
        <p:spPr/>
        <p:txBody>
          <a:bodyPr wrap="square" lIns="91440" tIns="45720" rIns="91440" bIns="45720" anchor="t" anchorCtr="0"/>
          <a:p>
            <a:pPr lvl="0" eaLnBrk="1" hangingPunct="1"/>
            <a:r>
              <a:rPr lang="zh-CN" altLang="en-US" sz="1800">
                <a:latin typeface="Lucida Grande" charset="0"/>
                <a:ea typeface="Lucida Grande" charset="0"/>
                <a:sym typeface="Lucida Grande" charset="0"/>
              </a:rPr>
              <a:t>通过源节流 (FST) 实现公平是 CMP 的一种新的公平和高性能共享资源管理方法</a:t>
            </a:r>
            <a:endParaRPr lang="zh-CN" altLang="en-US" sz="1800">
              <a:latin typeface="Lucida Grande" charset="0"/>
              <a:ea typeface="Lucida Grande" charset="0"/>
              <a:sym typeface="Lucida Grande" charset="0"/>
            </a:endParaRPr>
          </a:p>
          <a:p>
            <a:pPr lvl="0" eaLnBrk="1" hangingPunct="1"/>
            <a:endParaRPr lang="zh-CN" altLang="en-US" sz="1800">
              <a:latin typeface="Lucida Grande" charset="0"/>
              <a:ea typeface="Lucida Grande" charset="0"/>
              <a:sym typeface="Lucida Grande" charset="0"/>
            </a:endParaRPr>
          </a:p>
          <a:p>
            <a:pPr lvl="0" eaLnBrk="1" hangingPunct="1"/>
            <a:r>
              <a:rPr lang="zh-CN" altLang="en-US" sz="1800">
                <a:latin typeface="Lucida Grande" charset="0"/>
                <a:ea typeface="Lucida Grande" charset="0"/>
                <a:sym typeface="Lucida Grande" charset="0"/>
              </a:rPr>
              <a:t>动态监控不公平性并减少干扰内存请求的来源</a:t>
            </a:r>
            <a:endParaRPr lang="zh-CN" altLang="en-US" sz="1800">
              <a:latin typeface="Lucida Grande" charset="0"/>
              <a:ea typeface="Lucida Grande" charset="0"/>
              <a:sym typeface="Lucida Grande" charset="0"/>
            </a:endParaRPr>
          </a:p>
          <a:p>
            <a:pPr lvl="0" eaLnBrk="1" hangingPunct="1"/>
            <a:endParaRPr lang="zh-CN" altLang="en-US" sz="1800">
              <a:latin typeface="Lucida Grande" charset="0"/>
              <a:ea typeface="Lucida Grande" charset="0"/>
              <a:sym typeface="Lucida Grande" charset="0"/>
            </a:endParaRPr>
          </a:p>
          <a:p>
            <a:pPr lvl="0" eaLnBrk="1" hangingPunct="1"/>
            <a:r>
              <a:rPr lang="zh-CN" altLang="en-US" sz="1800">
                <a:latin typeface="Lucida Grande" charset="0"/>
                <a:ea typeface="Lucida Grande" charset="0"/>
                <a:sym typeface="Lucida Grande" charset="0"/>
              </a:rPr>
              <a:t>消除了对多种资源公平技术的需求和复杂性</a:t>
            </a:r>
            <a:endParaRPr lang="zh-CN" altLang="en-US" sz="1800">
              <a:latin typeface="Lucida Grande" charset="0"/>
              <a:ea typeface="Lucida Grande" charset="0"/>
              <a:sym typeface="Lucida Grande" charset="0"/>
            </a:endParaRPr>
          </a:p>
          <a:p>
            <a:pPr lvl="0" eaLnBrk="1" hangingPunct="1"/>
            <a:endParaRPr lang="zh-CN" altLang="en-US" sz="1800">
              <a:latin typeface="Lucida Grande" charset="0"/>
              <a:ea typeface="Lucida Grande" charset="0"/>
              <a:sym typeface="Lucida Grande" charset="0"/>
            </a:endParaRPr>
          </a:p>
          <a:p>
            <a:pPr lvl="0" eaLnBrk="1" hangingPunct="1"/>
            <a:r>
              <a:rPr lang="zh-CN" altLang="en-US" sz="1800">
                <a:latin typeface="Lucida Grande" charset="0"/>
                <a:ea typeface="Lucida Grande" charset="0"/>
                <a:sym typeface="Lucida Grande" charset="0"/>
              </a:rPr>
              <a:t>提高系统公平性和性能</a:t>
            </a:r>
            <a:endParaRPr lang="zh-CN" altLang="en-US" sz="1800">
              <a:latin typeface="Lucida Grande" charset="0"/>
              <a:ea typeface="Lucida Grande" charset="0"/>
              <a:sym typeface="Lucida Grande" charset="0"/>
            </a:endParaRPr>
          </a:p>
          <a:p>
            <a:pPr lvl="0" eaLnBrk="1" hangingPunct="1"/>
            <a:endParaRPr lang="zh-CN" altLang="en-US" sz="1800">
              <a:latin typeface="Lucida Grande" charset="0"/>
              <a:ea typeface="Lucida Grande" charset="0"/>
              <a:sym typeface="Lucida Grande" charset="0"/>
            </a:endParaRPr>
          </a:p>
          <a:p>
            <a:pPr lvl="0" eaLnBrk="1" hangingPunct="1"/>
            <a:r>
              <a:rPr lang="zh-CN" altLang="en-US" sz="1800">
                <a:latin typeface="Lucida Grande" charset="0"/>
                <a:ea typeface="Lucida Grande" charset="0"/>
                <a:sym typeface="Lucida Grande" charset="0"/>
              </a:rPr>
              <a:t>结合线程权重并实现不同的公平目标</a:t>
            </a:r>
            <a:endParaRPr lang="zh-CN" altLang="en-US" sz="1800">
              <a:latin typeface="Lucida Grande" charset="0"/>
              <a:ea typeface="Lucida Grande" charset="0"/>
              <a:sym typeface="Lucida Grande" charset="0"/>
            </a:endParaRPr>
          </a:p>
          <a:p>
            <a:pPr lvl="0" eaLnBrk="1" hangingPunct="1"/>
            <a:endParaRPr lang="zh-CN" altLang="en-US" sz="1800">
              <a:latin typeface="Lucida Grande" charset="0"/>
              <a:ea typeface="Lucida Grande" charset="0"/>
              <a:sym typeface="Lucida Grande"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Rectangle 1"/>
          <p:cNvSpPr>
            <a:spLocks noGrp="1" noRot="1" noChangeAspect="1" noTextEdit="1"/>
          </p:cNvSpPr>
          <p:nvPr>
            <p:ph type="sldImg"/>
          </p:nvPr>
        </p:nvSpPr>
        <p:spPr>
          <a:solidFill>
            <a:srgbClr val="FFFFFF"/>
          </a:solidFill>
        </p:spPr>
      </p:sp>
      <p:sp>
        <p:nvSpPr>
          <p:cNvPr id="66562" name="Rectangle 2"/>
          <p:cNvSpPr>
            <a:spLocks noGrp="1"/>
          </p:cNvSpPr>
          <p:nvPr>
            <p:ph type="body"/>
          </p:nvPr>
        </p:nvSpPr>
        <p:spPr/>
        <p:txBody>
          <a:bodyPr wrap="square" lIns="91440" tIns="45720" rIns="91440" bIns="45720" anchor="t" anchorCtr="0"/>
          <a:p>
            <a:pPr lvl="0" eaLnBrk="1" hangingPunct="1"/>
            <a:endParaRPr lang="en-US" sz="2200">
              <a:latin typeface="Lucida Grande" charset="0"/>
              <a:ea typeface="Lucida Grande" charset="0"/>
              <a:sym typeface="Lucida Grande"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1"/>
          <p:cNvSpPr>
            <a:spLocks noGrp="1" noRot="1" noChangeAspect="1" noTextEdit="1"/>
          </p:cNvSpPr>
          <p:nvPr>
            <p:ph type="sldImg"/>
          </p:nvPr>
        </p:nvSpPr>
        <p:spPr>
          <a:solidFill>
            <a:srgbClr val="FFFFFF"/>
          </a:solidFill>
        </p:spPr>
      </p:sp>
      <p:sp>
        <p:nvSpPr>
          <p:cNvPr id="15362" name="Rectangle 2"/>
          <p:cNvSpPr>
            <a:spLocks noGrp="1"/>
          </p:cNvSpPr>
          <p:nvPr>
            <p:ph type="body"/>
          </p:nvPr>
        </p:nvSpPr>
        <p:spPr/>
        <p:txBody>
          <a:bodyPr wrap="square" lIns="91440" tIns="45720" rIns="91440" bIns="45720" anchor="t" anchorCtr="0"/>
          <a:p>
            <a:pPr lvl="0" eaLnBrk="1" hangingPunct="1"/>
            <a:endParaRPr lang="en-US" sz="3000">
              <a:latin typeface="Lucida Grande" charset="0"/>
              <a:ea typeface="Lucida Grande" charset="0"/>
              <a:sym typeface="Lucida Grande"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1"/>
          <p:cNvSpPr>
            <a:spLocks noGrp="1" noRot="1" noChangeAspect="1" noTextEdit="1"/>
          </p:cNvSpPr>
          <p:nvPr>
            <p:ph type="sldImg"/>
          </p:nvPr>
        </p:nvSpPr>
        <p:spPr>
          <a:solidFill>
            <a:srgbClr val="FFFFFF"/>
          </a:solidFill>
        </p:spPr>
      </p:sp>
      <p:sp>
        <p:nvSpPr>
          <p:cNvPr id="9218" name="Rectangle 2"/>
          <p:cNvSpPr>
            <a:spLocks noGrp="1"/>
          </p:cNvSpPr>
          <p:nvPr>
            <p:ph type="body"/>
          </p:nvPr>
        </p:nvSpPr>
        <p:spPr/>
        <p:txBody>
          <a:bodyPr wrap="square" lIns="91440" tIns="45720" rIns="91440" bIns="45720" anchor="t" anchorCtr="0"/>
          <a:p>
            <a:pPr lvl="0" eaLnBrk="1" hangingPunct="1"/>
            <a:r>
              <a:rPr lang="en-US" sz="1800">
                <a:latin typeface="Lucida Grande" charset="0"/>
                <a:ea typeface="Lucida Grande" charset="0"/>
                <a:sym typeface="Lucida Grande" charset="0"/>
              </a:rPr>
              <a:t>主内存和共享缓存是共享资源的两个例子。</a:t>
            </a:r>
            <a:endParaRPr lang="en-US" sz="1800">
              <a:latin typeface="Lucida Grande" charset="0"/>
              <a:ea typeface="Lucida Grande" charset="0"/>
              <a:sym typeface="Lucida Grande" charset="0"/>
            </a:endParaRPr>
          </a:p>
          <a:p>
            <a:pPr lvl="0" eaLnBrk="1" hangingPunct="1"/>
            <a:endParaRPr lang="en-US" sz="1800">
              <a:latin typeface="Lucida Grande" charset="0"/>
              <a:ea typeface="Lucida Grande" charset="0"/>
              <a:sym typeface="Lucida Grande" charset="0"/>
            </a:endParaRPr>
          </a:p>
          <a:p>
            <a:pPr lvl="0" eaLnBrk="1" hangingPunct="1"/>
            <a:r>
              <a:rPr lang="en-US" sz="1800">
                <a:latin typeface="Lucida Grande" charset="0"/>
                <a:ea typeface="Lucida Grande" charset="0"/>
                <a:sym typeface="Lucida Grande" charset="0"/>
              </a:rPr>
              <a:t>在共享内存子系统中，来自在一个CMP的不同内核上执行的不同应用程序的内存请求可能会相互干扰和延迟。</a:t>
            </a:r>
            <a:endParaRPr lang="en-US" sz="1800">
              <a:latin typeface="Lucida Grande" charset="0"/>
              <a:ea typeface="Lucida Grande" charset="0"/>
              <a:sym typeface="Lucida Grande" charset="0"/>
            </a:endParaRPr>
          </a:p>
          <a:p>
            <a:pPr lvl="0" eaLnBrk="1" hangingPunct="1"/>
            <a:r>
              <a:rPr lang="en-US" sz="1800">
                <a:latin typeface="Lucida Grande" charset="0"/>
                <a:ea typeface="Lucida Grande" charset="0"/>
                <a:sym typeface="Lucida Grande" charset="0"/>
              </a:rPr>
              <a:t>共享内存系统资源对不同应用程序执行的影响非常不同，因为在共享资源中使用的资源管理算法是不公平的</a:t>
            </a:r>
            <a:r>
              <a:rPr lang="zh-CN" altLang="en-US" sz="1800">
                <a:latin typeface="Lucida Grande" charset="0"/>
                <a:ea typeface="Lucida Grande" charset="0"/>
                <a:sym typeface="Lucida Grande" charset="0"/>
              </a:rPr>
              <a:t>。</a:t>
            </a:r>
            <a:endParaRPr lang="zh-CN" altLang="en-US" sz="1800">
              <a:latin typeface="Lucida Grande" charset="0"/>
              <a:ea typeface="Lucida Grande" charset="0"/>
              <a:sym typeface="Lucida Gran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1"/>
          <p:cNvSpPr>
            <a:spLocks noGrp="1" noRot="1" noChangeAspect="1" noTextEdit="1"/>
          </p:cNvSpPr>
          <p:nvPr>
            <p:ph type="sldImg"/>
          </p:nvPr>
        </p:nvSpPr>
        <p:spPr>
          <a:solidFill>
            <a:srgbClr val="FFFFFF"/>
          </a:solidFill>
        </p:spPr>
      </p:sp>
      <p:sp>
        <p:nvSpPr>
          <p:cNvPr id="13314" name="Rectangle 2"/>
          <p:cNvSpPr>
            <a:spLocks noGrp="1"/>
          </p:cNvSpPr>
          <p:nvPr>
            <p:ph type="body"/>
          </p:nvPr>
        </p:nvSpPr>
        <p:spPr/>
        <p:txBody>
          <a:bodyPr wrap="square" lIns="91440" tIns="45720" rIns="91440" bIns="45720" anchor="t" anchorCtr="0"/>
          <a:p>
            <a:pPr lvl="0" eaLnBrk="1" hangingPunct="1"/>
            <a:r>
              <a:rPr lang="en-US" sz="1800">
                <a:latin typeface="Lucida Grande" charset="0"/>
                <a:ea typeface="Lucida Grande" charset="0"/>
                <a:sym typeface="Lucida Grande" charset="0"/>
              </a:rPr>
              <a:t>1.每个应用程序的减速程度取决于并发运行的应用程序的内存行为</a:t>
            </a:r>
            <a:endParaRPr lang="en-US" sz="1800">
              <a:latin typeface="Lucida Grande" charset="0"/>
              <a:ea typeface="Lucida Grande" charset="0"/>
              <a:sym typeface="Lucida Grande" charset="0"/>
            </a:endParaRPr>
          </a:p>
          <a:p>
            <a:pPr lvl="0" eaLnBrk="1" hangingPunct="1"/>
            <a:r>
              <a:rPr lang="en-US" sz="1800">
                <a:latin typeface="Lucida Grande" charset="0"/>
                <a:ea typeface="Lucida Grande" charset="0"/>
                <a:sym typeface="Lucida Grande" charset="0"/>
              </a:rPr>
              <a:t>      </a:t>
            </a:r>
            <a:r>
              <a:rPr lang="zh-CN" altLang="en-US" sz="1800">
                <a:latin typeface="Lucida Grande" charset="0"/>
                <a:ea typeface="Lucida Grande" charset="0"/>
                <a:sym typeface="Lucida Grande" charset="0"/>
              </a:rPr>
              <a:t>图的解释：</a:t>
            </a:r>
            <a:r>
              <a:rPr lang="en-US" sz="1800">
                <a:latin typeface="Lucida Grande" charset="0"/>
                <a:ea typeface="Lucida Grande" charset="0"/>
                <a:sym typeface="Lucida Grande" charset="0"/>
              </a:rPr>
              <a:t>当bzip2和art以相同的优先级同时运行时，由共享内存系统资源引起的核间干扰使bzip2比单独运行时慢了5.2倍，而art只慢了1.15倍。</a:t>
            </a:r>
            <a:endParaRPr lang="en-US" sz="1800">
              <a:latin typeface="Lucida Grande" charset="0"/>
              <a:ea typeface="Lucida Grande" charset="0"/>
              <a:sym typeface="Lucida Grande" charset="0"/>
            </a:endParaRPr>
          </a:p>
          <a:p>
            <a:pPr lvl="0" eaLnBrk="1" hangingPunct="1"/>
            <a:r>
              <a:rPr lang="en-US" sz="1800">
                <a:latin typeface="Lucida Grande" charset="0"/>
                <a:ea typeface="Lucida Grande" charset="0"/>
                <a:sym typeface="Lucida Grande" charset="0"/>
              </a:rPr>
              <a:t>      在同时运行的具有相同优先级的应用程序之间共享内存系统资源而导致的减速差异是不可接受的</a:t>
            </a:r>
            <a:r>
              <a:rPr lang="zh-CN" altLang="en-US" sz="1800">
                <a:latin typeface="Lucida Grande" charset="0"/>
                <a:ea typeface="Lucida Grande" charset="0"/>
                <a:sym typeface="Lucida Grande" charset="0"/>
              </a:rPr>
              <a:t>。</a:t>
            </a:r>
            <a:endParaRPr lang="zh-CN" altLang="en-US" sz="1800">
              <a:latin typeface="Lucida Grande" charset="0"/>
              <a:ea typeface="Lucida Grande" charset="0"/>
              <a:sym typeface="Lucida Grande" charset="0"/>
            </a:endParaRPr>
          </a:p>
          <a:p>
            <a:pPr lvl="0" eaLnBrk="1" hangingPunct="1"/>
            <a:endParaRPr lang="en-US" sz="1800">
              <a:latin typeface="Lucida Grande" charset="0"/>
              <a:ea typeface="Lucida Grande" charset="0"/>
              <a:sym typeface="Lucida Grande" charset="0"/>
            </a:endParaRPr>
          </a:p>
          <a:p>
            <a:pPr lvl="0" eaLnBrk="1" hangingPunct="1"/>
            <a:r>
              <a:rPr lang="en-US" sz="1800">
                <a:latin typeface="Lucida Grande" charset="0"/>
                <a:ea typeface="Lucida Grande" charset="0"/>
                <a:sym typeface="Lucida Grande" charset="0"/>
              </a:rPr>
              <a:t>2.放缓的巨大差异是不可接受的	</a:t>
            </a:r>
            <a:endParaRPr lang="en-US" sz="1800">
              <a:latin typeface="Lucida Grande" charset="0"/>
              <a:ea typeface="Lucida Grande" charset="0"/>
              <a:sym typeface="Lucida Grande" charset="0"/>
            </a:endParaRPr>
          </a:p>
          <a:p>
            <a:pPr lvl="0" eaLnBrk="1" hangingPunct="1"/>
            <a:r>
              <a:rPr lang="en-US" sz="1800">
                <a:latin typeface="Lucida Grande" charset="0"/>
                <a:ea typeface="Lucida Grande" charset="0"/>
                <a:sym typeface="Lucida Grande" charset="0"/>
              </a:rPr>
              <a:t>   2.1系统性能低</a:t>
            </a:r>
            <a:endParaRPr lang="en-US" sz="1800">
              <a:latin typeface="Lucida Grande" charset="0"/>
              <a:ea typeface="Lucida Grande" charset="0"/>
              <a:sym typeface="Lucida Grande" charset="0"/>
            </a:endParaRPr>
          </a:p>
          <a:p>
            <a:pPr lvl="0" eaLnBrk="1" hangingPunct="1"/>
            <a:r>
              <a:rPr lang="en-US" sz="1800">
                <a:latin typeface="Lucida Grande" charset="0"/>
                <a:ea typeface="Lucida Grande" charset="0"/>
                <a:sym typeface="Lucida Grande" charset="0"/>
              </a:rPr>
              <a:t>   2.2拒绝服务攻击的漏洞</a:t>
            </a:r>
            <a:endParaRPr lang="en-US" sz="1800">
              <a:latin typeface="Lucida Grande" charset="0"/>
              <a:ea typeface="Lucida Grande" charset="0"/>
              <a:sym typeface="Lucida Grande" charset="0"/>
            </a:endParaRPr>
          </a:p>
          <a:p>
            <a:pPr lvl="0" eaLnBrk="1" hangingPunct="1"/>
            <a:r>
              <a:rPr lang="en-US" sz="1800">
                <a:latin typeface="Lucida Grande" charset="0"/>
                <a:ea typeface="Lucida Grande" charset="0"/>
                <a:sym typeface="Lucida Grande" charset="0"/>
              </a:rPr>
              <a:t>   2.3系统软件难以强制执行优先级</a:t>
            </a:r>
            <a:endParaRPr lang="en-US" sz="1800">
              <a:latin typeface="Lucida Grande" charset="0"/>
              <a:ea typeface="Lucida Grande" charset="0"/>
              <a:sym typeface="Lucida Grande"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1"/>
          <p:cNvSpPr>
            <a:spLocks noGrp="1" noRot="1" noChangeAspect="1" noTextEdit="1"/>
          </p:cNvSpPr>
          <p:nvPr>
            <p:ph type="sldImg"/>
          </p:nvPr>
        </p:nvSpPr>
        <p:spPr>
          <a:solidFill>
            <a:srgbClr val="FFFFFF"/>
          </a:solidFill>
        </p:spPr>
      </p:sp>
      <p:sp>
        <p:nvSpPr>
          <p:cNvPr id="15362" name="Rectangle 2"/>
          <p:cNvSpPr>
            <a:spLocks noGrp="1"/>
          </p:cNvSpPr>
          <p:nvPr>
            <p:ph type="body"/>
          </p:nvPr>
        </p:nvSpPr>
        <p:spPr/>
        <p:txBody>
          <a:bodyPr wrap="square" lIns="91440" tIns="45720" rIns="91440" bIns="45720" anchor="t" anchorCtr="0"/>
          <a:p>
            <a:pPr lvl="0" eaLnBrk="1" hangingPunct="1"/>
            <a:endParaRPr lang="en-US" sz="3000">
              <a:latin typeface="Lucida Grande" charset="0"/>
              <a:ea typeface="Lucida Grande" charset="0"/>
              <a:sym typeface="Lucida Grande"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1"/>
          <p:cNvSpPr>
            <a:spLocks noGrp="1" noRot="1" noChangeAspect="1" noTextEdit="1"/>
          </p:cNvSpPr>
          <p:nvPr>
            <p:ph type="sldImg"/>
          </p:nvPr>
        </p:nvSpPr>
        <p:spPr>
          <a:solidFill>
            <a:srgbClr val="FFFFFF"/>
          </a:solidFill>
        </p:spPr>
      </p:sp>
      <p:sp>
        <p:nvSpPr>
          <p:cNvPr id="17410" name="Rectangle 2"/>
          <p:cNvSpPr>
            <a:spLocks noGrp="1"/>
          </p:cNvSpPr>
          <p:nvPr>
            <p:ph type="body"/>
          </p:nvPr>
        </p:nvSpPr>
        <p:spPr/>
        <p:txBody>
          <a:bodyPr wrap="square" lIns="91440" tIns="45720" rIns="91440" bIns="45720" anchor="t" anchorCtr="0"/>
          <a:p>
            <a:pPr lvl="0" eaLnBrk="1" hangingPunct="1"/>
            <a:r>
              <a:rPr lang="en-US" sz="1800">
                <a:latin typeface="Lucida Grande" charset="0"/>
                <a:ea typeface="Lucida Grande" charset="0"/>
                <a:sym typeface="Lucida Grande" charset="0"/>
              </a:rPr>
              <a:t>1.主要侧重于对特定共享资源进行分区</a:t>
            </a:r>
            <a:endParaRPr lang="en-US" sz="1800">
              <a:latin typeface="Lucida Grande" charset="0"/>
              <a:ea typeface="Lucida Grande" charset="0"/>
              <a:sym typeface="Lucida Grande" charset="0"/>
            </a:endParaRPr>
          </a:p>
          <a:p>
            <a:pPr lvl="0" eaLnBrk="1" hangingPunct="1"/>
            <a:r>
              <a:rPr lang="en-US" sz="1800">
                <a:latin typeface="Lucida Grande" charset="0"/>
                <a:ea typeface="Lucida Grande" charset="0"/>
                <a:sym typeface="Lucida Grande" charset="0"/>
              </a:rPr>
              <a:t>    1.1共享缓存、内存控制器、互连</a:t>
            </a:r>
            <a:endParaRPr lang="en-US" sz="1800">
              <a:latin typeface="Lucida Grande" charset="0"/>
              <a:ea typeface="Lucida Grande" charset="0"/>
              <a:sym typeface="Lucida Grande" charset="0"/>
            </a:endParaRPr>
          </a:p>
          <a:p>
            <a:pPr lvl="0" eaLnBrk="1" hangingPunct="1"/>
            <a:r>
              <a:rPr lang="en-US" sz="1800">
                <a:latin typeface="Lucida Grande" charset="0"/>
                <a:ea typeface="Lucida Grande" charset="0"/>
                <a:sym typeface="Lucida Grande" charset="0"/>
              </a:rPr>
              <a:t>    1.2针对不同资源的组合技术可能会导致负面交互</a:t>
            </a:r>
            <a:endParaRPr lang="en-US" sz="1800">
              <a:latin typeface="Lucida Grande" charset="0"/>
              <a:ea typeface="Lucida Grande" charset="0"/>
              <a:sym typeface="Lucida Grande" charset="0"/>
            </a:endParaRPr>
          </a:p>
          <a:p>
            <a:pPr lvl="0" eaLnBrk="1" hangingPunct="1"/>
            <a:endParaRPr lang="en-US" sz="1800">
              <a:latin typeface="Lucida Grande" charset="0"/>
              <a:ea typeface="Lucida Grande" charset="0"/>
              <a:sym typeface="Lucida Grande" charset="0"/>
            </a:endParaRPr>
          </a:p>
          <a:p>
            <a:pPr lvl="0" eaLnBrk="1" hangingPunct="1"/>
            <a:r>
              <a:rPr lang="en-US" sz="1800">
                <a:latin typeface="Lucida Grande" charset="0"/>
                <a:ea typeface="Lucida Grande" charset="0"/>
                <a:sym typeface="Lucida Grande" charset="0"/>
              </a:rPr>
              <a:t>2.协调不同资源技术之间交互的方法需要复杂的实现</a:t>
            </a:r>
            <a:endParaRPr lang="en-US" sz="1800">
              <a:latin typeface="Lucida Grande" charset="0"/>
              <a:ea typeface="Lucida Grande" charset="0"/>
              <a:sym typeface="Lucida Grande" charset="0"/>
            </a:endParaRPr>
          </a:p>
          <a:p>
            <a:pPr lvl="0" eaLnBrk="1" hangingPunct="1"/>
            <a:endParaRPr lang="en-US" sz="1800">
              <a:latin typeface="Lucida Grande" charset="0"/>
              <a:ea typeface="Lucida Grande" charset="0"/>
              <a:sym typeface="Lucida Grande" charset="0"/>
            </a:endParaRPr>
          </a:p>
          <a:p>
            <a:pPr lvl="0" eaLnBrk="1" hangingPunct="1"/>
            <a:r>
              <a:rPr lang="zh-CN" altLang="en-US" sz="1800">
                <a:latin typeface="Lucida Grande" charset="0"/>
                <a:ea typeface="Lucida Grande" charset="0"/>
                <a:sym typeface="Lucida Grande" charset="0"/>
              </a:rPr>
              <a:t>目标：</a:t>
            </a:r>
            <a:r>
              <a:rPr lang="en-US" sz="1800">
                <a:latin typeface="Lucida Grande" charset="0"/>
                <a:ea typeface="Lucida Grande" charset="0"/>
                <a:sym typeface="Lucida Grande" charset="0"/>
              </a:rPr>
              <a:t>通过动态检测和协同控制干扰，实现整个内存系统的公平共享</a:t>
            </a:r>
            <a:endParaRPr lang="en-US" sz="1800">
              <a:latin typeface="Lucida Grande" charset="0"/>
              <a:ea typeface="Lucida Grande" charset="0"/>
              <a:sym typeface="Lucida Grande"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1"/>
          <p:cNvSpPr>
            <a:spLocks noGrp="1" noRot="1" noChangeAspect="1" noTextEdit="1"/>
          </p:cNvSpPr>
          <p:nvPr>
            <p:ph type="sldImg"/>
          </p:nvPr>
        </p:nvSpPr>
        <p:spPr>
          <a:solidFill>
            <a:srgbClr val="FFFFFF"/>
          </a:solidFill>
        </p:spPr>
      </p:sp>
      <p:sp>
        <p:nvSpPr>
          <p:cNvPr id="19458" name="Rectangle 2"/>
          <p:cNvSpPr>
            <a:spLocks noGrp="1"/>
          </p:cNvSpPr>
          <p:nvPr>
            <p:ph type="body"/>
          </p:nvPr>
        </p:nvSpPr>
        <p:spPr/>
        <p:txBody>
          <a:bodyPr wrap="square" lIns="91440" tIns="45720" rIns="91440" bIns="45720" anchor="t" anchorCtr="0"/>
          <a:p>
            <a:pPr lvl="0" eaLnBrk="1" hangingPunct="1"/>
            <a:r>
              <a:rPr lang="en-US" sz="1800">
                <a:latin typeface="Lucida Grande" charset="0"/>
                <a:ea typeface="Lucida Grande" charset="0"/>
                <a:sym typeface="Lucida Grande" charset="0"/>
              </a:rPr>
              <a:t>1.在核心而非共享资源上管理应用程序间干扰</a:t>
            </a:r>
            <a:endParaRPr lang="en-US" sz="1800">
              <a:latin typeface="Lucida Grande" charset="0"/>
              <a:ea typeface="Lucida Grande" charset="0"/>
              <a:sym typeface="Lucida Grande" charset="0"/>
            </a:endParaRPr>
          </a:p>
          <a:p>
            <a:pPr lvl="0" eaLnBrk="1" hangingPunct="1"/>
            <a:endParaRPr lang="en-US" sz="1800">
              <a:latin typeface="Lucida Grande" charset="0"/>
              <a:ea typeface="Lucida Grande" charset="0"/>
              <a:sym typeface="Lucida Grande" charset="0"/>
            </a:endParaRPr>
          </a:p>
          <a:p>
            <a:pPr lvl="0" eaLnBrk="1" hangingPunct="1"/>
            <a:r>
              <a:rPr lang="en-US" sz="1800">
                <a:latin typeface="Lucida Grande" charset="0"/>
                <a:ea typeface="Lucida Grande" charset="0"/>
                <a:sym typeface="Lucida Grande" charset="0"/>
              </a:rPr>
              <a:t>2.动态估计内存系统中的不公平性</a:t>
            </a:r>
            <a:endParaRPr lang="en-US" sz="1800">
              <a:latin typeface="Lucida Grande" charset="0"/>
              <a:ea typeface="Lucida Grande" charset="0"/>
              <a:sym typeface="Lucida Grande" charset="0"/>
            </a:endParaRPr>
          </a:p>
          <a:p>
            <a:pPr lvl="0" eaLnBrk="1" hangingPunct="1"/>
            <a:endParaRPr lang="en-US" sz="1800">
              <a:latin typeface="Lucida Grande" charset="0"/>
              <a:ea typeface="Lucida Grande" charset="0"/>
              <a:sym typeface="Lucida Grande" charset="0"/>
            </a:endParaRPr>
          </a:p>
          <a:p>
            <a:pPr lvl="0" eaLnBrk="1" hangingPunct="1"/>
            <a:r>
              <a:rPr lang="en-US" sz="1800">
                <a:latin typeface="Lucida Grande" charset="0"/>
                <a:ea typeface="Lucida Grande" charset="0"/>
                <a:sym typeface="Lucida Grande" charset="0"/>
              </a:rPr>
              <a:t>3.如果不公平 &gt; 系统软件指定的目标，则限制导致不公平的核心并限制受到不公平对待的核心</a:t>
            </a:r>
            <a:endParaRPr lang="en-US" sz="1800">
              <a:latin typeface="Lucida Grande" charset="0"/>
              <a:ea typeface="Lucida Grande" charset="0"/>
              <a:sym typeface="Lucida Grande"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1"/>
          <p:cNvSpPr>
            <a:spLocks noGrp="1" noRot="1" noChangeAspect="1" noTextEdit="1"/>
          </p:cNvSpPr>
          <p:nvPr>
            <p:ph type="sldImg"/>
          </p:nvPr>
        </p:nvSpPr>
        <p:spPr>
          <a:solidFill>
            <a:srgbClr val="FFFFFF"/>
          </a:solidFill>
        </p:spPr>
      </p:sp>
      <p:sp>
        <p:nvSpPr>
          <p:cNvPr id="23554" name="Rectangle 2"/>
          <p:cNvSpPr>
            <a:spLocks noGrp="1"/>
          </p:cNvSpPr>
          <p:nvPr>
            <p:ph type="body"/>
          </p:nvPr>
        </p:nvSpPr>
        <p:spPr/>
        <p:txBody>
          <a:bodyPr wrap="square" lIns="91440" tIns="45720" rIns="91440" bIns="45720" anchor="t" anchorCtr="0"/>
          <a:p>
            <a:pPr lvl="0" eaLnBrk="1" hangingPunct="1"/>
            <a:endParaRPr lang="en-US" sz="3000">
              <a:latin typeface="Lucida Grande" charset="0"/>
              <a:ea typeface="Lucida Grande" charset="0"/>
              <a:sym typeface="Lucida Grande"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en-US" strike="noStrike" noProof="1" smtClean="0"/>
              <a:t>Click to edit Master subtitle style</a:t>
            </a:r>
            <a:endParaRPr lang="en-US" strike="noStrike" noProof="1"/>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1638300"/>
            <a:ext cx="2616200" cy="4521200"/>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1270000" y="1638300"/>
            <a:ext cx="7696200" cy="4521200"/>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en-US" strike="noStrike" noProof="1" smtClean="0"/>
              <a:t>Click to edit Master subtitle style</a:t>
            </a:r>
            <a:endParaRPr lang="en-US" strike="noStrike" noProof="1"/>
          </a:p>
        </p:txBody>
      </p:sp>
      <p:sp>
        <p:nvSpPr>
          <p:cNvPr id="4" name="灯片编号占位符 3"/>
          <p:cNvSpPr>
            <a:spLocks noGrp="1"/>
          </p:cNvSpPr>
          <p:nvPr>
            <p:ph type="sldNum" sz="quarter" idx="10"/>
          </p:nvPr>
        </p:nvSpPr>
        <p:spPr/>
        <p:txBody>
          <a:bodyPr/>
          <a:p>
            <a:pPr lvl="0" eaLnBrk="1" fontAlgn="base" hangingPunct="1"/>
            <a:fld id="{9A0DB2DC-4C9A-4742-B13C-FB6460FD3503}" type="slidenum">
              <a:rPr lang="en-US" strike="noStrike" noProof="1" dirty="0">
                <a:latin typeface="Verdana" panose="020B0604030504040204" charset="0"/>
                <a:ea typeface="ヒラギノ角ゴ ProN W3" charset="-128"/>
                <a:cs typeface="Verdana" panose="020B0604030504040204" charset="0"/>
                <a:sym typeface="Verdana" panose="020B0604030504040204" charset="0"/>
              </a:rPr>
            </a:fld>
            <a:endParaRPr lang="en-US" strike="noStrike" noProof="1" dirty="0">
              <a:latin typeface="Gill Sans" charset="0"/>
              <a:cs typeface="Verdana" panose="020B0604030504040204" charset="0"/>
              <a:sym typeface="Verdana" panose="020B0604030504040204" charset="0"/>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灯片编号占位符 3"/>
          <p:cNvSpPr>
            <a:spLocks noGrp="1"/>
          </p:cNvSpPr>
          <p:nvPr>
            <p:ph type="sldNum" sz="quarter" idx="10"/>
          </p:nvPr>
        </p:nvSpPr>
        <p:spPr/>
        <p:txBody>
          <a:bodyPr/>
          <a:p>
            <a:pPr lvl="0" eaLnBrk="1" fontAlgn="base" hangingPunct="1"/>
            <a:fld id="{9A0DB2DC-4C9A-4742-B13C-FB6460FD3503}" type="slidenum">
              <a:rPr lang="en-US" strike="noStrike" noProof="1" dirty="0">
                <a:latin typeface="Verdana" panose="020B0604030504040204" charset="0"/>
                <a:ea typeface="ヒラギノ角ゴ ProN W3" charset="-128"/>
                <a:cs typeface="Verdana" panose="020B0604030504040204" charset="0"/>
                <a:sym typeface="Verdana" panose="020B0604030504040204" charset="0"/>
              </a:rPr>
            </a:fld>
            <a:endParaRPr lang="en-US" strike="noStrike" noProof="1" dirty="0">
              <a:latin typeface="Gill Sans" charset="0"/>
              <a:cs typeface="Verdana" panose="020B0604030504040204" charset="0"/>
              <a:sym typeface="Verdana" panose="020B0604030504040204" charset="0"/>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smtClean="0"/>
              <a:t>Click to edit Master text styles</a:t>
            </a:r>
            <a:endParaRPr lang="en-US" strike="noStrike" noProof="1" smtClean="0"/>
          </a:p>
        </p:txBody>
      </p:sp>
      <p:sp>
        <p:nvSpPr>
          <p:cNvPr id="4" name="灯片编号占位符 3"/>
          <p:cNvSpPr>
            <a:spLocks noGrp="1"/>
          </p:cNvSpPr>
          <p:nvPr>
            <p:ph type="sldNum" sz="quarter" idx="10"/>
          </p:nvPr>
        </p:nvSpPr>
        <p:spPr/>
        <p:txBody>
          <a:bodyPr/>
          <a:p>
            <a:pPr lvl="0" eaLnBrk="1" fontAlgn="base" hangingPunct="1"/>
            <a:fld id="{9A0DB2DC-4C9A-4742-B13C-FB6460FD3503}" type="slidenum">
              <a:rPr lang="en-US" strike="noStrike" noProof="1" dirty="0">
                <a:latin typeface="Verdana" panose="020B0604030504040204" charset="0"/>
                <a:ea typeface="ヒラギノ角ゴ ProN W3" charset="-128"/>
                <a:cs typeface="Verdana" panose="020B0604030504040204" charset="0"/>
                <a:sym typeface="Verdana" panose="020B0604030504040204" charset="0"/>
              </a:rPr>
            </a:fld>
            <a:endParaRPr lang="en-US" strike="noStrike" noProof="1" dirty="0">
              <a:latin typeface="Gill Sans" charset="0"/>
              <a:cs typeface="Verdana" panose="020B0604030504040204" charset="0"/>
              <a:sym typeface="Verdana" panose="020B0604030504040204" charset="0"/>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804863" y="2057400"/>
            <a:ext cx="5613400" cy="769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6570663" y="2057400"/>
            <a:ext cx="5613400" cy="769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灯片编号占位符 4"/>
          <p:cNvSpPr>
            <a:spLocks noGrp="1"/>
          </p:cNvSpPr>
          <p:nvPr>
            <p:ph type="sldNum" sz="quarter" idx="10"/>
          </p:nvPr>
        </p:nvSpPr>
        <p:spPr/>
        <p:txBody>
          <a:bodyPr/>
          <a:p>
            <a:pPr lvl="0" eaLnBrk="1" fontAlgn="base" hangingPunct="1"/>
            <a:fld id="{9A0DB2DC-4C9A-4742-B13C-FB6460FD3503}" type="slidenum">
              <a:rPr lang="en-US" strike="noStrike" noProof="1" dirty="0">
                <a:latin typeface="Verdana" panose="020B0604030504040204" charset="0"/>
                <a:ea typeface="ヒラギノ角ゴ ProN W3" charset="-128"/>
                <a:cs typeface="Verdana" panose="020B0604030504040204" charset="0"/>
                <a:sym typeface="Verdana" panose="020B0604030504040204" charset="0"/>
              </a:rPr>
            </a:fld>
            <a:endParaRPr lang="en-US" strike="noStrike" noProof="1" dirty="0">
              <a:latin typeface="Gill Sans" charset="0"/>
              <a:cs typeface="Verdana" panose="020B0604030504040204" charset="0"/>
              <a:sym typeface="Verdana" panose="020B0604030504040204" charset="0"/>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灯片编号占位符 6"/>
          <p:cNvSpPr>
            <a:spLocks noGrp="1"/>
          </p:cNvSpPr>
          <p:nvPr>
            <p:ph type="sldNum" sz="quarter" idx="10"/>
          </p:nvPr>
        </p:nvSpPr>
        <p:spPr/>
        <p:txBody>
          <a:bodyPr/>
          <a:p>
            <a:pPr lvl="0" eaLnBrk="1" fontAlgn="base" hangingPunct="1"/>
            <a:fld id="{9A0DB2DC-4C9A-4742-B13C-FB6460FD3503}" type="slidenum">
              <a:rPr lang="en-US" strike="noStrike" noProof="1" dirty="0">
                <a:latin typeface="Verdana" panose="020B0604030504040204" charset="0"/>
                <a:ea typeface="ヒラギノ角ゴ ProN W3" charset="-128"/>
                <a:cs typeface="Verdana" panose="020B0604030504040204" charset="0"/>
                <a:sym typeface="Verdana" panose="020B0604030504040204" charset="0"/>
              </a:rPr>
            </a:fld>
            <a:endParaRPr lang="en-US" strike="noStrike" noProof="1" dirty="0">
              <a:latin typeface="Gill Sans" charset="0"/>
              <a:cs typeface="Verdana" panose="020B0604030504040204" charset="0"/>
              <a:sym typeface="Verdana" panose="020B0604030504040204" charset="0"/>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灯片编号占位符 2"/>
          <p:cNvSpPr>
            <a:spLocks noGrp="1"/>
          </p:cNvSpPr>
          <p:nvPr>
            <p:ph type="sldNum" sz="quarter" idx="10"/>
          </p:nvPr>
        </p:nvSpPr>
        <p:spPr/>
        <p:txBody>
          <a:bodyPr/>
          <a:p>
            <a:pPr lvl="0" eaLnBrk="1" fontAlgn="base" hangingPunct="1"/>
            <a:fld id="{9A0DB2DC-4C9A-4742-B13C-FB6460FD3503}" type="slidenum">
              <a:rPr lang="en-US" strike="noStrike" noProof="1" dirty="0">
                <a:latin typeface="Verdana" panose="020B0604030504040204" charset="0"/>
                <a:ea typeface="ヒラギノ角ゴ ProN W3" charset="-128"/>
                <a:cs typeface="Verdana" panose="020B0604030504040204" charset="0"/>
                <a:sym typeface="Verdana" panose="020B0604030504040204" charset="0"/>
              </a:rPr>
            </a:fld>
            <a:endParaRPr lang="en-US" strike="noStrike" noProof="1" dirty="0">
              <a:latin typeface="Gill Sans" charset="0"/>
              <a:cs typeface="Verdana" panose="020B0604030504040204" charset="0"/>
              <a:sym typeface="Verdana" panose="020B0604030504040204" charset="0"/>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lvl="0" eaLnBrk="1" fontAlgn="base" hangingPunct="1"/>
            <a:fld id="{9A0DB2DC-4C9A-4742-B13C-FB6460FD3503}" type="slidenum">
              <a:rPr lang="en-US" strike="noStrike" noProof="1" dirty="0">
                <a:latin typeface="Verdana" panose="020B0604030504040204" charset="0"/>
                <a:ea typeface="ヒラギノ角ゴ ProN W3" charset="-128"/>
                <a:cs typeface="Verdana" panose="020B0604030504040204" charset="0"/>
                <a:sym typeface="Verdana" panose="020B0604030504040204" charset="0"/>
              </a:rPr>
            </a:fld>
            <a:endParaRPr lang="en-US" strike="noStrike" noProof="1" dirty="0">
              <a:latin typeface="Gill Sans" charset="0"/>
              <a:cs typeface="Verdana" panose="020B0604030504040204" charset="0"/>
              <a:sym typeface="Verdana" panose="020B0604030504040204" charset="0"/>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灯片编号占位符 4"/>
          <p:cNvSpPr>
            <a:spLocks noGrp="1"/>
          </p:cNvSpPr>
          <p:nvPr>
            <p:ph type="sldNum" sz="quarter" idx="10"/>
          </p:nvPr>
        </p:nvSpPr>
        <p:spPr/>
        <p:txBody>
          <a:bodyPr/>
          <a:p>
            <a:pPr lvl="0" eaLnBrk="1" fontAlgn="base" hangingPunct="1"/>
            <a:fld id="{9A0DB2DC-4C9A-4742-B13C-FB6460FD3503}" type="slidenum">
              <a:rPr lang="en-US" strike="noStrike" noProof="1" dirty="0">
                <a:latin typeface="Verdana" panose="020B0604030504040204" charset="0"/>
                <a:ea typeface="ヒラギノ角ゴ ProN W3" charset="-128"/>
                <a:cs typeface="Verdana" panose="020B0604030504040204" charset="0"/>
                <a:sym typeface="Verdana" panose="020B0604030504040204" charset="0"/>
              </a:rPr>
            </a:fld>
            <a:endParaRPr lang="en-US" strike="noStrike" noProof="1" dirty="0">
              <a:latin typeface="Gill Sans" charset="0"/>
              <a:cs typeface="Verdana" panose="020B0604030504040204" charset="0"/>
              <a:sym typeface="Verdana" panose="020B0604030504040204" charset="0"/>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2549525" y="871538"/>
            <a:ext cx="7802563" cy="5851525"/>
          </a:xfrm>
        </p:spPr>
        <p:txBody>
          <a:bodyPr vert="horz" wrap="square" lIns="50800" tIns="50800" rIns="108599" bIns="5080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ts val="1000"/>
              </a:spcBef>
              <a:spcAft>
                <a:spcPct val="0"/>
              </a:spcAft>
              <a:buClr>
                <a:srgbClr val="CC5500"/>
              </a:buClr>
              <a:buSzPct val="100000"/>
              <a:buFont typeface="Wingdings" panose="05000000000000000000" pitchFamily="2" charset="2"/>
              <a:buNone/>
              <a:defRPr/>
            </a:pPr>
            <a:endParaRPr kumimoji="0" lang="en-US" sz="3200" b="0" i="0" u="none" strike="noStrike" kern="0" cap="none" spc="0" normalizeH="0" baseline="0" noProof="0">
              <a:ln>
                <a:noFill/>
              </a:ln>
              <a:solidFill>
                <a:schemeClr val="tx1"/>
              </a:solidFill>
              <a:effectLst/>
              <a:uLnTx/>
              <a:uFillTx/>
              <a:latin typeface="+mn-lt"/>
              <a:ea typeface="+mn-ea"/>
              <a:cs typeface="+mn-cs"/>
              <a:sym typeface="Verdana" panose="020B0604030504040204"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灯片编号占位符 4"/>
          <p:cNvSpPr>
            <a:spLocks noGrp="1"/>
          </p:cNvSpPr>
          <p:nvPr>
            <p:ph type="sldNum" sz="quarter" idx="10"/>
          </p:nvPr>
        </p:nvSpPr>
        <p:spPr/>
        <p:txBody>
          <a:bodyPr/>
          <a:p>
            <a:pPr lvl="0" eaLnBrk="1" fontAlgn="base" hangingPunct="1"/>
            <a:fld id="{9A0DB2DC-4C9A-4742-B13C-FB6460FD3503}" type="slidenum">
              <a:rPr lang="en-US" strike="noStrike" noProof="1" dirty="0">
                <a:latin typeface="Verdana" panose="020B0604030504040204" charset="0"/>
                <a:ea typeface="ヒラギノ角ゴ ProN W3" charset="-128"/>
                <a:cs typeface="Verdana" panose="020B0604030504040204" charset="0"/>
                <a:sym typeface="Verdana" panose="020B0604030504040204" charset="0"/>
              </a:rPr>
            </a:fld>
            <a:endParaRPr lang="en-US" strike="noStrike" noProof="1" dirty="0">
              <a:latin typeface="Gill Sans" charset="0"/>
              <a:cs typeface="Verdana" panose="020B0604030504040204" charset="0"/>
              <a:sym typeface="Verdana" panose="020B0604030504040204" charset="0"/>
            </a:endParaRP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灯片编号占位符 3"/>
          <p:cNvSpPr>
            <a:spLocks noGrp="1"/>
          </p:cNvSpPr>
          <p:nvPr>
            <p:ph type="sldNum" sz="quarter" idx="10"/>
          </p:nvPr>
        </p:nvSpPr>
        <p:spPr/>
        <p:txBody>
          <a:bodyPr/>
          <a:p>
            <a:pPr lvl="0" eaLnBrk="1" fontAlgn="base" hangingPunct="1"/>
            <a:fld id="{9A0DB2DC-4C9A-4742-B13C-FB6460FD3503}" type="slidenum">
              <a:rPr lang="en-US" strike="noStrike" noProof="1" dirty="0">
                <a:latin typeface="Verdana" panose="020B0604030504040204" charset="0"/>
                <a:ea typeface="ヒラギノ角ゴ ProN W3" charset="-128"/>
                <a:cs typeface="Verdana" panose="020B0604030504040204" charset="0"/>
                <a:sym typeface="Verdana" panose="020B0604030504040204" charset="0"/>
              </a:rPr>
            </a:fld>
            <a:endParaRPr lang="en-US" strike="noStrike" noProof="1" dirty="0">
              <a:latin typeface="Gill Sans" charset="0"/>
              <a:cs typeface="Verdana" panose="020B0604030504040204" charset="0"/>
              <a:sym typeface="Verdana" panose="020B0604030504040204" charset="0"/>
            </a:endParaRP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48788" y="0"/>
            <a:ext cx="2846387" cy="9753600"/>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804863" y="0"/>
            <a:ext cx="8391525" cy="9753600"/>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灯片编号占位符 3"/>
          <p:cNvSpPr>
            <a:spLocks noGrp="1"/>
          </p:cNvSpPr>
          <p:nvPr>
            <p:ph type="sldNum" sz="quarter" idx="10"/>
          </p:nvPr>
        </p:nvSpPr>
        <p:spPr/>
        <p:txBody>
          <a:bodyPr/>
          <a:p>
            <a:pPr lvl="0" eaLnBrk="1" fontAlgn="base" hangingPunct="1"/>
            <a:fld id="{9A0DB2DC-4C9A-4742-B13C-FB6460FD3503}" type="slidenum">
              <a:rPr lang="en-US" strike="noStrike" noProof="1" dirty="0">
                <a:latin typeface="Verdana" panose="020B0604030504040204" charset="0"/>
                <a:ea typeface="ヒラギノ角ゴ ProN W3" charset="-128"/>
                <a:cs typeface="Verdana" panose="020B0604030504040204" charset="0"/>
                <a:sym typeface="Verdana" panose="020B0604030504040204" charset="0"/>
              </a:rPr>
            </a:fld>
            <a:endParaRPr lang="en-US" strike="noStrike" noProof="1" dirty="0">
              <a:latin typeface="Gill Sans" charset="0"/>
              <a:cs typeface="Verdana" panose="020B0604030504040204" charset="0"/>
              <a:sym typeface="Verdana" panose="020B0604030504040204" charset="0"/>
            </a:endParaRP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en-US" strike="noStrike" noProof="1" smtClean="0"/>
              <a:t>Click to edit Master subtitle style</a:t>
            </a:r>
            <a:endParaRPr lang="en-US" strike="noStrike" noProof="1"/>
          </a:p>
        </p:txBody>
      </p:sp>
      <p:sp>
        <p:nvSpPr>
          <p:cNvPr id="4" name="灯片编号占位符 3"/>
          <p:cNvSpPr>
            <a:spLocks noGrp="1"/>
          </p:cNvSpPr>
          <p:nvPr>
            <p:ph type="sldNum" sz="quarter" idx="10"/>
          </p:nvPr>
        </p:nvSpPr>
        <p:spPr/>
        <p:txBody>
          <a:bodyPr/>
          <a:p>
            <a:pPr lvl="0" eaLnBrk="1" fontAlgn="base" hangingPunct="1"/>
            <a:fld id="{9A0DB2DC-4C9A-4742-B13C-FB6460FD3503}" type="slidenum">
              <a:rPr lang="en-US" strike="noStrike" noProof="1" dirty="0">
                <a:latin typeface="Verdana" panose="020B0604030504040204" charset="0"/>
                <a:ea typeface="ヒラギノ角ゴ ProN W3" charset="-128"/>
                <a:cs typeface="Verdana" panose="020B0604030504040204" charset="0"/>
                <a:sym typeface="Verdana" panose="020B0604030504040204" charset="0"/>
              </a:rPr>
            </a:fld>
            <a:endParaRPr lang="en-US" strike="noStrike" noProof="1" dirty="0">
              <a:latin typeface="Gill Sans" charset="0"/>
              <a:cs typeface="Verdana" panose="020B0604030504040204" charset="0"/>
              <a:sym typeface="Verdana" panose="020B0604030504040204" charset="0"/>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灯片编号占位符 3"/>
          <p:cNvSpPr>
            <a:spLocks noGrp="1"/>
          </p:cNvSpPr>
          <p:nvPr>
            <p:ph type="sldNum" sz="quarter" idx="10"/>
          </p:nvPr>
        </p:nvSpPr>
        <p:spPr/>
        <p:txBody>
          <a:bodyPr/>
          <a:p>
            <a:pPr lvl="0" eaLnBrk="1" fontAlgn="base" hangingPunct="1"/>
            <a:fld id="{9A0DB2DC-4C9A-4742-B13C-FB6460FD3503}" type="slidenum">
              <a:rPr lang="en-US" strike="noStrike" noProof="1" dirty="0">
                <a:latin typeface="Verdana" panose="020B0604030504040204" charset="0"/>
                <a:ea typeface="ヒラギノ角ゴ ProN W3" charset="-128"/>
                <a:cs typeface="Verdana" panose="020B0604030504040204" charset="0"/>
                <a:sym typeface="Verdana" panose="020B0604030504040204" charset="0"/>
              </a:rPr>
            </a:fld>
            <a:endParaRPr lang="en-US" strike="noStrike" noProof="1" dirty="0">
              <a:latin typeface="Gill Sans" charset="0"/>
              <a:cs typeface="Verdana" panose="020B0604030504040204" charset="0"/>
              <a:sym typeface="Verdana" panose="020B0604030504040204" charset="0"/>
            </a:endParaRP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smtClean="0"/>
              <a:t>Click to edit Master text styles</a:t>
            </a:r>
            <a:endParaRPr lang="en-US" strike="noStrike" noProof="1" smtClean="0"/>
          </a:p>
        </p:txBody>
      </p:sp>
      <p:sp>
        <p:nvSpPr>
          <p:cNvPr id="4" name="灯片编号占位符 3"/>
          <p:cNvSpPr>
            <a:spLocks noGrp="1"/>
          </p:cNvSpPr>
          <p:nvPr>
            <p:ph type="sldNum" sz="quarter" idx="10"/>
          </p:nvPr>
        </p:nvSpPr>
        <p:spPr/>
        <p:txBody>
          <a:bodyPr/>
          <a:p>
            <a:pPr lvl="0" eaLnBrk="1" fontAlgn="base" hangingPunct="1"/>
            <a:fld id="{9A0DB2DC-4C9A-4742-B13C-FB6460FD3503}" type="slidenum">
              <a:rPr lang="en-US" strike="noStrike" noProof="1" dirty="0">
                <a:latin typeface="Verdana" panose="020B0604030504040204" charset="0"/>
                <a:ea typeface="ヒラギノ角ゴ ProN W3" charset="-128"/>
                <a:cs typeface="Verdana" panose="020B0604030504040204" charset="0"/>
                <a:sym typeface="Verdana" panose="020B0604030504040204" charset="0"/>
              </a:rPr>
            </a:fld>
            <a:endParaRPr lang="en-US" strike="noStrike" noProof="1" dirty="0">
              <a:latin typeface="Gill Sans" charset="0"/>
              <a:cs typeface="Verdana" panose="020B0604030504040204" charset="0"/>
              <a:sym typeface="Verdana" panose="020B0604030504040204" charset="0"/>
            </a:endParaRP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804863" y="2057400"/>
            <a:ext cx="5613400" cy="769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6570663" y="2057400"/>
            <a:ext cx="5613400" cy="769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灯片编号占位符 4"/>
          <p:cNvSpPr>
            <a:spLocks noGrp="1"/>
          </p:cNvSpPr>
          <p:nvPr>
            <p:ph type="sldNum" sz="quarter" idx="10"/>
          </p:nvPr>
        </p:nvSpPr>
        <p:spPr/>
        <p:txBody>
          <a:bodyPr/>
          <a:p>
            <a:pPr lvl="0" eaLnBrk="1" fontAlgn="base" hangingPunct="1"/>
            <a:fld id="{9A0DB2DC-4C9A-4742-B13C-FB6460FD3503}" type="slidenum">
              <a:rPr lang="en-US" strike="noStrike" noProof="1" dirty="0">
                <a:latin typeface="Verdana" panose="020B0604030504040204" charset="0"/>
                <a:ea typeface="ヒラギノ角ゴ ProN W3" charset="-128"/>
                <a:cs typeface="Verdana" panose="020B0604030504040204" charset="0"/>
                <a:sym typeface="Verdana" panose="020B0604030504040204" charset="0"/>
              </a:rPr>
            </a:fld>
            <a:endParaRPr lang="en-US" strike="noStrike" noProof="1" dirty="0">
              <a:latin typeface="Gill Sans" charset="0"/>
              <a:cs typeface="Verdana" panose="020B0604030504040204" charset="0"/>
              <a:sym typeface="Verdana" panose="020B0604030504040204" charset="0"/>
            </a:endParaRP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灯片编号占位符 6"/>
          <p:cNvSpPr>
            <a:spLocks noGrp="1"/>
          </p:cNvSpPr>
          <p:nvPr>
            <p:ph type="sldNum" sz="quarter" idx="10"/>
          </p:nvPr>
        </p:nvSpPr>
        <p:spPr/>
        <p:txBody>
          <a:bodyPr/>
          <a:p>
            <a:pPr lvl="0" eaLnBrk="1" fontAlgn="base" hangingPunct="1"/>
            <a:fld id="{9A0DB2DC-4C9A-4742-B13C-FB6460FD3503}" type="slidenum">
              <a:rPr lang="en-US" strike="noStrike" noProof="1" dirty="0">
                <a:latin typeface="Verdana" panose="020B0604030504040204" charset="0"/>
                <a:ea typeface="ヒラギノ角ゴ ProN W3" charset="-128"/>
                <a:cs typeface="Verdana" panose="020B0604030504040204" charset="0"/>
                <a:sym typeface="Verdana" panose="020B0604030504040204" charset="0"/>
              </a:rPr>
            </a:fld>
            <a:endParaRPr lang="en-US" strike="noStrike" noProof="1" dirty="0">
              <a:latin typeface="Gill Sans" charset="0"/>
              <a:cs typeface="Verdana" panose="020B0604030504040204" charset="0"/>
              <a:sym typeface="Verdana" panose="020B0604030504040204" charset="0"/>
            </a:endParaRP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灯片编号占位符 2"/>
          <p:cNvSpPr>
            <a:spLocks noGrp="1"/>
          </p:cNvSpPr>
          <p:nvPr>
            <p:ph type="sldNum" sz="quarter" idx="10"/>
          </p:nvPr>
        </p:nvSpPr>
        <p:spPr/>
        <p:txBody>
          <a:bodyPr/>
          <a:p>
            <a:pPr lvl="0" eaLnBrk="1" fontAlgn="base" hangingPunct="1"/>
            <a:fld id="{9A0DB2DC-4C9A-4742-B13C-FB6460FD3503}" type="slidenum">
              <a:rPr lang="en-US" strike="noStrike" noProof="1" dirty="0">
                <a:latin typeface="Verdana" panose="020B0604030504040204" charset="0"/>
                <a:ea typeface="ヒラギノ角ゴ ProN W3" charset="-128"/>
                <a:cs typeface="Verdana" panose="020B0604030504040204" charset="0"/>
                <a:sym typeface="Verdana" panose="020B0604030504040204" charset="0"/>
              </a:rPr>
            </a:fld>
            <a:endParaRPr lang="en-US" strike="noStrike" noProof="1" dirty="0">
              <a:latin typeface="Gill Sans" charset="0"/>
              <a:cs typeface="Verdana" panose="020B0604030504040204" charset="0"/>
              <a:sym typeface="Verdana" panose="020B0604030504040204" charset="0"/>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lvl="0" eaLnBrk="1" fontAlgn="base" hangingPunct="1"/>
            <a:fld id="{9A0DB2DC-4C9A-4742-B13C-FB6460FD3503}" type="slidenum">
              <a:rPr lang="en-US" strike="noStrike" noProof="1" dirty="0">
                <a:latin typeface="Verdana" panose="020B0604030504040204" charset="0"/>
                <a:ea typeface="ヒラギノ角ゴ ProN W3" charset="-128"/>
                <a:cs typeface="Verdana" panose="020B0604030504040204" charset="0"/>
                <a:sym typeface="Verdana" panose="020B0604030504040204" charset="0"/>
              </a:rPr>
            </a:fld>
            <a:endParaRPr lang="en-US" strike="noStrike" noProof="1" dirty="0">
              <a:latin typeface="Gill Sans" charset="0"/>
              <a:cs typeface="Verdana" panose="020B0604030504040204" charset="0"/>
              <a:sym typeface="Verdana" panose="020B0604030504040204" charset="0"/>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smtClean="0"/>
              <a:t>Click to edit Master text styles</a:t>
            </a:r>
            <a:endParaRPr lang="en-US" strike="noStrike" noProof="1" smtClean="0"/>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灯片编号占位符 4"/>
          <p:cNvSpPr>
            <a:spLocks noGrp="1"/>
          </p:cNvSpPr>
          <p:nvPr>
            <p:ph type="sldNum" sz="quarter" idx="10"/>
          </p:nvPr>
        </p:nvSpPr>
        <p:spPr/>
        <p:txBody>
          <a:bodyPr/>
          <a:p>
            <a:pPr lvl="0" eaLnBrk="1" fontAlgn="base" hangingPunct="1"/>
            <a:fld id="{9A0DB2DC-4C9A-4742-B13C-FB6460FD3503}" type="slidenum">
              <a:rPr lang="en-US" strike="noStrike" noProof="1" dirty="0">
                <a:latin typeface="Verdana" panose="020B0604030504040204" charset="0"/>
                <a:ea typeface="ヒラギノ角ゴ ProN W3" charset="-128"/>
                <a:cs typeface="Verdana" panose="020B0604030504040204" charset="0"/>
                <a:sym typeface="Verdana" panose="020B0604030504040204" charset="0"/>
              </a:rPr>
            </a:fld>
            <a:endParaRPr lang="en-US" strike="noStrike" noProof="1" dirty="0">
              <a:latin typeface="Gill Sans" charset="0"/>
              <a:cs typeface="Verdana" panose="020B0604030504040204" charset="0"/>
              <a:sym typeface="Verdana" panose="020B0604030504040204" charset="0"/>
            </a:endParaRP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2549525" y="871538"/>
            <a:ext cx="7802563" cy="5851525"/>
          </a:xfrm>
        </p:spPr>
        <p:txBody>
          <a:bodyPr vert="horz" wrap="square" lIns="50800" tIns="50800" rIns="108599" bIns="5080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ts val="1000"/>
              </a:spcBef>
              <a:spcAft>
                <a:spcPct val="0"/>
              </a:spcAft>
              <a:buClr>
                <a:srgbClr val="CC5500"/>
              </a:buClr>
              <a:buSzPct val="100000"/>
              <a:buFont typeface="Wingdings" panose="05000000000000000000" pitchFamily="2" charset="2"/>
              <a:buNone/>
              <a:defRPr/>
            </a:pPr>
            <a:endParaRPr kumimoji="0" lang="en-US" sz="3200" b="0" i="0" u="none" strike="noStrike" kern="0" cap="none" spc="0" normalizeH="0" baseline="0" noProof="0">
              <a:ln>
                <a:noFill/>
              </a:ln>
              <a:solidFill>
                <a:schemeClr val="tx1"/>
              </a:solidFill>
              <a:effectLst/>
              <a:uLnTx/>
              <a:uFillTx/>
              <a:latin typeface="+mn-lt"/>
              <a:ea typeface="+mn-ea"/>
              <a:cs typeface="+mn-cs"/>
              <a:sym typeface="Verdana" panose="020B0604030504040204"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灯片编号占位符 4"/>
          <p:cNvSpPr>
            <a:spLocks noGrp="1"/>
          </p:cNvSpPr>
          <p:nvPr>
            <p:ph type="sldNum" sz="quarter" idx="10"/>
          </p:nvPr>
        </p:nvSpPr>
        <p:spPr/>
        <p:txBody>
          <a:bodyPr/>
          <a:p>
            <a:pPr lvl="0" eaLnBrk="1" fontAlgn="base" hangingPunct="1"/>
            <a:fld id="{9A0DB2DC-4C9A-4742-B13C-FB6460FD3503}" type="slidenum">
              <a:rPr lang="en-US" strike="noStrike" noProof="1" dirty="0">
                <a:latin typeface="Verdana" panose="020B0604030504040204" charset="0"/>
                <a:ea typeface="ヒラギノ角ゴ ProN W3" charset="-128"/>
                <a:cs typeface="Verdana" panose="020B0604030504040204" charset="0"/>
                <a:sym typeface="Verdana" panose="020B0604030504040204" charset="0"/>
              </a:rPr>
            </a:fld>
            <a:endParaRPr lang="en-US" strike="noStrike" noProof="1" dirty="0">
              <a:latin typeface="Gill Sans" charset="0"/>
              <a:cs typeface="Verdana" panose="020B0604030504040204" charset="0"/>
              <a:sym typeface="Verdana" panose="020B0604030504040204" charset="0"/>
            </a:endParaRP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灯片编号占位符 3"/>
          <p:cNvSpPr>
            <a:spLocks noGrp="1"/>
          </p:cNvSpPr>
          <p:nvPr>
            <p:ph type="sldNum" sz="quarter" idx="10"/>
          </p:nvPr>
        </p:nvSpPr>
        <p:spPr/>
        <p:txBody>
          <a:bodyPr/>
          <a:p>
            <a:pPr lvl="0" eaLnBrk="1" fontAlgn="base" hangingPunct="1"/>
            <a:fld id="{9A0DB2DC-4C9A-4742-B13C-FB6460FD3503}" type="slidenum">
              <a:rPr lang="en-US" strike="noStrike" noProof="1" dirty="0">
                <a:latin typeface="Verdana" panose="020B0604030504040204" charset="0"/>
                <a:ea typeface="ヒラギノ角ゴ ProN W3" charset="-128"/>
                <a:cs typeface="Verdana" panose="020B0604030504040204" charset="0"/>
                <a:sym typeface="Verdana" panose="020B0604030504040204" charset="0"/>
              </a:rPr>
            </a:fld>
            <a:endParaRPr lang="en-US" strike="noStrike" noProof="1" dirty="0">
              <a:latin typeface="Gill Sans" charset="0"/>
              <a:cs typeface="Verdana" panose="020B0604030504040204" charset="0"/>
              <a:sym typeface="Verdana" panose="020B0604030504040204" charset="0"/>
            </a:endParaRP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48788" y="0"/>
            <a:ext cx="2846387" cy="9753600"/>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804863" y="0"/>
            <a:ext cx="8391525" cy="9753600"/>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灯片编号占位符 3"/>
          <p:cNvSpPr>
            <a:spLocks noGrp="1"/>
          </p:cNvSpPr>
          <p:nvPr>
            <p:ph type="sldNum" sz="quarter" idx="10"/>
          </p:nvPr>
        </p:nvSpPr>
        <p:spPr/>
        <p:txBody>
          <a:bodyPr/>
          <a:p>
            <a:pPr lvl="0" eaLnBrk="1" fontAlgn="base" hangingPunct="1"/>
            <a:fld id="{9A0DB2DC-4C9A-4742-B13C-FB6460FD3503}" type="slidenum">
              <a:rPr lang="en-US" strike="noStrike" noProof="1" dirty="0">
                <a:latin typeface="Verdana" panose="020B0604030504040204" charset="0"/>
                <a:ea typeface="ヒラギノ角ゴ ProN W3" charset="-128"/>
                <a:cs typeface="Verdana" panose="020B0604030504040204" charset="0"/>
                <a:sym typeface="Verdana" panose="020B0604030504040204" charset="0"/>
              </a:rPr>
            </a:fld>
            <a:endParaRPr lang="en-US" strike="noStrike" noProof="1" dirty="0">
              <a:latin typeface="Gill Sans" charset="0"/>
              <a:cs typeface="Verdana" panose="020B0604030504040204" charset="0"/>
              <a:sym typeface="Verdana" panose="020B0604030504040204" charset="0"/>
            </a:endParaRP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en-US" strike="noStrike" noProof="1" smtClean="0"/>
              <a:t>Click to edit Master subtitle style</a:t>
            </a:r>
            <a:endParaRPr lang="en-US" strike="noStrike" noProof="1"/>
          </a:p>
        </p:txBody>
      </p:sp>
      <p:sp>
        <p:nvSpPr>
          <p:cNvPr id="4" name="灯片编号占位符 3"/>
          <p:cNvSpPr>
            <a:spLocks noGrp="1"/>
          </p:cNvSpPr>
          <p:nvPr>
            <p:ph type="sldNum" sz="quarter" idx="10"/>
          </p:nvPr>
        </p:nvSpPr>
        <p:spPr/>
        <p:txBody>
          <a:bodyPr/>
          <a:p>
            <a:pPr lvl="0" eaLnBrk="1" fontAlgn="base" hangingPunct="1"/>
            <a:fld id="{9A0DB2DC-4C9A-4742-B13C-FB6460FD3503}" type="slidenum">
              <a:rPr lang="en-US" strike="noStrike" noProof="1" dirty="0">
                <a:latin typeface="Verdana" panose="020B0604030504040204" charset="0"/>
                <a:ea typeface="ヒラギノ角ゴ ProN W3" charset="-128"/>
                <a:cs typeface="Verdana" panose="020B0604030504040204" charset="0"/>
                <a:sym typeface="Verdana" panose="020B0604030504040204" charset="0"/>
              </a:rPr>
            </a:fld>
            <a:endParaRPr lang="en-US" strike="noStrike" noProof="1" dirty="0">
              <a:latin typeface="Gill Sans" charset="0"/>
              <a:cs typeface="Verdana" panose="020B0604030504040204" charset="0"/>
              <a:sym typeface="Verdana" panose="020B0604030504040204" charset="0"/>
            </a:endParaRP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灯片编号占位符 3"/>
          <p:cNvSpPr>
            <a:spLocks noGrp="1"/>
          </p:cNvSpPr>
          <p:nvPr>
            <p:ph type="sldNum" sz="quarter" idx="10"/>
          </p:nvPr>
        </p:nvSpPr>
        <p:spPr/>
        <p:txBody>
          <a:bodyPr/>
          <a:p>
            <a:pPr lvl="0" eaLnBrk="1" fontAlgn="base" hangingPunct="1"/>
            <a:fld id="{9A0DB2DC-4C9A-4742-B13C-FB6460FD3503}" type="slidenum">
              <a:rPr lang="en-US" strike="noStrike" noProof="1" dirty="0">
                <a:latin typeface="Verdana" panose="020B0604030504040204" charset="0"/>
                <a:ea typeface="ヒラギノ角ゴ ProN W3" charset="-128"/>
                <a:cs typeface="Verdana" panose="020B0604030504040204" charset="0"/>
                <a:sym typeface="Verdana" panose="020B0604030504040204" charset="0"/>
              </a:rPr>
            </a:fld>
            <a:endParaRPr lang="en-US" strike="noStrike" noProof="1" dirty="0">
              <a:latin typeface="Gill Sans" charset="0"/>
              <a:cs typeface="Verdana" panose="020B0604030504040204" charset="0"/>
              <a:sym typeface="Verdana" panose="020B0604030504040204" charset="0"/>
            </a:endParaRP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smtClean="0"/>
              <a:t>Click to edit Master text styles</a:t>
            </a:r>
            <a:endParaRPr lang="en-US" strike="noStrike" noProof="1" smtClean="0"/>
          </a:p>
        </p:txBody>
      </p:sp>
      <p:sp>
        <p:nvSpPr>
          <p:cNvPr id="4" name="灯片编号占位符 3"/>
          <p:cNvSpPr>
            <a:spLocks noGrp="1"/>
          </p:cNvSpPr>
          <p:nvPr>
            <p:ph type="sldNum" sz="quarter" idx="10"/>
          </p:nvPr>
        </p:nvSpPr>
        <p:spPr/>
        <p:txBody>
          <a:bodyPr/>
          <a:p>
            <a:pPr lvl="0" eaLnBrk="1" fontAlgn="base" hangingPunct="1"/>
            <a:fld id="{9A0DB2DC-4C9A-4742-B13C-FB6460FD3503}" type="slidenum">
              <a:rPr lang="en-US" strike="noStrike" noProof="1" dirty="0">
                <a:latin typeface="Verdana" panose="020B0604030504040204" charset="0"/>
                <a:ea typeface="ヒラギノ角ゴ ProN W3" charset="-128"/>
                <a:cs typeface="Verdana" panose="020B0604030504040204" charset="0"/>
                <a:sym typeface="Verdana" panose="020B0604030504040204" charset="0"/>
              </a:rPr>
            </a:fld>
            <a:endParaRPr lang="en-US" strike="noStrike" noProof="1" dirty="0">
              <a:latin typeface="Gill Sans" charset="0"/>
              <a:cs typeface="Verdana" panose="020B0604030504040204" charset="0"/>
              <a:sym typeface="Verdana" panose="020B0604030504040204" charset="0"/>
            </a:endParaRP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804863" y="2057400"/>
            <a:ext cx="5613400" cy="769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6570663" y="2057400"/>
            <a:ext cx="5613400" cy="769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灯片编号占位符 4"/>
          <p:cNvSpPr>
            <a:spLocks noGrp="1"/>
          </p:cNvSpPr>
          <p:nvPr>
            <p:ph type="sldNum" sz="quarter" idx="10"/>
          </p:nvPr>
        </p:nvSpPr>
        <p:spPr/>
        <p:txBody>
          <a:bodyPr/>
          <a:p>
            <a:pPr lvl="0" eaLnBrk="1" fontAlgn="base" hangingPunct="1"/>
            <a:fld id="{9A0DB2DC-4C9A-4742-B13C-FB6460FD3503}" type="slidenum">
              <a:rPr lang="en-US" strike="noStrike" noProof="1" dirty="0">
                <a:latin typeface="Verdana" panose="020B0604030504040204" charset="0"/>
                <a:ea typeface="ヒラギノ角ゴ ProN W3" charset="-128"/>
                <a:cs typeface="Verdana" panose="020B0604030504040204" charset="0"/>
                <a:sym typeface="Verdana" panose="020B0604030504040204" charset="0"/>
              </a:rPr>
            </a:fld>
            <a:endParaRPr lang="en-US" strike="noStrike" noProof="1" dirty="0">
              <a:latin typeface="Gill Sans" charset="0"/>
              <a:cs typeface="Verdana" panose="020B0604030504040204" charset="0"/>
              <a:sym typeface="Verdana" panose="020B0604030504040204" charset="0"/>
            </a:endParaRPr>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灯片编号占位符 6"/>
          <p:cNvSpPr>
            <a:spLocks noGrp="1"/>
          </p:cNvSpPr>
          <p:nvPr>
            <p:ph type="sldNum" sz="quarter" idx="10"/>
          </p:nvPr>
        </p:nvSpPr>
        <p:spPr/>
        <p:txBody>
          <a:bodyPr/>
          <a:p>
            <a:pPr lvl="0" eaLnBrk="1" fontAlgn="base" hangingPunct="1"/>
            <a:fld id="{9A0DB2DC-4C9A-4742-B13C-FB6460FD3503}" type="slidenum">
              <a:rPr lang="en-US" strike="noStrike" noProof="1" dirty="0">
                <a:latin typeface="Verdana" panose="020B0604030504040204" charset="0"/>
                <a:ea typeface="ヒラギノ角ゴ ProN W3" charset="-128"/>
                <a:cs typeface="Verdana" panose="020B0604030504040204" charset="0"/>
                <a:sym typeface="Verdana" panose="020B0604030504040204" charset="0"/>
              </a:rPr>
            </a:fld>
            <a:endParaRPr lang="en-US" strike="noStrike" noProof="1" dirty="0">
              <a:latin typeface="Gill Sans" charset="0"/>
              <a:cs typeface="Verdana" panose="020B0604030504040204" charset="0"/>
              <a:sym typeface="Verdana" panose="020B0604030504040204" charset="0"/>
            </a:endParaRPr>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灯片编号占位符 2"/>
          <p:cNvSpPr>
            <a:spLocks noGrp="1"/>
          </p:cNvSpPr>
          <p:nvPr>
            <p:ph type="sldNum" sz="quarter" idx="10"/>
          </p:nvPr>
        </p:nvSpPr>
        <p:spPr/>
        <p:txBody>
          <a:bodyPr/>
          <a:p>
            <a:pPr lvl="0" eaLnBrk="1" fontAlgn="base" hangingPunct="1"/>
            <a:fld id="{9A0DB2DC-4C9A-4742-B13C-FB6460FD3503}" type="slidenum">
              <a:rPr lang="en-US" strike="noStrike" noProof="1" dirty="0">
                <a:latin typeface="Verdana" panose="020B0604030504040204" charset="0"/>
                <a:ea typeface="ヒラギノ角ゴ ProN W3" charset="-128"/>
                <a:cs typeface="Verdana" panose="020B0604030504040204" charset="0"/>
                <a:sym typeface="Verdana" panose="020B0604030504040204" charset="0"/>
              </a:rPr>
            </a:fld>
            <a:endParaRPr lang="en-US" strike="noStrike" noProof="1" dirty="0">
              <a:latin typeface="Gill Sans" charset="0"/>
              <a:cs typeface="Verdana" panose="020B0604030504040204" charset="0"/>
              <a:sym typeface="Verdana" panose="020B0604030504040204" charset="0"/>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1270000" y="5029200"/>
            <a:ext cx="5156200" cy="113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6578600" y="5029200"/>
            <a:ext cx="5156200" cy="113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lvl="0" eaLnBrk="1" fontAlgn="base" hangingPunct="1"/>
            <a:fld id="{9A0DB2DC-4C9A-4742-B13C-FB6460FD3503}" type="slidenum">
              <a:rPr lang="en-US" strike="noStrike" noProof="1" dirty="0">
                <a:latin typeface="Verdana" panose="020B0604030504040204" charset="0"/>
                <a:ea typeface="ヒラギノ角ゴ ProN W3" charset="-128"/>
                <a:cs typeface="Verdana" panose="020B0604030504040204" charset="0"/>
                <a:sym typeface="Verdana" panose="020B0604030504040204" charset="0"/>
              </a:rPr>
            </a:fld>
            <a:endParaRPr lang="en-US" strike="noStrike" noProof="1" dirty="0">
              <a:latin typeface="Gill Sans" charset="0"/>
              <a:cs typeface="Verdana" panose="020B0604030504040204" charset="0"/>
              <a:sym typeface="Verdana" panose="020B0604030504040204" charset="0"/>
            </a:endParaRPr>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灯片编号占位符 4"/>
          <p:cNvSpPr>
            <a:spLocks noGrp="1"/>
          </p:cNvSpPr>
          <p:nvPr>
            <p:ph type="sldNum" sz="quarter" idx="10"/>
          </p:nvPr>
        </p:nvSpPr>
        <p:spPr/>
        <p:txBody>
          <a:bodyPr/>
          <a:p>
            <a:pPr lvl="0" eaLnBrk="1" fontAlgn="base" hangingPunct="1"/>
            <a:fld id="{9A0DB2DC-4C9A-4742-B13C-FB6460FD3503}" type="slidenum">
              <a:rPr lang="en-US" strike="noStrike" noProof="1" dirty="0">
                <a:latin typeface="Verdana" panose="020B0604030504040204" charset="0"/>
                <a:ea typeface="ヒラギノ角ゴ ProN W3" charset="-128"/>
                <a:cs typeface="Verdana" panose="020B0604030504040204" charset="0"/>
                <a:sym typeface="Verdana" panose="020B0604030504040204" charset="0"/>
              </a:rPr>
            </a:fld>
            <a:endParaRPr lang="en-US" strike="noStrike" noProof="1" dirty="0">
              <a:latin typeface="Gill Sans" charset="0"/>
              <a:cs typeface="Verdana" panose="020B0604030504040204" charset="0"/>
              <a:sym typeface="Verdana" panose="020B0604030504040204" charset="0"/>
            </a:endParaRP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2549525" y="871538"/>
            <a:ext cx="7802563" cy="5851525"/>
          </a:xfrm>
        </p:spPr>
        <p:txBody>
          <a:bodyPr vert="horz" wrap="square" lIns="50800" tIns="50800" rIns="108599" bIns="5080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ts val="1000"/>
              </a:spcBef>
              <a:spcAft>
                <a:spcPct val="0"/>
              </a:spcAft>
              <a:buClr>
                <a:srgbClr val="CC5500"/>
              </a:buClr>
              <a:buSzPct val="100000"/>
              <a:buFont typeface="Wingdings" panose="05000000000000000000" pitchFamily="2" charset="2"/>
              <a:buNone/>
              <a:defRPr/>
            </a:pPr>
            <a:endParaRPr kumimoji="0" lang="en-US" sz="3200" b="0" i="0" u="none" strike="noStrike" kern="0" cap="none" spc="0" normalizeH="0" baseline="0" noProof="0">
              <a:ln>
                <a:noFill/>
              </a:ln>
              <a:solidFill>
                <a:schemeClr val="tx1"/>
              </a:solidFill>
              <a:effectLst/>
              <a:uLnTx/>
              <a:uFillTx/>
              <a:latin typeface="+mn-lt"/>
              <a:ea typeface="+mn-ea"/>
              <a:cs typeface="+mn-cs"/>
              <a:sym typeface="Verdana" panose="020B0604030504040204"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灯片编号占位符 4"/>
          <p:cNvSpPr>
            <a:spLocks noGrp="1"/>
          </p:cNvSpPr>
          <p:nvPr>
            <p:ph type="sldNum" sz="quarter" idx="10"/>
          </p:nvPr>
        </p:nvSpPr>
        <p:spPr/>
        <p:txBody>
          <a:bodyPr/>
          <a:p>
            <a:pPr lvl="0" eaLnBrk="1" fontAlgn="base" hangingPunct="1"/>
            <a:fld id="{9A0DB2DC-4C9A-4742-B13C-FB6460FD3503}" type="slidenum">
              <a:rPr lang="en-US" strike="noStrike" noProof="1" dirty="0">
                <a:latin typeface="Verdana" panose="020B0604030504040204" charset="0"/>
                <a:ea typeface="ヒラギノ角ゴ ProN W3" charset="-128"/>
                <a:cs typeface="Verdana" panose="020B0604030504040204" charset="0"/>
                <a:sym typeface="Verdana" panose="020B0604030504040204" charset="0"/>
              </a:rPr>
            </a:fld>
            <a:endParaRPr lang="en-US" strike="noStrike" noProof="1" dirty="0">
              <a:latin typeface="Gill Sans" charset="0"/>
              <a:cs typeface="Verdana" panose="020B0604030504040204" charset="0"/>
              <a:sym typeface="Verdana" panose="020B0604030504040204" charset="0"/>
            </a:endParaRP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灯片编号占位符 3"/>
          <p:cNvSpPr>
            <a:spLocks noGrp="1"/>
          </p:cNvSpPr>
          <p:nvPr>
            <p:ph type="sldNum" sz="quarter" idx="10"/>
          </p:nvPr>
        </p:nvSpPr>
        <p:spPr/>
        <p:txBody>
          <a:bodyPr/>
          <a:p>
            <a:pPr lvl="0" eaLnBrk="1" fontAlgn="base" hangingPunct="1"/>
            <a:fld id="{9A0DB2DC-4C9A-4742-B13C-FB6460FD3503}" type="slidenum">
              <a:rPr lang="en-US" strike="noStrike" noProof="1" dirty="0">
                <a:latin typeface="Verdana" panose="020B0604030504040204" charset="0"/>
                <a:ea typeface="ヒラギノ角ゴ ProN W3" charset="-128"/>
                <a:cs typeface="Verdana" panose="020B0604030504040204" charset="0"/>
                <a:sym typeface="Verdana" panose="020B0604030504040204" charset="0"/>
              </a:rPr>
            </a:fld>
            <a:endParaRPr lang="en-US" strike="noStrike" noProof="1" dirty="0">
              <a:latin typeface="Gill Sans" charset="0"/>
              <a:cs typeface="Verdana" panose="020B0604030504040204" charset="0"/>
              <a:sym typeface="Verdana" panose="020B0604030504040204" charset="0"/>
            </a:endParaRPr>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48788" y="0"/>
            <a:ext cx="2846387" cy="9753600"/>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804863" y="0"/>
            <a:ext cx="8391525" cy="9753600"/>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灯片编号占位符 3"/>
          <p:cNvSpPr>
            <a:spLocks noGrp="1"/>
          </p:cNvSpPr>
          <p:nvPr>
            <p:ph type="sldNum" sz="quarter" idx="10"/>
          </p:nvPr>
        </p:nvSpPr>
        <p:spPr/>
        <p:txBody>
          <a:bodyPr/>
          <a:p>
            <a:pPr lvl="0" eaLnBrk="1" fontAlgn="base" hangingPunct="1"/>
            <a:fld id="{9A0DB2DC-4C9A-4742-B13C-FB6460FD3503}" type="slidenum">
              <a:rPr lang="en-US" strike="noStrike" noProof="1" dirty="0">
                <a:latin typeface="Verdana" panose="020B0604030504040204" charset="0"/>
                <a:ea typeface="ヒラギノ角ゴ ProN W3" charset="-128"/>
                <a:cs typeface="Verdana" panose="020B0604030504040204" charset="0"/>
                <a:sym typeface="Verdana" panose="020B0604030504040204" charset="0"/>
              </a:rPr>
            </a:fld>
            <a:endParaRPr lang="en-US" strike="noStrike" noProof="1" dirty="0">
              <a:latin typeface="Gill Sans" charset="0"/>
              <a:cs typeface="Verdana" panose="020B0604030504040204" charset="0"/>
              <a:sym typeface="Verdana" panose="020B0604030504040204" charset="0"/>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2549525" y="871538"/>
            <a:ext cx="7802563" cy="5851525"/>
          </a:xfrm>
        </p:spPr>
        <p:txBody>
          <a:bodyPr vert="horz" wrap="square" lIns="50800" tIns="50800" rIns="50800" bIns="5080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3200" b="0" i="0" u="none" strike="noStrike" kern="0" cap="none" spc="0" normalizeH="0" baseline="0" noProof="0">
              <a:ln>
                <a:noFill/>
              </a:ln>
              <a:solidFill>
                <a:schemeClr val="tx1"/>
              </a:solidFill>
              <a:effectLst/>
              <a:uLnTx/>
              <a:uFillTx/>
              <a:latin typeface="+mn-lt"/>
              <a:ea typeface="+mn-ea"/>
              <a:cs typeface="+mn-cs"/>
              <a:sym typeface="Gill Sans"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1"/>
          <p:cNvSpPr>
            <a:spLocks noGrp="1"/>
          </p:cNvSpPr>
          <p:nvPr>
            <p:ph type="body"/>
          </p:nvPr>
        </p:nvSpPr>
        <p:spPr>
          <a:xfrm>
            <a:off x="1270000" y="5029200"/>
            <a:ext cx="10464800" cy="1130300"/>
          </a:xfrm>
          <a:prstGeom prst="rect">
            <a:avLst/>
          </a:prstGeom>
          <a:noFill/>
          <a:ln w="12700">
            <a:noFill/>
          </a:ln>
        </p:spPr>
        <p:txBody>
          <a:bodyPr lIns="50800" tIns="50800" rIns="50800" bIns="50800"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7" name="Rectangle 2"/>
          <p:cNvSpPr>
            <a:spLocks noGrp="1"/>
          </p:cNvSpPr>
          <p:nvPr>
            <p:ph type="title"/>
          </p:nvPr>
        </p:nvSpPr>
        <p:spPr>
          <a:xfrm>
            <a:off x="1270000" y="1638300"/>
            <a:ext cx="10464800" cy="3302000"/>
          </a:xfrm>
          <a:prstGeom prst="rect">
            <a:avLst/>
          </a:prstGeom>
          <a:noFill/>
          <a:ln w="12700">
            <a:noFill/>
          </a:ln>
        </p:spPr>
        <p:txBody>
          <a:bodyPr lIns="50800" tIns="50800" rIns="50800" bIns="50800" anchor="b" anchorCtr="0"/>
          <a:p>
            <a:pPr lvl="0"/>
            <a:r>
              <a:rPr lang="en-US" altLang="zh-CN" dirty="0"/>
              <a:t>Click to edit Master title style</a:t>
            </a:r>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dt="0"/>
  <p:txStyles>
    <p:titleStyle>
      <a:lvl1pPr algn="ctr" rtl="0" eaLnBrk="0" fontAlgn="base" hangingPunct="0">
        <a:spcBef>
          <a:spcPct val="0"/>
        </a:spcBef>
        <a:spcAft>
          <a:spcPct val="0"/>
        </a:spcAft>
        <a:defRPr sz="8400">
          <a:solidFill>
            <a:schemeClr val="tx1"/>
          </a:solidFill>
          <a:latin typeface="+mj-lt"/>
          <a:ea typeface="+mj-ea"/>
          <a:cs typeface="+mj-cs"/>
          <a:sym typeface="Gill Sans" charset="0"/>
        </a:defRPr>
      </a:lvl1pPr>
      <a:lvl2pPr algn="ctr" rtl="0" eaLnBrk="0" fontAlgn="base" hangingPunct="0">
        <a:spcBef>
          <a:spcPct val="0"/>
        </a:spcBef>
        <a:spcAft>
          <a:spcPct val="0"/>
        </a:spcAft>
        <a:defRPr sz="84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84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84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8400">
          <a:solidFill>
            <a:schemeClr val="tx1"/>
          </a:solidFill>
          <a:latin typeface="Gill Sans" charset="0"/>
          <a:ea typeface="ヒラギノ角ゴ ProN W3" charset="-128"/>
          <a:cs typeface="ヒラギノ角ゴ ProN W3" charset="-128"/>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128"/>
          <a:cs typeface="ヒラギノ角ゴ ProN W3" charset="-128"/>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128"/>
          <a:cs typeface="ヒラギノ角ゴ ProN W3" charset="-128"/>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128"/>
          <a:cs typeface="ヒラギノ角ゴ ProN W3" charset="-128"/>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128"/>
          <a:cs typeface="ヒラギノ角ゴ ProN W3" charset="-128"/>
          <a:sym typeface="Gill Sans" charset="0"/>
        </a:defRPr>
      </a:lvl9pPr>
    </p:titleStyle>
    <p:bodyStyle>
      <a:lvl1pPr marL="342900" indent="-342900" algn="ctr" rtl="0" eaLnBrk="0" fontAlgn="base" hangingPunct="0">
        <a:spcBef>
          <a:spcPct val="0"/>
        </a:spcBef>
        <a:spcAft>
          <a:spcPct val="0"/>
        </a:spcAft>
        <a:defRPr sz="3600">
          <a:solidFill>
            <a:schemeClr val="tx1"/>
          </a:solidFill>
          <a:latin typeface="+mn-lt"/>
          <a:ea typeface="+mn-ea"/>
          <a:cs typeface="+mn-cs"/>
          <a:sym typeface="Gill Sans" charset="0"/>
        </a:defRPr>
      </a:lvl1pPr>
      <a:lvl2pPr marL="742950" indent="-285750" algn="ctr" rtl="0" eaLnBrk="0" fontAlgn="base" hangingPunct="0">
        <a:spcBef>
          <a:spcPct val="0"/>
        </a:spcBef>
        <a:spcAft>
          <a:spcPct val="0"/>
        </a:spcAft>
        <a:defRPr sz="3600">
          <a:solidFill>
            <a:schemeClr val="tx1"/>
          </a:solidFill>
          <a:latin typeface="+mn-lt"/>
          <a:ea typeface="+mn-ea"/>
          <a:cs typeface="+mn-cs"/>
          <a:sym typeface="Gill Sans" charset="0"/>
        </a:defRPr>
      </a:lvl2pPr>
      <a:lvl3pPr marL="1143000" indent="-228600" algn="ctr" rtl="0" eaLnBrk="0" fontAlgn="base" hangingPunct="0">
        <a:spcBef>
          <a:spcPct val="0"/>
        </a:spcBef>
        <a:spcAft>
          <a:spcPct val="0"/>
        </a:spcAft>
        <a:defRPr sz="3600">
          <a:solidFill>
            <a:schemeClr val="tx1"/>
          </a:solidFill>
          <a:latin typeface="+mn-lt"/>
          <a:ea typeface="+mn-ea"/>
          <a:cs typeface="+mn-cs"/>
          <a:sym typeface="Gill Sans" charset="0"/>
        </a:defRPr>
      </a:lvl3pPr>
      <a:lvl4pPr marL="1600200" indent="-228600" algn="ctr" rtl="0" eaLnBrk="0" fontAlgn="base" hangingPunct="0">
        <a:spcBef>
          <a:spcPct val="0"/>
        </a:spcBef>
        <a:spcAft>
          <a:spcPct val="0"/>
        </a:spcAft>
        <a:defRPr sz="3600">
          <a:solidFill>
            <a:schemeClr val="tx1"/>
          </a:solidFill>
          <a:latin typeface="+mn-lt"/>
          <a:ea typeface="+mn-ea"/>
          <a:cs typeface="+mn-cs"/>
          <a:sym typeface="Gill Sans" charset="0"/>
        </a:defRPr>
      </a:lvl4pPr>
      <a:lvl5pPr marL="2057400" indent="-228600" algn="ctr" rtl="0" eaLnBrk="0" fontAlgn="base" hangingPunct="0">
        <a:spcBef>
          <a:spcPct val="0"/>
        </a:spcBef>
        <a:spcAft>
          <a:spcPct val="0"/>
        </a:spcAft>
        <a:defRPr sz="3600">
          <a:solidFill>
            <a:schemeClr val="tx1"/>
          </a:solidFill>
          <a:latin typeface="+mn-lt"/>
          <a:ea typeface="+mn-ea"/>
          <a:cs typeface="+mn-cs"/>
          <a:sym typeface="Gill Sans" charset="0"/>
        </a:defRPr>
      </a:lvl5pPr>
      <a:lvl6pPr marL="457200" algn="ctr" rtl="0" fontAlgn="base">
        <a:spcBef>
          <a:spcPct val="0"/>
        </a:spcBef>
        <a:spcAft>
          <a:spcPct val="0"/>
        </a:spcAft>
        <a:defRPr sz="3600">
          <a:solidFill>
            <a:schemeClr val="tx1"/>
          </a:solidFill>
          <a:latin typeface="+mn-lt"/>
          <a:ea typeface="+mn-ea"/>
          <a:cs typeface="+mn-cs"/>
          <a:sym typeface="Gill Sans" charset="0"/>
        </a:defRPr>
      </a:lvl6pPr>
      <a:lvl7pPr marL="914400" algn="ctr" rtl="0" fontAlgn="base">
        <a:spcBef>
          <a:spcPct val="0"/>
        </a:spcBef>
        <a:spcAft>
          <a:spcPct val="0"/>
        </a:spcAft>
        <a:defRPr sz="3600">
          <a:solidFill>
            <a:schemeClr val="tx1"/>
          </a:solidFill>
          <a:latin typeface="+mn-lt"/>
          <a:ea typeface="+mn-ea"/>
          <a:cs typeface="+mn-cs"/>
          <a:sym typeface="Gill Sans" charset="0"/>
        </a:defRPr>
      </a:lvl7pPr>
      <a:lvl8pPr marL="1371600" algn="ctr" rtl="0" fontAlgn="base">
        <a:spcBef>
          <a:spcPct val="0"/>
        </a:spcBef>
        <a:spcAft>
          <a:spcPct val="0"/>
        </a:spcAft>
        <a:defRPr sz="3600">
          <a:solidFill>
            <a:schemeClr val="tx1"/>
          </a:solidFill>
          <a:latin typeface="+mn-lt"/>
          <a:ea typeface="+mn-ea"/>
          <a:cs typeface="+mn-cs"/>
          <a:sym typeface="Gill Sans" charset="0"/>
        </a:defRPr>
      </a:lvl8pPr>
      <a:lvl9pPr marL="1828800" algn="ctr" rtl="0" fontAlgn="base">
        <a:spcBef>
          <a:spcPct val="0"/>
        </a:spcBef>
        <a:spcAft>
          <a:spcPct val="0"/>
        </a:spcAft>
        <a:defRPr sz="3600">
          <a:solidFill>
            <a:schemeClr val="tx1"/>
          </a:solidFill>
          <a:latin typeface="+mn-lt"/>
          <a:ea typeface="+mn-ea"/>
          <a:cs typeface="+mn-cs"/>
          <a:sym typeface="Gill San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1"/>
          <p:cNvSpPr>
            <a:spLocks noGrp="1"/>
          </p:cNvSpPr>
          <p:nvPr>
            <p:ph type="title"/>
          </p:nvPr>
        </p:nvSpPr>
        <p:spPr>
          <a:xfrm>
            <a:off x="815975" y="0"/>
            <a:ext cx="11379200" cy="1625600"/>
          </a:xfrm>
          <a:prstGeom prst="rect">
            <a:avLst/>
          </a:prstGeom>
          <a:noFill/>
          <a:ln w="12700">
            <a:noFill/>
          </a:ln>
        </p:spPr>
        <p:txBody>
          <a:bodyPr lIns="50800" tIns="50800" rIns="108599" bIns="50800" anchor="b" anchorCtr="0"/>
          <a:p>
            <a:pPr lvl="0"/>
            <a:r>
              <a:rPr lang="en-US" altLang="zh-CN" dirty="0"/>
              <a:t>Click to edit Master title style</a:t>
            </a:r>
            <a:endParaRPr lang="en-US" altLang="zh-CN" dirty="0"/>
          </a:p>
        </p:txBody>
      </p:sp>
      <p:sp>
        <p:nvSpPr>
          <p:cNvPr id="2051" name="Rectangle 2"/>
          <p:cNvSpPr>
            <a:spLocks noGrp="1"/>
          </p:cNvSpPr>
          <p:nvPr>
            <p:ph type="body"/>
          </p:nvPr>
        </p:nvSpPr>
        <p:spPr>
          <a:xfrm>
            <a:off x="804863" y="2057400"/>
            <a:ext cx="11379200" cy="7696200"/>
          </a:xfrm>
          <a:prstGeom prst="rect">
            <a:avLst/>
          </a:prstGeom>
          <a:noFill/>
          <a:ln w="12700">
            <a:noFill/>
          </a:ln>
        </p:spPr>
        <p:txBody>
          <a:bodyPr lIns="50800" tIns="50800" rIns="108599" bIns="50800"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Text Box 3"/>
          <p:cNvSpPr txBox="1">
            <a:spLocks noGrp="1" noChangeArrowheads="1"/>
          </p:cNvSpPr>
          <p:nvPr>
            <p:ph type="sldNum" sz="quarter" idx="4"/>
          </p:nvPr>
        </p:nvSpPr>
        <p:spPr bwMode="auto">
          <a:xfrm>
            <a:off x="11531600" y="9309100"/>
            <a:ext cx="371475" cy="342900"/>
          </a:xfrm>
          <a:prstGeom prst="rect">
            <a:avLst/>
          </a:prstGeom>
          <a:noFill/>
          <a:ln w="12700">
            <a:noFill/>
            <a:miter lim="800000"/>
          </a:ln>
          <a:effectLst/>
        </p:spPr>
        <p:txBody>
          <a:bodyPr vert="horz" wrap="none" lIns="91440" tIns="45720" rIns="91440" bIns="45720" numCol="1" anchor="t" anchorCtr="0" compatLnSpc="1"/>
          <a:lstStyle>
            <a:lvl1pPr algn="ctr">
              <a:defRPr sz="1600">
                <a:solidFill>
                  <a:schemeClr val="tx1"/>
                </a:solidFill>
                <a:latin typeface="Verdana" panose="020B0604030504040204" charset="0"/>
              </a:defRPr>
            </a:lvl1pPr>
          </a:lstStyle>
          <a:p>
            <a:pPr lvl="0" eaLnBrk="1" fontAlgn="base" hangingPunct="1"/>
            <a:fld id="{9A0DB2DC-4C9A-4742-B13C-FB6460FD3503}" type="slidenum">
              <a:rPr lang="en-US" strike="noStrike" noProof="1" dirty="0">
                <a:latin typeface="Verdana" panose="020B0604030504040204" charset="0"/>
                <a:ea typeface="ヒラギノ角ゴ ProN W3" charset="-128"/>
                <a:cs typeface="Verdana" panose="020B0604030504040204" charset="0"/>
                <a:sym typeface="Verdana" panose="020B0604030504040204" charset="0"/>
              </a:rPr>
            </a:fld>
            <a:endParaRPr lang="en-US" strike="noStrike" noProof="1" dirty="0">
              <a:latin typeface="Gill Sans" charset="0"/>
              <a:cs typeface="Verdana" panose="020B0604030504040204" charset="0"/>
              <a:sym typeface="Verdana" panose="020B060403050404020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marL="6350" indent="-6350" algn="l" rtl="0" eaLnBrk="0" fontAlgn="base" hangingPunct="0">
        <a:spcBef>
          <a:spcPct val="0"/>
        </a:spcBef>
        <a:spcAft>
          <a:spcPct val="0"/>
        </a:spcAft>
        <a:defRPr sz="5400">
          <a:solidFill>
            <a:srgbClr val="009900"/>
          </a:solidFill>
          <a:latin typeface="+mj-lt"/>
          <a:ea typeface="+mj-ea"/>
          <a:cs typeface="+mj-cs"/>
          <a:sym typeface="Verdana" panose="020B0604030504040204" charset="0"/>
        </a:defRPr>
      </a:lvl1pPr>
      <a:lvl2pPr marL="6350" indent="-6350" algn="l" rtl="0" eaLnBrk="0" fontAlgn="base" hangingPunct="0">
        <a:spcBef>
          <a:spcPct val="0"/>
        </a:spcBef>
        <a:spcAft>
          <a:spcPct val="0"/>
        </a:spcAft>
        <a:defRPr sz="5400">
          <a:solidFill>
            <a:srgbClr val="009900"/>
          </a:solidFill>
          <a:latin typeface="Verdana" panose="020B0604030504040204" charset="0"/>
          <a:ea typeface="ヒラギノ角ゴ ProN W3" charset="-128"/>
          <a:cs typeface="ヒラギノ角ゴ ProN W3" charset="-128"/>
          <a:sym typeface="Verdana" panose="020B0604030504040204" charset="0"/>
        </a:defRPr>
      </a:lvl2pPr>
      <a:lvl3pPr marL="6350" indent="-6350" algn="l" rtl="0" eaLnBrk="0" fontAlgn="base" hangingPunct="0">
        <a:spcBef>
          <a:spcPct val="0"/>
        </a:spcBef>
        <a:spcAft>
          <a:spcPct val="0"/>
        </a:spcAft>
        <a:defRPr sz="5400">
          <a:solidFill>
            <a:srgbClr val="009900"/>
          </a:solidFill>
          <a:latin typeface="Verdana" panose="020B0604030504040204" charset="0"/>
          <a:ea typeface="ヒラギノ角ゴ ProN W3" charset="-128"/>
          <a:cs typeface="ヒラギノ角ゴ ProN W3" charset="-128"/>
          <a:sym typeface="Verdana" panose="020B0604030504040204" charset="0"/>
        </a:defRPr>
      </a:lvl3pPr>
      <a:lvl4pPr marL="6350" indent="-6350" algn="l" rtl="0" eaLnBrk="0" fontAlgn="base" hangingPunct="0">
        <a:spcBef>
          <a:spcPct val="0"/>
        </a:spcBef>
        <a:spcAft>
          <a:spcPct val="0"/>
        </a:spcAft>
        <a:defRPr sz="5400">
          <a:solidFill>
            <a:srgbClr val="009900"/>
          </a:solidFill>
          <a:latin typeface="Verdana" panose="020B0604030504040204" charset="0"/>
          <a:ea typeface="ヒラギノ角ゴ ProN W3" charset="-128"/>
          <a:cs typeface="ヒラギノ角ゴ ProN W3" charset="-128"/>
          <a:sym typeface="Verdana" panose="020B0604030504040204" charset="0"/>
        </a:defRPr>
      </a:lvl4pPr>
      <a:lvl5pPr marL="6350" indent="-6350" algn="l" rtl="0" eaLnBrk="0" fontAlgn="base" hangingPunct="0">
        <a:spcBef>
          <a:spcPct val="0"/>
        </a:spcBef>
        <a:spcAft>
          <a:spcPct val="0"/>
        </a:spcAft>
        <a:defRPr sz="5400">
          <a:solidFill>
            <a:srgbClr val="009900"/>
          </a:solidFill>
          <a:latin typeface="Verdana" panose="020B0604030504040204" charset="0"/>
          <a:ea typeface="ヒラギノ角ゴ ProN W3" charset="-128"/>
          <a:cs typeface="ヒラギノ角ゴ ProN W3" charset="-128"/>
          <a:sym typeface="Verdana" panose="020B0604030504040204" charset="0"/>
        </a:defRPr>
      </a:lvl5pPr>
      <a:lvl6pPr marL="463550" algn="l" rtl="0" fontAlgn="base">
        <a:spcBef>
          <a:spcPct val="0"/>
        </a:spcBef>
        <a:spcAft>
          <a:spcPct val="0"/>
        </a:spcAft>
        <a:defRPr sz="5400">
          <a:solidFill>
            <a:srgbClr val="009900"/>
          </a:solidFill>
          <a:latin typeface="Verdana" panose="020B0604030504040204" charset="0"/>
          <a:ea typeface="ヒラギノ角ゴ ProN W3" charset="-128"/>
          <a:cs typeface="ヒラギノ角ゴ ProN W3" charset="-128"/>
          <a:sym typeface="Verdana" panose="020B0604030504040204" charset="0"/>
        </a:defRPr>
      </a:lvl6pPr>
      <a:lvl7pPr marL="920750" algn="l" rtl="0" fontAlgn="base">
        <a:spcBef>
          <a:spcPct val="0"/>
        </a:spcBef>
        <a:spcAft>
          <a:spcPct val="0"/>
        </a:spcAft>
        <a:defRPr sz="5400">
          <a:solidFill>
            <a:srgbClr val="009900"/>
          </a:solidFill>
          <a:latin typeface="Verdana" panose="020B0604030504040204" charset="0"/>
          <a:ea typeface="ヒラギノ角ゴ ProN W3" charset="-128"/>
          <a:cs typeface="ヒラギノ角ゴ ProN W3" charset="-128"/>
          <a:sym typeface="Verdana" panose="020B0604030504040204" charset="0"/>
        </a:defRPr>
      </a:lvl7pPr>
      <a:lvl8pPr marL="1377950" algn="l" rtl="0" fontAlgn="base">
        <a:spcBef>
          <a:spcPct val="0"/>
        </a:spcBef>
        <a:spcAft>
          <a:spcPct val="0"/>
        </a:spcAft>
        <a:defRPr sz="5400">
          <a:solidFill>
            <a:srgbClr val="009900"/>
          </a:solidFill>
          <a:latin typeface="Verdana" panose="020B0604030504040204" charset="0"/>
          <a:ea typeface="ヒラギノ角ゴ ProN W3" charset="-128"/>
          <a:cs typeface="ヒラギノ角ゴ ProN W3" charset="-128"/>
          <a:sym typeface="Verdana" panose="020B0604030504040204" charset="0"/>
        </a:defRPr>
      </a:lvl8pPr>
      <a:lvl9pPr marL="1835150" algn="l" rtl="0" fontAlgn="base">
        <a:spcBef>
          <a:spcPct val="0"/>
        </a:spcBef>
        <a:spcAft>
          <a:spcPct val="0"/>
        </a:spcAft>
        <a:defRPr sz="5400">
          <a:solidFill>
            <a:srgbClr val="009900"/>
          </a:solidFill>
          <a:latin typeface="Verdana" panose="020B0604030504040204" charset="0"/>
          <a:ea typeface="ヒラギノ角ゴ ProN W3" charset="-128"/>
          <a:cs typeface="ヒラギノ角ゴ ProN W3" charset="-128"/>
          <a:sym typeface="Verdana" panose="020B0604030504040204" charset="0"/>
        </a:defRPr>
      </a:lvl9pPr>
    </p:titleStyle>
    <p:bodyStyle>
      <a:lvl1pPr marL="509905" indent="-469900" algn="l" rtl="0" eaLnBrk="0" fontAlgn="base" hangingPunct="0">
        <a:spcBef>
          <a:spcPts val="1000"/>
        </a:spcBef>
        <a:spcAft>
          <a:spcPct val="0"/>
        </a:spcAft>
        <a:buClr>
          <a:srgbClr val="CC5500"/>
        </a:buClr>
        <a:buSzPct val="100000"/>
        <a:buFont typeface="Wingdings" panose="05000000000000000000" pitchFamily="2" charset="2"/>
        <a:buChar char="n"/>
        <a:defRPr sz="4200">
          <a:solidFill>
            <a:schemeClr val="tx1"/>
          </a:solidFill>
          <a:latin typeface="+mn-lt"/>
          <a:ea typeface="+mn-ea"/>
          <a:cs typeface="+mn-cs"/>
          <a:sym typeface="Verdana" panose="020B0604030504040204" charset="0"/>
        </a:defRPr>
      </a:lvl1pPr>
      <a:lvl2pPr marL="897255" indent="-436880" algn="l" rtl="0" eaLnBrk="0" fontAlgn="base" hangingPunct="0">
        <a:spcBef>
          <a:spcPts val="900"/>
        </a:spcBef>
        <a:spcAft>
          <a:spcPct val="0"/>
        </a:spcAft>
        <a:buClr>
          <a:srgbClr val="CC5500"/>
        </a:buClr>
        <a:buSzPct val="100000"/>
        <a:buFont typeface="Wingdings" panose="05000000000000000000" pitchFamily="2" charset="2"/>
        <a:buChar char="o"/>
        <a:defRPr sz="3600">
          <a:solidFill>
            <a:schemeClr val="tx1"/>
          </a:solidFill>
          <a:latin typeface="+mn-lt"/>
          <a:ea typeface="+mn-ea"/>
          <a:cs typeface="+mn-cs"/>
          <a:sym typeface="Verdana" panose="020B0604030504040204" charset="0"/>
        </a:defRPr>
      </a:lvl2pPr>
      <a:lvl3pPr marL="1294130" indent="-395605" algn="l" rtl="0" eaLnBrk="0" fontAlgn="base" hangingPunct="0">
        <a:spcBef>
          <a:spcPts val="800"/>
        </a:spcBef>
        <a:spcAft>
          <a:spcPct val="0"/>
        </a:spcAft>
        <a:buClr>
          <a:srgbClr val="CC5500"/>
        </a:buClr>
        <a:buSzPct val="100000"/>
        <a:buFont typeface="Wingdings" panose="05000000000000000000" pitchFamily="2" charset="2"/>
        <a:buChar char="n"/>
        <a:defRPr sz="3200">
          <a:solidFill>
            <a:schemeClr val="tx1"/>
          </a:solidFill>
          <a:latin typeface="+mn-lt"/>
          <a:ea typeface="+mn-ea"/>
          <a:cs typeface="+mn-cs"/>
          <a:sym typeface="Verdana" panose="020B0604030504040204" charset="0"/>
        </a:defRPr>
      </a:lvl3pPr>
      <a:lvl4pPr marL="1682750" indent="-387350" algn="l" rtl="0" eaLnBrk="0" fontAlgn="base" hangingPunct="0">
        <a:spcBef>
          <a:spcPts val="700"/>
        </a:spcBef>
        <a:spcAft>
          <a:spcPct val="0"/>
        </a:spcAft>
        <a:buClr>
          <a:srgbClr val="CC5500"/>
        </a:buClr>
        <a:buSzPct val="100000"/>
        <a:buFont typeface="Wingdings" panose="05000000000000000000" pitchFamily="2" charset="2"/>
        <a:buChar char="q"/>
        <a:defRPr sz="2800">
          <a:solidFill>
            <a:schemeClr val="tx1"/>
          </a:solidFill>
          <a:latin typeface="+mn-lt"/>
          <a:ea typeface="+mn-ea"/>
          <a:cs typeface="+mn-cs"/>
          <a:sym typeface="Verdana" panose="020B0604030504040204" charset="0"/>
        </a:defRPr>
      </a:lvl4pPr>
      <a:lvl5pPr marL="2082800" indent="-398780" algn="l" rtl="0" eaLnBrk="0" fontAlgn="base" hangingPunct="0">
        <a:spcBef>
          <a:spcPts val="900"/>
        </a:spcBef>
        <a:spcAft>
          <a:spcPct val="0"/>
        </a:spcAft>
        <a:buClr>
          <a:srgbClr val="CC5500"/>
        </a:buClr>
        <a:buSzPct val="100000"/>
        <a:buFont typeface="Wingdings" panose="05000000000000000000" pitchFamily="2" charset="2"/>
        <a:buChar char="§"/>
        <a:defRPr sz="2800">
          <a:solidFill>
            <a:schemeClr val="tx1"/>
          </a:solidFill>
          <a:latin typeface="+mn-lt"/>
          <a:ea typeface="+mn-ea"/>
          <a:cs typeface="+mn-cs"/>
          <a:sym typeface="Verdana" panose="020B0604030504040204" charset="0"/>
        </a:defRPr>
      </a:lvl5pPr>
      <a:lvl6pPr marL="2540000" indent="-398780" algn="l" rtl="0" fontAlgn="base">
        <a:spcBef>
          <a:spcPts val="900"/>
        </a:spcBef>
        <a:spcAft>
          <a:spcPct val="0"/>
        </a:spcAft>
        <a:buClr>
          <a:srgbClr val="CC5500"/>
        </a:buClr>
        <a:buSzPct val="100000"/>
        <a:buFont typeface="Wingdings" panose="05000000000000000000" pitchFamily="2" charset="2"/>
        <a:buChar char="§"/>
        <a:defRPr sz="2800">
          <a:solidFill>
            <a:schemeClr val="tx1"/>
          </a:solidFill>
          <a:latin typeface="+mn-lt"/>
          <a:ea typeface="+mn-ea"/>
          <a:cs typeface="+mn-cs"/>
          <a:sym typeface="Verdana" panose="020B0604030504040204" charset="0"/>
        </a:defRPr>
      </a:lvl6pPr>
      <a:lvl7pPr marL="2997200" indent="-398780" algn="l" rtl="0" fontAlgn="base">
        <a:spcBef>
          <a:spcPts val="900"/>
        </a:spcBef>
        <a:spcAft>
          <a:spcPct val="0"/>
        </a:spcAft>
        <a:buClr>
          <a:srgbClr val="CC5500"/>
        </a:buClr>
        <a:buSzPct val="100000"/>
        <a:buFont typeface="Wingdings" panose="05000000000000000000" pitchFamily="2" charset="2"/>
        <a:buChar char="§"/>
        <a:defRPr sz="2800">
          <a:solidFill>
            <a:schemeClr val="tx1"/>
          </a:solidFill>
          <a:latin typeface="+mn-lt"/>
          <a:ea typeface="+mn-ea"/>
          <a:cs typeface="+mn-cs"/>
          <a:sym typeface="Verdana" panose="020B0604030504040204" charset="0"/>
        </a:defRPr>
      </a:lvl7pPr>
      <a:lvl8pPr marL="3454400" indent="-398780" algn="l" rtl="0" fontAlgn="base">
        <a:spcBef>
          <a:spcPts val="900"/>
        </a:spcBef>
        <a:spcAft>
          <a:spcPct val="0"/>
        </a:spcAft>
        <a:buClr>
          <a:srgbClr val="CC5500"/>
        </a:buClr>
        <a:buSzPct val="100000"/>
        <a:buFont typeface="Wingdings" panose="05000000000000000000" pitchFamily="2" charset="2"/>
        <a:buChar char="§"/>
        <a:defRPr sz="2800">
          <a:solidFill>
            <a:schemeClr val="tx1"/>
          </a:solidFill>
          <a:latin typeface="+mn-lt"/>
          <a:ea typeface="+mn-ea"/>
          <a:cs typeface="+mn-cs"/>
          <a:sym typeface="Verdana" panose="020B0604030504040204" charset="0"/>
        </a:defRPr>
      </a:lvl8pPr>
      <a:lvl9pPr marL="3911600" indent="-398780" algn="l" rtl="0" fontAlgn="base">
        <a:spcBef>
          <a:spcPts val="900"/>
        </a:spcBef>
        <a:spcAft>
          <a:spcPct val="0"/>
        </a:spcAft>
        <a:buClr>
          <a:srgbClr val="CC5500"/>
        </a:buClr>
        <a:buSzPct val="100000"/>
        <a:buFont typeface="Wingdings" panose="05000000000000000000" pitchFamily="2" charset="2"/>
        <a:buChar char="§"/>
        <a:defRPr sz="2800">
          <a:solidFill>
            <a:schemeClr val="tx1"/>
          </a:solidFill>
          <a:latin typeface="+mn-lt"/>
          <a:ea typeface="+mn-ea"/>
          <a:cs typeface="+mn-cs"/>
          <a:sym typeface="Verdana" panose="020B0604030504040204"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1"/>
          <p:cNvSpPr>
            <a:spLocks noGrp="1"/>
          </p:cNvSpPr>
          <p:nvPr>
            <p:ph type="title"/>
          </p:nvPr>
        </p:nvSpPr>
        <p:spPr>
          <a:xfrm>
            <a:off x="815975" y="0"/>
            <a:ext cx="11379200" cy="1625600"/>
          </a:xfrm>
          <a:prstGeom prst="rect">
            <a:avLst/>
          </a:prstGeom>
          <a:noFill/>
          <a:ln w="12700">
            <a:noFill/>
          </a:ln>
        </p:spPr>
        <p:txBody>
          <a:bodyPr lIns="50800" tIns="50800" rIns="108599" bIns="50800" anchor="b" anchorCtr="0"/>
          <a:p>
            <a:pPr lvl="0"/>
            <a:r>
              <a:rPr lang="en-US" altLang="zh-CN" dirty="0"/>
              <a:t>Click to edit Master title style</a:t>
            </a:r>
            <a:endParaRPr lang="en-US" altLang="zh-CN" dirty="0"/>
          </a:p>
        </p:txBody>
      </p:sp>
      <p:sp>
        <p:nvSpPr>
          <p:cNvPr id="3075" name="Rectangle 2"/>
          <p:cNvSpPr>
            <a:spLocks noGrp="1"/>
          </p:cNvSpPr>
          <p:nvPr>
            <p:ph type="body"/>
          </p:nvPr>
        </p:nvSpPr>
        <p:spPr>
          <a:xfrm>
            <a:off x="804863" y="2057400"/>
            <a:ext cx="11379200" cy="7696200"/>
          </a:xfrm>
          <a:prstGeom prst="rect">
            <a:avLst/>
          </a:prstGeom>
          <a:noFill/>
          <a:ln w="12700">
            <a:noFill/>
          </a:ln>
        </p:spPr>
        <p:txBody>
          <a:bodyPr lIns="50800" tIns="50800" rIns="108599" bIns="50800"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Text Box 3"/>
          <p:cNvSpPr txBox="1">
            <a:spLocks noGrp="1" noChangeArrowheads="1"/>
          </p:cNvSpPr>
          <p:nvPr>
            <p:ph type="sldNum" sz="quarter" idx="4"/>
          </p:nvPr>
        </p:nvSpPr>
        <p:spPr bwMode="auto">
          <a:xfrm>
            <a:off x="11533188" y="9309100"/>
            <a:ext cx="371475" cy="342900"/>
          </a:xfrm>
          <a:prstGeom prst="rect">
            <a:avLst/>
          </a:prstGeom>
          <a:noFill/>
          <a:ln w="12700">
            <a:noFill/>
            <a:miter lim="800000"/>
          </a:ln>
          <a:effectLst/>
        </p:spPr>
        <p:txBody>
          <a:bodyPr vert="horz" wrap="none" lIns="91440" tIns="45720" rIns="91440" bIns="45720" numCol="1" anchor="t" anchorCtr="0" compatLnSpc="1"/>
          <a:lstStyle>
            <a:lvl1pPr algn="ctr">
              <a:defRPr sz="1600">
                <a:solidFill>
                  <a:schemeClr val="tx1"/>
                </a:solidFill>
                <a:latin typeface="Verdana" panose="020B0604030504040204" charset="0"/>
              </a:defRPr>
            </a:lvl1pPr>
          </a:lstStyle>
          <a:p>
            <a:pPr lvl="0" eaLnBrk="1" fontAlgn="base" hangingPunct="1"/>
            <a:fld id="{9A0DB2DC-4C9A-4742-B13C-FB6460FD3503}" type="slidenum">
              <a:rPr lang="en-US" strike="noStrike" noProof="1" dirty="0">
                <a:latin typeface="Verdana" panose="020B0604030504040204" charset="0"/>
                <a:ea typeface="ヒラギノ角ゴ ProN W3" charset="-128"/>
                <a:cs typeface="Verdana" panose="020B0604030504040204" charset="0"/>
                <a:sym typeface="Verdana" panose="020B0604030504040204" charset="0"/>
              </a:rPr>
            </a:fld>
            <a:endParaRPr lang="en-US" strike="noStrike" noProof="1" dirty="0">
              <a:latin typeface="Gill Sans" charset="0"/>
              <a:cs typeface="Verdana" panose="020B0604030504040204" charset="0"/>
              <a:sym typeface="Verdana" panose="020B060403050404020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hf sldNum="0" hdr="0" ftr="0" dt="0"/>
  <p:txStyles>
    <p:titleStyle>
      <a:lvl1pPr marL="6350" indent="-6350" algn="l" rtl="0" eaLnBrk="0" fontAlgn="base" hangingPunct="0">
        <a:spcBef>
          <a:spcPct val="0"/>
        </a:spcBef>
        <a:spcAft>
          <a:spcPct val="0"/>
        </a:spcAft>
        <a:defRPr sz="5400">
          <a:solidFill>
            <a:srgbClr val="009900"/>
          </a:solidFill>
          <a:latin typeface="+mj-lt"/>
          <a:ea typeface="+mj-ea"/>
          <a:cs typeface="+mj-cs"/>
          <a:sym typeface="Verdana" panose="020B0604030504040204" charset="0"/>
        </a:defRPr>
      </a:lvl1pPr>
      <a:lvl2pPr marL="6350" indent="-6350" algn="l" rtl="0" eaLnBrk="0" fontAlgn="base" hangingPunct="0">
        <a:spcBef>
          <a:spcPct val="0"/>
        </a:spcBef>
        <a:spcAft>
          <a:spcPct val="0"/>
        </a:spcAft>
        <a:defRPr sz="5400">
          <a:solidFill>
            <a:srgbClr val="009900"/>
          </a:solidFill>
          <a:latin typeface="Verdana" panose="020B0604030504040204" charset="0"/>
          <a:ea typeface="ヒラギノ角ゴ ProN W3" charset="-128"/>
          <a:cs typeface="ヒラギノ角ゴ ProN W3" charset="-128"/>
          <a:sym typeface="Verdana" panose="020B0604030504040204" charset="0"/>
        </a:defRPr>
      </a:lvl2pPr>
      <a:lvl3pPr marL="6350" indent="-6350" algn="l" rtl="0" eaLnBrk="0" fontAlgn="base" hangingPunct="0">
        <a:spcBef>
          <a:spcPct val="0"/>
        </a:spcBef>
        <a:spcAft>
          <a:spcPct val="0"/>
        </a:spcAft>
        <a:defRPr sz="5400">
          <a:solidFill>
            <a:srgbClr val="009900"/>
          </a:solidFill>
          <a:latin typeface="Verdana" panose="020B0604030504040204" charset="0"/>
          <a:ea typeface="ヒラギノ角ゴ ProN W3" charset="-128"/>
          <a:cs typeface="ヒラギノ角ゴ ProN W3" charset="-128"/>
          <a:sym typeface="Verdana" panose="020B0604030504040204" charset="0"/>
        </a:defRPr>
      </a:lvl3pPr>
      <a:lvl4pPr marL="6350" indent="-6350" algn="l" rtl="0" eaLnBrk="0" fontAlgn="base" hangingPunct="0">
        <a:spcBef>
          <a:spcPct val="0"/>
        </a:spcBef>
        <a:spcAft>
          <a:spcPct val="0"/>
        </a:spcAft>
        <a:defRPr sz="5400">
          <a:solidFill>
            <a:srgbClr val="009900"/>
          </a:solidFill>
          <a:latin typeface="Verdana" panose="020B0604030504040204" charset="0"/>
          <a:ea typeface="ヒラギノ角ゴ ProN W3" charset="-128"/>
          <a:cs typeface="ヒラギノ角ゴ ProN W3" charset="-128"/>
          <a:sym typeface="Verdana" panose="020B0604030504040204" charset="0"/>
        </a:defRPr>
      </a:lvl4pPr>
      <a:lvl5pPr marL="6350" indent="-6350" algn="l" rtl="0" eaLnBrk="0" fontAlgn="base" hangingPunct="0">
        <a:spcBef>
          <a:spcPct val="0"/>
        </a:spcBef>
        <a:spcAft>
          <a:spcPct val="0"/>
        </a:spcAft>
        <a:defRPr sz="5400">
          <a:solidFill>
            <a:srgbClr val="009900"/>
          </a:solidFill>
          <a:latin typeface="Verdana" panose="020B0604030504040204" charset="0"/>
          <a:ea typeface="ヒラギノ角ゴ ProN W3" charset="-128"/>
          <a:cs typeface="ヒラギノ角ゴ ProN W3" charset="-128"/>
          <a:sym typeface="Verdana" panose="020B0604030504040204" charset="0"/>
        </a:defRPr>
      </a:lvl5pPr>
      <a:lvl6pPr marL="463550" algn="l" rtl="0" fontAlgn="base">
        <a:spcBef>
          <a:spcPct val="0"/>
        </a:spcBef>
        <a:spcAft>
          <a:spcPct val="0"/>
        </a:spcAft>
        <a:defRPr sz="5400">
          <a:solidFill>
            <a:srgbClr val="009900"/>
          </a:solidFill>
          <a:latin typeface="Verdana" panose="020B0604030504040204" charset="0"/>
          <a:ea typeface="ヒラギノ角ゴ ProN W3" charset="-128"/>
          <a:cs typeface="ヒラギノ角ゴ ProN W3" charset="-128"/>
          <a:sym typeface="Verdana" panose="020B0604030504040204" charset="0"/>
        </a:defRPr>
      </a:lvl6pPr>
      <a:lvl7pPr marL="920750" algn="l" rtl="0" fontAlgn="base">
        <a:spcBef>
          <a:spcPct val="0"/>
        </a:spcBef>
        <a:spcAft>
          <a:spcPct val="0"/>
        </a:spcAft>
        <a:defRPr sz="5400">
          <a:solidFill>
            <a:srgbClr val="009900"/>
          </a:solidFill>
          <a:latin typeface="Verdana" panose="020B0604030504040204" charset="0"/>
          <a:ea typeface="ヒラギノ角ゴ ProN W3" charset="-128"/>
          <a:cs typeface="ヒラギノ角ゴ ProN W3" charset="-128"/>
          <a:sym typeface="Verdana" panose="020B0604030504040204" charset="0"/>
        </a:defRPr>
      </a:lvl7pPr>
      <a:lvl8pPr marL="1377950" algn="l" rtl="0" fontAlgn="base">
        <a:spcBef>
          <a:spcPct val="0"/>
        </a:spcBef>
        <a:spcAft>
          <a:spcPct val="0"/>
        </a:spcAft>
        <a:defRPr sz="5400">
          <a:solidFill>
            <a:srgbClr val="009900"/>
          </a:solidFill>
          <a:latin typeface="Verdana" panose="020B0604030504040204" charset="0"/>
          <a:ea typeface="ヒラギノ角ゴ ProN W3" charset="-128"/>
          <a:cs typeface="ヒラギノ角ゴ ProN W3" charset="-128"/>
          <a:sym typeface="Verdana" panose="020B0604030504040204" charset="0"/>
        </a:defRPr>
      </a:lvl8pPr>
      <a:lvl9pPr marL="1835150" algn="l" rtl="0" fontAlgn="base">
        <a:spcBef>
          <a:spcPct val="0"/>
        </a:spcBef>
        <a:spcAft>
          <a:spcPct val="0"/>
        </a:spcAft>
        <a:defRPr sz="5400">
          <a:solidFill>
            <a:srgbClr val="009900"/>
          </a:solidFill>
          <a:latin typeface="Verdana" panose="020B0604030504040204" charset="0"/>
          <a:ea typeface="ヒラギノ角ゴ ProN W3" charset="-128"/>
          <a:cs typeface="ヒラギノ角ゴ ProN W3" charset="-128"/>
          <a:sym typeface="Verdana" panose="020B0604030504040204" charset="0"/>
        </a:defRPr>
      </a:lvl9pPr>
    </p:titleStyle>
    <p:bodyStyle>
      <a:lvl1pPr marL="509905" indent="-469900" algn="l" rtl="0" eaLnBrk="0" fontAlgn="base" hangingPunct="0">
        <a:spcBef>
          <a:spcPts val="1000"/>
        </a:spcBef>
        <a:spcAft>
          <a:spcPct val="0"/>
        </a:spcAft>
        <a:buClr>
          <a:srgbClr val="CC5500"/>
        </a:buClr>
        <a:buSzPct val="100000"/>
        <a:buFont typeface="Wingdings" panose="05000000000000000000" pitchFamily="2" charset="2"/>
        <a:buChar char="n"/>
        <a:defRPr sz="4200">
          <a:solidFill>
            <a:schemeClr val="tx1"/>
          </a:solidFill>
          <a:latin typeface="+mn-lt"/>
          <a:ea typeface="+mn-ea"/>
          <a:cs typeface="+mn-cs"/>
          <a:sym typeface="Verdana" panose="020B0604030504040204" charset="0"/>
        </a:defRPr>
      </a:lvl1pPr>
      <a:lvl2pPr marL="897255" indent="-436880" algn="l" rtl="0" eaLnBrk="0" fontAlgn="base" hangingPunct="0">
        <a:spcBef>
          <a:spcPts val="900"/>
        </a:spcBef>
        <a:spcAft>
          <a:spcPct val="0"/>
        </a:spcAft>
        <a:buClr>
          <a:srgbClr val="CC5500"/>
        </a:buClr>
        <a:buSzPct val="100000"/>
        <a:buFont typeface="Wingdings" panose="05000000000000000000" pitchFamily="2" charset="2"/>
        <a:buChar char="o"/>
        <a:defRPr sz="3600">
          <a:solidFill>
            <a:schemeClr val="tx1"/>
          </a:solidFill>
          <a:latin typeface="+mn-lt"/>
          <a:ea typeface="+mn-ea"/>
          <a:cs typeface="+mn-cs"/>
          <a:sym typeface="Verdana" panose="020B0604030504040204" charset="0"/>
        </a:defRPr>
      </a:lvl2pPr>
      <a:lvl3pPr marL="1294130" indent="-395605" algn="l" rtl="0" eaLnBrk="0" fontAlgn="base" hangingPunct="0">
        <a:spcBef>
          <a:spcPts val="800"/>
        </a:spcBef>
        <a:spcAft>
          <a:spcPct val="0"/>
        </a:spcAft>
        <a:buClr>
          <a:srgbClr val="CC5500"/>
        </a:buClr>
        <a:buSzPct val="100000"/>
        <a:buFont typeface="Wingdings" panose="05000000000000000000" pitchFamily="2" charset="2"/>
        <a:buChar char="n"/>
        <a:defRPr sz="3200">
          <a:solidFill>
            <a:schemeClr val="tx1"/>
          </a:solidFill>
          <a:latin typeface="+mn-lt"/>
          <a:ea typeface="+mn-ea"/>
          <a:cs typeface="+mn-cs"/>
          <a:sym typeface="Verdana" panose="020B0604030504040204" charset="0"/>
        </a:defRPr>
      </a:lvl3pPr>
      <a:lvl4pPr marL="1682750" indent="-387350" algn="l" rtl="0" eaLnBrk="0" fontAlgn="base" hangingPunct="0">
        <a:spcBef>
          <a:spcPts val="700"/>
        </a:spcBef>
        <a:spcAft>
          <a:spcPct val="0"/>
        </a:spcAft>
        <a:buClr>
          <a:srgbClr val="CC5500"/>
        </a:buClr>
        <a:buSzPct val="100000"/>
        <a:buFont typeface="Wingdings" panose="05000000000000000000" pitchFamily="2" charset="2"/>
        <a:buChar char="q"/>
        <a:defRPr sz="2800">
          <a:solidFill>
            <a:schemeClr val="tx1"/>
          </a:solidFill>
          <a:latin typeface="+mn-lt"/>
          <a:ea typeface="+mn-ea"/>
          <a:cs typeface="+mn-cs"/>
          <a:sym typeface="Verdana" panose="020B0604030504040204" charset="0"/>
        </a:defRPr>
      </a:lvl4pPr>
      <a:lvl5pPr marL="2082800" indent="-398780" algn="l" rtl="0" eaLnBrk="0" fontAlgn="base" hangingPunct="0">
        <a:spcBef>
          <a:spcPts val="900"/>
        </a:spcBef>
        <a:spcAft>
          <a:spcPct val="0"/>
        </a:spcAft>
        <a:buClr>
          <a:srgbClr val="CC5500"/>
        </a:buClr>
        <a:buSzPct val="100000"/>
        <a:buFont typeface="Wingdings" panose="05000000000000000000" pitchFamily="2" charset="2"/>
        <a:buChar char="§"/>
        <a:defRPr sz="2800">
          <a:solidFill>
            <a:schemeClr val="tx1"/>
          </a:solidFill>
          <a:latin typeface="+mn-lt"/>
          <a:ea typeface="+mn-ea"/>
          <a:cs typeface="+mn-cs"/>
          <a:sym typeface="Verdana" panose="020B0604030504040204" charset="0"/>
        </a:defRPr>
      </a:lvl5pPr>
      <a:lvl6pPr marL="2540000" indent="-398780" algn="l" rtl="0" fontAlgn="base">
        <a:spcBef>
          <a:spcPts val="900"/>
        </a:spcBef>
        <a:spcAft>
          <a:spcPct val="0"/>
        </a:spcAft>
        <a:buClr>
          <a:srgbClr val="CC5500"/>
        </a:buClr>
        <a:buSzPct val="100000"/>
        <a:buFont typeface="Wingdings" panose="05000000000000000000" pitchFamily="2" charset="2"/>
        <a:buChar char="§"/>
        <a:defRPr sz="2800">
          <a:solidFill>
            <a:schemeClr val="tx1"/>
          </a:solidFill>
          <a:latin typeface="+mn-lt"/>
          <a:ea typeface="+mn-ea"/>
          <a:cs typeface="+mn-cs"/>
          <a:sym typeface="Verdana" panose="020B0604030504040204" charset="0"/>
        </a:defRPr>
      </a:lvl6pPr>
      <a:lvl7pPr marL="2997200" indent="-398780" algn="l" rtl="0" fontAlgn="base">
        <a:spcBef>
          <a:spcPts val="900"/>
        </a:spcBef>
        <a:spcAft>
          <a:spcPct val="0"/>
        </a:spcAft>
        <a:buClr>
          <a:srgbClr val="CC5500"/>
        </a:buClr>
        <a:buSzPct val="100000"/>
        <a:buFont typeface="Wingdings" panose="05000000000000000000" pitchFamily="2" charset="2"/>
        <a:buChar char="§"/>
        <a:defRPr sz="2800">
          <a:solidFill>
            <a:schemeClr val="tx1"/>
          </a:solidFill>
          <a:latin typeface="+mn-lt"/>
          <a:ea typeface="+mn-ea"/>
          <a:cs typeface="+mn-cs"/>
          <a:sym typeface="Verdana" panose="020B0604030504040204" charset="0"/>
        </a:defRPr>
      </a:lvl7pPr>
      <a:lvl8pPr marL="3454400" indent="-398780" algn="l" rtl="0" fontAlgn="base">
        <a:spcBef>
          <a:spcPts val="900"/>
        </a:spcBef>
        <a:spcAft>
          <a:spcPct val="0"/>
        </a:spcAft>
        <a:buClr>
          <a:srgbClr val="CC5500"/>
        </a:buClr>
        <a:buSzPct val="100000"/>
        <a:buFont typeface="Wingdings" panose="05000000000000000000" pitchFamily="2" charset="2"/>
        <a:buChar char="§"/>
        <a:defRPr sz="2800">
          <a:solidFill>
            <a:schemeClr val="tx1"/>
          </a:solidFill>
          <a:latin typeface="+mn-lt"/>
          <a:ea typeface="+mn-ea"/>
          <a:cs typeface="+mn-cs"/>
          <a:sym typeface="Verdana" panose="020B0604030504040204" charset="0"/>
        </a:defRPr>
      </a:lvl8pPr>
      <a:lvl9pPr marL="3911600" indent="-398780" algn="l" rtl="0" fontAlgn="base">
        <a:spcBef>
          <a:spcPts val="900"/>
        </a:spcBef>
        <a:spcAft>
          <a:spcPct val="0"/>
        </a:spcAft>
        <a:buClr>
          <a:srgbClr val="CC5500"/>
        </a:buClr>
        <a:buSzPct val="100000"/>
        <a:buFont typeface="Wingdings" panose="05000000000000000000" pitchFamily="2" charset="2"/>
        <a:buChar char="§"/>
        <a:defRPr sz="2800">
          <a:solidFill>
            <a:schemeClr val="tx1"/>
          </a:solidFill>
          <a:latin typeface="+mn-lt"/>
          <a:ea typeface="+mn-ea"/>
          <a:cs typeface="+mn-cs"/>
          <a:sym typeface="Verdana" panose="020B0604030504040204"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1"/>
          <p:cNvSpPr>
            <a:spLocks noGrp="1"/>
          </p:cNvSpPr>
          <p:nvPr>
            <p:ph type="title"/>
          </p:nvPr>
        </p:nvSpPr>
        <p:spPr>
          <a:xfrm>
            <a:off x="815975" y="0"/>
            <a:ext cx="11379200" cy="1625600"/>
          </a:xfrm>
          <a:prstGeom prst="rect">
            <a:avLst/>
          </a:prstGeom>
          <a:noFill/>
          <a:ln w="12700">
            <a:noFill/>
          </a:ln>
        </p:spPr>
        <p:txBody>
          <a:bodyPr lIns="50800" tIns="50800" rIns="108599" bIns="50800" anchor="b" anchorCtr="0"/>
          <a:p>
            <a:pPr lvl="0"/>
            <a:r>
              <a:rPr lang="en-US" altLang="zh-CN" dirty="0"/>
              <a:t>Click to edit Master title style</a:t>
            </a:r>
            <a:endParaRPr lang="en-US" altLang="zh-CN" dirty="0"/>
          </a:p>
        </p:txBody>
      </p:sp>
      <p:sp>
        <p:nvSpPr>
          <p:cNvPr id="2051" name="Rectangle 2"/>
          <p:cNvSpPr>
            <a:spLocks noGrp="1"/>
          </p:cNvSpPr>
          <p:nvPr>
            <p:ph type="body"/>
          </p:nvPr>
        </p:nvSpPr>
        <p:spPr>
          <a:xfrm>
            <a:off x="804863" y="2057400"/>
            <a:ext cx="11379200" cy="7696200"/>
          </a:xfrm>
          <a:prstGeom prst="rect">
            <a:avLst/>
          </a:prstGeom>
          <a:noFill/>
          <a:ln w="12700">
            <a:noFill/>
          </a:ln>
        </p:spPr>
        <p:txBody>
          <a:bodyPr lIns="50800" tIns="50800" rIns="108599" bIns="50800"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Text Box 3"/>
          <p:cNvSpPr txBox="1">
            <a:spLocks noGrp="1" noChangeArrowheads="1"/>
          </p:cNvSpPr>
          <p:nvPr>
            <p:ph type="sldNum" sz="quarter" idx="4"/>
          </p:nvPr>
        </p:nvSpPr>
        <p:spPr bwMode="auto">
          <a:xfrm>
            <a:off x="11531600" y="9309100"/>
            <a:ext cx="371475" cy="342900"/>
          </a:xfrm>
          <a:prstGeom prst="rect">
            <a:avLst/>
          </a:prstGeom>
          <a:noFill/>
          <a:ln w="12700">
            <a:noFill/>
            <a:miter lim="800000"/>
          </a:ln>
          <a:effectLst/>
        </p:spPr>
        <p:txBody>
          <a:bodyPr vert="horz" wrap="none" lIns="91440" tIns="45720" rIns="91440" bIns="45720" numCol="1" anchor="t" anchorCtr="0" compatLnSpc="1"/>
          <a:lstStyle>
            <a:lvl1pPr algn="ctr">
              <a:defRPr sz="1600">
                <a:solidFill>
                  <a:schemeClr val="tx1"/>
                </a:solidFill>
                <a:latin typeface="Verdana" panose="020B0604030504040204" charset="0"/>
              </a:defRPr>
            </a:lvl1pPr>
          </a:lstStyle>
          <a:p>
            <a:pPr lvl="0" eaLnBrk="1" fontAlgn="base" hangingPunct="1"/>
            <a:fld id="{9A0DB2DC-4C9A-4742-B13C-FB6460FD3503}" type="slidenum">
              <a:rPr lang="en-US" strike="noStrike" noProof="1" dirty="0">
                <a:latin typeface="Verdana" panose="020B0604030504040204" charset="0"/>
                <a:ea typeface="ヒラギノ角ゴ ProN W3" charset="-128"/>
                <a:cs typeface="Verdana" panose="020B0604030504040204" charset="0"/>
                <a:sym typeface="Verdana" panose="020B0604030504040204" charset="0"/>
              </a:rPr>
            </a:fld>
            <a:endParaRPr lang="en-US" strike="noStrike" noProof="1" dirty="0">
              <a:latin typeface="Gill Sans" charset="0"/>
              <a:cs typeface="Verdana" panose="020B0604030504040204" charset="0"/>
              <a:sym typeface="Verdana" panose="020B060403050404020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hf sldNum="0" hdr="0" ftr="0" dt="0"/>
  <p:txStyles>
    <p:titleStyle>
      <a:lvl1pPr marL="6350" indent="-6350" algn="l" rtl="0" eaLnBrk="0" fontAlgn="base" hangingPunct="0">
        <a:spcBef>
          <a:spcPct val="0"/>
        </a:spcBef>
        <a:spcAft>
          <a:spcPct val="0"/>
        </a:spcAft>
        <a:defRPr sz="5400">
          <a:solidFill>
            <a:srgbClr val="009900"/>
          </a:solidFill>
          <a:latin typeface="+mj-lt"/>
          <a:ea typeface="+mj-ea"/>
          <a:cs typeface="+mj-cs"/>
          <a:sym typeface="Verdana" panose="020B0604030504040204" charset="0"/>
        </a:defRPr>
      </a:lvl1pPr>
      <a:lvl2pPr marL="6350" indent="-6350" algn="l" rtl="0" eaLnBrk="0" fontAlgn="base" hangingPunct="0">
        <a:spcBef>
          <a:spcPct val="0"/>
        </a:spcBef>
        <a:spcAft>
          <a:spcPct val="0"/>
        </a:spcAft>
        <a:defRPr sz="5400">
          <a:solidFill>
            <a:srgbClr val="009900"/>
          </a:solidFill>
          <a:latin typeface="Verdana" panose="020B0604030504040204" charset="0"/>
          <a:ea typeface="ヒラギノ角ゴ ProN W3" charset="-128"/>
          <a:cs typeface="ヒラギノ角ゴ ProN W3" charset="-128"/>
          <a:sym typeface="Verdana" panose="020B0604030504040204" charset="0"/>
        </a:defRPr>
      </a:lvl2pPr>
      <a:lvl3pPr marL="6350" indent="-6350" algn="l" rtl="0" eaLnBrk="0" fontAlgn="base" hangingPunct="0">
        <a:spcBef>
          <a:spcPct val="0"/>
        </a:spcBef>
        <a:spcAft>
          <a:spcPct val="0"/>
        </a:spcAft>
        <a:defRPr sz="5400">
          <a:solidFill>
            <a:srgbClr val="009900"/>
          </a:solidFill>
          <a:latin typeface="Verdana" panose="020B0604030504040204" charset="0"/>
          <a:ea typeface="ヒラギノ角ゴ ProN W3" charset="-128"/>
          <a:cs typeface="ヒラギノ角ゴ ProN W3" charset="-128"/>
          <a:sym typeface="Verdana" panose="020B0604030504040204" charset="0"/>
        </a:defRPr>
      </a:lvl3pPr>
      <a:lvl4pPr marL="6350" indent="-6350" algn="l" rtl="0" eaLnBrk="0" fontAlgn="base" hangingPunct="0">
        <a:spcBef>
          <a:spcPct val="0"/>
        </a:spcBef>
        <a:spcAft>
          <a:spcPct val="0"/>
        </a:spcAft>
        <a:defRPr sz="5400">
          <a:solidFill>
            <a:srgbClr val="009900"/>
          </a:solidFill>
          <a:latin typeface="Verdana" panose="020B0604030504040204" charset="0"/>
          <a:ea typeface="ヒラギノ角ゴ ProN W3" charset="-128"/>
          <a:cs typeface="ヒラギノ角ゴ ProN W3" charset="-128"/>
          <a:sym typeface="Verdana" panose="020B0604030504040204" charset="0"/>
        </a:defRPr>
      </a:lvl4pPr>
      <a:lvl5pPr marL="6350" indent="-6350" algn="l" rtl="0" eaLnBrk="0" fontAlgn="base" hangingPunct="0">
        <a:spcBef>
          <a:spcPct val="0"/>
        </a:spcBef>
        <a:spcAft>
          <a:spcPct val="0"/>
        </a:spcAft>
        <a:defRPr sz="5400">
          <a:solidFill>
            <a:srgbClr val="009900"/>
          </a:solidFill>
          <a:latin typeface="Verdana" panose="020B0604030504040204" charset="0"/>
          <a:ea typeface="ヒラギノ角ゴ ProN W3" charset="-128"/>
          <a:cs typeface="ヒラギノ角ゴ ProN W3" charset="-128"/>
          <a:sym typeface="Verdana" panose="020B0604030504040204" charset="0"/>
        </a:defRPr>
      </a:lvl5pPr>
      <a:lvl6pPr marL="463550" algn="l" rtl="0" fontAlgn="base">
        <a:spcBef>
          <a:spcPct val="0"/>
        </a:spcBef>
        <a:spcAft>
          <a:spcPct val="0"/>
        </a:spcAft>
        <a:defRPr sz="5400">
          <a:solidFill>
            <a:srgbClr val="009900"/>
          </a:solidFill>
          <a:latin typeface="Verdana" panose="020B0604030504040204" charset="0"/>
          <a:ea typeface="ヒラギノ角ゴ ProN W3" charset="-128"/>
          <a:cs typeface="ヒラギノ角ゴ ProN W3" charset="-128"/>
          <a:sym typeface="Verdana" panose="020B0604030504040204" charset="0"/>
        </a:defRPr>
      </a:lvl6pPr>
      <a:lvl7pPr marL="920750" algn="l" rtl="0" fontAlgn="base">
        <a:spcBef>
          <a:spcPct val="0"/>
        </a:spcBef>
        <a:spcAft>
          <a:spcPct val="0"/>
        </a:spcAft>
        <a:defRPr sz="5400">
          <a:solidFill>
            <a:srgbClr val="009900"/>
          </a:solidFill>
          <a:latin typeface="Verdana" panose="020B0604030504040204" charset="0"/>
          <a:ea typeface="ヒラギノ角ゴ ProN W3" charset="-128"/>
          <a:cs typeface="ヒラギノ角ゴ ProN W3" charset="-128"/>
          <a:sym typeface="Verdana" panose="020B0604030504040204" charset="0"/>
        </a:defRPr>
      </a:lvl7pPr>
      <a:lvl8pPr marL="1377950" algn="l" rtl="0" fontAlgn="base">
        <a:spcBef>
          <a:spcPct val="0"/>
        </a:spcBef>
        <a:spcAft>
          <a:spcPct val="0"/>
        </a:spcAft>
        <a:defRPr sz="5400">
          <a:solidFill>
            <a:srgbClr val="009900"/>
          </a:solidFill>
          <a:latin typeface="Verdana" panose="020B0604030504040204" charset="0"/>
          <a:ea typeface="ヒラギノ角ゴ ProN W3" charset="-128"/>
          <a:cs typeface="ヒラギノ角ゴ ProN W3" charset="-128"/>
          <a:sym typeface="Verdana" panose="020B0604030504040204" charset="0"/>
        </a:defRPr>
      </a:lvl8pPr>
      <a:lvl9pPr marL="1835150" algn="l" rtl="0" fontAlgn="base">
        <a:spcBef>
          <a:spcPct val="0"/>
        </a:spcBef>
        <a:spcAft>
          <a:spcPct val="0"/>
        </a:spcAft>
        <a:defRPr sz="5400">
          <a:solidFill>
            <a:srgbClr val="009900"/>
          </a:solidFill>
          <a:latin typeface="Verdana" panose="020B0604030504040204" charset="0"/>
          <a:ea typeface="ヒラギノ角ゴ ProN W3" charset="-128"/>
          <a:cs typeface="ヒラギノ角ゴ ProN W3" charset="-128"/>
          <a:sym typeface="Verdana" panose="020B0604030504040204" charset="0"/>
        </a:defRPr>
      </a:lvl9pPr>
    </p:titleStyle>
    <p:bodyStyle>
      <a:lvl1pPr marL="509905" indent="-469900" algn="l" rtl="0" eaLnBrk="0" fontAlgn="base" hangingPunct="0">
        <a:spcBef>
          <a:spcPts val="1000"/>
        </a:spcBef>
        <a:spcAft>
          <a:spcPct val="0"/>
        </a:spcAft>
        <a:buClr>
          <a:srgbClr val="CC5500"/>
        </a:buClr>
        <a:buSzPct val="100000"/>
        <a:buFont typeface="Wingdings" panose="05000000000000000000" pitchFamily="2" charset="2"/>
        <a:buChar char="n"/>
        <a:defRPr sz="4200">
          <a:solidFill>
            <a:schemeClr val="tx1"/>
          </a:solidFill>
          <a:latin typeface="+mn-lt"/>
          <a:ea typeface="+mn-ea"/>
          <a:cs typeface="+mn-cs"/>
          <a:sym typeface="Verdana" panose="020B0604030504040204" charset="0"/>
        </a:defRPr>
      </a:lvl1pPr>
      <a:lvl2pPr marL="897255" indent="-436880" algn="l" rtl="0" eaLnBrk="0" fontAlgn="base" hangingPunct="0">
        <a:spcBef>
          <a:spcPts val="900"/>
        </a:spcBef>
        <a:spcAft>
          <a:spcPct val="0"/>
        </a:spcAft>
        <a:buClr>
          <a:srgbClr val="CC5500"/>
        </a:buClr>
        <a:buSzPct val="100000"/>
        <a:buFont typeface="Wingdings" panose="05000000000000000000" pitchFamily="2" charset="2"/>
        <a:buChar char="o"/>
        <a:defRPr sz="3600">
          <a:solidFill>
            <a:schemeClr val="tx1"/>
          </a:solidFill>
          <a:latin typeface="+mn-lt"/>
          <a:ea typeface="+mn-ea"/>
          <a:cs typeface="+mn-cs"/>
          <a:sym typeface="Verdana" panose="020B0604030504040204" charset="0"/>
        </a:defRPr>
      </a:lvl2pPr>
      <a:lvl3pPr marL="1294130" indent="-395605" algn="l" rtl="0" eaLnBrk="0" fontAlgn="base" hangingPunct="0">
        <a:spcBef>
          <a:spcPts val="800"/>
        </a:spcBef>
        <a:spcAft>
          <a:spcPct val="0"/>
        </a:spcAft>
        <a:buClr>
          <a:srgbClr val="CC5500"/>
        </a:buClr>
        <a:buSzPct val="100000"/>
        <a:buFont typeface="Wingdings" panose="05000000000000000000" pitchFamily="2" charset="2"/>
        <a:buChar char="n"/>
        <a:defRPr sz="3200">
          <a:solidFill>
            <a:schemeClr val="tx1"/>
          </a:solidFill>
          <a:latin typeface="+mn-lt"/>
          <a:ea typeface="+mn-ea"/>
          <a:cs typeface="+mn-cs"/>
          <a:sym typeface="Verdana" panose="020B0604030504040204" charset="0"/>
        </a:defRPr>
      </a:lvl3pPr>
      <a:lvl4pPr marL="1682750" indent="-387350" algn="l" rtl="0" eaLnBrk="0" fontAlgn="base" hangingPunct="0">
        <a:spcBef>
          <a:spcPts val="700"/>
        </a:spcBef>
        <a:spcAft>
          <a:spcPct val="0"/>
        </a:spcAft>
        <a:buClr>
          <a:srgbClr val="CC5500"/>
        </a:buClr>
        <a:buSzPct val="100000"/>
        <a:buFont typeface="Wingdings" panose="05000000000000000000" pitchFamily="2" charset="2"/>
        <a:buChar char="q"/>
        <a:defRPr sz="2800">
          <a:solidFill>
            <a:schemeClr val="tx1"/>
          </a:solidFill>
          <a:latin typeface="+mn-lt"/>
          <a:ea typeface="+mn-ea"/>
          <a:cs typeface="+mn-cs"/>
          <a:sym typeface="Verdana" panose="020B0604030504040204" charset="0"/>
        </a:defRPr>
      </a:lvl4pPr>
      <a:lvl5pPr marL="2082800" indent="-398780" algn="l" rtl="0" eaLnBrk="0" fontAlgn="base" hangingPunct="0">
        <a:spcBef>
          <a:spcPts val="900"/>
        </a:spcBef>
        <a:spcAft>
          <a:spcPct val="0"/>
        </a:spcAft>
        <a:buClr>
          <a:srgbClr val="CC5500"/>
        </a:buClr>
        <a:buSzPct val="100000"/>
        <a:buFont typeface="Wingdings" panose="05000000000000000000" pitchFamily="2" charset="2"/>
        <a:buChar char="§"/>
        <a:defRPr sz="2800">
          <a:solidFill>
            <a:schemeClr val="tx1"/>
          </a:solidFill>
          <a:latin typeface="+mn-lt"/>
          <a:ea typeface="+mn-ea"/>
          <a:cs typeface="+mn-cs"/>
          <a:sym typeface="Verdana" panose="020B0604030504040204" charset="0"/>
        </a:defRPr>
      </a:lvl5pPr>
      <a:lvl6pPr marL="2540000" indent="-398780" algn="l" rtl="0" fontAlgn="base">
        <a:spcBef>
          <a:spcPts val="900"/>
        </a:spcBef>
        <a:spcAft>
          <a:spcPct val="0"/>
        </a:spcAft>
        <a:buClr>
          <a:srgbClr val="CC5500"/>
        </a:buClr>
        <a:buSzPct val="100000"/>
        <a:buFont typeface="Wingdings" panose="05000000000000000000" pitchFamily="2" charset="2"/>
        <a:buChar char="§"/>
        <a:defRPr sz="2800">
          <a:solidFill>
            <a:schemeClr val="tx1"/>
          </a:solidFill>
          <a:latin typeface="+mn-lt"/>
          <a:ea typeface="+mn-ea"/>
          <a:cs typeface="+mn-cs"/>
          <a:sym typeface="Verdana" panose="020B0604030504040204" charset="0"/>
        </a:defRPr>
      </a:lvl6pPr>
      <a:lvl7pPr marL="2997200" indent="-398780" algn="l" rtl="0" fontAlgn="base">
        <a:spcBef>
          <a:spcPts val="900"/>
        </a:spcBef>
        <a:spcAft>
          <a:spcPct val="0"/>
        </a:spcAft>
        <a:buClr>
          <a:srgbClr val="CC5500"/>
        </a:buClr>
        <a:buSzPct val="100000"/>
        <a:buFont typeface="Wingdings" panose="05000000000000000000" pitchFamily="2" charset="2"/>
        <a:buChar char="§"/>
        <a:defRPr sz="2800">
          <a:solidFill>
            <a:schemeClr val="tx1"/>
          </a:solidFill>
          <a:latin typeface="+mn-lt"/>
          <a:ea typeface="+mn-ea"/>
          <a:cs typeface="+mn-cs"/>
          <a:sym typeface="Verdana" panose="020B0604030504040204" charset="0"/>
        </a:defRPr>
      </a:lvl7pPr>
      <a:lvl8pPr marL="3454400" indent="-398780" algn="l" rtl="0" fontAlgn="base">
        <a:spcBef>
          <a:spcPts val="900"/>
        </a:spcBef>
        <a:spcAft>
          <a:spcPct val="0"/>
        </a:spcAft>
        <a:buClr>
          <a:srgbClr val="CC5500"/>
        </a:buClr>
        <a:buSzPct val="100000"/>
        <a:buFont typeface="Wingdings" panose="05000000000000000000" pitchFamily="2" charset="2"/>
        <a:buChar char="§"/>
        <a:defRPr sz="2800">
          <a:solidFill>
            <a:schemeClr val="tx1"/>
          </a:solidFill>
          <a:latin typeface="+mn-lt"/>
          <a:ea typeface="+mn-ea"/>
          <a:cs typeface="+mn-cs"/>
          <a:sym typeface="Verdana" panose="020B0604030504040204" charset="0"/>
        </a:defRPr>
      </a:lvl8pPr>
      <a:lvl9pPr marL="3911600" indent="-398780" algn="l" rtl="0" fontAlgn="base">
        <a:spcBef>
          <a:spcPts val="900"/>
        </a:spcBef>
        <a:spcAft>
          <a:spcPct val="0"/>
        </a:spcAft>
        <a:buClr>
          <a:srgbClr val="CC5500"/>
        </a:buClr>
        <a:buSzPct val="100000"/>
        <a:buFont typeface="Wingdings" panose="05000000000000000000" pitchFamily="2" charset="2"/>
        <a:buChar char="§"/>
        <a:defRPr sz="2800">
          <a:solidFill>
            <a:schemeClr val="tx1"/>
          </a:solidFill>
          <a:latin typeface="+mn-lt"/>
          <a:ea typeface="+mn-ea"/>
          <a:cs typeface="+mn-cs"/>
          <a:sym typeface="Verdana" panose="020B0604030504040204"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5.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vmlDrawing" Target="../drawings/vmlDrawing2.vml"/><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1"/>
          <p:cNvSpPr/>
          <p:nvPr/>
        </p:nvSpPr>
        <p:spPr>
          <a:xfrm>
            <a:off x="835025" y="3506788"/>
            <a:ext cx="11315700" cy="76200"/>
          </a:xfrm>
          <a:prstGeom prst="rect">
            <a:avLst/>
          </a:prstGeom>
          <a:solidFill>
            <a:schemeClr val="accent1"/>
          </a:solidFill>
          <a:ln w="9525">
            <a:noFill/>
          </a:ln>
        </p:spPr>
        <p:txBody>
          <a:bodyPr lIns="0" tIns="0" rIns="0" bIns="0" anchor="t" anchorCtr="0"/>
          <a:p>
            <a:pPr algn="ctr"/>
            <a:endParaRPr lang="en-US" dirty="0">
              <a:latin typeface="Gill Sans" charset="0"/>
            </a:endParaRPr>
          </a:p>
        </p:txBody>
      </p:sp>
      <p:sp>
        <p:nvSpPr>
          <p:cNvPr id="6146" name="Rectangle 2"/>
          <p:cNvSpPr>
            <a:spLocks noGrp="1"/>
          </p:cNvSpPr>
          <p:nvPr>
            <p:ph type="title"/>
          </p:nvPr>
        </p:nvSpPr>
        <p:spPr>
          <a:xfrm>
            <a:off x="806450" y="609600"/>
            <a:ext cx="11379200" cy="2794000"/>
          </a:xfrm>
        </p:spPr>
        <p:txBody>
          <a:bodyPr vert="horz" wrap="square" lIns="50800" tIns="50800" rIns="57799" bIns="50800" anchor="b" anchorCtr="0"/>
          <a:p>
            <a:pPr marL="57150" indent="0" eaLnBrk="1" hangingPunct="1"/>
            <a:r>
              <a:rPr lang="en-US" altLang="zh-CN" sz="5200" dirty="0">
                <a:solidFill>
                  <a:srgbClr val="558E28"/>
                </a:solidFill>
                <a:latin typeface="Verdana" panose="020B0604030504040204" charset="0"/>
                <a:sym typeface="Verdana" panose="020B0604030504040204" charset="0"/>
              </a:rPr>
              <a:t>Fairness via Source Throttling:</a:t>
            </a:r>
            <a:br>
              <a:rPr lang="en-US" altLang="zh-CN" sz="5200" dirty="0">
                <a:solidFill>
                  <a:srgbClr val="558E28"/>
                </a:solidFill>
                <a:latin typeface="Verdana" panose="020B0604030504040204" charset="0"/>
                <a:sym typeface="Verdana" panose="020B0604030504040204" charset="0"/>
              </a:rPr>
            </a:br>
            <a:br>
              <a:rPr lang="en-US" altLang="zh-CN" sz="3000" dirty="0">
                <a:solidFill>
                  <a:srgbClr val="558E28"/>
                </a:solidFill>
                <a:latin typeface="Verdana" panose="020B0604030504040204" charset="0"/>
                <a:sym typeface="Verdana" panose="020B0604030504040204" charset="0"/>
              </a:rPr>
            </a:br>
            <a:r>
              <a:rPr lang="en-US" altLang="zh-CN" sz="3200" dirty="0">
                <a:solidFill>
                  <a:srgbClr val="558E28"/>
                </a:solidFill>
                <a:latin typeface="Verdana" panose="020B0604030504040204" charset="0"/>
                <a:sym typeface="Verdana" panose="020B0604030504040204" charset="0"/>
              </a:rPr>
              <a:t>A configurable and high-performance fairness substrate for multi-core memory systems</a:t>
            </a:r>
            <a:br>
              <a:rPr lang="en-US" altLang="zh-CN" sz="3200" dirty="0">
                <a:solidFill>
                  <a:srgbClr val="558E28"/>
                </a:solidFill>
                <a:latin typeface="Verdana" panose="020B0604030504040204" charset="0"/>
                <a:sym typeface="Verdana" panose="020B0604030504040204" charset="0"/>
              </a:rPr>
            </a:br>
            <a:endParaRPr lang="en-US" altLang="zh-CN" sz="3200" dirty="0">
              <a:solidFill>
                <a:srgbClr val="558E28"/>
              </a:solidFill>
              <a:latin typeface="Verdana" panose="020B0604030504040204" charset="0"/>
              <a:sym typeface="Verdana" panose="020B0604030504040204" charset="0"/>
            </a:endParaRPr>
          </a:p>
        </p:txBody>
      </p:sp>
      <p:sp>
        <p:nvSpPr>
          <p:cNvPr id="2" name="文本框 1"/>
          <p:cNvSpPr txBox="1"/>
          <p:nvPr/>
        </p:nvSpPr>
        <p:spPr>
          <a:xfrm>
            <a:off x="4269105" y="7115810"/>
            <a:ext cx="9161780" cy="1383665"/>
          </a:xfrm>
          <a:prstGeom prst="rect">
            <a:avLst/>
          </a:prstGeom>
          <a:noFill/>
        </p:spPr>
        <p:txBody>
          <a:bodyPr wrap="square" rtlCol="0">
            <a:spAutoFit/>
          </a:bodyPr>
          <a:p>
            <a:r>
              <a:rPr lang="zh-CN" altLang="en-US">
                <a:ea typeface="宋体" panose="02010600030101010101" pitchFamily="2" charset="-122"/>
              </a:rPr>
              <a:t>Reporter：周大为</a:t>
            </a:r>
            <a:r>
              <a:rPr lang="en-US" altLang="zh-CN">
                <a:ea typeface="宋体" panose="02010600030101010101" pitchFamily="2" charset="-122"/>
              </a:rPr>
              <a:t> S211000824</a:t>
            </a:r>
            <a:endParaRPr lang="en-US" altLang="zh-CN">
              <a:ea typeface="宋体" panose="02010600030101010101" pitchFamily="2" charset="-122"/>
            </a:endParaRPr>
          </a:p>
          <a:p>
            <a:r>
              <a:rPr lang="en-US" altLang="zh-CN">
                <a:ea typeface="宋体" panose="02010600030101010101" pitchFamily="2" charset="-122"/>
              </a:rPr>
              <a:t>Time</a:t>
            </a:r>
            <a:r>
              <a:rPr lang="zh-CN" altLang="en-US">
                <a:ea typeface="宋体" panose="02010600030101010101" pitchFamily="2" charset="-122"/>
              </a:rPr>
              <a:t>：</a:t>
            </a:r>
            <a:r>
              <a:rPr lang="en-US" altLang="zh-CN">
                <a:ea typeface="宋体" panose="02010600030101010101" pitchFamily="2" charset="-122"/>
              </a:rPr>
              <a:t>2021.12.2</a:t>
            </a:r>
            <a:endParaRPr lang="en-US" altLang="zh-CN">
              <a:ea typeface="宋体" panose="02010600030101010101" pitchFamily="2" charset="-122"/>
            </a:endParaRPr>
          </a:p>
        </p:txBody>
      </p:sp>
      <p:sp>
        <p:nvSpPr>
          <p:cNvPr id="3" name="文本框 2"/>
          <p:cNvSpPr txBox="1"/>
          <p:nvPr/>
        </p:nvSpPr>
        <p:spPr>
          <a:xfrm>
            <a:off x="2218055" y="4601210"/>
            <a:ext cx="9565640" cy="737235"/>
          </a:xfrm>
          <a:prstGeom prst="rect">
            <a:avLst/>
          </a:prstGeom>
          <a:noFill/>
        </p:spPr>
        <p:txBody>
          <a:bodyPr wrap="square" rtlCol="0">
            <a:spAutoFit/>
          </a:bodyPr>
          <a:p>
            <a:r>
              <a:rPr lang="zh-CN" altLang="en-US"/>
              <a:t>ASPLOS’10,March 13–17, 2010</a:t>
            </a:r>
            <a:endParaRPr lang="zh-CN" alt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Slide Number Placeholder 3"/>
          <p:cNvSpPr>
            <a:spLocks noGrp="1"/>
          </p:cNvSpPr>
          <p:nvPr>
            <p:ph type="sldNum" sz="quarter" idx="10"/>
          </p:nvPr>
        </p:nvSpPr>
        <p:spPr/>
        <p:txBody>
          <a:bodyPr vert="horz" wrap="non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sym typeface="Gill Sans" charset="0"/>
              </a:defRPr>
            </a:lvl1pPr>
            <a:lvl2pPr marL="457200" lvl="1"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2pPr>
            <a:lvl3pPr marL="914400" lvl="2"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3pPr>
            <a:lvl4pPr marL="1371600" lvl="3"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4pPr>
            <a:lvl5pPr marL="1828800" lvl="4"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5pPr>
          </a:lstStyle>
          <a:p>
            <a:pPr lvl="0" algn="ctr">
              <a:buSzTx/>
            </a:pPr>
            <a:fld id="{9A0DB2DC-4C9A-4742-B13C-FB6460FD3503}" type="slidenum">
              <a:rPr lang="en-US" altLang="zh-CN" sz="1600" dirty="0">
                <a:solidFill>
                  <a:schemeClr val="tx1"/>
                </a:solidFill>
                <a:latin typeface="Verdana" panose="020B0604030504040204" charset="0"/>
                <a:sym typeface="Verdana" panose="020B0604030504040204" charset="0"/>
              </a:rPr>
            </a:fld>
            <a:endParaRPr lang="en-US" altLang="zh-CN" sz="1600" dirty="0">
              <a:solidFill>
                <a:schemeClr val="tx1"/>
              </a:solidFill>
              <a:latin typeface="Verdana" panose="020B0604030504040204" charset="0"/>
              <a:ea typeface="Verdana" panose="020B0604030504040204" charset="0"/>
              <a:sym typeface="Verdana" panose="020B0604030504040204" charset="0"/>
            </a:endParaRPr>
          </a:p>
        </p:txBody>
      </p:sp>
      <p:grpSp>
        <p:nvGrpSpPr>
          <p:cNvPr id="24578" name="Group 1"/>
          <p:cNvGrpSpPr/>
          <p:nvPr/>
        </p:nvGrpSpPr>
        <p:grpSpPr>
          <a:xfrm>
            <a:off x="862013" y="1739900"/>
            <a:ext cx="11318875" cy="155575"/>
            <a:chOff x="0" y="0"/>
            <a:chExt cx="7129" cy="98"/>
          </a:xfrm>
        </p:grpSpPr>
        <p:sp>
          <p:nvSpPr>
            <p:cNvPr id="24579" name="Rectangle 2"/>
            <p:cNvSpPr/>
            <p:nvPr/>
          </p:nvSpPr>
          <p:spPr>
            <a:xfrm>
              <a:off x="0" y="0"/>
              <a:ext cx="4170" cy="98"/>
            </a:xfrm>
            <a:prstGeom prst="rect">
              <a:avLst/>
            </a:prstGeom>
            <a:solidFill>
              <a:srgbClr val="CC5500"/>
            </a:solidFill>
            <a:ln w="9525">
              <a:noFill/>
            </a:ln>
          </p:spPr>
          <p:txBody>
            <a:bodyPr lIns="0" tIns="0" rIns="0" bIns="0" anchor="t" anchorCtr="0"/>
            <a:p>
              <a:pPr algn="ctr"/>
              <a:endParaRPr lang="en-US" dirty="0">
                <a:latin typeface="Gill Sans" charset="0"/>
              </a:endParaRPr>
            </a:p>
          </p:txBody>
        </p:sp>
        <p:sp>
          <p:nvSpPr>
            <p:cNvPr id="24580" name="Line 3"/>
            <p:cNvSpPr/>
            <p:nvPr/>
          </p:nvSpPr>
          <p:spPr>
            <a:xfrm>
              <a:off x="0" y="0"/>
              <a:ext cx="7129" cy="0"/>
            </a:xfrm>
            <a:prstGeom prst="line">
              <a:avLst/>
            </a:prstGeom>
            <a:ln w="9525" cap="flat" cmpd="sng">
              <a:solidFill>
                <a:srgbClr val="CC5500"/>
              </a:solidFill>
              <a:prstDash val="solid"/>
              <a:round/>
              <a:headEnd type="none" w="med" len="med"/>
              <a:tailEnd type="none" w="med" len="med"/>
            </a:ln>
          </p:spPr>
        </p:sp>
      </p:grpSp>
      <p:sp>
        <p:nvSpPr>
          <p:cNvPr id="24581" name="Line 4"/>
          <p:cNvSpPr/>
          <p:nvPr/>
        </p:nvSpPr>
        <p:spPr>
          <a:xfrm rot="-10800000" flipH="1">
            <a:off x="863600" y="9105900"/>
            <a:ext cx="11264900" cy="1588"/>
          </a:xfrm>
          <a:prstGeom prst="line">
            <a:avLst/>
          </a:prstGeom>
          <a:ln w="3175" cap="flat" cmpd="sng">
            <a:solidFill>
              <a:srgbClr val="CC5500"/>
            </a:solidFill>
            <a:prstDash val="solid"/>
            <a:round/>
            <a:headEnd type="none" w="med" len="med"/>
            <a:tailEnd type="none" w="med" len="med"/>
          </a:ln>
        </p:spPr>
      </p:sp>
      <p:sp>
        <p:nvSpPr>
          <p:cNvPr id="24582" name="Rectangle 5"/>
          <p:cNvSpPr/>
          <p:nvPr/>
        </p:nvSpPr>
        <p:spPr>
          <a:xfrm>
            <a:off x="10083800" y="9207500"/>
            <a:ext cx="2387600" cy="546100"/>
          </a:xfrm>
          <a:prstGeom prst="rect">
            <a:avLst/>
          </a:prstGeom>
          <a:solidFill>
            <a:srgbClr val="FFFFFF"/>
          </a:solidFill>
          <a:ln w="25400">
            <a:noFill/>
          </a:ln>
        </p:spPr>
        <p:txBody>
          <a:bodyPr lIns="0" tIns="0" rIns="0" bIns="0" anchor="t" anchorCtr="0"/>
          <a:p>
            <a:pPr algn="ctr"/>
            <a:endParaRPr lang="en-US" dirty="0">
              <a:latin typeface="Gill Sans" charset="0"/>
            </a:endParaRPr>
          </a:p>
        </p:txBody>
      </p:sp>
      <p:sp>
        <p:nvSpPr>
          <p:cNvPr id="23558" name="Rectangle 6"/>
          <p:cNvSpPr>
            <a:spLocks noGrp="1"/>
          </p:cNvSpPr>
          <p:nvPr>
            <p:ph idx="1"/>
          </p:nvPr>
        </p:nvSpPr>
        <p:spPr/>
        <p:txBody>
          <a:bodyPr vert="horz" wrap="square" lIns="50800" tIns="50800" rIns="166398" bIns="50800" anchor="t" anchorCtr="0"/>
          <a:p>
            <a:pPr eaLnBrk="1" hangingPunct="1">
              <a:buSzPct val="150000"/>
              <a:buFont typeface="Arial" panose="020B0604020202020204" pitchFamily="34" charset="0"/>
              <a:buChar char="•"/>
            </a:pPr>
            <a:r>
              <a:rPr lang="en-US" altLang="zh-CN" dirty="0"/>
              <a:t>Runtime Unfairness Evaluation</a:t>
            </a:r>
            <a:endParaRPr lang="en-US" altLang="zh-CN" dirty="0"/>
          </a:p>
          <a:p>
            <a:pPr marL="948055" lvl="1" eaLnBrk="1" hangingPunct="1">
              <a:spcBef>
                <a:spcPts val="500"/>
              </a:spcBef>
              <a:buSzPct val="150000"/>
              <a:buFont typeface="Arial" panose="020B0604020202020204" pitchFamily="34" charset="0"/>
              <a:buChar char="•"/>
            </a:pPr>
            <a:r>
              <a:rPr lang="en-US" altLang="zh-CN" dirty="0"/>
              <a:t>Dynamically estimates the unfairness in the memory system</a:t>
            </a:r>
            <a:endParaRPr lang="en-US" altLang="zh-CN" dirty="0"/>
          </a:p>
          <a:p>
            <a:pPr eaLnBrk="1" hangingPunct="1">
              <a:spcBef>
                <a:spcPts val="6000"/>
              </a:spcBef>
              <a:buSzPct val="150000"/>
              <a:buFont typeface="Arial" panose="020B0604020202020204" pitchFamily="34" charset="0"/>
              <a:buChar char="•"/>
            </a:pPr>
            <a:r>
              <a:rPr lang="en-US" altLang="zh-CN" dirty="0"/>
              <a:t>Dynamic Request Throttling</a:t>
            </a:r>
            <a:endParaRPr lang="en-US" altLang="zh-CN" dirty="0"/>
          </a:p>
          <a:p>
            <a:pPr marL="948055" lvl="1" eaLnBrk="1" hangingPunct="1">
              <a:spcBef>
                <a:spcPts val="500"/>
              </a:spcBef>
              <a:buSzPct val="150000"/>
              <a:buFont typeface="Arial" panose="020B0604020202020204" pitchFamily="34" charset="0"/>
              <a:buChar char="•"/>
            </a:pPr>
            <a:r>
              <a:rPr lang="en-US" altLang="zh-CN" dirty="0"/>
              <a:t>Adjusts how aggressively each core makes requests to the shared resources</a:t>
            </a:r>
            <a:endParaRPr lang="en-US" altLang="zh-CN" dirty="0"/>
          </a:p>
        </p:txBody>
      </p:sp>
      <p:sp>
        <p:nvSpPr>
          <p:cNvPr id="24584" name="Text Box 7"/>
          <p:cNvSpPr txBox="1"/>
          <p:nvPr/>
        </p:nvSpPr>
        <p:spPr>
          <a:xfrm>
            <a:off x="11531600" y="9309100"/>
            <a:ext cx="371475" cy="342900"/>
          </a:xfrm>
          <a:prstGeom prst="rect">
            <a:avLst/>
          </a:prstGeom>
          <a:noFill/>
          <a:ln w="12700">
            <a:noFill/>
          </a:ln>
        </p:spPr>
        <p:txBody>
          <a:bodyPr wrap="none" anchor="t" anchorCtr="0"/>
          <a:p>
            <a:pPr algn="ctr"/>
            <a:fld id="{9A0DB2DC-4C9A-4742-B13C-FB6460FD3503}" type="slidenum">
              <a:rPr lang="en-US" altLang="zh-CN" sz="1600" dirty="0">
                <a:solidFill>
                  <a:schemeClr val="tx1"/>
                </a:solidFill>
                <a:latin typeface="Verdana" panose="020B0604030504040204" charset="0"/>
                <a:sym typeface="Verdana" panose="020B0604030504040204" charset="0"/>
              </a:rPr>
            </a:fld>
            <a:endParaRPr lang="en-US" altLang="zh-CN" sz="1600" dirty="0">
              <a:solidFill>
                <a:schemeClr val="tx1"/>
              </a:solidFill>
              <a:latin typeface="Verdana" panose="020B0604030504040204" charset="0"/>
              <a:ea typeface="Verdana" panose="020B0604030504040204" charset="0"/>
              <a:sym typeface="Verdana" panose="020B0604030504040204" charset="0"/>
            </a:endParaRPr>
          </a:p>
        </p:txBody>
      </p:sp>
      <p:sp>
        <p:nvSpPr>
          <p:cNvPr id="24585" name="Rectangle 8"/>
          <p:cNvSpPr/>
          <p:nvPr/>
        </p:nvSpPr>
        <p:spPr>
          <a:xfrm>
            <a:off x="774700" y="406400"/>
            <a:ext cx="12407900" cy="1257300"/>
          </a:xfrm>
          <a:prstGeom prst="rect">
            <a:avLst/>
          </a:prstGeom>
          <a:noFill/>
          <a:ln w="12700">
            <a:noFill/>
          </a:ln>
        </p:spPr>
        <p:txBody>
          <a:bodyPr lIns="0" tIns="0" rIns="57799" bIns="0" anchor="b" anchorCtr="0"/>
          <a:p>
            <a:pPr marL="57150"/>
            <a:r>
              <a:rPr lang="en-US" altLang="zh-CN" sz="5000" dirty="0">
                <a:solidFill>
                  <a:srgbClr val="558E28"/>
                </a:solidFill>
                <a:latin typeface="Verdana" panose="020B0604030504040204" charset="0"/>
                <a:sym typeface="Verdana" panose="020B0604030504040204" charset="0"/>
              </a:rPr>
              <a:t>Fairness via Source Throttling (FST)</a:t>
            </a:r>
            <a:endParaRPr lang="en-US" altLang="zh-CN" sz="5000" dirty="0">
              <a:solidFill>
                <a:srgbClr val="558E28"/>
              </a:solidFill>
              <a:latin typeface="Verdana" panose="020B0604030504040204" charset="0"/>
              <a:ea typeface="Verdana" panose="020B0604030504040204" charset="0"/>
              <a:sym typeface="Verdana" panose="020B060403050404020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8">
                                            <p:txEl>
                                              <p:charRg st="0" end="3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8">
                                            <p:txEl>
                                              <p:charRg st="30" end="8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8">
                                            <p:txEl>
                                              <p:charRg st="88" end="11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8">
                                            <p:txEl>
                                              <p:charRg st="115" end="18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bldLvl="5"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6625" name="Group 1"/>
          <p:cNvGrpSpPr/>
          <p:nvPr/>
        </p:nvGrpSpPr>
        <p:grpSpPr>
          <a:xfrm>
            <a:off x="862013" y="1739900"/>
            <a:ext cx="11318875" cy="155575"/>
            <a:chOff x="0" y="0"/>
            <a:chExt cx="7129" cy="98"/>
          </a:xfrm>
        </p:grpSpPr>
        <p:sp>
          <p:nvSpPr>
            <p:cNvPr id="26626" name="Rectangle 2"/>
            <p:cNvSpPr/>
            <p:nvPr/>
          </p:nvSpPr>
          <p:spPr>
            <a:xfrm>
              <a:off x="0" y="0"/>
              <a:ext cx="4170" cy="98"/>
            </a:xfrm>
            <a:prstGeom prst="rect">
              <a:avLst/>
            </a:prstGeom>
            <a:solidFill>
              <a:srgbClr val="CC5500"/>
            </a:solidFill>
            <a:ln w="9525">
              <a:noFill/>
            </a:ln>
          </p:spPr>
          <p:txBody>
            <a:bodyPr lIns="0" tIns="0" rIns="0" bIns="0" anchor="t" anchorCtr="0"/>
            <a:p>
              <a:pPr algn="ctr"/>
              <a:endParaRPr lang="en-US" dirty="0">
                <a:latin typeface="Gill Sans" charset="0"/>
              </a:endParaRPr>
            </a:p>
          </p:txBody>
        </p:sp>
        <p:sp>
          <p:nvSpPr>
            <p:cNvPr id="26627" name="Line 3"/>
            <p:cNvSpPr/>
            <p:nvPr/>
          </p:nvSpPr>
          <p:spPr>
            <a:xfrm>
              <a:off x="0" y="0"/>
              <a:ext cx="7129" cy="0"/>
            </a:xfrm>
            <a:prstGeom prst="line">
              <a:avLst/>
            </a:prstGeom>
            <a:ln w="9525" cap="flat" cmpd="sng">
              <a:solidFill>
                <a:srgbClr val="CC5500"/>
              </a:solidFill>
              <a:prstDash val="solid"/>
              <a:round/>
              <a:headEnd type="none" w="med" len="med"/>
              <a:tailEnd type="none" w="med" len="med"/>
            </a:ln>
          </p:spPr>
        </p:sp>
      </p:grpSp>
      <p:sp>
        <p:nvSpPr>
          <p:cNvPr id="26628" name="Rectangle 4"/>
          <p:cNvSpPr/>
          <p:nvPr/>
        </p:nvSpPr>
        <p:spPr>
          <a:xfrm>
            <a:off x="10083800" y="9207500"/>
            <a:ext cx="2387600" cy="546100"/>
          </a:xfrm>
          <a:prstGeom prst="rect">
            <a:avLst/>
          </a:prstGeom>
          <a:solidFill>
            <a:srgbClr val="FFFFFF"/>
          </a:solidFill>
          <a:ln w="25400">
            <a:noFill/>
          </a:ln>
        </p:spPr>
        <p:txBody>
          <a:bodyPr lIns="0" tIns="0" rIns="0" bIns="0" anchor="t" anchorCtr="0"/>
          <a:p>
            <a:pPr algn="ctr"/>
            <a:endParaRPr lang="en-US" dirty="0">
              <a:latin typeface="Gill Sans" charset="0"/>
            </a:endParaRPr>
          </a:p>
        </p:txBody>
      </p:sp>
      <p:sp>
        <p:nvSpPr>
          <p:cNvPr id="26629" name="Text Box 5"/>
          <p:cNvSpPr txBox="1"/>
          <p:nvPr/>
        </p:nvSpPr>
        <p:spPr>
          <a:xfrm>
            <a:off x="11533188" y="9309100"/>
            <a:ext cx="371475" cy="342900"/>
          </a:xfrm>
          <a:prstGeom prst="rect">
            <a:avLst/>
          </a:prstGeom>
          <a:noFill/>
          <a:ln w="12700">
            <a:noFill/>
          </a:ln>
        </p:spPr>
        <p:txBody>
          <a:bodyPr wrap="none" anchor="t" anchorCtr="0"/>
          <a:p>
            <a:pPr algn="ctr"/>
            <a:fld id="{9A0DB2DC-4C9A-4742-B13C-FB6460FD3503}" type="slidenum">
              <a:rPr lang="en-US" altLang="zh-CN" sz="1600" dirty="0">
                <a:solidFill>
                  <a:schemeClr val="tx1"/>
                </a:solidFill>
                <a:latin typeface="Verdana" panose="020B0604030504040204" charset="0"/>
                <a:sym typeface="Verdana" panose="020B0604030504040204" charset="0"/>
              </a:rPr>
            </a:fld>
            <a:endParaRPr lang="en-US" altLang="zh-CN" sz="1600" dirty="0">
              <a:solidFill>
                <a:schemeClr val="tx1"/>
              </a:solidFill>
              <a:latin typeface="Verdana" panose="020B0604030504040204" charset="0"/>
              <a:ea typeface="Verdana" panose="020B0604030504040204" charset="0"/>
              <a:sym typeface="Verdana" panose="020B0604030504040204" charset="0"/>
            </a:endParaRPr>
          </a:p>
        </p:txBody>
      </p:sp>
      <p:sp>
        <p:nvSpPr>
          <p:cNvPr id="26630" name="Rectangle 6"/>
          <p:cNvSpPr/>
          <p:nvPr/>
        </p:nvSpPr>
        <p:spPr>
          <a:xfrm>
            <a:off x="647700" y="5067300"/>
            <a:ext cx="3657600" cy="1765300"/>
          </a:xfrm>
          <a:prstGeom prst="rect">
            <a:avLst/>
          </a:prstGeom>
          <a:solidFill>
            <a:srgbClr val="FFFFFF"/>
          </a:solidFill>
          <a:ln w="25400" cap="flat" cmpd="sng">
            <a:solidFill>
              <a:schemeClr val="tx1"/>
            </a:solidFill>
            <a:prstDash val="solid"/>
            <a:miter/>
            <a:headEnd type="none" w="med" len="med"/>
            <a:tailEnd type="none" w="med" len="med"/>
          </a:ln>
        </p:spPr>
        <p:txBody>
          <a:bodyPr lIns="0" tIns="0" rIns="57799" bIns="0" anchor="ctr" anchorCtr="0"/>
          <a:p>
            <a:pPr marL="57150" algn="ctr"/>
            <a:r>
              <a:rPr lang="en-US" altLang="zh-CN" sz="3300" dirty="0">
                <a:solidFill>
                  <a:srgbClr val="001F67"/>
                </a:solidFill>
                <a:latin typeface="Gill Sans" charset="0"/>
              </a:rPr>
              <a:t>Runtime Unfairness</a:t>
            </a:r>
            <a:endParaRPr lang="en-US" altLang="zh-CN" sz="3300" dirty="0">
              <a:solidFill>
                <a:srgbClr val="001F67"/>
              </a:solidFill>
              <a:latin typeface="Gill Sans" charset="0"/>
            </a:endParaRPr>
          </a:p>
          <a:p>
            <a:pPr marL="57150" algn="ctr"/>
            <a:r>
              <a:rPr lang="en-US" altLang="zh-CN" sz="3300" dirty="0">
                <a:solidFill>
                  <a:srgbClr val="001F67"/>
                </a:solidFill>
                <a:latin typeface="Gill Sans" charset="0"/>
              </a:rPr>
              <a:t>Evaluation</a:t>
            </a:r>
            <a:endParaRPr lang="en-US" altLang="zh-CN" sz="3300" dirty="0">
              <a:solidFill>
                <a:srgbClr val="001F67"/>
              </a:solidFill>
              <a:latin typeface="Gill Sans" charset="0"/>
              <a:ea typeface="Gill Sans" charset="0"/>
            </a:endParaRPr>
          </a:p>
        </p:txBody>
      </p:sp>
      <p:sp>
        <p:nvSpPr>
          <p:cNvPr id="26631" name="Rectangle 7"/>
          <p:cNvSpPr/>
          <p:nvPr/>
        </p:nvSpPr>
        <p:spPr>
          <a:xfrm>
            <a:off x="8775700" y="5067300"/>
            <a:ext cx="3657600" cy="1765300"/>
          </a:xfrm>
          <a:prstGeom prst="rect">
            <a:avLst/>
          </a:prstGeom>
          <a:solidFill>
            <a:srgbClr val="FFFFFF"/>
          </a:solidFill>
          <a:ln w="25400" cap="flat" cmpd="sng">
            <a:solidFill>
              <a:schemeClr val="tx1"/>
            </a:solidFill>
            <a:prstDash val="solid"/>
            <a:miter/>
            <a:headEnd type="none" w="med" len="med"/>
            <a:tailEnd type="none" w="med" len="med"/>
          </a:ln>
        </p:spPr>
        <p:txBody>
          <a:bodyPr lIns="0" tIns="0" rIns="57799" bIns="0" anchor="ctr" anchorCtr="0"/>
          <a:p>
            <a:pPr marL="57150" algn="ctr"/>
            <a:r>
              <a:rPr lang="en-US" altLang="zh-CN" sz="3300" dirty="0">
                <a:solidFill>
                  <a:srgbClr val="D90B00"/>
                </a:solidFill>
                <a:latin typeface="Gill Sans" charset="0"/>
              </a:rPr>
              <a:t>Dynamic</a:t>
            </a:r>
            <a:endParaRPr lang="en-US" altLang="zh-CN" sz="3300" dirty="0">
              <a:solidFill>
                <a:srgbClr val="D90B00"/>
              </a:solidFill>
              <a:latin typeface="Gill Sans" charset="0"/>
            </a:endParaRPr>
          </a:p>
          <a:p>
            <a:pPr marL="57150" algn="ctr"/>
            <a:r>
              <a:rPr lang="en-US" altLang="zh-CN" sz="3300" dirty="0">
                <a:solidFill>
                  <a:srgbClr val="D90B00"/>
                </a:solidFill>
                <a:latin typeface="Gill Sans" charset="0"/>
              </a:rPr>
              <a:t>Request Throttling</a:t>
            </a:r>
            <a:endParaRPr lang="en-US" altLang="zh-CN" sz="3300" dirty="0">
              <a:solidFill>
                <a:srgbClr val="D90B00"/>
              </a:solidFill>
              <a:latin typeface="Gill Sans" charset="0"/>
              <a:ea typeface="Gill Sans" charset="0"/>
            </a:endParaRPr>
          </a:p>
        </p:txBody>
      </p:sp>
      <p:sp>
        <p:nvSpPr>
          <p:cNvPr id="25608" name="Rectangle 8"/>
          <p:cNvSpPr/>
          <p:nvPr/>
        </p:nvSpPr>
        <p:spPr>
          <a:xfrm>
            <a:off x="266700" y="7061200"/>
            <a:ext cx="6083300" cy="2628900"/>
          </a:xfrm>
          <a:prstGeom prst="rect">
            <a:avLst/>
          </a:prstGeom>
          <a:solidFill>
            <a:srgbClr val="FFFFFF"/>
          </a:solidFill>
          <a:ln w="25400" cap="flat" cmpd="sng">
            <a:solidFill>
              <a:schemeClr val="tx1"/>
            </a:solidFill>
            <a:prstDash val="solid"/>
            <a:miter/>
            <a:headEnd type="none" w="med" len="med"/>
            <a:tailEnd type="none" w="med" len="med"/>
          </a:ln>
        </p:spPr>
        <p:txBody>
          <a:bodyPr lIns="0" tIns="0" rIns="57799" bIns="0" anchor="ctr" anchorCtr="0"/>
          <a:p>
            <a:pPr marL="57150"/>
            <a:r>
              <a:rPr lang="en-US" altLang="zh-CN" sz="2600" dirty="0">
                <a:solidFill>
                  <a:schemeClr val="tx1"/>
                </a:solidFill>
                <a:latin typeface="Verdana" panose="020B0604030504040204" charset="0"/>
                <a:sym typeface="Verdana" panose="020B0604030504040204" charset="0"/>
              </a:rPr>
              <a:t>1- Estimating system unfairness </a:t>
            </a:r>
            <a:endParaRPr lang="en-US" altLang="zh-CN" sz="2600" dirty="0">
              <a:solidFill>
                <a:schemeClr val="tx1"/>
              </a:solidFill>
              <a:latin typeface="Verdana" panose="020B0604030504040204" charset="0"/>
              <a:sym typeface="Verdana" panose="020B0604030504040204" charset="0"/>
            </a:endParaRPr>
          </a:p>
          <a:p>
            <a:pPr marL="57150"/>
            <a:r>
              <a:rPr lang="en-US" altLang="zh-CN" sz="2600" dirty="0">
                <a:solidFill>
                  <a:schemeClr val="tx1"/>
                </a:solidFill>
                <a:latin typeface="Verdana" panose="020B0604030504040204" charset="0"/>
                <a:sym typeface="Verdana" panose="020B0604030504040204" charset="0"/>
              </a:rPr>
              <a:t>2- Find app. with the highest slowdown (App-slowest)</a:t>
            </a:r>
            <a:endParaRPr lang="en-US" altLang="zh-CN" sz="2600" dirty="0">
              <a:solidFill>
                <a:schemeClr val="tx1"/>
              </a:solidFill>
              <a:latin typeface="Verdana" panose="020B0604030504040204" charset="0"/>
              <a:sym typeface="Verdana" panose="020B0604030504040204" charset="0"/>
            </a:endParaRPr>
          </a:p>
          <a:p>
            <a:pPr marL="57150"/>
            <a:r>
              <a:rPr lang="en-US" altLang="zh-CN" sz="2600" dirty="0">
                <a:solidFill>
                  <a:schemeClr val="tx1"/>
                </a:solidFill>
                <a:latin typeface="Verdana" panose="020B0604030504040204" charset="0"/>
                <a:sym typeface="Verdana" panose="020B0604030504040204" charset="0"/>
              </a:rPr>
              <a:t>3- Find app. causing most interference for App-slowest </a:t>
            </a:r>
            <a:br>
              <a:rPr lang="en-US" altLang="zh-CN" sz="2600" dirty="0">
                <a:solidFill>
                  <a:schemeClr val="tx1"/>
                </a:solidFill>
                <a:latin typeface="Verdana" panose="020B0604030504040204" charset="0"/>
                <a:sym typeface="Verdana" panose="020B0604030504040204" charset="0"/>
              </a:rPr>
            </a:br>
            <a:r>
              <a:rPr lang="en-US" altLang="zh-CN" sz="2600" dirty="0">
                <a:solidFill>
                  <a:schemeClr val="tx1"/>
                </a:solidFill>
                <a:latin typeface="Verdana" panose="020B0604030504040204" charset="0"/>
                <a:sym typeface="Verdana" panose="020B0604030504040204" charset="0"/>
              </a:rPr>
              <a:t>(App-interfering)</a:t>
            </a:r>
            <a:endParaRPr lang="en-US" altLang="zh-CN" sz="2600" dirty="0">
              <a:solidFill>
                <a:schemeClr val="tx1"/>
              </a:solidFill>
              <a:latin typeface="Verdana" panose="020B0604030504040204" charset="0"/>
              <a:ea typeface="Verdana" panose="020B0604030504040204" charset="0"/>
              <a:sym typeface="Verdana" panose="020B0604030504040204" charset="0"/>
            </a:endParaRPr>
          </a:p>
        </p:txBody>
      </p:sp>
      <p:sp>
        <p:nvSpPr>
          <p:cNvPr id="25609" name="Rectangle 9"/>
          <p:cNvSpPr/>
          <p:nvPr/>
        </p:nvSpPr>
        <p:spPr>
          <a:xfrm>
            <a:off x="6654800" y="7061200"/>
            <a:ext cx="6083300" cy="2628900"/>
          </a:xfrm>
          <a:prstGeom prst="rect">
            <a:avLst/>
          </a:prstGeom>
          <a:solidFill>
            <a:srgbClr val="FFFFFF"/>
          </a:solidFill>
          <a:ln w="25400" cap="flat" cmpd="sng">
            <a:solidFill>
              <a:schemeClr val="tx1"/>
            </a:solidFill>
            <a:prstDash val="solid"/>
            <a:miter/>
            <a:headEnd type="none" w="med" len="med"/>
            <a:tailEnd type="none" w="med" len="med"/>
          </a:ln>
        </p:spPr>
        <p:txBody>
          <a:bodyPr lIns="0" tIns="0" rIns="57799" bIns="0" anchor="ctr" anchorCtr="0"/>
          <a:p>
            <a:pPr marL="57150"/>
            <a:r>
              <a:rPr lang="en-US" altLang="zh-CN" sz="2600" dirty="0">
                <a:solidFill>
                  <a:schemeClr val="tx1"/>
                </a:solidFill>
                <a:latin typeface="Verdana" panose="020B0604030504040204" charset="0"/>
                <a:sym typeface="Verdana" panose="020B0604030504040204" charset="0"/>
              </a:rPr>
              <a:t>if (Unfairness Estimate &gt;Target) </a:t>
            </a:r>
            <a:endParaRPr lang="en-US" altLang="zh-CN" sz="2600" dirty="0">
              <a:solidFill>
                <a:schemeClr val="tx1"/>
              </a:solidFill>
              <a:latin typeface="Verdana" panose="020B0604030504040204" charset="0"/>
              <a:sym typeface="Verdana" panose="020B0604030504040204" charset="0"/>
            </a:endParaRPr>
          </a:p>
          <a:p>
            <a:pPr marL="57150"/>
            <a:r>
              <a:rPr lang="en-US" altLang="zh-CN" sz="2600" dirty="0">
                <a:solidFill>
                  <a:schemeClr val="tx1"/>
                </a:solidFill>
                <a:latin typeface="Verdana" panose="020B0604030504040204" charset="0"/>
                <a:sym typeface="Verdana" panose="020B0604030504040204" charset="0"/>
              </a:rPr>
              <a:t>{</a:t>
            </a:r>
            <a:endParaRPr lang="en-US" altLang="zh-CN" sz="2600" dirty="0">
              <a:solidFill>
                <a:schemeClr val="tx1"/>
              </a:solidFill>
              <a:latin typeface="Verdana" panose="020B0604030504040204" charset="0"/>
              <a:sym typeface="Verdana" panose="020B0604030504040204" charset="0"/>
            </a:endParaRPr>
          </a:p>
          <a:p>
            <a:pPr marL="57150"/>
            <a:r>
              <a:rPr lang="en-US" altLang="zh-CN" sz="2600" dirty="0">
                <a:solidFill>
                  <a:schemeClr val="tx1"/>
                </a:solidFill>
                <a:latin typeface="Verdana" panose="020B0604030504040204" charset="0"/>
                <a:sym typeface="Verdana" panose="020B0604030504040204" charset="0"/>
              </a:rPr>
              <a:t> 1-Throttle down App-interfering</a:t>
            </a:r>
            <a:endParaRPr lang="en-US" altLang="zh-CN" sz="2600" dirty="0">
              <a:solidFill>
                <a:schemeClr val="tx1"/>
              </a:solidFill>
              <a:latin typeface="Verdana" panose="020B0604030504040204" charset="0"/>
              <a:sym typeface="Verdana" panose="020B0604030504040204" charset="0"/>
            </a:endParaRPr>
          </a:p>
          <a:p>
            <a:pPr marL="57150"/>
            <a:r>
              <a:rPr lang="en-US" altLang="zh-CN" sz="2600" dirty="0">
                <a:solidFill>
                  <a:schemeClr val="tx1"/>
                </a:solidFill>
                <a:latin typeface="Verdana" panose="020B0604030504040204" charset="0"/>
                <a:sym typeface="Verdana" panose="020B0604030504040204" charset="0"/>
              </a:rPr>
              <a:t> 2-Throttle up App-slowest</a:t>
            </a:r>
            <a:endParaRPr lang="en-US" altLang="zh-CN" sz="2600" dirty="0">
              <a:solidFill>
                <a:schemeClr val="tx1"/>
              </a:solidFill>
              <a:latin typeface="Verdana" panose="020B0604030504040204" charset="0"/>
              <a:sym typeface="Verdana" panose="020B0604030504040204" charset="0"/>
            </a:endParaRPr>
          </a:p>
          <a:p>
            <a:pPr marL="57150"/>
            <a:r>
              <a:rPr lang="en-US" altLang="zh-CN" sz="2600" dirty="0">
                <a:solidFill>
                  <a:schemeClr val="tx1"/>
                </a:solidFill>
                <a:latin typeface="Verdana" panose="020B0604030504040204" charset="0"/>
                <a:sym typeface="Verdana" panose="020B0604030504040204" charset="0"/>
              </a:rPr>
              <a:t>}</a:t>
            </a:r>
            <a:endParaRPr lang="en-US" altLang="zh-CN" sz="2600" dirty="0">
              <a:solidFill>
                <a:schemeClr val="tx1"/>
              </a:solidFill>
              <a:latin typeface="Verdana" panose="020B0604030504040204" charset="0"/>
              <a:ea typeface="Verdana" panose="020B0604030504040204" charset="0"/>
              <a:sym typeface="Verdana" panose="020B0604030504040204" charset="0"/>
            </a:endParaRPr>
          </a:p>
        </p:txBody>
      </p:sp>
      <p:sp>
        <p:nvSpPr>
          <p:cNvPr id="26634" name="AutoShape 10"/>
          <p:cNvSpPr/>
          <p:nvPr/>
        </p:nvSpPr>
        <p:spPr>
          <a:xfrm>
            <a:off x="355600" y="4699000"/>
            <a:ext cx="12382500" cy="2273300"/>
          </a:xfrm>
          <a:prstGeom prst="roundRect">
            <a:avLst>
              <a:gd name="adj" fmla="val 8380"/>
            </a:avLst>
          </a:prstGeom>
          <a:noFill/>
          <a:ln w="25400" cap="flat" cmpd="sng">
            <a:solidFill>
              <a:schemeClr val="tx1"/>
            </a:solidFill>
            <a:prstDash val="sysDot"/>
            <a:miter/>
            <a:headEnd type="none" w="med" len="med"/>
            <a:tailEnd type="none" w="med" len="med"/>
          </a:ln>
        </p:spPr>
        <p:txBody>
          <a:bodyPr lIns="0" tIns="0" rIns="0" bIns="0" anchor="t" anchorCtr="0"/>
          <a:p>
            <a:pPr algn="ctr"/>
            <a:endParaRPr lang="en-US" dirty="0">
              <a:latin typeface="Gill Sans" charset="0"/>
            </a:endParaRPr>
          </a:p>
        </p:txBody>
      </p:sp>
      <p:sp>
        <p:nvSpPr>
          <p:cNvPr id="26635" name="Rectangle 11"/>
          <p:cNvSpPr/>
          <p:nvPr/>
        </p:nvSpPr>
        <p:spPr>
          <a:xfrm>
            <a:off x="274638" y="4114800"/>
            <a:ext cx="949325" cy="685800"/>
          </a:xfrm>
          <a:prstGeom prst="rect">
            <a:avLst/>
          </a:prstGeom>
          <a:noFill/>
          <a:ln w="12700">
            <a:noFill/>
          </a:ln>
        </p:spPr>
        <p:txBody>
          <a:bodyPr wrap="none" lIns="0" tIns="0" rIns="57799" bIns="0" anchor="t" anchorCtr="0">
            <a:spAutoFit/>
          </a:bodyPr>
          <a:p>
            <a:pPr marL="57150"/>
            <a:r>
              <a:rPr lang="en-US" altLang="zh-CN" sz="4000" dirty="0">
                <a:solidFill>
                  <a:schemeClr val="tx1"/>
                </a:solidFill>
                <a:latin typeface="Gill Sans" charset="0"/>
              </a:rPr>
              <a:t>FST</a:t>
            </a:r>
            <a:endParaRPr lang="en-US" altLang="zh-CN" sz="4000" dirty="0">
              <a:solidFill>
                <a:schemeClr val="tx1"/>
              </a:solidFill>
              <a:latin typeface="Gill Sans" charset="0"/>
              <a:ea typeface="Gill Sans" charset="0"/>
            </a:endParaRPr>
          </a:p>
        </p:txBody>
      </p:sp>
      <p:sp>
        <p:nvSpPr>
          <p:cNvPr id="25612" name="Line 12"/>
          <p:cNvSpPr/>
          <p:nvPr/>
        </p:nvSpPr>
        <p:spPr>
          <a:xfrm flipH="1">
            <a:off x="4283075" y="5384800"/>
            <a:ext cx="4470400" cy="0"/>
          </a:xfrm>
          <a:prstGeom prst="line">
            <a:avLst/>
          </a:prstGeom>
          <a:ln w="25400" cap="flat" cmpd="sng">
            <a:solidFill>
              <a:srgbClr val="9B2C01"/>
            </a:solidFill>
            <a:prstDash val="solid"/>
            <a:miter/>
            <a:headEnd type="stealth" w="med" len="med"/>
            <a:tailEnd type="none" w="med" len="med"/>
          </a:ln>
        </p:spPr>
      </p:sp>
      <p:sp>
        <p:nvSpPr>
          <p:cNvPr id="25613" name="Rectangle 13"/>
          <p:cNvSpPr/>
          <p:nvPr/>
        </p:nvSpPr>
        <p:spPr>
          <a:xfrm>
            <a:off x="4989513" y="4857750"/>
            <a:ext cx="3209925" cy="546100"/>
          </a:xfrm>
          <a:prstGeom prst="rect">
            <a:avLst/>
          </a:prstGeom>
          <a:noFill/>
          <a:ln w="12700">
            <a:noFill/>
          </a:ln>
        </p:spPr>
        <p:txBody>
          <a:bodyPr wrap="none" lIns="0" tIns="0" rIns="57799" bIns="0" anchor="t" anchorCtr="0">
            <a:spAutoFit/>
          </a:bodyPr>
          <a:p>
            <a:pPr marL="57150"/>
            <a:r>
              <a:rPr lang="en-US" altLang="zh-CN" sz="3000" dirty="0">
                <a:solidFill>
                  <a:srgbClr val="9B2C01"/>
                </a:solidFill>
                <a:latin typeface="Gill Sans" charset="0"/>
              </a:rPr>
              <a:t>Unfairness Estimate</a:t>
            </a:r>
            <a:endParaRPr lang="en-US" altLang="zh-CN" sz="3000" dirty="0">
              <a:solidFill>
                <a:srgbClr val="9B2C01"/>
              </a:solidFill>
              <a:latin typeface="Gill Sans" charset="0"/>
              <a:ea typeface="Gill Sans" charset="0"/>
            </a:endParaRPr>
          </a:p>
        </p:txBody>
      </p:sp>
      <p:sp>
        <p:nvSpPr>
          <p:cNvPr id="25614" name="Line 14"/>
          <p:cNvSpPr/>
          <p:nvPr/>
        </p:nvSpPr>
        <p:spPr>
          <a:xfrm rot="10800000">
            <a:off x="4300538" y="5908675"/>
            <a:ext cx="4452937" cy="0"/>
          </a:xfrm>
          <a:prstGeom prst="line">
            <a:avLst/>
          </a:prstGeom>
          <a:ln w="25400" cap="flat" cmpd="sng">
            <a:solidFill>
              <a:srgbClr val="9B2C01"/>
            </a:solidFill>
            <a:prstDash val="solid"/>
            <a:miter/>
            <a:headEnd type="stealth" w="med" len="med"/>
            <a:tailEnd type="none" w="med" len="med"/>
          </a:ln>
        </p:spPr>
      </p:sp>
      <p:sp>
        <p:nvSpPr>
          <p:cNvPr id="25615" name="Rectangle 15"/>
          <p:cNvSpPr/>
          <p:nvPr/>
        </p:nvSpPr>
        <p:spPr>
          <a:xfrm>
            <a:off x="5680075" y="5391150"/>
            <a:ext cx="2089150" cy="546100"/>
          </a:xfrm>
          <a:prstGeom prst="rect">
            <a:avLst/>
          </a:prstGeom>
          <a:noFill/>
          <a:ln w="12700">
            <a:noFill/>
          </a:ln>
        </p:spPr>
        <p:txBody>
          <a:bodyPr wrap="none" lIns="0" tIns="0" rIns="57799" bIns="0" anchor="t" anchorCtr="0">
            <a:spAutoFit/>
          </a:bodyPr>
          <a:p>
            <a:pPr marL="57150"/>
            <a:r>
              <a:rPr lang="en-US" altLang="zh-CN" sz="3000" dirty="0">
                <a:solidFill>
                  <a:srgbClr val="9B2C01"/>
                </a:solidFill>
                <a:latin typeface="Gill Sans" charset="0"/>
              </a:rPr>
              <a:t>App-slowest</a:t>
            </a:r>
            <a:endParaRPr lang="en-US" altLang="zh-CN" sz="3000" dirty="0">
              <a:solidFill>
                <a:srgbClr val="9B2C01"/>
              </a:solidFill>
              <a:latin typeface="Gill Sans" charset="0"/>
              <a:ea typeface="Gill Sans" charset="0"/>
            </a:endParaRPr>
          </a:p>
        </p:txBody>
      </p:sp>
      <p:sp>
        <p:nvSpPr>
          <p:cNvPr id="25616" name="Line 16"/>
          <p:cNvSpPr/>
          <p:nvPr/>
        </p:nvSpPr>
        <p:spPr>
          <a:xfrm rot="10800000">
            <a:off x="4300538" y="6450013"/>
            <a:ext cx="4452937" cy="0"/>
          </a:xfrm>
          <a:prstGeom prst="line">
            <a:avLst/>
          </a:prstGeom>
          <a:ln w="25400" cap="flat" cmpd="sng">
            <a:solidFill>
              <a:srgbClr val="9B2C01"/>
            </a:solidFill>
            <a:prstDash val="solid"/>
            <a:miter/>
            <a:headEnd type="stealth" w="med" len="med"/>
            <a:tailEnd type="none" w="med" len="med"/>
          </a:ln>
        </p:spPr>
      </p:sp>
      <p:sp>
        <p:nvSpPr>
          <p:cNvPr id="25617" name="Rectangle 17"/>
          <p:cNvSpPr/>
          <p:nvPr/>
        </p:nvSpPr>
        <p:spPr>
          <a:xfrm>
            <a:off x="5416550" y="5911850"/>
            <a:ext cx="2525713" cy="546100"/>
          </a:xfrm>
          <a:prstGeom prst="rect">
            <a:avLst/>
          </a:prstGeom>
          <a:noFill/>
          <a:ln w="12700">
            <a:noFill/>
          </a:ln>
        </p:spPr>
        <p:txBody>
          <a:bodyPr wrap="none" lIns="0" tIns="0" rIns="57799" bIns="0" anchor="t" anchorCtr="0">
            <a:spAutoFit/>
          </a:bodyPr>
          <a:p>
            <a:pPr marL="57150"/>
            <a:r>
              <a:rPr lang="en-US" altLang="zh-CN" sz="3000" dirty="0">
                <a:solidFill>
                  <a:srgbClr val="9B2C01"/>
                </a:solidFill>
                <a:latin typeface="Gill Sans" charset="0"/>
              </a:rPr>
              <a:t>App-interfering</a:t>
            </a:r>
            <a:endParaRPr lang="en-US" altLang="zh-CN" sz="3000" dirty="0">
              <a:solidFill>
                <a:srgbClr val="9B2C01"/>
              </a:solidFill>
              <a:latin typeface="Gill Sans" charset="0"/>
              <a:ea typeface="Gill Sans" charset="0"/>
            </a:endParaRPr>
          </a:p>
        </p:txBody>
      </p:sp>
      <p:grpSp>
        <p:nvGrpSpPr>
          <p:cNvPr id="3" name="Group 18"/>
          <p:cNvGrpSpPr/>
          <p:nvPr/>
        </p:nvGrpSpPr>
        <p:grpSpPr>
          <a:xfrm>
            <a:off x="2957513" y="3013075"/>
            <a:ext cx="2286000" cy="706438"/>
            <a:chOff x="0" y="0"/>
            <a:chExt cx="1439" cy="444"/>
          </a:xfrm>
        </p:grpSpPr>
        <p:sp>
          <p:nvSpPr>
            <p:cNvPr id="26643" name="Rectangle 19"/>
            <p:cNvSpPr/>
            <p:nvPr/>
          </p:nvSpPr>
          <p:spPr>
            <a:xfrm rot="5400000" flipH="1">
              <a:off x="197" y="2"/>
              <a:ext cx="444" cy="440"/>
            </a:xfrm>
            <a:prstGeom prst="rect">
              <a:avLst/>
            </a:prstGeom>
            <a:noFill/>
            <a:ln w="12700">
              <a:noFill/>
            </a:ln>
          </p:spPr>
          <p:txBody>
            <a:bodyPr wrap="none" lIns="0" tIns="0" rIns="57799" bIns="0" anchor="t" anchorCtr="0">
              <a:spAutoFit/>
            </a:bodyPr>
            <a:p>
              <a:pPr marL="57150"/>
              <a:r>
                <a:rPr lang="en-US" altLang="zh-CN" dirty="0">
                  <a:solidFill>
                    <a:schemeClr val="tx1"/>
                  </a:solidFill>
                  <a:latin typeface="Arial" panose="020B0604020202020204" pitchFamily="34" charset="0"/>
                  <a:sym typeface="Arial" panose="020B0604020202020204" pitchFamily="34" charset="0"/>
                </a:rPr>
                <a:t>⎪</a:t>
              </a:r>
              <a:endParaRPr lang="en-US" altLang="zh-CN" dirty="0">
                <a:solidFill>
                  <a:schemeClr val="tx1"/>
                </a:solidFill>
                <a:latin typeface="Arial" panose="020B0604020202020204" pitchFamily="34" charset="0"/>
                <a:sym typeface="Arial" panose="020B0604020202020204" pitchFamily="34" charset="0"/>
              </a:endParaRPr>
            </a:p>
          </p:txBody>
        </p:sp>
        <p:sp>
          <p:nvSpPr>
            <p:cNvPr id="26644" name="Rectangle 20"/>
            <p:cNvSpPr/>
            <p:nvPr/>
          </p:nvSpPr>
          <p:spPr>
            <a:xfrm rot="5400000" flipH="1">
              <a:off x="503" y="12"/>
              <a:ext cx="429" cy="416"/>
            </a:xfrm>
            <a:prstGeom prst="rect">
              <a:avLst/>
            </a:prstGeom>
            <a:noFill/>
            <a:ln w="12700">
              <a:noFill/>
            </a:ln>
          </p:spPr>
          <p:txBody>
            <a:bodyPr wrap="none" lIns="0" tIns="0" rIns="57799" bIns="0" anchor="t" anchorCtr="0">
              <a:spAutoFit/>
            </a:bodyPr>
            <a:p>
              <a:pPr marL="57150"/>
              <a:r>
                <a:rPr lang="en-US" altLang="zh-CN" sz="4000" dirty="0">
                  <a:solidFill>
                    <a:schemeClr val="tx1"/>
                  </a:solidFill>
                  <a:latin typeface="Arial" panose="020B0604020202020204" pitchFamily="34" charset="0"/>
                  <a:sym typeface="Arial" panose="020B0604020202020204" pitchFamily="34" charset="0"/>
                </a:rPr>
                <a:t>⎨</a:t>
              </a:r>
              <a:endParaRPr lang="en-US" altLang="zh-CN" sz="4000" dirty="0">
                <a:solidFill>
                  <a:schemeClr val="tx1"/>
                </a:solidFill>
                <a:latin typeface="Arial" panose="020B0604020202020204" pitchFamily="34" charset="0"/>
                <a:sym typeface="Arial" panose="020B0604020202020204" pitchFamily="34" charset="0"/>
              </a:endParaRPr>
            </a:p>
          </p:txBody>
        </p:sp>
        <p:sp>
          <p:nvSpPr>
            <p:cNvPr id="26645" name="Rectangle 21"/>
            <p:cNvSpPr/>
            <p:nvPr/>
          </p:nvSpPr>
          <p:spPr>
            <a:xfrm rot="5400000" flipH="1">
              <a:off x="781" y="2"/>
              <a:ext cx="444" cy="440"/>
            </a:xfrm>
            <a:prstGeom prst="rect">
              <a:avLst/>
            </a:prstGeom>
            <a:noFill/>
            <a:ln w="12700">
              <a:noFill/>
            </a:ln>
          </p:spPr>
          <p:txBody>
            <a:bodyPr wrap="none" lIns="0" tIns="0" rIns="57799" bIns="0" anchor="t" anchorCtr="0">
              <a:spAutoFit/>
            </a:bodyPr>
            <a:p>
              <a:pPr marL="57150"/>
              <a:r>
                <a:rPr lang="en-US" altLang="zh-CN" dirty="0">
                  <a:solidFill>
                    <a:schemeClr val="tx1"/>
                  </a:solidFill>
                  <a:latin typeface="Arial" panose="020B0604020202020204" pitchFamily="34" charset="0"/>
                  <a:sym typeface="Arial" panose="020B0604020202020204" pitchFamily="34" charset="0"/>
                </a:rPr>
                <a:t>⎪</a:t>
              </a:r>
              <a:endParaRPr lang="en-US" altLang="zh-CN" dirty="0">
                <a:solidFill>
                  <a:schemeClr val="tx1"/>
                </a:solidFill>
                <a:latin typeface="Arial" panose="020B0604020202020204" pitchFamily="34" charset="0"/>
                <a:sym typeface="Arial" panose="020B0604020202020204" pitchFamily="34" charset="0"/>
              </a:endParaRPr>
            </a:p>
          </p:txBody>
        </p:sp>
        <p:sp>
          <p:nvSpPr>
            <p:cNvPr id="26646" name="Rectangle 22"/>
            <p:cNvSpPr/>
            <p:nvPr/>
          </p:nvSpPr>
          <p:spPr>
            <a:xfrm rot="5400000" flipH="1">
              <a:off x="1015" y="12"/>
              <a:ext cx="429" cy="416"/>
            </a:xfrm>
            <a:prstGeom prst="rect">
              <a:avLst/>
            </a:prstGeom>
            <a:noFill/>
            <a:ln w="12700">
              <a:noFill/>
            </a:ln>
          </p:spPr>
          <p:txBody>
            <a:bodyPr wrap="none" lIns="0" tIns="0" rIns="57799" bIns="0" anchor="t" anchorCtr="0">
              <a:spAutoFit/>
            </a:bodyPr>
            <a:p>
              <a:pPr marL="57150"/>
              <a:r>
                <a:rPr lang="en-US" altLang="zh-CN" sz="4000" dirty="0">
                  <a:solidFill>
                    <a:schemeClr val="tx1"/>
                  </a:solidFill>
                  <a:latin typeface="Arial" panose="020B0604020202020204" pitchFamily="34" charset="0"/>
                  <a:sym typeface="Arial" panose="020B0604020202020204" pitchFamily="34" charset="0"/>
                </a:rPr>
                <a:t>⎧</a:t>
              </a:r>
              <a:endParaRPr lang="en-US" altLang="zh-CN" sz="4000" dirty="0">
                <a:solidFill>
                  <a:schemeClr val="tx1"/>
                </a:solidFill>
                <a:latin typeface="Arial" panose="020B0604020202020204" pitchFamily="34" charset="0"/>
                <a:sym typeface="Arial" panose="020B0604020202020204" pitchFamily="34" charset="0"/>
              </a:endParaRPr>
            </a:p>
          </p:txBody>
        </p:sp>
        <p:sp>
          <p:nvSpPr>
            <p:cNvPr id="26647" name="Rectangle 23"/>
            <p:cNvSpPr/>
            <p:nvPr/>
          </p:nvSpPr>
          <p:spPr>
            <a:xfrm rot="5400000" flipH="1">
              <a:off x="-6" y="14"/>
              <a:ext cx="428" cy="416"/>
            </a:xfrm>
            <a:prstGeom prst="rect">
              <a:avLst/>
            </a:prstGeom>
            <a:noFill/>
            <a:ln w="12700">
              <a:noFill/>
            </a:ln>
          </p:spPr>
          <p:txBody>
            <a:bodyPr wrap="none" lIns="0" tIns="0" rIns="57799" bIns="0" anchor="t" anchorCtr="0">
              <a:spAutoFit/>
            </a:bodyPr>
            <a:p>
              <a:pPr marL="57150"/>
              <a:r>
                <a:rPr lang="en-US" altLang="zh-CN" sz="4000" dirty="0">
                  <a:solidFill>
                    <a:schemeClr val="tx1"/>
                  </a:solidFill>
                  <a:latin typeface="Arial" panose="020B0604020202020204" pitchFamily="34" charset="0"/>
                  <a:sym typeface="Arial" panose="020B0604020202020204" pitchFamily="34" charset="0"/>
                </a:rPr>
                <a:t>⎩</a:t>
              </a:r>
              <a:endParaRPr lang="en-US" altLang="zh-CN" sz="4000" dirty="0">
                <a:solidFill>
                  <a:schemeClr val="tx1"/>
                </a:solidFill>
                <a:latin typeface="Arial" panose="020B0604020202020204" pitchFamily="34" charset="0"/>
                <a:sym typeface="Arial" panose="020B0604020202020204" pitchFamily="34" charset="0"/>
              </a:endParaRPr>
            </a:p>
          </p:txBody>
        </p:sp>
      </p:grpSp>
      <p:sp>
        <p:nvSpPr>
          <p:cNvPr id="25624" name="Rectangle 24"/>
          <p:cNvSpPr/>
          <p:nvPr/>
        </p:nvSpPr>
        <p:spPr>
          <a:xfrm>
            <a:off x="2670175" y="3441700"/>
            <a:ext cx="2984500" cy="990600"/>
          </a:xfrm>
          <a:prstGeom prst="rect">
            <a:avLst/>
          </a:prstGeom>
          <a:noFill/>
          <a:ln w="12700">
            <a:noFill/>
          </a:ln>
        </p:spPr>
        <p:txBody>
          <a:bodyPr lIns="0" tIns="0" rIns="57799" bIns="0" anchor="t" anchorCtr="0"/>
          <a:p>
            <a:pPr marL="57150" algn="ctr"/>
            <a:r>
              <a:rPr lang="en-US" altLang="zh-CN" sz="3000" dirty="0">
                <a:solidFill>
                  <a:schemeClr val="tx1"/>
                </a:solidFill>
                <a:latin typeface="Gill Sans" charset="0"/>
              </a:rPr>
              <a:t>Slowdown Estimation</a:t>
            </a:r>
            <a:endParaRPr lang="en-US" altLang="zh-CN" sz="3000" dirty="0">
              <a:solidFill>
                <a:schemeClr val="tx1"/>
              </a:solidFill>
              <a:latin typeface="Gill Sans" charset="0"/>
              <a:ea typeface="Gill Sans" charset="0"/>
            </a:endParaRPr>
          </a:p>
        </p:txBody>
      </p:sp>
      <p:sp>
        <p:nvSpPr>
          <p:cNvPr id="26649" name="Rectangle 25"/>
          <p:cNvSpPr/>
          <p:nvPr/>
        </p:nvSpPr>
        <p:spPr>
          <a:xfrm>
            <a:off x="9547225" y="2597150"/>
            <a:ext cx="962025" cy="546100"/>
          </a:xfrm>
          <a:prstGeom prst="rect">
            <a:avLst/>
          </a:prstGeom>
          <a:noFill/>
          <a:ln w="12700">
            <a:noFill/>
          </a:ln>
        </p:spPr>
        <p:txBody>
          <a:bodyPr wrap="none" lIns="0" tIns="0" rIns="57799" bIns="0" anchor="t" anchorCtr="0">
            <a:spAutoFit/>
          </a:bodyPr>
          <a:p>
            <a:pPr marL="57150"/>
            <a:r>
              <a:rPr lang="en-US" altLang="zh-CN" sz="3000" dirty="0">
                <a:solidFill>
                  <a:schemeClr val="tx1"/>
                </a:solidFill>
                <a:latin typeface="Gill Sans" charset="0"/>
              </a:rPr>
              <a:t>Time</a:t>
            </a:r>
            <a:endParaRPr lang="en-US" altLang="zh-CN" sz="3000" dirty="0">
              <a:solidFill>
                <a:schemeClr val="tx1"/>
              </a:solidFill>
              <a:latin typeface="Gill Sans" charset="0"/>
              <a:ea typeface="Gill Sans" charset="0"/>
            </a:endParaRPr>
          </a:p>
        </p:txBody>
      </p:sp>
      <p:sp>
        <p:nvSpPr>
          <p:cNvPr id="26650" name="Line 26"/>
          <p:cNvSpPr/>
          <p:nvPr/>
        </p:nvSpPr>
        <p:spPr>
          <a:xfrm>
            <a:off x="3111500" y="2768600"/>
            <a:ext cx="2070100" cy="0"/>
          </a:xfrm>
          <a:prstGeom prst="line">
            <a:avLst/>
          </a:prstGeom>
          <a:ln w="25400" cap="flat" cmpd="sng">
            <a:solidFill>
              <a:schemeClr val="tx1"/>
            </a:solidFill>
            <a:prstDash val="solid"/>
            <a:miter/>
            <a:headEnd type="stealth" w="med" len="med"/>
            <a:tailEnd type="stealth" w="med" len="med"/>
          </a:ln>
        </p:spPr>
      </p:sp>
      <p:sp>
        <p:nvSpPr>
          <p:cNvPr id="26651" name="Rectangle 27"/>
          <p:cNvSpPr/>
          <p:nvPr/>
        </p:nvSpPr>
        <p:spPr>
          <a:xfrm>
            <a:off x="3332163" y="2279650"/>
            <a:ext cx="1639887" cy="546100"/>
          </a:xfrm>
          <a:prstGeom prst="rect">
            <a:avLst/>
          </a:prstGeom>
          <a:noFill/>
          <a:ln w="12700">
            <a:noFill/>
          </a:ln>
        </p:spPr>
        <p:txBody>
          <a:bodyPr wrap="none" lIns="0" tIns="0" rIns="57799" bIns="0" anchor="t" anchorCtr="0">
            <a:spAutoFit/>
          </a:bodyPr>
          <a:p>
            <a:pPr marL="57150"/>
            <a:r>
              <a:rPr lang="en-US" altLang="zh-CN" sz="3000" dirty="0">
                <a:solidFill>
                  <a:schemeClr val="tx1"/>
                </a:solidFill>
                <a:latin typeface="Gill Sans" charset="0"/>
              </a:rPr>
              <a:t>Interval 1</a:t>
            </a:r>
            <a:endParaRPr lang="en-US" altLang="zh-CN" sz="3000" dirty="0">
              <a:solidFill>
                <a:schemeClr val="tx1"/>
              </a:solidFill>
              <a:latin typeface="Gill Sans" charset="0"/>
              <a:ea typeface="Gill Sans" charset="0"/>
            </a:endParaRPr>
          </a:p>
        </p:txBody>
      </p:sp>
      <p:sp>
        <p:nvSpPr>
          <p:cNvPr id="26652" name="Line 28"/>
          <p:cNvSpPr/>
          <p:nvPr/>
        </p:nvSpPr>
        <p:spPr>
          <a:xfrm>
            <a:off x="5181600" y="2768600"/>
            <a:ext cx="2070100" cy="0"/>
          </a:xfrm>
          <a:prstGeom prst="line">
            <a:avLst/>
          </a:prstGeom>
          <a:ln w="25400" cap="flat" cmpd="sng">
            <a:solidFill>
              <a:schemeClr val="tx1"/>
            </a:solidFill>
            <a:prstDash val="solid"/>
            <a:miter/>
            <a:headEnd type="stealth" w="med" len="med"/>
            <a:tailEnd type="stealth" w="med" len="med"/>
          </a:ln>
        </p:spPr>
      </p:sp>
      <p:sp>
        <p:nvSpPr>
          <p:cNvPr id="26653" name="Rectangle 29"/>
          <p:cNvSpPr/>
          <p:nvPr/>
        </p:nvSpPr>
        <p:spPr>
          <a:xfrm>
            <a:off x="5407025" y="2279650"/>
            <a:ext cx="1639888" cy="546100"/>
          </a:xfrm>
          <a:prstGeom prst="rect">
            <a:avLst/>
          </a:prstGeom>
          <a:noFill/>
          <a:ln w="12700">
            <a:noFill/>
          </a:ln>
        </p:spPr>
        <p:txBody>
          <a:bodyPr wrap="none" lIns="0" tIns="0" rIns="57799" bIns="0" anchor="t" anchorCtr="0">
            <a:spAutoFit/>
          </a:bodyPr>
          <a:p>
            <a:pPr marL="57150"/>
            <a:r>
              <a:rPr lang="en-US" altLang="zh-CN" sz="3000" dirty="0">
                <a:solidFill>
                  <a:schemeClr val="tx1"/>
                </a:solidFill>
                <a:latin typeface="Gill Sans" charset="0"/>
              </a:rPr>
              <a:t>Interval 2</a:t>
            </a:r>
            <a:endParaRPr lang="en-US" altLang="zh-CN" sz="3000" dirty="0">
              <a:solidFill>
                <a:schemeClr val="tx1"/>
              </a:solidFill>
              <a:latin typeface="Gill Sans" charset="0"/>
              <a:ea typeface="Gill Sans" charset="0"/>
            </a:endParaRPr>
          </a:p>
        </p:txBody>
      </p:sp>
      <p:sp>
        <p:nvSpPr>
          <p:cNvPr id="26654" name="Line 30"/>
          <p:cNvSpPr/>
          <p:nvPr/>
        </p:nvSpPr>
        <p:spPr>
          <a:xfrm>
            <a:off x="7251700" y="2768600"/>
            <a:ext cx="2070100" cy="0"/>
          </a:xfrm>
          <a:prstGeom prst="line">
            <a:avLst/>
          </a:prstGeom>
          <a:ln w="25400" cap="flat" cmpd="sng">
            <a:solidFill>
              <a:schemeClr val="tx1"/>
            </a:solidFill>
            <a:prstDash val="solid"/>
            <a:miter/>
            <a:headEnd type="stealth" w="med" len="med"/>
            <a:tailEnd type="stealth" w="med" len="med"/>
          </a:ln>
        </p:spPr>
      </p:sp>
      <p:sp>
        <p:nvSpPr>
          <p:cNvPr id="26655" name="Rectangle 31"/>
          <p:cNvSpPr/>
          <p:nvPr/>
        </p:nvSpPr>
        <p:spPr>
          <a:xfrm>
            <a:off x="7477125" y="2279650"/>
            <a:ext cx="1639888" cy="546100"/>
          </a:xfrm>
          <a:prstGeom prst="rect">
            <a:avLst/>
          </a:prstGeom>
          <a:noFill/>
          <a:ln w="12700">
            <a:noFill/>
          </a:ln>
        </p:spPr>
        <p:txBody>
          <a:bodyPr wrap="none" lIns="0" tIns="0" rIns="57799" bIns="0" anchor="t" anchorCtr="0">
            <a:spAutoFit/>
          </a:bodyPr>
          <a:p>
            <a:pPr marL="57150"/>
            <a:r>
              <a:rPr lang="en-US" altLang="zh-CN" sz="3000" dirty="0">
                <a:solidFill>
                  <a:schemeClr val="tx1"/>
                </a:solidFill>
                <a:latin typeface="Gill Sans" charset="0"/>
              </a:rPr>
              <a:t>Interval 3</a:t>
            </a:r>
            <a:endParaRPr lang="en-US" altLang="zh-CN" sz="3000" dirty="0">
              <a:solidFill>
                <a:schemeClr val="tx1"/>
              </a:solidFill>
              <a:latin typeface="Gill Sans" charset="0"/>
              <a:ea typeface="Gill Sans" charset="0"/>
            </a:endParaRPr>
          </a:p>
        </p:txBody>
      </p:sp>
      <p:sp>
        <p:nvSpPr>
          <p:cNvPr id="26656" name="Line 32"/>
          <p:cNvSpPr/>
          <p:nvPr/>
        </p:nvSpPr>
        <p:spPr>
          <a:xfrm rot="10800000">
            <a:off x="3098800" y="3122613"/>
            <a:ext cx="7239000" cy="0"/>
          </a:xfrm>
          <a:prstGeom prst="line">
            <a:avLst/>
          </a:prstGeom>
          <a:ln w="38100" cap="flat" cmpd="sng">
            <a:solidFill>
              <a:schemeClr val="tx1"/>
            </a:solidFill>
            <a:prstDash val="solid"/>
            <a:miter/>
            <a:headEnd type="stealth" w="med" len="med"/>
            <a:tailEnd type="none" w="med" len="med"/>
          </a:ln>
        </p:spPr>
      </p:sp>
      <p:sp>
        <p:nvSpPr>
          <p:cNvPr id="25633" name="Rectangle 33"/>
          <p:cNvSpPr/>
          <p:nvPr/>
        </p:nvSpPr>
        <p:spPr>
          <a:xfrm>
            <a:off x="647700" y="5067300"/>
            <a:ext cx="3657600" cy="1765300"/>
          </a:xfrm>
          <a:prstGeom prst="rect">
            <a:avLst/>
          </a:prstGeom>
          <a:solidFill>
            <a:srgbClr val="F3EB00"/>
          </a:solidFill>
          <a:ln w="25400" cap="flat" cmpd="sng">
            <a:solidFill>
              <a:schemeClr val="tx1"/>
            </a:solidFill>
            <a:prstDash val="solid"/>
            <a:miter/>
            <a:headEnd type="none" w="med" len="med"/>
            <a:tailEnd type="none" w="med" len="med"/>
          </a:ln>
        </p:spPr>
        <p:txBody>
          <a:bodyPr lIns="0" tIns="0" rIns="57799" bIns="0" anchor="ctr" anchorCtr="0"/>
          <a:p>
            <a:pPr marL="57150" algn="ctr"/>
            <a:r>
              <a:rPr lang="en-US" altLang="zh-CN" sz="3300" dirty="0">
                <a:solidFill>
                  <a:srgbClr val="001F67"/>
                </a:solidFill>
                <a:latin typeface="Gill Sans" charset="0"/>
              </a:rPr>
              <a:t>Runtime Unfairness</a:t>
            </a:r>
            <a:endParaRPr lang="en-US" altLang="zh-CN" sz="3300" dirty="0">
              <a:solidFill>
                <a:srgbClr val="001F67"/>
              </a:solidFill>
              <a:latin typeface="Gill Sans" charset="0"/>
            </a:endParaRPr>
          </a:p>
          <a:p>
            <a:pPr marL="57150" algn="ctr"/>
            <a:r>
              <a:rPr lang="en-US" altLang="zh-CN" sz="3300" dirty="0">
                <a:solidFill>
                  <a:srgbClr val="001F67"/>
                </a:solidFill>
                <a:latin typeface="Gill Sans" charset="0"/>
              </a:rPr>
              <a:t>Evaluation</a:t>
            </a:r>
            <a:endParaRPr lang="en-US" altLang="zh-CN" sz="3300" dirty="0">
              <a:solidFill>
                <a:srgbClr val="001F67"/>
              </a:solidFill>
              <a:latin typeface="Gill Sans" charset="0"/>
              <a:ea typeface="Gill Sans" charset="0"/>
            </a:endParaRPr>
          </a:p>
        </p:txBody>
      </p:sp>
      <p:sp>
        <p:nvSpPr>
          <p:cNvPr id="25634" name="Rectangle 34"/>
          <p:cNvSpPr/>
          <p:nvPr/>
        </p:nvSpPr>
        <p:spPr>
          <a:xfrm>
            <a:off x="8775700" y="5067300"/>
            <a:ext cx="3657600" cy="1765300"/>
          </a:xfrm>
          <a:prstGeom prst="rect">
            <a:avLst/>
          </a:prstGeom>
          <a:solidFill>
            <a:srgbClr val="F3EB00"/>
          </a:solidFill>
          <a:ln w="25400" cap="flat" cmpd="sng">
            <a:solidFill>
              <a:schemeClr val="tx1"/>
            </a:solidFill>
            <a:prstDash val="solid"/>
            <a:miter/>
            <a:headEnd type="none" w="med" len="med"/>
            <a:tailEnd type="none" w="med" len="med"/>
          </a:ln>
        </p:spPr>
        <p:txBody>
          <a:bodyPr lIns="0" tIns="0" rIns="57799" bIns="0" anchor="ctr" anchorCtr="0"/>
          <a:p>
            <a:pPr marL="57150" algn="ctr"/>
            <a:r>
              <a:rPr lang="en-US" altLang="zh-CN" sz="3300" dirty="0">
                <a:solidFill>
                  <a:srgbClr val="D90B00"/>
                </a:solidFill>
                <a:latin typeface="Gill Sans" charset="0"/>
              </a:rPr>
              <a:t>Dynamic</a:t>
            </a:r>
            <a:endParaRPr lang="en-US" altLang="zh-CN" sz="3300" dirty="0">
              <a:solidFill>
                <a:srgbClr val="D90B00"/>
              </a:solidFill>
              <a:latin typeface="Gill Sans" charset="0"/>
            </a:endParaRPr>
          </a:p>
          <a:p>
            <a:pPr marL="57150" algn="ctr"/>
            <a:r>
              <a:rPr lang="en-US" altLang="zh-CN" sz="3300" dirty="0">
                <a:solidFill>
                  <a:srgbClr val="D90B00"/>
                </a:solidFill>
                <a:latin typeface="Gill Sans" charset="0"/>
              </a:rPr>
              <a:t>Request Throttling</a:t>
            </a:r>
            <a:endParaRPr lang="en-US" altLang="zh-CN" sz="3300" dirty="0">
              <a:solidFill>
                <a:srgbClr val="D90B00"/>
              </a:solidFill>
              <a:latin typeface="Gill Sans" charset="0"/>
              <a:ea typeface="Gill Sans" charset="0"/>
            </a:endParaRPr>
          </a:p>
        </p:txBody>
      </p:sp>
      <p:sp>
        <p:nvSpPr>
          <p:cNvPr id="26659" name="Rectangle 35"/>
          <p:cNvSpPr/>
          <p:nvPr/>
        </p:nvSpPr>
        <p:spPr>
          <a:xfrm>
            <a:off x="774700" y="406400"/>
            <a:ext cx="12407900" cy="1257300"/>
          </a:xfrm>
          <a:prstGeom prst="rect">
            <a:avLst/>
          </a:prstGeom>
          <a:noFill/>
          <a:ln w="12700">
            <a:noFill/>
          </a:ln>
        </p:spPr>
        <p:txBody>
          <a:bodyPr lIns="0" tIns="0" rIns="57799" bIns="0" anchor="b" anchorCtr="0"/>
          <a:p>
            <a:pPr marL="57150"/>
            <a:r>
              <a:rPr lang="en-US" altLang="zh-CN" sz="5000" dirty="0">
                <a:solidFill>
                  <a:srgbClr val="558E28"/>
                </a:solidFill>
                <a:latin typeface="Verdana" panose="020B0604030504040204" charset="0"/>
                <a:sym typeface="Verdana" panose="020B0604030504040204" charset="0"/>
              </a:rPr>
              <a:t>Fairness via Source Throttling (FST)</a:t>
            </a:r>
            <a:endParaRPr lang="en-US" altLang="zh-CN" sz="5000" dirty="0">
              <a:solidFill>
                <a:srgbClr val="558E28"/>
              </a:solidFill>
              <a:latin typeface="Verdana" panose="020B0604030504040204" charset="0"/>
              <a:ea typeface="Verdana" panose="020B0604030504040204" charset="0"/>
              <a:sym typeface="Verdana" panose="020B060403050404020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562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5633"/>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2560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608">
                                            <p:txEl>
                                              <p:charRg st="0" end="3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08">
                                            <p:txEl>
                                              <p:charRg st="33" end="8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608">
                                            <p:txEl>
                                              <p:charRg st="86" end="16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5612"/>
                                        </p:tgtEl>
                                        <p:attrNameLst>
                                          <p:attrName>style.visibility</p:attrName>
                                        </p:attrNameLst>
                                      </p:cBhvr>
                                      <p:to>
                                        <p:strVal val="visible"/>
                                      </p:to>
                                    </p:set>
                                    <p:animEffect transition="in" filter="wipe(left)">
                                      <p:cBhvr>
                                        <p:cTn id="31" dur="500"/>
                                        <p:tgtEl>
                                          <p:spTgt spid="25612"/>
                                        </p:tgtEl>
                                      </p:cBhvr>
                                    </p:animEffect>
                                  </p:childTnLst>
                                </p:cTn>
                              </p:par>
                              <p:par>
                                <p:cTn id="32" presetID="22" presetClass="entr" presetSubtype="8" fill="hold" nodeType="withEffect">
                                  <p:stCondLst>
                                    <p:cond delay="0"/>
                                  </p:stCondLst>
                                  <p:childTnLst>
                                    <p:set>
                                      <p:cBhvr>
                                        <p:cTn id="33" dur="1" fill="hold">
                                          <p:stCondLst>
                                            <p:cond delay="0"/>
                                          </p:stCondLst>
                                        </p:cTn>
                                        <p:tgtEl>
                                          <p:spTgt spid="25614"/>
                                        </p:tgtEl>
                                        <p:attrNameLst>
                                          <p:attrName>style.visibility</p:attrName>
                                        </p:attrNameLst>
                                      </p:cBhvr>
                                      <p:to>
                                        <p:strVal val="visible"/>
                                      </p:to>
                                    </p:set>
                                    <p:animEffect transition="in" filter="wipe(left)">
                                      <p:cBhvr>
                                        <p:cTn id="34" dur="500"/>
                                        <p:tgtEl>
                                          <p:spTgt spid="25614"/>
                                        </p:tgtEl>
                                      </p:cBhvr>
                                    </p:animEffect>
                                  </p:childTnLst>
                                </p:cTn>
                              </p:par>
                              <p:par>
                                <p:cTn id="35" presetID="22" presetClass="entr" presetSubtype="8" fill="hold" nodeType="withEffect">
                                  <p:stCondLst>
                                    <p:cond delay="0"/>
                                  </p:stCondLst>
                                  <p:childTnLst>
                                    <p:set>
                                      <p:cBhvr>
                                        <p:cTn id="36" dur="1" fill="hold">
                                          <p:stCondLst>
                                            <p:cond delay="0"/>
                                          </p:stCondLst>
                                        </p:cTn>
                                        <p:tgtEl>
                                          <p:spTgt spid="25616"/>
                                        </p:tgtEl>
                                        <p:attrNameLst>
                                          <p:attrName>style.visibility</p:attrName>
                                        </p:attrNameLst>
                                      </p:cBhvr>
                                      <p:to>
                                        <p:strVal val="visible"/>
                                      </p:to>
                                    </p:set>
                                    <p:animEffect transition="in" filter="wipe(left)">
                                      <p:cBhvr>
                                        <p:cTn id="37" dur="500"/>
                                        <p:tgtEl>
                                          <p:spTgt spid="25616"/>
                                        </p:tgtEl>
                                      </p:cBhvr>
                                    </p:animEffec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25613"/>
                                        </p:tgtEl>
                                        <p:attrNameLst>
                                          <p:attrName>style.visibility</p:attrName>
                                        </p:attrNameLst>
                                      </p:cBhvr>
                                      <p:to>
                                        <p:strVal val="visible"/>
                                      </p:to>
                                    </p:se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25615"/>
                                        </p:tgtEl>
                                        <p:attrNameLst>
                                          <p:attrName>style.visibility</p:attrName>
                                        </p:attrNameLst>
                                      </p:cBhvr>
                                      <p:to>
                                        <p:strVal val="visible"/>
                                      </p:to>
                                    </p:se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25617"/>
                                        </p:tgtEl>
                                        <p:attrNameLst>
                                          <p:attrName>style.visibility</p:attrName>
                                        </p:attrNameLst>
                                      </p:cBhvr>
                                      <p:to>
                                        <p:strVal val="visible"/>
                                      </p:to>
                                    </p:set>
                                  </p:childTnLst>
                                </p:cTn>
                              </p:par>
                            </p:childTnLst>
                          </p:cTn>
                        </p:par>
                        <p:par>
                          <p:cTn id="47" fill="hold">
                            <p:stCondLst>
                              <p:cond delay="500"/>
                            </p:stCondLst>
                            <p:childTnLst>
                              <p:par>
                                <p:cTn id="48" presetID="1" presetClass="exit" presetSubtype="0" fill="hold" grpId="1" nodeType="afterEffect">
                                  <p:stCondLst>
                                    <p:cond delay="0"/>
                                  </p:stCondLst>
                                  <p:childTnLst>
                                    <p:set>
                                      <p:cBhvr>
                                        <p:cTn id="49" dur="1" fill="hold">
                                          <p:stCondLst>
                                            <p:cond delay="499"/>
                                          </p:stCondLst>
                                        </p:cTn>
                                        <p:tgtEl>
                                          <p:spTgt spid="25633"/>
                                        </p:tgtEl>
                                        <p:attrNameLst>
                                          <p:attrName>style.visibility</p:attrName>
                                        </p:attrNameLst>
                                      </p:cBhvr>
                                      <p:to>
                                        <p:strVal val="hidden"/>
                                      </p:to>
                                    </p:set>
                                  </p:childTnLst>
                                </p:cTn>
                              </p:par>
                            </p:childTnLst>
                          </p:cTn>
                        </p:par>
                        <p:par>
                          <p:cTn id="50" fill="hold">
                            <p:stCondLst>
                              <p:cond delay="1000"/>
                            </p:stCondLst>
                            <p:childTnLst>
                              <p:par>
                                <p:cTn id="51" presetID="1" presetClass="entr" presetSubtype="0" fill="hold" grpId="0" nodeType="afterEffect">
                                  <p:stCondLst>
                                    <p:cond delay="0"/>
                                  </p:stCondLst>
                                  <p:childTnLst>
                                    <p:set>
                                      <p:cBhvr>
                                        <p:cTn id="52" dur="1" fill="hold">
                                          <p:stCondLst>
                                            <p:cond delay="0"/>
                                          </p:stCondLst>
                                        </p:cTn>
                                        <p:tgtEl>
                                          <p:spTgt spid="256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560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609">
                                            <p:txEl>
                                              <p:charRg st="0" end="34"/>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5609">
                                            <p:txEl>
                                              <p:charRg st="34" end="3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5609">
                                            <p:txEl>
                                              <p:charRg st="36" end="69"/>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5609">
                                            <p:txEl>
                                              <p:charRg st="69" end="96"/>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5609">
                                            <p:txEl>
                                              <p:charRg st="96" end="9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8" grpId="0" animBg="1" advAuto="1000" build="p"/>
      <p:bldP spid="25609" grpId="0" animBg="1" build="p"/>
      <p:bldP spid="25613" grpId="0"/>
      <p:bldP spid="25615" grpId="0"/>
      <p:bldP spid="25617" grpId="0"/>
      <p:bldP spid="25624" grpId="0"/>
      <p:bldP spid="25633" grpId="0" animBg="1"/>
      <p:bldP spid="25633" grpId="1" animBg="1"/>
      <p:bldP spid="2563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Slide Number Placeholder 3"/>
          <p:cNvSpPr>
            <a:spLocks noGrp="1"/>
          </p:cNvSpPr>
          <p:nvPr>
            <p:ph type="sldNum" sz="quarter" idx="10"/>
          </p:nvPr>
        </p:nvSpPr>
        <p:spPr/>
        <p:txBody>
          <a:bodyPr vert="horz" wrap="non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sym typeface="Gill Sans" charset="0"/>
              </a:defRPr>
            </a:lvl1pPr>
            <a:lvl2pPr marL="457200" lvl="1"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2pPr>
            <a:lvl3pPr marL="914400" lvl="2"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3pPr>
            <a:lvl4pPr marL="1371600" lvl="3"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4pPr>
            <a:lvl5pPr marL="1828800" lvl="4"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5pPr>
          </a:lstStyle>
          <a:p>
            <a:pPr lvl="0" algn="ctr">
              <a:buSzTx/>
            </a:pPr>
            <a:fld id="{9A0DB2DC-4C9A-4742-B13C-FB6460FD3503}" type="slidenum">
              <a:rPr lang="en-US" altLang="zh-CN" sz="1600" dirty="0">
                <a:solidFill>
                  <a:schemeClr val="tx1"/>
                </a:solidFill>
                <a:latin typeface="Verdana" panose="020B0604030504040204" charset="0"/>
                <a:sym typeface="Verdana" panose="020B0604030504040204" charset="0"/>
              </a:rPr>
            </a:fld>
            <a:endParaRPr lang="en-US" altLang="zh-CN" sz="1600" dirty="0">
              <a:solidFill>
                <a:schemeClr val="tx1"/>
              </a:solidFill>
              <a:latin typeface="Verdana" panose="020B0604030504040204" charset="0"/>
              <a:ea typeface="Verdana" panose="020B0604030504040204" charset="0"/>
              <a:sym typeface="Verdana" panose="020B0604030504040204" charset="0"/>
            </a:endParaRPr>
          </a:p>
        </p:txBody>
      </p:sp>
      <p:grpSp>
        <p:nvGrpSpPr>
          <p:cNvPr id="30722" name="Group 1"/>
          <p:cNvGrpSpPr/>
          <p:nvPr/>
        </p:nvGrpSpPr>
        <p:grpSpPr>
          <a:xfrm>
            <a:off x="862013" y="1739900"/>
            <a:ext cx="11318875" cy="155575"/>
            <a:chOff x="0" y="0"/>
            <a:chExt cx="7129" cy="98"/>
          </a:xfrm>
        </p:grpSpPr>
        <p:sp>
          <p:nvSpPr>
            <p:cNvPr id="30723" name="Rectangle 2"/>
            <p:cNvSpPr/>
            <p:nvPr/>
          </p:nvSpPr>
          <p:spPr>
            <a:xfrm>
              <a:off x="0" y="0"/>
              <a:ext cx="4170" cy="98"/>
            </a:xfrm>
            <a:prstGeom prst="rect">
              <a:avLst/>
            </a:prstGeom>
            <a:solidFill>
              <a:srgbClr val="CC5500"/>
            </a:solidFill>
            <a:ln w="9525">
              <a:noFill/>
            </a:ln>
          </p:spPr>
          <p:txBody>
            <a:bodyPr lIns="0" tIns="0" rIns="0" bIns="0" anchor="t" anchorCtr="0"/>
            <a:p>
              <a:pPr algn="ctr"/>
              <a:endParaRPr lang="en-US" dirty="0">
                <a:latin typeface="Gill Sans" charset="0"/>
              </a:endParaRPr>
            </a:p>
          </p:txBody>
        </p:sp>
        <p:sp>
          <p:nvSpPr>
            <p:cNvPr id="30724" name="Line 3"/>
            <p:cNvSpPr/>
            <p:nvPr/>
          </p:nvSpPr>
          <p:spPr>
            <a:xfrm>
              <a:off x="0" y="0"/>
              <a:ext cx="7129" cy="0"/>
            </a:xfrm>
            <a:prstGeom prst="line">
              <a:avLst/>
            </a:prstGeom>
            <a:ln w="9525" cap="flat" cmpd="sng">
              <a:solidFill>
                <a:srgbClr val="CC5500"/>
              </a:solidFill>
              <a:prstDash val="solid"/>
              <a:round/>
              <a:headEnd type="none" w="med" len="med"/>
              <a:tailEnd type="none" w="med" len="med"/>
            </a:ln>
          </p:spPr>
        </p:sp>
      </p:grpSp>
      <p:sp>
        <p:nvSpPr>
          <p:cNvPr id="30725" name="Line 4"/>
          <p:cNvSpPr/>
          <p:nvPr/>
        </p:nvSpPr>
        <p:spPr>
          <a:xfrm rot="-10800000" flipH="1">
            <a:off x="863600" y="9105900"/>
            <a:ext cx="11264900" cy="1588"/>
          </a:xfrm>
          <a:prstGeom prst="line">
            <a:avLst/>
          </a:prstGeom>
          <a:ln w="3175" cap="flat" cmpd="sng">
            <a:solidFill>
              <a:srgbClr val="CC5500"/>
            </a:solidFill>
            <a:prstDash val="solid"/>
            <a:round/>
            <a:headEnd type="none" w="med" len="med"/>
            <a:tailEnd type="none" w="med" len="med"/>
          </a:ln>
        </p:spPr>
      </p:sp>
      <p:sp>
        <p:nvSpPr>
          <p:cNvPr id="30726" name="Rectangle 5"/>
          <p:cNvSpPr/>
          <p:nvPr/>
        </p:nvSpPr>
        <p:spPr>
          <a:xfrm>
            <a:off x="10083800" y="9207500"/>
            <a:ext cx="2387600" cy="546100"/>
          </a:xfrm>
          <a:prstGeom prst="rect">
            <a:avLst/>
          </a:prstGeom>
          <a:solidFill>
            <a:srgbClr val="FFFFFF"/>
          </a:solidFill>
          <a:ln w="25400">
            <a:noFill/>
          </a:ln>
        </p:spPr>
        <p:txBody>
          <a:bodyPr lIns="0" tIns="0" rIns="0" bIns="0" anchor="t" anchorCtr="0"/>
          <a:p>
            <a:pPr algn="ctr"/>
            <a:endParaRPr lang="en-US" dirty="0">
              <a:latin typeface="Gill Sans" charset="0"/>
            </a:endParaRPr>
          </a:p>
        </p:txBody>
      </p:sp>
      <p:grpSp>
        <p:nvGrpSpPr>
          <p:cNvPr id="3" name="Group 6"/>
          <p:cNvGrpSpPr/>
          <p:nvPr/>
        </p:nvGrpSpPr>
        <p:grpSpPr>
          <a:xfrm>
            <a:off x="901700" y="5054600"/>
            <a:ext cx="10491788" cy="1339850"/>
            <a:chOff x="0" y="0"/>
            <a:chExt cx="6609" cy="844"/>
          </a:xfrm>
        </p:grpSpPr>
        <p:sp>
          <p:nvSpPr>
            <p:cNvPr id="30728" name="Rectangle 7"/>
            <p:cNvSpPr/>
            <p:nvPr/>
          </p:nvSpPr>
          <p:spPr>
            <a:xfrm>
              <a:off x="0" y="116"/>
              <a:ext cx="6609" cy="728"/>
            </a:xfrm>
            <a:prstGeom prst="rect">
              <a:avLst/>
            </a:prstGeom>
            <a:noFill/>
            <a:ln w="12700">
              <a:noFill/>
            </a:ln>
          </p:spPr>
          <p:txBody>
            <a:bodyPr wrap="none" lIns="0" tIns="0" rIns="57799" bIns="0" anchor="t" anchorCtr="0">
              <a:spAutoFit/>
            </a:bodyPr>
            <a:p>
              <a:pPr marL="725805" indent="-351155">
                <a:spcBef>
                  <a:spcPts val="500"/>
                </a:spcBef>
                <a:buClr>
                  <a:srgbClr val="BD4800"/>
                </a:buClr>
                <a:buSzPct val="125000"/>
                <a:buFont typeface="Verdana" panose="020B0604030504040204" charset="0"/>
                <a:buChar char="•"/>
              </a:pPr>
              <a:r>
                <a:rPr lang="en-US" altLang="zh-CN" sz="3200" dirty="0">
                  <a:solidFill>
                    <a:schemeClr val="tx1"/>
                  </a:solidFill>
                  <a:latin typeface="Verdana" panose="020B0604030504040204" charset="0"/>
                  <a:sym typeface="Verdana" panose="020B0604030504040204" charset="0"/>
                </a:rPr>
                <a:t>How can            be estimated in shared mode?</a:t>
              </a:r>
              <a:endParaRPr lang="en-US" altLang="zh-CN" sz="3200" dirty="0">
                <a:solidFill>
                  <a:schemeClr val="tx1"/>
                </a:solidFill>
                <a:latin typeface="Verdana" panose="020B0604030504040204" charset="0"/>
                <a:sym typeface="Verdana" panose="020B0604030504040204" charset="0"/>
              </a:endParaRPr>
            </a:p>
            <a:p>
              <a:pPr marL="725805" indent="-351155">
                <a:spcBef>
                  <a:spcPts val="500"/>
                </a:spcBef>
              </a:pPr>
              <a:endParaRPr lang="en-US" altLang="zh-CN" sz="3200" dirty="0">
                <a:solidFill>
                  <a:schemeClr val="tx1"/>
                </a:solidFill>
                <a:latin typeface="Verdana" panose="020B0604030504040204" charset="0"/>
                <a:ea typeface="Verdana" panose="020B0604030504040204" charset="0"/>
                <a:sym typeface="Verdana" panose="020B0604030504040204" charset="0"/>
              </a:endParaRPr>
            </a:p>
          </p:txBody>
        </p:sp>
        <p:sp>
          <p:nvSpPr>
            <p:cNvPr id="30729" name="Rectangle 8"/>
            <p:cNvSpPr/>
            <p:nvPr/>
          </p:nvSpPr>
          <p:spPr>
            <a:xfrm>
              <a:off x="1624" y="120"/>
              <a:ext cx="318" cy="376"/>
            </a:xfrm>
            <a:prstGeom prst="rect">
              <a:avLst/>
            </a:prstGeom>
            <a:noFill/>
            <a:ln w="12700">
              <a:noFill/>
            </a:ln>
          </p:spPr>
          <p:txBody>
            <a:bodyPr wrap="none" lIns="0" tIns="0" rIns="57799" bIns="0" anchor="t" anchorCtr="0">
              <a:spAutoFit/>
            </a:bodyPr>
            <a:p>
              <a:pPr marL="57150"/>
              <a:r>
                <a:rPr lang="en-US" altLang="zh-CN" sz="3200" dirty="0">
                  <a:solidFill>
                    <a:schemeClr val="tx1"/>
                  </a:solidFill>
                  <a:latin typeface="Verdana" panose="020B0604030504040204" charset="0"/>
                  <a:sym typeface="Verdana" panose="020B0604030504040204" charset="0"/>
                </a:rPr>
                <a:t>T</a:t>
              </a:r>
              <a:r>
                <a:rPr lang="en-US" altLang="zh-CN" sz="2400" dirty="0">
                  <a:solidFill>
                    <a:schemeClr val="tx1"/>
                  </a:solidFill>
                  <a:latin typeface="Verdana Italic" charset="0"/>
                  <a:sym typeface="Verdana Italic" charset="0"/>
                </a:rPr>
                <a:t>i</a:t>
              </a:r>
              <a:endParaRPr lang="en-US" altLang="zh-CN" sz="2400" dirty="0">
                <a:solidFill>
                  <a:schemeClr val="tx1"/>
                </a:solidFill>
                <a:latin typeface="Verdana Italic" charset="0"/>
                <a:ea typeface="Verdana Italic" charset="0"/>
                <a:sym typeface="Verdana Italic" charset="0"/>
              </a:endParaRPr>
            </a:p>
          </p:txBody>
        </p:sp>
        <p:sp>
          <p:nvSpPr>
            <p:cNvPr id="30730" name="Rectangle 9"/>
            <p:cNvSpPr/>
            <p:nvPr/>
          </p:nvSpPr>
          <p:spPr>
            <a:xfrm>
              <a:off x="1800" y="0"/>
              <a:ext cx="645" cy="296"/>
            </a:xfrm>
            <a:prstGeom prst="rect">
              <a:avLst/>
            </a:prstGeom>
            <a:noFill/>
            <a:ln w="12700">
              <a:noFill/>
            </a:ln>
          </p:spPr>
          <p:txBody>
            <a:bodyPr wrap="none" lIns="0" tIns="0" rIns="57799" bIns="0" anchor="t" anchorCtr="0">
              <a:spAutoFit/>
            </a:bodyPr>
            <a:p>
              <a:pPr marL="57150"/>
              <a:r>
                <a:rPr lang="en-US" altLang="zh-CN" sz="2400" dirty="0">
                  <a:solidFill>
                    <a:schemeClr val="tx1"/>
                  </a:solidFill>
                  <a:latin typeface="Verdana" panose="020B0604030504040204" charset="0"/>
                  <a:sym typeface="Verdana" panose="020B0604030504040204" charset="0"/>
                </a:rPr>
                <a:t>Alone</a:t>
              </a:r>
              <a:endParaRPr lang="en-US" altLang="zh-CN" sz="2400" dirty="0">
                <a:solidFill>
                  <a:schemeClr val="tx1"/>
                </a:solidFill>
                <a:latin typeface="Verdana" panose="020B0604030504040204" charset="0"/>
                <a:ea typeface="Verdana" panose="020B0604030504040204" charset="0"/>
                <a:sym typeface="Verdana" panose="020B0604030504040204" charset="0"/>
              </a:endParaRPr>
            </a:p>
          </p:txBody>
        </p:sp>
      </p:grpSp>
      <p:sp>
        <p:nvSpPr>
          <p:cNvPr id="30731" name="Text Box 10"/>
          <p:cNvSpPr txBox="1"/>
          <p:nvPr/>
        </p:nvSpPr>
        <p:spPr>
          <a:xfrm>
            <a:off x="11531600" y="9309100"/>
            <a:ext cx="371475" cy="342900"/>
          </a:xfrm>
          <a:prstGeom prst="rect">
            <a:avLst/>
          </a:prstGeom>
          <a:noFill/>
          <a:ln w="12700">
            <a:noFill/>
          </a:ln>
        </p:spPr>
        <p:txBody>
          <a:bodyPr wrap="none" anchor="t" anchorCtr="0"/>
          <a:p>
            <a:pPr algn="ctr"/>
            <a:fld id="{9A0DB2DC-4C9A-4742-B13C-FB6460FD3503}" type="slidenum">
              <a:rPr lang="en-US" altLang="zh-CN" sz="1600" dirty="0">
                <a:solidFill>
                  <a:schemeClr val="tx1"/>
                </a:solidFill>
                <a:latin typeface="Verdana" panose="020B0604030504040204" charset="0"/>
                <a:sym typeface="Verdana" panose="020B0604030504040204" charset="0"/>
              </a:rPr>
            </a:fld>
            <a:endParaRPr lang="en-US" altLang="zh-CN" sz="1600" dirty="0">
              <a:solidFill>
                <a:schemeClr val="tx1"/>
              </a:solidFill>
              <a:latin typeface="Verdana" panose="020B0604030504040204" charset="0"/>
              <a:ea typeface="Verdana" panose="020B0604030504040204" charset="0"/>
              <a:sym typeface="Verdana" panose="020B0604030504040204" charset="0"/>
            </a:endParaRPr>
          </a:p>
        </p:txBody>
      </p:sp>
      <p:grpSp>
        <p:nvGrpSpPr>
          <p:cNvPr id="30732" name="Group 11"/>
          <p:cNvGrpSpPr/>
          <p:nvPr/>
        </p:nvGrpSpPr>
        <p:grpSpPr>
          <a:xfrm>
            <a:off x="1193800" y="3568700"/>
            <a:ext cx="8445500" cy="1600200"/>
            <a:chOff x="0" y="0"/>
            <a:chExt cx="5320" cy="1008"/>
          </a:xfrm>
        </p:grpSpPr>
        <p:sp>
          <p:nvSpPr>
            <p:cNvPr id="30733" name="Rectangle 12"/>
            <p:cNvSpPr/>
            <p:nvPr/>
          </p:nvSpPr>
          <p:spPr>
            <a:xfrm>
              <a:off x="4213" y="0"/>
              <a:ext cx="792" cy="296"/>
            </a:xfrm>
            <a:prstGeom prst="rect">
              <a:avLst/>
            </a:prstGeom>
            <a:noFill/>
            <a:ln w="12700">
              <a:noFill/>
            </a:ln>
          </p:spPr>
          <p:txBody>
            <a:bodyPr wrap="none" lIns="0" tIns="0" rIns="57799" bIns="0" anchor="t" anchorCtr="0">
              <a:spAutoFit/>
            </a:bodyPr>
            <a:p>
              <a:pPr marL="57150"/>
              <a:r>
                <a:rPr lang="en-US" altLang="zh-CN" sz="2400" dirty="0">
                  <a:solidFill>
                    <a:schemeClr val="tx1"/>
                  </a:solidFill>
                  <a:latin typeface="Verdana" panose="020B0604030504040204" charset="0"/>
                  <a:sym typeface="Verdana" panose="020B0604030504040204" charset="0"/>
                </a:rPr>
                <a:t>Shared</a:t>
              </a:r>
              <a:endParaRPr lang="en-US" altLang="zh-CN" sz="2400" dirty="0">
                <a:solidFill>
                  <a:schemeClr val="tx1"/>
                </a:solidFill>
                <a:latin typeface="Verdana" panose="020B0604030504040204" charset="0"/>
                <a:ea typeface="Verdana" panose="020B0604030504040204" charset="0"/>
                <a:sym typeface="Verdana" panose="020B0604030504040204" charset="0"/>
              </a:endParaRPr>
            </a:p>
          </p:txBody>
        </p:sp>
        <p:sp>
          <p:nvSpPr>
            <p:cNvPr id="30734" name="Line 13"/>
            <p:cNvSpPr/>
            <p:nvPr/>
          </p:nvSpPr>
          <p:spPr>
            <a:xfrm>
              <a:off x="3952" y="512"/>
              <a:ext cx="1368" cy="0"/>
            </a:xfrm>
            <a:prstGeom prst="line">
              <a:avLst/>
            </a:prstGeom>
            <a:ln w="25400" cap="flat" cmpd="sng">
              <a:solidFill>
                <a:schemeClr val="tx1"/>
              </a:solidFill>
              <a:prstDash val="solid"/>
              <a:miter/>
              <a:headEnd type="none" w="med" len="med"/>
              <a:tailEnd type="none" w="med" len="med"/>
            </a:ln>
          </p:spPr>
        </p:sp>
        <p:sp>
          <p:nvSpPr>
            <p:cNvPr id="30735" name="Rectangle 14"/>
            <p:cNvSpPr/>
            <p:nvPr/>
          </p:nvSpPr>
          <p:spPr>
            <a:xfrm>
              <a:off x="4054" y="120"/>
              <a:ext cx="318" cy="376"/>
            </a:xfrm>
            <a:prstGeom prst="rect">
              <a:avLst/>
            </a:prstGeom>
            <a:noFill/>
            <a:ln w="12700">
              <a:noFill/>
            </a:ln>
          </p:spPr>
          <p:txBody>
            <a:bodyPr wrap="none" lIns="0" tIns="0" rIns="57799" bIns="0" anchor="t" anchorCtr="0">
              <a:spAutoFit/>
            </a:bodyPr>
            <a:p>
              <a:pPr marL="57150"/>
              <a:r>
                <a:rPr lang="en-US" altLang="zh-CN" sz="3200" dirty="0">
                  <a:solidFill>
                    <a:schemeClr val="tx1"/>
                  </a:solidFill>
                  <a:latin typeface="Verdana" panose="020B0604030504040204" charset="0"/>
                  <a:sym typeface="Verdana" panose="020B0604030504040204" charset="0"/>
                </a:rPr>
                <a:t>T</a:t>
              </a:r>
              <a:r>
                <a:rPr lang="en-US" altLang="zh-CN" sz="2400" dirty="0">
                  <a:solidFill>
                    <a:schemeClr val="tx1"/>
                  </a:solidFill>
                  <a:latin typeface="Verdana Italic" charset="0"/>
                  <a:sym typeface="Verdana Italic" charset="0"/>
                </a:rPr>
                <a:t>i</a:t>
              </a:r>
              <a:endParaRPr lang="en-US" altLang="zh-CN" sz="2400" dirty="0">
                <a:solidFill>
                  <a:schemeClr val="tx1"/>
                </a:solidFill>
                <a:latin typeface="Verdana Italic" charset="0"/>
                <a:ea typeface="Verdana Italic" charset="0"/>
                <a:sym typeface="Verdana Italic" charset="0"/>
              </a:endParaRPr>
            </a:p>
          </p:txBody>
        </p:sp>
        <p:sp>
          <p:nvSpPr>
            <p:cNvPr id="30736" name="Rectangle 15"/>
            <p:cNvSpPr/>
            <p:nvPr/>
          </p:nvSpPr>
          <p:spPr>
            <a:xfrm>
              <a:off x="0" y="312"/>
              <a:ext cx="3990" cy="376"/>
            </a:xfrm>
            <a:prstGeom prst="rect">
              <a:avLst/>
            </a:prstGeom>
            <a:noFill/>
            <a:ln w="12700">
              <a:noFill/>
            </a:ln>
          </p:spPr>
          <p:txBody>
            <a:bodyPr wrap="none" lIns="0" tIns="0" rIns="57799" bIns="0" anchor="t" anchorCtr="0">
              <a:spAutoFit/>
            </a:bodyPr>
            <a:p>
              <a:pPr marL="408305" indent="-351155">
                <a:spcBef>
                  <a:spcPts val="4000"/>
                </a:spcBef>
                <a:buClr>
                  <a:srgbClr val="B14E00"/>
                </a:buClr>
                <a:buSzPct val="125000"/>
                <a:buFont typeface="Verdana" panose="020B0604030504040204" charset="0"/>
                <a:buChar char="•"/>
              </a:pPr>
              <a:r>
                <a:rPr lang="en-US" altLang="zh-CN" sz="3200" dirty="0">
                  <a:solidFill>
                    <a:schemeClr val="tx1"/>
                  </a:solidFill>
                  <a:latin typeface="Verdana" panose="020B0604030504040204" charset="0"/>
                  <a:sym typeface="Verdana" panose="020B0604030504040204" charset="0"/>
                </a:rPr>
                <a:t>Slowdown of application </a:t>
              </a:r>
              <a:r>
                <a:rPr lang="en-US" altLang="zh-CN" sz="3200" dirty="0">
                  <a:solidFill>
                    <a:schemeClr val="tx1"/>
                  </a:solidFill>
                  <a:latin typeface="Verdana Italic" charset="0"/>
                  <a:sym typeface="Verdana Italic" charset="0"/>
                </a:rPr>
                <a:t>i</a:t>
              </a:r>
              <a:r>
                <a:rPr lang="en-US" altLang="zh-CN" sz="3200" dirty="0">
                  <a:solidFill>
                    <a:schemeClr val="tx1"/>
                  </a:solidFill>
                  <a:latin typeface="Verdana" panose="020B0604030504040204" charset="0"/>
                  <a:sym typeface="Verdana" panose="020B0604030504040204" charset="0"/>
                </a:rPr>
                <a:t> = </a:t>
              </a:r>
              <a:endParaRPr lang="en-US" altLang="zh-CN" sz="3200" dirty="0">
                <a:solidFill>
                  <a:schemeClr val="tx1"/>
                </a:solidFill>
                <a:latin typeface="Verdana" panose="020B0604030504040204" charset="0"/>
                <a:ea typeface="Verdana" panose="020B0604030504040204" charset="0"/>
                <a:sym typeface="Verdana" panose="020B0604030504040204" charset="0"/>
              </a:endParaRPr>
            </a:p>
          </p:txBody>
        </p:sp>
        <p:sp>
          <p:nvSpPr>
            <p:cNvPr id="30737" name="Rectangle 16"/>
            <p:cNvSpPr/>
            <p:nvPr/>
          </p:nvSpPr>
          <p:spPr>
            <a:xfrm>
              <a:off x="4072" y="632"/>
              <a:ext cx="318" cy="376"/>
            </a:xfrm>
            <a:prstGeom prst="rect">
              <a:avLst/>
            </a:prstGeom>
            <a:noFill/>
            <a:ln w="12700">
              <a:noFill/>
            </a:ln>
          </p:spPr>
          <p:txBody>
            <a:bodyPr wrap="none" lIns="0" tIns="0" rIns="57799" bIns="0" anchor="t" anchorCtr="0">
              <a:spAutoFit/>
            </a:bodyPr>
            <a:p>
              <a:pPr marL="57150"/>
              <a:r>
                <a:rPr lang="en-US" altLang="zh-CN" sz="3200" dirty="0">
                  <a:solidFill>
                    <a:schemeClr val="tx1"/>
                  </a:solidFill>
                  <a:latin typeface="Verdana" panose="020B0604030504040204" charset="0"/>
                  <a:sym typeface="Verdana" panose="020B0604030504040204" charset="0"/>
                </a:rPr>
                <a:t>T</a:t>
              </a:r>
              <a:r>
                <a:rPr lang="en-US" altLang="zh-CN" sz="2400" dirty="0">
                  <a:solidFill>
                    <a:schemeClr val="tx1"/>
                  </a:solidFill>
                  <a:latin typeface="Verdana Italic" charset="0"/>
                  <a:sym typeface="Verdana Italic" charset="0"/>
                </a:rPr>
                <a:t>i</a:t>
              </a:r>
              <a:endParaRPr lang="en-US" altLang="zh-CN" sz="2400" dirty="0">
                <a:solidFill>
                  <a:schemeClr val="tx1"/>
                </a:solidFill>
                <a:latin typeface="Verdana Italic" charset="0"/>
                <a:ea typeface="Verdana Italic" charset="0"/>
                <a:sym typeface="Verdana Italic" charset="0"/>
              </a:endParaRPr>
            </a:p>
          </p:txBody>
        </p:sp>
        <p:sp>
          <p:nvSpPr>
            <p:cNvPr id="30738" name="Rectangle 17"/>
            <p:cNvSpPr/>
            <p:nvPr/>
          </p:nvSpPr>
          <p:spPr>
            <a:xfrm>
              <a:off x="4240" y="512"/>
              <a:ext cx="644" cy="296"/>
            </a:xfrm>
            <a:prstGeom prst="rect">
              <a:avLst/>
            </a:prstGeom>
            <a:noFill/>
            <a:ln w="12700">
              <a:noFill/>
            </a:ln>
          </p:spPr>
          <p:txBody>
            <a:bodyPr wrap="none" lIns="0" tIns="0" rIns="57799" bIns="0" anchor="t" anchorCtr="0">
              <a:spAutoFit/>
            </a:bodyPr>
            <a:p>
              <a:pPr marL="57150"/>
              <a:r>
                <a:rPr lang="en-US" altLang="zh-CN" sz="2400" dirty="0">
                  <a:solidFill>
                    <a:schemeClr val="tx1"/>
                  </a:solidFill>
                  <a:latin typeface="Verdana" panose="020B0604030504040204" charset="0"/>
                  <a:sym typeface="Verdana" panose="020B0604030504040204" charset="0"/>
                </a:rPr>
                <a:t>Alone</a:t>
              </a:r>
              <a:endParaRPr lang="en-US" altLang="zh-CN" sz="2400" dirty="0">
                <a:solidFill>
                  <a:schemeClr val="tx1"/>
                </a:solidFill>
                <a:latin typeface="Verdana" panose="020B0604030504040204" charset="0"/>
                <a:ea typeface="Verdana" panose="020B0604030504040204" charset="0"/>
                <a:sym typeface="Verdana" panose="020B0604030504040204" charset="0"/>
              </a:endParaRPr>
            </a:p>
          </p:txBody>
        </p:sp>
      </p:grpSp>
      <p:grpSp>
        <p:nvGrpSpPr>
          <p:cNvPr id="30739" name="Group 18"/>
          <p:cNvGrpSpPr/>
          <p:nvPr/>
        </p:nvGrpSpPr>
        <p:grpSpPr>
          <a:xfrm>
            <a:off x="1193800" y="2178050"/>
            <a:ext cx="10833100" cy="1162050"/>
            <a:chOff x="0" y="0"/>
            <a:chExt cx="6824" cy="732"/>
          </a:xfrm>
        </p:grpSpPr>
        <p:sp>
          <p:nvSpPr>
            <p:cNvPr id="30740" name="Line 19"/>
            <p:cNvSpPr/>
            <p:nvPr/>
          </p:nvSpPr>
          <p:spPr>
            <a:xfrm rot="-10800000" flipH="1">
              <a:off x="2016" y="387"/>
              <a:ext cx="4808" cy="0"/>
            </a:xfrm>
            <a:prstGeom prst="line">
              <a:avLst/>
            </a:prstGeom>
            <a:ln w="25400" cap="flat" cmpd="sng">
              <a:solidFill>
                <a:schemeClr val="tx1"/>
              </a:solidFill>
              <a:prstDash val="solid"/>
              <a:miter/>
              <a:headEnd type="none" w="med" len="med"/>
              <a:tailEnd type="none" w="med" len="med"/>
            </a:ln>
          </p:spPr>
        </p:sp>
        <p:sp>
          <p:nvSpPr>
            <p:cNvPr id="30741" name="Rectangle 20"/>
            <p:cNvSpPr/>
            <p:nvPr/>
          </p:nvSpPr>
          <p:spPr>
            <a:xfrm>
              <a:off x="1925" y="0"/>
              <a:ext cx="4880" cy="352"/>
            </a:xfrm>
            <a:prstGeom prst="rect">
              <a:avLst/>
            </a:prstGeom>
            <a:noFill/>
            <a:ln w="12700">
              <a:noFill/>
            </a:ln>
          </p:spPr>
          <p:txBody>
            <a:bodyPr wrap="none" lIns="0" tIns="0" rIns="57799" bIns="0" anchor="t" anchorCtr="0">
              <a:spAutoFit/>
            </a:bodyPr>
            <a:p>
              <a:pPr marL="57150"/>
              <a:r>
                <a:rPr lang="en-US" altLang="zh-CN" sz="3000" dirty="0">
                  <a:solidFill>
                    <a:schemeClr val="tx1"/>
                  </a:solidFill>
                  <a:latin typeface="Verdana" panose="020B0604030504040204" charset="0"/>
                  <a:sym typeface="Verdana" panose="020B0604030504040204" charset="0"/>
                </a:rPr>
                <a:t>Max{Slowdown </a:t>
              </a:r>
              <a:r>
                <a:rPr lang="en-US" altLang="zh-CN" sz="2400" dirty="0">
                  <a:solidFill>
                    <a:schemeClr val="tx1"/>
                  </a:solidFill>
                  <a:latin typeface="Verdana Italic" charset="0"/>
                  <a:sym typeface="Verdana Italic" charset="0"/>
                </a:rPr>
                <a:t>i</a:t>
              </a:r>
              <a:r>
                <a:rPr lang="en-US" altLang="zh-CN" sz="3000" dirty="0">
                  <a:solidFill>
                    <a:schemeClr val="tx1"/>
                  </a:solidFill>
                  <a:latin typeface="Verdana" panose="020B0604030504040204" charset="0"/>
                  <a:sym typeface="Verdana" panose="020B0604030504040204" charset="0"/>
                </a:rPr>
                <a:t>} over all applications </a:t>
              </a:r>
              <a:r>
                <a:rPr lang="en-US" altLang="zh-CN" sz="2400" dirty="0">
                  <a:solidFill>
                    <a:schemeClr val="tx1"/>
                  </a:solidFill>
                  <a:latin typeface="Verdana Italic" charset="0"/>
                  <a:sym typeface="Verdana Italic" charset="0"/>
                </a:rPr>
                <a:t>i</a:t>
              </a:r>
              <a:endParaRPr lang="en-US" altLang="zh-CN" sz="2400" dirty="0">
                <a:solidFill>
                  <a:schemeClr val="tx1"/>
                </a:solidFill>
                <a:latin typeface="Verdana Italic" charset="0"/>
                <a:ea typeface="Verdana Italic" charset="0"/>
                <a:sym typeface="Verdana Italic" charset="0"/>
              </a:endParaRPr>
            </a:p>
          </p:txBody>
        </p:sp>
        <p:sp>
          <p:nvSpPr>
            <p:cNvPr id="30742" name="Rectangle 21"/>
            <p:cNvSpPr/>
            <p:nvPr/>
          </p:nvSpPr>
          <p:spPr>
            <a:xfrm>
              <a:off x="1947" y="380"/>
              <a:ext cx="4812" cy="352"/>
            </a:xfrm>
            <a:prstGeom prst="rect">
              <a:avLst/>
            </a:prstGeom>
            <a:noFill/>
            <a:ln w="12700">
              <a:noFill/>
            </a:ln>
          </p:spPr>
          <p:txBody>
            <a:bodyPr wrap="none" lIns="0" tIns="0" rIns="57799" bIns="0" anchor="t" anchorCtr="0">
              <a:spAutoFit/>
            </a:bodyPr>
            <a:p>
              <a:pPr marL="57150"/>
              <a:r>
                <a:rPr lang="en-US" altLang="zh-CN" sz="3000" dirty="0">
                  <a:solidFill>
                    <a:schemeClr val="tx1"/>
                  </a:solidFill>
                  <a:latin typeface="Verdana" panose="020B0604030504040204" charset="0"/>
                  <a:sym typeface="Verdana" panose="020B0604030504040204" charset="0"/>
                </a:rPr>
                <a:t>Min{Slowdown </a:t>
              </a:r>
              <a:r>
                <a:rPr lang="en-US" altLang="zh-CN" sz="2400" dirty="0">
                  <a:solidFill>
                    <a:schemeClr val="tx1"/>
                  </a:solidFill>
                  <a:latin typeface="Verdana Italic" charset="0"/>
                  <a:sym typeface="Verdana Italic" charset="0"/>
                </a:rPr>
                <a:t>i</a:t>
              </a:r>
              <a:r>
                <a:rPr lang="en-US" altLang="zh-CN" sz="3000" dirty="0">
                  <a:solidFill>
                    <a:schemeClr val="tx1"/>
                  </a:solidFill>
                  <a:latin typeface="Verdana" panose="020B0604030504040204" charset="0"/>
                  <a:sym typeface="Verdana" panose="020B0604030504040204" charset="0"/>
                </a:rPr>
                <a:t>} over all applications </a:t>
              </a:r>
              <a:r>
                <a:rPr lang="en-US" altLang="zh-CN" sz="2400" dirty="0">
                  <a:solidFill>
                    <a:schemeClr val="tx1"/>
                  </a:solidFill>
                  <a:latin typeface="Verdana Italic" charset="0"/>
                  <a:sym typeface="Verdana Italic" charset="0"/>
                </a:rPr>
                <a:t>i</a:t>
              </a:r>
              <a:endParaRPr lang="en-US" altLang="zh-CN" sz="2400" dirty="0">
                <a:solidFill>
                  <a:schemeClr val="tx1"/>
                </a:solidFill>
                <a:latin typeface="Verdana Italic" charset="0"/>
                <a:ea typeface="Verdana Italic" charset="0"/>
                <a:sym typeface="Verdana Italic" charset="0"/>
              </a:endParaRPr>
            </a:p>
          </p:txBody>
        </p:sp>
        <p:sp>
          <p:nvSpPr>
            <p:cNvPr id="30743" name="Rectangle 22"/>
            <p:cNvSpPr/>
            <p:nvPr/>
          </p:nvSpPr>
          <p:spPr>
            <a:xfrm>
              <a:off x="0" y="172"/>
              <a:ext cx="1983" cy="376"/>
            </a:xfrm>
            <a:prstGeom prst="rect">
              <a:avLst/>
            </a:prstGeom>
            <a:noFill/>
            <a:ln w="12700">
              <a:noFill/>
            </a:ln>
          </p:spPr>
          <p:txBody>
            <a:bodyPr wrap="none" lIns="0" tIns="0" rIns="57799" bIns="0" anchor="t" anchorCtr="0">
              <a:spAutoFit/>
            </a:bodyPr>
            <a:p>
              <a:pPr marL="408305" indent="-351155">
                <a:spcBef>
                  <a:spcPts val="4000"/>
                </a:spcBef>
                <a:buClr>
                  <a:srgbClr val="B14E00"/>
                </a:buClr>
                <a:buSzPct val="125000"/>
                <a:buFont typeface="Verdana" panose="020B0604030504040204" charset="0"/>
                <a:buChar char="•"/>
              </a:pPr>
              <a:r>
                <a:rPr lang="en-US" altLang="zh-CN" sz="3200" dirty="0">
                  <a:solidFill>
                    <a:schemeClr val="tx1"/>
                  </a:solidFill>
                  <a:latin typeface="Verdana" panose="020B0604030504040204" charset="0"/>
                  <a:sym typeface="Verdana" panose="020B0604030504040204" charset="0"/>
                </a:rPr>
                <a:t>Unfairness =</a:t>
              </a:r>
              <a:endParaRPr lang="en-US" altLang="zh-CN" sz="3200" dirty="0">
                <a:solidFill>
                  <a:schemeClr val="tx1"/>
                </a:solidFill>
                <a:latin typeface="Verdana" panose="020B0604030504040204" charset="0"/>
                <a:ea typeface="Verdana" panose="020B0604030504040204" charset="0"/>
                <a:sym typeface="Verdana" panose="020B0604030504040204" charset="0"/>
              </a:endParaRPr>
            </a:p>
          </p:txBody>
        </p:sp>
      </p:grpSp>
      <p:grpSp>
        <p:nvGrpSpPr>
          <p:cNvPr id="6" name="Group 23"/>
          <p:cNvGrpSpPr/>
          <p:nvPr/>
        </p:nvGrpSpPr>
        <p:grpSpPr>
          <a:xfrm>
            <a:off x="901700" y="6197600"/>
            <a:ext cx="12725400" cy="1295400"/>
            <a:chOff x="0" y="0"/>
            <a:chExt cx="8016" cy="816"/>
          </a:xfrm>
        </p:grpSpPr>
        <p:sp>
          <p:nvSpPr>
            <p:cNvPr id="30745" name="Rectangle 24"/>
            <p:cNvSpPr/>
            <p:nvPr/>
          </p:nvSpPr>
          <p:spPr>
            <a:xfrm>
              <a:off x="464" y="128"/>
              <a:ext cx="318" cy="376"/>
            </a:xfrm>
            <a:prstGeom prst="rect">
              <a:avLst/>
            </a:prstGeom>
            <a:noFill/>
            <a:ln w="12700">
              <a:noFill/>
            </a:ln>
          </p:spPr>
          <p:txBody>
            <a:bodyPr wrap="none" lIns="0" tIns="0" rIns="57799" bIns="0" anchor="t" anchorCtr="0">
              <a:spAutoFit/>
            </a:bodyPr>
            <a:p>
              <a:pPr marL="57150"/>
              <a:r>
                <a:rPr lang="en-US" altLang="zh-CN" sz="3200" dirty="0">
                  <a:solidFill>
                    <a:schemeClr val="tx1"/>
                  </a:solidFill>
                  <a:latin typeface="Verdana" panose="020B0604030504040204" charset="0"/>
                  <a:sym typeface="Verdana" panose="020B0604030504040204" charset="0"/>
                </a:rPr>
                <a:t>T</a:t>
              </a:r>
              <a:r>
                <a:rPr lang="en-US" altLang="zh-CN" sz="2400" dirty="0">
                  <a:solidFill>
                    <a:schemeClr val="tx1"/>
                  </a:solidFill>
                  <a:latin typeface="Verdana Italic" charset="0"/>
                  <a:sym typeface="Verdana Italic" charset="0"/>
                </a:rPr>
                <a:t>i</a:t>
              </a:r>
              <a:endParaRPr lang="en-US" altLang="zh-CN" sz="2400" dirty="0">
                <a:solidFill>
                  <a:schemeClr val="tx1"/>
                </a:solidFill>
                <a:latin typeface="Verdana Italic" charset="0"/>
                <a:ea typeface="Verdana Italic" charset="0"/>
                <a:sym typeface="Verdana Italic" charset="0"/>
              </a:endParaRPr>
            </a:p>
          </p:txBody>
        </p:sp>
        <p:sp>
          <p:nvSpPr>
            <p:cNvPr id="30746" name="Rectangle 25"/>
            <p:cNvSpPr/>
            <p:nvPr/>
          </p:nvSpPr>
          <p:spPr>
            <a:xfrm>
              <a:off x="615" y="0"/>
              <a:ext cx="758" cy="296"/>
            </a:xfrm>
            <a:prstGeom prst="rect">
              <a:avLst/>
            </a:prstGeom>
            <a:noFill/>
            <a:ln w="12700">
              <a:noFill/>
            </a:ln>
          </p:spPr>
          <p:txBody>
            <a:bodyPr wrap="none" lIns="0" tIns="0" rIns="57799" bIns="0" anchor="t" anchorCtr="0">
              <a:spAutoFit/>
            </a:bodyPr>
            <a:p>
              <a:pPr marL="57150"/>
              <a:r>
                <a:rPr lang="en-US" altLang="zh-CN" sz="2400" dirty="0">
                  <a:solidFill>
                    <a:schemeClr val="tx1"/>
                  </a:solidFill>
                  <a:latin typeface="Verdana" panose="020B0604030504040204" charset="0"/>
                  <a:sym typeface="Verdana" panose="020B0604030504040204" charset="0"/>
                </a:rPr>
                <a:t>Excess</a:t>
              </a:r>
              <a:endParaRPr lang="en-US" altLang="zh-CN" sz="2400" dirty="0">
                <a:solidFill>
                  <a:schemeClr val="tx1"/>
                </a:solidFill>
                <a:latin typeface="Verdana" panose="020B0604030504040204" charset="0"/>
                <a:ea typeface="Verdana" panose="020B0604030504040204" charset="0"/>
                <a:sym typeface="Verdana" panose="020B0604030504040204" charset="0"/>
              </a:endParaRPr>
            </a:p>
          </p:txBody>
        </p:sp>
        <p:sp>
          <p:nvSpPr>
            <p:cNvPr id="30747" name="Rectangle 26"/>
            <p:cNvSpPr/>
            <p:nvPr/>
          </p:nvSpPr>
          <p:spPr>
            <a:xfrm>
              <a:off x="0" y="128"/>
              <a:ext cx="8016" cy="688"/>
            </a:xfrm>
            <a:prstGeom prst="rect">
              <a:avLst/>
            </a:prstGeom>
            <a:noFill/>
            <a:ln w="12700">
              <a:noFill/>
            </a:ln>
          </p:spPr>
          <p:txBody>
            <a:bodyPr lIns="0" tIns="0" rIns="57799" bIns="0" anchor="t" anchorCtr="0"/>
            <a:p>
              <a:pPr marL="725805" indent="-351155">
                <a:spcBef>
                  <a:spcPts val="500"/>
                </a:spcBef>
                <a:buClr>
                  <a:srgbClr val="BD4800"/>
                </a:buClr>
                <a:buSzPct val="125000"/>
                <a:buFont typeface="Verdana" panose="020B0604030504040204" charset="0"/>
                <a:buChar char="•"/>
              </a:pPr>
              <a:r>
                <a:rPr lang="en-US" altLang="zh-CN" sz="3200" dirty="0">
                  <a:solidFill>
                    <a:schemeClr val="tx1"/>
                  </a:solidFill>
                  <a:latin typeface="Verdana" panose="020B0604030504040204" charset="0"/>
                  <a:sym typeface="Verdana" panose="020B0604030504040204" charset="0"/>
                </a:rPr>
                <a:t>          is the number of </a:t>
              </a:r>
              <a:r>
                <a:rPr lang="en-US" altLang="zh-CN" sz="3200" dirty="0">
                  <a:solidFill>
                    <a:srgbClr val="D90B00"/>
                  </a:solidFill>
                  <a:latin typeface="Verdana" panose="020B0604030504040204" charset="0"/>
                  <a:sym typeface="Verdana" panose="020B0604030504040204" charset="0"/>
                </a:rPr>
                <a:t>extra cycles</a:t>
              </a:r>
              <a:r>
                <a:rPr lang="en-US" altLang="zh-CN" sz="3200" dirty="0">
                  <a:solidFill>
                    <a:schemeClr val="tx1"/>
                  </a:solidFill>
                  <a:latin typeface="Verdana" panose="020B0604030504040204" charset="0"/>
                  <a:sym typeface="Verdana" panose="020B0604030504040204" charset="0"/>
                </a:rPr>
                <a:t> it takes </a:t>
              </a:r>
              <a:br>
                <a:rPr lang="en-US" altLang="zh-CN" sz="3200" dirty="0">
                  <a:solidFill>
                    <a:schemeClr val="tx1"/>
                  </a:solidFill>
                  <a:latin typeface="Verdana" panose="020B0604030504040204" charset="0"/>
                  <a:sym typeface="Verdana" panose="020B0604030504040204" charset="0"/>
                </a:rPr>
              </a:br>
              <a:r>
                <a:rPr lang="en-US" altLang="zh-CN" sz="3200" dirty="0">
                  <a:solidFill>
                    <a:schemeClr val="tx1"/>
                  </a:solidFill>
                  <a:latin typeface="Verdana" panose="020B0604030504040204" charset="0"/>
                  <a:sym typeface="Verdana" panose="020B0604030504040204" charset="0"/>
                </a:rPr>
                <a:t>application </a:t>
              </a:r>
              <a:r>
                <a:rPr lang="en-US" altLang="zh-CN" sz="3200" dirty="0">
                  <a:solidFill>
                    <a:schemeClr val="tx1"/>
                  </a:solidFill>
                  <a:latin typeface="Verdana Italic" charset="0"/>
                  <a:sym typeface="Verdana Italic" charset="0"/>
                </a:rPr>
                <a:t>i </a:t>
              </a:r>
              <a:r>
                <a:rPr lang="en-US" altLang="zh-CN" sz="3200" dirty="0">
                  <a:solidFill>
                    <a:schemeClr val="tx1"/>
                  </a:solidFill>
                  <a:latin typeface="Verdana" panose="020B0604030504040204" charset="0"/>
                  <a:sym typeface="Verdana" panose="020B0604030504040204" charset="0"/>
                </a:rPr>
                <a:t>to execute </a:t>
              </a:r>
              <a:r>
                <a:rPr lang="en-US" altLang="zh-CN" sz="3200" dirty="0">
                  <a:solidFill>
                    <a:srgbClr val="D90B00"/>
                  </a:solidFill>
                  <a:latin typeface="Verdana" panose="020B0604030504040204" charset="0"/>
                  <a:sym typeface="Verdana" panose="020B0604030504040204" charset="0"/>
                </a:rPr>
                <a:t>due to interference</a:t>
              </a:r>
              <a:endParaRPr lang="en-US" altLang="zh-CN" sz="3200" dirty="0">
                <a:solidFill>
                  <a:srgbClr val="D90B00"/>
                </a:solidFill>
                <a:latin typeface="Verdana" panose="020B0604030504040204" charset="0"/>
                <a:ea typeface="Verdana" panose="020B0604030504040204" charset="0"/>
                <a:sym typeface="Verdana" panose="020B0604030504040204" charset="0"/>
              </a:endParaRPr>
            </a:p>
          </p:txBody>
        </p:sp>
      </p:grpSp>
      <p:grpSp>
        <p:nvGrpSpPr>
          <p:cNvPr id="7" name="Group 27"/>
          <p:cNvGrpSpPr/>
          <p:nvPr/>
        </p:nvGrpSpPr>
        <p:grpSpPr>
          <a:xfrm>
            <a:off x="900113" y="7747000"/>
            <a:ext cx="5724525" cy="812800"/>
            <a:chOff x="0" y="0"/>
            <a:chExt cx="3605" cy="512"/>
          </a:xfrm>
        </p:grpSpPr>
        <p:grpSp>
          <p:nvGrpSpPr>
            <p:cNvPr id="30749" name="Group 28"/>
            <p:cNvGrpSpPr/>
            <p:nvPr/>
          </p:nvGrpSpPr>
          <p:grpSpPr>
            <a:xfrm>
              <a:off x="480" y="0"/>
              <a:ext cx="3125" cy="512"/>
              <a:chOff x="0" y="0"/>
              <a:chExt cx="3125" cy="512"/>
            </a:xfrm>
          </p:grpSpPr>
          <p:grpSp>
            <p:nvGrpSpPr>
              <p:cNvPr id="30750" name="Group 29"/>
              <p:cNvGrpSpPr/>
              <p:nvPr/>
            </p:nvGrpSpPr>
            <p:grpSpPr>
              <a:xfrm>
                <a:off x="1112" y="8"/>
                <a:ext cx="951" cy="504"/>
                <a:chOff x="0" y="0"/>
                <a:chExt cx="951" cy="504"/>
              </a:xfrm>
            </p:grpSpPr>
            <p:sp>
              <p:nvSpPr>
                <p:cNvPr id="30751" name="Rectangle 30"/>
                <p:cNvSpPr/>
                <p:nvPr/>
              </p:nvSpPr>
              <p:spPr>
                <a:xfrm>
                  <a:off x="0" y="128"/>
                  <a:ext cx="318" cy="376"/>
                </a:xfrm>
                <a:prstGeom prst="rect">
                  <a:avLst/>
                </a:prstGeom>
                <a:noFill/>
                <a:ln w="12700">
                  <a:noFill/>
                </a:ln>
              </p:spPr>
              <p:txBody>
                <a:bodyPr wrap="none" lIns="0" tIns="0" rIns="57799" bIns="0" anchor="t" anchorCtr="0">
                  <a:spAutoFit/>
                </a:bodyPr>
                <a:p>
                  <a:pPr marL="57150"/>
                  <a:r>
                    <a:rPr lang="en-US" altLang="zh-CN" sz="3200" dirty="0">
                      <a:solidFill>
                        <a:schemeClr val="tx1"/>
                      </a:solidFill>
                      <a:latin typeface="Verdana" panose="020B0604030504040204" charset="0"/>
                      <a:sym typeface="Verdana" panose="020B0604030504040204" charset="0"/>
                    </a:rPr>
                    <a:t>T</a:t>
                  </a:r>
                  <a:r>
                    <a:rPr lang="en-US" altLang="zh-CN" sz="2400" dirty="0">
                      <a:solidFill>
                        <a:schemeClr val="tx1"/>
                      </a:solidFill>
                      <a:latin typeface="Verdana Italic" charset="0"/>
                      <a:sym typeface="Verdana Italic" charset="0"/>
                    </a:rPr>
                    <a:t>i</a:t>
                  </a:r>
                  <a:endParaRPr lang="en-US" altLang="zh-CN" sz="2400" dirty="0">
                    <a:solidFill>
                      <a:schemeClr val="tx1"/>
                    </a:solidFill>
                    <a:latin typeface="Verdana Italic" charset="0"/>
                    <a:ea typeface="Verdana Italic" charset="0"/>
                    <a:sym typeface="Verdana Italic" charset="0"/>
                  </a:endParaRPr>
                </a:p>
              </p:txBody>
            </p:sp>
            <p:sp>
              <p:nvSpPr>
                <p:cNvPr id="30752" name="Rectangle 31"/>
                <p:cNvSpPr/>
                <p:nvPr/>
              </p:nvSpPr>
              <p:spPr>
                <a:xfrm>
                  <a:off x="158" y="0"/>
                  <a:ext cx="793" cy="296"/>
                </a:xfrm>
                <a:prstGeom prst="rect">
                  <a:avLst/>
                </a:prstGeom>
                <a:noFill/>
                <a:ln w="12700">
                  <a:noFill/>
                </a:ln>
              </p:spPr>
              <p:txBody>
                <a:bodyPr wrap="none" lIns="0" tIns="0" rIns="57799" bIns="0" anchor="t" anchorCtr="0">
                  <a:spAutoFit/>
                </a:bodyPr>
                <a:p>
                  <a:pPr marL="57150"/>
                  <a:r>
                    <a:rPr lang="en-US" altLang="zh-CN" sz="2400" dirty="0">
                      <a:solidFill>
                        <a:schemeClr val="tx1"/>
                      </a:solidFill>
                      <a:latin typeface="Verdana" panose="020B0604030504040204" charset="0"/>
                      <a:sym typeface="Verdana" panose="020B0604030504040204" charset="0"/>
                    </a:rPr>
                    <a:t>Shared</a:t>
                  </a:r>
                  <a:endParaRPr lang="en-US" altLang="zh-CN" sz="2400" dirty="0">
                    <a:solidFill>
                      <a:schemeClr val="tx1"/>
                    </a:solidFill>
                    <a:latin typeface="Verdana" panose="020B0604030504040204" charset="0"/>
                    <a:ea typeface="Verdana" panose="020B0604030504040204" charset="0"/>
                    <a:sym typeface="Verdana" panose="020B0604030504040204" charset="0"/>
                  </a:endParaRPr>
                </a:p>
              </p:txBody>
            </p:sp>
          </p:grpSp>
          <p:sp>
            <p:nvSpPr>
              <p:cNvPr id="30753" name="Rectangle 32"/>
              <p:cNvSpPr/>
              <p:nvPr/>
            </p:nvSpPr>
            <p:spPr>
              <a:xfrm>
                <a:off x="837" y="184"/>
                <a:ext cx="221" cy="280"/>
              </a:xfrm>
              <a:prstGeom prst="rect">
                <a:avLst/>
              </a:prstGeom>
              <a:noFill/>
              <a:ln w="12700">
                <a:noFill/>
              </a:ln>
            </p:spPr>
            <p:txBody>
              <a:bodyPr wrap="none" lIns="0" tIns="0" rIns="57799" bIns="0" anchor="t" anchorCtr="0">
                <a:spAutoFit/>
              </a:bodyPr>
              <a:p>
                <a:pPr marL="57150"/>
                <a:r>
                  <a:rPr lang="en-US" altLang="zh-CN" sz="2400" dirty="0">
                    <a:solidFill>
                      <a:schemeClr val="tx1"/>
                    </a:solidFill>
                    <a:latin typeface="Arial" panose="020B0604020202020204" pitchFamily="34" charset="0"/>
                    <a:sym typeface="Arial" panose="020B0604020202020204" pitchFamily="34" charset="0"/>
                  </a:rPr>
                  <a:t>=</a:t>
                </a:r>
                <a:endParaRPr lang="en-US" altLang="zh-CN" sz="2400" dirty="0">
                  <a:solidFill>
                    <a:schemeClr val="tx1"/>
                  </a:solidFill>
                  <a:latin typeface="Arial" panose="020B0604020202020204" pitchFamily="34" charset="0"/>
                  <a:ea typeface="Arial" panose="020B0604020202020204" pitchFamily="34" charset="0"/>
                  <a:sym typeface="Arial" panose="020B0604020202020204" pitchFamily="34" charset="0"/>
                </a:endParaRPr>
              </a:p>
            </p:txBody>
          </p:sp>
          <p:grpSp>
            <p:nvGrpSpPr>
              <p:cNvPr id="30754" name="Group 33"/>
              <p:cNvGrpSpPr/>
              <p:nvPr/>
            </p:nvGrpSpPr>
            <p:grpSpPr>
              <a:xfrm>
                <a:off x="0" y="16"/>
                <a:ext cx="813" cy="496"/>
                <a:chOff x="0" y="0"/>
                <a:chExt cx="813" cy="496"/>
              </a:xfrm>
            </p:grpSpPr>
            <p:sp>
              <p:nvSpPr>
                <p:cNvPr id="30755" name="Rectangle 34"/>
                <p:cNvSpPr/>
                <p:nvPr/>
              </p:nvSpPr>
              <p:spPr>
                <a:xfrm>
                  <a:off x="0" y="120"/>
                  <a:ext cx="318" cy="376"/>
                </a:xfrm>
                <a:prstGeom prst="rect">
                  <a:avLst/>
                </a:prstGeom>
                <a:noFill/>
                <a:ln w="12700">
                  <a:noFill/>
                </a:ln>
              </p:spPr>
              <p:txBody>
                <a:bodyPr wrap="none" lIns="0" tIns="0" rIns="57799" bIns="0" anchor="t" anchorCtr="0">
                  <a:spAutoFit/>
                </a:bodyPr>
                <a:p>
                  <a:pPr marL="57150"/>
                  <a:r>
                    <a:rPr lang="en-US" altLang="zh-CN" sz="3200" dirty="0">
                      <a:solidFill>
                        <a:schemeClr val="tx1"/>
                      </a:solidFill>
                      <a:latin typeface="Verdana" panose="020B0604030504040204" charset="0"/>
                      <a:sym typeface="Verdana" panose="020B0604030504040204" charset="0"/>
                    </a:rPr>
                    <a:t>T</a:t>
                  </a:r>
                  <a:r>
                    <a:rPr lang="en-US" altLang="zh-CN" sz="2400" dirty="0">
                      <a:solidFill>
                        <a:schemeClr val="tx1"/>
                      </a:solidFill>
                      <a:latin typeface="Verdana Italic" charset="0"/>
                      <a:sym typeface="Verdana Italic" charset="0"/>
                    </a:rPr>
                    <a:t>i</a:t>
                  </a:r>
                  <a:endParaRPr lang="en-US" altLang="zh-CN" sz="2400" dirty="0">
                    <a:solidFill>
                      <a:schemeClr val="tx1"/>
                    </a:solidFill>
                    <a:latin typeface="Verdana Italic" charset="0"/>
                    <a:ea typeface="Verdana Italic" charset="0"/>
                    <a:sym typeface="Verdana Italic" charset="0"/>
                  </a:endParaRPr>
                </a:p>
              </p:txBody>
            </p:sp>
            <p:sp>
              <p:nvSpPr>
                <p:cNvPr id="30756" name="Rectangle 35"/>
                <p:cNvSpPr/>
                <p:nvPr/>
              </p:nvSpPr>
              <p:spPr>
                <a:xfrm>
                  <a:off x="168" y="0"/>
                  <a:ext cx="645" cy="296"/>
                </a:xfrm>
                <a:prstGeom prst="rect">
                  <a:avLst/>
                </a:prstGeom>
                <a:noFill/>
                <a:ln w="12700">
                  <a:noFill/>
                </a:ln>
              </p:spPr>
              <p:txBody>
                <a:bodyPr wrap="none" lIns="0" tIns="0" rIns="57799" bIns="0" anchor="t" anchorCtr="0">
                  <a:spAutoFit/>
                </a:bodyPr>
                <a:p>
                  <a:pPr marL="57150"/>
                  <a:r>
                    <a:rPr lang="en-US" altLang="zh-CN" sz="2400" dirty="0">
                      <a:solidFill>
                        <a:schemeClr val="tx1"/>
                      </a:solidFill>
                      <a:latin typeface="Verdana" panose="020B0604030504040204" charset="0"/>
                      <a:sym typeface="Verdana" panose="020B0604030504040204" charset="0"/>
                    </a:rPr>
                    <a:t>Alone</a:t>
                  </a:r>
                  <a:endParaRPr lang="en-US" altLang="zh-CN" sz="2400" dirty="0">
                    <a:solidFill>
                      <a:schemeClr val="tx1"/>
                    </a:solidFill>
                    <a:latin typeface="Verdana" panose="020B0604030504040204" charset="0"/>
                    <a:ea typeface="Verdana" panose="020B0604030504040204" charset="0"/>
                    <a:sym typeface="Verdana" panose="020B0604030504040204" charset="0"/>
                  </a:endParaRPr>
                </a:p>
              </p:txBody>
            </p:sp>
          </p:grpSp>
          <p:sp>
            <p:nvSpPr>
              <p:cNvPr id="30757" name="Rectangle 36"/>
              <p:cNvSpPr/>
              <p:nvPr/>
            </p:nvSpPr>
            <p:spPr>
              <a:xfrm>
                <a:off x="1990" y="168"/>
                <a:ext cx="173" cy="280"/>
              </a:xfrm>
              <a:prstGeom prst="rect">
                <a:avLst/>
              </a:prstGeom>
              <a:noFill/>
              <a:ln w="12700">
                <a:noFill/>
              </a:ln>
            </p:spPr>
            <p:txBody>
              <a:bodyPr wrap="none" lIns="0" tIns="0" rIns="57799" bIns="0" anchor="t" anchorCtr="0">
                <a:spAutoFit/>
              </a:bodyPr>
              <a:p>
                <a:pPr marL="57150"/>
                <a:r>
                  <a:rPr lang="en-US" altLang="zh-CN" sz="2400" dirty="0">
                    <a:solidFill>
                      <a:schemeClr val="tx1"/>
                    </a:solidFill>
                    <a:latin typeface="Arial" panose="020B0604020202020204" pitchFamily="34" charset="0"/>
                    <a:sym typeface="Arial" panose="020B0604020202020204" pitchFamily="34" charset="0"/>
                  </a:rPr>
                  <a:t>-</a:t>
                </a:r>
                <a:endParaRPr lang="en-US" altLang="zh-CN" sz="2400" dirty="0">
                  <a:solidFill>
                    <a:schemeClr val="tx1"/>
                  </a:solidFill>
                  <a:latin typeface="Arial" panose="020B0604020202020204" pitchFamily="34" charset="0"/>
                  <a:ea typeface="Arial" panose="020B0604020202020204" pitchFamily="34" charset="0"/>
                  <a:sym typeface="Arial" panose="020B0604020202020204" pitchFamily="34" charset="0"/>
                </a:endParaRPr>
              </a:p>
            </p:txBody>
          </p:sp>
          <p:grpSp>
            <p:nvGrpSpPr>
              <p:cNvPr id="30758" name="Group 37"/>
              <p:cNvGrpSpPr/>
              <p:nvPr/>
            </p:nvGrpSpPr>
            <p:grpSpPr>
              <a:xfrm>
                <a:off x="2224" y="0"/>
                <a:ext cx="901" cy="512"/>
                <a:chOff x="0" y="0"/>
                <a:chExt cx="901" cy="512"/>
              </a:xfrm>
            </p:grpSpPr>
            <p:sp>
              <p:nvSpPr>
                <p:cNvPr id="30759" name="Rectangle 38"/>
                <p:cNvSpPr/>
                <p:nvPr/>
              </p:nvSpPr>
              <p:spPr>
                <a:xfrm>
                  <a:off x="0" y="136"/>
                  <a:ext cx="318" cy="376"/>
                </a:xfrm>
                <a:prstGeom prst="rect">
                  <a:avLst/>
                </a:prstGeom>
                <a:noFill/>
                <a:ln w="12700">
                  <a:noFill/>
                </a:ln>
              </p:spPr>
              <p:txBody>
                <a:bodyPr wrap="none" lIns="0" tIns="0" rIns="57799" bIns="0" anchor="t" anchorCtr="0">
                  <a:spAutoFit/>
                </a:bodyPr>
                <a:p>
                  <a:pPr marL="57150"/>
                  <a:r>
                    <a:rPr lang="en-US" altLang="zh-CN" sz="3200" dirty="0">
                      <a:solidFill>
                        <a:schemeClr val="tx1"/>
                      </a:solidFill>
                      <a:latin typeface="Verdana" panose="020B0604030504040204" charset="0"/>
                      <a:sym typeface="Verdana" panose="020B0604030504040204" charset="0"/>
                    </a:rPr>
                    <a:t>T</a:t>
                  </a:r>
                  <a:r>
                    <a:rPr lang="en-US" altLang="zh-CN" sz="2400" dirty="0">
                      <a:solidFill>
                        <a:schemeClr val="tx1"/>
                      </a:solidFill>
                      <a:latin typeface="Verdana Italic" charset="0"/>
                      <a:sym typeface="Verdana Italic" charset="0"/>
                    </a:rPr>
                    <a:t>i</a:t>
                  </a:r>
                  <a:endParaRPr lang="en-US" altLang="zh-CN" sz="2400" dirty="0">
                    <a:solidFill>
                      <a:schemeClr val="tx1"/>
                    </a:solidFill>
                    <a:latin typeface="Verdana Italic" charset="0"/>
                    <a:ea typeface="Verdana Italic" charset="0"/>
                    <a:sym typeface="Verdana Italic" charset="0"/>
                  </a:endParaRPr>
                </a:p>
              </p:txBody>
            </p:sp>
            <p:sp>
              <p:nvSpPr>
                <p:cNvPr id="30760" name="Rectangle 39"/>
                <p:cNvSpPr/>
                <p:nvPr/>
              </p:nvSpPr>
              <p:spPr>
                <a:xfrm>
                  <a:off x="143" y="0"/>
                  <a:ext cx="758" cy="296"/>
                </a:xfrm>
                <a:prstGeom prst="rect">
                  <a:avLst/>
                </a:prstGeom>
                <a:noFill/>
                <a:ln w="12700">
                  <a:noFill/>
                </a:ln>
              </p:spPr>
              <p:txBody>
                <a:bodyPr wrap="none" lIns="0" tIns="0" rIns="57799" bIns="0" anchor="t" anchorCtr="0">
                  <a:spAutoFit/>
                </a:bodyPr>
                <a:p>
                  <a:pPr marL="57150"/>
                  <a:r>
                    <a:rPr lang="en-US" altLang="zh-CN" sz="2400" dirty="0">
                      <a:solidFill>
                        <a:schemeClr val="tx1"/>
                      </a:solidFill>
                      <a:latin typeface="Verdana" panose="020B0604030504040204" charset="0"/>
                      <a:sym typeface="Verdana" panose="020B0604030504040204" charset="0"/>
                    </a:rPr>
                    <a:t>Excess</a:t>
                  </a:r>
                  <a:endParaRPr lang="en-US" altLang="zh-CN" sz="2400" dirty="0">
                    <a:solidFill>
                      <a:schemeClr val="tx1"/>
                    </a:solidFill>
                    <a:latin typeface="Verdana" panose="020B0604030504040204" charset="0"/>
                    <a:ea typeface="Verdana" panose="020B0604030504040204" charset="0"/>
                    <a:sym typeface="Verdana" panose="020B0604030504040204" charset="0"/>
                  </a:endParaRPr>
                </a:p>
              </p:txBody>
            </p:sp>
          </p:grpSp>
        </p:grpSp>
        <p:sp>
          <p:nvSpPr>
            <p:cNvPr id="30761" name="Rectangle 40"/>
            <p:cNvSpPr/>
            <p:nvPr/>
          </p:nvSpPr>
          <p:spPr>
            <a:xfrm>
              <a:off x="0" y="128"/>
              <a:ext cx="619" cy="376"/>
            </a:xfrm>
            <a:prstGeom prst="rect">
              <a:avLst/>
            </a:prstGeom>
            <a:noFill/>
            <a:ln w="12700">
              <a:noFill/>
            </a:ln>
          </p:spPr>
          <p:txBody>
            <a:bodyPr wrap="none" lIns="0" tIns="0" rIns="57799" bIns="0" anchor="t" anchorCtr="0">
              <a:spAutoFit/>
            </a:bodyPr>
            <a:p>
              <a:pPr marL="725805" indent="-351155">
                <a:spcBef>
                  <a:spcPts val="500"/>
                </a:spcBef>
                <a:buClr>
                  <a:srgbClr val="BD4800"/>
                </a:buClr>
                <a:buSzPct val="125000"/>
                <a:buFont typeface="Verdana" panose="020B0604030504040204" charset="0"/>
                <a:buChar char="•"/>
              </a:pPr>
              <a:r>
                <a:rPr lang="en-US" altLang="zh-CN" sz="3200" dirty="0">
                  <a:solidFill>
                    <a:schemeClr val="tx1"/>
                  </a:solidFill>
                  <a:latin typeface="Verdana" panose="020B0604030504040204" charset="0"/>
                  <a:sym typeface="Verdana" panose="020B0604030504040204" charset="0"/>
                </a:rPr>
                <a:t> </a:t>
              </a:r>
              <a:endParaRPr lang="en-US" altLang="zh-CN" sz="3200" dirty="0">
                <a:solidFill>
                  <a:schemeClr val="tx1"/>
                </a:solidFill>
                <a:latin typeface="Verdana" panose="020B0604030504040204" charset="0"/>
                <a:ea typeface="Verdana" panose="020B0604030504040204" charset="0"/>
                <a:sym typeface="Verdana" panose="020B0604030504040204" charset="0"/>
              </a:endParaRPr>
            </a:p>
          </p:txBody>
        </p:sp>
      </p:grpSp>
      <p:sp>
        <p:nvSpPr>
          <p:cNvPr id="30762" name="Rectangle 41"/>
          <p:cNvSpPr/>
          <p:nvPr/>
        </p:nvSpPr>
        <p:spPr>
          <a:xfrm>
            <a:off x="774700" y="406400"/>
            <a:ext cx="12407900" cy="1257300"/>
          </a:xfrm>
          <a:prstGeom prst="rect">
            <a:avLst/>
          </a:prstGeom>
          <a:noFill/>
          <a:ln w="12700">
            <a:noFill/>
          </a:ln>
        </p:spPr>
        <p:txBody>
          <a:bodyPr lIns="0" tIns="0" rIns="57799" bIns="0" anchor="b" anchorCtr="0"/>
          <a:p>
            <a:pPr marL="57150"/>
            <a:r>
              <a:rPr lang="en-US" altLang="zh-CN" sz="5400" dirty="0">
                <a:solidFill>
                  <a:srgbClr val="558E28"/>
                </a:solidFill>
                <a:latin typeface="Verdana" panose="020B0604030504040204" charset="0"/>
                <a:sym typeface="Verdana" panose="020B0604030504040204" charset="0"/>
              </a:rPr>
              <a:t>Estimating System Unfairness</a:t>
            </a:r>
            <a:endParaRPr lang="en-US" altLang="zh-CN" sz="5400" dirty="0">
              <a:solidFill>
                <a:srgbClr val="558E28"/>
              </a:solidFill>
              <a:latin typeface="Verdana" panose="020B0604030504040204" charset="0"/>
              <a:ea typeface="Verdana" panose="020B0604030504040204" charset="0"/>
              <a:sym typeface="Verdana" panose="020B060403050404020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Slide Number Placeholder 3"/>
          <p:cNvSpPr>
            <a:spLocks noGrp="1"/>
          </p:cNvSpPr>
          <p:nvPr>
            <p:ph type="sldNum" sz="quarter" idx="10"/>
          </p:nvPr>
        </p:nvSpPr>
        <p:spPr/>
        <p:txBody>
          <a:bodyPr vert="horz" wrap="non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sym typeface="Gill Sans" charset="0"/>
              </a:defRPr>
            </a:lvl1pPr>
            <a:lvl2pPr marL="457200" lvl="1"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2pPr>
            <a:lvl3pPr marL="914400" lvl="2"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3pPr>
            <a:lvl4pPr marL="1371600" lvl="3"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4pPr>
            <a:lvl5pPr marL="1828800" lvl="4"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5pPr>
          </a:lstStyle>
          <a:p>
            <a:pPr lvl="0" algn="ctr">
              <a:buSzTx/>
            </a:pPr>
            <a:fld id="{9A0DB2DC-4C9A-4742-B13C-FB6460FD3503}" type="slidenum">
              <a:rPr lang="en-US" altLang="zh-CN" sz="1600" dirty="0">
                <a:solidFill>
                  <a:schemeClr val="tx1"/>
                </a:solidFill>
                <a:latin typeface="Verdana" panose="020B0604030504040204" charset="0"/>
                <a:sym typeface="Verdana" panose="020B0604030504040204" charset="0"/>
              </a:rPr>
            </a:fld>
            <a:endParaRPr lang="en-US" altLang="zh-CN" sz="1600" dirty="0">
              <a:solidFill>
                <a:schemeClr val="tx1"/>
              </a:solidFill>
              <a:latin typeface="Verdana" panose="020B0604030504040204" charset="0"/>
              <a:ea typeface="Verdana" panose="020B0604030504040204" charset="0"/>
              <a:sym typeface="Verdana" panose="020B0604030504040204" charset="0"/>
            </a:endParaRPr>
          </a:p>
        </p:txBody>
      </p:sp>
      <p:grpSp>
        <p:nvGrpSpPr>
          <p:cNvPr id="32770" name="Group 1"/>
          <p:cNvGrpSpPr/>
          <p:nvPr/>
        </p:nvGrpSpPr>
        <p:grpSpPr>
          <a:xfrm>
            <a:off x="862013" y="1739900"/>
            <a:ext cx="11318875" cy="155575"/>
            <a:chOff x="0" y="0"/>
            <a:chExt cx="7129" cy="98"/>
          </a:xfrm>
        </p:grpSpPr>
        <p:sp>
          <p:nvSpPr>
            <p:cNvPr id="32771" name="Rectangle 2"/>
            <p:cNvSpPr/>
            <p:nvPr/>
          </p:nvSpPr>
          <p:spPr>
            <a:xfrm>
              <a:off x="0" y="0"/>
              <a:ext cx="4170" cy="98"/>
            </a:xfrm>
            <a:prstGeom prst="rect">
              <a:avLst/>
            </a:prstGeom>
            <a:solidFill>
              <a:srgbClr val="CC5500"/>
            </a:solidFill>
            <a:ln w="9525">
              <a:noFill/>
            </a:ln>
          </p:spPr>
          <p:txBody>
            <a:bodyPr lIns="0" tIns="0" rIns="0" bIns="0" anchor="t" anchorCtr="0"/>
            <a:p>
              <a:pPr algn="ctr"/>
              <a:endParaRPr lang="en-US" dirty="0">
                <a:latin typeface="Gill Sans" charset="0"/>
              </a:endParaRPr>
            </a:p>
          </p:txBody>
        </p:sp>
        <p:sp>
          <p:nvSpPr>
            <p:cNvPr id="32772" name="Line 3"/>
            <p:cNvSpPr/>
            <p:nvPr/>
          </p:nvSpPr>
          <p:spPr>
            <a:xfrm>
              <a:off x="0" y="0"/>
              <a:ext cx="7129" cy="0"/>
            </a:xfrm>
            <a:prstGeom prst="line">
              <a:avLst/>
            </a:prstGeom>
            <a:ln w="9525" cap="flat" cmpd="sng">
              <a:solidFill>
                <a:srgbClr val="CC5500"/>
              </a:solidFill>
              <a:prstDash val="solid"/>
              <a:round/>
              <a:headEnd type="none" w="med" len="med"/>
              <a:tailEnd type="none" w="med" len="med"/>
            </a:ln>
          </p:spPr>
        </p:sp>
      </p:grpSp>
      <p:sp>
        <p:nvSpPr>
          <p:cNvPr id="32773" name="Line 4"/>
          <p:cNvSpPr/>
          <p:nvPr/>
        </p:nvSpPr>
        <p:spPr>
          <a:xfrm rot="-10800000" flipH="1">
            <a:off x="863600" y="9105900"/>
            <a:ext cx="11264900" cy="1588"/>
          </a:xfrm>
          <a:prstGeom prst="line">
            <a:avLst/>
          </a:prstGeom>
          <a:ln w="3175" cap="flat" cmpd="sng">
            <a:solidFill>
              <a:srgbClr val="CC5500"/>
            </a:solidFill>
            <a:prstDash val="solid"/>
            <a:round/>
            <a:headEnd type="none" w="med" len="med"/>
            <a:tailEnd type="none" w="med" len="med"/>
          </a:ln>
        </p:spPr>
      </p:sp>
      <p:sp>
        <p:nvSpPr>
          <p:cNvPr id="32774" name="Rectangle 5"/>
          <p:cNvSpPr/>
          <p:nvPr/>
        </p:nvSpPr>
        <p:spPr>
          <a:xfrm>
            <a:off x="10083800" y="9207500"/>
            <a:ext cx="2387600" cy="546100"/>
          </a:xfrm>
          <a:prstGeom prst="rect">
            <a:avLst/>
          </a:prstGeom>
          <a:solidFill>
            <a:srgbClr val="FFFFFF"/>
          </a:solidFill>
          <a:ln w="25400">
            <a:noFill/>
          </a:ln>
        </p:spPr>
        <p:txBody>
          <a:bodyPr lIns="0" tIns="0" rIns="0" bIns="0" anchor="t" anchorCtr="0"/>
          <a:p>
            <a:pPr algn="ctr"/>
            <a:endParaRPr lang="en-US" dirty="0">
              <a:latin typeface="Gill Sans" charset="0"/>
            </a:endParaRPr>
          </a:p>
        </p:txBody>
      </p:sp>
      <p:sp>
        <p:nvSpPr>
          <p:cNvPr id="31750" name="Rectangle 6"/>
          <p:cNvSpPr/>
          <p:nvPr/>
        </p:nvSpPr>
        <p:spPr>
          <a:xfrm>
            <a:off x="7747000" y="3873500"/>
            <a:ext cx="444500" cy="444500"/>
          </a:xfrm>
          <a:prstGeom prst="rect">
            <a:avLst/>
          </a:prstGeom>
          <a:solidFill>
            <a:srgbClr val="FFFFFF"/>
          </a:solidFill>
          <a:ln w="25400" cap="flat" cmpd="sng">
            <a:solidFill>
              <a:schemeClr val="tx1"/>
            </a:solidFill>
            <a:prstDash val="solid"/>
            <a:miter/>
            <a:headEnd type="none" w="med" len="med"/>
            <a:tailEnd type="none" w="med" len="med"/>
          </a:ln>
        </p:spPr>
        <p:txBody>
          <a:bodyPr lIns="0" tIns="0" rIns="57799" bIns="0" anchor="ctr" anchorCtr="0"/>
          <a:p>
            <a:pPr marL="57150" algn="ctr"/>
            <a:r>
              <a:rPr lang="en-US" altLang="zh-CN" sz="2200" dirty="0">
                <a:solidFill>
                  <a:schemeClr val="tx1"/>
                </a:solidFill>
                <a:latin typeface="Gill Sans" charset="0"/>
              </a:rPr>
              <a:t>0</a:t>
            </a:r>
            <a:endParaRPr lang="en-US" altLang="zh-CN" sz="2200" dirty="0">
              <a:solidFill>
                <a:schemeClr val="tx1"/>
              </a:solidFill>
              <a:latin typeface="Gill Sans" charset="0"/>
              <a:ea typeface="Gill Sans" charset="0"/>
            </a:endParaRPr>
          </a:p>
        </p:txBody>
      </p:sp>
      <p:sp>
        <p:nvSpPr>
          <p:cNvPr id="31751" name="Rectangle 7"/>
          <p:cNvSpPr/>
          <p:nvPr/>
        </p:nvSpPr>
        <p:spPr>
          <a:xfrm>
            <a:off x="8191500" y="3873500"/>
            <a:ext cx="444500" cy="444500"/>
          </a:xfrm>
          <a:prstGeom prst="rect">
            <a:avLst/>
          </a:prstGeom>
          <a:solidFill>
            <a:srgbClr val="FFFFFF"/>
          </a:solidFill>
          <a:ln w="25400" cap="flat" cmpd="sng">
            <a:solidFill>
              <a:schemeClr val="tx1"/>
            </a:solidFill>
            <a:prstDash val="solid"/>
            <a:miter/>
            <a:headEnd type="none" w="med" len="med"/>
            <a:tailEnd type="none" w="med" len="med"/>
          </a:ln>
        </p:spPr>
        <p:txBody>
          <a:bodyPr lIns="0" tIns="0" rIns="57799" bIns="0" anchor="ctr" anchorCtr="0"/>
          <a:p>
            <a:pPr marL="57150" algn="ctr"/>
            <a:r>
              <a:rPr lang="en-US" altLang="zh-CN" sz="2200" dirty="0">
                <a:solidFill>
                  <a:schemeClr val="tx1"/>
                </a:solidFill>
                <a:latin typeface="Gill Sans" charset="0"/>
              </a:rPr>
              <a:t>0</a:t>
            </a:r>
            <a:endParaRPr lang="en-US" altLang="zh-CN" sz="2200" dirty="0">
              <a:solidFill>
                <a:schemeClr val="tx1"/>
              </a:solidFill>
              <a:latin typeface="Gill Sans" charset="0"/>
              <a:ea typeface="Gill Sans" charset="0"/>
            </a:endParaRPr>
          </a:p>
        </p:txBody>
      </p:sp>
      <p:sp>
        <p:nvSpPr>
          <p:cNvPr id="31752" name="Rectangle 8"/>
          <p:cNvSpPr/>
          <p:nvPr/>
        </p:nvSpPr>
        <p:spPr>
          <a:xfrm>
            <a:off x="8636000" y="3873500"/>
            <a:ext cx="444500" cy="444500"/>
          </a:xfrm>
          <a:prstGeom prst="rect">
            <a:avLst/>
          </a:prstGeom>
          <a:solidFill>
            <a:srgbClr val="FFFFFF"/>
          </a:solidFill>
          <a:ln w="25400" cap="flat" cmpd="sng">
            <a:solidFill>
              <a:schemeClr val="tx1"/>
            </a:solidFill>
            <a:prstDash val="solid"/>
            <a:miter/>
            <a:headEnd type="none" w="med" len="med"/>
            <a:tailEnd type="none" w="med" len="med"/>
          </a:ln>
        </p:spPr>
        <p:txBody>
          <a:bodyPr lIns="0" tIns="0" rIns="57799" bIns="0" anchor="ctr" anchorCtr="0"/>
          <a:p>
            <a:pPr marL="57150" algn="ctr"/>
            <a:r>
              <a:rPr lang="en-US" altLang="zh-CN" sz="2200" dirty="0">
                <a:solidFill>
                  <a:schemeClr val="tx1"/>
                </a:solidFill>
                <a:latin typeface="Gill Sans" charset="0"/>
              </a:rPr>
              <a:t>0</a:t>
            </a:r>
            <a:endParaRPr lang="en-US" altLang="zh-CN" sz="2200" dirty="0">
              <a:solidFill>
                <a:schemeClr val="tx1"/>
              </a:solidFill>
              <a:latin typeface="Gill Sans" charset="0"/>
              <a:ea typeface="Gill Sans" charset="0"/>
            </a:endParaRPr>
          </a:p>
        </p:txBody>
      </p:sp>
      <p:sp>
        <p:nvSpPr>
          <p:cNvPr id="31753" name="Rectangle 9"/>
          <p:cNvSpPr/>
          <p:nvPr/>
        </p:nvSpPr>
        <p:spPr>
          <a:xfrm>
            <a:off x="9080500" y="3873500"/>
            <a:ext cx="444500" cy="444500"/>
          </a:xfrm>
          <a:prstGeom prst="rect">
            <a:avLst/>
          </a:prstGeom>
          <a:solidFill>
            <a:srgbClr val="FFFFFF"/>
          </a:solidFill>
          <a:ln w="25400" cap="flat" cmpd="sng">
            <a:solidFill>
              <a:schemeClr val="tx1"/>
            </a:solidFill>
            <a:prstDash val="solid"/>
            <a:miter/>
            <a:headEnd type="none" w="med" len="med"/>
            <a:tailEnd type="none" w="med" len="med"/>
          </a:ln>
        </p:spPr>
        <p:txBody>
          <a:bodyPr lIns="0" tIns="0" rIns="57799" bIns="0" anchor="ctr" anchorCtr="0"/>
          <a:p>
            <a:pPr marL="57150" algn="ctr"/>
            <a:r>
              <a:rPr lang="en-US" altLang="zh-CN" sz="2200" dirty="0">
                <a:solidFill>
                  <a:schemeClr val="tx1"/>
                </a:solidFill>
                <a:latin typeface="Gill Sans" charset="0"/>
              </a:rPr>
              <a:t>0</a:t>
            </a:r>
            <a:endParaRPr lang="en-US" altLang="zh-CN" sz="2200" dirty="0">
              <a:solidFill>
                <a:schemeClr val="tx1"/>
              </a:solidFill>
              <a:latin typeface="Gill Sans" charset="0"/>
              <a:ea typeface="Gill Sans" charset="0"/>
            </a:endParaRPr>
          </a:p>
        </p:txBody>
      </p:sp>
      <p:sp>
        <p:nvSpPr>
          <p:cNvPr id="31754" name="Line 10"/>
          <p:cNvSpPr/>
          <p:nvPr/>
        </p:nvSpPr>
        <p:spPr>
          <a:xfrm>
            <a:off x="6273800" y="7289800"/>
            <a:ext cx="0" cy="444500"/>
          </a:xfrm>
          <a:prstGeom prst="line">
            <a:avLst/>
          </a:prstGeom>
          <a:ln w="25400" cap="flat" cmpd="sng">
            <a:solidFill>
              <a:schemeClr val="tx1"/>
            </a:solidFill>
            <a:prstDash val="solid"/>
            <a:miter/>
            <a:headEnd type="stealth" w="med" len="med"/>
            <a:tailEnd type="stealth" w="med" len="med"/>
          </a:ln>
        </p:spPr>
      </p:sp>
      <p:grpSp>
        <p:nvGrpSpPr>
          <p:cNvPr id="3" name="Group 11"/>
          <p:cNvGrpSpPr/>
          <p:nvPr/>
        </p:nvGrpSpPr>
        <p:grpSpPr>
          <a:xfrm>
            <a:off x="6765925" y="4318000"/>
            <a:ext cx="2854325" cy="1149350"/>
            <a:chOff x="0" y="0"/>
            <a:chExt cx="1798" cy="724"/>
          </a:xfrm>
        </p:grpSpPr>
        <p:sp>
          <p:nvSpPr>
            <p:cNvPr id="32781" name="Rectangle 12"/>
            <p:cNvSpPr/>
            <p:nvPr/>
          </p:nvSpPr>
          <p:spPr>
            <a:xfrm>
              <a:off x="154" y="260"/>
              <a:ext cx="1644" cy="464"/>
            </a:xfrm>
            <a:prstGeom prst="rect">
              <a:avLst/>
            </a:prstGeom>
            <a:noFill/>
            <a:ln w="12700">
              <a:noFill/>
            </a:ln>
          </p:spPr>
          <p:txBody>
            <a:bodyPr wrap="none" lIns="0" tIns="0" rIns="57799" bIns="0" anchor="t" anchorCtr="0">
              <a:spAutoFit/>
            </a:bodyPr>
            <a:p>
              <a:pPr marL="57150" algn="ctr"/>
              <a:r>
                <a:rPr lang="en-US" altLang="zh-CN" sz="2200" dirty="0">
                  <a:solidFill>
                    <a:schemeClr val="tx1"/>
                  </a:solidFill>
                  <a:latin typeface="Gill Sans" charset="0"/>
                </a:rPr>
                <a:t>Interference per core</a:t>
              </a:r>
              <a:endParaRPr lang="en-US" altLang="zh-CN" sz="2200" dirty="0">
                <a:solidFill>
                  <a:schemeClr val="tx1"/>
                </a:solidFill>
                <a:latin typeface="Gill Sans" charset="0"/>
              </a:endParaRPr>
            </a:p>
            <a:p>
              <a:pPr marL="57150" algn="ctr"/>
              <a:r>
                <a:rPr lang="en-US" altLang="zh-CN" sz="2200" dirty="0">
                  <a:solidFill>
                    <a:schemeClr val="tx1"/>
                  </a:solidFill>
                  <a:latin typeface="Gill Sans" charset="0"/>
                </a:rPr>
                <a:t>bit vector</a:t>
              </a:r>
              <a:endParaRPr lang="en-US" altLang="zh-CN" sz="2200" dirty="0">
                <a:solidFill>
                  <a:schemeClr val="tx1"/>
                </a:solidFill>
                <a:latin typeface="Gill Sans" charset="0"/>
                <a:ea typeface="Gill Sans" charset="0"/>
              </a:endParaRPr>
            </a:p>
          </p:txBody>
        </p:sp>
        <p:grpSp>
          <p:nvGrpSpPr>
            <p:cNvPr id="32782" name="Group 13"/>
            <p:cNvGrpSpPr/>
            <p:nvPr/>
          </p:nvGrpSpPr>
          <p:grpSpPr>
            <a:xfrm>
              <a:off x="0" y="0"/>
              <a:ext cx="1690" cy="248"/>
              <a:chOff x="0" y="0"/>
              <a:chExt cx="1690" cy="248"/>
            </a:xfrm>
          </p:grpSpPr>
          <p:sp>
            <p:nvSpPr>
              <p:cNvPr id="32783" name="Rectangle 14"/>
              <p:cNvSpPr/>
              <p:nvPr/>
            </p:nvSpPr>
            <p:spPr>
              <a:xfrm>
                <a:off x="0" y="0"/>
                <a:ext cx="584" cy="248"/>
              </a:xfrm>
              <a:prstGeom prst="rect">
                <a:avLst/>
              </a:prstGeom>
              <a:noFill/>
              <a:ln w="12700">
                <a:noFill/>
              </a:ln>
            </p:spPr>
            <p:txBody>
              <a:bodyPr wrap="none" lIns="0" tIns="0" rIns="57799" bIns="0" anchor="t" anchorCtr="0">
                <a:spAutoFit/>
              </a:bodyPr>
              <a:p>
                <a:pPr marL="57150" algn="ctr"/>
                <a:r>
                  <a:rPr lang="en-US" altLang="zh-CN" sz="2000" dirty="0">
                    <a:solidFill>
                      <a:schemeClr val="tx1"/>
                    </a:solidFill>
                    <a:latin typeface="Gill Sans" charset="0"/>
                  </a:rPr>
                  <a:t>Core #</a:t>
                </a:r>
                <a:endParaRPr lang="en-US" altLang="zh-CN" sz="2000" dirty="0">
                  <a:solidFill>
                    <a:schemeClr val="tx1"/>
                  </a:solidFill>
                  <a:latin typeface="Gill Sans" charset="0"/>
                  <a:ea typeface="Gill Sans" charset="0"/>
                </a:endParaRPr>
              </a:p>
            </p:txBody>
          </p:sp>
          <p:sp>
            <p:nvSpPr>
              <p:cNvPr id="32784" name="Rectangle 15"/>
              <p:cNvSpPr/>
              <p:nvPr/>
            </p:nvSpPr>
            <p:spPr>
              <a:xfrm>
                <a:off x="661" y="0"/>
                <a:ext cx="188" cy="248"/>
              </a:xfrm>
              <a:prstGeom prst="rect">
                <a:avLst/>
              </a:prstGeom>
              <a:noFill/>
              <a:ln w="12700">
                <a:noFill/>
              </a:ln>
            </p:spPr>
            <p:txBody>
              <a:bodyPr wrap="none" lIns="0" tIns="0" rIns="57799" bIns="0" anchor="t" anchorCtr="0">
                <a:spAutoFit/>
              </a:bodyPr>
              <a:p>
                <a:pPr marL="57150" algn="ctr"/>
                <a:r>
                  <a:rPr lang="en-US" altLang="zh-CN" sz="2000" dirty="0">
                    <a:solidFill>
                      <a:schemeClr val="tx1"/>
                    </a:solidFill>
                    <a:latin typeface="Gill Sans" charset="0"/>
                  </a:rPr>
                  <a:t>0</a:t>
                </a:r>
                <a:endParaRPr lang="en-US" altLang="zh-CN" sz="2000" dirty="0">
                  <a:solidFill>
                    <a:schemeClr val="tx1"/>
                  </a:solidFill>
                  <a:latin typeface="Gill Sans" charset="0"/>
                  <a:ea typeface="Gill Sans" charset="0"/>
                </a:endParaRPr>
              </a:p>
            </p:txBody>
          </p:sp>
          <p:sp>
            <p:nvSpPr>
              <p:cNvPr id="32785" name="Rectangle 16"/>
              <p:cNvSpPr/>
              <p:nvPr/>
            </p:nvSpPr>
            <p:spPr>
              <a:xfrm>
                <a:off x="942" y="0"/>
                <a:ext cx="188" cy="248"/>
              </a:xfrm>
              <a:prstGeom prst="rect">
                <a:avLst/>
              </a:prstGeom>
              <a:noFill/>
              <a:ln w="12700">
                <a:noFill/>
              </a:ln>
            </p:spPr>
            <p:txBody>
              <a:bodyPr wrap="none" lIns="0" tIns="0" rIns="57799" bIns="0" anchor="t" anchorCtr="0">
                <a:spAutoFit/>
              </a:bodyPr>
              <a:p>
                <a:pPr marL="57150" algn="ctr"/>
                <a:r>
                  <a:rPr lang="en-US" altLang="zh-CN" sz="2000" dirty="0">
                    <a:solidFill>
                      <a:schemeClr val="tx1"/>
                    </a:solidFill>
                    <a:latin typeface="Gill Sans" charset="0"/>
                  </a:rPr>
                  <a:t>1</a:t>
                </a:r>
                <a:endParaRPr lang="en-US" altLang="zh-CN" sz="2000" dirty="0">
                  <a:solidFill>
                    <a:schemeClr val="tx1"/>
                  </a:solidFill>
                  <a:latin typeface="Gill Sans" charset="0"/>
                  <a:ea typeface="Gill Sans" charset="0"/>
                </a:endParaRPr>
              </a:p>
            </p:txBody>
          </p:sp>
          <p:sp>
            <p:nvSpPr>
              <p:cNvPr id="32786" name="Rectangle 17"/>
              <p:cNvSpPr/>
              <p:nvPr/>
            </p:nvSpPr>
            <p:spPr>
              <a:xfrm>
                <a:off x="1222" y="0"/>
                <a:ext cx="188" cy="248"/>
              </a:xfrm>
              <a:prstGeom prst="rect">
                <a:avLst/>
              </a:prstGeom>
              <a:noFill/>
              <a:ln w="12700">
                <a:noFill/>
              </a:ln>
            </p:spPr>
            <p:txBody>
              <a:bodyPr wrap="none" lIns="0" tIns="0" rIns="57799" bIns="0" anchor="t" anchorCtr="0">
                <a:spAutoFit/>
              </a:bodyPr>
              <a:p>
                <a:pPr marL="57150" algn="ctr"/>
                <a:r>
                  <a:rPr lang="en-US" altLang="zh-CN" sz="2000" dirty="0">
                    <a:solidFill>
                      <a:schemeClr val="tx1"/>
                    </a:solidFill>
                    <a:latin typeface="Gill Sans" charset="0"/>
                  </a:rPr>
                  <a:t>2</a:t>
                </a:r>
                <a:endParaRPr lang="en-US" altLang="zh-CN" sz="2000" dirty="0">
                  <a:solidFill>
                    <a:schemeClr val="tx1"/>
                  </a:solidFill>
                  <a:latin typeface="Gill Sans" charset="0"/>
                  <a:ea typeface="Gill Sans" charset="0"/>
                </a:endParaRPr>
              </a:p>
            </p:txBody>
          </p:sp>
          <p:sp>
            <p:nvSpPr>
              <p:cNvPr id="32787" name="Rectangle 18"/>
              <p:cNvSpPr/>
              <p:nvPr/>
            </p:nvSpPr>
            <p:spPr>
              <a:xfrm>
                <a:off x="1502" y="0"/>
                <a:ext cx="188" cy="248"/>
              </a:xfrm>
              <a:prstGeom prst="rect">
                <a:avLst/>
              </a:prstGeom>
              <a:noFill/>
              <a:ln w="12700">
                <a:noFill/>
              </a:ln>
            </p:spPr>
            <p:txBody>
              <a:bodyPr wrap="none" lIns="0" tIns="0" rIns="57799" bIns="0" anchor="t" anchorCtr="0">
                <a:spAutoFit/>
              </a:bodyPr>
              <a:p>
                <a:pPr marL="57150" algn="ctr"/>
                <a:r>
                  <a:rPr lang="en-US" altLang="zh-CN" sz="2000" dirty="0">
                    <a:solidFill>
                      <a:schemeClr val="tx1"/>
                    </a:solidFill>
                    <a:latin typeface="Gill Sans" charset="0"/>
                  </a:rPr>
                  <a:t>3</a:t>
                </a:r>
                <a:endParaRPr lang="en-US" altLang="zh-CN" sz="2000" dirty="0">
                  <a:solidFill>
                    <a:schemeClr val="tx1"/>
                  </a:solidFill>
                  <a:latin typeface="Gill Sans" charset="0"/>
                  <a:ea typeface="Gill Sans" charset="0"/>
                </a:endParaRPr>
              </a:p>
            </p:txBody>
          </p:sp>
        </p:grpSp>
      </p:grpSp>
      <p:grpSp>
        <p:nvGrpSpPr>
          <p:cNvPr id="5" name="Group 19"/>
          <p:cNvGrpSpPr/>
          <p:nvPr/>
        </p:nvGrpSpPr>
        <p:grpSpPr>
          <a:xfrm>
            <a:off x="1054100" y="2641600"/>
            <a:ext cx="5715000" cy="6096000"/>
            <a:chOff x="0" y="0"/>
            <a:chExt cx="3600" cy="3840"/>
          </a:xfrm>
        </p:grpSpPr>
        <p:sp>
          <p:nvSpPr>
            <p:cNvPr id="32789" name="Rectangle 20"/>
            <p:cNvSpPr/>
            <p:nvPr/>
          </p:nvSpPr>
          <p:spPr>
            <a:xfrm>
              <a:off x="0" y="0"/>
              <a:ext cx="640" cy="640"/>
            </a:xfrm>
            <a:prstGeom prst="rect">
              <a:avLst/>
            </a:prstGeom>
            <a:solidFill>
              <a:srgbClr val="FFFFFF"/>
            </a:solidFill>
            <a:ln w="9525" cap="flat" cmpd="sng">
              <a:solidFill>
                <a:schemeClr val="tx1"/>
              </a:solidFill>
              <a:prstDash val="solid"/>
              <a:round/>
              <a:headEnd type="none" w="med" len="med"/>
              <a:tailEnd type="none" w="med" len="med"/>
            </a:ln>
          </p:spPr>
          <p:txBody>
            <a:bodyPr lIns="0" tIns="0" rIns="57799" bIns="0" anchor="ctr" anchorCtr="0"/>
            <a:p>
              <a:pPr marL="57150"/>
              <a:r>
                <a:rPr lang="en-US" altLang="zh-CN" sz="2100" dirty="0">
                  <a:solidFill>
                    <a:schemeClr val="tx1"/>
                  </a:solidFill>
                  <a:latin typeface="Gill Sans" charset="0"/>
                </a:rPr>
                <a:t>Core 0</a:t>
              </a:r>
              <a:endParaRPr lang="en-US" altLang="zh-CN" sz="2100" dirty="0">
                <a:solidFill>
                  <a:schemeClr val="tx1"/>
                </a:solidFill>
                <a:latin typeface="Gill Sans" charset="0"/>
                <a:ea typeface="Gill Sans" charset="0"/>
              </a:endParaRPr>
            </a:p>
          </p:txBody>
        </p:sp>
        <p:sp>
          <p:nvSpPr>
            <p:cNvPr id="32790" name="Rectangle 21"/>
            <p:cNvSpPr/>
            <p:nvPr/>
          </p:nvSpPr>
          <p:spPr>
            <a:xfrm>
              <a:off x="976" y="0"/>
              <a:ext cx="640" cy="640"/>
            </a:xfrm>
            <a:prstGeom prst="rect">
              <a:avLst/>
            </a:prstGeom>
            <a:solidFill>
              <a:srgbClr val="FFFFFF"/>
            </a:solidFill>
            <a:ln w="9525" cap="flat" cmpd="sng">
              <a:solidFill>
                <a:schemeClr val="tx1"/>
              </a:solidFill>
              <a:prstDash val="solid"/>
              <a:round/>
              <a:headEnd type="none" w="med" len="med"/>
              <a:tailEnd type="none" w="med" len="med"/>
            </a:ln>
          </p:spPr>
          <p:txBody>
            <a:bodyPr lIns="0" tIns="0" rIns="57799" bIns="0" anchor="ctr" anchorCtr="0"/>
            <a:p>
              <a:pPr marL="57150"/>
              <a:r>
                <a:rPr lang="en-US" altLang="zh-CN" sz="2100" dirty="0">
                  <a:solidFill>
                    <a:schemeClr val="tx1"/>
                  </a:solidFill>
                  <a:latin typeface="Gill Sans" charset="0"/>
                </a:rPr>
                <a:t>Core 1</a:t>
              </a:r>
              <a:endParaRPr lang="en-US" altLang="zh-CN" sz="2100" dirty="0">
                <a:solidFill>
                  <a:schemeClr val="tx1"/>
                </a:solidFill>
                <a:latin typeface="Gill Sans" charset="0"/>
                <a:ea typeface="Gill Sans" charset="0"/>
              </a:endParaRPr>
            </a:p>
          </p:txBody>
        </p:sp>
        <p:sp>
          <p:nvSpPr>
            <p:cNvPr id="32791" name="Rectangle 22"/>
            <p:cNvSpPr/>
            <p:nvPr/>
          </p:nvSpPr>
          <p:spPr>
            <a:xfrm>
              <a:off x="1952" y="0"/>
              <a:ext cx="640" cy="640"/>
            </a:xfrm>
            <a:prstGeom prst="rect">
              <a:avLst/>
            </a:prstGeom>
            <a:solidFill>
              <a:srgbClr val="FFFFFF"/>
            </a:solidFill>
            <a:ln w="9525" cap="flat" cmpd="sng">
              <a:solidFill>
                <a:schemeClr val="tx1"/>
              </a:solidFill>
              <a:prstDash val="solid"/>
              <a:round/>
              <a:headEnd type="none" w="med" len="med"/>
              <a:tailEnd type="none" w="med" len="med"/>
            </a:ln>
          </p:spPr>
          <p:txBody>
            <a:bodyPr lIns="0" tIns="0" rIns="57799" bIns="0" anchor="ctr" anchorCtr="0"/>
            <a:p>
              <a:pPr marL="57150"/>
              <a:r>
                <a:rPr lang="en-US" altLang="zh-CN" sz="2100" dirty="0">
                  <a:solidFill>
                    <a:schemeClr val="tx1"/>
                  </a:solidFill>
                  <a:latin typeface="Gill Sans" charset="0"/>
                </a:rPr>
                <a:t>Core 2</a:t>
              </a:r>
              <a:endParaRPr lang="en-US" altLang="zh-CN" sz="2100" dirty="0">
                <a:solidFill>
                  <a:schemeClr val="tx1"/>
                </a:solidFill>
                <a:latin typeface="Gill Sans" charset="0"/>
                <a:ea typeface="Gill Sans" charset="0"/>
              </a:endParaRPr>
            </a:p>
          </p:txBody>
        </p:sp>
        <p:sp>
          <p:nvSpPr>
            <p:cNvPr id="32792" name="Rectangle 23"/>
            <p:cNvSpPr/>
            <p:nvPr/>
          </p:nvSpPr>
          <p:spPr>
            <a:xfrm>
              <a:off x="2928" y="0"/>
              <a:ext cx="640" cy="640"/>
            </a:xfrm>
            <a:prstGeom prst="rect">
              <a:avLst/>
            </a:prstGeom>
            <a:solidFill>
              <a:srgbClr val="FFFFFF"/>
            </a:solidFill>
            <a:ln w="9525" cap="flat" cmpd="sng">
              <a:solidFill>
                <a:schemeClr val="tx1"/>
              </a:solidFill>
              <a:prstDash val="solid"/>
              <a:round/>
              <a:headEnd type="none" w="med" len="med"/>
              <a:tailEnd type="none" w="med" len="med"/>
            </a:ln>
          </p:spPr>
          <p:txBody>
            <a:bodyPr lIns="0" tIns="0" rIns="57799" bIns="0" anchor="ctr" anchorCtr="0"/>
            <a:p>
              <a:pPr marL="57150"/>
              <a:r>
                <a:rPr lang="en-US" altLang="zh-CN" sz="2100" dirty="0">
                  <a:solidFill>
                    <a:schemeClr val="tx1"/>
                  </a:solidFill>
                  <a:latin typeface="Gill Sans" charset="0"/>
                </a:rPr>
                <a:t>Core 3</a:t>
              </a:r>
              <a:endParaRPr lang="en-US" altLang="zh-CN" sz="2100" dirty="0">
                <a:solidFill>
                  <a:schemeClr val="tx1"/>
                </a:solidFill>
                <a:latin typeface="Gill Sans" charset="0"/>
                <a:ea typeface="Gill Sans" charset="0"/>
              </a:endParaRPr>
            </a:p>
          </p:txBody>
        </p:sp>
        <p:sp>
          <p:nvSpPr>
            <p:cNvPr id="32793" name="Line 24"/>
            <p:cNvSpPr/>
            <p:nvPr/>
          </p:nvSpPr>
          <p:spPr>
            <a:xfrm rot="-10800000" flipH="1">
              <a:off x="312" y="2936"/>
              <a:ext cx="2984" cy="0"/>
            </a:xfrm>
            <a:prstGeom prst="line">
              <a:avLst/>
            </a:prstGeom>
            <a:ln w="25400" cap="flat" cmpd="sng">
              <a:solidFill>
                <a:schemeClr val="tx1"/>
              </a:solidFill>
              <a:prstDash val="solid"/>
              <a:miter/>
              <a:headEnd type="none" w="med" len="med"/>
              <a:tailEnd type="none" w="med" len="med"/>
            </a:ln>
          </p:spPr>
        </p:sp>
        <p:sp>
          <p:nvSpPr>
            <p:cNvPr id="32794" name="Rectangle 25"/>
            <p:cNvSpPr/>
            <p:nvPr/>
          </p:nvSpPr>
          <p:spPr>
            <a:xfrm>
              <a:off x="0" y="3200"/>
              <a:ext cx="656" cy="640"/>
            </a:xfrm>
            <a:prstGeom prst="rect">
              <a:avLst/>
            </a:prstGeom>
            <a:solidFill>
              <a:srgbClr val="FFFFFF"/>
            </a:solidFill>
            <a:ln w="9525" cap="flat" cmpd="sng">
              <a:solidFill>
                <a:schemeClr val="tx1"/>
              </a:solidFill>
              <a:prstDash val="solid"/>
              <a:round/>
              <a:headEnd type="none" w="med" len="med"/>
              <a:tailEnd type="none" w="med" len="med"/>
            </a:ln>
          </p:spPr>
          <p:txBody>
            <a:bodyPr lIns="0" tIns="0" rIns="57799" bIns="0" anchor="ctr" anchorCtr="0"/>
            <a:p>
              <a:pPr marL="57150"/>
              <a:r>
                <a:rPr lang="en-US" altLang="zh-CN" sz="2200" dirty="0">
                  <a:solidFill>
                    <a:schemeClr val="tx1"/>
                  </a:solidFill>
                  <a:latin typeface="Gill Sans" charset="0"/>
                </a:rPr>
                <a:t>Bank 0</a:t>
              </a:r>
              <a:endParaRPr lang="en-US" altLang="zh-CN" sz="2200" dirty="0">
                <a:solidFill>
                  <a:schemeClr val="tx1"/>
                </a:solidFill>
                <a:latin typeface="Gill Sans" charset="0"/>
                <a:ea typeface="Gill Sans" charset="0"/>
              </a:endParaRPr>
            </a:p>
          </p:txBody>
        </p:sp>
        <p:sp>
          <p:nvSpPr>
            <p:cNvPr id="32795" name="Rectangle 26"/>
            <p:cNvSpPr/>
            <p:nvPr/>
          </p:nvSpPr>
          <p:spPr>
            <a:xfrm>
              <a:off x="760" y="3200"/>
              <a:ext cx="656" cy="640"/>
            </a:xfrm>
            <a:prstGeom prst="rect">
              <a:avLst/>
            </a:prstGeom>
            <a:solidFill>
              <a:srgbClr val="FFFFFF"/>
            </a:solidFill>
            <a:ln w="9525" cap="flat" cmpd="sng">
              <a:solidFill>
                <a:schemeClr val="tx1"/>
              </a:solidFill>
              <a:prstDash val="solid"/>
              <a:round/>
              <a:headEnd type="none" w="med" len="med"/>
              <a:tailEnd type="none" w="med" len="med"/>
            </a:ln>
          </p:spPr>
          <p:txBody>
            <a:bodyPr lIns="0" tIns="0" rIns="57799" bIns="0" anchor="ctr" anchorCtr="0"/>
            <a:p>
              <a:pPr marL="57150"/>
              <a:r>
                <a:rPr lang="en-US" altLang="zh-CN" sz="2200" dirty="0">
                  <a:solidFill>
                    <a:schemeClr val="tx1"/>
                  </a:solidFill>
                  <a:latin typeface="Gill Sans" charset="0"/>
                </a:rPr>
                <a:t>Bank 1</a:t>
              </a:r>
              <a:endParaRPr lang="en-US" altLang="zh-CN" sz="2200" dirty="0">
                <a:solidFill>
                  <a:schemeClr val="tx1"/>
                </a:solidFill>
                <a:latin typeface="Gill Sans" charset="0"/>
                <a:ea typeface="Gill Sans" charset="0"/>
              </a:endParaRPr>
            </a:p>
          </p:txBody>
        </p:sp>
        <p:sp>
          <p:nvSpPr>
            <p:cNvPr id="32796" name="Rectangle 27"/>
            <p:cNvSpPr/>
            <p:nvPr/>
          </p:nvSpPr>
          <p:spPr>
            <a:xfrm>
              <a:off x="1528" y="3200"/>
              <a:ext cx="656" cy="640"/>
            </a:xfrm>
            <a:prstGeom prst="rect">
              <a:avLst/>
            </a:prstGeom>
            <a:solidFill>
              <a:srgbClr val="FFFFFF"/>
            </a:solidFill>
            <a:ln w="9525" cap="flat" cmpd="sng">
              <a:solidFill>
                <a:schemeClr val="tx1"/>
              </a:solidFill>
              <a:prstDash val="solid"/>
              <a:round/>
              <a:headEnd type="none" w="med" len="med"/>
              <a:tailEnd type="none" w="med" len="med"/>
            </a:ln>
          </p:spPr>
          <p:txBody>
            <a:bodyPr lIns="0" tIns="0" rIns="57799" bIns="0" anchor="ctr" anchorCtr="0"/>
            <a:p>
              <a:pPr marL="57150"/>
              <a:r>
                <a:rPr lang="en-US" altLang="zh-CN" sz="2200" dirty="0">
                  <a:solidFill>
                    <a:schemeClr val="tx1"/>
                  </a:solidFill>
                  <a:latin typeface="Gill Sans" charset="0"/>
                </a:rPr>
                <a:t>Bank 2</a:t>
              </a:r>
              <a:endParaRPr lang="en-US" altLang="zh-CN" sz="2200" dirty="0">
                <a:solidFill>
                  <a:schemeClr val="tx1"/>
                </a:solidFill>
                <a:latin typeface="Gill Sans" charset="0"/>
                <a:ea typeface="Gill Sans" charset="0"/>
              </a:endParaRPr>
            </a:p>
          </p:txBody>
        </p:sp>
        <p:sp>
          <p:nvSpPr>
            <p:cNvPr id="32797" name="Rectangle 28"/>
            <p:cNvSpPr/>
            <p:nvPr/>
          </p:nvSpPr>
          <p:spPr>
            <a:xfrm>
              <a:off x="2944" y="3200"/>
              <a:ext cx="656" cy="640"/>
            </a:xfrm>
            <a:prstGeom prst="rect">
              <a:avLst/>
            </a:prstGeom>
            <a:solidFill>
              <a:srgbClr val="FFFFFF"/>
            </a:solidFill>
            <a:ln w="9525" cap="flat" cmpd="sng">
              <a:solidFill>
                <a:schemeClr val="tx1"/>
              </a:solidFill>
              <a:prstDash val="solid"/>
              <a:round/>
              <a:headEnd type="none" w="med" len="med"/>
              <a:tailEnd type="none" w="med" len="med"/>
            </a:ln>
          </p:spPr>
          <p:txBody>
            <a:bodyPr lIns="0" tIns="0" rIns="57799" bIns="0" anchor="ctr" anchorCtr="0"/>
            <a:p>
              <a:pPr marL="57150"/>
              <a:r>
                <a:rPr lang="en-US" altLang="zh-CN" sz="2200" dirty="0">
                  <a:solidFill>
                    <a:schemeClr val="tx1"/>
                  </a:solidFill>
                  <a:latin typeface="Gill Sans" charset="0"/>
                </a:rPr>
                <a:t>Bank 7</a:t>
              </a:r>
              <a:endParaRPr lang="en-US" altLang="zh-CN" sz="2200" dirty="0">
                <a:solidFill>
                  <a:schemeClr val="tx1"/>
                </a:solidFill>
                <a:latin typeface="Gill Sans" charset="0"/>
                <a:ea typeface="Gill Sans" charset="0"/>
              </a:endParaRPr>
            </a:p>
          </p:txBody>
        </p:sp>
        <p:sp>
          <p:nvSpPr>
            <p:cNvPr id="32798" name="Rectangle 29"/>
            <p:cNvSpPr/>
            <p:nvPr/>
          </p:nvSpPr>
          <p:spPr>
            <a:xfrm>
              <a:off x="2416" y="3312"/>
              <a:ext cx="268" cy="280"/>
            </a:xfrm>
            <a:prstGeom prst="rect">
              <a:avLst/>
            </a:prstGeom>
            <a:noFill/>
            <a:ln w="12700">
              <a:noFill/>
            </a:ln>
          </p:spPr>
          <p:txBody>
            <a:bodyPr wrap="none" lIns="0" tIns="0" rIns="57799" bIns="0" anchor="t" anchorCtr="0">
              <a:spAutoFit/>
            </a:bodyPr>
            <a:p>
              <a:pPr marL="57150"/>
              <a:r>
                <a:rPr lang="en-US" altLang="zh-CN" sz="2400" dirty="0">
                  <a:solidFill>
                    <a:schemeClr val="tx1"/>
                  </a:solidFill>
                  <a:latin typeface="Arial" panose="020B0604020202020204" pitchFamily="34" charset="0"/>
                  <a:sym typeface="Arial" panose="020B0604020202020204" pitchFamily="34" charset="0"/>
                </a:rPr>
                <a:t>...</a:t>
              </a:r>
              <a:endParaRPr lang="en-US" altLang="zh-CN" sz="2400" dirty="0">
                <a:solidFill>
                  <a:schemeClr val="tx1"/>
                </a:solidFill>
                <a:latin typeface="Arial" panose="020B0604020202020204" pitchFamily="34" charset="0"/>
                <a:ea typeface="Arial" panose="020B0604020202020204" pitchFamily="34" charset="0"/>
                <a:sym typeface="Arial" panose="020B0604020202020204" pitchFamily="34" charset="0"/>
              </a:endParaRPr>
            </a:p>
          </p:txBody>
        </p:sp>
        <p:sp>
          <p:nvSpPr>
            <p:cNvPr id="32799" name="Line 30"/>
            <p:cNvSpPr/>
            <p:nvPr/>
          </p:nvSpPr>
          <p:spPr>
            <a:xfrm>
              <a:off x="312" y="2928"/>
              <a:ext cx="0" cy="280"/>
            </a:xfrm>
            <a:prstGeom prst="line">
              <a:avLst/>
            </a:prstGeom>
            <a:ln w="25400" cap="flat" cmpd="sng">
              <a:solidFill>
                <a:schemeClr val="tx1"/>
              </a:solidFill>
              <a:prstDash val="solid"/>
              <a:miter/>
              <a:headEnd type="stealth" w="med" len="med"/>
              <a:tailEnd type="stealth" w="med" len="med"/>
            </a:ln>
          </p:spPr>
        </p:sp>
        <p:sp>
          <p:nvSpPr>
            <p:cNvPr id="32800" name="Line 31"/>
            <p:cNvSpPr/>
            <p:nvPr/>
          </p:nvSpPr>
          <p:spPr>
            <a:xfrm>
              <a:off x="1088" y="2944"/>
              <a:ext cx="0" cy="272"/>
            </a:xfrm>
            <a:prstGeom prst="line">
              <a:avLst/>
            </a:prstGeom>
            <a:ln w="25400" cap="flat" cmpd="sng">
              <a:solidFill>
                <a:schemeClr val="tx1"/>
              </a:solidFill>
              <a:prstDash val="solid"/>
              <a:miter/>
              <a:headEnd type="stealth" w="med" len="med"/>
              <a:tailEnd type="stealth" w="med" len="med"/>
            </a:ln>
          </p:spPr>
        </p:sp>
        <p:sp>
          <p:nvSpPr>
            <p:cNvPr id="32801" name="Line 32"/>
            <p:cNvSpPr/>
            <p:nvPr/>
          </p:nvSpPr>
          <p:spPr>
            <a:xfrm>
              <a:off x="1808" y="2936"/>
              <a:ext cx="0" cy="264"/>
            </a:xfrm>
            <a:prstGeom prst="line">
              <a:avLst/>
            </a:prstGeom>
            <a:ln w="25400" cap="flat" cmpd="sng">
              <a:solidFill>
                <a:schemeClr val="tx1"/>
              </a:solidFill>
              <a:prstDash val="solid"/>
              <a:miter/>
              <a:headEnd type="stealth" w="med" len="med"/>
              <a:tailEnd type="stealth" w="med" len="med"/>
            </a:ln>
          </p:spPr>
        </p:sp>
        <p:sp>
          <p:nvSpPr>
            <p:cNvPr id="32802" name="Line 33"/>
            <p:cNvSpPr/>
            <p:nvPr/>
          </p:nvSpPr>
          <p:spPr>
            <a:xfrm flipH="1">
              <a:off x="312" y="632"/>
              <a:ext cx="0" cy="232"/>
            </a:xfrm>
            <a:prstGeom prst="line">
              <a:avLst/>
            </a:prstGeom>
            <a:ln w="25400" cap="flat" cmpd="sng">
              <a:solidFill>
                <a:schemeClr val="tx1"/>
              </a:solidFill>
              <a:prstDash val="solid"/>
              <a:miter/>
              <a:headEnd type="stealth" w="med" len="med"/>
              <a:tailEnd type="stealth" w="med" len="med"/>
            </a:ln>
          </p:spPr>
        </p:sp>
        <p:sp>
          <p:nvSpPr>
            <p:cNvPr id="32803" name="Line 34"/>
            <p:cNvSpPr/>
            <p:nvPr/>
          </p:nvSpPr>
          <p:spPr>
            <a:xfrm>
              <a:off x="1288" y="616"/>
              <a:ext cx="0" cy="256"/>
            </a:xfrm>
            <a:prstGeom prst="line">
              <a:avLst/>
            </a:prstGeom>
            <a:ln w="25400" cap="flat" cmpd="sng">
              <a:solidFill>
                <a:schemeClr val="tx1"/>
              </a:solidFill>
              <a:prstDash val="solid"/>
              <a:miter/>
              <a:headEnd type="stealth" w="med" len="med"/>
              <a:tailEnd type="stealth" w="med" len="med"/>
            </a:ln>
          </p:spPr>
        </p:sp>
        <p:sp>
          <p:nvSpPr>
            <p:cNvPr id="32804" name="Line 35"/>
            <p:cNvSpPr/>
            <p:nvPr/>
          </p:nvSpPr>
          <p:spPr>
            <a:xfrm>
              <a:off x="2280" y="624"/>
              <a:ext cx="0" cy="240"/>
            </a:xfrm>
            <a:prstGeom prst="line">
              <a:avLst/>
            </a:prstGeom>
            <a:ln w="25400" cap="flat" cmpd="sng">
              <a:solidFill>
                <a:schemeClr val="tx1"/>
              </a:solidFill>
              <a:prstDash val="solid"/>
              <a:miter/>
              <a:headEnd type="stealth" w="med" len="med"/>
              <a:tailEnd type="stealth" w="med" len="med"/>
            </a:ln>
          </p:spPr>
        </p:sp>
        <p:sp>
          <p:nvSpPr>
            <p:cNvPr id="32805" name="Line 36"/>
            <p:cNvSpPr/>
            <p:nvPr/>
          </p:nvSpPr>
          <p:spPr>
            <a:xfrm>
              <a:off x="3240" y="624"/>
              <a:ext cx="0" cy="240"/>
            </a:xfrm>
            <a:prstGeom prst="line">
              <a:avLst/>
            </a:prstGeom>
            <a:ln w="25400" cap="flat" cmpd="sng">
              <a:solidFill>
                <a:schemeClr val="tx1"/>
              </a:solidFill>
              <a:prstDash val="solid"/>
              <a:miter/>
              <a:headEnd type="stealth" w="med" len="med"/>
              <a:tailEnd type="stealth" w="med" len="med"/>
            </a:ln>
          </p:spPr>
        </p:sp>
        <p:sp>
          <p:nvSpPr>
            <p:cNvPr id="32806" name="Line 37"/>
            <p:cNvSpPr/>
            <p:nvPr/>
          </p:nvSpPr>
          <p:spPr>
            <a:xfrm rot="-10800000" flipH="1">
              <a:off x="304" y="856"/>
              <a:ext cx="2936" cy="0"/>
            </a:xfrm>
            <a:prstGeom prst="line">
              <a:avLst/>
            </a:prstGeom>
            <a:ln w="25400" cap="flat" cmpd="sng">
              <a:solidFill>
                <a:schemeClr val="tx1"/>
              </a:solidFill>
              <a:prstDash val="solid"/>
              <a:miter/>
              <a:headEnd type="none" w="med" len="med"/>
              <a:tailEnd type="none" w="med" len="med"/>
            </a:ln>
          </p:spPr>
        </p:sp>
        <p:sp>
          <p:nvSpPr>
            <p:cNvPr id="32807" name="Line 38"/>
            <p:cNvSpPr/>
            <p:nvPr/>
          </p:nvSpPr>
          <p:spPr>
            <a:xfrm>
              <a:off x="1784" y="856"/>
              <a:ext cx="0" cy="208"/>
            </a:xfrm>
            <a:prstGeom prst="line">
              <a:avLst/>
            </a:prstGeom>
            <a:ln w="25400" cap="flat" cmpd="sng">
              <a:solidFill>
                <a:schemeClr val="tx1"/>
              </a:solidFill>
              <a:prstDash val="solid"/>
              <a:miter/>
              <a:headEnd type="stealth" w="med" len="med"/>
              <a:tailEnd type="stealth" w="med" len="med"/>
            </a:ln>
          </p:spPr>
        </p:sp>
        <p:sp>
          <p:nvSpPr>
            <p:cNvPr id="32808" name="Rectangle 39"/>
            <p:cNvSpPr/>
            <p:nvPr/>
          </p:nvSpPr>
          <p:spPr>
            <a:xfrm>
              <a:off x="640" y="1056"/>
              <a:ext cx="2312" cy="640"/>
            </a:xfrm>
            <a:prstGeom prst="rect">
              <a:avLst/>
            </a:prstGeom>
            <a:solidFill>
              <a:schemeClr val="accent1"/>
            </a:solidFill>
            <a:ln w="25400" cap="flat" cmpd="sng">
              <a:solidFill>
                <a:schemeClr val="tx1"/>
              </a:solidFill>
              <a:prstDash val="solid"/>
              <a:miter/>
              <a:headEnd type="none" w="med" len="med"/>
              <a:tailEnd type="none" w="med" len="med"/>
            </a:ln>
          </p:spPr>
          <p:txBody>
            <a:bodyPr lIns="0" tIns="0" rIns="0" bIns="0" anchor="t" anchorCtr="0"/>
            <a:p>
              <a:pPr algn="ctr"/>
              <a:endParaRPr lang="en-US" dirty="0">
                <a:latin typeface="Gill Sans" charset="0"/>
              </a:endParaRPr>
            </a:p>
          </p:txBody>
        </p:sp>
        <p:sp>
          <p:nvSpPr>
            <p:cNvPr id="32809" name="Rectangle 40"/>
            <p:cNvSpPr/>
            <p:nvPr/>
          </p:nvSpPr>
          <p:spPr>
            <a:xfrm>
              <a:off x="808" y="1976"/>
              <a:ext cx="1984" cy="472"/>
            </a:xfrm>
            <a:prstGeom prst="rect">
              <a:avLst/>
            </a:prstGeom>
            <a:solidFill>
              <a:srgbClr val="3F691E"/>
            </a:solidFill>
            <a:ln w="9525" cap="flat" cmpd="sng">
              <a:solidFill>
                <a:schemeClr val="tx1"/>
              </a:solidFill>
              <a:prstDash val="solid"/>
              <a:round/>
              <a:headEnd type="none" w="med" len="med"/>
              <a:tailEnd type="none" w="med" len="med"/>
            </a:ln>
          </p:spPr>
          <p:txBody>
            <a:bodyPr lIns="0" tIns="0" rIns="57799" bIns="0" anchor="ctr" anchorCtr="0"/>
            <a:p>
              <a:pPr marL="57150" algn="ctr"/>
              <a:r>
                <a:rPr lang="en-US" altLang="zh-CN" sz="2800" dirty="0">
                  <a:solidFill>
                    <a:srgbClr val="47CCFC"/>
                  </a:solidFill>
                  <a:latin typeface="Gill Sans" charset="0"/>
                </a:rPr>
                <a:t>Memory Controller</a:t>
              </a:r>
              <a:endParaRPr lang="en-US" altLang="zh-CN" sz="2800" dirty="0">
                <a:solidFill>
                  <a:srgbClr val="47CCFC"/>
                </a:solidFill>
                <a:latin typeface="Gill Sans" charset="0"/>
                <a:ea typeface="Gill Sans" charset="0"/>
              </a:endParaRPr>
            </a:p>
          </p:txBody>
        </p:sp>
        <p:sp>
          <p:nvSpPr>
            <p:cNvPr id="32810" name="Line 41"/>
            <p:cNvSpPr/>
            <p:nvPr/>
          </p:nvSpPr>
          <p:spPr>
            <a:xfrm>
              <a:off x="1800" y="1696"/>
              <a:ext cx="0" cy="280"/>
            </a:xfrm>
            <a:prstGeom prst="line">
              <a:avLst/>
            </a:prstGeom>
            <a:ln w="25400" cap="flat" cmpd="sng">
              <a:solidFill>
                <a:schemeClr val="tx1"/>
              </a:solidFill>
              <a:prstDash val="solid"/>
              <a:miter/>
              <a:headEnd type="stealth" w="med" len="med"/>
              <a:tailEnd type="stealth" w="med" len="med"/>
            </a:ln>
          </p:spPr>
        </p:sp>
        <p:sp>
          <p:nvSpPr>
            <p:cNvPr id="32811" name="Line 42"/>
            <p:cNvSpPr/>
            <p:nvPr/>
          </p:nvSpPr>
          <p:spPr>
            <a:xfrm>
              <a:off x="1808" y="2448"/>
              <a:ext cx="0" cy="496"/>
            </a:xfrm>
            <a:prstGeom prst="line">
              <a:avLst/>
            </a:prstGeom>
            <a:ln w="25400" cap="flat" cmpd="sng">
              <a:solidFill>
                <a:schemeClr val="tx1"/>
              </a:solidFill>
              <a:prstDash val="solid"/>
              <a:miter/>
              <a:headEnd type="stealth" w="med" len="med"/>
              <a:tailEnd type="stealth" w="med" len="med"/>
            </a:ln>
          </p:spPr>
        </p:sp>
        <p:sp>
          <p:nvSpPr>
            <p:cNvPr id="32812" name="Rectangle 43"/>
            <p:cNvSpPr/>
            <p:nvPr/>
          </p:nvSpPr>
          <p:spPr>
            <a:xfrm>
              <a:off x="881" y="1240"/>
              <a:ext cx="1928" cy="344"/>
            </a:xfrm>
            <a:prstGeom prst="rect">
              <a:avLst/>
            </a:prstGeom>
            <a:noFill/>
            <a:ln w="12700">
              <a:noFill/>
            </a:ln>
          </p:spPr>
          <p:txBody>
            <a:bodyPr lIns="0" tIns="0" rIns="57799" bIns="0" anchor="t" anchorCtr="0"/>
            <a:p>
              <a:pPr marL="57150" algn="ctr"/>
              <a:r>
                <a:rPr lang="en-US" altLang="zh-CN" sz="3000" dirty="0">
                  <a:solidFill>
                    <a:schemeClr val="tx1"/>
                  </a:solidFill>
                  <a:latin typeface="Gill Sans" charset="0"/>
                </a:rPr>
                <a:t>Shared Cache</a:t>
              </a:r>
              <a:endParaRPr lang="en-US" altLang="zh-CN" sz="3000" dirty="0">
                <a:solidFill>
                  <a:schemeClr val="tx1"/>
                </a:solidFill>
                <a:latin typeface="Gill Sans" charset="0"/>
                <a:ea typeface="Gill Sans" charset="0"/>
              </a:endParaRPr>
            </a:p>
          </p:txBody>
        </p:sp>
      </p:grpSp>
      <p:sp>
        <p:nvSpPr>
          <p:cNvPr id="31788" name="Rectangle 44"/>
          <p:cNvSpPr/>
          <p:nvPr/>
        </p:nvSpPr>
        <p:spPr>
          <a:xfrm>
            <a:off x="7950200" y="5930900"/>
            <a:ext cx="4864100" cy="1701800"/>
          </a:xfrm>
          <a:prstGeom prst="rect">
            <a:avLst/>
          </a:prstGeom>
          <a:solidFill>
            <a:srgbClr val="F3EB00"/>
          </a:solidFill>
          <a:ln w="12700" cap="flat" cmpd="sng">
            <a:solidFill>
              <a:schemeClr val="tx1"/>
            </a:solidFill>
            <a:prstDash val="solid"/>
            <a:miter/>
            <a:headEnd type="none" w="med" len="med"/>
            <a:tailEnd type="none" w="med" len="med"/>
          </a:ln>
        </p:spPr>
        <p:txBody>
          <a:bodyPr lIns="0" tIns="0" rIns="57799" bIns="0" anchor="t" anchorCtr="0"/>
          <a:p>
            <a:pPr marL="57150"/>
            <a:r>
              <a:rPr lang="en-US" altLang="zh-CN" sz="2600" dirty="0">
                <a:solidFill>
                  <a:schemeClr val="tx1"/>
                </a:solidFill>
                <a:latin typeface="Verdana" panose="020B0604030504040204" charset="0"/>
                <a:sym typeface="Verdana" panose="020B0604030504040204" charset="0"/>
              </a:rPr>
              <a:t>Three interference sources:</a:t>
            </a:r>
            <a:endParaRPr lang="en-US" altLang="zh-CN" sz="2600" dirty="0">
              <a:solidFill>
                <a:schemeClr val="tx1"/>
              </a:solidFill>
              <a:latin typeface="Verdana" panose="020B0604030504040204" charset="0"/>
              <a:sym typeface="Verdana" panose="020B0604030504040204" charset="0"/>
            </a:endParaRPr>
          </a:p>
          <a:p>
            <a:pPr marL="57150"/>
            <a:r>
              <a:rPr lang="en-US" altLang="zh-CN" sz="2600" dirty="0">
                <a:solidFill>
                  <a:schemeClr val="tx1"/>
                </a:solidFill>
                <a:latin typeface="Verdana" panose="020B0604030504040204" charset="0"/>
                <a:sym typeface="Verdana" panose="020B0604030504040204" charset="0"/>
              </a:rPr>
              <a:t>1. Shared Cache</a:t>
            </a:r>
            <a:endParaRPr lang="en-US" altLang="zh-CN" sz="2600" dirty="0">
              <a:solidFill>
                <a:schemeClr val="tx1"/>
              </a:solidFill>
              <a:latin typeface="Verdana" panose="020B0604030504040204" charset="0"/>
              <a:sym typeface="Verdana" panose="020B0604030504040204" charset="0"/>
            </a:endParaRPr>
          </a:p>
          <a:p>
            <a:pPr marL="57150"/>
            <a:r>
              <a:rPr lang="en-US" altLang="zh-CN" sz="2600" dirty="0">
                <a:solidFill>
                  <a:schemeClr val="tx1"/>
                </a:solidFill>
                <a:latin typeface="Verdana" panose="020B0604030504040204" charset="0"/>
                <a:sym typeface="Verdana" panose="020B0604030504040204" charset="0"/>
              </a:rPr>
              <a:t>2. DRAM bus and bank</a:t>
            </a:r>
            <a:endParaRPr lang="en-US" altLang="zh-CN" sz="2600" dirty="0">
              <a:solidFill>
                <a:schemeClr val="tx1"/>
              </a:solidFill>
              <a:latin typeface="Verdana" panose="020B0604030504040204" charset="0"/>
              <a:sym typeface="Verdana" panose="020B0604030504040204" charset="0"/>
            </a:endParaRPr>
          </a:p>
          <a:p>
            <a:pPr marL="57150"/>
            <a:r>
              <a:rPr lang="en-US" altLang="zh-CN" sz="2600" dirty="0">
                <a:solidFill>
                  <a:schemeClr val="tx1"/>
                </a:solidFill>
                <a:latin typeface="Verdana" panose="020B0604030504040204" charset="0"/>
                <a:sym typeface="Verdana" panose="020B0604030504040204" charset="0"/>
              </a:rPr>
              <a:t>3. DRAM row-buffers</a:t>
            </a:r>
            <a:endParaRPr lang="en-US" altLang="zh-CN" sz="2600" dirty="0">
              <a:solidFill>
                <a:schemeClr val="tx1"/>
              </a:solidFill>
              <a:latin typeface="Verdana" panose="020B0604030504040204" charset="0"/>
              <a:ea typeface="Verdana" panose="020B0604030504040204" charset="0"/>
              <a:sym typeface="Verdana" panose="020B0604030504040204" charset="0"/>
            </a:endParaRPr>
          </a:p>
        </p:txBody>
      </p:sp>
      <p:sp>
        <p:nvSpPr>
          <p:cNvPr id="31789" name="Line 45"/>
          <p:cNvSpPr/>
          <p:nvPr/>
        </p:nvSpPr>
        <p:spPr>
          <a:xfrm>
            <a:off x="5765800" y="5359400"/>
            <a:ext cx="2273300" cy="1231900"/>
          </a:xfrm>
          <a:prstGeom prst="line">
            <a:avLst/>
          </a:prstGeom>
          <a:ln w="25400" cap="flat" cmpd="sng">
            <a:solidFill>
              <a:srgbClr val="D90B00"/>
            </a:solidFill>
            <a:prstDash val="solid"/>
            <a:miter/>
            <a:headEnd type="stealth" w="med" len="med"/>
            <a:tailEnd type="none" w="med" len="med"/>
          </a:ln>
        </p:spPr>
      </p:sp>
      <p:sp>
        <p:nvSpPr>
          <p:cNvPr id="31790" name="Line 46"/>
          <p:cNvSpPr/>
          <p:nvPr/>
        </p:nvSpPr>
        <p:spPr>
          <a:xfrm rot="-10800000" flipH="1">
            <a:off x="4406900" y="6985000"/>
            <a:ext cx="3632200" cy="304800"/>
          </a:xfrm>
          <a:prstGeom prst="line">
            <a:avLst/>
          </a:prstGeom>
          <a:ln w="25400" cap="flat" cmpd="sng">
            <a:solidFill>
              <a:srgbClr val="D90B00"/>
            </a:solidFill>
            <a:prstDash val="solid"/>
            <a:miter/>
            <a:headEnd type="stealth" w="med" len="med"/>
            <a:tailEnd type="none" w="med" len="med"/>
          </a:ln>
        </p:spPr>
      </p:sp>
      <p:sp>
        <p:nvSpPr>
          <p:cNvPr id="31791" name="Line 47"/>
          <p:cNvSpPr/>
          <p:nvPr/>
        </p:nvSpPr>
        <p:spPr>
          <a:xfrm rot="-10800000" flipH="1">
            <a:off x="4508500" y="7391400"/>
            <a:ext cx="3530600" cy="495300"/>
          </a:xfrm>
          <a:prstGeom prst="line">
            <a:avLst/>
          </a:prstGeom>
          <a:ln w="25400" cap="flat" cmpd="sng">
            <a:solidFill>
              <a:srgbClr val="D90B00"/>
            </a:solidFill>
            <a:prstDash val="solid"/>
            <a:miter/>
            <a:headEnd type="stealth" w="med" len="med"/>
            <a:tailEnd type="none" w="med" len="med"/>
          </a:ln>
        </p:spPr>
      </p:sp>
      <p:sp>
        <p:nvSpPr>
          <p:cNvPr id="31792" name="AutoShape 48"/>
          <p:cNvSpPr/>
          <p:nvPr/>
        </p:nvSpPr>
        <p:spPr>
          <a:xfrm>
            <a:off x="6845300" y="2667000"/>
            <a:ext cx="2908300" cy="3035300"/>
          </a:xfrm>
          <a:prstGeom prst="roundRect">
            <a:avLst>
              <a:gd name="adj" fmla="val 6546"/>
            </a:avLst>
          </a:prstGeom>
          <a:noFill/>
          <a:ln w="25400" cap="flat" cmpd="sng">
            <a:solidFill>
              <a:srgbClr val="6E7A89"/>
            </a:solidFill>
            <a:prstDash val="sysDot"/>
            <a:miter/>
            <a:headEnd type="none" w="med" len="med"/>
            <a:tailEnd type="none" w="med" len="med"/>
          </a:ln>
        </p:spPr>
        <p:txBody>
          <a:bodyPr lIns="0" tIns="0" rIns="0" bIns="0" anchor="t" anchorCtr="0"/>
          <a:p>
            <a:pPr algn="ctr"/>
            <a:endParaRPr lang="en-US" dirty="0">
              <a:latin typeface="Gill Sans" charset="0"/>
            </a:endParaRPr>
          </a:p>
        </p:txBody>
      </p:sp>
      <p:sp>
        <p:nvSpPr>
          <p:cNvPr id="31793" name="Rectangle 49"/>
          <p:cNvSpPr/>
          <p:nvPr/>
        </p:nvSpPr>
        <p:spPr>
          <a:xfrm>
            <a:off x="6810375" y="2686050"/>
            <a:ext cx="1887538" cy="457200"/>
          </a:xfrm>
          <a:prstGeom prst="rect">
            <a:avLst/>
          </a:prstGeom>
          <a:noFill/>
          <a:ln w="12700">
            <a:noFill/>
          </a:ln>
        </p:spPr>
        <p:txBody>
          <a:bodyPr wrap="none" lIns="0" tIns="0" rIns="57799" bIns="0" anchor="t" anchorCtr="0">
            <a:spAutoFit/>
          </a:bodyPr>
          <a:p>
            <a:pPr marL="57150"/>
            <a:r>
              <a:rPr lang="en-US" altLang="zh-CN" sz="2400" dirty="0">
                <a:solidFill>
                  <a:schemeClr val="tx1"/>
                </a:solidFill>
                <a:latin typeface="Gill Sans" charset="0"/>
              </a:rPr>
              <a:t>FST hardware</a:t>
            </a:r>
            <a:endParaRPr lang="en-US" altLang="zh-CN" sz="2400" dirty="0">
              <a:solidFill>
                <a:schemeClr val="tx1"/>
              </a:solidFill>
              <a:latin typeface="Gill Sans" charset="0"/>
              <a:ea typeface="Gill Sans" charset="0"/>
            </a:endParaRPr>
          </a:p>
        </p:txBody>
      </p:sp>
      <p:sp>
        <p:nvSpPr>
          <p:cNvPr id="31795" name="Line 51"/>
          <p:cNvSpPr/>
          <p:nvPr/>
        </p:nvSpPr>
        <p:spPr>
          <a:xfrm rot="-10800000" flipH="1">
            <a:off x="4533900" y="6985000"/>
            <a:ext cx="3530600" cy="722313"/>
          </a:xfrm>
          <a:prstGeom prst="line">
            <a:avLst/>
          </a:prstGeom>
          <a:ln w="25400" cap="flat" cmpd="sng">
            <a:solidFill>
              <a:srgbClr val="D90B00"/>
            </a:solidFill>
            <a:prstDash val="solid"/>
            <a:miter/>
            <a:headEnd type="stealth" w="med" len="med"/>
            <a:tailEnd type="none" w="med" len="med"/>
          </a:ln>
        </p:spPr>
      </p:sp>
      <p:sp>
        <p:nvSpPr>
          <p:cNvPr id="32821" name="Text Box 52"/>
          <p:cNvSpPr txBox="1"/>
          <p:nvPr/>
        </p:nvSpPr>
        <p:spPr>
          <a:xfrm>
            <a:off x="11531600" y="9309100"/>
            <a:ext cx="371475" cy="342900"/>
          </a:xfrm>
          <a:prstGeom prst="rect">
            <a:avLst/>
          </a:prstGeom>
          <a:noFill/>
          <a:ln w="12700">
            <a:noFill/>
          </a:ln>
        </p:spPr>
        <p:txBody>
          <a:bodyPr wrap="none" anchor="t" anchorCtr="0"/>
          <a:p>
            <a:pPr algn="ctr"/>
            <a:fld id="{9A0DB2DC-4C9A-4742-B13C-FB6460FD3503}" type="slidenum">
              <a:rPr lang="en-US" altLang="zh-CN" sz="1600" dirty="0">
                <a:solidFill>
                  <a:schemeClr val="tx1"/>
                </a:solidFill>
                <a:latin typeface="Verdana" panose="020B0604030504040204" charset="0"/>
                <a:sym typeface="Verdana" panose="020B0604030504040204" charset="0"/>
              </a:rPr>
            </a:fld>
            <a:endParaRPr lang="en-US" altLang="zh-CN" sz="1600" dirty="0">
              <a:solidFill>
                <a:schemeClr val="tx1"/>
              </a:solidFill>
              <a:latin typeface="Verdana" panose="020B0604030504040204" charset="0"/>
              <a:ea typeface="Verdana" panose="020B0604030504040204" charset="0"/>
              <a:sym typeface="Verdana" panose="020B0604030504040204" charset="0"/>
            </a:endParaRPr>
          </a:p>
        </p:txBody>
      </p:sp>
      <p:sp>
        <p:nvSpPr>
          <p:cNvPr id="31797" name="Rectangle 53"/>
          <p:cNvSpPr/>
          <p:nvPr/>
        </p:nvSpPr>
        <p:spPr>
          <a:xfrm>
            <a:off x="3479800" y="7721600"/>
            <a:ext cx="1041400" cy="1016000"/>
          </a:xfrm>
          <a:prstGeom prst="rect">
            <a:avLst/>
          </a:prstGeom>
          <a:solidFill>
            <a:srgbClr val="FFFFFF"/>
          </a:solidFill>
          <a:ln w="9525" cap="flat" cmpd="sng">
            <a:solidFill>
              <a:schemeClr val="tx1"/>
            </a:solidFill>
            <a:prstDash val="solid"/>
            <a:round/>
            <a:headEnd type="none" w="med" len="med"/>
            <a:tailEnd type="none" w="med" len="med"/>
          </a:ln>
        </p:spPr>
        <p:txBody>
          <a:bodyPr lIns="0" tIns="0" rIns="57799" bIns="0" anchor="ctr" anchorCtr="0"/>
          <a:p>
            <a:pPr marL="57150"/>
            <a:endParaRPr lang="en-US" altLang="zh-CN" sz="2200" dirty="0">
              <a:solidFill>
                <a:schemeClr val="tx1"/>
              </a:solidFill>
              <a:latin typeface="Gill Sans" charset="0"/>
            </a:endParaRPr>
          </a:p>
          <a:p>
            <a:pPr marL="57150"/>
            <a:r>
              <a:rPr lang="en-US" altLang="zh-CN" sz="2200" dirty="0">
                <a:solidFill>
                  <a:schemeClr val="tx1"/>
                </a:solidFill>
                <a:latin typeface="Gill Sans" charset="0"/>
              </a:rPr>
              <a:t>Bank 2</a:t>
            </a:r>
            <a:endParaRPr lang="en-US" altLang="zh-CN" sz="2200" dirty="0">
              <a:solidFill>
                <a:schemeClr val="tx1"/>
              </a:solidFill>
              <a:latin typeface="Gill Sans" charset="0"/>
              <a:ea typeface="Gill Sans" charset="0"/>
            </a:endParaRPr>
          </a:p>
        </p:txBody>
      </p:sp>
      <p:sp>
        <p:nvSpPr>
          <p:cNvPr id="32823" name="Rectangle 54"/>
          <p:cNvSpPr/>
          <p:nvPr/>
        </p:nvSpPr>
        <p:spPr>
          <a:xfrm>
            <a:off x="774700" y="406400"/>
            <a:ext cx="12407900" cy="1257300"/>
          </a:xfrm>
          <a:prstGeom prst="rect">
            <a:avLst/>
          </a:prstGeom>
          <a:noFill/>
          <a:ln w="12700">
            <a:noFill/>
          </a:ln>
        </p:spPr>
        <p:txBody>
          <a:bodyPr lIns="0" tIns="0" rIns="57799" bIns="0" anchor="b" anchorCtr="0"/>
          <a:p>
            <a:pPr marL="57150"/>
            <a:r>
              <a:rPr lang="en-US" altLang="zh-CN" sz="5400" dirty="0">
                <a:solidFill>
                  <a:srgbClr val="558E28"/>
                </a:solidFill>
                <a:latin typeface="Verdana" panose="020B0604030504040204" charset="0"/>
                <a:sym typeface="Verdana" panose="020B0604030504040204" charset="0"/>
              </a:rPr>
              <a:t>Tracking Inter-Core Interference</a:t>
            </a:r>
            <a:endParaRPr lang="en-US" altLang="zh-CN" sz="5400" dirty="0">
              <a:solidFill>
                <a:srgbClr val="558E28"/>
              </a:solidFill>
              <a:latin typeface="Verdana" panose="020B0604030504040204" charset="0"/>
              <a:ea typeface="Verdana" panose="020B0604030504040204" charset="0"/>
              <a:sym typeface="Verdana" panose="020B0604030504040204" charset="0"/>
            </a:endParaRPr>
          </a:p>
        </p:txBody>
      </p:sp>
      <p:sp>
        <p:nvSpPr>
          <p:cNvPr id="31799" name="Rectangle 55"/>
          <p:cNvSpPr/>
          <p:nvPr/>
        </p:nvSpPr>
        <p:spPr>
          <a:xfrm>
            <a:off x="3479800" y="7721600"/>
            <a:ext cx="1041400" cy="368300"/>
          </a:xfrm>
          <a:prstGeom prst="rect">
            <a:avLst/>
          </a:prstGeom>
          <a:solidFill>
            <a:srgbClr val="FDA531"/>
          </a:solidFill>
          <a:ln w="9525" cap="flat" cmpd="sng">
            <a:solidFill>
              <a:schemeClr val="tx1"/>
            </a:solidFill>
            <a:prstDash val="solid"/>
            <a:round/>
            <a:headEnd type="none" w="med" len="med"/>
            <a:tailEnd type="none" w="med" len="med"/>
          </a:ln>
        </p:spPr>
        <p:txBody>
          <a:bodyPr lIns="0" tIns="0" rIns="57799" bIns="0" anchor="ctr" anchorCtr="0"/>
          <a:p>
            <a:pPr marL="57150" algn="ctr"/>
            <a:r>
              <a:rPr lang="en-US" altLang="zh-CN" sz="2200" dirty="0">
                <a:solidFill>
                  <a:schemeClr val="tx1"/>
                </a:solidFill>
                <a:latin typeface="Gill Sans" charset="0"/>
              </a:rPr>
              <a:t>Row</a:t>
            </a:r>
            <a:endParaRPr lang="en-US" altLang="zh-CN" sz="2200" dirty="0">
              <a:solidFill>
                <a:schemeClr val="tx1"/>
              </a:solidFill>
              <a:latin typeface="Gill Sans" charset="0"/>
              <a:ea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175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1788"/>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1788">
                                            <p:txEl>
                                              <p:charRg st="0" end="28"/>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1788">
                                            <p:txEl>
                                              <p:charRg st="28" end="44"/>
                                            </p:txEl>
                                          </p:spTgt>
                                        </p:tgtEl>
                                        <p:attrNameLst>
                                          <p:attrName>style.visibility</p:attrName>
                                        </p:attrNameLst>
                                      </p:cBhvr>
                                      <p:to>
                                        <p:strVal val="visible"/>
                                      </p:to>
                                    </p:set>
                                  </p:childTnLst>
                                </p:cTn>
                              </p:par>
                            </p:childTnLst>
                          </p:cTn>
                        </p:par>
                        <p:par>
                          <p:cTn id="20" fill="hold">
                            <p:stCondLst>
                              <p:cond delay="0"/>
                            </p:stCondLst>
                            <p:childTnLst>
                              <p:par>
                                <p:cTn id="21" presetID="22" presetClass="entr" presetSubtype="2" fill="hold" nodeType="afterEffect">
                                  <p:stCondLst>
                                    <p:cond delay="0"/>
                                  </p:stCondLst>
                                  <p:childTnLst>
                                    <p:set>
                                      <p:cBhvr>
                                        <p:cTn id="22" dur="1" fill="hold">
                                          <p:stCondLst>
                                            <p:cond delay="0"/>
                                          </p:stCondLst>
                                        </p:cTn>
                                        <p:tgtEl>
                                          <p:spTgt spid="31789"/>
                                        </p:tgtEl>
                                        <p:attrNameLst>
                                          <p:attrName>style.visibility</p:attrName>
                                        </p:attrNameLst>
                                      </p:cBhvr>
                                      <p:to>
                                        <p:strVal val="visible"/>
                                      </p:to>
                                    </p:set>
                                    <p:animEffect transition="in" filter="wipe(right)">
                                      <p:cBhvr>
                                        <p:cTn id="23" dur="500"/>
                                        <p:tgtEl>
                                          <p:spTgt spid="3178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1788">
                                            <p:txEl>
                                              <p:charRg st="44" end="65"/>
                                            </p:txEl>
                                          </p:spTgt>
                                        </p:tgtEl>
                                        <p:attrNameLst>
                                          <p:attrName>style.visibility</p:attrName>
                                        </p:attrNameLst>
                                      </p:cBhvr>
                                      <p:to>
                                        <p:strVal val="visible"/>
                                      </p:to>
                                    </p:set>
                                  </p:childTnLst>
                                </p:cTn>
                              </p:par>
                            </p:childTnLst>
                          </p:cTn>
                        </p:par>
                        <p:par>
                          <p:cTn id="28" fill="hold">
                            <p:stCondLst>
                              <p:cond delay="0"/>
                            </p:stCondLst>
                            <p:childTnLst>
                              <p:par>
                                <p:cTn id="29" presetID="22" presetClass="exit" presetSubtype="8" fill="hold" nodeType="afterEffect">
                                  <p:stCondLst>
                                    <p:cond delay="0"/>
                                  </p:stCondLst>
                                  <p:childTnLst>
                                    <p:animEffect transition="out" filter="wipe(left)">
                                      <p:cBhvr>
                                        <p:cTn id="30" dur="500"/>
                                        <p:tgtEl>
                                          <p:spTgt spid="31789"/>
                                        </p:tgtEl>
                                      </p:cBhvr>
                                    </p:animEffect>
                                    <p:set>
                                      <p:cBhvr>
                                        <p:cTn id="31" dur="1" fill="hold">
                                          <p:stCondLst>
                                            <p:cond delay="499"/>
                                          </p:stCondLst>
                                        </p:cTn>
                                        <p:tgtEl>
                                          <p:spTgt spid="31789"/>
                                        </p:tgtEl>
                                        <p:attrNameLst>
                                          <p:attrName>style.visibility</p:attrName>
                                        </p:attrNameLst>
                                      </p:cBhvr>
                                      <p:to>
                                        <p:strVal val="hidden"/>
                                      </p:to>
                                    </p:set>
                                  </p:childTnLst>
                                </p:cTn>
                              </p:par>
                            </p:childTnLst>
                          </p:cTn>
                        </p:par>
                        <p:par>
                          <p:cTn id="32" fill="hold">
                            <p:stCondLst>
                              <p:cond delay="500"/>
                            </p:stCondLst>
                            <p:childTnLst>
                              <p:par>
                                <p:cTn id="33" presetID="22" presetClass="entr" presetSubtype="2" fill="hold" nodeType="afterEffect">
                                  <p:stCondLst>
                                    <p:cond delay="100"/>
                                  </p:stCondLst>
                                  <p:childTnLst>
                                    <p:set>
                                      <p:cBhvr>
                                        <p:cTn id="34" dur="1" fill="hold">
                                          <p:stCondLst>
                                            <p:cond delay="0"/>
                                          </p:stCondLst>
                                        </p:cTn>
                                        <p:tgtEl>
                                          <p:spTgt spid="31790"/>
                                        </p:tgtEl>
                                        <p:attrNameLst>
                                          <p:attrName>style.visibility</p:attrName>
                                        </p:attrNameLst>
                                      </p:cBhvr>
                                      <p:to>
                                        <p:strVal val="visible"/>
                                      </p:to>
                                    </p:set>
                                    <p:animEffect transition="in" filter="wipe(right)">
                                      <p:cBhvr>
                                        <p:cTn id="35" dur="500"/>
                                        <p:tgtEl>
                                          <p:spTgt spid="31790"/>
                                        </p:tgtEl>
                                      </p:cBhvr>
                                    </p:animEffect>
                                  </p:childTnLst>
                                </p:cTn>
                              </p:par>
                              <p:par>
                                <p:cTn id="36" presetID="22" presetClass="entr" presetSubtype="2" fill="hold" nodeType="withEffect">
                                  <p:stCondLst>
                                    <p:cond delay="0"/>
                                  </p:stCondLst>
                                  <p:childTnLst>
                                    <p:set>
                                      <p:cBhvr>
                                        <p:cTn id="37" dur="1" fill="hold">
                                          <p:stCondLst>
                                            <p:cond delay="0"/>
                                          </p:stCondLst>
                                        </p:cTn>
                                        <p:tgtEl>
                                          <p:spTgt spid="31795"/>
                                        </p:tgtEl>
                                        <p:attrNameLst>
                                          <p:attrName>style.visibility</p:attrName>
                                        </p:attrNameLst>
                                      </p:cBhvr>
                                      <p:to>
                                        <p:strVal val="visible"/>
                                      </p:to>
                                    </p:set>
                                    <p:animEffect transition="in" filter="wipe(right)">
                                      <p:cBhvr>
                                        <p:cTn id="38" dur="500"/>
                                        <p:tgtEl>
                                          <p:spTgt spid="3179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788">
                                            <p:txEl>
                                              <p:charRg st="65" end="85"/>
                                            </p:txEl>
                                          </p:spTgt>
                                        </p:tgtEl>
                                        <p:attrNameLst>
                                          <p:attrName>style.visibility</p:attrName>
                                        </p:attrNameLst>
                                      </p:cBhvr>
                                      <p:to>
                                        <p:strVal val="visible"/>
                                      </p:to>
                                    </p:set>
                                  </p:childTnLst>
                                </p:cTn>
                              </p:par>
                            </p:childTnLst>
                          </p:cTn>
                        </p:par>
                        <p:par>
                          <p:cTn id="43" fill="hold">
                            <p:stCondLst>
                              <p:cond delay="0"/>
                            </p:stCondLst>
                            <p:childTnLst>
                              <p:par>
                                <p:cTn id="44" presetID="22" presetClass="exit" presetSubtype="8" fill="hold" nodeType="afterEffect">
                                  <p:stCondLst>
                                    <p:cond delay="0"/>
                                  </p:stCondLst>
                                  <p:childTnLst>
                                    <p:animEffect transition="out" filter="wipe(left)">
                                      <p:cBhvr>
                                        <p:cTn id="45" dur="500"/>
                                        <p:tgtEl>
                                          <p:spTgt spid="31790"/>
                                        </p:tgtEl>
                                      </p:cBhvr>
                                    </p:animEffect>
                                    <p:set>
                                      <p:cBhvr>
                                        <p:cTn id="46" dur="1" fill="hold">
                                          <p:stCondLst>
                                            <p:cond delay="499"/>
                                          </p:stCondLst>
                                        </p:cTn>
                                        <p:tgtEl>
                                          <p:spTgt spid="31790"/>
                                        </p:tgtEl>
                                        <p:attrNameLst>
                                          <p:attrName>style.visibility</p:attrName>
                                        </p:attrNameLst>
                                      </p:cBhvr>
                                      <p:to>
                                        <p:strVal val="hidden"/>
                                      </p:to>
                                    </p:set>
                                  </p:childTnLst>
                                </p:cTn>
                              </p:par>
                              <p:par>
                                <p:cTn id="47" presetID="22" presetClass="exit" presetSubtype="8" fill="hold" nodeType="withEffect">
                                  <p:stCondLst>
                                    <p:cond delay="0"/>
                                  </p:stCondLst>
                                  <p:childTnLst>
                                    <p:animEffect transition="out" filter="wipe(left)">
                                      <p:cBhvr>
                                        <p:cTn id="48" dur="500"/>
                                        <p:tgtEl>
                                          <p:spTgt spid="31795"/>
                                        </p:tgtEl>
                                      </p:cBhvr>
                                    </p:animEffect>
                                    <p:set>
                                      <p:cBhvr>
                                        <p:cTn id="49" dur="1" fill="hold">
                                          <p:stCondLst>
                                            <p:cond delay="499"/>
                                          </p:stCondLst>
                                        </p:cTn>
                                        <p:tgtEl>
                                          <p:spTgt spid="31795"/>
                                        </p:tgtEl>
                                        <p:attrNameLst>
                                          <p:attrName>style.visibility</p:attrName>
                                        </p:attrNameLst>
                                      </p:cBhvr>
                                      <p:to>
                                        <p:strVal val="hidden"/>
                                      </p:to>
                                    </p:set>
                                  </p:childTnLst>
                                </p:cTn>
                              </p:par>
                            </p:childTnLst>
                          </p:cTn>
                        </p:par>
                        <p:par>
                          <p:cTn id="50" fill="hold">
                            <p:stCondLst>
                              <p:cond delay="500"/>
                            </p:stCondLst>
                            <p:childTnLst>
                              <p:par>
                                <p:cTn id="51" presetID="22" presetClass="entr" presetSubtype="2" fill="hold" nodeType="afterEffect">
                                  <p:stCondLst>
                                    <p:cond delay="100"/>
                                  </p:stCondLst>
                                  <p:childTnLst>
                                    <p:set>
                                      <p:cBhvr>
                                        <p:cTn id="52" dur="1" fill="hold">
                                          <p:stCondLst>
                                            <p:cond delay="0"/>
                                          </p:stCondLst>
                                        </p:cTn>
                                        <p:tgtEl>
                                          <p:spTgt spid="31791"/>
                                        </p:tgtEl>
                                        <p:attrNameLst>
                                          <p:attrName>style.visibility</p:attrName>
                                        </p:attrNameLst>
                                      </p:cBhvr>
                                      <p:to>
                                        <p:strVal val="visible"/>
                                      </p:to>
                                    </p:set>
                                    <p:animEffect transition="in" filter="wipe(right)">
                                      <p:cBhvr>
                                        <p:cTn id="53" dur="500"/>
                                        <p:tgtEl>
                                          <p:spTgt spid="31791"/>
                                        </p:tgtEl>
                                      </p:cBhvr>
                                    </p:animEffect>
                                  </p:childTnLst>
                                </p:cTn>
                              </p:par>
                            </p:childTnLst>
                          </p:cTn>
                        </p:par>
                        <p:par>
                          <p:cTn id="54" fill="hold">
                            <p:stCondLst>
                              <p:cond delay="1100"/>
                            </p:stCondLst>
                            <p:childTnLst>
                              <p:par>
                                <p:cTn id="55" presetID="1" presetClass="entr" presetSubtype="0" fill="hold" grpId="0" nodeType="afterEffect">
                                  <p:stCondLst>
                                    <p:cond delay="0"/>
                                  </p:stCondLst>
                                  <p:childTnLst>
                                    <p:set>
                                      <p:cBhvr>
                                        <p:cTn id="56" dur="1" fill="hold">
                                          <p:stCondLst>
                                            <p:cond delay="0"/>
                                          </p:stCondLst>
                                        </p:cTn>
                                        <p:tgtEl>
                                          <p:spTgt spid="31797"/>
                                        </p:tgtEl>
                                        <p:attrNameLst>
                                          <p:attrName>style.visibility</p:attrName>
                                        </p:attrNameLst>
                                      </p:cBhvr>
                                      <p:to>
                                        <p:strVal val="visible"/>
                                      </p:to>
                                    </p:set>
                                  </p:childTnLst>
                                </p:cTn>
                              </p:par>
                            </p:childTnLst>
                          </p:cTn>
                        </p:par>
                        <p:par>
                          <p:cTn id="57" fill="hold">
                            <p:stCondLst>
                              <p:cond delay="1100"/>
                            </p:stCondLst>
                            <p:childTnLst>
                              <p:par>
                                <p:cTn id="58" presetID="1" presetClass="entr" presetSubtype="0" fill="hold" grpId="0" nodeType="afterEffect">
                                  <p:stCondLst>
                                    <p:cond delay="0"/>
                                  </p:stCondLst>
                                  <p:childTnLst>
                                    <p:set>
                                      <p:cBhvr>
                                        <p:cTn id="59" dur="1" fill="hold">
                                          <p:stCondLst>
                                            <p:cond delay="0"/>
                                          </p:stCondLst>
                                        </p:cTn>
                                        <p:tgtEl>
                                          <p:spTgt spid="3179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xit" presetSubtype="8" fill="hold" nodeType="clickEffect">
                                  <p:stCondLst>
                                    <p:cond delay="0"/>
                                  </p:stCondLst>
                                  <p:childTnLst>
                                    <p:animEffect transition="out" filter="wipe(left)">
                                      <p:cBhvr>
                                        <p:cTn id="63" dur="500"/>
                                        <p:tgtEl>
                                          <p:spTgt spid="31791"/>
                                        </p:tgtEl>
                                      </p:cBhvr>
                                    </p:animEffect>
                                    <p:set>
                                      <p:cBhvr>
                                        <p:cTn id="64" dur="1" fill="hold">
                                          <p:stCondLst>
                                            <p:cond delay="499"/>
                                          </p:stCondLst>
                                        </p:cTn>
                                        <p:tgtEl>
                                          <p:spTgt spid="31791"/>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1792"/>
                                        </p:tgtEl>
                                        <p:attrNameLst>
                                          <p:attrName>style.visibility</p:attrName>
                                        </p:attrNameLst>
                                      </p:cBhvr>
                                      <p:to>
                                        <p:strVal val="visible"/>
                                      </p:to>
                                    </p:set>
                                  </p:childTnLst>
                                </p:cTn>
                              </p:par>
                            </p:childTnLst>
                          </p:cTn>
                        </p:par>
                        <p:par>
                          <p:cTn id="69" fill="hold">
                            <p:stCondLst>
                              <p:cond delay="0"/>
                            </p:stCondLst>
                            <p:childTnLst>
                              <p:par>
                                <p:cTn id="70" presetID="1" presetClass="entr" presetSubtype="0" fill="hold" grpId="0" nodeType="afterEffect">
                                  <p:stCondLst>
                                    <p:cond delay="0"/>
                                  </p:stCondLst>
                                  <p:childTnLst>
                                    <p:set>
                                      <p:cBhvr>
                                        <p:cTn id="71" dur="1" fill="hold">
                                          <p:stCondLst>
                                            <p:cond delay="0"/>
                                          </p:stCondLst>
                                        </p:cTn>
                                        <p:tgtEl>
                                          <p:spTgt spid="31793"/>
                                        </p:tgtEl>
                                        <p:attrNameLst>
                                          <p:attrName>style.visibility</p:attrName>
                                        </p:attrNameLst>
                                      </p:cBhvr>
                                      <p:to>
                                        <p:strVal val="visible"/>
                                      </p:to>
                                    </p:set>
                                  </p:childTnLst>
                                </p:cTn>
                              </p:par>
                            </p:childTnLst>
                          </p:cTn>
                        </p:par>
                        <p:par>
                          <p:cTn id="72" fill="hold">
                            <p:stCondLst>
                              <p:cond delay="0"/>
                            </p:stCondLst>
                            <p:childTnLst>
                              <p:par>
                                <p:cTn id="73" presetID="1" presetClass="entr" presetSubtype="0" fill="hold" nodeType="afterEffect">
                                  <p:stCondLst>
                                    <p:cond delay="0"/>
                                  </p:stCondLst>
                                  <p:childTnLst>
                                    <p:set>
                                      <p:cBhvr>
                                        <p:cTn id="74" dur="1" fill="hold">
                                          <p:stCondLst>
                                            <p:cond delay="0"/>
                                          </p:stCondLst>
                                        </p:cTn>
                                        <p:tgtEl>
                                          <p:spTgt spid="3"/>
                                        </p:tgtEl>
                                        <p:attrNameLst>
                                          <p:attrName>style.visibility</p:attrName>
                                        </p:attrNameLst>
                                      </p:cBhvr>
                                      <p:to>
                                        <p:strVal val="visible"/>
                                      </p:to>
                                    </p:set>
                                  </p:childTnLst>
                                </p:cTn>
                              </p:par>
                            </p:childTnLst>
                          </p:cTn>
                        </p:par>
                        <p:par>
                          <p:cTn id="75" fill="hold">
                            <p:stCondLst>
                              <p:cond delay="0"/>
                            </p:stCondLst>
                            <p:childTnLst>
                              <p:par>
                                <p:cTn id="76" presetID="1" presetClass="entr" presetSubtype="0" fill="hold" grpId="0" nodeType="afterEffect">
                                  <p:stCondLst>
                                    <p:cond delay="0"/>
                                  </p:stCondLst>
                                  <p:childTnLst>
                                    <p:set>
                                      <p:cBhvr>
                                        <p:cTn id="77" dur="1" fill="hold">
                                          <p:stCondLst>
                                            <p:cond delay="0"/>
                                          </p:stCondLst>
                                        </p:cTn>
                                        <p:tgtEl>
                                          <p:spTgt spid="31750"/>
                                        </p:tgtEl>
                                        <p:attrNameLst>
                                          <p:attrName>style.visibility</p:attrName>
                                        </p:attrNameLst>
                                      </p:cBhvr>
                                      <p:to>
                                        <p:strVal val="visible"/>
                                      </p:to>
                                    </p:set>
                                  </p:childTnLst>
                                </p:cTn>
                              </p:par>
                            </p:childTnLst>
                          </p:cTn>
                        </p:par>
                        <p:par>
                          <p:cTn id="78" fill="hold">
                            <p:stCondLst>
                              <p:cond delay="0"/>
                            </p:stCondLst>
                            <p:childTnLst>
                              <p:par>
                                <p:cTn id="79" presetID="1" presetClass="entr" presetSubtype="0" fill="hold" grpId="0" nodeType="afterEffect">
                                  <p:stCondLst>
                                    <p:cond delay="0"/>
                                  </p:stCondLst>
                                  <p:childTnLst>
                                    <p:set>
                                      <p:cBhvr>
                                        <p:cTn id="80" dur="1" fill="hold">
                                          <p:stCondLst>
                                            <p:cond delay="0"/>
                                          </p:stCondLst>
                                        </p:cTn>
                                        <p:tgtEl>
                                          <p:spTgt spid="31751"/>
                                        </p:tgtEl>
                                        <p:attrNameLst>
                                          <p:attrName>style.visibility</p:attrName>
                                        </p:attrNameLst>
                                      </p:cBhvr>
                                      <p:to>
                                        <p:strVal val="visible"/>
                                      </p:to>
                                    </p:set>
                                  </p:childTnLst>
                                </p:cTn>
                              </p:par>
                            </p:childTnLst>
                          </p:cTn>
                        </p:par>
                        <p:par>
                          <p:cTn id="81" fill="hold">
                            <p:stCondLst>
                              <p:cond delay="0"/>
                            </p:stCondLst>
                            <p:childTnLst>
                              <p:par>
                                <p:cTn id="82" presetID="1" presetClass="entr" presetSubtype="0" fill="hold" grpId="0" nodeType="afterEffect">
                                  <p:stCondLst>
                                    <p:cond delay="0"/>
                                  </p:stCondLst>
                                  <p:childTnLst>
                                    <p:set>
                                      <p:cBhvr>
                                        <p:cTn id="83" dur="1" fill="hold">
                                          <p:stCondLst>
                                            <p:cond delay="0"/>
                                          </p:stCondLst>
                                        </p:cTn>
                                        <p:tgtEl>
                                          <p:spTgt spid="31752"/>
                                        </p:tgtEl>
                                        <p:attrNameLst>
                                          <p:attrName>style.visibility</p:attrName>
                                        </p:attrNameLst>
                                      </p:cBhvr>
                                      <p:to>
                                        <p:strVal val="visible"/>
                                      </p:to>
                                    </p:set>
                                  </p:childTnLst>
                                </p:cTn>
                              </p:par>
                            </p:childTnLst>
                          </p:cTn>
                        </p:par>
                        <p:par>
                          <p:cTn id="84" fill="hold">
                            <p:stCondLst>
                              <p:cond delay="0"/>
                            </p:stCondLst>
                            <p:childTnLst>
                              <p:par>
                                <p:cTn id="85" presetID="1" presetClass="entr" presetSubtype="0" fill="hold" grpId="0" nodeType="afterEffect">
                                  <p:stCondLst>
                                    <p:cond delay="0"/>
                                  </p:stCondLst>
                                  <p:childTnLst>
                                    <p:set>
                                      <p:cBhvr>
                                        <p:cTn id="86" dur="1" fill="hold">
                                          <p:stCondLst>
                                            <p:cond delay="0"/>
                                          </p:stCondLst>
                                        </p:cTn>
                                        <p:tgtEl>
                                          <p:spTgt spid="317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animBg="1"/>
      <p:bldP spid="31751" grpId="0" animBg="1"/>
      <p:bldP spid="31752" grpId="0" animBg="1"/>
      <p:bldP spid="31753" grpId="0" animBg="1"/>
      <p:bldP spid="31788" grpId="0" animBg="1" build="p"/>
      <p:bldP spid="31792" grpId="0" animBg="1"/>
      <p:bldP spid="31793" grpId="0"/>
      <p:bldP spid="31797" grpId="0" animBg="1"/>
      <p:bldP spid="3179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Slide Number Placeholder 3"/>
          <p:cNvSpPr>
            <a:spLocks noGrp="1"/>
          </p:cNvSpPr>
          <p:nvPr>
            <p:ph type="sldNum" sz="quarter" idx="10"/>
          </p:nvPr>
        </p:nvSpPr>
        <p:spPr/>
        <p:txBody>
          <a:bodyPr vert="horz" wrap="non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sym typeface="Gill Sans" charset="0"/>
              </a:defRPr>
            </a:lvl1pPr>
            <a:lvl2pPr marL="457200" lvl="1"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2pPr>
            <a:lvl3pPr marL="914400" lvl="2"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3pPr>
            <a:lvl4pPr marL="1371600" lvl="3"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4pPr>
            <a:lvl5pPr marL="1828800" lvl="4"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5pPr>
          </a:lstStyle>
          <a:p>
            <a:pPr lvl="0" algn="ctr">
              <a:buSzTx/>
            </a:pPr>
            <a:fld id="{9A0DB2DC-4C9A-4742-B13C-FB6460FD3503}" type="slidenum">
              <a:rPr lang="en-US" altLang="zh-CN" sz="1600" dirty="0">
                <a:solidFill>
                  <a:schemeClr val="tx1"/>
                </a:solidFill>
                <a:latin typeface="Verdana" panose="020B0604030504040204" charset="0"/>
                <a:sym typeface="Verdana" panose="020B0604030504040204" charset="0"/>
              </a:rPr>
            </a:fld>
            <a:endParaRPr lang="en-US" altLang="zh-CN" sz="1600" dirty="0">
              <a:solidFill>
                <a:schemeClr val="tx1"/>
              </a:solidFill>
              <a:latin typeface="Verdana" panose="020B0604030504040204" charset="0"/>
              <a:ea typeface="Verdana" panose="020B0604030504040204" charset="0"/>
              <a:sym typeface="Verdana" panose="020B0604030504040204" charset="0"/>
            </a:endParaRPr>
          </a:p>
        </p:txBody>
      </p:sp>
      <p:grpSp>
        <p:nvGrpSpPr>
          <p:cNvPr id="34818" name="Group 1"/>
          <p:cNvGrpSpPr/>
          <p:nvPr/>
        </p:nvGrpSpPr>
        <p:grpSpPr>
          <a:xfrm>
            <a:off x="862013" y="1739900"/>
            <a:ext cx="11318875" cy="155575"/>
            <a:chOff x="0" y="0"/>
            <a:chExt cx="7129" cy="98"/>
          </a:xfrm>
        </p:grpSpPr>
        <p:sp>
          <p:nvSpPr>
            <p:cNvPr id="34819" name="Rectangle 2"/>
            <p:cNvSpPr/>
            <p:nvPr/>
          </p:nvSpPr>
          <p:spPr>
            <a:xfrm>
              <a:off x="0" y="0"/>
              <a:ext cx="4170" cy="98"/>
            </a:xfrm>
            <a:prstGeom prst="rect">
              <a:avLst/>
            </a:prstGeom>
            <a:solidFill>
              <a:srgbClr val="CC5500"/>
            </a:solidFill>
            <a:ln w="9525">
              <a:noFill/>
            </a:ln>
          </p:spPr>
          <p:txBody>
            <a:bodyPr lIns="0" tIns="0" rIns="0" bIns="0" anchor="t" anchorCtr="0"/>
            <a:p>
              <a:pPr algn="ctr"/>
              <a:endParaRPr lang="en-US" dirty="0">
                <a:latin typeface="Gill Sans" charset="0"/>
              </a:endParaRPr>
            </a:p>
          </p:txBody>
        </p:sp>
        <p:sp>
          <p:nvSpPr>
            <p:cNvPr id="34820" name="Line 3"/>
            <p:cNvSpPr/>
            <p:nvPr/>
          </p:nvSpPr>
          <p:spPr>
            <a:xfrm>
              <a:off x="0" y="0"/>
              <a:ext cx="7129" cy="0"/>
            </a:xfrm>
            <a:prstGeom prst="line">
              <a:avLst/>
            </a:prstGeom>
            <a:ln w="9525" cap="flat" cmpd="sng">
              <a:solidFill>
                <a:srgbClr val="CC5500"/>
              </a:solidFill>
              <a:prstDash val="solid"/>
              <a:round/>
              <a:headEnd type="none" w="med" len="med"/>
              <a:tailEnd type="none" w="med" len="med"/>
            </a:ln>
          </p:spPr>
        </p:sp>
      </p:grpSp>
      <p:sp>
        <p:nvSpPr>
          <p:cNvPr id="34821" name="Rectangle 4"/>
          <p:cNvSpPr/>
          <p:nvPr/>
        </p:nvSpPr>
        <p:spPr>
          <a:xfrm>
            <a:off x="10083800" y="9207500"/>
            <a:ext cx="2387600" cy="546100"/>
          </a:xfrm>
          <a:prstGeom prst="rect">
            <a:avLst/>
          </a:prstGeom>
          <a:solidFill>
            <a:srgbClr val="FFFFFF"/>
          </a:solidFill>
          <a:ln w="25400">
            <a:noFill/>
          </a:ln>
        </p:spPr>
        <p:txBody>
          <a:bodyPr lIns="0" tIns="0" rIns="0" bIns="0" anchor="t" anchorCtr="0"/>
          <a:p>
            <a:pPr algn="ctr"/>
            <a:endParaRPr lang="en-US" dirty="0">
              <a:latin typeface="Gill Sans" charset="0"/>
            </a:endParaRPr>
          </a:p>
        </p:txBody>
      </p:sp>
      <p:sp>
        <p:nvSpPr>
          <p:cNvPr id="33799" name="Rectangle 7"/>
          <p:cNvSpPr/>
          <p:nvPr/>
        </p:nvSpPr>
        <p:spPr>
          <a:xfrm>
            <a:off x="5715000" y="8166100"/>
            <a:ext cx="1562100" cy="1257300"/>
          </a:xfrm>
          <a:prstGeom prst="rect">
            <a:avLst/>
          </a:prstGeom>
          <a:solidFill>
            <a:srgbClr val="FFFFFF"/>
          </a:solidFill>
          <a:ln w="25400" cap="flat" cmpd="sng">
            <a:solidFill>
              <a:schemeClr val="tx1"/>
            </a:solidFill>
            <a:prstDash val="solid"/>
            <a:miter/>
            <a:headEnd type="none" w="med" len="med"/>
            <a:tailEnd type="none" w="med" len="med"/>
          </a:ln>
        </p:spPr>
        <p:txBody>
          <a:bodyPr lIns="0" tIns="0" rIns="57799" bIns="0" anchor="ctr" anchorCtr="0"/>
          <a:p>
            <a:pPr marL="57150" algn="ctr"/>
            <a:r>
              <a:rPr lang="en-US" altLang="zh-CN" sz="2500" dirty="0">
                <a:solidFill>
                  <a:schemeClr val="tx1"/>
                </a:solidFill>
                <a:latin typeface="Gill Sans" charset="0"/>
              </a:rPr>
              <a:t>Bank 2</a:t>
            </a:r>
            <a:endParaRPr lang="en-US" altLang="zh-CN" sz="2500" dirty="0">
              <a:solidFill>
                <a:schemeClr val="tx1"/>
              </a:solidFill>
              <a:latin typeface="Gill Sans" charset="0"/>
              <a:ea typeface="Gill Sans" charset="0"/>
            </a:endParaRPr>
          </a:p>
        </p:txBody>
      </p:sp>
      <p:sp>
        <p:nvSpPr>
          <p:cNvPr id="33800" name="Rectangle 8"/>
          <p:cNvSpPr/>
          <p:nvPr/>
        </p:nvSpPr>
        <p:spPr>
          <a:xfrm>
            <a:off x="5715000" y="7747000"/>
            <a:ext cx="1562100" cy="419100"/>
          </a:xfrm>
          <a:prstGeom prst="rect">
            <a:avLst/>
          </a:prstGeom>
          <a:solidFill>
            <a:srgbClr val="FCBD00"/>
          </a:solidFill>
          <a:ln w="25400" cap="flat" cmpd="sng">
            <a:solidFill>
              <a:schemeClr val="tx1"/>
            </a:solidFill>
            <a:prstDash val="solid"/>
            <a:miter/>
            <a:headEnd type="none" w="med" len="med"/>
            <a:tailEnd type="none" w="med" len="med"/>
          </a:ln>
        </p:spPr>
        <p:txBody>
          <a:bodyPr lIns="0" tIns="0" rIns="57799" bIns="0" anchor="ctr" anchorCtr="0"/>
          <a:p>
            <a:pPr marL="57150" algn="ctr"/>
            <a:r>
              <a:rPr lang="en-US" altLang="zh-CN" sz="2500" dirty="0">
                <a:solidFill>
                  <a:schemeClr val="tx1"/>
                </a:solidFill>
                <a:latin typeface="Gill Sans" charset="0"/>
              </a:rPr>
              <a:t>Row B</a:t>
            </a:r>
            <a:endParaRPr lang="en-US" altLang="zh-CN" sz="2500" dirty="0">
              <a:solidFill>
                <a:schemeClr val="tx1"/>
              </a:solidFill>
              <a:latin typeface="Gill Sans" charset="0"/>
              <a:ea typeface="Gill Sans" charset="0"/>
            </a:endParaRPr>
          </a:p>
        </p:txBody>
      </p:sp>
      <p:sp>
        <p:nvSpPr>
          <p:cNvPr id="33801" name="Rectangle 9"/>
          <p:cNvSpPr/>
          <p:nvPr/>
        </p:nvSpPr>
        <p:spPr>
          <a:xfrm>
            <a:off x="2184400" y="8166100"/>
            <a:ext cx="1562100" cy="1257300"/>
          </a:xfrm>
          <a:prstGeom prst="rect">
            <a:avLst/>
          </a:prstGeom>
          <a:solidFill>
            <a:srgbClr val="FFFFFF"/>
          </a:solidFill>
          <a:ln w="25400" cap="flat" cmpd="sng">
            <a:solidFill>
              <a:schemeClr val="tx1"/>
            </a:solidFill>
            <a:prstDash val="solid"/>
            <a:miter/>
            <a:headEnd type="none" w="med" len="med"/>
            <a:tailEnd type="none" w="med" len="med"/>
          </a:ln>
        </p:spPr>
        <p:txBody>
          <a:bodyPr lIns="0" tIns="0" rIns="57799" bIns="0" anchor="ctr" anchorCtr="0"/>
          <a:p>
            <a:pPr marL="57150" algn="ctr"/>
            <a:r>
              <a:rPr lang="en-US" altLang="zh-CN" sz="2500" dirty="0">
                <a:solidFill>
                  <a:schemeClr val="tx1"/>
                </a:solidFill>
                <a:latin typeface="Gill Sans" charset="0"/>
              </a:rPr>
              <a:t>Bank 0</a:t>
            </a:r>
            <a:endParaRPr lang="en-US" altLang="zh-CN" sz="2500" dirty="0">
              <a:solidFill>
                <a:schemeClr val="tx1"/>
              </a:solidFill>
              <a:latin typeface="Gill Sans" charset="0"/>
              <a:ea typeface="Gill Sans" charset="0"/>
            </a:endParaRPr>
          </a:p>
        </p:txBody>
      </p:sp>
      <p:sp>
        <p:nvSpPr>
          <p:cNvPr id="33802" name="Rectangle 10"/>
          <p:cNvSpPr/>
          <p:nvPr/>
        </p:nvSpPr>
        <p:spPr>
          <a:xfrm>
            <a:off x="3949700" y="8166100"/>
            <a:ext cx="1562100" cy="1257300"/>
          </a:xfrm>
          <a:prstGeom prst="rect">
            <a:avLst/>
          </a:prstGeom>
          <a:solidFill>
            <a:srgbClr val="FFFFFF"/>
          </a:solidFill>
          <a:ln w="25400" cap="flat" cmpd="sng">
            <a:solidFill>
              <a:schemeClr val="tx1"/>
            </a:solidFill>
            <a:prstDash val="solid"/>
            <a:miter/>
            <a:headEnd type="none" w="med" len="med"/>
            <a:tailEnd type="none" w="med" len="med"/>
          </a:ln>
        </p:spPr>
        <p:txBody>
          <a:bodyPr lIns="0" tIns="0" rIns="57799" bIns="0" anchor="ctr" anchorCtr="0"/>
          <a:p>
            <a:pPr marL="57150" algn="ctr"/>
            <a:r>
              <a:rPr lang="en-US" altLang="zh-CN" sz="2500" dirty="0">
                <a:solidFill>
                  <a:schemeClr val="tx1"/>
                </a:solidFill>
                <a:latin typeface="Gill Sans" charset="0"/>
              </a:rPr>
              <a:t>Bank 1</a:t>
            </a:r>
            <a:endParaRPr lang="en-US" altLang="zh-CN" sz="2500" dirty="0">
              <a:solidFill>
                <a:schemeClr val="tx1"/>
              </a:solidFill>
              <a:latin typeface="Gill Sans" charset="0"/>
              <a:ea typeface="Gill Sans" charset="0"/>
            </a:endParaRPr>
          </a:p>
        </p:txBody>
      </p:sp>
      <p:sp>
        <p:nvSpPr>
          <p:cNvPr id="33803" name="Rectangle 11"/>
          <p:cNvSpPr/>
          <p:nvPr/>
        </p:nvSpPr>
        <p:spPr>
          <a:xfrm>
            <a:off x="9245600" y="8166100"/>
            <a:ext cx="1562100" cy="1257300"/>
          </a:xfrm>
          <a:prstGeom prst="rect">
            <a:avLst/>
          </a:prstGeom>
          <a:solidFill>
            <a:srgbClr val="FFFFFF"/>
          </a:solidFill>
          <a:ln w="25400" cap="flat" cmpd="sng">
            <a:solidFill>
              <a:schemeClr val="tx1"/>
            </a:solidFill>
            <a:prstDash val="solid"/>
            <a:miter/>
            <a:headEnd type="none" w="med" len="med"/>
            <a:tailEnd type="none" w="med" len="med"/>
          </a:ln>
        </p:spPr>
        <p:txBody>
          <a:bodyPr lIns="0" tIns="0" rIns="57799" bIns="0" anchor="ctr" anchorCtr="0"/>
          <a:p>
            <a:pPr marL="57150" algn="ctr"/>
            <a:r>
              <a:rPr lang="en-US" altLang="zh-CN" sz="2500" dirty="0">
                <a:solidFill>
                  <a:schemeClr val="tx1"/>
                </a:solidFill>
                <a:latin typeface="Gill Sans" charset="0"/>
              </a:rPr>
              <a:t>Bank 7</a:t>
            </a:r>
            <a:endParaRPr lang="en-US" altLang="zh-CN" sz="2500" dirty="0">
              <a:solidFill>
                <a:schemeClr val="tx1"/>
              </a:solidFill>
              <a:latin typeface="Gill Sans" charset="0"/>
              <a:ea typeface="Gill Sans" charset="0"/>
            </a:endParaRPr>
          </a:p>
        </p:txBody>
      </p:sp>
      <p:sp>
        <p:nvSpPr>
          <p:cNvPr id="33804" name="Rectangle 12"/>
          <p:cNvSpPr/>
          <p:nvPr/>
        </p:nvSpPr>
        <p:spPr>
          <a:xfrm>
            <a:off x="8024813" y="8470900"/>
            <a:ext cx="425450" cy="444500"/>
          </a:xfrm>
          <a:prstGeom prst="rect">
            <a:avLst/>
          </a:prstGeom>
          <a:noFill/>
          <a:ln w="12700">
            <a:noFill/>
          </a:ln>
        </p:spPr>
        <p:txBody>
          <a:bodyPr wrap="none" lIns="0" tIns="0" rIns="57799" bIns="0" anchor="t" anchorCtr="0">
            <a:spAutoFit/>
          </a:bodyPr>
          <a:p>
            <a:pPr marL="57150"/>
            <a:r>
              <a:rPr lang="en-US" altLang="zh-CN" sz="2400" dirty="0">
                <a:solidFill>
                  <a:schemeClr val="tx1"/>
                </a:solidFill>
                <a:latin typeface="Arial" panose="020B0604020202020204" pitchFamily="34" charset="0"/>
                <a:sym typeface="Arial" panose="020B0604020202020204" pitchFamily="34" charset="0"/>
              </a:rPr>
              <a:t>...</a:t>
            </a:r>
            <a:endParaRPr lang="en-US" altLang="zh-CN" sz="2400" dirty="0">
              <a:solidFill>
                <a:schemeClr val="tx1"/>
              </a:solidFill>
              <a:latin typeface="Arial" panose="020B0604020202020204" pitchFamily="34" charset="0"/>
              <a:ea typeface="Arial" panose="020B0604020202020204" pitchFamily="34" charset="0"/>
              <a:sym typeface="Arial" panose="020B0604020202020204" pitchFamily="34" charset="0"/>
            </a:endParaRPr>
          </a:p>
        </p:txBody>
      </p:sp>
      <p:sp>
        <p:nvSpPr>
          <p:cNvPr id="34828" name="Rectangle 13"/>
          <p:cNvSpPr/>
          <p:nvPr/>
        </p:nvSpPr>
        <p:spPr>
          <a:xfrm>
            <a:off x="4229100" y="2286000"/>
            <a:ext cx="1016000" cy="1016000"/>
          </a:xfrm>
          <a:prstGeom prst="rect">
            <a:avLst/>
          </a:prstGeom>
          <a:solidFill>
            <a:srgbClr val="FCBD00"/>
          </a:solidFill>
          <a:ln w="25400" cap="flat" cmpd="sng">
            <a:solidFill>
              <a:schemeClr val="tx1"/>
            </a:solidFill>
            <a:prstDash val="solid"/>
            <a:miter/>
            <a:headEnd type="none" w="med" len="med"/>
            <a:tailEnd type="none" w="med" len="med"/>
          </a:ln>
        </p:spPr>
        <p:txBody>
          <a:bodyPr lIns="0" tIns="0" rIns="57799" bIns="0" anchor="ctr" anchorCtr="0"/>
          <a:p>
            <a:pPr marL="57150" algn="ctr"/>
            <a:r>
              <a:rPr lang="en-US" altLang="zh-CN" sz="2100" dirty="0">
                <a:solidFill>
                  <a:schemeClr val="tx1"/>
                </a:solidFill>
                <a:latin typeface="Gill Sans" charset="0"/>
              </a:rPr>
              <a:t>Core 0</a:t>
            </a:r>
            <a:endParaRPr lang="en-US" altLang="zh-CN" sz="2100" dirty="0">
              <a:solidFill>
                <a:schemeClr val="tx1"/>
              </a:solidFill>
              <a:latin typeface="Gill Sans" charset="0"/>
              <a:ea typeface="Gill Sans" charset="0"/>
            </a:endParaRPr>
          </a:p>
        </p:txBody>
      </p:sp>
      <p:sp>
        <p:nvSpPr>
          <p:cNvPr id="34829" name="Rectangle 14"/>
          <p:cNvSpPr/>
          <p:nvPr/>
        </p:nvSpPr>
        <p:spPr>
          <a:xfrm>
            <a:off x="7759700" y="2286000"/>
            <a:ext cx="1016000" cy="1016000"/>
          </a:xfrm>
          <a:prstGeom prst="rect">
            <a:avLst/>
          </a:prstGeom>
          <a:solidFill>
            <a:srgbClr val="84DDFD"/>
          </a:solidFill>
          <a:ln w="25400" cap="flat" cmpd="sng">
            <a:solidFill>
              <a:schemeClr val="tx1"/>
            </a:solidFill>
            <a:prstDash val="solid"/>
            <a:miter/>
            <a:headEnd type="none" w="med" len="med"/>
            <a:tailEnd type="none" w="med" len="med"/>
          </a:ln>
        </p:spPr>
        <p:txBody>
          <a:bodyPr lIns="0" tIns="0" rIns="57799" bIns="0" anchor="ctr" anchorCtr="0"/>
          <a:p>
            <a:pPr marL="57150" algn="ctr"/>
            <a:r>
              <a:rPr lang="en-US" altLang="zh-CN" sz="2100" dirty="0">
                <a:solidFill>
                  <a:schemeClr val="tx1"/>
                </a:solidFill>
                <a:latin typeface="Gill Sans" charset="0"/>
              </a:rPr>
              <a:t>Core 1</a:t>
            </a:r>
            <a:endParaRPr lang="en-US" altLang="zh-CN" sz="2100" dirty="0">
              <a:solidFill>
                <a:schemeClr val="tx1"/>
              </a:solidFill>
              <a:latin typeface="Gill Sans" charset="0"/>
              <a:ea typeface="Gill Sans" charset="0"/>
            </a:endParaRPr>
          </a:p>
        </p:txBody>
      </p:sp>
      <p:sp>
        <p:nvSpPr>
          <p:cNvPr id="33807" name="Rectangle 15"/>
          <p:cNvSpPr/>
          <p:nvPr/>
        </p:nvSpPr>
        <p:spPr>
          <a:xfrm>
            <a:off x="2932113" y="7131050"/>
            <a:ext cx="2082800" cy="622300"/>
          </a:xfrm>
          <a:prstGeom prst="rect">
            <a:avLst/>
          </a:prstGeom>
          <a:noFill/>
          <a:ln w="12700">
            <a:noFill/>
          </a:ln>
        </p:spPr>
        <p:txBody>
          <a:bodyPr wrap="none" lIns="0" tIns="0" rIns="57799" bIns="0" anchor="t" anchorCtr="0">
            <a:spAutoFit/>
          </a:bodyPr>
          <a:p>
            <a:pPr marL="57150"/>
            <a:r>
              <a:rPr lang="en-US" altLang="zh-CN" sz="3400" dirty="0">
                <a:solidFill>
                  <a:srgbClr val="D90B00"/>
                </a:solidFill>
                <a:latin typeface="Verdana Bold" charset="0"/>
                <a:sym typeface="Verdana Bold" charset="0"/>
              </a:rPr>
              <a:t>Row Hit</a:t>
            </a:r>
            <a:endParaRPr lang="en-US" altLang="zh-CN" sz="3400" dirty="0">
              <a:solidFill>
                <a:srgbClr val="D90B00"/>
              </a:solidFill>
              <a:latin typeface="Verdana Bold" charset="0"/>
              <a:ea typeface="Verdana Bold" charset="0"/>
              <a:sym typeface="Verdana Bold" charset="0"/>
            </a:endParaRPr>
          </a:p>
        </p:txBody>
      </p:sp>
      <p:sp>
        <p:nvSpPr>
          <p:cNvPr id="33808" name="Rectangle 16"/>
          <p:cNvSpPr/>
          <p:nvPr/>
        </p:nvSpPr>
        <p:spPr>
          <a:xfrm>
            <a:off x="2382838" y="7131050"/>
            <a:ext cx="3248025" cy="647700"/>
          </a:xfrm>
          <a:prstGeom prst="rect">
            <a:avLst/>
          </a:prstGeom>
          <a:noFill/>
          <a:ln w="12700" cap="flat" cmpd="sng">
            <a:solidFill>
              <a:schemeClr val="tx1">
                <a:alpha val="0"/>
              </a:schemeClr>
            </a:solidFill>
            <a:prstDash val="solid"/>
            <a:miter/>
            <a:headEnd type="none" w="med" len="med"/>
            <a:tailEnd type="none" w="med" len="med"/>
          </a:ln>
        </p:spPr>
        <p:txBody>
          <a:bodyPr wrap="none" lIns="0" tIns="0" rIns="57799" bIns="0" anchor="t" anchorCtr="0">
            <a:spAutoFit/>
          </a:bodyPr>
          <a:p>
            <a:pPr marL="57150"/>
            <a:r>
              <a:rPr lang="en-US" altLang="zh-CN" sz="3400" dirty="0">
                <a:solidFill>
                  <a:srgbClr val="D90B00"/>
                </a:solidFill>
                <a:latin typeface="Verdana Bold" charset="0"/>
                <a:sym typeface="Verdana Bold" charset="0"/>
              </a:rPr>
              <a:t>Row Conflict</a:t>
            </a:r>
            <a:endParaRPr lang="en-US" altLang="zh-CN" sz="3400" dirty="0">
              <a:solidFill>
                <a:srgbClr val="D90B00"/>
              </a:solidFill>
              <a:latin typeface="Verdana Bold" charset="0"/>
              <a:ea typeface="Verdana Bold" charset="0"/>
              <a:sym typeface="Verdana Bold" charset="0"/>
            </a:endParaRPr>
          </a:p>
        </p:txBody>
      </p:sp>
      <p:sp>
        <p:nvSpPr>
          <p:cNvPr id="33810" name="Rectangle 18"/>
          <p:cNvSpPr/>
          <p:nvPr/>
        </p:nvSpPr>
        <p:spPr>
          <a:xfrm>
            <a:off x="2933700" y="7137400"/>
            <a:ext cx="2081213" cy="622300"/>
          </a:xfrm>
          <a:prstGeom prst="rect">
            <a:avLst/>
          </a:prstGeom>
          <a:noFill/>
          <a:ln w="12700">
            <a:noFill/>
          </a:ln>
        </p:spPr>
        <p:txBody>
          <a:bodyPr wrap="none" lIns="0" tIns="0" rIns="57799" bIns="0" anchor="t" anchorCtr="0">
            <a:spAutoFit/>
          </a:bodyPr>
          <a:p>
            <a:pPr marL="57150"/>
            <a:r>
              <a:rPr lang="en-US" altLang="zh-CN" sz="3400" dirty="0">
                <a:solidFill>
                  <a:srgbClr val="D90B00"/>
                </a:solidFill>
                <a:latin typeface="Verdana Bold" charset="0"/>
                <a:sym typeface="Verdana Bold" charset="0"/>
              </a:rPr>
              <a:t>Row Hit</a:t>
            </a:r>
            <a:endParaRPr lang="en-US" altLang="zh-CN" sz="3400" dirty="0">
              <a:solidFill>
                <a:srgbClr val="D90B00"/>
              </a:solidFill>
              <a:latin typeface="Verdana Bold" charset="0"/>
              <a:ea typeface="Verdana Bold" charset="0"/>
              <a:sym typeface="Verdana Bold" charset="0"/>
            </a:endParaRPr>
          </a:p>
        </p:txBody>
      </p:sp>
      <p:sp>
        <p:nvSpPr>
          <p:cNvPr id="33811" name="Rectangle 19"/>
          <p:cNvSpPr/>
          <p:nvPr/>
        </p:nvSpPr>
        <p:spPr>
          <a:xfrm>
            <a:off x="2400300" y="7150100"/>
            <a:ext cx="3221038" cy="622300"/>
          </a:xfrm>
          <a:prstGeom prst="rect">
            <a:avLst/>
          </a:prstGeom>
          <a:noFill/>
          <a:ln w="12700">
            <a:noFill/>
          </a:ln>
        </p:spPr>
        <p:txBody>
          <a:bodyPr wrap="none" lIns="0" tIns="0" rIns="57799" bIns="0" anchor="t" anchorCtr="0">
            <a:spAutoFit/>
          </a:bodyPr>
          <a:p>
            <a:pPr marL="57150"/>
            <a:r>
              <a:rPr lang="en-US" altLang="zh-CN" sz="3400" dirty="0">
                <a:solidFill>
                  <a:srgbClr val="D90B00"/>
                </a:solidFill>
                <a:latin typeface="Verdana Bold" charset="0"/>
                <a:sym typeface="Verdana Bold" charset="0"/>
              </a:rPr>
              <a:t>Row Conflict</a:t>
            </a:r>
            <a:endParaRPr lang="en-US" altLang="zh-CN" sz="3400" dirty="0">
              <a:solidFill>
                <a:srgbClr val="D90B00"/>
              </a:solidFill>
              <a:latin typeface="Verdana Bold" charset="0"/>
              <a:ea typeface="Verdana Bold" charset="0"/>
              <a:sym typeface="Verdana Bold" charset="0"/>
            </a:endParaRPr>
          </a:p>
        </p:txBody>
      </p:sp>
      <p:sp>
        <p:nvSpPr>
          <p:cNvPr id="33813" name="Rectangle 21"/>
          <p:cNvSpPr/>
          <p:nvPr/>
        </p:nvSpPr>
        <p:spPr>
          <a:xfrm>
            <a:off x="2871788" y="4673600"/>
            <a:ext cx="1055687" cy="495300"/>
          </a:xfrm>
          <a:prstGeom prst="rect">
            <a:avLst/>
          </a:prstGeom>
          <a:solidFill>
            <a:srgbClr val="FCBD00"/>
          </a:solidFill>
          <a:ln w="12700" cap="flat" cmpd="sng">
            <a:solidFill>
              <a:schemeClr val="tx1"/>
            </a:solidFill>
            <a:prstDash val="solid"/>
            <a:miter/>
            <a:headEnd type="none" w="med" len="med"/>
            <a:tailEnd type="none" w="med" len="med"/>
          </a:ln>
        </p:spPr>
        <p:txBody>
          <a:bodyPr wrap="none" lIns="0" tIns="0" rIns="57799" bIns="0" anchor="t" anchorCtr="0">
            <a:spAutoFit/>
          </a:bodyPr>
          <a:p>
            <a:pPr marL="57150"/>
            <a:r>
              <a:rPr lang="en-US" altLang="zh-CN" sz="2500" dirty="0">
                <a:solidFill>
                  <a:schemeClr val="tx1"/>
                </a:solidFill>
                <a:latin typeface="Gill Sans" charset="0"/>
              </a:rPr>
              <a:t>Row B</a:t>
            </a:r>
            <a:endParaRPr lang="en-US" altLang="zh-CN" sz="2500" dirty="0">
              <a:solidFill>
                <a:schemeClr val="tx1"/>
              </a:solidFill>
              <a:latin typeface="Gill Sans" charset="0"/>
              <a:ea typeface="Gill Sans" charset="0"/>
            </a:endParaRPr>
          </a:p>
        </p:txBody>
      </p:sp>
      <p:sp>
        <p:nvSpPr>
          <p:cNvPr id="33814" name="Rectangle 22"/>
          <p:cNvSpPr/>
          <p:nvPr/>
        </p:nvSpPr>
        <p:spPr>
          <a:xfrm>
            <a:off x="511175" y="4305300"/>
            <a:ext cx="4102100" cy="838200"/>
          </a:xfrm>
          <a:prstGeom prst="rect">
            <a:avLst/>
          </a:prstGeom>
          <a:noFill/>
          <a:ln w="12700">
            <a:noFill/>
          </a:ln>
        </p:spPr>
        <p:txBody>
          <a:bodyPr wrap="none" lIns="0" tIns="0" rIns="57799" bIns="0" anchor="t" anchorCtr="0">
            <a:spAutoFit/>
          </a:bodyPr>
          <a:p>
            <a:pPr marL="57150"/>
            <a:r>
              <a:rPr lang="en-US" altLang="zh-CN" sz="2500" dirty="0">
                <a:solidFill>
                  <a:schemeClr val="tx1"/>
                </a:solidFill>
                <a:latin typeface="Gill Sans" charset="0"/>
              </a:rPr>
              <a:t>Shadow Row Address Register</a:t>
            </a:r>
            <a:endParaRPr lang="en-US" altLang="zh-CN" sz="2500" dirty="0">
              <a:solidFill>
                <a:schemeClr val="tx1"/>
              </a:solidFill>
              <a:latin typeface="Gill Sans" charset="0"/>
            </a:endParaRPr>
          </a:p>
          <a:p>
            <a:pPr marL="57150"/>
            <a:r>
              <a:rPr lang="en-US" altLang="zh-CN" sz="2500" dirty="0">
                <a:solidFill>
                  <a:schemeClr val="tx1"/>
                </a:solidFill>
                <a:latin typeface="Gill Sans" charset="0"/>
              </a:rPr>
              <a:t>(SRAR) Core 0 :</a:t>
            </a:r>
            <a:endParaRPr lang="en-US" altLang="zh-CN" sz="2500" dirty="0">
              <a:solidFill>
                <a:schemeClr val="tx1"/>
              </a:solidFill>
              <a:latin typeface="Gill Sans" charset="0"/>
              <a:ea typeface="Gill Sans" charset="0"/>
            </a:endParaRPr>
          </a:p>
        </p:txBody>
      </p:sp>
      <p:sp>
        <p:nvSpPr>
          <p:cNvPr id="33815" name="Rectangle 23"/>
          <p:cNvSpPr/>
          <p:nvPr/>
        </p:nvSpPr>
        <p:spPr>
          <a:xfrm>
            <a:off x="2857500" y="3784600"/>
            <a:ext cx="1058863" cy="495300"/>
          </a:xfrm>
          <a:prstGeom prst="rect">
            <a:avLst/>
          </a:prstGeom>
          <a:solidFill>
            <a:srgbClr val="84DDFD"/>
          </a:solidFill>
          <a:ln w="12700" cap="flat" cmpd="sng">
            <a:solidFill>
              <a:schemeClr val="tx1"/>
            </a:solidFill>
            <a:prstDash val="solid"/>
            <a:miter/>
            <a:headEnd type="none" w="med" len="med"/>
            <a:tailEnd type="none" w="med" len="med"/>
          </a:ln>
        </p:spPr>
        <p:txBody>
          <a:bodyPr wrap="none" lIns="0" tIns="0" rIns="57799" bIns="0" anchor="t" anchorCtr="0">
            <a:spAutoFit/>
          </a:bodyPr>
          <a:p>
            <a:pPr marL="57150"/>
            <a:r>
              <a:rPr lang="en-US" altLang="zh-CN" sz="2500" dirty="0">
                <a:solidFill>
                  <a:schemeClr val="tx1"/>
                </a:solidFill>
                <a:latin typeface="Gill Sans" charset="0"/>
              </a:rPr>
              <a:t>Row A</a:t>
            </a:r>
            <a:endParaRPr lang="en-US" altLang="zh-CN" sz="2500" dirty="0">
              <a:solidFill>
                <a:schemeClr val="tx1"/>
              </a:solidFill>
              <a:latin typeface="Gill Sans" charset="0"/>
              <a:ea typeface="Gill Sans" charset="0"/>
            </a:endParaRPr>
          </a:p>
        </p:txBody>
      </p:sp>
      <p:sp>
        <p:nvSpPr>
          <p:cNvPr id="33816" name="Line 24"/>
          <p:cNvSpPr/>
          <p:nvPr/>
        </p:nvSpPr>
        <p:spPr>
          <a:xfrm flipH="1">
            <a:off x="3606800" y="5168900"/>
            <a:ext cx="12700" cy="1993900"/>
          </a:xfrm>
          <a:prstGeom prst="line">
            <a:avLst/>
          </a:prstGeom>
          <a:ln w="50800" cap="flat" cmpd="sng">
            <a:solidFill>
              <a:srgbClr val="D90B00"/>
            </a:solidFill>
            <a:prstDash val="solid"/>
            <a:miter/>
            <a:headEnd type="stealth" w="med" len="med"/>
            <a:tailEnd type="none" w="med" len="med"/>
          </a:ln>
        </p:spPr>
      </p:sp>
      <p:sp>
        <p:nvSpPr>
          <p:cNvPr id="33817" name="Rectangle 25"/>
          <p:cNvSpPr/>
          <p:nvPr/>
        </p:nvSpPr>
        <p:spPr>
          <a:xfrm>
            <a:off x="147638" y="5080000"/>
            <a:ext cx="3365500" cy="990600"/>
          </a:xfrm>
          <a:prstGeom prst="rect">
            <a:avLst/>
          </a:prstGeom>
          <a:noFill/>
          <a:ln w="12700">
            <a:noFill/>
          </a:ln>
        </p:spPr>
        <p:txBody>
          <a:bodyPr wrap="none" lIns="0" tIns="0" rIns="57799" bIns="0" anchor="t" anchorCtr="0">
            <a:spAutoFit/>
          </a:bodyPr>
          <a:p>
            <a:pPr marL="57150" algn="ctr"/>
            <a:r>
              <a:rPr lang="en-US" altLang="zh-CN" sz="3000" dirty="0">
                <a:solidFill>
                  <a:srgbClr val="D90B00"/>
                </a:solidFill>
                <a:latin typeface="Gill Sans" charset="0"/>
              </a:rPr>
              <a:t>Interference induced</a:t>
            </a:r>
            <a:endParaRPr lang="en-US" altLang="zh-CN" sz="3000" dirty="0">
              <a:solidFill>
                <a:srgbClr val="D90B00"/>
              </a:solidFill>
              <a:latin typeface="Gill Sans" charset="0"/>
            </a:endParaRPr>
          </a:p>
          <a:p>
            <a:pPr marL="57150" algn="ctr"/>
            <a:r>
              <a:rPr lang="en-US" altLang="zh-CN" sz="3000" dirty="0">
                <a:solidFill>
                  <a:srgbClr val="D90B00"/>
                </a:solidFill>
                <a:latin typeface="Gill Sans" charset="0"/>
              </a:rPr>
              <a:t>row conflict</a:t>
            </a:r>
            <a:endParaRPr lang="en-US" altLang="zh-CN" sz="3000" dirty="0">
              <a:solidFill>
                <a:srgbClr val="D90B00"/>
              </a:solidFill>
              <a:latin typeface="Gill Sans" charset="0"/>
              <a:ea typeface="Gill Sans" charset="0"/>
            </a:endParaRPr>
          </a:p>
        </p:txBody>
      </p:sp>
      <p:sp>
        <p:nvSpPr>
          <p:cNvPr id="33818" name="Rectangle 26"/>
          <p:cNvSpPr/>
          <p:nvPr/>
        </p:nvSpPr>
        <p:spPr>
          <a:xfrm>
            <a:off x="73025" y="7042150"/>
            <a:ext cx="2184400" cy="1054100"/>
          </a:xfrm>
          <a:prstGeom prst="rect">
            <a:avLst/>
          </a:prstGeom>
          <a:noFill/>
          <a:ln w="12700">
            <a:noFill/>
          </a:ln>
        </p:spPr>
        <p:txBody>
          <a:bodyPr lIns="0" tIns="0" rIns="57799" bIns="0" anchor="t" anchorCtr="0"/>
          <a:p>
            <a:pPr marL="57150" algn="ctr"/>
            <a:r>
              <a:rPr lang="en-US" altLang="zh-CN" sz="2200" dirty="0">
                <a:solidFill>
                  <a:schemeClr val="tx1"/>
                </a:solidFill>
                <a:latin typeface="Gill Sans" charset="0"/>
              </a:rPr>
              <a:t>Interference </a:t>
            </a:r>
            <a:endParaRPr lang="en-US" altLang="zh-CN" sz="2200" dirty="0">
              <a:solidFill>
                <a:schemeClr val="tx1"/>
              </a:solidFill>
              <a:latin typeface="Gill Sans" charset="0"/>
            </a:endParaRPr>
          </a:p>
          <a:p>
            <a:pPr marL="57150" algn="ctr"/>
            <a:r>
              <a:rPr lang="en-US" altLang="zh-CN" sz="2200" dirty="0">
                <a:solidFill>
                  <a:schemeClr val="tx1"/>
                </a:solidFill>
                <a:latin typeface="Gill Sans" charset="0"/>
              </a:rPr>
              <a:t>per core</a:t>
            </a:r>
            <a:endParaRPr lang="en-US" altLang="zh-CN" sz="2200" dirty="0">
              <a:solidFill>
                <a:schemeClr val="tx1"/>
              </a:solidFill>
              <a:latin typeface="Gill Sans" charset="0"/>
            </a:endParaRPr>
          </a:p>
          <a:p>
            <a:pPr marL="57150" algn="ctr"/>
            <a:r>
              <a:rPr lang="en-US" altLang="zh-CN" sz="2200" dirty="0">
                <a:solidFill>
                  <a:schemeClr val="tx1"/>
                </a:solidFill>
                <a:latin typeface="Gill Sans" charset="0"/>
              </a:rPr>
              <a:t>bit vector</a:t>
            </a:r>
            <a:endParaRPr lang="en-US" altLang="zh-CN" sz="2200" dirty="0">
              <a:solidFill>
                <a:schemeClr val="tx1"/>
              </a:solidFill>
              <a:latin typeface="Gill Sans" charset="0"/>
              <a:ea typeface="Gill Sans" charset="0"/>
            </a:endParaRPr>
          </a:p>
        </p:txBody>
      </p:sp>
      <p:sp>
        <p:nvSpPr>
          <p:cNvPr id="33819" name="Rectangle 27"/>
          <p:cNvSpPr/>
          <p:nvPr/>
        </p:nvSpPr>
        <p:spPr>
          <a:xfrm>
            <a:off x="952500" y="6375400"/>
            <a:ext cx="444500" cy="444500"/>
          </a:xfrm>
          <a:prstGeom prst="rect">
            <a:avLst/>
          </a:prstGeom>
          <a:solidFill>
            <a:srgbClr val="FFFFFF"/>
          </a:solidFill>
          <a:ln w="25400" cap="flat" cmpd="sng">
            <a:solidFill>
              <a:schemeClr val="tx1"/>
            </a:solidFill>
            <a:prstDash val="solid"/>
            <a:miter/>
            <a:headEnd type="none" w="med" len="med"/>
            <a:tailEnd type="none" w="med" len="med"/>
          </a:ln>
        </p:spPr>
        <p:txBody>
          <a:bodyPr lIns="0" tIns="0" rIns="57799" bIns="0" anchor="ctr" anchorCtr="0"/>
          <a:p>
            <a:pPr marL="57150" algn="ctr"/>
            <a:r>
              <a:rPr lang="en-US" altLang="zh-CN" sz="2200" dirty="0">
                <a:solidFill>
                  <a:schemeClr val="tx1"/>
                </a:solidFill>
                <a:latin typeface="Gill Sans" charset="0"/>
              </a:rPr>
              <a:t>0</a:t>
            </a:r>
            <a:endParaRPr lang="en-US" altLang="zh-CN" sz="2200" dirty="0">
              <a:solidFill>
                <a:schemeClr val="tx1"/>
              </a:solidFill>
              <a:latin typeface="Gill Sans" charset="0"/>
              <a:ea typeface="Gill Sans" charset="0"/>
            </a:endParaRPr>
          </a:p>
        </p:txBody>
      </p:sp>
      <p:sp>
        <p:nvSpPr>
          <p:cNvPr id="33820" name="Rectangle 28"/>
          <p:cNvSpPr/>
          <p:nvPr/>
        </p:nvSpPr>
        <p:spPr>
          <a:xfrm>
            <a:off x="1397000" y="6375400"/>
            <a:ext cx="444500" cy="444500"/>
          </a:xfrm>
          <a:prstGeom prst="rect">
            <a:avLst/>
          </a:prstGeom>
          <a:solidFill>
            <a:srgbClr val="FFFFFF"/>
          </a:solidFill>
          <a:ln w="25400" cap="flat" cmpd="sng">
            <a:solidFill>
              <a:schemeClr val="tx1"/>
            </a:solidFill>
            <a:prstDash val="solid"/>
            <a:miter/>
            <a:headEnd type="none" w="med" len="med"/>
            <a:tailEnd type="none" w="med" len="med"/>
          </a:ln>
        </p:spPr>
        <p:txBody>
          <a:bodyPr lIns="0" tIns="0" rIns="57799" bIns="0" anchor="ctr" anchorCtr="0"/>
          <a:p>
            <a:pPr marL="57150" algn="ctr"/>
            <a:r>
              <a:rPr lang="en-US" altLang="zh-CN" sz="2200" dirty="0">
                <a:solidFill>
                  <a:schemeClr val="tx1"/>
                </a:solidFill>
                <a:latin typeface="Gill Sans" charset="0"/>
              </a:rPr>
              <a:t>0</a:t>
            </a:r>
            <a:endParaRPr lang="en-US" altLang="zh-CN" sz="2200" dirty="0">
              <a:solidFill>
                <a:schemeClr val="tx1"/>
              </a:solidFill>
              <a:latin typeface="Gill Sans" charset="0"/>
              <a:ea typeface="Gill Sans" charset="0"/>
            </a:endParaRPr>
          </a:p>
        </p:txBody>
      </p:sp>
      <p:sp>
        <p:nvSpPr>
          <p:cNvPr id="33821" name="Rectangle 29"/>
          <p:cNvSpPr/>
          <p:nvPr/>
        </p:nvSpPr>
        <p:spPr>
          <a:xfrm>
            <a:off x="6350" y="6019800"/>
            <a:ext cx="927100" cy="393700"/>
          </a:xfrm>
          <a:prstGeom prst="rect">
            <a:avLst/>
          </a:prstGeom>
          <a:noFill/>
          <a:ln w="12700">
            <a:noFill/>
          </a:ln>
        </p:spPr>
        <p:txBody>
          <a:bodyPr wrap="none" lIns="0" tIns="0" rIns="57799" bIns="0" anchor="t" anchorCtr="0">
            <a:spAutoFit/>
          </a:bodyPr>
          <a:p>
            <a:pPr marL="57150" algn="ctr"/>
            <a:r>
              <a:rPr lang="en-US" altLang="zh-CN" sz="2000" dirty="0">
                <a:solidFill>
                  <a:schemeClr val="tx1"/>
                </a:solidFill>
                <a:latin typeface="Gill Sans" charset="0"/>
              </a:rPr>
              <a:t>Core #</a:t>
            </a:r>
            <a:endParaRPr lang="en-US" altLang="zh-CN" sz="2000" dirty="0">
              <a:solidFill>
                <a:schemeClr val="tx1"/>
              </a:solidFill>
              <a:latin typeface="Gill Sans" charset="0"/>
              <a:ea typeface="Gill Sans" charset="0"/>
            </a:endParaRPr>
          </a:p>
        </p:txBody>
      </p:sp>
      <p:sp>
        <p:nvSpPr>
          <p:cNvPr id="33822" name="Rectangle 30"/>
          <p:cNvSpPr/>
          <p:nvPr/>
        </p:nvSpPr>
        <p:spPr>
          <a:xfrm>
            <a:off x="1012825" y="6019800"/>
            <a:ext cx="300038" cy="393700"/>
          </a:xfrm>
          <a:prstGeom prst="rect">
            <a:avLst/>
          </a:prstGeom>
          <a:noFill/>
          <a:ln w="12700">
            <a:noFill/>
          </a:ln>
        </p:spPr>
        <p:txBody>
          <a:bodyPr wrap="none" lIns="0" tIns="0" rIns="57799" bIns="0" anchor="t" anchorCtr="0">
            <a:spAutoFit/>
          </a:bodyPr>
          <a:p>
            <a:pPr marL="57150" algn="ctr"/>
            <a:r>
              <a:rPr lang="en-US" altLang="zh-CN" sz="2000" dirty="0">
                <a:solidFill>
                  <a:schemeClr val="tx1"/>
                </a:solidFill>
                <a:latin typeface="Gill Sans" charset="0"/>
              </a:rPr>
              <a:t>0</a:t>
            </a:r>
            <a:endParaRPr lang="en-US" altLang="zh-CN" sz="2000" dirty="0">
              <a:solidFill>
                <a:schemeClr val="tx1"/>
              </a:solidFill>
              <a:latin typeface="Gill Sans" charset="0"/>
              <a:ea typeface="Gill Sans" charset="0"/>
            </a:endParaRPr>
          </a:p>
        </p:txBody>
      </p:sp>
      <p:sp>
        <p:nvSpPr>
          <p:cNvPr id="33823" name="Rectangle 31"/>
          <p:cNvSpPr/>
          <p:nvPr/>
        </p:nvSpPr>
        <p:spPr>
          <a:xfrm>
            <a:off x="1460500" y="6019800"/>
            <a:ext cx="298450" cy="393700"/>
          </a:xfrm>
          <a:prstGeom prst="rect">
            <a:avLst/>
          </a:prstGeom>
          <a:noFill/>
          <a:ln w="12700">
            <a:noFill/>
          </a:ln>
        </p:spPr>
        <p:txBody>
          <a:bodyPr wrap="none" lIns="0" tIns="0" rIns="57799" bIns="0" anchor="t" anchorCtr="0">
            <a:spAutoFit/>
          </a:bodyPr>
          <a:p>
            <a:pPr marL="57150" algn="ctr"/>
            <a:r>
              <a:rPr lang="en-US" altLang="zh-CN" sz="2000" dirty="0">
                <a:solidFill>
                  <a:schemeClr val="tx1"/>
                </a:solidFill>
                <a:latin typeface="Gill Sans" charset="0"/>
              </a:rPr>
              <a:t>1</a:t>
            </a:r>
            <a:endParaRPr lang="en-US" altLang="zh-CN" sz="2000" dirty="0">
              <a:solidFill>
                <a:schemeClr val="tx1"/>
              </a:solidFill>
              <a:latin typeface="Gill Sans" charset="0"/>
              <a:ea typeface="Gill Sans" charset="0"/>
            </a:endParaRPr>
          </a:p>
        </p:txBody>
      </p:sp>
      <p:sp>
        <p:nvSpPr>
          <p:cNvPr id="33824" name="Rectangle 32"/>
          <p:cNvSpPr/>
          <p:nvPr/>
        </p:nvSpPr>
        <p:spPr>
          <a:xfrm>
            <a:off x="952500" y="6375400"/>
            <a:ext cx="444500" cy="444500"/>
          </a:xfrm>
          <a:prstGeom prst="rect">
            <a:avLst/>
          </a:prstGeom>
          <a:solidFill>
            <a:srgbClr val="FCBD00"/>
          </a:solidFill>
          <a:ln w="25400" cap="flat" cmpd="sng">
            <a:solidFill>
              <a:schemeClr val="tx1"/>
            </a:solidFill>
            <a:prstDash val="solid"/>
            <a:miter/>
            <a:headEnd type="none" w="med" len="med"/>
            <a:tailEnd type="none" w="med" len="med"/>
          </a:ln>
        </p:spPr>
        <p:txBody>
          <a:bodyPr lIns="0" tIns="0" rIns="57799" bIns="0" anchor="ctr" anchorCtr="0"/>
          <a:p>
            <a:pPr marL="57150" algn="ctr"/>
            <a:r>
              <a:rPr lang="en-US" altLang="zh-CN" sz="2200" dirty="0">
                <a:solidFill>
                  <a:schemeClr val="tx1"/>
                </a:solidFill>
                <a:latin typeface="Gill Sans" charset="0"/>
              </a:rPr>
              <a:t>1</a:t>
            </a:r>
            <a:endParaRPr lang="en-US" altLang="zh-CN" sz="2200" dirty="0">
              <a:solidFill>
                <a:schemeClr val="tx1"/>
              </a:solidFill>
              <a:latin typeface="Gill Sans" charset="0"/>
              <a:ea typeface="Gill Sans" charset="0"/>
            </a:endParaRPr>
          </a:p>
        </p:txBody>
      </p:sp>
      <p:sp>
        <p:nvSpPr>
          <p:cNvPr id="33825" name="Rectangle 33"/>
          <p:cNvSpPr/>
          <p:nvPr/>
        </p:nvSpPr>
        <p:spPr>
          <a:xfrm>
            <a:off x="500063" y="3429000"/>
            <a:ext cx="4102100" cy="838200"/>
          </a:xfrm>
          <a:prstGeom prst="rect">
            <a:avLst/>
          </a:prstGeom>
          <a:noFill/>
          <a:ln w="12700">
            <a:noFill/>
          </a:ln>
        </p:spPr>
        <p:txBody>
          <a:bodyPr wrap="none" lIns="0" tIns="0" rIns="57799" bIns="0" anchor="t" anchorCtr="0">
            <a:spAutoFit/>
          </a:bodyPr>
          <a:p>
            <a:pPr marL="57150"/>
            <a:r>
              <a:rPr lang="en-US" altLang="zh-CN" sz="2500" dirty="0">
                <a:solidFill>
                  <a:schemeClr val="tx1"/>
                </a:solidFill>
                <a:latin typeface="Gill Sans" charset="0"/>
              </a:rPr>
              <a:t>Shadow Row Address Register</a:t>
            </a:r>
            <a:endParaRPr lang="en-US" altLang="zh-CN" sz="2500" dirty="0">
              <a:solidFill>
                <a:schemeClr val="tx1"/>
              </a:solidFill>
              <a:latin typeface="Gill Sans" charset="0"/>
            </a:endParaRPr>
          </a:p>
          <a:p>
            <a:pPr marL="57150"/>
            <a:r>
              <a:rPr lang="en-US" altLang="zh-CN" sz="2500" dirty="0">
                <a:solidFill>
                  <a:schemeClr val="tx1"/>
                </a:solidFill>
                <a:latin typeface="Gill Sans" charset="0"/>
              </a:rPr>
              <a:t>(SRAR) Core 1 :</a:t>
            </a:r>
            <a:endParaRPr lang="en-US" altLang="zh-CN" sz="2500" dirty="0">
              <a:solidFill>
                <a:schemeClr val="tx1"/>
              </a:solidFill>
              <a:latin typeface="Gill Sans" charset="0"/>
              <a:ea typeface="Gill Sans" charset="0"/>
            </a:endParaRPr>
          </a:p>
        </p:txBody>
      </p:sp>
      <p:grpSp>
        <p:nvGrpSpPr>
          <p:cNvPr id="3" name="Group 34"/>
          <p:cNvGrpSpPr/>
          <p:nvPr/>
        </p:nvGrpSpPr>
        <p:grpSpPr>
          <a:xfrm>
            <a:off x="1184275" y="6789738"/>
            <a:ext cx="2438400" cy="317500"/>
            <a:chOff x="0" y="0"/>
            <a:chExt cx="1536" cy="199"/>
          </a:xfrm>
        </p:grpSpPr>
        <p:sp>
          <p:nvSpPr>
            <p:cNvPr id="34848" name="Line 35"/>
            <p:cNvSpPr/>
            <p:nvPr/>
          </p:nvSpPr>
          <p:spPr>
            <a:xfrm flipH="1">
              <a:off x="7" y="0"/>
              <a:ext cx="0" cy="199"/>
            </a:xfrm>
            <a:prstGeom prst="line">
              <a:avLst/>
            </a:prstGeom>
            <a:ln w="25400" cap="flat" cmpd="sng">
              <a:solidFill>
                <a:srgbClr val="D90B00"/>
              </a:solidFill>
              <a:prstDash val="solid"/>
              <a:miter/>
              <a:headEnd type="stealth" w="med" len="med"/>
              <a:tailEnd type="none" w="med" len="med"/>
            </a:ln>
          </p:spPr>
        </p:sp>
        <p:sp>
          <p:nvSpPr>
            <p:cNvPr id="34849" name="Line 36"/>
            <p:cNvSpPr/>
            <p:nvPr/>
          </p:nvSpPr>
          <p:spPr>
            <a:xfrm rot="-10800000" flipH="1">
              <a:off x="0" y="183"/>
              <a:ext cx="1536" cy="9"/>
            </a:xfrm>
            <a:prstGeom prst="line">
              <a:avLst/>
            </a:prstGeom>
            <a:ln w="25400" cap="flat" cmpd="sng">
              <a:solidFill>
                <a:srgbClr val="D90B00"/>
              </a:solidFill>
              <a:prstDash val="solid"/>
              <a:miter/>
              <a:headEnd type="none" w="med" len="med"/>
              <a:tailEnd type="none" w="med" len="med"/>
            </a:ln>
          </p:spPr>
        </p:sp>
      </p:grpSp>
      <p:sp>
        <p:nvSpPr>
          <p:cNvPr id="33829" name="Rectangle 37"/>
          <p:cNvSpPr/>
          <p:nvPr/>
        </p:nvSpPr>
        <p:spPr>
          <a:xfrm>
            <a:off x="7367588" y="6305550"/>
            <a:ext cx="3321050" cy="381000"/>
          </a:xfrm>
          <a:prstGeom prst="rect">
            <a:avLst/>
          </a:prstGeom>
          <a:noFill/>
          <a:ln w="12700">
            <a:noFill/>
          </a:ln>
        </p:spPr>
        <p:txBody>
          <a:bodyPr wrap="none" lIns="0" tIns="0" rIns="57799" bIns="0" anchor="t" anchorCtr="0">
            <a:spAutoFit/>
          </a:bodyPr>
          <a:p>
            <a:pPr marL="57150"/>
            <a:r>
              <a:rPr lang="en-US" altLang="zh-CN" sz="2000" dirty="0">
                <a:solidFill>
                  <a:schemeClr val="tx1"/>
                </a:solidFill>
                <a:latin typeface="Arial" panose="020B0604020202020204" pitchFamily="34" charset="0"/>
                <a:sym typeface="Arial" panose="020B0604020202020204" pitchFamily="34" charset="0"/>
              </a:rPr>
              <a:t>queue of requests to bank 2</a:t>
            </a:r>
            <a:endParaRPr lang="en-US" altLang="zh-CN" sz="2000" dirty="0">
              <a:solidFill>
                <a:schemeClr val="tx1"/>
              </a:solidFill>
              <a:latin typeface="Arial" panose="020B0604020202020204" pitchFamily="34" charset="0"/>
              <a:ea typeface="Arial" panose="020B0604020202020204" pitchFamily="34" charset="0"/>
              <a:sym typeface="Arial" panose="020B0604020202020204" pitchFamily="34" charset="0"/>
            </a:endParaRPr>
          </a:p>
        </p:txBody>
      </p:sp>
      <p:grpSp>
        <p:nvGrpSpPr>
          <p:cNvPr id="4" name="Group 38"/>
          <p:cNvGrpSpPr/>
          <p:nvPr/>
        </p:nvGrpSpPr>
        <p:grpSpPr>
          <a:xfrm>
            <a:off x="50800" y="2997200"/>
            <a:ext cx="5154613" cy="5105400"/>
            <a:chOff x="0" y="0"/>
            <a:chExt cx="3247" cy="3216"/>
          </a:xfrm>
        </p:grpSpPr>
        <p:sp>
          <p:nvSpPr>
            <p:cNvPr id="34852" name="Freeform 39"/>
            <p:cNvSpPr/>
            <p:nvPr/>
          </p:nvSpPr>
          <p:spPr>
            <a:xfrm>
              <a:off x="0" y="280"/>
              <a:ext cx="3247" cy="2936"/>
            </a:xfrm>
            <a:custGeom>
              <a:avLst/>
              <a:gdLst/>
              <a:ahLst/>
              <a:cxnLst>
                <a:cxn ang="0">
                  <a:pos x="1" y="399"/>
                </a:cxn>
                <a:cxn ang="0">
                  <a:pos x="219" y="399"/>
                </a:cxn>
                <a:cxn ang="0">
                  <a:pos x="219" y="316"/>
                </a:cxn>
                <a:cxn ang="0">
                  <a:pos x="488" y="316"/>
                </a:cxn>
                <a:cxn ang="0">
                  <a:pos x="487" y="0"/>
                </a:cxn>
                <a:cxn ang="0">
                  <a:pos x="1" y="0"/>
                </a:cxn>
                <a:cxn ang="0">
                  <a:pos x="1" y="157"/>
                </a:cxn>
                <a:cxn ang="0">
                  <a:pos x="0" y="258"/>
                </a:cxn>
                <a:cxn ang="0">
                  <a:pos x="1" y="353"/>
                </a:cxn>
                <a:cxn ang="0">
                  <a:pos x="1" y="399"/>
                </a:cxn>
                <a:cxn ang="0">
                  <a:pos x="1" y="399"/>
                </a:cxn>
              </a:cxnLst>
              <a:pathLst>
                <a:path w="21600" h="21600">
                  <a:moveTo>
                    <a:pt x="53" y="21600"/>
                  </a:moveTo>
                  <a:lnTo>
                    <a:pt x="9683" y="21600"/>
                  </a:lnTo>
                  <a:lnTo>
                    <a:pt x="9683" y="17127"/>
                  </a:lnTo>
                  <a:lnTo>
                    <a:pt x="21600" y="17127"/>
                  </a:lnTo>
                  <a:lnTo>
                    <a:pt x="21547" y="0"/>
                  </a:lnTo>
                  <a:cubicBezTo>
                    <a:pt x="21547" y="0"/>
                    <a:pt x="0" y="0"/>
                    <a:pt x="53" y="0"/>
                  </a:cubicBezTo>
                  <a:cubicBezTo>
                    <a:pt x="106" y="0"/>
                    <a:pt x="53" y="8475"/>
                    <a:pt x="53" y="8475"/>
                  </a:cubicBezTo>
                  <a:lnTo>
                    <a:pt x="0" y="13949"/>
                  </a:lnTo>
                  <a:lnTo>
                    <a:pt x="53" y="19128"/>
                  </a:lnTo>
                  <a:lnTo>
                    <a:pt x="53" y="21600"/>
                  </a:lnTo>
                  <a:close/>
                  <a:moveTo>
                    <a:pt x="53" y="21600"/>
                  </a:moveTo>
                </a:path>
              </a:pathLst>
            </a:custGeom>
            <a:noFill/>
            <a:ln w="25400" cap="flat" cmpd="sng">
              <a:solidFill>
                <a:schemeClr val="tx1"/>
              </a:solidFill>
              <a:prstDash val="sysDot"/>
              <a:miter/>
              <a:headEnd type="none" w="med" len="med"/>
              <a:tailEnd type="none" w="med" len="med"/>
            </a:ln>
          </p:spPr>
          <p:txBody>
            <a:bodyPr/>
            <a:p>
              <a:endParaRPr lang="zh-CN" altLang="en-US"/>
            </a:p>
          </p:txBody>
        </p:sp>
        <p:sp>
          <p:nvSpPr>
            <p:cNvPr id="34853" name="Rectangle 40"/>
            <p:cNvSpPr/>
            <p:nvPr/>
          </p:nvSpPr>
          <p:spPr>
            <a:xfrm>
              <a:off x="9" y="0"/>
              <a:ext cx="1199" cy="296"/>
            </a:xfrm>
            <a:prstGeom prst="rect">
              <a:avLst/>
            </a:prstGeom>
            <a:noFill/>
            <a:ln w="12700">
              <a:noFill/>
            </a:ln>
          </p:spPr>
          <p:txBody>
            <a:bodyPr wrap="none" lIns="0" tIns="0" rIns="57799" bIns="0" anchor="t" anchorCtr="0">
              <a:spAutoFit/>
            </a:bodyPr>
            <a:p>
              <a:pPr marL="57150" algn="ctr"/>
              <a:r>
                <a:rPr lang="en-US" altLang="zh-CN" sz="2500" dirty="0">
                  <a:solidFill>
                    <a:schemeClr val="tx1"/>
                  </a:solidFill>
                  <a:latin typeface="Gill Sans" charset="0"/>
                </a:rPr>
                <a:t>FST additions</a:t>
              </a:r>
              <a:endParaRPr lang="en-US" altLang="zh-CN" sz="2500" dirty="0">
                <a:solidFill>
                  <a:schemeClr val="tx1"/>
                </a:solidFill>
                <a:latin typeface="Gill Sans" charset="0"/>
                <a:ea typeface="Gill Sans" charset="0"/>
              </a:endParaRPr>
            </a:p>
          </p:txBody>
        </p:sp>
      </p:grpSp>
      <p:grpSp>
        <p:nvGrpSpPr>
          <p:cNvPr id="5" name="Group 41"/>
          <p:cNvGrpSpPr/>
          <p:nvPr/>
        </p:nvGrpSpPr>
        <p:grpSpPr>
          <a:xfrm>
            <a:off x="5613400" y="4546600"/>
            <a:ext cx="1790700" cy="2273300"/>
            <a:chOff x="0" y="0"/>
            <a:chExt cx="1128" cy="1431"/>
          </a:xfrm>
        </p:grpSpPr>
        <p:sp>
          <p:nvSpPr>
            <p:cNvPr id="34855" name="Line 42"/>
            <p:cNvSpPr/>
            <p:nvPr/>
          </p:nvSpPr>
          <p:spPr>
            <a:xfrm flipH="1">
              <a:off x="0" y="0"/>
              <a:ext cx="0" cy="1431"/>
            </a:xfrm>
            <a:prstGeom prst="line">
              <a:avLst/>
            </a:prstGeom>
            <a:ln w="25400" cap="flat" cmpd="sng">
              <a:solidFill>
                <a:srgbClr val="6E7A89"/>
              </a:solidFill>
              <a:prstDash val="sysDot"/>
              <a:miter/>
              <a:headEnd type="none" w="med" len="med"/>
              <a:tailEnd type="none" w="med" len="med"/>
            </a:ln>
          </p:spPr>
        </p:sp>
        <p:sp>
          <p:nvSpPr>
            <p:cNvPr id="34856" name="Line 43"/>
            <p:cNvSpPr/>
            <p:nvPr/>
          </p:nvSpPr>
          <p:spPr>
            <a:xfrm>
              <a:off x="1128" y="0"/>
              <a:ext cx="0" cy="1431"/>
            </a:xfrm>
            <a:prstGeom prst="line">
              <a:avLst/>
            </a:prstGeom>
            <a:ln w="25400" cap="flat" cmpd="sng">
              <a:solidFill>
                <a:srgbClr val="6E7A89"/>
              </a:solidFill>
              <a:prstDash val="sysDot"/>
              <a:miter/>
              <a:headEnd type="none" w="med" len="med"/>
              <a:tailEnd type="none" w="med" len="med"/>
            </a:ln>
          </p:spPr>
        </p:sp>
        <p:sp>
          <p:nvSpPr>
            <p:cNvPr id="34857" name="Line 44"/>
            <p:cNvSpPr/>
            <p:nvPr/>
          </p:nvSpPr>
          <p:spPr>
            <a:xfrm>
              <a:off x="8" y="1426"/>
              <a:ext cx="1112" cy="0"/>
            </a:xfrm>
            <a:prstGeom prst="line">
              <a:avLst/>
            </a:prstGeom>
            <a:ln w="25400" cap="flat" cmpd="sng">
              <a:solidFill>
                <a:srgbClr val="6E7A89"/>
              </a:solidFill>
              <a:prstDash val="sysDot"/>
              <a:miter/>
              <a:headEnd type="none" w="med" len="med"/>
              <a:tailEnd type="none" w="med" len="med"/>
            </a:ln>
          </p:spPr>
        </p:sp>
      </p:grpSp>
      <p:sp>
        <p:nvSpPr>
          <p:cNvPr id="33838" name="Rectangle 46"/>
          <p:cNvSpPr/>
          <p:nvPr/>
        </p:nvSpPr>
        <p:spPr>
          <a:xfrm>
            <a:off x="5622925" y="7340600"/>
            <a:ext cx="1706563" cy="469900"/>
          </a:xfrm>
          <a:prstGeom prst="rect">
            <a:avLst/>
          </a:prstGeom>
          <a:noFill/>
          <a:ln w="12700">
            <a:noFill/>
          </a:ln>
        </p:spPr>
        <p:txBody>
          <a:bodyPr wrap="none" lIns="0" tIns="0" rIns="57799" bIns="0" anchor="t" anchorCtr="0">
            <a:spAutoFit/>
          </a:bodyPr>
          <a:p>
            <a:pPr marL="57150" algn="ctr"/>
            <a:r>
              <a:rPr lang="en-US" altLang="zh-CN" sz="2500" dirty="0">
                <a:solidFill>
                  <a:schemeClr val="tx1"/>
                </a:solidFill>
                <a:latin typeface="Gill Sans" charset="0"/>
              </a:rPr>
              <a:t>Row Buffer:</a:t>
            </a:r>
            <a:endParaRPr lang="en-US" altLang="zh-CN" sz="2500" dirty="0">
              <a:solidFill>
                <a:schemeClr val="tx1"/>
              </a:solidFill>
              <a:latin typeface="Gill Sans" charset="0"/>
              <a:ea typeface="Gill Sans" charset="0"/>
            </a:endParaRPr>
          </a:p>
        </p:txBody>
      </p:sp>
      <p:sp>
        <p:nvSpPr>
          <p:cNvPr id="34859" name="Text Box 47"/>
          <p:cNvSpPr txBox="1"/>
          <p:nvPr/>
        </p:nvSpPr>
        <p:spPr>
          <a:xfrm>
            <a:off x="11533188" y="9309100"/>
            <a:ext cx="371475" cy="342900"/>
          </a:xfrm>
          <a:prstGeom prst="rect">
            <a:avLst/>
          </a:prstGeom>
          <a:noFill/>
          <a:ln w="12700">
            <a:noFill/>
          </a:ln>
        </p:spPr>
        <p:txBody>
          <a:bodyPr wrap="none" anchor="t" anchorCtr="0"/>
          <a:p>
            <a:pPr algn="ctr"/>
            <a:fld id="{9A0DB2DC-4C9A-4742-B13C-FB6460FD3503}" type="slidenum">
              <a:rPr lang="en-US" altLang="zh-CN" sz="1600" dirty="0">
                <a:solidFill>
                  <a:schemeClr val="tx1"/>
                </a:solidFill>
                <a:latin typeface="Verdana" panose="020B0604030504040204" charset="0"/>
                <a:sym typeface="Verdana" panose="020B0604030504040204" charset="0"/>
              </a:rPr>
            </a:fld>
            <a:endParaRPr lang="en-US" altLang="zh-CN" sz="1600" dirty="0">
              <a:solidFill>
                <a:schemeClr val="tx1"/>
              </a:solidFill>
              <a:latin typeface="Verdana" panose="020B0604030504040204" charset="0"/>
              <a:ea typeface="Verdana" panose="020B0604030504040204" charset="0"/>
              <a:sym typeface="Verdana" panose="020B0604030504040204" charset="0"/>
            </a:endParaRPr>
          </a:p>
        </p:txBody>
      </p:sp>
      <p:sp>
        <p:nvSpPr>
          <p:cNvPr id="34860" name="Rectangle 48"/>
          <p:cNvSpPr/>
          <p:nvPr/>
        </p:nvSpPr>
        <p:spPr>
          <a:xfrm>
            <a:off x="774700" y="-152400"/>
            <a:ext cx="12407900" cy="1841500"/>
          </a:xfrm>
          <a:prstGeom prst="rect">
            <a:avLst/>
          </a:prstGeom>
          <a:noFill/>
          <a:ln w="12700">
            <a:noFill/>
          </a:ln>
        </p:spPr>
        <p:txBody>
          <a:bodyPr lIns="0" tIns="0" rIns="57799" bIns="0" anchor="b" anchorCtr="0"/>
          <a:p>
            <a:pPr marL="57150"/>
            <a:r>
              <a:rPr lang="en-US" altLang="zh-CN" sz="5000" dirty="0">
                <a:solidFill>
                  <a:srgbClr val="558E28"/>
                </a:solidFill>
                <a:latin typeface="Verdana" panose="020B0604030504040204" charset="0"/>
                <a:sym typeface="Verdana" panose="020B0604030504040204" charset="0"/>
              </a:rPr>
              <a:t>Tracking DRAM Row-Buffer Interference</a:t>
            </a:r>
            <a:endParaRPr lang="en-US" altLang="zh-CN" sz="5000" dirty="0">
              <a:solidFill>
                <a:srgbClr val="558E28"/>
              </a:solidFill>
              <a:latin typeface="Verdana" panose="020B0604030504040204" charset="0"/>
              <a:ea typeface="Verdana" panose="020B0604030504040204" charset="0"/>
              <a:sym typeface="Verdana" panose="020B0604030504040204" charset="0"/>
            </a:endParaRPr>
          </a:p>
        </p:txBody>
      </p:sp>
      <p:sp>
        <p:nvSpPr>
          <p:cNvPr id="33797" name="Rectangle 5"/>
          <p:cNvSpPr/>
          <p:nvPr/>
        </p:nvSpPr>
        <p:spPr>
          <a:xfrm>
            <a:off x="5715000" y="6261100"/>
            <a:ext cx="1562100" cy="419100"/>
          </a:xfrm>
          <a:prstGeom prst="rect">
            <a:avLst/>
          </a:prstGeom>
          <a:solidFill>
            <a:srgbClr val="FCBD00"/>
          </a:solidFill>
          <a:ln w="25400" cap="flat" cmpd="sng">
            <a:solidFill>
              <a:schemeClr val="tx1"/>
            </a:solidFill>
            <a:prstDash val="solid"/>
            <a:miter/>
            <a:headEnd type="none" w="med" len="med"/>
            <a:tailEnd type="none" w="med" len="med"/>
          </a:ln>
        </p:spPr>
        <p:txBody>
          <a:bodyPr lIns="0" tIns="0" rIns="57799" bIns="0" anchor="ctr" anchorCtr="0"/>
          <a:p>
            <a:pPr marL="57150" algn="ctr"/>
            <a:r>
              <a:rPr lang="en-US" altLang="zh-CN" sz="2500" dirty="0">
                <a:solidFill>
                  <a:schemeClr val="tx1"/>
                </a:solidFill>
                <a:latin typeface="Gill Sans" charset="0"/>
              </a:rPr>
              <a:t>Row B</a:t>
            </a:r>
            <a:endParaRPr lang="en-US" altLang="zh-CN" sz="2500" dirty="0">
              <a:solidFill>
                <a:schemeClr val="tx1"/>
              </a:solidFill>
              <a:latin typeface="Gill Sans" charset="0"/>
              <a:ea typeface="Gill Sans" charset="0"/>
            </a:endParaRPr>
          </a:p>
        </p:txBody>
      </p:sp>
      <p:sp>
        <p:nvSpPr>
          <p:cNvPr id="33809" name="Rectangle 17"/>
          <p:cNvSpPr/>
          <p:nvPr/>
        </p:nvSpPr>
        <p:spPr>
          <a:xfrm>
            <a:off x="5715000" y="5842000"/>
            <a:ext cx="1562100" cy="419100"/>
          </a:xfrm>
          <a:prstGeom prst="rect">
            <a:avLst/>
          </a:prstGeom>
          <a:solidFill>
            <a:srgbClr val="84DDFD"/>
          </a:solidFill>
          <a:ln w="25400" cap="flat" cmpd="sng">
            <a:solidFill>
              <a:schemeClr val="tx1"/>
            </a:solidFill>
            <a:prstDash val="solid"/>
            <a:miter/>
            <a:headEnd type="none" w="med" len="med"/>
            <a:tailEnd type="none" w="med" len="med"/>
          </a:ln>
        </p:spPr>
        <p:txBody>
          <a:bodyPr lIns="0" tIns="0" rIns="57799" bIns="0" anchor="ctr" anchorCtr="0"/>
          <a:p>
            <a:pPr marL="57150" algn="ctr"/>
            <a:r>
              <a:rPr lang="en-US" altLang="zh-CN" sz="2500" dirty="0">
                <a:solidFill>
                  <a:schemeClr val="tx1"/>
                </a:solidFill>
                <a:latin typeface="Gill Sans" charset="0"/>
              </a:rPr>
              <a:t>Row A</a:t>
            </a:r>
            <a:endParaRPr lang="en-US" altLang="zh-CN" sz="2500" dirty="0">
              <a:solidFill>
                <a:schemeClr val="tx1"/>
              </a:solidFill>
              <a:latin typeface="Gill Sans" charset="0"/>
              <a:ea typeface="Gill Sans" charset="0"/>
            </a:endParaRPr>
          </a:p>
        </p:txBody>
      </p:sp>
      <p:sp>
        <p:nvSpPr>
          <p:cNvPr id="33837" name="Oval 45"/>
          <p:cNvSpPr/>
          <p:nvPr/>
        </p:nvSpPr>
        <p:spPr>
          <a:xfrm>
            <a:off x="5461000" y="6172200"/>
            <a:ext cx="2146300" cy="596900"/>
          </a:xfrm>
          <a:prstGeom prst="ellipse">
            <a:avLst/>
          </a:prstGeom>
          <a:noFill/>
          <a:ln w="38100" cap="flat" cmpd="sng">
            <a:solidFill>
              <a:srgbClr val="FF2712"/>
            </a:solidFill>
            <a:prstDash val="solid"/>
            <a:miter/>
            <a:headEnd type="none" w="med" len="med"/>
            <a:tailEnd type="none" w="med" len="med"/>
          </a:ln>
        </p:spPr>
        <p:txBody>
          <a:bodyPr lIns="0" tIns="0" rIns="0" bIns="0" anchor="t" anchorCtr="0"/>
          <a:p>
            <a:pPr algn="ctr"/>
            <a:endParaRPr lang="en-US" dirty="0">
              <a:latin typeface="Gill Sans" charset="0"/>
            </a:endParaRPr>
          </a:p>
        </p:txBody>
      </p:sp>
      <p:sp>
        <p:nvSpPr>
          <p:cNvPr id="33798" name="Rectangle 6"/>
          <p:cNvSpPr/>
          <p:nvPr/>
        </p:nvSpPr>
        <p:spPr>
          <a:xfrm>
            <a:off x="5715000" y="5422900"/>
            <a:ext cx="1562100" cy="419100"/>
          </a:xfrm>
          <a:prstGeom prst="rect">
            <a:avLst/>
          </a:prstGeom>
          <a:solidFill>
            <a:srgbClr val="84DDFD"/>
          </a:solidFill>
          <a:ln w="25400" cap="flat" cmpd="sng">
            <a:solidFill>
              <a:schemeClr val="tx1"/>
            </a:solidFill>
            <a:prstDash val="solid"/>
            <a:miter/>
            <a:headEnd type="none" w="med" len="med"/>
            <a:tailEnd type="none" w="med" len="med"/>
          </a:ln>
        </p:spPr>
        <p:txBody>
          <a:bodyPr lIns="0" tIns="0" rIns="57799" bIns="0" anchor="ctr" anchorCtr="0"/>
          <a:p>
            <a:pPr marL="57150" algn="ctr"/>
            <a:r>
              <a:rPr lang="en-US" altLang="zh-CN" sz="2500" dirty="0">
                <a:solidFill>
                  <a:schemeClr val="tx1"/>
                </a:solidFill>
                <a:latin typeface="Gill Sans" charset="0"/>
              </a:rPr>
              <a:t>Row A</a:t>
            </a:r>
            <a:endParaRPr lang="en-US" altLang="zh-CN" sz="2500" dirty="0">
              <a:solidFill>
                <a:schemeClr val="tx1"/>
              </a:solidFill>
              <a:latin typeface="Gill Sans" charset="0"/>
              <a:ea typeface="Gill Sans" charset="0"/>
            </a:endParaRPr>
          </a:p>
        </p:txBody>
      </p:sp>
      <p:sp>
        <p:nvSpPr>
          <p:cNvPr id="33812" name="Rectangle 20"/>
          <p:cNvSpPr/>
          <p:nvPr/>
        </p:nvSpPr>
        <p:spPr>
          <a:xfrm>
            <a:off x="3949700" y="2882900"/>
            <a:ext cx="1562100" cy="419100"/>
          </a:xfrm>
          <a:prstGeom prst="rect">
            <a:avLst/>
          </a:prstGeom>
          <a:solidFill>
            <a:srgbClr val="FCBD00"/>
          </a:solidFill>
          <a:ln w="25400" cap="flat" cmpd="sng">
            <a:solidFill>
              <a:schemeClr val="tx1"/>
            </a:solidFill>
            <a:prstDash val="solid"/>
            <a:miter/>
            <a:headEnd type="none" w="med" len="med"/>
            <a:tailEnd type="none" w="med" len="med"/>
          </a:ln>
        </p:spPr>
        <p:txBody>
          <a:bodyPr lIns="0" tIns="0" rIns="57799" bIns="0" anchor="ctr" anchorCtr="0"/>
          <a:p>
            <a:pPr marL="57150" algn="ctr"/>
            <a:r>
              <a:rPr lang="en-US" altLang="zh-CN" sz="2500" dirty="0">
                <a:solidFill>
                  <a:schemeClr val="tx1"/>
                </a:solidFill>
                <a:latin typeface="Gill Sans" charset="0"/>
              </a:rPr>
              <a:t>Row B</a:t>
            </a:r>
            <a:endParaRPr lang="en-US" altLang="zh-CN" sz="2500" dirty="0">
              <a:solidFill>
                <a:schemeClr val="tx1"/>
              </a:solidFill>
              <a:latin typeface="Gill Sans" charset="0"/>
              <a:ea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3801"/>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3802"/>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3803"/>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338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797"/>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33809"/>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33798"/>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33829"/>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800"/>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3383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3818"/>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33819"/>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grpId="0" nodeType="afterEffect">
                                  <p:stCondLst>
                                    <p:cond delay="0"/>
                                  </p:stCondLst>
                                  <p:childTnLst>
                                    <p:set>
                                      <p:cBhvr>
                                        <p:cTn id="55" dur="1" fill="hold">
                                          <p:stCondLst>
                                            <p:cond delay="0"/>
                                          </p:stCondLst>
                                        </p:cTn>
                                        <p:tgtEl>
                                          <p:spTgt spid="33820"/>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33821"/>
                                        </p:tgtEl>
                                        <p:attrNameLst>
                                          <p:attrName>style.visibility</p:attrName>
                                        </p:attrNameLst>
                                      </p:cBhvr>
                                      <p:to>
                                        <p:strVal val="visible"/>
                                      </p:to>
                                    </p:set>
                                  </p:childTnLst>
                                </p:cTn>
                              </p:par>
                            </p:childTnLst>
                          </p:cTn>
                        </p:par>
                        <p:par>
                          <p:cTn id="59" fill="hold">
                            <p:stCondLst>
                              <p:cond delay="0"/>
                            </p:stCondLst>
                            <p:childTnLst>
                              <p:par>
                                <p:cTn id="60" presetID="1" presetClass="entr" presetSubtype="0" fill="hold" grpId="0" nodeType="afterEffect">
                                  <p:stCondLst>
                                    <p:cond delay="0"/>
                                  </p:stCondLst>
                                  <p:childTnLst>
                                    <p:set>
                                      <p:cBhvr>
                                        <p:cTn id="61" dur="1" fill="hold">
                                          <p:stCondLst>
                                            <p:cond delay="0"/>
                                          </p:stCondLst>
                                        </p:cTn>
                                        <p:tgtEl>
                                          <p:spTgt spid="33822"/>
                                        </p:tgtEl>
                                        <p:attrNameLst>
                                          <p:attrName>style.visibility</p:attrName>
                                        </p:attrNameLst>
                                      </p:cBhvr>
                                      <p:to>
                                        <p:strVal val="visible"/>
                                      </p:to>
                                    </p:set>
                                  </p:childTnLst>
                                </p:cTn>
                              </p:par>
                            </p:childTnLst>
                          </p:cTn>
                        </p:par>
                        <p:par>
                          <p:cTn id="62" fill="hold">
                            <p:stCondLst>
                              <p:cond delay="0"/>
                            </p:stCondLst>
                            <p:childTnLst>
                              <p:par>
                                <p:cTn id="63" presetID="1" presetClass="entr" presetSubtype="0" fill="hold" grpId="0" nodeType="afterEffect">
                                  <p:stCondLst>
                                    <p:cond delay="0"/>
                                  </p:stCondLst>
                                  <p:childTnLst>
                                    <p:set>
                                      <p:cBhvr>
                                        <p:cTn id="64" dur="1" fill="hold">
                                          <p:stCondLst>
                                            <p:cond delay="0"/>
                                          </p:stCondLst>
                                        </p:cTn>
                                        <p:tgtEl>
                                          <p:spTgt spid="3382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3814"/>
                                        </p:tgtEl>
                                        <p:attrNameLst>
                                          <p:attrName>style.visibility</p:attrName>
                                        </p:attrNameLst>
                                      </p:cBhvr>
                                      <p:to>
                                        <p:strVal val="visible"/>
                                      </p:to>
                                    </p:set>
                                  </p:childTnLst>
                                </p:cTn>
                              </p:par>
                            </p:childTnLst>
                          </p:cTn>
                        </p:par>
                        <p:par>
                          <p:cTn id="69" fill="hold">
                            <p:stCondLst>
                              <p:cond delay="0"/>
                            </p:stCondLst>
                            <p:childTnLst>
                              <p:par>
                                <p:cTn id="70" presetID="1" presetClass="entr" presetSubtype="0" fill="hold" grpId="0" nodeType="afterEffect">
                                  <p:stCondLst>
                                    <p:cond delay="0"/>
                                  </p:stCondLst>
                                  <p:childTnLst>
                                    <p:set>
                                      <p:cBhvr>
                                        <p:cTn id="71" dur="1" fill="hold">
                                          <p:stCondLst>
                                            <p:cond delay="0"/>
                                          </p:stCondLst>
                                        </p:cTn>
                                        <p:tgtEl>
                                          <p:spTgt spid="33825"/>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3383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grpId="1" nodeType="clickEffect">
                                  <p:stCondLst>
                                    <p:cond delay="0"/>
                                  </p:stCondLst>
                                  <p:childTnLst>
                                    <p:set>
                                      <p:cBhvr>
                                        <p:cTn id="79" dur="1" fill="hold">
                                          <p:stCondLst>
                                            <p:cond delay="0"/>
                                          </p:stCondLst>
                                        </p:cTn>
                                        <p:tgtEl>
                                          <p:spTgt spid="33837"/>
                                        </p:tgtEl>
                                        <p:attrNameLst>
                                          <p:attrName>style.visibility</p:attrName>
                                        </p:attrNameLst>
                                      </p:cBhvr>
                                      <p:to>
                                        <p:strVal val="hidden"/>
                                      </p:to>
                                    </p:set>
                                  </p:childTnLst>
                                </p:cTn>
                              </p:par>
                              <p:par>
                                <p:cTn id="80" presetID="0" presetClass="path" presetSubtype="0" accel="50000" decel="50000" fill="hold" grpId="1" nodeType="withEffect">
                                  <p:stCondLst>
                                    <p:cond delay="0"/>
                                  </p:stCondLst>
                                  <p:childTnLst>
                                    <p:animMotion origin="layout" path="M -1.71875E-6 -1.45833E-6 L 0.00049 0.15283 " pathEditMode="relative" rAng="0" ptsTypes="AA">
                                      <p:cBhvr>
                                        <p:cTn id="81" dur="1000" fill="hold"/>
                                        <p:tgtEl>
                                          <p:spTgt spid="33797"/>
                                        </p:tgtEl>
                                        <p:attrNameLst>
                                          <p:attrName>ppt_x</p:attrName>
                                          <p:attrName>ppt_y</p:attrName>
                                        </p:attrNameLst>
                                      </p:cBhvr>
                                      <p:rCtr x="0" y="7600"/>
                                    </p:animMotion>
                                  </p:childTnLst>
                                </p:cTn>
                              </p:par>
                            </p:childTnLst>
                          </p:cTn>
                        </p:par>
                        <p:par>
                          <p:cTn id="82" fill="hold">
                            <p:stCondLst>
                              <p:cond delay="0"/>
                            </p:stCondLst>
                            <p:childTnLst>
                              <p:par>
                                <p:cTn id="83" presetID="1" presetClass="exit" presetSubtype="0" fill="hold" grpId="1" nodeType="afterEffect">
                                  <p:stCondLst>
                                    <p:cond delay="0"/>
                                  </p:stCondLst>
                                  <p:childTnLst>
                                    <p:set>
                                      <p:cBhvr>
                                        <p:cTn id="84" dur="1" fill="hold">
                                          <p:stCondLst>
                                            <p:cond delay="0"/>
                                          </p:stCondLst>
                                        </p:cTn>
                                        <p:tgtEl>
                                          <p:spTgt spid="33800"/>
                                        </p:tgtEl>
                                        <p:attrNameLst>
                                          <p:attrName>style.visibility</p:attrName>
                                        </p:attrNameLst>
                                      </p:cBhvr>
                                      <p:to>
                                        <p:strVal val="hidden"/>
                                      </p:to>
                                    </p:set>
                                  </p:childTnLst>
                                </p:cTn>
                              </p:par>
                            </p:childTnLst>
                          </p:cTn>
                        </p:par>
                        <p:par>
                          <p:cTn id="85" fill="hold">
                            <p:stCondLst>
                              <p:cond delay="0"/>
                            </p:stCondLst>
                            <p:childTnLst>
                              <p:par>
                                <p:cTn id="86" presetID="1" presetClass="entr" presetSubtype="0" fill="hold" grpId="0" nodeType="afterEffect">
                                  <p:stCondLst>
                                    <p:cond delay="0"/>
                                  </p:stCondLst>
                                  <p:childTnLst>
                                    <p:set>
                                      <p:cBhvr>
                                        <p:cTn id="87" dur="1" fill="hold">
                                          <p:stCondLst>
                                            <p:cond delay="0"/>
                                          </p:stCondLst>
                                        </p:cTn>
                                        <p:tgtEl>
                                          <p:spTgt spid="33807"/>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33813"/>
                                        </p:tgtEl>
                                        <p:attrNameLst>
                                          <p:attrName>style.visibility</p:attrName>
                                        </p:attrNameLst>
                                      </p:cBhvr>
                                      <p:to>
                                        <p:strVal val="visible"/>
                                      </p:to>
                                    </p:set>
                                  </p:childTnLst>
                                </p:cTn>
                              </p:par>
                            </p:childTnLst>
                          </p:cTn>
                        </p:par>
                        <p:par>
                          <p:cTn id="92" fill="hold">
                            <p:stCondLst>
                              <p:cond delay="0"/>
                            </p:stCondLst>
                            <p:childTnLst>
                              <p:par>
                                <p:cTn id="93" presetID="1" presetClass="exit" presetSubtype="0" fill="hold" grpId="1" nodeType="afterEffect">
                                  <p:stCondLst>
                                    <p:cond delay="0"/>
                                  </p:stCondLst>
                                  <p:childTnLst>
                                    <p:set>
                                      <p:cBhvr>
                                        <p:cTn id="94" dur="1" fill="hold">
                                          <p:stCondLst>
                                            <p:cond delay="0"/>
                                          </p:stCondLst>
                                        </p:cTn>
                                        <p:tgtEl>
                                          <p:spTgt spid="33807"/>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0" presetClass="path" presetSubtype="0" accel="50000" decel="50000" fill="hold" grpId="1" nodeType="clickEffect">
                                  <p:stCondLst>
                                    <p:cond delay="0"/>
                                  </p:stCondLst>
                                  <p:childTnLst>
                                    <p:animMotion origin="layout" path="M -1.71875E-6 -2.70833E-6 L 0.00049 0.19532 " pathEditMode="relative" rAng="0" ptsTypes="AA">
                                      <p:cBhvr>
                                        <p:cTn id="98" dur="1000" fill="hold"/>
                                        <p:tgtEl>
                                          <p:spTgt spid="33809"/>
                                        </p:tgtEl>
                                        <p:attrNameLst>
                                          <p:attrName>ppt_x</p:attrName>
                                          <p:attrName>ppt_y</p:attrName>
                                        </p:attrNameLst>
                                      </p:cBhvr>
                                      <p:rCtr x="0" y="9800"/>
                                    </p:animMotion>
                                  </p:childTnLst>
                                </p:cTn>
                              </p:par>
                            </p:childTnLst>
                          </p:cTn>
                        </p:par>
                        <p:par>
                          <p:cTn id="99" fill="hold">
                            <p:stCondLst>
                              <p:cond delay="1000"/>
                            </p:stCondLst>
                            <p:childTnLst>
                              <p:par>
                                <p:cTn id="100" presetID="1" presetClass="entr" presetSubtype="0" fill="hold" nodeType="afterEffect">
                                  <p:stCondLst>
                                    <p:cond delay="500"/>
                                  </p:stCondLst>
                                  <p:childTnLst>
                                    <p:set>
                                      <p:cBhvr>
                                        <p:cTn id="101" dur="1" fill="hold">
                                          <p:stCondLst>
                                            <p:cond delay="0"/>
                                          </p:stCondLst>
                                        </p:cTn>
                                        <p:tgtEl>
                                          <p:spTgt spid="33808"/>
                                        </p:tgtEl>
                                        <p:attrNameLst>
                                          <p:attrName>style.visibility</p:attrName>
                                        </p:attrNameLst>
                                      </p:cBhvr>
                                      <p:to>
                                        <p:strVal val="visible"/>
                                      </p:to>
                                    </p:set>
                                  </p:childTnLst>
                                </p:cTn>
                              </p:par>
                            </p:childTnLst>
                          </p:cTn>
                        </p:par>
                        <p:par>
                          <p:cTn id="102" fill="hold">
                            <p:stCondLst>
                              <p:cond delay="1500"/>
                            </p:stCondLst>
                            <p:childTnLst>
                              <p:par>
                                <p:cTn id="103" presetID="1" presetClass="entr" presetSubtype="0" fill="hold" nodeType="afterEffect">
                                  <p:stCondLst>
                                    <p:cond delay="0"/>
                                  </p:stCondLst>
                                  <p:childTnLst>
                                    <p:set>
                                      <p:cBhvr>
                                        <p:cTn id="104" dur="1" fill="hold">
                                          <p:stCondLst>
                                            <p:cond delay="0"/>
                                          </p:stCondLst>
                                        </p:cTn>
                                        <p:tgtEl>
                                          <p:spTgt spid="33815"/>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33812"/>
                                        </p:tgtEl>
                                        <p:attrNameLst>
                                          <p:attrName>style.visibility</p:attrName>
                                        </p:attrNameLst>
                                      </p:cBhvr>
                                      <p:to>
                                        <p:strVal val="visible"/>
                                      </p:to>
                                    </p:set>
                                  </p:childTnLst>
                                </p:cTn>
                              </p:par>
                            </p:childTnLst>
                          </p:cTn>
                        </p:par>
                        <p:par>
                          <p:cTn id="109" fill="hold">
                            <p:stCondLst>
                              <p:cond delay="0"/>
                            </p:stCondLst>
                            <p:childTnLst>
                              <p:par>
                                <p:cTn id="110" presetID="1" presetClass="exit" presetSubtype="0" fill="hold" nodeType="afterEffect">
                                  <p:stCondLst>
                                    <p:cond delay="0"/>
                                  </p:stCondLst>
                                  <p:childTnLst>
                                    <p:set>
                                      <p:cBhvr>
                                        <p:cTn id="111" dur="1" fill="hold">
                                          <p:stCondLst>
                                            <p:cond delay="0"/>
                                          </p:stCondLst>
                                        </p:cTn>
                                        <p:tgtEl>
                                          <p:spTgt spid="33808"/>
                                        </p:tgtEl>
                                        <p:attrNameLst>
                                          <p:attrName>style.visibility</p:attrName>
                                        </p:attrNameLst>
                                      </p:cBhvr>
                                      <p:to>
                                        <p:strVal val="hidden"/>
                                      </p:to>
                                    </p:set>
                                  </p:childTnLst>
                                </p:cTn>
                              </p:par>
                            </p:childTnLst>
                          </p:cTn>
                        </p:par>
                        <p:par>
                          <p:cTn id="112" fill="hold">
                            <p:stCondLst>
                              <p:cond delay="0"/>
                            </p:stCondLst>
                            <p:childTnLst>
                              <p:par>
                                <p:cTn id="113" presetID="0" presetClass="path" presetSubtype="0" accel="50000" decel="50000" fill="hold" nodeType="afterEffect">
                                  <p:stCondLst>
                                    <p:cond delay="0"/>
                                  </p:stCondLst>
                                  <p:childTnLst>
                                    <p:animMotion origin="layout" path="M 4.6875E-7 2.70833E-6 L 0.13623 0.21582 " pathEditMode="relative" rAng="0" ptsTypes="AA">
                                      <p:cBhvr>
                                        <p:cTn id="114" dur="1000" fill="hold"/>
                                        <p:tgtEl>
                                          <p:spTgt spid="33812"/>
                                        </p:tgtEl>
                                        <p:attrNameLst>
                                          <p:attrName>ppt_x</p:attrName>
                                          <p:attrName>ppt_y</p:attrName>
                                        </p:attrNameLst>
                                      </p:cBhvr>
                                      <p:rCtr x="6800" y="10800"/>
                                    </p:animMotion>
                                  </p:childTnLst>
                                </p:cTn>
                              </p:par>
                            </p:childTnLst>
                          </p:cTn>
                        </p:par>
                      </p:childTnLst>
                    </p:cTn>
                  </p:par>
                  <p:par>
                    <p:cTn id="115" fill="hold">
                      <p:stCondLst>
                        <p:cond delay="indefinite"/>
                      </p:stCondLst>
                      <p:childTnLst>
                        <p:par>
                          <p:cTn id="116" fill="hold">
                            <p:stCondLst>
                              <p:cond delay="0"/>
                            </p:stCondLst>
                            <p:childTnLst>
                              <p:par>
                                <p:cTn id="117" presetID="0" presetClass="path" presetSubtype="0" accel="50000" decel="50000" fill="hold" grpId="1" nodeType="clickEffect">
                                  <p:stCondLst>
                                    <p:cond delay="0"/>
                                  </p:stCondLst>
                                  <p:childTnLst>
                                    <p:animMotion origin="layout" path="M -1.71875E-6 -3.95833E-6 L 0.00049 0.23796 " pathEditMode="relative" rAng="0" ptsTypes="AA">
                                      <p:cBhvr>
                                        <p:cTn id="118" dur="1000" fill="hold"/>
                                        <p:tgtEl>
                                          <p:spTgt spid="33798"/>
                                        </p:tgtEl>
                                        <p:attrNameLst>
                                          <p:attrName>ppt_x</p:attrName>
                                          <p:attrName>ppt_y</p:attrName>
                                        </p:attrNameLst>
                                      </p:cBhvr>
                                      <p:rCtr x="0" y="11900"/>
                                    </p:animMotion>
                                  </p:childTnLst>
                                </p:cTn>
                              </p:par>
                            </p:childTnLst>
                          </p:cTn>
                        </p:par>
                        <p:par>
                          <p:cTn id="119" fill="hold">
                            <p:stCondLst>
                              <p:cond delay="1000"/>
                            </p:stCondLst>
                            <p:childTnLst>
                              <p:par>
                                <p:cTn id="120" presetID="1" presetClass="entr" presetSubtype="0" fill="hold" grpId="0" nodeType="afterEffect">
                                  <p:stCondLst>
                                    <p:cond delay="500"/>
                                  </p:stCondLst>
                                  <p:childTnLst>
                                    <p:set>
                                      <p:cBhvr>
                                        <p:cTn id="121" dur="1" fill="hold">
                                          <p:stCondLst>
                                            <p:cond delay="0"/>
                                          </p:stCondLst>
                                        </p:cTn>
                                        <p:tgtEl>
                                          <p:spTgt spid="33810"/>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0" presetClass="path" presetSubtype="0" accel="50000" decel="50000" fill="hold" grpId="1" nodeType="clickEffect">
                                  <p:stCondLst>
                                    <p:cond delay="0"/>
                                  </p:stCondLst>
                                  <p:childTnLst>
                                    <p:animMotion origin="layout" path="M 0.13623 0.21582 L 0.13623 0.50032 " pathEditMode="relative" rAng="0" ptsTypes="AA">
                                      <p:cBhvr>
                                        <p:cTn id="125" dur="1000" fill="hold"/>
                                        <p:tgtEl>
                                          <p:spTgt spid="33812"/>
                                        </p:tgtEl>
                                        <p:attrNameLst>
                                          <p:attrName>ppt_x</p:attrName>
                                          <p:attrName>ppt_y</p:attrName>
                                        </p:attrNameLst>
                                      </p:cBhvr>
                                      <p:rCtr x="0" y="14200"/>
                                    </p:animMotion>
                                  </p:childTnLst>
                                </p:cTn>
                              </p:par>
                            </p:childTnLst>
                          </p:cTn>
                        </p:par>
                        <p:par>
                          <p:cTn id="126" fill="hold">
                            <p:stCondLst>
                              <p:cond delay="1000"/>
                            </p:stCondLst>
                            <p:childTnLst>
                              <p:par>
                                <p:cTn id="127" presetID="1" presetClass="exit" presetSubtype="0" fill="hold" grpId="1" nodeType="afterEffect">
                                  <p:stCondLst>
                                    <p:cond delay="0"/>
                                  </p:stCondLst>
                                  <p:childTnLst>
                                    <p:set>
                                      <p:cBhvr>
                                        <p:cTn id="128" dur="1" fill="hold">
                                          <p:stCondLst>
                                            <p:cond delay="0"/>
                                          </p:stCondLst>
                                        </p:cTn>
                                        <p:tgtEl>
                                          <p:spTgt spid="33810"/>
                                        </p:tgtEl>
                                        <p:attrNameLst>
                                          <p:attrName>style.visibility</p:attrName>
                                        </p:attrNameLst>
                                      </p:cBhvr>
                                      <p:to>
                                        <p:strVal val="hidden"/>
                                      </p:to>
                                    </p:set>
                                  </p:childTnLst>
                                </p:cTn>
                              </p:par>
                            </p:childTnLst>
                          </p:cTn>
                        </p:par>
                        <p:par>
                          <p:cTn id="129" fill="hold">
                            <p:stCondLst>
                              <p:cond delay="1000"/>
                            </p:stCondLst>
                            <p:childTnLst>
                              <p:par>
                                <p:cTn id="130" presetID="1" presetClass="entr" presetSubtype="0" fill="hold" grpId="0" nodeType="afterEffect">
                                  <p:stCondLst>
                                    <p:cond delay="500"/>
                                  </p:stCondLst>
                                  <p:childTnLst>
                                    <p:set>
                                      <p:cBhvr>
                                        <p:cTn id="131" dur="1" fill="hold">
                                          <p:stCondLst>
                                            <p:cond delay="0"/>
                                          </p:stCondLst>
                                        </p:cTn>
                                        <p:tgtEl>
                                          <p:spTgt spid="33811"/>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nodeType="clickEffect">
                                  <p:stCondLst>
                                    <p:cond delay="0"/>
                                  </p:stCondLst>
                                  <p:childTnLst>
                                    <p:set>
                                      <p:cBhvr>
                                        <p:cTn id="135" dur="1" fill="hold">
                                          <p:stCondLst>
                                            <p:cond delay="0"/>
                                          </p:stCondLst>
                                        </p:cTn>
                                        <p:tgtEl>
                                          <p:spTgt spid="33816"/>
                                        </p:tgtEl>
                                        <p:attrNameLst>
                                          <p:attrName>style.visibility</p:attrName>
                                        </p:attrNameLst>
                                      </p:cBhvr>
                                      <p:to>
                                        <p:strVal val="visible"/>
                                      </p:to>
                                    </p:set>
                                    <p:animEffect transition="in" filter="wipe(down)">
                                      <p:cBhvr>
                                        <p:cTn id="136" dur="500"/>
                                        <p:tgtEl>
                                          <p:spTgt spid="33816"/>
                                        </p:tgtEl>
                                      </p:cBhvr>
                                    </p:animEffect>
                                  </p:childTnLst>
                                </p:cTn>
                              </p:par>
                            </p:childTnLst>
                          </p:cTn>
                        </p:par>
                        <p:par>
                          <p:cTn id="137" fill="hold">
                            <p:stCondLst>
                              <p:cond delay="500"/>
                            </p:stCondLst>
                            <p:childTnLst>
                              <p:par>
                                <p:cTn id="138" presetID="1" presetClass="entr" presetSubtype="0" fill="hold" grpId="0" nodeType="afterEffect">
                                  <p:stCondLst>
                                    <p:cond delay="0"/>
                                  </p:stCondLst>
                                  <p:childTnLst>
                                    <p:set>
                                      <p:cBhvr>
                                        <p:cTn id="139" dur="1" fill="hold">
                                          <p:stCondLst>
                                            <p:cond delay="0"/>
                                          </p:stCondLst>
                                        </p:cTn>
                                        <p:tgtEl>
                                          <p:spTgt spid="33817"/>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22" presetClass="entr" presetSubtype="2" fill="hold" nodeType="clickEffect">
                                  <p:stCondLst>
                                    <p:cond delay="0"/>
                                  </p:stCondLst>
                                  <p:childTnLst>
                                    <p:set>
                                      <p:cBhvr>
                                        <p:cTn id="143" dur="1" fill="hold">
                                          <p:stCondLst>
                                            <p:cond delay="0"/>
                                          </p:stCondLst>
                                        </p:cTn>
                                        <p:tgtEl>
                                          <p:spTgt spid="3"/>
                                        </p:tgtEl>
                                        <p:attrNameLst>
                                          <p:attrName>style.visibility</p:attrName>
                                        </p:attrNameLst>
                                      </p:cBhvr>
                                      <p:to>
                                        <p:strVal val="visible"/>
                                      </p:to>
                                    </p:set>
                                    <p:animEffect transition="in" filter="wipe(right)">
                                      <p:cBhvr>
                                        <p:cTn id="144" dur="500"/>
                                        <p:tgtEl>
                                          <p:spTgt spid="3"/>
                                        </p:tgtEl>
                                      </p:cBhvr>
                                    </p:animEffect>
                                  </p:childTnLst>
                                </p:cTn>
                              </p:par>
                            </p:childTnLst>
                          </p:cTn>
                        </p:par>
                        <p:par>
                          <p:cTn id="145" fill="hold">
                            <p:stCondLst>
                              <p:cond delay="500"/>
                            </p:stCondLst>
                            <p:childTnLst>
                              <p:par>
                                <p:cTn id="146" presetID="1" presetClass="exit" presetSubtype="0" fill="hold" grpId="1" nodeType="afterEffect">
                                  <p:stCondLst>
                                    <p:cond delay="0"/>
                                  </p:stCondLst>
                                  <p:childTnLst>
                                    <p:set>
                                      <p:cBhvr>
                                        <p:cTn id="147" dur="1" fill="hold">
                                          <p:stCondLst>
                                            <p:cond delay="0"/>
                                          </p:stCondLst>
                                        </p:cTn>
                                        <p:tgtEl>
                                          <p:spTgt spid="33819"/>
                                        </p:tgtEl>
                                        <p:attrNameLst>
                                          <p:attrName>style.visibility</p:attrName>
                                        </p:attrNameLst>
                                      </p:cBhvr>
                                      <p:to>
                                        <p:strVal val="hidden"/>
                                      </p:to>
                                    </p:set>
                                  </p:childTnLst>
                                </p:cTn>
                              </p:par>
                            </p:childTnLst>
                          </p:cTn>
                        </p:par>
                        <p:par>
                          <p:cTn id="148" fill="hold">
                            <p:stCondLst>
                              <p:cond delay="500"/>
                            </p:stCondLst>
                            <p:childTnLst>
                              <p:par>
                                <p:cTn id="149" presetID="1" presetClass="entr" presetSubtype="0" fill="hold" grpId="0" nodeType="afterEffect">
                                  <p:stCondLst>
                                    <p:cond delay="0"/>
                                  </p:stCondLst>
                                  <p:childTnLst>
                                    <p:set>
                                      <p:cBhvr>
                                        <p:cTn id="150" dur="1" fill="hold">
                                          <p:stCondLst>
                                            <p:cond delay="0"/>
                                          </p:stCondLst>
                                        </p:cTn>
                                        <p:tgtEl>
                                          <p:spTgt spid="338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9" grpId="0" animBg="1"/>
      <p:bldP spid="33800" grpId="0" animBg="1"/>
      <p:bldP spid="33800" grpId="1" animBg="1"/>
      <p:bldP spid="33801" grpId="0" animBg="1"/>
      <p:bldP spid="33802" grpId="0" animBg="1"/>
      <p:bldP spid="33803" grpId="0" animBg="1"/>
      <p:bldP spid="33804" grpId="0"/>
      <p:bldP spid="33807" grpId="0"/>
      <p:bldP spid="33807" grpId="1"/>
      <p:bldP spid="33810" grpId="0"/>
      <p:bldP spid="33810" grpId="1"/>
      <p:bldP spid="33811" grpId="0"/>
      <p:bldP spid="33813" grpId="0" animBg="1"/>
      <p:bldP spid="33814" grpId="0"/>
      <p:bldP spid="33817" grpId="0"/>
      <p:bldP spid="33818" grpId="0"/>
      <p:bldP spid="33819" grpId="0" animBg="1"/>
      <p:bldP spid="33819" grpId="1" animBg="1"/>
      <p:bldP spid="33820" grpId="0" animBg="1"/>
      <p:bldP spid="33821" grpId="0"/>
      <p:bldP spid="33822" grpId="0"/>
      <p:bldP spid="33823" grpId="0"/>
      <p:bldP spid="33824" grpId="0" animBg="1"/>
      <p:bldP spid="33825" grpId="0"/>
      <p:bldP spid="33829" grpId="0"/>
      <p:bldP spid="33838" grpId="0"/>
      <p:bldP spid="33797" grpId="0" animBg="1"/>
      <p:bldP spid="33797" grpId="1" animBg="1"/>
      <p:bldP spid="33809" grpId="0" animBg="1"/>
      <p:bldP spid="33809" grpId="1" animBg="1"/>
      <p:bldP spid="33837" grpId="0" animBg="1"/>
      <p:bldP spid="33837" grpId="1" animBg="1"/>
      <p:bldP spid="33798" grpId="0" animBg="1"/>
      <p:bldP spid="33798" grpId="1" animBg="1"/>
      <p:bldP spid="33812" grpId="0" animBg="1"/>
      <p:bldP spid="33812"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Slide Number Placeholder 3"/>
          <p:cNvSpPr>
            <a:spLocks noGrp="1"/>
          </p:cNvSpPr>
          <p:nvPr>
            <p:ph type="sldNum" sz="quarter" idx="10"/>
          </p:nvPr>
        </p:nvSpPr>
        <p:spPr/>
        <p:txBody>
          <a:bodyPr vert="horz" wrap="non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sym typeface="Gill Sans" charset="0"/>
              </a:defRPr>
            </a:lvl1pPr>
            <a:lvl2pPr marL="457200" lvl="1"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2pPr>
            <a:lvl3pPr marL="914400" lvl="2"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3pPr>
            <a:lvl4pPr marL="1371600" lvl="3"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4pPr>
            <a:lvl5pPr marL="1828800" lvl="4"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5pPr>
          </a:lstStyle>
          <a:p>
            <a:pPr lvl="0" algn="ctr">
              <a:buSzTx/>
            </a:pPr>
            <a:fld id="{9A0DB2DC-4C9A-4742-B13C-FB6460FD3503}" type="slidenum">
              <a:rPr lang="en-US" altLang="zh-CN" sz="1600" dirty="0">
                <a:solidFill>
                  <a:schemeClr val="tx1"/>
                </a:solidFill>
                <a:latin typeface="Verdana" panose="020B0604030504040204" charset="0"/>
                <a:sym typeface="Verdana" panose="020B0604030504040204" charset="0"/>
              </a:rPr>
            </a:fld>
            <a:endParaRPr lang="en-US" altLang="zh-CN" sz="1600" dirty="0">
              <a:solidFill>
                <a:schemeClr val="tx1"/>
              </a:solidFill>
              <a:latin typeface="Verdana" panose="020B0604030504040204" charset="0"/>
              <a:ea typeface="Verdana" panose="020B0604030504040204" charset="0"/>
              <a:sym typeface="Verdana" panose="020B0604030504040204" charset="0"/>
            </a:endParaRPr>
          </a:p>
        </p:txBody>
      </p:sp>
      <p:grpSp>
        <p:nvGrpSpPr>
          <p:cNvPr id="45058" name="Group 1"/>
          <p:cNvGrpSpPr/>
          <p:nvPr/>
        </p:nvGrpSpPr>
        <p:grpSpPr>
          <a:xfrm>
            <a:off x="862013" y="1739900"/>
            <a:ext cx="11318875" cy="155575"/>
            <a:chOff x="0" y="0"/>
            <a:chExt cx="7129" cy="98"/>
          </a:xfrm>
        </p:grpSpPr>
        <p:sp>
          <p:nvSpPr>
            <p:cNvPr id="45059" name="Rectangle 2"/>
            <p:cNvSpPr/>
            <p:nvPr/>
          </p:nvSpPr>
          <p:spPr>
            <a:xfrm>
              <a:off x="0" y="0"/>
              <a:ext cx="4170" cy="98"/>
            </a:xfrm>
            <a:prstGeom prst="rect">
              <a:avLst/>
            </a:prstGeom>
            <a:solidFill>
              <a:srgbClr val="CC5500"/>
            </a:solidFill>
            <a:ln w="9525">
              <a:noFill/>
            </a:ln>
          </p:spPr>
          <p:txBody>
            <a:bodyPr lIns="0" tIns="0" rIns="0" bIns="0" anchor="t" anchorCtr="0"/>
            <a:p>
              <a:pPr algn="ctr"/>
              <a:endParaRPr lang="en-US" dirty="0">
                <a:latin typeface="Gill Sans" charset="0"/>
              </a:endParaRPr>
            </a:p>
          </p:txBody>
        </p:sp>
        <p:sp>
          <p:nvSpPr>
            <p:cNvPr id="45060" name="Line 3"/>
            <p:cNvSpPr/>
            <p:nvPr/>
          </p:nvSpPr>
          <p:spPr>
            <a:xfrm>
              <a:off x="0" y="0"/>
              <a:ext cx="7129" cy="0"/>
            </a:xfrm>
            <a:prstGeom prst="line">
              <a:avLst/>
            </a:prstGeom>
            <a:ln w="9525" cap="flat" cmpd="sng">
              <a:solidFill>
                <a:srgbClr val="CC5500"/>
              </a:solidFill>
              <a:prstDash val="solid"/>
              <a:round/>
              <a:headEnd type="none" w="med" len="med"/>
              <a:tailEnd type="none" w="med" len="med"/>
            </a:ln>
          </p:spPr>
        </p:sp>
      </p:grpSp>
      <p:sp>
        <p:nvSpPr>
          <p:cNvPr id="45061" name="Line 4"/>
          <p:cNvSpPr/>
          <p:nvPr/>
        </p:nvSpPr>
        <p:spPr>
          <a:xfrm rot="-10800000" flipH="1">
            <a:off x="863600" y="9105900"/>
            <a:ext cx="11264900" cy="1588"/>
          </a:xfrm>
          <a:prstGeom prst="line">
            <a:avLst/>
          </a:prstGeom>
          <a:ln w="3175" cap="flat" cmpd="sng">
            <a:solidFill>
              <a:srgbClr val="CC5500"/>
            </a:solidFill>
            <a:prstDash val="solid"/>
            <a:round/>
            <a:headEnd type="none" w="med" len="med"/>
            <a:tailEnd type="none" w="med" len="med"/>
          </a:ln>
        </p:spPr>
      </p:sp>
      <p:sp>
        <p:nvSpPr>
          <p:cNvPr id="45062" name="Rectangle 5"/>
          <p:cNvSpPr/>
          <p:nvPr/>
        </p:nvSpPr>
        <p:spPr>
          <a:xfrm>
            <a:off x="10083800" y="9207500"/>
            <a:ext cx="2387600" cy="546100"/>
          </a:xfrm>
          <a:prstGeom prst="rect">
            <a:avLst/>
          </a:prstGeom>
          <a:solidFill>
            <a:srgbClr val="FFFFFF"/>
          </a:solidFill>
          <a:ln w="25400">
            <a:noFill/>
          </a:ln>
        </p:spPr>
        <p:txBody>
          <a:bodyPr lIns="0" tIns="0" rIns="0" bIns="0" anchor="t" anchorCtr="0"/>
          <a:p>
            <a:pPr algn="ctr"/>
            <a:endParaRPr lang="en-US" dirty="0">
              <a:latin typeface="Gill Sans" charset="0"/>
            </a:endParaRPr>
          </a:p>
        </p:txBody>
      </p:sp>
      <p:sp>
        <p:nvSpPr>
          <p:cNvPr id="44038" name="Rectangle 6"/>
          <p:cNvSpPr>
            <a:spLocks noGrp="1"/>
          </p:cNvSpPr>
          <p:nvPr>
            <p:ph idx="1"/>
          </p:nvPr>
        </p:nvSpPr>
        <p:spPr>
          <a:xfrm>
            <a:off x="1270000" y="2374900"/>
            <a:ext cx="11099800" cy="7112000"/>
          </a:xfrm>
        </p:spPr>
        <p:txBody>
          <a:bodyPr vert="horz" wrap="square" lIns="50800" tIns="50800" rIns="166398" bIns="50800" anchor="t" anchorCtr="0"/>
          <a:p>
            <a:pPr eaLnBrk="1" hangingPunct="1">
              <a:buSzPct val="150000"/>
              <a:buFont typeface="Arial" panose="020B0604020202020204" pitchFamily="34" charset="0"/>
              <a:buChar char="•"/>
            </a:pPr>
            <a:r>
              <a:rPr lang="en-US" altLang="zh-CN" sz="3800" dirty="0"/>
              <a:t>Goal: Adjust </a:t>
            </a:r>
            <a:r>
              <a:rPr lang="en-US" altLang="zh-CN" sz="3800" dirty="0">
                <a:solidFill>
                  <a:srgbClr val="CE3B00"/>
                </a:solidFill>
              </a:rPr>
              <a:t>how aggressively</a:t>
            </a:r>
            <a:r>
              <a:rPr lang="en-US" altLang="zh-CN" sz="3800" dirty="0"/>
              <a:t> each core makes requests to the shared resources</a:t>
            </a:r>
            <a:endParaRPr lang="en-US" altLang="zh-CN" sz="3800" dirty="0"/>
          </a:p>
          <a:p>
            <a:pPr eaLnBrk="1" hangingPunct="1">
              <a:spcBef>
                <a:spcPts val="2200"/>
              </a:spcBef>
              <a:buSzPct val="150000"/>
              <a:buFont typeface="Arial" panose="020B0604020202020204" pitchFamily="34" charset="0"/>
              <a:buChar char="•"/>
            </a:pPr>
            <a:r>
              <a:rPr lang="en-US" altLang="zh-CN" sz="3800" dirty="0"/>
              <a:t>Mechanisms:</a:t>
            </a:r>
            <a:endParaRPr lang="en-US" altLang="zh-CN" sz="3800" dirty="0"/>
          </a:p>
          <a:p>
            <a:pPr marL="948055" lvl="1" eaLnBrk="1" hangingPunct="1">
              <a:spcBef>
                <a:spcPts val="1000"/>
              </a:spcBef>
              <a:buSzPct val="150000"/>
              <a:buFont typeface="Arial" panose="020B0604020202020204" pitchFamily="34" charset="0"/>
              <a:buChar char="•"/>
            </a:pPr>
            <a:r>
              <a:rPr lang="en-US" altLang="zh-CN" sz="3400" dirty="0"/>
              <a:t>Miss Status Holding Register (MSHR) quota</a:t>
            </a:r>
            <a:endParaRPr lang="en-US" altLang="zh-CN" sz="3400" dirty="0"/>
          </a:p>
          <a:p>
            <a:pPr marL="1344930" lvl="2" eaLnBrk="1" hangingPunct="1">
              <a:spcBef>
                <a:spcPts val="500"/>
              </a:spcBef>
              <a:buSzPct val="150000"/>
              <a:buFont typeface="Arial" panose="020B0604020202020204" pitchFamily="34" charset="0"/>
              <a:buChar char="•"/>
            </a:pPr>
            <a:r>
              <a:rPr lang="en-US" altLang="zh-CN" sz="3000" dirty="0"/>
              <a:t>Controls the </a:t>
            </a:r>
            <a:r>
              <a:rPr lang="en-US" altLang="zh-CN" sz="3000" dirty="0">
                <a:solidFill>
                  <a:srgbClr val="D90B00"/>
                </a:solidFill>
              </a:rPr>
              <a:t>number of concurrent requests</a:t>
            </a:r>
            <a:r>
              <a:rPr lang="en-US" altLang="zh-CN" sz="3000" dirty="0"/>
              <a:t> accessing shared resources from each application</a:t>
            </a:r>
            <a:endParaRPr lang="en-US" altLang="zh-CN" sz="3000" dirty="0"/>
          </a:p>
          <a:p>
            <a:pPr marL="948055" lvl="1" eaLnBrk="1" hangingPunct="1">
              <a:spcBef>
                <a:spcPts val="1000"/>
              </a:spcBef>
              <a:buSzPct val="150000"/>
              <a:buFont typeface="Arial" panose="020B0604020202020204" pitchFamily="34" charset="0"/>
              <a:buChar char="•"/>
            </a:pPr>
            <a:r>
              <a:rPr lang="en-US" altLang="zh-CN" sz="3400" dirty="0"/>
              <a:t>Request injection frequency</a:t>
            </a:r>
            <a:endParaRPr lang="en-US" altLang="zh-CN" sz="3400" dirty="0"/>
          </a:p>
          <a:p>
            <a:pPr marL="1344930" lvl="2" eaLnBrk="1" hangingPunct="1">
              <a:spcBef>
                <a:spcPts val="500"/>
              </a:spcBef>
              <a:buSzPct val="150000"/>
              <a:buFont typeface="Arial" panose="020B0604020202020204" pitchFamily="34" charset="0"/>
              <a:buChar char="•"/>
            </a:pPr>
            <a:r>
              <a:rPr lang="en-US" altLang="zh-CN" sz="3000" dirty="0"/>
              <a:t>Controls </a:t>
            </a:r>
            <a:r>
              <a:rPr lang="en-US" altLang="zh-CN" sz="3000" dirty="0">
                <a:solidFill>
                  <a:srgbClr val="D90B00"/>
                </a:solidFill>
              </a:rPr>
              <a:t>how often memory requests are issued</a:t>
            </a:r>
            <a:r>
              <a:rPr lang="en-US" altLang="zh-CN" sz="3000" dirty="0"/>
              <a:t> to the last level cache from the MSHRs</a:t>
            </a:r>
            <a:endParaRPr lang="en-US" altLang="zh-CN" sz="3000" dirty="0"/>
          </a:p>
        </p:txBody>
      </p:sp>
      <p:sp>
        <p:nvSpPr>
          <p:cNvPr id="45064" name="Text Box 7"/>
          <p:cNvSpPr txBox="1"/>
          <p:nvPr/>
        </p:nvSpPr>
        <p:spPr>
          <a:xfrm>
            <a:off x="11531600" y="9309100"/>
            <a:ext cx="371475" cy="342900"/>
          </a:xfrm>
          <a:prstGeom prst="rect">
            <a:avLst/>
          </a:prstGeom>
          <a:noFill/>
          <a:ln w="12700">
            <a:noFill/>
          </a:ln>
        </p:spPr>
        <p:txBody>
          <a:bodyPr wrap="none" anchor="t" anchorCtr="0"/>
          <a:p>
            <a:pPr algn="ctr"/>
            <a:fld id="{9A0DB2DC-4C9A-4742-B13C-FB6460FD3503}" type="slidenum">
              <a:rPr lang="en-US" altLang="zh-CN" sz="1600" dirty="0">
                <a:solidFill>
                  <a:schemeClr val="tx1"/>
                </a:solidFill>
                <a:latin typeface="Verdana" panose="020B0604030504040204" charset="0"/>
                <a:sym typeface="Verdana" panose="020B0604030504040204" charset="0"/>
              </a:rPr>
            </a:fld>
            <a:endParaRPr lang="en-US" altLang="zh-CN" sz="1600" dirty="0">
              <a:solidFill>
                <a:schemeClr val="tx1"/>
              </a:solidFill>
              <a:latin typeface="Verdana" panose="020B0604030504040204" charset="0"/>
              <a:ea typeface="Verdana" panose="020B0604030504040204" charset="0"/>
              <a:sym typeface="Verdana" panose="020B0604030504040204" charset="0"/>
            </a:endParaRPr>
          </a:p>
        </p:txBody>
      </p:sp>
      <p:sp>
        <p:nvSpPr>
          <p:cNvPr id="45065" name="Rectangle 8"/>
          <p:cNvSpPr/>
          <p:nvPr/>
        </p:nvSpPr>
        <p:spPr>
          <a:xfrm>
            <a:off x="774700" y="406400"/>
            <a:ext cx="12407900" cy="1257300"/>
          </a:xfrm>
          <a:prstGeom prst="rect">
            <a:avLst/>
          </a:prstGeom>
          <a:noFill/>
          <a:ln w="12700">
            <a:noFill/>
          </a:ln>
        </p:spPr>
        <p:txBody>
          <a:bodyPr lIns="0" tIns="0" rIns="57799" bIns="0" anchor="b" anchorCtr="0"/>
          <a:p>
            <a:pPr marL="57150"/>
            <a:r>
              <a:rPr lang="en-US" altLang="zh-CN" sz="5400" dirty="0">
                <a:solidFill>
                  <a:srgbClr val="558E28"/>
                </a:solidFill>
                <a:latin typeface="Verdana" panose="020B0604030504040204" charset="0"/>
                <a:sym typeface="Verdana" panose="020B0604030504040204" charset="0"/>
              </a:rPr>
              <a:t>Dynamic Request Throttling</a:t>
            </a:r>
            <a:endParaRPr lang="en-US" altLang="zh-CN" sz="5400" dirty="0">
              <a:solidFill>
                <a:srgbClr val="558E28"/>
              </a:solidFill>
              <a:latin typeface="Verdana" panose="020B0604030504040204" charset="0"/>
              <a:ea typeface="Verdana" panose="020B0604030504040204" charset="0"/>
              <a:sym typeface="Verdana" panose="020B060403050404020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8">
                                            <p:txEl>
                                              <p:charRg st="0" end="7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8">
                                            <p:txEl>
                                              <p:charRg st="79" end="9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4038">
                                            <p:txEl>
                                              <p:charRg st="91" end="13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4038">
                                            <p:txEl>
                                              <p:charRg st="133" end="225"/>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4038">
                                            <p:txEl>
                                              <p:charRg st="225" end="25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4038">
                                            <p:txEl>
                                              <p:charRg st="253" end="33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bldLvl="5" advAuto="100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Slide Number Placeholder 3"/>
          <p:cNvSpPr>
            <a:spLocks noGrp="1"/>
          </p:cNvSpPr>
          <p:nvPr>
            <p:ph type="sldNum" sz="quarter" idx="10"/>
          </p:nvPr>
        </p:nvSpPr>
        <p:spPr/>
        <p:txBody>
          <a:bodyPr vert="horz" wrap="non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sym typeface="Gill Sans" charset="0"/>
              </a:defRPr>
            </a:lvl1pPr>
            <a:lvl2pPr marL="457200" lvl="1"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2pPr>
            <a:lvl3pPr marL="914400" lvl="2"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3pPr>
            <a:lvl4pPr marL="1371600" lvl="3"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4pPr>
            <a:lvl5pPr marL="1828800" lvl="4"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5pPr>
          </a:lstStyle>
          <a:p>
            <a:pPr lvl="0" algn="ctr">
              <a:buSzTx/>
            </a:pPr>
            <a:fld id="{9A0DB2DC-4C9A-4742-B13C-FB6460FD3503}" type="slidenum">
              <a:rPr lang="en-US" altLang="zh-CN" sz="1600" dirty="0">
                <a:solidFill>
                  <a:schemeClr val="tx1"/>
                </a:solidFill>
                <a:latin typeface="Verdana" panose="020B0604030504040204" charset="0"/>
                <a:sym typeface="Verdana" panose="020B0604030504040204" charset="0"/>
              </a:rPr>
            </a:fld>
            <a:endParaRPr lang="en-US" altLang="zh-CN" sz="1600" dirty="0">
              <a:solidFill>
                <a:schemeClr val="tx1"/>
              </a:solidFill>
              <a:latin typeface="Verdana" panose="020B0604030504040204" charset="0"/>
              <a:ea typeface="Verdana" panose="020B0604030504040204" charset="0"/>
              <a:sym typeface="Verdana" panose="020B0604030504040204" charset="0"/>
            </a:endParaRPr>
          </a:p>
        </p:txBody>
      </p:sp>
      <p:grpSp>
        <p:nvGrpSpPr>
          <p:cNvPr id="47106" name="Group 1"/>
          <p:cNvGrpSpPr/>
          <p:nvPr/>
        </p:nvGrpSpPr>
        <p:grpSpPr>
          <a:xfrm>
            <a:off x="862013" y="1739900"/>
            <a:ext cx="11318875" cy="155575"/>
            <a:chOff x="0" y="0"/>
            <a:chExt cx="7129" cy="98"/>
          </a:xfrm>
        </p:grpSpPr>
        <p:sp>
          <p:nvSpPr>
            <p:cNvPr id="47107" name="Rectangle 2"/>
            <p:cNvSpPr/>
            <p:nvPr/>
          </p:nvSpPr>
          <p:spPr>
            <a:xfrm>
              <a:off x="0" y="0"/>
              <a:ext cx="4170" cy="98"/>
            </a:xfrm>
            <a:prstGeom prst="rect">
              <a:avLst/>
            </a:prstGeom>
            <a:solidFill>
              <a:srgbClr val="CC5500"/>
            </a:solidFill>
            <a:ln w="9525">
              <a:noFill/>
            </a:ln>
          </p:spPr>
          <p:txBody>
            <a:bodyPr lIns="0" tIns="0" rIns="0" bIns="0" anchor="t" anchorCtr="0"/>
            <a:p>
              <a:pPr algn="ctr"/>
              <a:endParaRPr lang="en-US" dirty="0">
                <a:latin typeface="Gill Sans" charset="0"/>
              </a:endParaRPr>
            </a:p>
          </p:txBody>
        </p:sp>
        <p:sp>
          <p:nvSpPr>
            <p:cNvPr id="47108" name="Line 3"/>
            <p:cNvSpPr/>
            <p:nvPr/>
          </p:nvSpPr>
          <p:spPr>
            <a:xfrm>
              <a:off x="0" y="0"/>
              <a:ext cx="7129" cy="0"/>
            </a:xfrm>
            <a:prstGeom prst="line">
              <a:avLst/>
            </a:prstGeom>
            <a:ln w="9525" cap="flat" cmpd="sng">
              <a:solidFill>
                <a:srgbClr val="CC5500"/>
              </a:solidFill>
              <a:prstDash val="solid"/>
              <a:round/>
              <a:headEnd type="none" w="med" len="med"/>
              <a:tailEnd type="none" w="med" len="med"/>
            </a:ln>
          </p:spPr>
        </p:sp>
      </p:grpSp>
      <p:sp>
        <p:nvSpPr>
          <p:cNvPr id="47109" name="Line 4"/>
          <p:cNvSpPr/>
          <p:nvPr/>
        </p:nvSpPr>
        <p:spPr>
          <a:xfrm rot="-10800000" flipH="1">
            <a:off x="863600" y="9105900"/>
            <a:ext cx="11264900" cy="1588"/>
          </a:xfrm>
          <a:prstGeom prst="line">
            <a:avLst/>
          </a:prstGeom>
          <a:ln w="3175" cap="flat" cmpd="sng">
            <a:solidFill>
              <a:srgbClr val="CC5500"/>
            </a:solidFill>
            <a:prstDash val="solid"/>
            <a:round/>
            <a:headEnd type="none" w="med" len="med"/>
            <a:tailEnd type="none" w="med" len="med"/>
          </a:ln>
        </p:spPr>
      </p:sp>
      <p:sp>
        <p:nvSpPr>
          <p:cNvPr id="47110" name="Rectangle 5"/>
          <p:cNvSpPr/>
          <p:nvPr/>
        </p:nvSpPr>
        <p:spPr>
          <a:xfrm>
            <a:off x="10083800" y="9207500"/>
            <a:ext cx="2387600" cy="546100"/>
          </a:xfrm>
          <a:prstGeom prst="rect">
            <a:avLst/>
          </a:prstGeom>
          <a:solidFill>
            <a:srgbClr val="FFFFFF"/>
          </a:solidFill>
          <a:ln w="25400">
            <a:noFill/>
          </a:ln>
        </p:spPr>
        <p:txBody>
          <a:bodyPr lIns="0" tIns="0" rIns="0" bIns="0" anchor="t" anchorCtr="0"/>
          <a:p>
            <a:pPr algn="ctr"/>
            <a:endParaRPr lang="en-US" dirty="0">
              <a:latin typeface="Gill Sans" charset="0"/>
            </a:endParaRPr>
          </a:p>
        </p:txBody>
      </p:sp>
      <p:sp>
        <p:nvSpPr>
          <p:cNvPr id="47111" name="Rectangle 6"/>
          <p:cNvSpPr>
            <a:spLocks noGrp="1"/>
          </p:cNvSpPr>
          <p:nvPr>
            <p:ph idx="1"/>
          </p:nvPr>
        </p:nvSpPr>
        <p:spPr>
          <a:xfrm>
            <a:off x="800100" y="2349500"/>
            <a:ext cx="11823700" cy="1549400"/>
          </a:xfrm>
        </p:spPr>
        <p:txBody>
          <a:bodyPr vert="horz" wrap="square" lIns="50800" tIns="50800" rIns="166398" bIns="50800" anchor="t" anchorCtr="0"/>
          <a:p>
            <a:pPr eaLnBrk="1" hangingPunct="1">
              <a:buSzPct val="150000"/>
              <a:buFont typeface="Arial" panose="020B0604020202020204" pitchFamily="34" charset="0"/>
              <a:buChar char="•"/>
            </a:pPr>
            <a:r>
              <a:rPr lang="en-US" altLang="zh-CN" sz="3500" dirty="0">
                <a:solidFill>
                  <a:srgbClr val="9B2C01"/>
                </a:solidFill>
              </a:rPr>
              <a:t>Throttling level</a:t>
            </a:r>
            <a:r>
              <a:rPr lang="en-US" altLang="zh-CN" sz="3500" dirty="0"/>
              <a:t> assigned to each core determines both </a:t>
            </a:r>
            <a:r>
              <a:rPr lang="en-US" altLang="zh-CN" sz="3500" dirty="0">
                <a:solidFill>
                  <a:srgbClr val="002D99"/>
                </a:solidFill>
              </a:rPr>
              <a:t>MSHR quota</a:t>
            </a:r>
            <a:r>
              <a:rPr lang="en-US" altLang="zh-CN" sz="3500" dirty="0"/>
              <a:t> and </a:t>
            </a:r>
            <a:r>
              <a:rPr lang="en-US" altLang="zh-CN" sz="3500" dirty="0">
                <a:solidFill>
                  <a:srgbClr val="002D99"/>
                </a:solidFill>
              </a:rPr>
              <a:t>request injection rate</a:t>
            </a:r>
            <a:endParaRPr lang="en-US" altLang="zh-CN" sz="3500" dirty="0">
              <a:solidFill>
                <a:srgbClr val="002D99"/>
              </a:solidFill>
            </a:endParaRPr>
          </a:p>
        </p:txBody>
      </p:sp>
      <p:graphicFrame>
        <p:nvGraphicFramePr>
          <p:cNvPr id="46087" name="Group 7"/>
          <p:cNvGraphicFramePr>
            <a:graphicFrameLocks noGrp="1"/>
          </p:cNvGraphicFramePr>
          <p:nvPr>
            <p:custDataLst>
              <p:tags r:id="rId1"/>
            </p:custDataLst>
          </p:nvPr>
        </p:nvGraphicFramePr>
        <p:xfrm>
          <a:off x="1612900" y="3443605"/>
          <a:ext cx="10568305" cy="5632450"/>
        </p:xfrm>
        <a:graphic>
          <a:graphicData uri="http://schemas.openxmlformats.org/drawingml/2006/table">
            <a:tbl>
              <a:tblPr/>
              <a:tblGrid>
                <a:gridCol w="3189605"/>
                <a:gridCol w="3188970"/>
                <a:gridCol w="4189730"/>
              </a:tblGrid>
              <a:tr h="934085">
                <a:tc>
                  <a:txBody>
                    <a:bodyPr/>
                    <a:lstStyle/>
                    <a:p>
                      <a:pPr marL="0" marR="0" lvl="0" indent="0" algn="ctr" defTabSz="914400" rtl="0" eaLnBrk="1" fontAlgn="base" latinLnBrk="0" hangingPunct="1">
                        <a:lnSpc>
                          <a:spcPct val="100000"/>
                        </a:lnSpc>
                        <a:spcBef>
                          <a:spcPct val="0"/>
                        </a:spcBef>
                        <a:spcAft>
                          <a:spcPct val="0"/>
                        </a:spcAft>
                        <a:buClr>
                          <a:srgbClr val="CC5500"/>
                        </a:buClr>
                        <a:buSzPct val="100000"/>
                        <a:buFont typeface="Wingdings" panose="05000000000000000000" pitchFamily="2" charset="2"/>
                        <a:buNone/>
                        <a:tabLst>
                          <a:tab pos="1295400" algn="l"/>
                        </a:tabLst>
                      </a:pPr>
                      <a:r>
                        <a:rPr kumimoji="0" lang="en-US" sz="3000" b="0" i="0" u="none" strike="noStrike" cap="none" normalizeH="0" baseline="0" dirty="0">
                          <a:ln>
                            <a:noFill/>
                          </a:ln>
                          <a:solidFill>
                            <a:schemeClr val="tx1"/>
                          </a:solidFill>
                          <a:effectLst/>
                          <a:latin typeface="Gill Sans" charset="0"/>
                          <a:ea typeface="Gill Sans" charset="0"/>
                          <a:cs typeface="Gill Sans" charset="0"/>
                          <a:sym typeface="Gill Sans" charset="0"/>
                        </a:rPr>
                        <a:t>Throttling level</a:t>
                      </a:r>
                      <a:endParaRPr kumimoji="0" lang="en-US" sz="3000" b="0" i="0" u="none" strike="noStrike" cap="none" normalizeH="0" baseline="0" dirty="0">
                        <a:ln>
                          <a:noFill/>
                        </a:ln>
                        <a:solidFill>
                          <a:schemeClr val="tx1"/>
                        </a:solidFill>
                        <a:effectLst/>
                        <a:latin typeface="Gill Sans" charset="0"/>
                        <a:ea typeface="Gill Sans" charset="0"/>
                        <a:cs typeface="Gill Sans" charset="0"/>
                        <a:sym typeface="Gill Sans" charset="0"/>
                      </a:endParaRPr>
                    </a:p>
                  </a:txBody>
                  <a:tcPr marL="50800" marR="50800" marT="50800" marB="50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CC5500"/>
                        </a:buClr>
                        <a:buSzPct val="100000"/>
                        <a:buFont typeface="Wingdings" panose="05000000000000000000" pitchFamily="2" charset="2"/>
                        <a:buNone/>
                        <a:tabLst>
                          <a:tab pos="1295400" algn="l"/>
                        </a:tabLst>
                      </a:pPr>
                      <a:r>
                        <a:rPr kumimoji="0" lang="en-US" sz="3000" b="0" i="0" u="none" strike="noStrike" cap="none" normalizeH="0" baseline="0" dirty="0">
                          <a:ln>
                            <a:noFill/>
                          </a:ln>
                          <a:solidFill>
                            <a:schemeClr val="tx1"/>
                          </a:solidFill>
                          <a:effectLst/>
                          <a:latin typeface="Gill Sans" charset="0"/>
                          <a:ea typeface="Gill Sans" charset="0"/>
                          <a:cs typeface="Gill Sans" charset="0"/>
                          <a:sym typeface="Gill Sans" charset="0"/>
                        </a:rPr>
                        <a:t>MSHR quota</a:t>
                      </a:r>
                      <a:endParaRPr kumimoji="0" lang="en-US" sz="3000" b="0" i="0" u="none" strike="noStrike" cap="none" normalizeH="0" baseline="0" dirty="0">
                        <a:ln>
                          <a:noFill/>
                        </a:ln>
                        <a:solidFill>
                          <a:schemeClr val="tx1"/>
                        </a:solidFill>
                        <a:effectLst/>
                        <a:latin typeface="Gill Sans" charset="0"/>
                        <a:ea typeface="Gill Sans" charset="0"/>
                        <a:cs typeface="Gill Sans" charset="0"/>
                        <a:sym typeface="Gill Sans" charset="0"/>
                      </a:endParaRPr>
                    </a:p>
                  </a:txBody>
                  <a:tcPr marL="50800" marR="50800" marT="50800" marB="50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CC5500"/>
                        </a:buClr>
                        <a:buSzPct val="100000"/>
                        <a:buFont typeface="Wingdings" panose="05000000000000000000" pitchFamily="2" charset="2"/>
                        <a:buNone/>
                        <a:tabLst>
                          <a:tab pos="1295400" algn="l"/>
                        </a:tabLst>
                      </a:pPr>
                      <a:r>
                        <a:rPr kumimoji="0" lang="en-US" sz="3000" b="0" i="0" u="none" strike="noStrike" cap="none" normalizeH="0" baseline="0">
                          <a:ln>
                            <a:noFill/>
                          </a:ln>
                          <a:solidFill>
                            <a:schemeClr val="tx1"/>
                          </a:solidFill>
                          <a:effectLst/>
                          <a:latin typeface="Gill Sans" charset="0"/>
                          <a:ea typeface="Gill Sans" charset="0"/>
                          <a:cs typeface="Gill Sans" charset="0"/>
                          <a:sym typeface="Gill Sans" charset="0"/>
                        </a:rPr>
                        <a:t>Request Injection Rate</a:t>
                      </a:r>
                      <a:endParaRPr kumimoji="0" lang="en-US" sz="3000" b="0" i="0" u="none" strike="noStrike" cap="none" normalizeH="0" baseline="0">
                        <a:ln>
                          <a:noFill/>
                        </a:ln>
                        <a:solidFill>
                          <a:schemeClr val="tx1"/>
                        </a:solidFill>
                        <a:effectLst/>
                        <a:latin typeface="Gill Sans" charset="0"/>
                        <a:ea typeface="Gill Sans" charset="0"/>
                        <a:cs typeface="Gill Sans" charset="0"/>
                        <a:sym typeface="Gill Sans" charset="0"/>
                      </a:endParaRPr>
                    </a:p>
                  </a:txBody>
                  <a:tcPr marL="50800" marR="50800" marT="50800" marB="50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8800">
                <a:tc>
                  <a:txBody>
                    <a:bodyPr/>
                    <a:lstStyle/>
                    <a:p>
                      <a:pPr marL="0" marR="0" lvl="0" indent="0" algn="ctr" defTabSz="914400" rtl="0" eaLnBrk="1" fontAlgn="base" latinLnBrk="0" hangingPunct="1">
                        <a:lnSpc>
                          <a:spcPct val="100000"/>
                        </a:lnSpc>
                        <a:spcBef>
                          <a:spcPct val="0"/>
                        </a:spcBef>
                        <a:spcAft>
                          <a:spcPct val="0"/>
                        </a:spcAft>
                        <a:buClr>
                          <a:srgbClr val="CC5500"/>
                        </a:buClr>
                        <a:buSzPct val="100000"/>
                        <a:buFont typeface="Wingdings" panose="05000000000000000000" pitchFamily="2" charset="2"/>
                        <a:buNone/>
                        <a:tabLst>
                          <a:tab pos="1295400" algn="l"/>
                        </a:tabLst>
                      </a:pPr>
                      <a:r>
                        <a:rPr kumimoji="0" lang="en-US" sz="3000" b="0" i="0" u="none" strike="noStrike" cap="none" normalizeH="0" baseline="0" dirty="0">
                          <a:ln>
                            <a:noFill/>
                          </a:ln>
                          <a:solidFill>
                            <a:schemeClr val="tx1"/>
                          </a:solidFill>
                          <a:effectLst/>
                          <a:latin typeface="Gill Sans" charset="0"/>
                          <a:ea typeface="Gill Sans" charset="0"/>
                          <a:cs typeface="Gill Sans" charset="0"/>
                          <a:sym typeface="Gill Sans" charset="0"/>
                        </a:rPr>
                        <a:t>100%</a:t>
                      </a:r>
                      <a:endParaRPr kumimoji="0" lang="en-US" sz="3000" b="0" i="0" u="none" strike="noStrike" cap="none" normalizeH="0" baseline="0" dirty="0">
                        <a:ln>
                          <a:noFill/>
                        </a:ln>
                        <a:solidFill>
                          <a:schemeClr val="tx1"/>
                        </a:solidFill>
                        <a:effectLst/>
                        <a:latin typeface="Gill Sans" charset="0"/>
                        <a:ea typeface="Gill Sans" charset="0"/>
                        <a:cs typeface="Gill Sans" charset="0"/>
                        <a:sym typeface="Gill Sans" charset="0"/>
                      </a:endParaRPr>
                    </a:p>
                  </a:txBody>
                  <a:tcPr marL="50800" marR="50800" marT="50800" marB="50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CC5500"/>
                        </a:buClr>
                        <a:buSzPct val="100000"/>
                        <a:buFont typeface="Wingdings" panose="05000000000000000000" pitchFamily="2" charset="2"/>
                        <a:buNone/>
                        <a:tabLst>
                          <a:tab pos="1295400" algn="l"/>
                        </a:tabLst>
                      </a:pPr>
                      <a:r>
                        <a:rPr kumimoji="0" lang="en-US" sz="3000" b="0" i="0" u="none" strike="noStrike" cap="none" normalizeH="0" baseline="0">
                          <a:ln>
                            <a:noFill/>
                          </a:ln>
                          <a:solidFill>
                            <a:schemeClr val="tx1"/>
                          </a:solidFill>
                          <a:effectLst/>
                          <a:latin typeface="Gill Sans" charset="0"/>
                          <a:ea typeface="Gill Sans" charset="0"/>
                          <a:cs typeface="Gill Sans" charset="0"/>
                          <a:sym typeface="Gill Sans" charset="0"/>
                        </a:rPr>
                        <a:t>128</a:t>
                      </a:r>
                      <a:endParaRPr kumimoji="0" lang="en-US" sz="3000" b="0" i="0" u="none" strike="noStrike" cap="none" normalizeH="0" baseline="0">
                        <a:ln>
                          <a:noFill/>
                        </a:ln>
                        <a:solidFill>
                          <a:schemeClr val="tx1"/>
                        </a:solidFill>
                        <a:effectLst/>
                        <a:latin typeface="Gill Sans" charset="0"/>
                        <a:ea typeface="Gill Sans" charset="0"/>
                        <a:cs typeface="Gill Sans" charset="0"/>
                        <a:sym typeface="Gill Sans" charset="0"/>
                      </a:endParaRPr>
                    </a:p>
                  </a:txBody>
                  <a:tcPr marL="50800" marR="50800" marT="50800" marB="50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CC5500"/>
                        </a:buClr>
                        <a:buSzPct val="100000"/>
                        <a:buFont typeface="Wingdings" panose="05000000000000000000" pitchFamily="2" charset="2"/>
                        <a:buNone/>
                        <a:tabLst>
                          <a:tab pos="1295400" algn="l"/>
                        </a:tabLst>
                      </a:pPr>
                      <a:r>
                        <a:rPr kumimoji="0" lang="en-US" sz="3000" b="0" i="0" u="none" strike="noStrike" cap="none" normalizeH="0" baseline="0" dirty="0">
                          <a:ln>
                            <a:noFill/>
                          </a:ln>
                          <a:solidFill>
                            <a:schemeClr val="tx1"/>
                          </a:solidFill>
                          <a:effectLst/>
                          <a:latin typeface="Gill Sans" charset="0"/>
                          <a:ea typeface="Gill Sans" charset="0"/>
                          <a:cs typeface="Gill Sans" charset="0"/>
                          <a:sym typeface="Gill Sans" charset="0"/>
                        </a:rPr>
                        <a:t>Every cycle</a:t>
                      </a:r>
                      <a:endParaRPr kumimoji="0" lang="en-US" sz="3000" b="0" i="0" u="none" strike="noStrike" cap="none" normalizeH="0" baseline="0" dirty="0">
                        <a:ln>
                          <a:noFill/>
                        </a:ln>
                        <a:solidFill>
                          <a:schemeClr val="tx1"/>
                        </a:solidFill>
                        <a:effectLst/>
                        <a:latin typeface="Gill Sans" charset="0"/>
                        <a:ea typeface="Gill Sans" charset="0"/>
                        <a:cs typeface="Gill Sans" charset="0"/>
                        <a:sym typeface="Gill Sans" charset="0"/>
                      </a:endParaRPr>
                    </a:p>
                  </a:txBody>
                  <a:tcPr marL="50800" marR="50800" marT="50800" marB="50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8800">
                <a:tc>
                  <a:txBody>
                    <a:bodyPr/>
                    <a:lstStyle/>
                    <a:p>
                      <a:pPr marL="0" marR="0" lvl="0" indent="0" algn="ctr" defTabSz="914400" rtl="0" eaLnBrk="1" fontAlgn="base" latinLnBrk="0" hangingPunct="1">
                        <a:lnSpc>
                          <a:spcPct val="100000"/>
                        </a:lnSpc>
                        <a:spcBef>
                          <a:spcPct val="0"/>
                        </a:spcBef>
                        <a:spcAft>
                          <a:spcPct val="0"/>
                        </a:spcAft>
                        <a:buClr>
                          <a:srgbClr val="CC5500"/>
                        </a:buClr>
                        <a:buSzPct val="100000"/>
                        <a:buFont typeface="Wingdings" panose="05000000000000000000" pitchFamily="2" charset="2"/>
                        <a:buNone/>
                        <a:tabLst>
                          <a:tab pos="1295400" algn="l"/>
                        </a:tabLst>
                      </a:pPr>
                      <a:r>
                        <a:rPr kumimoji="0" lang="en-US" sz="3000" b="0" i="0" u="none" strike="noStrike" cap="none" normalizeH="0" baseline="0">
                          <a:ln>
                            <a:noFill/>
                          </a:ln>
                          <a:solidFill>
                            <a:schemeClr val="tx1"/>
                          </a:solidFill>
                          <a:effectLst/>
                          <a:latin typeface="Gill Sans" charset="0"/>
                          <a:ea typeface="Gill Sans" charset="0"/>
                          <a:cs typeface="Gill Sans" charset="0"/>
                          <a:sym typeface="Gill Sans" charset="0"/>
                        </a:rPr>
                        <a:t>50%</a:t>
                      </a:r>
                      <a:endParaRPr kumimoji="0" lang="en-US" sz="3000" b="0" i="0" u="none" strike="noStrike" cap="none" normalizeH="0" baseline="0">
                        <a:ln>
                          <a:noFill/>
                        </a:ln>
                        <a:solidFill>
                          <a:schemeClr val="tx1"/>
                        </a:solidFill>
                        <a:effectLst/>
                        <a:latin typeface="Gill Sans" charset="0"/>
                        <a:ea typeface="Gill Sans" charset="0"/>
                        <a:cs typeface="Gill Sans" charset="0"/>
                        <a:sym typeface="Gill Sans" charset="0"/>
                      </a:endParaRPr>
                    </a:p>
                  </a:txBody>
                  <a:tcPr marL="50800" marR="50800" marT="50800" marB="50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CC5500"/>
                        </a:buClr>
                        <a:buSzPct val="100000"/>
                        <a:buFont typeface="Wingdings" panose="05000000000000000000" pitchFamily="2" charset="2"/>
                        <a:buNone/>
                        <a:tabLst>
                          <a:tab pos="1295400" algn="l"/>
                        </a:tabLst>
                      </a:pPr>
                      <a:r>
                        <a:rPr kumimoji="0" lang="en-US" sz="3000" b="0" i="0" u="none" strike="noStrike" cap="none" normalizeH="0" baseline="0">
                          <a:ln>
                            <a:noFill/>
                          </a:ln>
                          <a:solidFill>
                            <a:schemeClr val="tx1"/>
                          </a:solidFill>
                          <a:effectLst/>
                          <a:latin typeface="Gill Sans" charset="0"/>
                          <a:ea typeface="Gill Sans" charset="0"/>
                          <a:cs typeface="Gill Sans" charset="0"/>
                          <a:sym typeface="Gill Sans" charset="0"/>
                        </a:rPr>
                        <a:t>64</a:t>
                      </a:r>
                      <a:endParaRPr kumimoji="0" lang="en-US" sz="3000" b="0" i="0" u="none" strike="noStrike" cap="none" normalizeH="0" baseline="0">
                        <a:ln>
                          <a:noFill/>
                        </a:ln>
                        <a:solidFill>
                          <a:schemeClr val="tx1"/>
                        </a:solidFill>
                        <a:effectLst/>
                        <a:latin typeface="Gill Sans" charset="0"/>
                        <a:ea typeface="Gill Sans" charset="0"/>
                        <a:cs typeface="Gill Sans" charset="0"/>
                        <a:sym typeface="Gill Sans" charset="0"/>
                      </a:endParaRPr>
                    </a:p>
                  </a:txBody>
                  <a:tcPr marL="50800" marR="50800" marT="50800" marB="50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CC5500"/>
                        </a:buClr>
                        <a:buSzPct val="100000"/>
                        <a:buFont typeface="Wingdings" panose="05000000000000000000" pitchFamily="2" charset="2"/>
                        <a:buNone/>
                        <a:tabLst>
                          <a:tab pos="1295400" algn="l"/>
                        </a:tabLst>
                      </a:pPr>
                      <a:r>
                        <a:rPr kumimoji="0" lang="en-US" sz="3000" b="0" i="0" u="none" strike="noStrike" cap="none" normalizeH="0" baseline="0">
                          <a:ln>
                            <a:noFill/>
                          </a:ln>
                          <a:solidFill>
                            <a:schemeClr val="tx1"/>
                          </a:solidFill>
                          <a:effectLst/>
                          <a:latin typeface="Gill Sans" charset="0"/>
                          <a:ea typeface="Gill Sans" charset="0"/>
                          <a:cs typeface="Gill Sans" charset="0"/>
                          <a:sym typeface="Gill Sans" charset="0"/>
                        </a:rPr>
                        <a:t>Every other cycle</a:t>
                      </a:r>
                      <a:endParaRPr kumimoji="0" lang="en-US" sz="3000" b="0" i="0" u="none" strike="noStrike" cap="none" normalizeH="0" baseline="0">
                        <a:ln>
                          <a:noFill/>
                        </a:ln>
                        <a:solidFill>
                          <a:schemeClr val="tx1"/>
                        </a:solidFill>
                        <a:effectLst/>
                        <a:latin typeface="Gill Sans" charset="0"/>
                        <a:ea typeface="Gill Sans" charset="0"/>
                        <a:cs typeface="Gill Sans" charset="0"/>
                        <a:sym typeface="Gill Sans" charset="0"/>
                      </a:endParaRPr>
                    </a:p>
                  </a:txBody>
                  <a:tcPr marL="50800" marR="50800" marT="50800" marB="50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4040">
                <a:tc>
                  <a:txBody>
                    <a:bodyPr/>
                    <a:lstStyle/>
                    <a:p>
                      <a:pPr marL="0" marR="0" lvl="0" algn="ctr" defTabSz="914400" rtl="0" eaLnBrk="1" fontAlgn="base" latinLnBrk="0" hangingPunct="1">
                        <a:lnSpc>
                          <a:spcPct val="100000"/>
                        </a:lnSpc>
                        <a:buClr>
                          <a:srgbClr val="CC5500"/>
                        </a:buClr>
                        <a:buSzTx/>
                        <a:buFont typeface="Wingdings" panose="05000000000000000000" pitchFamily="2" charset="2"/>
                        <a:buNone/>
                        <a:tabLst>
                          <a:tab pos="1295400" algn="l"/>
                        </a:tabLst>
                      </a:pPr>
                      <a:r>
                        <a:rPr kumimoji="0" lang="en-US" sz="3000" b="0" i="0" u="none" strike="noStrike" cap="none" normalizeH="0" baseline="0" dirty="0">
                          <a:ln>
                            <a:noFill/>
                          </a:ln>
                          <a:solidFill>
                            <a:schemeClr val="tx1"/>
                          </a:solidFill>
                          <a:effectLst/>
                          <a:latin typeface="Gill Sans" charset="0"/>
                          <a:ea typeface="Gill Sans" charset="0"/>
                          <a:cs typeface="Gill Sans" charset="0"/>
                          <a:sym typeface="Gill Sans" charset="0"/>
                        </a:rPr>
                        <a:t>25%</a:t>
                      </a:r>
                      <a:endParaRPr kumimoji="0" lang="en-US" sz="3000" b="0" i="0" u="none" strike="noStrike" cap="none" normalizeH="0" baseline="0" dirty="0">
                        <a:ln>
                          <a:noFill/>
                        </a:ln>
                        <a:solidFill>
                          <a:schemeClr val="tx1"/>
                        </a:solidFill>
                        <a:effectLst/>
                        <a:latin typeface="Gill Sans" charset="0"/>
                        <a:ea typeface="Gill Sans" charset="0"/>
                        <a:cs typeface="Gill Sans" charset="0"/>
                        <a:sym typeface="Gill Sans" charset="0"/>
                      </a:endParaRPr>
                    </a:p>
                  </a:txBody>
                  <a:tcPr marL="50800" marR="50800" marT="50800" marB="50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algn="ctr" defTabSz="914400" rtl="0" eaLnBrk="1" fontAlgn="base" latinLnBrk="0" hangingPunct="1">
                        <a:lnSpc>
                          <a:spcPct val="100000"/>
                        </a:lnSpc>
                        <a:buClr>
                          <a:srgbClr val="CC5500"/>
                        </a:buClr>
                        <a:buSzTx/>
                        <a:buFont typeface="Wingdings" panose="05000000000000000000" pitchFamily="2" charset="2"/>
                        <a:buNone/>
                        <a:tabLst>
                          <a:tab pos="1295400" algn="l"/>
                        </a:tabLst>
                      </a:pPr>
                      <a:r>
                        <a:rPr kumimoji="0" lang="en-US" sz="3000" b="0" i="0" u="none" strike="noStrike" cap="none" normalizeH="0" baseline="0" dirty="0">
                          <a:ln>
                            <a:noFill/>
                          </a:ln>
                          <a:solidFill>
                            <a:schemeClr val="tx1"/>
                          </a:solidFill>
                          <a:effectLst/>
                          <a:latin typeface="Gill Sans" charset="0"/>
                          <a:ea typeface="Gill Sans" charset="0"/>
                          <a:cs typeface="Gill Sans" charset="0"/>
                          <a:sym typeface="Gill Sans" charset="0"/>
                        </a:rPr>
                        <a:t>32</a:t>
                      </a:r>
                      <a:endParaRPr kumimoji="0" lang="en-US" sz="3000" b="0" i="0" u="none" strike="noStrike" cap="none" normalizeH="0" baseline="0" dirty="0">
                        <a:ln>
                          <a:noFill/>
                        </a:ln>
                        <a:solidFill>
                          <a:schemeClr val="tx1"/>
                        </a:solidFill>
                        <a:effectLst/>
                        <a:latin typeface="Gill Sans" charset="0"/>
                        <a:ea typeface="Gill Sans" charset="0"/>
                        <a:cs typeface="Gill Sans" charset="0"/>
                        <a:sym typeface="Gill Sans" charset="0"/>
                      </a:endParaRPr>
                    </a:p>
                  </a:txBody>
                  <a:tcPr marL="50800" marR="50800" marT="50800" marB="50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algn="ctr" defTabSz="914400" rtl="0" eaLnBrk="1" fontAlgn="base" latinLnBrk="0" hangingPunct="1">
                        <a:lnSpc>
                          <a:spcPct val="100000"/>
                        </a:lnSpc>
                        <a:buClr>
                          <a:srgbClr val="CC5500"/>
                        </a:buClr>
                        <a:buSzTx/>
                        <a:buFont typeface="Wingdings" panose="05000000000000000000" pitchFamily="2" charset="2"/>
                        <a:buNone/>
                        <a:tabLst>
                          <a:tab pos="1295400" algn="l"/>
                        </a:tabLst>
                      </a:pPr>
                      <a:r>
                        <a:rPr kumimoji="0" lang="en-US" sz="3000" b="0" i="0" u="none" strike="noStrike" cap="none" normalizeH="0" baseline="0" dirty="0">
                          <a:ln>
                            <a:noFill/>
                          </a:ln>
                          <a:solidFill>
                            <a:schemeClr val="tx1"/>
                          </a:solidFill>
                          <a:effectLst/>
                          <a:latin typeface="Gill Sans" charset="0"/>
                          <a:ea typeface="Gill Sans" charset="0"/>
                          <a:cs typeface="Gill Sans" charset="0"/>
                          <a:sym typeface="Gill Sans" charset="0"/>
                        </a:rPr>
                        <a:t>Once every 4 cycles</a:t>
                      </a:r>
                      <a:endParaRPr kumimoji="0" lang="en-US" sz="3000" b="0" i="0" u="none" strike="noStrike" cap="none" normalizeH="0" baseline="0" dirty="0">
                        <a:ln>
                          <a:noFill/>
                        </a:ln>
                        <a:solidFill>
                          <a:schemeClr val="tx1"/>
                        </a:solidFill>
                        <a:effectLst/>
                        <a:latin typeface="Gill Sans" charset="0"/>
                        <a:ea typeface="Gill Sans" charset="0"/>
                        <a:cs typeface="Gill Sans" charset="0"/>
                        <a:sym typeface="Gill Sans" charset="0"/>
                      </a:endParaRPr>
                    </a:p>
                  </a:txBody>
                  <a:tcPr marL="50800" marR="50800" marT="50800" marB="50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5950">
                <a:tc>
                  <a:txBody>
                    <a:bodyPr/>
                    <a:lstStyle/>
                    <a:p>
                      <a:pPr marL="0" marR="0" lvl="0" algn="ctr" defTabSz="914400" rtl="0" eaLnBrk="1" fontAlgn="base" latinLnBrk="0" hangingPunct="1">
                        <a:lnSpc>
                          <a:spcPct val="100000"/>
                        </a:lnSpc>
                        <a:buClr>
                          <a:srgbClr val="CC5500"/>
                        </a:buClr>
                        <a:buSzTx/>
                        <a:buFont typeface="Wingdings" panose="05000000000000000000" pitchFamily="2" charset="2"/>
                        <a:buNone/>
                        <a:tabLst>
                          <a:tab pos="1295400" algn="l"/>
                        </a:tabLst>
                      </a:pPr>
                      <a:r>
                        <a:rPr kumimoji="0" lang="en-US" sz="3000" b="0" i="0" u="none" strike="noStrike" cap="none" normalizeH="0" baseline="0" dirty="0">
                          <a:ln>
                            <a:noFill/>
                          </a:ln>
                          <a:solidFill>
                            <a:schemeClr val="tx1"/>
                          </a:solidFill>
                          <a:effectLst/>
                          <a:latin typeface="Gill Sans" charset="0"/>
                          <a:ea typeface="Gill Sans" charset="0"/>
                          <a:cs typeface="Gill Sans" charset="0"/>
                          <a:sym typeface="Gill Sans" charset="0"/>
                        </a:rPr>
                        <a:t>10%</a:t>
                      </a:r>
                      <a:endParaRPr kumimoji="0" lang="en-US" sz="3000" b="0" i="0" u="none" strike="noStrike" cap="none" normalizeH="0" baseline="0" dirty="0">
                        <a:ln>
                          <a:noFill/>
                        </a:ln>
                        <a:solidFill>
                          <a:schemeClr val="tx1"/>
                        </a:solidFill>
                        <a:effectLst/>
                        <a:latin typeface="Gill Sans" charset="0"/>
                        <a:ea typeface="Gill Sans" charset="0"/>
                        <a:cs typeface="Gill Sans" charset="0"/>
                        <a:sym typeface="Gill Sans" charset="0"/>
                      </a:endParaRPr>
                    </a:p>
                  </a:txBody>
                  <a:tcPr marL="50800" marR="50800" marT="50800" marB="50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algn="ctr" defTabSz="914400" rtl="0" eaLnBrk="1" fontAlgn="base" latinLnBrk="0" hangingPunct="1">
                        <a:lnSpc>
                          <a:spcPct val="100000"/>
                        </a:lnSpc>
                        <a:buClr>
                          <a:srgbClr val="CC5500"/>
                        </a:buClr>
                        <a:buSzTx/>
                        <a:buFont typeface="Wingdings" panose="05000000000000000000" pitchFamily="2" charset="2"/>
                        <a:buNone/>
                        <a:tabLst>
                          <a:tab pos="1295400" algn="l"/>
                        </a:tabLst>
                      </a:pPr>
                      <a:r>
                        <a:rPr kumimoji="0" lang="en-US" sz="3000" b="0" i="0" u="none" strike="noStrike" cap="none" normalizeH="0" baseline="0" dirty="0">
                          <a:ln>
                            <a:noFill/>
                          </a:ln>
                          <a:solidFill>
                            <a:schemeClr val="tx1"/>
                          </a:solidFill>
                          <a:effectLst/>
                          <a:latin typeface="Gill Sans" charset="0"/>
                          <a:ea typeface="Gill Sans" charset="0"/>
                          <a:cs typeface="Gill Sans" charset="0"/>
                          <a:sym typeface="Gill Sans" charset="0"/>
                        </a:rPr>
                        <a:t>12</a:t>
                      </a:r>
                      <a:endParaRPr kumimoji="0" lang="en-US" sz="3000" b="0" i="0" u="none" strike="noStrike" cap="none" normalizeH="0" baseline="0" dirty="0">
                        <a:ln>
                          <a:noFill/>
                        </a:ln>
                        <a:solidFill>
                          <a:schemeClr val="tx1"/>
                        </a:solidFill>
                        <a:effectLst/>
                        <a:latin typeface="Gill Sans" charset="0"/>
                        <a:ea typeface="Gill Sans" charset="0"/>
                        <a:cs typeface="Gill Sans" charset="0"/>
                        <a:sym typeface="Gill Sans" charset="0"/>
                      </a:endParaRPr>
                    </a:p>
                  </a:txBody>
                  <a:tcPr marL="50800" marR="50800" marT="50800" marB="50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algn="ctr" defTabSz="914400" rtl="0" eaLnBrk="1" fontAlgn="base" latinLnBrk="0" hangingPunct="1">
                        <a:lnSpc>
                          <a:spcPct val="100000"/>
                        </a:lnSpc>
                        <a:buClr>
                          <a:srgbClr val="CC5500"/>
                        </a:buClr>
                        <a:buSzTx/>
                        <a:buFont typeface="Wingdings" panose="05000000000000000000" pitchFamily="2" charset="2"/>
                        <a:buNone/>
                        <a:tabLst>
                          <a:tab pos="1295400" algn="l"/>
                        </a:tabLst>
                      </a:pPr>
                      <a:r>
                        <a:rPr kumimoji="0" lang="en-US" sz="3000" b="0" i="0" u="none" strike="noStrike" cap="none" normalizeH="0" baseline="0" dirty="0">
                          <a:ln>
                            <a:noFill/>
                          </a:ln>
                          <a:solidFill>
                            <a:schemeClr val="tx1"/>
                          </a:solidFill>
                          <a:effectLst/>
                          <a:latin typeface="Gill Sans" charset="0"/>
                          <a:ea typeface="Gill Sans" charset="0"/>
                          <a:cs typeface="Gill Sans" charset="0"/>
                          <a:sym typeface="Gill Sans" charset="0"/>
                        </a:rPr>
                        <a:t>Once every 10 cycles</a:t>
                      </a:r>
                      <a:endParaRPr kumimoji="0" lang="en-US" sz="3000" b="0" i="0" u="none" strike="noStrike" cap="none" normalizeH="0" baseline="0" dirty="0">
                        <a:ln>
                          <a:noFill/>
                        </a:ln>
                        <a:solidFill>
                          <a:schemeClr val="tx1"/>
                        </a:solidFill>
                        <a:effectLst/>
                        <a:latin typeface="Gill Sans" charset="0"/>
                        <a:ea typeface="Gill Sans" charset="0"/>
                        <a:cs typeface="Gill Sans" charset="0"/>
                        <a:sym typeface="Gill Sans" charset="0"/>
                      </a:endParaRPr>
                    </a:p>
                  </a:txBody>
                  <a:tcPr marL="50800" marR="50800" marT="50800" marB="50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0705">
                <a:tc>
                  <a:txBody>
                    <a:bodyPr/>
                    <a:lstStyle/>
                    <a:p>
                      <a:pPr marL="0" marR="0" lvl="0" algn="ctr" defTabSz="914400" rtl="0" eaLnBrk="1" fontAlgn="base" latinLnBrk="0" hangingPunct="1">
                        <a:lnSpc>
                          <a:spcPct val="100000"/>
                        </a:lnSpc>
                        <a:buClr>
                          <a:srgbClr val="CC5500"/>
                        </a:buClr>
                        <a:buSzTx/>
                        <a:buFont typeface="Wingdings" panose="05000000000000000000" pitchFamily="2" charset="2"/>
                        <a:buNone/>
                        <a:tabLst>
                          <a:tab pos="1295400" algn="l"/>
                        </a:tabLst>
                      </a:pPr>
                      <a:r>
                        <a:rPr kumimoji="0" lang="en-US" sz="3000" b="0" i="0" u="none" strike="noStrike" cap="none" normalizeH="0" baseline="0" dirty="0">
                          <a:ln>
                            <a:noFill/>
                          </a:ln>
                          <a:solidFill>
                            <a:schemeClr val="tx1"/>
                          </a:solidFill>
                          <a:effectLst/>
                          <a:latin typeface="Gill Sans" charset="0"/>
                          <a:ea typeface="Gill Sans" charset="0"/>
                          <a:cs typeface="Gill Sans" charset="0"/>
                          <a:sym typeface="Gill Sans" charset="0"/>
                        </a:rPr>
                        <a:t>5%</a:t>
                      </a:r>
                      <a:endParaRPr kumimoji="0" lang="en-US" sz="3000" b="0" i="0" u="none" strike="noStrike" cap="none" normalizeH="0" baseline="0" dirty="0">
                        <a:ln>
                          <a:noFill/>
                        </a:ln>
                        <a:solidFill>
                          <a:schemeClr val="tx1"/>
                        </a:solidFill>
                        <a:effectLst/>
                        <a:latin typeface="Gill Sans" charset="0"/>
                        <a:ea typeface="Gill Sans" charset="0"/>
                        <a:cs typeface="Gill Sans" charset="0"/>
                        <a:sym typeface="Gill Sans" charset="0"/>
                      </a:endParaRPr>
                    </a:p>
                  </a:txBody>
                  <a:tcPr marL="50800" marR="50800" marT="50800" marB="50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algn="ctr" defTabSz="914400" rtl="0" eaLnBrk="1" fontAlgn="base" latinLnBrk="0" hangingPunct="1">
                        <a:lnSpc>
                          <a:spcPct val="100000"/>
                        </a:lnSpc>
                        <a:buClr>
                          <a:srgbClr val="CC5500"/>
                        </a:buClr>
                        <a:buSzTx/>
                        <a:buFont typeface="Wingdings" panose="05000000000000000000" pitchFamily="2" charset="2"/>
                        <a:buNone/>
                        <a:tabLst>
                          <a:tab pos="1295400" algn="l"/>
                        </a:tabLst>
                      </a:pPr>
                      <a:r>
                        <a:rPr kumimoji="0" lang="en-US" sz="3000" b="0" i="0" u="none" strike="noStrike" cap="none" normalizeH="0" baseline="0" dirty="0">
                          <a:ln>
                            <a:noFill/>
                          </a:ln>
                          <a:solidFill>
                            <a:schemeClr val="tx1"/>
                          </a:solidFill>
                          <a:effectLst/>
                          <a:latin typeface="Gill Sans" charset="0"/>
                          <a:ea typeface="Gill Sans" charset="0"/>
                          <a:cs typeface="Gill Sans" charset="0"/>
                          <a:sym typeface="Gill Sans" charset="0"/>
                        </a:rPr>
                        <a:t>6</a:t>
                      </a:r>
                      <a:endParaRPr kumimoji="0" lang="en-US" sz="3000" b="0" i="0" u="none" strike="noStrike" cap="none" normalizeH="0" baseline="0" dirty="0">
                        <a:ln>
                          <a:noFill/>
                        </a:ln>
                        <a:solidFill>
                          <a:schemeClr val="tx1"/>
                        </a:solidFill>
                        <a:effectLst/>
                        <a:latin typeface="Gill Sans" charset="0"/>
                        <a:ea typeface="Gill Sans" charset="0"/>
                        <a:cs typeface="Gill Sans" charset="0"/>
                        <a:sym typeface="Gill Sans" charset="0"/>
                      </a:endParaRPr>
                    </a:p>
                  </a:txBody>
                  <a:tcPr marL="50800" marR="50800" marT="50800" marB="50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algn="ctr" defTabSz="914400" rtl="0" eaLnBrk="1" fontAlgn="base" latinLnBrk="0" hangingPunct="1">
                        <a:lnSpc>
                          <a:spcPct val="100000"/>
                        </a:lnSpc>
                        <a:buClr>
                          <a:srgbClr val="CC5500"/>
                        </a:buClr>
                        <a:buSzTx/>
                        <a:buFont typeface="Wingdings" panose="05000000000000000000" pitchFamily="2" charset="2"/>
                        <a:buNone/>
                        <a:tabLst>
                          <a:tab pos="1295400" algn="l"/>
                        </a:tabLst>
                      </a:pPr>
                      <a:r>
                        <a:rPr kumimoji="0" lang="en-US" sz="3000" b="0" i="0" u="none" strike="noStrike" cap="none" normalizeH="0" baseline="0" dirty="0">
                          <a:ln>
                            <a:noFill/>
                          </a:ln>
                          <a:solidFill>
                            <a:schemeClr val="tx1"/>
                          </a:solidFill>
                          <a:effectLst/>
                          <a:latin typeface="Gill Sans" charset="0"/>
                          <a:ea typeface="Gill Sans" charset="0"/>
                          <a:cs typeface="Gill Sans" charset="0"/>
                          <a:sym typeface="Gill Sans" charset="0"/>
                        </a:rPr>
                        <a:t>Once every 20 cycles</a:t>
                      </a:r>
                      <a:endParaRPr kumimoji="0" lang="en-US" sz="3000" b="0" i="0" u="none" strike="noStrike" cap="none" normalizeH="0" baseline="0" dirty="0">
                        <a:ln>
                          <a:noFill/>
                        </a:ln>
                        <a:solidFill>
                          <a:schemeClr val="tx1"/>
                        </a:solidFill>
                        <a:effectLst/>
                        <a:latin typeface="Gill Sans" charset="0"/>
                        <a:ea typeface="Gill Sans" charset="0"/>
                        <a:cs typeface="Gill Sans" charset="0"/>
                        <a:sym typeface="Gill Sans" charset="0"/>
                      </a:endParaRPr>
                    </a:p>
                  </a:txBody>
                  <a:tcPr marL="50800" marR="50800" marT="50800" marB="50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0705">
                <a:tc>
                  <a:txBody>
                    <a:bodyPr/>
                    <a:lstStyle/>
                    <a:p>
                      <a:pPr marL="0" marR="0" lvl="0" algn="ctr" defTabSz="914400" rtl="0" eaLnBrk="1" fontAlgn="base" latinLnBrk="0" hangingPunct="1">
                        <a:lnSpc>
                          <a:spcPct val="100000"/>
                        </a:lnSpc>
                        <a:buClr>
                          <a:srgbClr val="CC5500"/>
                        </a:buClr>
                        <a:buSzTx/>
                        <a:buFont typeface="Wingdings" panose="05000000000000000000" pitchFamily="2" charset="2"/>
                        <a:buNone/>
                        <a:tabLst>
                          <a:tab pos="1295400" algn="l"/>
                        </a:tabLst>
                      </a:pPr>
                      <a:r>
                        <a:rPr kumimoji="0" lang="en-US" sz="3000" b="0" i="0" u="none" strike="noStrike" cap="none" normalizeH="0" baseline="0" dirty="0">
                          <a:ln>
                            <a:noFill/>
                          </a:ln>
                          <a:solidFill>
                            <a:schemeClr val="tx1"/>
                          </a:solidFill>
                          <a:effectLst/>
                          <a:latin typeface="Gill Sans" charset="0"/>
                          <a:ea typeface="Gill Sans" charset="0"/>
                          <a:cs typeface="Gill Sans" charset="0"/>
                          <a:sym typeface="Gill Sans" charset="0"/>
                        </a:rPr>
                        <a:t>4%</a:t>
                      </a:r>
                      <a:endParaRPr kumimoji="0" lang="en-US" sz="3000" b="0" i="0" u="none" strike="noStrike" cap="none" normalizeH="0" baseline="0" dirty="0">
                        <a:ln>
                          <a:noFill/>
                        </a:ln>
                        <a:solidFill>
                          <a:schemeClr val="tx1"/>
                        </a:solidFill>
                        <a:effectLst/>
                        <a:latin typeface="Gill Sans" charset="0"/>
                        <a:ea typeface="Gill Sans" charset="0"/>
                        <a:cs typeface="Gill Sans" charset="0"/>
                        <a:sym typeface="Gill Sans" charset="0"/>
                      </a:endParaRPr>
                    </a:p>
                  </a:txBody>
                  <a:tcPr marL="50800" marR="50800" marT="50800" marB="50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algn="ctr" defTabSz="914400" rtl="0" eaLnBrk="1" fontAlgn="base" latinLnBrk="0" hangingPunct="1">
                        <a:lnSpc>
                          <a:spcPct val="100000"/>
                        </a:lnSpc>
                        <a:buClr>
                          <a:srgbClr val="CC5500"/>
                        </a:buClr>
                        <a:buSzTx/>
                        <a:buFont typeface="Wingdings" panose="05000000000000000000" pitchFamily="2" charset="2"/>
                        <a:buNone/>
                        <a:tabLst>
                          <a:tab pos="1295400" algn="l"/>
                        </a:tabLst>
                      </a:pPr>
                      <a:r>
                        <a:rPr kumimoji="0" lang="en-US" sz="3000" b="0" i="0" u="none" strike="noStrike" cap="none" normalizeH="0" baseline="0" dirty="0">
                          <a:ln>
                            <a:noFill/>
                          </a:ln>
                          <a:solidFill>
                            <a:schemeClr val="tx1"/>
                          </a:solidFill>
                          <a:effectLst/>
                          <a:latin typeface="Gill Sans" charset="0"/>
                          <a:ea typeface="Gill Sans" charset="0"/>
                          <a:cs typeface="Gill Sans" charset="0"/>
                          <a:sym typeface="Gill Sans" charset="0"/>
                        </a:rPr>
                        <a:t>5</a:t>
                      </a:r>
                      <a:endParaRPr kumimoji="0" lang="en-US" sz="3000" b="0" i="0" u="none" strike="noStrike" cap="none" normalizeH="0" baseline="0" dirty="0">
                        <a:ln>
                          <a:noFill/>
                        </a:ln>
                        <a:solidFill>
                          <a:schemeClr val="tx1"/>
                        </a:solidFill>
                        <a:effectLst/>
                        <a:latin typeface="Gill Sans" charset="0"/>
                        <a:ea typeface="Gill Sans" charset="0"/>
                        <a:cs typeface="Gill Sans" charset="0"/>
                        <a:sym typeface="Gill Sans" charset="0"/>
                      </a:endParaRPr>
                    </a:p>
                  </a:txBody>
                  <a:tcPr marL="50800" marR="50800" marT="50800" marB="50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algn="ctr" defTabSz="914400" rtl="0" eaLnBrk="1" fontAlgn="base" latinLnBrk="0" hangingPunct="1">
                        <a:lnSpc>
                          <a:spcPct val="100000"/>
                        </a:lnSpc>
                        <a:buClr>
                          <a:srgbClr val="CC5500"/>
                        </a:buClr>
                        <a:buSzTx/>
                        <a:buFont typeface="Wingdings" panose="05000000000000000000" pitchFamily="2" charset="2"/>
                        <a:buNone/>
                        <a:tabLst>
                          <a:tab pos="1295400" algn="l"/>
                        </a:tabLst>
                      </a:pPr>
                      <a:r>
                        <a:rPr kumimoji="0" lang="en-US" sz="3000" b="0" i="0" u="none" strike="noStrike" cap="none" normalizeH="0" baseline="0" dirty="0">
                          <a:ln>
                            <a:noFill/>
                          </a:ln>
                          <a:solidFill>
                            <a:schemeClr val="tx1"/>
                          </a:solidFill>
                          <a:effectLst/>
                          <a:latin typeface="Gill Sans" charset="0"/>
                          <a:ea typeface="Gill Sans" charset="0"/>
                          <a:cs typeface="Gill Sans" charset="0"/>
                          <a:sym typeface="Gill Sans" charset="0"/>
                        </a:rPr>
                        <a:t>Once every 25 cycles</a:t>
                      </a:r>
                      <a:endParaRPr kumimoji="0" lang="en-US" sz="3000" b="0" i="0" u="none" strike="noStrike" cap="none" normalizeH="0" baseline="0" dirty="0">
                        <a:ln>
                          <a:noFill/>
                        </a:ln>
                        <a:solidFill>
                          <a:schemeClr val="tx1"/>
                        </a:solidFill>
                        <a:effectLst/>
                        <a:latin typeface="Gill Sans" charset="0"/>
                        <a:ea typeface="Gill Sans" charset="0"/>
                        <a:cs typeface="Gill Sans" charset="0"/>
                        <a:sym typeface="Gill Sans" charset="0"/>
                      </a:endParaRPr>
                    </a:p>
                  </a:txBody>
                  <a:tcPr marL="50800" marR="50800" marT="50800" marB="50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4035">
                <a:tc>
                  <a:txBody>
                    <a:bodyPr/>
                    <a:lstStyle/>
                    <a:p>
                      <a:pPr marL="0" marR="0" lvl="0" algn="ctr" defTabSz="914400" rtl="0" eaLnBrk="1" fontAlgn="base" latinLnBrk="0" hangingPunct="1">
                        <a:lnSpc>
                          <a:spcPct val="100000"/>
                        </a:lnSpc>
                        <a:buClr>
                          <a:srgbClr val="CC5500"/>
                        </a:buClr>
                        <a:buSzTx/>
                        <a:buFont typeface="Wingdings" panose="05000000000000000000" pitchFamily="2" charset="2"/>
                        <a:buNone/>
                        <a:tabLst>
                          <a:tab pos="1295400" algn="l"/>
                        </a:tabLst>
                      </a:pPr>
                      <a:r>
                        <a:rPr kumimoji="0" lang="en-US" sz="3000" b="0" i="0" u="none" strike="noStrike" cap="none" normalizeH="0" baseline="0" dirty="0">
                          <a:ln>
                            <a:noFill/>
                          </a:ln>
                          <a:solidFill>
                            <a:schemeClr val="tx1"/>
                          </a:solidFill>
                          <a:effectLst/>
                          <a:latin typeface="Gill Sans" charset="0"/>
                          <a:ea typeface="Gill Sans" charset="0"/>
                          <a:cs typeface="Gill Sans" charset="0"/>
                          <a:sym typeface="Gill Sans" charset="0"/>
                        </a:rPr>
                        <a:t>3%</a:t>
                      </a:r>
                      <a:endParaRPr kumimoji="0" lang="en-US" sz="3000" b="0" i="0" u="none" strike="noStrike" cap="none" normalizeH="0" baseline="0" dirty="0">
                        <a:ln>
                          <a:noFill/>
                        </a:ln>
                        <a:solidFill>
                          <a:schemeClr val="tx1"/>
                        </a:solidFill>
                        <a:effectLst/>
                        <a:latin typeface="Gill Sans" charset="0"/>
                        <a:ea typeface="Gill Sans" charset="0"/>
                        <a:cs typeface="Gill Sans" charset="0"/>
                        <a:sym typeface="Gill Sans" charset="0"/>
                      </a:endParaRPr>
                    </a:p>
                  </a:txBody>
                  <a:tcPr marL="50800" marR="50800" marT="50800" marB="50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algn="ctr" defTabSz="914400" rtl="0" eaLnBrk="1" fontAlgn="base" latinLnBrk="0" hangingPunct="1">
                        <a:lnSpc>
                          <a:spcPct val="100000"/>
                        </a:lnSpc>
                        <a:buClr>
                          <a:srgbClr val="CC5500"/>
                        </a:buClr>
                        <a:buSzTx/>
                        <a:buFont typeface="Wingdings" panose="05000000000000000000" pitchFamily="2" charset="2"/>
                        <a:buNone/>
                        <a:tabLst>
                          <a:tab pos="1295400" algn="l"/>
                        </a:tabLst>
                      </a:pPr>
                      <a:r>
                        <a:rPr kumimoji="0" lang="en-US" sz="3000" b="0" i="0" u="none" strike="noStrike" cap="none" normalizeH="0" baseline="0" dirty="0">
                          <a:ln>
                            <a:noFill/>
                          </a:ln>
                          <a:solidFill>
                            <a:schemeClr val="tx1"/>
                          </a:solidFill>
                          <a:effectLst/>
                          <a:latin typeface="Gill Sans" charset="0"/>
                          <a:ea typeface="Gill Sans" charset="0"/>
                          <a:cs typeface="Gill Sans" charset="0"/>
                          <a:sym typeface="Gill Sans" charset="0"/>
                        </a:rPr>
                        <a:t>3</a:t>
                      </a:r>
                      <a:endParaRPr kumimoji="0" lang="en-US" sz="3000" b="0" i="0" u="none" strike="noStrike" cap="none" normalizeH="0" baseline="0" dirty="0">
                        <a:ln>
                          <a:noFill/>
                        </a:ln>
                        <a:solidFill>
                          <a:schemeClr val="tx1"/>
                        </a:solidFill>
                        <a:effectLst/>
                        <a:latin typeface="Gill Sans" charset="0"/>
                        <a:ea typeface="Gill Sans" charset="0"/>
                        <a:cs typeface="Gill Sans" charset="0"/>
                        <a:sym typeface="Gill Sans" charset="0"/>
                      </a:endParaRPr>
                    </a:p>
                  </a:txBody>
                  <a:tcPr marL="50800" marR="50800" marT="50800" marB="50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algn="ctr" defTabSz="914400" rtl="0" eaLnBrk="1" fontAlgn="base" latinLnBrk="0" hangingPunct="1">
                        <a:lnSpc>
                          <a:spcPct val="100000"/>
                        </a:lnSpc>
                        <a:buClr>
                          <a:srgbClr val="CC5500"/>
                        </a:buClr>
                        <a:buSzTx/>
                        <a:buFont typeface="Wingdings" panose="05000000000000000000" pitchFamily="2" charset="2"/>
                        <a:buNone/>
                        <a:tabLst>
                          <a:tab pos="1295400" algn="l"/>
                        </a:tabLst>
                      </a:pPr>
                      <a:r>
                        <a:rPr kumimoji="0" lang="en-US" sz="3000" b="0" i="0" u="none" strike="noStrike" cap="none" normalizeH="0" baseline="0" dirty="0">
                          <a:ln>
                            <a:noFill/>
                          </a:ln>
                          <a:solidFill>
                            <a:schemeClr val="tx1"/>
                          </a:solidFill>
                          <a:effectLst/>
                          <a:latin typeface="Gill Sans" charset="0"/>
                          <a:ea typeface="Gill Sans" charset="0"/>
                          <a:cs typeface="Gill Sans" charset="0"/>
                          <a:sym typeface="Gill Sans" charset="0"/>
                        </a:rPr>
                        <a:t>Once every 30 cycles</a:t>
                      </a:r>
                      <a:endParaRPr kumimoji="0" lang="en-US" sz="3000" b="0" i="0" u="none" strike="noStrike" cap="none" normalizeH="0" baseline="0" dirty="0">
                        <a:ln>
                          <a:noFill/>
                        </a:ln>
                        <a:solidFill>
                          <a:schemeClr val="tx1"/>
                        </a:solidFill>
                        <a:effectLst/>
                        <a:latin typeface="Gill Sans" charset="0"/>
                        <a:ea typeface="Gill Sans" charset="0"/>
                        <a:cs typeface="Gill Sans" charset="0"/>
                        <a:sym typeface="Gill Sans" charset="0"/>
                      </a:endParaRPr>
                    </a:p>
                  </a:txBody>
                  <a:tcPr marL="50800" marR="50800" marT="50800" marB="50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8650">
                <a:tc>
                  <a:txBody>
                    <a:bodyPr/>
                    <a:lstStyle/>
                    <a:p>
                      <a:pPr marL="0" marR="0" lvl="0" indent="0" algn="ctr" defTabSz="914400" rtl="0" eaLnBrk="1" fontAlgn="base" latinLnBrk="0" hangingPunct="1">
                        <a:lnSpc>
                          <a:spcPct val="100000"/>
                        </a:lnSpc>
                        <a:spcBef>
                          <a:spcPct val="0"/>
                        </a:spcBef>
                        <a:spcAft>
                          <a:spcPct val="0"/>
                        </a:spcAft>
                        <a:buClr>
                          <a:srgbClr val="CC5500"/>
                        </a:buClr>
                        <a:buSzPct val="100000"/>
                        <a:buFont typeface="Wingdings" panose="05000000000000000000" pitchFamily="2" charset="2"/>
                        <a:buNone/>
                        <a:tabLst>
                          <a:tab pos="1295400" algn="l"/>
                        </a:tabLst>
                      </a:pPr>
                      <a:r>
                        <a:rPr kumimoji="0" lang="en-US" sz="3000" b="0" i="0" u="none" strike="noStrike" cap="none" normalizeH="0" baseline="0">
                          <a:ln>
                            <a:noFill/>
                          </a:ln>
                          <a:solidFill>
                            <a:schemeClr val="tx1"/>
                          </a:solidFill>
                          <a:effectLst/>
                          <a:latin typeface="Gill Sans" charset="0"/>
                          <a:ea typeface="Gill Sans" charset="0"/>
                          <a:cs typeface="Gill Sans" charset="0"/>
                          <a:sym typeface="Gill Sans" charset="0"/>
                        </a:rPr>
                        <a:t>2%</a:t>
                      </a:r>
                      <a:endParaRPr kumimoji="0" lang="en-US" sz="3000" b="0" i="0" u="none" strike="noStrike" cap="none" normalizeH="0" baseline="0">
                        <a:ln>
                          <a:noFill/>
                        </a:ln>
                        <a:solidFill>
                          <a:schemeClr val="tx1"/>
                        </a:solidFill>
                        <a:effectLst/>
                        <a:latin typeface="Gill Sans" charset="0"/>
                        <a:ea typeface="Gill Sans" charset="0"/>
                        <a:cs typeface="Gill Sans" charset="0"/>
                        <a:sym typeface="Gill Sans" charset="0"/>
                      </a:endParaRPr>
                    </a:p>
                  </a:txBody>
                  <a:tcPr marL="50800" marR="50800" marT="50800" marB="50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CC5500"/>
                        </a:buClr>
                        <a:buSzPct val="100000"/>
                        <a:buFont typeface="Wingdings" panose="05000000000000000000" pitchFamily="2" charset="2"/>
                        <a:buNone/>
                        <a:tabLst>
                          <a:tab pos="1295400" algn="l"/>
                        </a:tabLst>
                      </a:pPr>
                      <a:r>
                        <a:rPr kumimoji="0" lang="en-US" sz="3000" b="0" i="0" u="none" strike="noStrike" cap="none" normalizeH="0" baseline="0" dirty="0">
                          <a:ln>
                            <a:noFill/>
                          </a:ln>
                          <a:solidFill>
                            <a:schemeClr val="tx1"/>
                          </a:solidFill>
                          <a:effectLst/>
                          <a:latin typeface="Gill Sans" charset="0"/>
                          <a:ea typeface="Gill Sans" charset="0"/>
                          <a:cs typeface="Gill Sans" charset="0"/>
                          <a:sym typeface="Gill Sans" charset="0"/>
                        </a:rPr>
                        <a:t>2</a:t>
                      </a:r>
                      <a:endParaRPr kumimoji="0" lang="en-US" sz="3000" b="0" i="0" u="none" strike="noStrike" cap="none" normalizeH="0" baseline="0" dirty="0">
                        <a:ln>
                          <a:noFill/>
                        </a:ln>
                        <a:solidFill>
                          <a:schemeClr val="tx1"/>
                        </a:solidFill>
                        <a:effectLst/>
                        <a:latin typeface="Gill Sans" charset="0"/>
                        <a:ea typeface="Gill Sans" charset="0"/>
                        <a:cs typeface="Gill Sans" charset="0"/>
                        <a:sym typeface="Gill Sans" charset="0"/>
                      </a:endParaRPr>
                    </a:p>
                  </a:txBody>
                  <a:tcPr marL="50800" marR="50800" marT="50800" marB="50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CC5500"/>
                        </a:buClr>
                        <a:buSzPct val="100000"/>
                        <a:buFont typeface="Wingdings" panose="05000000000000000000" pitchFamily="2" charset="2"/>
                        <a:buNone/>
                        <a:tabLst>
                          <a:tab pos="1295400" algn="l"/>
                        </a:tabLst>
                      </a:pPr>
                      <a:r>
                        <a:rPr kumimoji="0" lang="en-US" sz="3000" b="0" i="0" u="none" strike="noStrike" cap="none" normalizeH="0" baseline="0" dirty="0">
                          <a:ln>
                            <a:noFill/>
                          </a:ln>
                          <a:solidFill>
                            <a:schemeClr val="tx1"/>
                          </a:solidFill>
                          <a:effectLst/>
                          <a:latin typeface="Gill Sans" charset="0"/>
                          <a:ea typeface="Gill Sans" charset="0"/>
                          <a:cs typeface="Gill Sans" charset="0"/>
                          <a:sym typeface="Gill Sans" charset="0"/>
                        </a:rPr>
                        <a:t>Once every 50 cycles</a:t>
                      </a:r>
                      <a:endParaRPr kumimoji="0" lang="en-US" sz="3000" b="0" i="0" u="none" strike="noStrike" cap="none" normalizeH="0" baseline="0" dirty="0">
                        <a:ln>
                          <a:noFill/>
                        </a:ln>
                        <a:solidFill>
                          <a:schemeClr val="tx1"/>
                        </a:solidFill>
                        <a:effectLst/>
                        <a:latin typeface="Gill Sans" charset="0"/>
                        <a:ea typeface="Gill Sans" charset="0"/>
                        <a:cs typeface="Gill Sans" charset="0"/>
                        <a:sym typeface="Gill Sans" charset="0"/>
                      </a:endParaRPr>
                    </a:p>
                  </a:txBody>
                  <a:tcPr marL="50800" marR="50800" marT="50800" marB="50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6181" name="Rectangle 101"/>
          <p:cNvSpPr/>
          <p:nvPr/>
        </p:nvSpPr>
        <p:spPr>
          <a:xfrm>
            <a:off x="471488" y="8362950"/>
            <a:ext cx="1404937" cy="685800"/>
          </a:xfrm>
          <a:prstGeom prst="rect">
            <a:avLst/>
          </a:prstGeom>
          <a:noFill/>
          <a:ln w="12700">
            <a:noFill/>
          </a:ln>
        </p:spPr>
        <p:txBody>
          <a:bodyPr wrap="none" lIns="0" tIns="0" rIns="57799" bIns="0" anchor="t" anchorCtr="0">
            <a:spAutoFit/>
          </a:bodyPr>
          <a:p>
            <a:pPr marL="57150"/>
            <a:r>
              <a:rPr lang="en-US" altLang="zh-CN" sz="2000" dirty="0">
                <a:solidFill>
                  <a:schemeClr val="tx1"/>
                </a:solidFill>
                <a:latin typeface="Gill Sans" charset="0"/>
              </a:rPr>
              <a:t>Total # of</a:t>
            </a:r>
            <a:endParaRPr lang="en-US" altLang="zh-CN" sz="2000" dirty="0">
              <a:solidFill>
                <a:schemeClr val="tx1"/>
              </a:solidFill>
              <a:latin typeface="Gill Sans" charset="0"/>
            </a:endParaRPr>
          </a:p>
          <a:p>
            <a:pPr marL="57150"/>
            <a:r>
              <a:rPr lang="en-US" altLang="zh-CN" sz="2000" dirty="0">
                <a:solidFill>
                  <a:schemeClr val="tx1"/>
                </a:solidFill>
                <a:latin typeface="Gill Sans" charset="0"/>
              </a:rPr>
              <a:t>MSHRs: 128</a:t>
            </a:r>
            <a:endParaRPr lang="en-US" altLang="zh-CN" sz="2000" dirty="0">
              <a:solidFill>
                <a:schemeClr val="tx1"/>
              </a:solidFill>
              <a:latin typeface="Gill Sans" charset="0"/>
              <a:ea typeface="Gill Sans" charset="0"/>
            </a:endParaRPr>
          </a:p>
        </p:txBody>
      </p:sp>
      <p:sp>
        <p:nvSpPr>
          <p:cNvPr id="47156" name="Text Box 103"/>
          <p:cNvSpPr txBox="1"/>
          <p:nvPr/>
        </p:nvSpPr>
        <p:spPr>
          <a:xfrm>
            <a:off x="11531600" y="9309100"/>
            <a:ext cx="371475" cy="342900"/>
          </a:xfrm>
          <a:prstGeom prst="rect">
            <a:avLst/>
          </a:prstGeom>
          <a:noFill/>
          <a:ln w="12700">
            <a:noFill/>
          </a:ln>
        </p:spPr>
        <p:txBody>
          <a:bodyPr wrap="none" anchor="t" anchorCtr="0"/>
          <a:p>
            <a:pPr algn="ctr"/>
            <a:fld id="{9A0DB2DC-4C9A-4742-B13C-FB6460FD3503}" type="slidenum">
              <a:rPr lang="en-US" altLang="zh-CN" sz="1600" dirty="0">
                <a:solidFill>
                  <a:schemeClr val="tx1"/>
                </a:solidFill>
                <a:latin typeface="Verdana" panose="020B0604030504040204" charset="0"/>
                <a:sym typeface="Verdana" panose="020B0604030504040204" charset="0"/>
              </a:rPr>
            </a:fld>
            <a:endParaRPr lang="en-US" altLang="zh-CN" sz="1600" dirty="0">
              <a:solidFill>
                <a:schemeClr val="tx1"/>
              </a:solidFill>
              <a:latin typeface="Verdana" panose="020B0604030504040204" charset="0"/>
              <a:ea typeface="Verdana" panose="020B0604030504040204" charset="0"/>
              <a:sym typeface="Verdana" panose="020B0604030504040204" charset="0"/>
            </a:endParaRPr>
          </a:p>
        </p:txBody>
      </p:sp>
      <p:sp>
        <p:nvSpPr>
          <p:cNvPr id="47157" name="Rectangle 104"/>
          <p:cNvSpPr/>
          <p:nvPr/>
        </p:nvSpPr>
        <p:spPr>
          <a:xfrm>
            <a:off x="774700" y="406400"/>
            <a:ext cx="12407900" cy="1257300"/>
          </a:xfrm>
          <a:prstGeom prst="rect">
            <a:avLst/>
          </a:prstGeom>
          <a:noFill/>
          <a:ln w="12700">
            <a:noFill/>
          </a:ln>
        </p:spPr>
        <p:txBody>
          <a:bodyPr lIns="0" tIns="0" rIns="57799" bIns="0" anchor="b" anchorCtr="0"/>
          <a:p>
            <a:pPr marL="57150"/>
            <a:r>
              <a:rPr lang="en-US" altLang="zh-CN" sz="5400" dirty="0">
                <a:solidFill>
                  <a:srgbClr val="558E28"/>
                </a:solidFill>
                <a:latin typeface="Verdana" panose="020B0604030504040204" charset="0"/>
                <a:sym typeface="Verdana" panose="020B0604030504040204" charset="0"/>
              </a:rPr>
              <a:t>Dynamic Request Throttling</a:t>
            </a:r>
            <a:endParaRPr lang="en-US" altLang="zh-CN" sz="5400" dirty="0">
              <a:solidFill>
                <a:srgbClr val="558E28"/>
              </a:solidFill>
              <a:latin typeface="Verdana" panose="020B0604030504040204" charset="0"/>
              <a:ea typeface="Verdana" panose="020B0604030504040204" charset="0"/>
              <a:sym typeface="Verdana" panose="020B060403050404020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6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Slide Number Placeholder 3"/>
          <p:cNvSpPr>
            <a:spLocks noGrp="1"/>
          </p:cNvSpPr>
          <p:nvPr>
            <p:ph type="sldNum" sz="quarter" idx="10"/>
          </p:nvPr>
        </p:nvSpPr>
        <p:spPr/>
        <p:txBody>
          <a:bodyPr vert="horz" wrap="non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sym typeface="Gill Sans" charset="0"/>
              </a:defRPr>
            </a:lvl1pPr>
            <a:lvl2pPr marL="457200" lvl="1"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2pPr>
            <a:lvl3pPr marL="914400" lvl="2"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3pPr>
            <a:lvl4pPr marL="1371600" lvl="3"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4pPr>
            <a:lvl5pPr marL="1828800" lvl="4"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5pPr>
          </a:lstStyle>
          <a:p>
            <a:pPr lvl="0" algn="ctr">
              <a:buSzTx/>
            </a:pPr>
            <a:fld id="{9A0DB2DC-4C9A-4742-B13C-FB6460FD3503}" type="slidenum">
              <a:rPr lang="en-US" altLang="zh-CN" sz="1600" dirty="0">
                <a:solidFill>
                  <a:schemeClr val="tx1"/>
                </a:solidFill>
                <a:latin typeface="Verdana" panose="020B0604030504040204" charset="0"/>
                <a:sym typeface="Verdana" panose="020B0604030504040204" charset="0"/>
              </a:rPr>
            </a:fld>
            <a:endParaRPr lang="en-US" altLang="zh-CN" sz="1600" dirty="0">
              <a:solidFill>
                <a:schemeClr val="tx1"/>
              </a:solidFill>
              <a:latin typeface="Verdana" panose="020B0604030504040204" charset="0"/>
              <a:ea typeface="Verdana" panose="020B0604030504040204" charset="0"/>
              <a:sym typeface="Verdana" panose="020B0604030504040204" charset="0"/>
            </a:endParaRPr>
          </a:p>
        </p:txBody>
      </p:sp>
      <p:grpSp>
        <p:nvGrpSpPr>
          <p:cNvPr id="51202" name="Group 1"/>
          <p:cNvGrpSpPr/>
          <p:nvPr/>
        </p:nvGrpSpPr>
        <p:grpSpPr>
          <a:xfrm>
            <a:off x="862013" y="1739900"/>
            <a:ext cx="11318875" cy="155575"/>
            <a:chOff x="0" y="0"/>
            <a:chExt cx="7129" cy="98"/>
          </a:xfrm>
        </p:grpSpPr>
        <p:sp>
          <p:nvSpPr>
            <p:cNvPr id="51203" name="Rectangle 2"/>
            <p:cNvSpPr/>
            <p:nvPr/>
          </p:nvSpPr>
          <p:spPr>
            <a:xfrm>
              <a:off x="0" y="0"/>
              <a:ext cx="4170" cy="98"/>
            </a:xfrm>
            <a:prstGeom prst="rect">
              <a:avLst/>
            </a:prstGeom>
            <a:solidFill>
              <a:srgbClr val="CC5500"/>
            </a:solidFill>
            <a:ln w="9525">
              <a:noFill/>
            </a:ln>
          </p:spPr>
          <p:txBody>
            <a:bodyPr lIns="0" tIns="0" rIns="0" bIns="0" anchor="t" anchorCtr="0"/>
            <a:p>
              <a:pPr algn="ctr"/>
              <a:endParaRPr lang="en-US" dirty="0">
                <a:latin typeface="Gill Sans" charset="0"/>
              </a:endParaRPr>
            </a:p>
          </p:txBody>
        </p:sp>
        <p:sp>
          <p:nvSpPr>
            <p:cNvPr id="51204" name="Line 3"/>
            <p:cNvSpPr/>
            <p:nvPr/>
          </p:nvSpPr>
          <p:spPr>
            <a:xfrm>
              <a:off x="0" y="0"/>
              <a:ext cx="7129" cy="0"/>
            </a:xfrm>
            <a:prstGeom prst="line">
              <a:avLst/>
            </a:prstGeom>
            <a:ln w="9525" cap="flat" cmpd="sng">
              <a:solidFill>
                <a:srgbClr val="CC5500"/>
              </a:solidFill>
              <a:prstDash val="solid"/>
              <a:round/>
              <a:headEnd type="none" w="med" len="med"/>
              <a:tailEnd type="none" w="med" len="med"/>
            </a:ln>
          </p:spPr>
        </p:sp>
      </p:grpSp>
      <p:sp>
        <p:nvSpPr>
          <p:cNvPr id="51205" name="Line 4"/>
          <p:cNvSpPr/>
          <p:nvPr/>
        </p:nvSpPr>
        <p:spPr>
          <a:xfrm rot="-10800000" flipH="1">
            <a:off x="863600" y="9105900"/>
            <a:ext cx="11264900" cy="1588"/>
          </a:xfrm>
          <a:prstGeom prst="line">
            <a:avLst/>
          </a:prstGeom>
          <a:ln w="3175" cap="flat" cmpd="sng">
            <a:solidFill>
              <a:srgbClr val="CC5500"/>
            </a:solidFill>
            <a:prstDash val="solid"/>
            <a:round/>
            <a:headEnd type="none" w="med" len="med"/>
            <a:tailEnd type="none" w="med" len="med"/>
          </a:ln>
        </p:spPr>
      </p:sp>
      <p:sp>
        <p:nvSpPr>
          <p:cNvPr id="51206" name="Rectangle 5"/>
          <p:cNvSpPr/>
          <p:nvPr/>
        </p:nvSpPr>
        <p:spPr>
          <a:xfrm>
            <a:off x="10083800" y="9207500"/>
            <a:ext cx="2387600" cy="546100"/>
          </a:xfrm>
          <a:prstGeom prst="rect">
            <a:avLst/>
          </a:prstGeom>
          <a:solidFill>
            <a:srgbClr val="FFFFFF"/>
          </a:solidFill>
          <a:ln w="25400">
            <a:noFill/>
          </a:ln>
        </p:spPr>
        <p:txBody>
          <a:bodyPr lIns="0" tIns="0" rIns="0" bIns="0" anchor="t" anchorCtr="0"/>
          <a:p>
            <a:pPr algn="ctr"/>
            <a:endParaRPr lang="en-US" dirty="0">
              <a:latin typeface="Gill Sans" charset="0"/>
            </a:endParaRPr>
          </a:p>
        </p:txBody>
      </p:sp>
      <p:sp>
        <p:nvSpPr>
          <p:cNvPr id="50182" name="Rectangle 6"/>
          <p:cNvSpPr>
            <a:spLocks noGrp="1"/>
          </p:cNvSpPr>
          <p:nvPr>
            <p:ph idx="1"/>
          </p:nvPr>
        </p:nvSpPr>
        <p:spPr>
          <a:xfrm>
            <a:off x="609600" y="2374900"/>
            <a:ext cx="11671300" cy="6578600"/>
          </a:xfrm>
        </p:spPr>
        <p:txBody>
          <a:bodyPr vert="horz" wrap="square" lIns="50800" tIns="50800" rIns="166398" bIns="50800" anchor="t" anchorCtr="0"/>
          <a:p>
            <a:pPr eaLnBrk="1" hangingPunct="1">
              <a:buSzPct val="150000"/>
              <a:buFont typeface="Arial" panose="020B0604020202020204" pitchFamily="34" charset="0"/>
              <a:buChar char="•"/>
            </a:pPr>
            <a:r>
              <a:rPr lang="en-US" altLang="zh-CN" dirty="0"/>
              <a:t>Different fairness objectives can be configured by </a:t>
            </a:r>
            <a:r>
              <a:rPr lang="en-US" altLang="zh-CN" dirty="0">
                <a:solidFill>
                  <a:srgbClr val="003DCC"/>
                </a:solidFill>
              </a:rPr>
              <a:t>system software</a:t>
            </a:r>
            <a:endParaRPr lang="en-US" altLang="zh-CN" dirty="0"/>
          </a:p>
          <a:p>
            <a:pPr marL="948055" lvl="1" eaLnBrk="1" hangingPunct="1">
              <a:spcBef>
                <a:spcPts val="1000"/>
              </a:spcBef>
              <a:buSzPct val="150000"/>
              <a:buFont typeface="Arial" panose="020B0604020202020204" pitchFamily="34" charset="0"/>
              <a:buChar char="•"/>
            </a:pPr>
            <a:r>
              <a:rPr lang="en-US" altLang="zh-CN" sz="3200" dirty="0">
                <a:latin typeface="Verdana Italic" charset="0"/>
                <a:sym typeface="Verdana Italic" charset="0"/>
              </a:rPr>
              <a:t>Estimated Unfairness &gt; Target Unfairness</a:t>
            </a:r>
            <a:endParaRPr lang="en-US" altLang="zh-CN" sz="3200" dirty="0">
              <a:latin typeface="Verdana Italic" charset="0"/>
              <a:sym typeface="Verdana Italic" charset="0"/>
            </a:endParaRPr>
          </a:p>
          <a:p>
            <a:pPr marL="948055" lvl="1" eaLnBrk="1" hangingPunct="1">
              <a:spcBef>
                <a:spcPts val="1000"/>
              </a:spcBef>
              <a:buSzPct val="150000"/>
              <a:buFont typeface="Arial" panose="020B0604020202020204" pitchFamily="34" charset="0"/>
              <a:buChar char="•"/>
            </a:pPr>
            <a:r>
              <a:rPr lang="en-US" altLang="zh-CN" sz="3200" dirty="0">
                <a:latin typeface="Verdana Italic" charset="0"/>
                <a:sym typeface="Verdana Italic" charset="0"/>
              </a:rPr>
              <a:t>Estimated </a:t>
            </a:r>
            <a:r>
              <a:rPr lang="en-US" altLang="zh-CN" sz="3200" dirty="0">
                <a:solidFill>
                  <a:srgbClr val="D90B00"/>
                </a:solidFill>
                <a:latin typeface="Verdana Italic" charset="0"/>
                <a:sym typeface="Verdana Italic" charset="0"/>
              </a:rPr>
              <a:t>Max Slowdown</a:t>
            </a:r>
            <a:r>
              <a:rPr lang="en-US" altLang="zh-CN" sz="3200" dirty="0">
                <a:latin typeface="Verdana Italic" charset="0"/>
                <a:sym typeface="Verdana Italic" charset="0"/>
              </a:rPr>
              <a:t> &gt; Target </a:t>
            </a:r>
            <a:r>
              <a:rPr lang="en-US" altLang="zh-CN" sz="3200" dirty="0">
                <a:solidFill>
                  <a:srgbClr val="D90B00"/>
                </a:solidFill>
                <a:latin typeface="Verdana Italic" charset="0"/>
                <a:sym typeface="Verdana Italic" charset="0"/>
              </a:rPr>
              <a:t>Max Slowdown</a:t>
            </a:r>
            <a:endParaRPr lang="en-US" altLang="zh-CN" sz="3200" dirty="0">
              <a:solidFill>
                <a:srgbClr val="D90B00"/>
              </a:solidFill>
              <a:latin typeface="Verdana Italic" charset="0"/>
              <a:sym typeface="Verdana Italic" charset="0"/>
            </a:endParaRPr>
          </a:p>
          <a:p>
            <a:pPr marL="948055" lvl="1" eaLnBrk="1" hangingPunct="1">
              <a:spcBef>
                <a:spcPts val="1000"/>
              </a:spcBef>
              <a:buSzPct val="150000"/>
              <a:buFont typeface="Arial" panose="020B0604020202020204" pitchFamily="34" charset="0"/>
              <a:buChar char="•"/>
            </a:pPr>
            <a:r>
              <a:rPr lang="en-US" altLang="zh-CN" sz="3200" dirty="0">
                <a:latin typeface="Verdana Italic" charset="0"/>
                <a:sym typeface="Verdana Italic" charset="0"/>
              </a:rPr>
              <a:t>Estimated </a:t>
            </a:r>
            <a:r>
              <a:rPr lang="en-US" altLang="zh-CN" sz="3200" dirty="0">
                <a:solidFill>
                  <a:srgbClr val="D90B00"/>
                </a:solidFill>
                <a:latin typeface="Verdana Italic" charset="0"/>
                <a:sym typeface="Verdana Italic" charset="0"/>
              </a:rPr>
              <a:t>Slowdown(i)</a:t>
            </a:r>
            <a:r>
              <a:rPr lang="en-US" altLang="zh-CN" sz="3200" dirty="0">
                <a:latin typeface="Verdana Italic" charset="0"/>
                <a:sym typeface="Verdana Italic" charset="0"/>
              </a:rPr>
              <a:t> &gt; Target </a:t>
            </a:r>
            <a:r>
              <a:rPr lang="en-US" altLang="zh-CN" sz="3200" dirty="0">
                <a:solidFill>
                  <a:srgbClr val="D90B00"/>
                </a:solidFill>
                <a:latin typeface="Verdana Italic" charset="0"/>
                <a:sym typeface="Verdana Italic" charset="0"/>
              </a:rPr>
              <a:t>Slowdown(i)</a:t>
            </a:r>
            <a:endParaRPr lang="en-US" altLang="zh-CN" sz="3200" dirty="0">
              <a:latin typeface="Verdana Italic" charset="0"/>
              <a:sym typeface="Verdana Italic" charset="0"/>
            </a:endParaRPr>
          </a:p>
          <a:p>
            <a:pPr eaLnBrk="1" hangingPunct="1">
              <a:spcBef>
                <a:spcPts val="6900"/>
              </a:spcBef>
              <a:buSzPct val="150000"/>
              <a:buFont typeface="Arial" panose="020B0604020202020204" pitchFamily="34" charset="0"/>
              <a:buChar char="•"/>
            </a:pPr>
            <a:r>
              <a:rPr lang="en-US" altLang="zh-CN" dirty="0"/>
              <a:t>Support for </a:t>
            </a:r>
            <a:r>
              <a:rPr lang="en-US" altLang="zh-CN" dirty="0">
                <a:solidFill>
                  <a:srgbClr val="003DCC"/>
                </a:solidFill>
              </a:rPr>
              <a:t>thread priorities</a:t>
            </a:r>
            <a:endParaRPr lang="en-US" altLang="zh-CN" dirty="0">
              <a:solidFill>
                <a:srgbClr val="003DCC"/>
              </a:solidFill>
            </a:endParaRPr>
          </a:p>
          <a:p>
            <a:pPr marL="948055" lvl="1" eaLnBrk="1" hangingPunct="1">
              <a:spcBef>
                <a:spcPts val="1000"/>
              </a:spcBef>
              <a:buSzPct val="150000"/>
              <a:buFont typeface="Arial" panose="020B0604020202020204" pitchFamily="34" charset="0"/>
              <a:buChar char="•"/>
            </a:pPr>
            <a:r>
              <a:rPr lang="en-US" altLang="zh-CN" sz="3200" dirty="0">
                <a:latin typeface="Verdana Italic" charset="0"/>
                <a:sym typeface="Verdana Italic" charset="0"/>
              </a:rPr>
              <a:t>Weighted Slowdown(i) = </a:t>
            </a:r>
            <a:br>
              <a:rPr lang="en-US" altLang="zh-CN" sz="3200" dirty="0">
                <a:latin typeface="Verdana Italic" charset="0"/>
                <a:sym typeface="Verdana Italic" charset="0"/>
              </a:rPr>
            </a:br>
            <a:r>
              <a:rPr lang="en-US" altLang="zh-CN" sz="3200" dirty="0">
                <a:latin typeface="Verdana Italic" charset="0"/>
                <a:sym typeface="Verdana Italic" charset="0"/>
              </a:rPr>
              <a:t>        Estimated Slowdown(i) x </a:t>
            </a:r>
            <a:r>
              <a:rPr lang="en-US" altLang="zh-CN" sz="3200" dirty="0">
                <a:solidFill>
                  <a:srgbClr val="D90B00"/>
                </a:solidFill>
                <a:latin typeface="Verdana Italic" charset="0"/>
                <a:sym typeface="Verdana Italic" charset="0"/>
              </a:rPr>
              <a:t>Weight(i)</a:t>
            </a:r>
            <a:endParaRPr lang="en-US" altLang="zh-CN" sz="3200" dirty="0">
              <a:solidFill>
                <a:srgbClr val="D90B00"/>
              </a:solidFill>
              <a:latin typeface="Verdana Italic" charset="0"/>
              <a:sym typeface="Verdana Italic" charset="0"/>
            </a:endParaRPr>
          </a:p>
        </p:txBody>
      </p:sp>
      <p:sp>
        <p:nvSpPr>
          <p:cNvPr id="51208" name="Text Box 7"/>
          <p:cNvSpPr txBox="1"/>
          <p:nvPr/>
        </p:nvSpPr>
        <p:spPr>
          <a:xfrm>
            <a:off x="11531600" y="9309100"/>
            <a:ext cx="371475" cy="342900"/>
          </a:xfrm>
          <a:prstGeom prst="rect">
            <a:avLst/>
          </a:prstGeom>
          <a:noFill/>
          <a:ln w="12700">
            <a:noFill/>
          </a:ln>
        </p:spPr>
        <p:txBody>
          <a:bodyPr wrap="none" anchor="t" anchorCtr="0"/>
          <a:p>
            <a:pPr algn="ctr"/>
            <a:fld id="{9A0DB2DC-4C9A-4742-B13C-FB6460FD3503}" type="slidenum">
              <a:rPr lang="en-US" altLang="zh-CN" sz="1600" dirty="0">
                <a:solidFill>
                  <a:schemeClr val="tx1"/>
                </a:solidFill>
                <a:latin typeface="Verdana" panose="020B0604030504040204" charset="0"/>
                <a:sym typeface="Verdana" panose="020B0604030504040204" charset="0"/>
              </a:rPr>
            </a:fld>
            <a:endParaRPr lang="en-US" altLang="zh-CN" sz="1600" dirty="0">
              <a:solidFill>
                <a:schemeClr val="tx1"/>
              </a:solidFill>
              <a:latin typeface="Verdana" panose="020B0604030504040204" charset="0"/>
              <a:ea typeface="Verdana" panose="020B0604030504040204" charset="0"/>
              <a:sym typeface="Verdana" panose="020B0604030504040204" charset="0"/>
            </a:endParaRPr>
          </a:p>
        </p:txBody>
      </p:sp>
      <p:sp>
        <p:nvSpPr>
          <p:cNvPr id="51209" name="Rectangle 8"/>
          <p:cNvSpPr/>
          <p:nvPr/>
        </p:nvSpPr>
        <p:spPr>
          <a:xfrm>
            <a:off x="774700" y="406400"/>
            <a:ext cx="12407900" cy="1257300"/>
          </a:xfrm>
          <a:prstGeom prst="rect">
            <a:avLst/>
          </a:prstGeom>
          <a:noFill/>
          <a:ln w="12700">
            <a:noFill/>
          </a:ln>
        </p:spPr>
        <p:txBody>
          <a:bodyPr lIns="0" tIns="0" rIns="57799" bIns="0" anchor="b" anchorCtr="0"/>
          <a:p>
            <a:pPr marL="57150"/>
            <a:r>
              <a:rPr lang="en-US" altLang="zh-CN" sz="5400" dirty="0">
                <a:solidFill>
                  <a:srgbClr val="558E28"/>
                </a:solidFill>
                <a:latin typeface="Verdana" panose="020B0604030504040204" charset="0"/>
                <a:sym typeface="Verdana" panose="020B0604030504040204" charset="0"/>
              </a:rPr>
              <a:t>System Software Support</a:t>
            </a:r>
            <a:endParaRPr lang="en-US" altLang="zh-CN" sz="5400" dirty="0">
              <a:solidFill>
                <a:srgbClr val="558E28"/>
              </a:solidFill>
              <a:latin typeface="Verdana" panose="020B0604030504040204" charset="0"/>
              <a:ea typeface="Verdana" panose="020B0604030504040204" charset="0"/>
              <a:sym typeface="Verdana" panose="020B060403050404020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0182">
                                            <p:txEl>
                                              <p:charRg st="0" end="6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182">
                                            <p:txEl>
                                              <p:charRg st="67" end="10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182">
                                            <p:txEl>
                                              <p:charRg st="108" end="15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182">
                                            <p:txEl>
                                              <p:charRg st="153" end="19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182">
                                            <p:txEl>
                                              <p:charRg st="196" end="22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182">
                                            <p:txEl>
                                              <p:charRg st="226" end="29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2" grpId="0" bldLvl="5" advAuto="100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Slide Number Placeholder 3"/>
          <p:cNvSpPr>
            <a:spLocks noGrp="1"/>
          </p:cNvSpPr>
          <p:nvPr>
            <p:ph type="sldNum" sz="quarter" idx="10"/>
          </p:nvPr>
        </p:nvSpPr>
        <p:spPr/>
        <p:txBody>
          <a:bodyPr vert="horz" wrap="non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sym typeface="Gill Sans" charset="0"/>
              </a:defRPr>
            </a:lvl1pPr>
            <a:lvl2pPr marL="457200" lvl="1"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2pPr>
            <a:lvl3pPr marL="914400" lvl="2"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3pPr>
            <a:lvl4pPr marL="1371600" lvl="3"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4pPr>
            <a:lvl5pPr marL="1828800" lvl="4"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5pPr>
          </a:lstStyle>
          <a:p>
            <a:pPr lvl="0" algn="ctr">
              <a:buSzTx/>
            </a:pPr>
            <a:fld id="{9A0DB2DC-4C9A-4742-B13C-FB6460FD3503}" type="slidenum">
              <a:rPr lang="en-US" altLang="zh-CN" sz="1600" dirty="0">
                <a:solidFill>
                  <a:schemeClr val="tx1"/>
                </a:solidFill>
                <a:latin typeface="Verdana" panose="020B0604030504040204" charset="0"/>
                <a:sym typeface="Verdana" panose="020B0604030504040204" charset="0"/>
              </a:rPr>
            </a:fld>
            <a:endParaRPr lang="en-US" altLang="zh-CN" sz="1600" dirty="0">
              <a:solidFill>
                <a:schemeClr val="tx1"/>
              </a:solidFill>
              <a:latin typeface="Verdana" panose="020B0604030504040204" charset="0"/>
              <a:ea typeface="Verdana" panose="020B0604030504040204" charset="0"/>
              <a:sym typeface="Verdana" panose="020B0604030504040204" charset="0"/>
            </a:endParaRPr>
          </a:p>
        </p:txBody>
      </p:sp>
      <p:grpSp>
        <p:nvGrpSpPr>
          <p:cNvPr id="53250" name="Group 1"/>
          <p:cNvGrpSpPr/>
          <p:nvPr/>
        </p:nvGrpSpPr>
        <p:grpSpPr>
          <a:xfrm>
            <a:off x="862013" y="1739900"/>
            <a:ext cx="11318875" cy="155575"/>
            <a:chOff x="0" y="0"/>
            <a:chExt cx="7129" cy="98"/>
          </a:xfrm>
        </p:grpSpPr>
        <p:sp>
          <p:nvSpPr>
            <p:cNvPr id="53251" name="Rectangle 2"/>
            <p:cNvSpPr/>
            <p:nvPr/>
          </p:nvSpPr>
          <p:spPr>
            <a:xfrm>
              <a:off x="0" y="0"/>
              <a:ext cx="4170" cy="98"/>
            </a:xfrm>
            <a:prstGeom prst="rect">
              <a:avLst/>
            </a:prstGeom>
            <a:solidFill>
              <a:srgbClr val="CC5500"/>
            </a:solidFill>
            <a:ln w="9525">
              <a:noFill/>
            </a:ln>
          </p:spPr>
          <p:txBody>
            <a:bodyPr lIns="0" tIns="0" rIns="0" bIns="0" anchor="t" anchorCtr="0"/>
            <a:p>
              <a:pPr algn="ctr"/>
              <a:endParaRPr lang="en-US" dirty="0">
                <a:latin typeface="Gill Sans" charset="0"/>
              </a:endParaRPr>
            </a:p>
          </p:txBody>
        </p:sp>
        <p:sp>
          <p:nvSpPr>
            <p:cNvPr id="53252" name="Line 3"/>
            <p:cNvSpPr/>
            <p:nvPr/>
          </p:nvSpPr>
          <p:spPr>
            <a:xfrm>
              <a:off x="0" y="0"/>
              <a:ext cx="7129" cy="0"/>
            </a:xfrm>
            <a:prstGeom prst="line">
              <a:avLst/>
            </a:prstGeom>
            <a:ln w="9525" cap="flat" cmpd="sng">
              <a:solidFill>
                <a:srgbClr val="CC5500"/>
              </a:solidFill>
              <a:prstDash val="solid"/>
              <a:round/>
              <a:headEnd type="none" w="med" len="med"/>
              <a:tailEnd type="none" w="med" len="med"/>
            </a:ln>
          </p:spPr>
        </p:sp>
      </p:grpSp>
      <p:sp>
        <p:nvSpPr>
          <p:cNvPr id="53253" name="Line 4"/>
          <p:cNvSpPr/>
          <p:nvPr/>
        </p:nvSpPr>
        <p:spPr>
          <a:xfrm rot="-10800000" flipH="1">
            <a:off x="863600" y="9105900"/>
            <a:ext cx="11264900" cy="1588"/>
          </a:xfrm>
          <a:prstGeom prst="line">
            <a:avLst/>
          </a:prstGeom>
          <a:ln w="3175" cap="flat" cmpd="sng">
            <a:solidFill>
              <a:srgbClr val="CC5500"/>
            </a:solidFill>
            <a:prstDash val="solid"/>
            <a:round/>
            <a:headEnd type="none" w="med" len="med"/>
            <a:tailEnd type="none" w="med" len="med"/>
          </a:ln>
        </p:spPr>
      </p:sp>
      <p:sp>
        <p:nvSpPr>
          <p:cNvPr id="53254" name="Rectangle 5"/>
          <p:cNvSpPr/>
          <p:nvPr/>
        </p:nvSpPr>
        <p:spPr>
          <a:xfrm>
            <a:off x="10083800" y="9207500"/>
            <a:ext cx="2387600" cy="546100"/>
          </a:xfrm>
          <a:prstGeom prst="rect">
            <a:avLst/>
          </a:prstGeom>
          <a:solidFill>
            <a:srgbClr val="FFFFFF"/>
          </a:solidFill>
          <a:ln w="25400">
            <a:noFill/>
          </a:ln>
        </p:spPr>
        <p:txBody>
          <a:bodyPr lIns="0" tIns="0" rIns="0" bIns="0" anchor="t" anchorCtr="0"/>
          <a:p>
            <a:pPr algn="ctr"/>
            <a:endParaRPr lang="en-US" dirty="0">
              <a:latin typeface="Gill Sans" charset="0"/>
            </a:endParaRPr>
          </a:p>
        </p:txBody>
      </p:sp>
      <p:sp>
        <p:nvSpPr>
          <p:cNvPr id="53255" name="Rectangle 6"/>
          <p:cNvSpPr>
            <a:spLocks noGrp="1"/>
          </p:cNvSpPr>
          <p:nvPr>
            <p:ph idx="1"/>
          </p:nvPr>
        </p:nvSpPr>
        <p:spPr>
          <a:xfrm>
            <a:off x="825500" y="2768600"/>
            <a:ext cx="12306300" cy="6756400"/>
          </a:xfrm>
        </p:spPr>
        <p:txBody>
          <a:bodyPr vert="horz" wrap="square" lIns="50800" tIns="50800" rIns="166398" bIns="50800" anchor="t" anchorCtr="0"/>
          <a:p>
            <a:pPr eaLnBrk="1" hangingPunct="1">
              <a:buSzPct val="150000"/>
              <a:buFont typeface="Arial" panose="020B0604020202020204" pitchFamily="34" charset="0"/>
              <a:buChar char="•"/>
            </a:pPr>
            <a:r>
              <a:rPr lang="en-US" altLang="zh-CN" dirty="0"/>
              <a:t>Total storage cost required </a:t>
            </a:r>
            <a:br>
              <a:rPr lang="en-US" altLang="zh-CN" dirty="0"/>
            </a:br>
            <a:r>
              <a:rPr lang="en-US" altLang="zh-CN" dirty="0">
                <a:ea typeface="Apple Symbols" charset="2"/>
              </a:rPr>
              <a:t>for 4 cores is ∼ 12KB</a:t>
            </a:r>
            <a:endParaRPr lang="en-US" altLang="zh-CN" dirty="0"/>
          </a:p>
          <a:p>
            <a:pPr eaLnBrk="1" hangingPunct="1">
              <a:spcBef>
                <a:spcPts val="5000"/>
              </a:spcBef>
              <a:buSzPct val="150000"/>
              <a:buFont typeface="Arial" panose="020B0604020202020204" pitchFamily="34" charset="0"/>
              <a:buChar char="•"/>
            </a:pPr>
            <a:r>
              <a:rPr lang="en-US" altLang="zh-CN" dirty="0"/>
              <a:t>FST does not require any structures or logic that are on the processor’s critical path</a:t>
            </a:r>
            <a:endParaRPr lang="en-US" altLang="zh-CN" dirty="0"/>
          </a:p>
        </p:txBody>
      </p:sp>
      <p:sp>
        <p:nvSpPr>
          <p:cNvPr id="53256" name="Text Box 7"/>
          <p:cNvSpPr txBox="1"/>
          <p:nvPr/>
        </p:nvSpPr>
        <p:spPr>
          <a:xfrm>
            <a:off x="11531600" y="9309100"/>
            <a:ext cx="371475" cy="342900"/>
          </a:xfrm>
          <a:prstGeom prst="rect">
            <a:avLst/>
          </a:prstGeom>
          <a:noFill/>
          <a:ln w="12700">
            <a:noFill/>
          </a:ln>
        </p:spPr>
        <p:txBody>
          <a:bodyPr wrap="none" anchor="t" anchorCtr="0"/>
          <a:p>
            <a:pPr algn="ctr"/>
            <a:fld id="{9A0DB2DC-4C9A-4742-B13C-FB6460FD3503}" type="slidenum">
              <a:rPr lang="en-US" altLang="zh-CN" sz="1600" dirty="0">
                <a:solidFill>
                  <a:schemeClr val="tx1"/>
                </a:solidFill>
                <a:latin typeface="Verdana" panose="020B0604030504040204" charset="0"/>
                <a:sym typeface="Verdana" panose="020B0604030504040204" charset="0"/>
              </a:rPr>
            </a:fld>
            <a:endParaRPr lang="en-US" altLang="zh-CN" sz="1600" dirty="0">
              <a:solidFill>
                <a:schemeClr val="tx1"/>
              </a:solidFill>
              <a:latin typeface="Verdana" panose="020B0604030504040204" charset="0"/>
              <a:ea typeface="Verdana" panose="020B0604030504040204" charset="0"/>
              <a:sym typeface="Verdana" panose="020B0604030504040204" charset="0"/>
            </a:endParaRPr>
          </a:p>
        </p:txBody>
      </p:sp>
      <p:sp>
        <p:nvSpPr>
          <p:cNvPr id="53257" name="Rectangle 8"/>
          <p:cNvSpPr/>
          <p:nvPr/>
        </p:nvSpPr>
        <p:spPr>
          <a:xfrm>
            <a:off x="774700" y="406400"/>
            <a:ext cx="12407900" cy="1257300"/>
          </a:xfrm>
          <a:prstGeom prst="rect">
            <a:avLst/>
          </a:prstGeom>
          <a:noFill/>
          <a:ln w="12700">
            <a:noFill/>
          </a:ln>
        </p:spPr>
        <p:txBody>
          <a:bodyPr lIns="0" tIns="0" rIns="57799" bIns="0" anchor="b" anchorCtr="0"/>
          <a:p>
            <a:pPr marL="57150"/>
            <a:r>
              <a:rPr lang="en-US" altLang="zh-CN" sz="5400" dirty="0">
                <a:solidFill>
                  <a:srgbClr val="558E28"/>
                </a:solidFill>
                <a:latin typeface="Verdana" panose="020B0604030504040204" charset="0"/>
                <a:sym typeface="Verdana" panose="020B0604030504040204" charset="0"/>
              </a:rPr>
              <a:t>Hardware Cost</a:t>
            </a:r>
            <a:endParaRPr lang="en-US" altLang="zh-CN" sz="5400" dirty="0">
              <a:solidFill>
                <a:srgbClr val="558E28"/>
              </a:solidFill>
              <a:latin typeface="Verdana" panose="020B0604030504040204" charset="0"/>
              <a:ea typeface="Verdana" panose="020B0604030504040204" charset="0"/>
              <a:sym typeface="Verdana" panose="020B0604030504040204"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Slide Number Placeholder 3"/>
          <p:cNvSpPr>
            <a:spLocks noGrp="1"/>
          </p:cNvSpPr>
          <p:nvPr>
            <p:ph type="sldNum" sz="quarter" idx="10"/>
          </p:nvPr>
        </p:nvSpPr>
        <p:spPr/>
        <p:txBody>
          <a:bodyPr vert="horz" wrap="non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sym typeface="Gill Sans" charset="0"/>
              </a:defRPr>
            </a:lvl1pPr>
            <a:lvl2pPr marL="457200" lvl="1"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2pPr>
            <a:lvl3pPr marL="914400" lvl="2"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3pPr>
            <a:lvl4pPr marL="1371600" lvl="3"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4pPr>
            <a:lvl5pPr marL="1828800" lvl="4"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5pPr>
          </a:lstStyle>
          <a:p>
            <a:pPr lvl="0" algn="ctr">
              <a:buSzTx/>
            </a:pPr>
            <a:fld id="{9A0DB2DC-4C9A-4742-B13C-FB6460FD3503}" type="slidenum">
              <a:rPr lang="en-US" altLang="zh-CN" sz="1600" dirty="0">
                <a:solidFill>
                  <a:schemeClr val="tx1"/>
                </a:solidFill>
                <a:latin typeface="Verdana" panose="020B0604030504040204" charset="0"/>
                <a:sym typeface="Verdana" panose="020B0604030504040204" charset="0"/>
              </a:rPr>
            </a:fld>
            <a:endParaRPr lang="en-US" altLang="zh-CN" sz="1600" dirty="0">
              <a:solidFill>
                <a:schemeClr val="tx1"/>
              </a:solidFill>
              <a:latin typeface="Verdana" panose="020B0604030504040204" charset="0"/>
              <a:ea typeface="Verdana" panose="020B0604030504040204" charset="0"/>
              <a:sym typeface="Verdana" panose="020B0604030504040204" charset="0"/>
            </a:endParaRPr>
          </a:p>
        </p:txBody>
      </p:sp>
      <p:grpSp>
        <p:nvGrpSpPr>
          <p:cNvPr id="55298" name="Group 1"/>
          <p:cNvGrpSpPr/>
          <p:nvPr/>
        </p:nvGrpSpPr>
        <p:grpSpPr>
          <a:xfrm>
            <a:off x="862013" y="1739900"/>
            <a:ext cx="11318875" cy="155575"/>
            <a:chOff x="0" y="0"/>
            <a:chExt cx="7129" cy="98"/>
          </a:xfrm>
        </p:grpSpPr>
        <p:sp>
          <p:nvSpPr>
            <p:cNvPr id="55299" name="Rectangle 2"/>
            <p:cNvSpPr/>
            <p:nvPr/>
          </p:nvSpPr>
          <p:spPr>
            <a:xfrm>
              <a:off x="0" y="0"/>
              <a:ext cx="4170" cy="98"/>
            </a:xfrm>
            <a:prstGeom prst="rect">
              <a:avLst/>
            </a:prstGeom>
            <a:solidFill>
              <a:srgbClr val="CC5500"/>
            </a:solidFill>
            <a:ln w="9525">
              <a:noFill/>
            </a:ln>
          </p:spPr>
          <p:txBody>
            <a:bodyPr lIns="0" tIns="0" rIns="0" bIns="0" anchor="t" anchorCtr="0"/>
            <a:p>
              <a:pPr algn="ctr"/>
              <a:endParaRPr lang="en-US" dirty="0">
                <a:latin typeface="Gill Sans" charset="0"/>
              </a:endParaRPr>
            </a:p>
          </p:txBody>
        </p:sp>
        <p:sp>
          <p:nvSpPr>
            <p:cNvPr id="55300" name="Line 3"/>
            <p:cNvSpPr/>
            <p:nvPr/>
          </p:nvSpPr>
          <p:spPr>
            <a:xfrm>
              <a:off x="0" y="0"/>
              <a:ext cx="7129" cy="0"/>
            </a:xfrm>
            <a:prstGeom prst="line">
              <a:avLst/>
            </a:prstGeom>
            <a:ln w="9525" cap="flat" cmpd="sng">
              <a:solidFill>
                <a:srgbClr val="CC5500"/>
              </a:solidFill>
              <a:prstDash val="solid"/>
              <a:round/>
              <a:headEnd type="none" w="med" len="med"/>
              <a:tailEnd type="none" w="med" len="med"/>
            </a:ln>
          </p:spPr>
        </p:sp>
      </p:grpSp>
      <p:sp>
        <p:nvSpPr>
          <p:cNvPr id="55301" name="Line 4"/>
          <p:cNvSpPr/>
          <p:nvPr/>
        </p:nvSpPr>
        <p:spPr>
          <a:xfrm rot="-10800000" flipH="1">
            <a:off x="863600" y="9105900"/>
            <a:ext cx="11264900" cy="1588"/>
          </a:xfrm>
          <a:prstGeom prst="line">
            <a:avLst/>
          </a:prstGeom>
          <a:ln w="3175" cap="flat" cmpd="sng">
            <a:solidFill>
              <a:srgbClr val="CC5500"/>
            </a:solidFill>
            <a:prstDash val="solid"/>
            <a:round/>
            <a:headEnd type="none" w="med" len="med"/>
            <a:tailEnd type="none" w="med" len="med"/>
          </a:ln>
        </p:spPr>
      </p:sp>
      <p:sp>
        <p:nvSpPr>
          <p:cNvPr id="55302" name="Rectangle 5"/>
          <p:cNvSpPr/>
          <p:nvPr/>
        </p:nvSpPr>
        <p:spPr>
          <a:xfrm>
            <a:off x="10083800" y="9207500"/>
            <a:ext cx="2387600" cy="546100"/>
          </a:xfrm>
          <a:prstGeom prst="rect">
            <a:avLst/>
          </a:prstGeom>
          <a:solidFill>
            <a:srgbClr val="FFFFFF"/>
          </a:solidFill>
          <a:ln w="25400">
            <a:noFill/>
          </a:ln>
        </p:spPr>
        <p:txBody>
          <a:bodyPr lIns="0" tIns="0" rIns="0" bIns="0" anchor="t" anchorCtr="0"/>
          <a:p>
            <a:pPr algn="ctr"/>
            <a:endParaRPr lang="en-US" dirty="0">
              <a:latin typeface="Gill Sans" charset="0"/>
            </a:endParaRPr>
          </a:p>
        </p:txBody>
      </p:sp>
      <p:sp>
        <p:nvSpPr>
          <p:cNvPr id="55303" name="Rectangle 6"/>
          <p:cNvSpPr>
            <a:spLocks noGrp="1"/>
          </p:cNvSpPr>
          <p:nvPr>
            <p:ph idx="1"/>
          </p:nvPr>
        </p:nvSpPr>
        <p:spPr/>
        <p:txBody>
          <a:bodyPr vert="horz" wrap="square" lIns="50800" tIns="50800" rIns="166398" bIns="50800" anchor="t" anchorCtr="0"/>
          <a:p>
            <a:pPr eaLnBrk="1" hangingPunct="1">
              <a:buSzPct val="150000"/>
              <a:buFont typeface="Arial" panose="020B0604020202020204" pitchFamily="34" charset="0"/>
              <a:buChar char="•"/>
            </a:pPr>
            <a:r>
              <a:rPr lang="en-US" altLang="zh-CN" dirty="0">
                <a:solidFill>
                  <a:schemeClr val="accent1">
                    <a:lumMod val="60000"/>
                    <a:lumOff val="40000"/>
                  </a:schemeClr>
                </a:solidFill>
              </a:rPr>
              <a:t>Background and Problem</a:t>
            </a:r>
            <a:endParaRPr lang="en-US" altLang="zh-CN" dirty="0"/>
          </a:p>
          <a:p>
            <a:pPr eaLnBrk="1" hangingPunct="1">
              <a:spcBef>
                <a:spcPts val="2000"/>
              </a:spcBef>
              <a:buSzPct val="150000"/>
              <a:buFont typeface="Arial" panose="020B0604020202020204" pitchFamily="34" charset="0"/>
              <a:buChar char="•"/>
            </a:pPr>
            <a:r>
              <a:rPr lang="en-US" altLang="zh-CN" dirty="0">
                <a:solidFill>
                  <a:schemeClr val="accent1">
                    <a:lumMod val="60000"/>
                    <a:lumOff val="40000"/>
                  </a:schemeClr>
                </a:solidFill>
              </a:rPr>
              <a:t>Motivation for Source Throttling</a:t>
            </a:r>
            <a:endParaRPr lang="en-US" altLang="zh-CN" dirty="0"/>
          </a:p>
          <a:p>
            <a:pPr eaLnBrk="1" hangingPunct="1">
              <a:spcBef>
                <a:spcPts val="2000"/>
              </a:spcBef>
              <a:buSzPct val="150000"/>
              <a:buFont typeface="Arial" panose="020B0604020202020204" pitchFamily="34" charset="0"/>
              <a:buChar char="•"/>
            </a:pPr>
            <a:r>
              <a:rPr lang="en-US" altLang="zh-CN" dirty="0">
                <a:solidFill>
                  <a:schemeClr val="accent1">
                    <a:lumMod val="60000"/>
                    <a:lumOff val="40000"/>
                  </a:schemeClr>
                </a:solidFill>
              </a:rPr>
              <a:t>Fairness via Source Throttling (FST)</a:t>
            </a:r>
            <a:endParaRPr lang="en-US" altLang="zh-CN" dirty="0"/>
          </a:p>
          <a:p>
            <a:pPr eaLnBrk="1" hangingPunct="1">
              <a:spcBef>
                <a:spcPts val="2000"/>
              </a:spcBef>
              <a:buSzPct val="150000"/>
              <a:buFont typeface="Arial" panose="020B0604020202020204" pitchFamily="34" charset="0"/>
              <a:buChar char="•"/>
            </a:pPr>
            <a:r>
              <a:rPr lang="en-US" altLang="zh-CN" dirty="0">
                <a:solidFill>
                  <a:srgbClr val="9B2C01"/>
                </a:solidFill>
              </a:rPr>
              <a:t>Evaluation</a:t>
            </a:r>
            <a:endParaRPr lang="en-US" altLang="zh-CN" dirty="0">
              <a:solidFill>
                <a:srgbClr val="9B2C01"/>
              </a:solidFill>
            </a:endParaRPr>
          </a:p>
          <a:p>
            <a:pPr eaLnBrk="1" hangingPunct="1">
              <a:spcBef>
                <a:spcPts val="2000"/>
              </a:spcBef>
              <a:buSzPct val="150000"/>
              <a:buFont typeface="Arial" panose="020B0604020202020204" pitchFamily="34" charset="0"/>
              <a:buChar char="•"/>
            </a:pPr>
            <a:r>
              <a:rPr lang="en-US" altLang="zh-CN" dirty="0">
                <a:solidFill>
                  <a:schemeClr val="accent1">
                    <a:lumMod val="60000"/>
                    <a:lumOff val="40000"/>
                  </a:schemeClr>
                </a:solidFill>
              </a:rPr>
              <a:t>Conclusion</a:t>
            </a:r>
            <a:endParaRPr lang="en-US" altLang="zh-CN" dirty="0">
              <a:solidFill>
                <a:schemeClr val="accent1">
                  <a:lumMod val="60000"/>
                  <a:lumOff val="40000"/>
                </a:schemeClr>
              </a:solidFill>
            </a:endParaRPr>
          </a:p>
        </p:txBody>
      </p:sp>
      <p:sp>
        <p:nvSpPr>
          <p:cNvPr id="55304" name="Text Box 7"/>
          <p:cNvSpPr txBox="1"/>
          <p:nvPr/>
        </p:nvSpPr>
        <p:spPr>
          <a:xfrm>
            <a:off x="11531600" y="9309100"/>
            <a:ext cx="371475" cy="342900"/>
          </a:xfrm>
          <a:prstGeom prst="rect">
            <a:avLst/>
          </a:prstGeom>
          <a:noFill/>
          <a:ln w="12700">
            <a:noFill/>
          </a:ln>
        </p:spPr>
        <p:txBody>
          <a:bodyPr wrap="none" anchor="t" anchorCtr="0"/>
          <a:p>
            <a:pPr algn="ctr"/>
            <a:fld id="{9A0DB2DC-4C9A-4742-B13C-FB6460FD3503}" type="slidenum">
              <a:rPr lang="en-US" altLang="zh-CN" sz="1600" dirty="0">
                <a:solidFill>
                  <a:schemeClr val="tx1"/>
                </a:solidFill>
                <a:latin typeface="Verdana" panose="020B0604030504040204" charset="0"/>
                <a:sym typeface="Verdana" panose="020B0604030504040204" charset="0"/>
              </a:rPr>
            </a:fld>
            <a:endParaRPr lang="en-US" altLang="zh-CN" sz="1600" dirty="0">
              <a:solidFill>
                <a:schemeClr val="tx1"/>
              </a:solidFill>
              <a:latin typeface="Verdana" panose="020B0604030504040204" charset="0"/>
              <a:ea typeface="Verdana" panose="020B0604030504040204" charset="0"/>
              <a:sym typeface="Verdana" panose="020B0604030504040204" charset="0"/>
            </a:endParaRPr>
          </a:p>
        </p:txBody>
      </p:sp>
      <p:sp>
        <p:nvSpPr>
          <p:cNvPr id="55305" name="Rectangle 8"/>
          <p:cNvSpPr/>
          <p:nvPr/>
        </p:nvSpPr>
        <p:spPr>
          <a:xfrm>
            <a:off x="774700" y="406400"/>
            <a:ext cx="10464800" cy="1257300"/>
          </a:xfrm>
          <a:prstGeom prst="rect">
            <a:avLst/>
          </a:prstGeom>
          <a:noFill/>
          <a:ln w="12700">
            <a:noFill/>
          </a:ln>
        </p:spPr>
        <p:txBody>
          <a:bodyPr lIns="0" tIns="0" rIns="57799" bIns="0" anchor="b" anchorCtr="0"/>
          <a:p>
            <a:pPr marL="57150"/>
            <a:r>
              <a:rPr lang="en-US" altLang="zh-CN" sz="5400" dirty="0">
                <a:solidFill>
                  <a:srgbClr val="558E28"/>
                </a:solidFill>
                <a:latin typeface="Verdana" panose="020B0604030504040204" charset="0"/>
                <a:sym typeface="Verdana" panose="020B0604030504040204" charset="0"/>
              </a:rPr>
              <a:t>Outline</a:t>
            </a:r>
            <a:endParaRPr lang="en-US" altLang="zh-CN" sz="5400" dirty="0">
              <a:solidFill>
                <a:srgbClr val="558E28"/>
              </a:solidFill>
              <a:latin typeface="Verdana" panose="020B0604030504040204" charset="0"/>
              <a:ea typeface="Verdana" panose="020B0604030504040204" charset="0"/>
              <a:sym typeface="Verdana" panose="020B0604030504040204"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Slide Number Placeholder 3"/>
          <p:cNvSpPr>
            <a:spLocks noGrp="1"/>
          </p:cNvSpPr>
          <p:nvPr>
            <p:ph type="sldNum" sz="quarter" idx="10"/>
          </p:nvPr>
        </p:nvSpPr>
        <p:spPr/>
        <p:txBody>
          <a:bodyPr vert="horz" wrap="non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sym typeface="Gill Sans" charset="0"/>
              </a:defRPr>
            </a:lvl1pPr>
            <a:lvl2pPr marL="457200" lvl="1"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2pPr>
            <a:lvl3pPr marL="914400" lvl="2"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3pPr>
            <a:lvl4pPr marL="1371600" lvl="3"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4pPr>
            <a:lvl5pPr marL="1828800" lvl="4"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5pPr>
          </a:lstStyle>
          <a:p>
            <a:pPr lvl="0" algn="ctr">
              <a:buSzTx/>
            </a:pPr>
            <a:fld id="{9A0DB2DC-4C9A-4742-B13C-FB6460FD3503}" type="slidenum">
              <a:rPr lang="en-US" altLang="zh-CN" sz="1600" dirty="0">
                <a:solidFill>
                  <a:schemeClr val="tx1"/>
                </a:solidFill>
                <a:latin typeface="Verdana" panose="020B0604030504040204" charset="0"/>
                <a:sym typeface="Verdana" panose="020B0604030504040204" charset="0"/>
              </a:rPr>
            </a:fld>
            <a:endParaRPr lang="en-US" altLang="zh-CN" sz="1600" dirty="0">
              <a:solidFill>
                <a:schemeClr val="tx1"/>
              </a:solidFill>
              <a:latin typeface="Verdana" panose="020B0604030504040204" charset="0"/>
              <a:ea typeface="Verdana" panose="020B0604030504040204" charset="0"/>
              <a:sym typeface="Verdana" panose="020B0604030504040204" charset="0"/>
            </a:endParaRPr>
          </a:p>
        </p:txBody>
      </p:sp>
      <p:grpSp>
        <p:nvGrpSpPr>
          <p:cNvPr id="14338" name="Group 1"/>
          <p:cNvGrpSpPr/>
          <p:nvPr/>
        </p:nvGrpSpPr>
        <p:grpSpPr>
          <a:xfrm>
            <a:off x="862013" y="1739900"/>
            <a:ext cx="11318875" cy="155575"/>
            <a:chOff x="0" y="0"/>
            <a:chExt cx="7129" cy="98"/>
          </a:xfrm>
        </p:grpSpPr>
        <p:sp>
          <p:nvSpPr>
            <p:cNvPr id="14339" name="Rectangle 2"/>
            <p:cNvSpPr/>
            <p:nvPr/>
          </p:nvSpPr>
          <p:spPr>
            <a:xfrm>
              <a:off x="0" y="0"/>
              <a:ext cx="4170" cy="98"/>
            </a:xfrm>
            <a:prstGeom prst="rect">
              <a:avLst/>
            </a:prstGeom>
            <a:solidFill>
              <a:srgbClr val="CC5500"/>
            </a:solidFill>
            <a:ln w="9525">
              <a:noFill/>
            </a:ln>
          </p:spPr>
          <p:txBody>
            <a:bodyPr lIns="0" tIns="0" rIns="0" bIns="0" anchor="t" anchorCtr="0"/>
            <a:p>
              <a:pPr algn="ctr"/>
              <a:endParaRPr lang="en-US" dirty="0">
                <a:latin typeface="Gill Sans" charset="0"/>
              </a:endParaRPr>
            </a:p>
          </p:txBody>
        </p:sp>
        <p:sp>
          <p:nvSpPr>
            <p:cNvPr id="14340" name="Line 3"/>
            <p:cNvSpPr/>
            <p:nvPr/>
          </p:nvSpPr>
          <p:spPr>
            <a:xfrm>
              <a:off x="0" y="0"/>
              <a:ext cx="7129" cy="0"/>
            </a:xfrm>
            <a:prstGeom prst="line">
              <a:avLst/>
            </a:prstGeom>
            <a:ln w="9525" cap="flat" cmpd="sng">
              <a:solidFill>
                <a:srgbClr val="CC5500"/>
              </a:solidFill>
              <a:prstDash val="solid"/>
              <a:round/>
              <a:headEnd type="none" w="med" len="med"/>
              <a:tailEnd type="none" w="med" len="med"/>
            </a:ln>
          </p:spPr>
        </p:sp>
      </p:grpSp>
      <p:sp>
        <p:nvSpPr>
          <p:cNvPr id="14341" name="Line 4"/>
          <p:cNvSpPr/>
          <p:nvPr/>
        </p:nvSpPr>
        <p:spPr>
          <a:xfrm rot="-10800000" flipH="1">
            <a:off x="863600" y="9105900"/>
            <a:ext cx="11264900" cy="1588"/>
          </a:xfrm>
          <a:prstGeom prst="line">
            <a:avLst/>
          </a:prstGeom>
          <a:ln w="3175" cap="flat" cmpd="sng">
            <a:solidFill>
              <a:srgbClr val="CC5500"/>
            </a:solidFill>
            <a:prstDash val="solid"/>
            <a:round/>
            <a:headEnd type="none" w="med" len="med"/>
            <a:tailEnd type="none" w="med" len="med"/>
          </a:ln>
        </p:spPr>
      </p:sp>
      <p:sp>
        <p:nvSpPr>
          <p:cNvPr id="14342" name="Rectangle 5"/>
          <p:cNvSpPr/>
          <p:nvPr/>
        </p:nvSpPr>
        <p:spPr>
          <a:xfrm>
            <a:off x="10083800" y="9207500"/>
            <a:ext cx="2387600" cy="546100"/>
          </a:xfrm>
          <a:prstGeom prst="rect">
            <a:avLst/>
          </a:prstGeom>
          <a:solidFill>
            <a:srgbClr val="FFFFFF"/>
          </a:solidFill>
          <a:ln w="25400">
            <a:noFill/>
          </a:ln>
        </p:spPr>
        <p:txBody>
          <a:bodyPr lIns="0" tIns="0" rIns="0" bIns="0" anchor="t" anchorCtr="0"/>
          <a:p>
            <a:pPr algn="ctr"/>
            <a:endParaRPr lang="en-US" dirty="0">
              <a:latin typeface="Gill Sans" charset="0"/>
            </a:endParaRPr>
          </a:p>
        </p:txBody>
      </p:sp>
      <p:sp>
        <p:nvSpPr>
          <p:cNvPr id="14344" name="Text Box 7"/>
          <p:cNvSpPr txBox="1"/>
          <p:nvPr/>
        </p:nvSpPr>
        <p:spPr>
          <a:xfrm>
            <a:off x="11531600" y="9309100"/>
            <a:ext cx="371475" cy="342900"/>
          </a:xfrm>
          <a:prstGeom prst="rect">
            <a:avLst/>
          </a:prstGeom>
          <a:noFill/>
          <a:ln w="12700">
            <a:noFill/>
          </a:ln>
        </p:spPr>
        <p:txBody>
          <a:bodyPr wrap="none" anchor="t" anchorCtr="0"/>
          <a:p>
            <a:pPr algn="ctr"/>
            <a:fld id="{9A0DB2DC-4C9A-4742-B13C-FB6460FD3503}" type="slidenum">
              <a:rPr lang="en-US" altLang="zh-CN" sz="1600" dirty="0">
                <a:solidFill>
                  <a:schemeClr val="tx1"/>
                </a:solidFill>
                <a:latin typeface="Verdana" panose="020B0604030504040204" charset="0"/>
                <a:sym typeface="Verdana" panose="020B0604030504040204" charset="0"/>
              </a:rPr>
            </a:fld>
            <a:endParaRPr lang="en-US" altLang="zh-CN" sz="1600" dirty="0">
              <a:solidFill>
                <a:schemeClr val="tx1"/>
              </a:solidFill>
              <a:latin typeface="Verdana" panose="020B0604030504040204" charset="0"/>
              <a:ea typeface="Verdana" panose="020B0604030504040204" charset="0"/>
              <a:sym typeface="Verdana" panose="020B0604030504040204" charset="0"/>
            </a:endParaRPr>
          </a:p>
        </p:txBody>
      </p:sp>
      <p:sp>
        <p:nvSpPr>
          <p:cNvPr id="14345" name="Rectangle 8"/>
          <p:cNvSpPr/>
          <p:nvPr/>
        </p:nvSpPr>
        <p:spPr>
          <a:xfrm>
            <a:off x="774700" y="406400"/>
            <a:ext cx="10464800" cy="1257300"/>
          </a:xfrm>
          <a:prstGeom prst="rect">
            <a:avLst/>
          </a:prstGeom>
          <a:noFill/>
          <a:ln w="12700">
            <a:noFill/>
          </a:ln>
        </p:spPr>
        <p:txBody>
          <a:bodyPr lIns="0" tIns="0" rIns="57799" bIns="0" anchor="b" anchorCtr="0"/>
          <a:p>
            <a:pPr marL="57150"/>
            <a:r>
              <a:rPr lang="en-US" altLang="zh-CN" sz="5400" dirty="0">
                <a:solidFill>
                  <a:srgbClr val="558E28"/>
                </a:solidFill>
                <a:latin typeface="Verdana" panose="020B0604030504040204" charset="0"/>
                <a:sym typeface="Verdana" panose="020B0604030504040204" charset="0"/>
              </a:rPr>
              <a:t>Eiman Ebrahimi</a:t>
            </a:r>
            <a:endParaRPr lang="en-US" altLang="zh-CN" sz="5400" dirty="0">
              <a:solidFill>
                <a:srgbClr val="558E28"/>
              </a:solidFill>
              <a:latin typeface="Verdana" panose="020B0604030504040204" charset="0"/>
              <a:sym typeface="Verdana" panose="020B0604030504040204" charset="0"/>
            </a:endParaRPr>
          </a:p>
        </p:txBody>
      </p:sp>
      <p:pic>
        <p:nvPicPr>
          <p:cNvPr id="100" name="图片 99"/>
          <p:cNvPicPr/>
          <p:nvPr/>
        </p:nvPicPr>
        <p:blipFill>
          <a:blip r:embed="rId1"/>
          <a:stretch>
            <a:fillRect/>
          </a:stretch>
        </p:blipFill>
        <p:spPr>
          <a:xfrm>
            <a:off x="1590675" y="3527425"/>
            <a:ext cx="3012440" cy="3447415"/>
          </a:xfrm>
          <a:prstGeom prst="rect">
            <a:avLst/>
          </a:prstGeom>
          <a:noFill/>
          <a:ln w="9525">
            <a:noFill/>
          </a:ln>
        </p:spPr>
      </p:pic>
      <p:sp>
        <p:nvSpPr>
          <p:cNvPr id="3" name="文本框 2"/>
          <p:cNvSpPr txBox="1"/>
          <p:nvPr/>
        </p:nvSpPr>
        <p:spPr>
          <a:xfrm>
            <a:off x="5852160" y="3527425"/>
            <a:ext cx="6619240" cy="3579495"/>
          </a:xfrm>
          <a:prstGeom prst="rect">
            <a:avLst/>
          </a:prstGeom>
          <a:noFill/>
        </p:spPr>
        <p:txBody>
          <a:bodyPr wrap="square" rtlCol="0">
            <a:spAutoFit/>
          </a:bodyPr>
          <a:p>
            <a:pPr marL="509905" indent="-469900" algn="l">
              <a:spcBef>
                <a:spcPts val="1000"/>
              </a:spcBef>
              <a:buClr>
                <a:srgbClr val="CC5500"/>
              </a:buClr>
              <a:buSzPct val="180000"/>
              <a:buFont typeface="Arial" panose="020B0604020202020204" pitchFamily="34" charset="0"/>
              <a:buChar char="•"/>
            </a:pPr>
            <a:r>
              <a:rPr lang="en-US" altLang="zh-CN" sz="3000" kern="0" dirty="0">
                <a:solidFill>
                  <a:schemeClr val="tx1"/>
                </a:solidFill>
                <a:latin typeface="+mn-lt"/>
                <a:ea typeface="+mn-ea"/>
              </a:rPr>
              <a:t>a member of the system architecture research group at </a:t>
            </a:r>
            <a:r>
              <a:rPr lang="en-US" altLang="zh-CN" sz="3000" kern="0" dirty="0">
                <a:solidFill>
                  <a:srgbClr val="FF0000"/>
                </a:solidFill>
                <a:latin typeface="+mn-lt"/>
                <a:ea typeface="+mn-ea"/>
              </a:rPr>
              <a:t>NVIDIA Research</a:t>
            </a:r>
            <a:endParaRPr lang="en-US" altLang="zh-CN" sz="3000" kern="0" dirty="0">
              <a:solidFill>
                <a:schemeClr val="tx1"/>
              </a:solidFill>
              <a:latin typeface="+mn-lt"/>
              <a:ea typeface="+mn-ea"/>
            </a:endParaRPr>
          </a:p>
          <a:p>
            <a:pPr marL="509905" indent="-469900" algn="l">
              <a:spcBef>
                <a:spcPts val="1000"/>
              </a:spcBef>
              <a:buClr>
                <a:srgbClr val="CC5500"/>
              </a:buClr>
              <a:buSzPct val="180000"/>
              <a:buFont typeface="Arial" panose="020B0604020202020204" pitchFamily="34" charset="0"/>
              <a:buChar char="•"/>
            </a:pPr>
            <a:endParaRPr lang="en-US" altLang="zh-CN" sz="3000" kern="0" dirty="0">
              <a:solidFill>
                <a:schemeClr val="tx1"/>
              </a:solidFill>
              <a:latin typeface="+mn-lt"/>
              <a:ea typeface="+mn-ea"/>
            </a:endParaRPr>
          </a:p>
          <a:p>
            <a:pPr marL="509905" indent="-469900" algn="l">
              <a:spcBef>
                <a:spcPts val="1000"/>
              </a:spcBef>
              <a:buClr>
                <a:srgbClr val="CC5500"/>
              </a:buClr>
              <a:buSzPct val="180000"/>
              <a:buFont typeface="Arial" panose="020B0604020202020204" pitchFamily="34" charset="0"/>
              <a:buChar char="•"/>
            </a:pPr>
            <a:r>
              <a:rPr lang="en-US" altLang="zh-CN" sz="3000" kern="0" dirty="0">
                <a:solidFill>
                  <a:schemeClr val="tx1"/>
                </a:solidFill>
                <a:latin typeface="+mn-lt"/>
                <a:ea typeface="+mn-ea"/>
              </a:rPr>
              <a:t>achieving </a:t>
            </a:r>
            <a:r>
              <a:rPr lang="en-US" altLang="zh-CN" sz="3000" kern="0" dirty="0">
                <a:solidFill>
                  <a:srgbClr val="FF0000"/>
                </a:solidFill>
                <a:latin typeface="+mn-lt"/>
                <a:ea typeface="+mn-ea"/>
              </a:rPr>
              <a:t>efficient scale-out performance</a:t>
            </a:r>
            <a:r>
              <a:rPr lang="en-US" altLang="zh-CN" sz="3000" kern="0" dirty="0">
                <a:solidFill>
                  <a:schemeClr val="tx1"/>
                </a:solidFill>
                <a:latin typeface="+mn-lt"/>
                <a:ea typeface="+mn-ea"/>
              </a:rPr>
              <a:t> of multi-GPU systems for deep learning.</a:t>
            </a:r>
            <a:endParaRPr lang="en-US" altLang="zh-CN" sz="3000" kern="0" dirty="0">
              <a:solidFill>
                <a:schemeClr val="tx1"/>
              </a:solidFill>
              <a:latin typeface="+mn-lt"/>
              <a:ea typeface="+mn-ea"/>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Slide Number Placeholder 3"/>
          <p:cNvSpPr>
            <a:spLocks noGrp="1"/>
          </p:cNvSpPr>
          <p:nvPr>
            <p:ph type="sldNum" sz="quarter" idx="10"/>
          </p:nvPr>
        </p:nvSpPr>
        <p:spPr/>
        <p:txBody>
          <a:bodyPr vert="horz" wrap="non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sym typeface="Gill Sans" charset="0"/>
              </a:defRPr>
            </a:lvl1pPr>
            <a:lvl2pPr marL="457200" lvl="1"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2pPr>
            <a:lvl3pPr marL="914400" lvl="2"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3pPr>
            <a:lvl4pPr marL="1371600" lvl="3"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4pPr>
            <a:lvl5pPr marL="1828800" lvl="4"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5pPr>
          </a:lstStyle>
          <a:p>
            <a:pPr lvl="0" algn="ctr">
              <a:buSzTx/>
            </a:pPr>
            <a:fld id="{9A0DB2DC-4C9A-4742-B13C-FB6460FD3503}" type="slidenum">
              <a:rPr lang="en-US" altLang="zh-CN" sz="1600" dirty="0">
                <a:solidFill>
                  <a:schemeClr val="tx1"/>
                </a:solidFill>
                <a:latin typeface="Verdana" panose="020B0604030504040204" charset="0"/>
                <a:sym typeface="Verdana" panose="020B0604030504040204" charset="0"/>
              </a:rPr>
            </a:fld>
            <a:endParaRPr lang="en-US" altLang="zh-CN" sz="1600" dirty="0">
              <a:solidFill>
                <a:schemeClr val="tx1"/>
              </a:solidFill>
              <a:latin typeface="Verdana" panose="020B0604030504040204" charset="0"/>
              <a:ea typeface="Verdana" panose="020B0604030504040204" charset="0"/>
              <a:sym typeface="Verdana" panose="020B0604030504040204" charset="0"/>
            </a:endParaRPr>
          </a:p>
        </p:txBody>
      </p:sp>
      <p:grpSp>
        <p:nvGrpSpPr>
          <p:cNvPr id="57346" name="Group 1"/>
          <p:cNvGrpSpPr/>
          <p:nvPr/>
        </p:nvGrpSpPr>
        <p:grpSpPr>
          <a:xfrm>
            <a:off x="862013" y="1739900"/>
            <a:ext cx="11318875" cy="155575"/>
            <a:chOff x="0" y="0"/>
            <a:chExt cx="7129" cy="98"/>
          </a:xfrm>
        </p:grpSpPr>
        <p:sp>
          <p:nvSpPr>
            <p:cNvPr id="57347" name="Rectangle 2"/>
            <p:cNvSpPr/>
            <p:nvPr/>
          </p:nvSpPr>
          <p:spPr>
            <a:xfrm>
              <a:off x="0" y="0"/>
              <a:ext cx="4170" cy="98"/>
            </a:xfrm>
            <a:prstGeom prst="rect">
              <a:avLst/>
            </a:prstGeom>
            <a:solidFill>
              <a:srgbClr val="CC5500"/>
            </a:solidFill>
            <a:ln w="9525">
              <a:noFill/>
            </a:ln>
          </p:spPr>
          <p:txBody>
            <a:bodyPr lIns="0" tIns="0" rIns="0" bIns="0" anchor="t" anchorCtr="0"/>
            <a:p>
              <a:pPr algn="ctr"/>
              <a:endParaRPr lang="en-US" dirty="0">
                <a:latin typeface="Gill Sans" charset="0"/>
              </a:endParaRPr>
            </a:p>
          </p:txBody>
        </p:sp>
        <p:sp>
          <p:nvSpPr>
            <p:cNvPr id="57348" name="Line 3"/>
            <p:cNvSpPr/>
            <p:nvPr/>
          </p:nvSpPr>
          <p:spPr>
            <a:xfrm>
              <a:off x="0" y="0"/>
              <a:ext cx="7129" cy="0"/>
            </a:xfrm>
            <a:prstGeom prst="line">
              <a:avLst/>
            </a:prstGeom>
            <a:ln w="9525" cap="flat" cmpd="sng">
              <a:solidFill>
                <a:srgbClr val="CC5500"/>
              </a:solidFill>
              <a:prstDash val="solid"/>
              <a:round/>
              <a:headEnd type="none" w="med" len="med"/>
              <a:tailEnd type="none" w="med" len="med"/>
            </a:ln>
          </p:spPr>
        </p:sp>
      </p:grpSp>
      <p:sp>
        <p:nvSpPr>
          <p:cNvPr id="57349" name="Line 4"/>
          <p:cNvSpPr/>
          <p:nvPr/>
        </p:nvSpPr>
        <p:spPr>
          <a:xfrm rot="-10800000" flipH="1">
            <a:off x="863600" y="9105900"/>
            <a:ext cx="11264900" cy="1588"/>
          </a:xfrm>
          <a:prstGeom prst="line">
            <a:avLst/>
          </a:prstGeom>
          <a:ln w="3175" cap="flat" cmpd="sng">
            <a:solidFill>
              <a:srgbClr val="CC5500"/>
            </a:solidFill>
            <a:prstDash val="solid"/>
            <a:round/>
            <a:headEnd type="none" w="med" len="med"/>
            <a:tailEnd type="none" w="med" len="med"/>
          </a:ln>
        </p:spPr>
      </p:sp>
      <p:sp>
        <p:nvSpPr>
          <p:cNvPr id="57350" name="Rectangle 5"/>
          <p:cNvSpPr/>
          <p:nvPr/>
        </p:nvSpPr>
        <p:spPr>
          <a:xfrm>
            <a:off x="10083800" y="9207500"/>
            <a:ext cx="2387600" cy="546100"/>
          </a:xfrm>
          <a:prstGeom prst="rect">
            <a:avLst/>
          </a:prstGeom>
          <a:solidFill>
            <a:srgbClr val="FFFFFF"/>
          </a:solidFill>
          <a:ln w="25400">
            <a:noFill/>
          </a:ln>
        </p:spPr>
        <p:txBody>
          <a:bodyPr lIns="0" tIns="0" rIns="0" bIns="0" anchor="t" anchorCtr="0"/>
          <a:p>
            <a:pPr algn="ctr"/>
            <a:endParaRPr lang="en-US" dirty="0">
              <a:latin typeface="Gill Sans" charset="0"/>
            </a:endParaRPr>
          </a:p>
        </p:txBody>
      </p:sp>
      <p:sp>
        <p:nvSpPr>
          <p:cNvPr id="57351" name="Rectangle 6"/>
          <p:cNvSpPr>
            <a:spLocks noGrp="1"/>
          </p:cNvSpPr>
          <p:nvPr>
            <p:ph idx="1"/>
          </p:nvPr>
        </p:nvSpPr>
        <p:spPr>
          <a:xfrm>
            <a:off x="1270000" y="2044700"/>
            <a:ext cx="11277600" cy="7061200"/>
          </a:xfrm>
        </p:spPr>
        <p:txBody>
          <a:bodyPr vert="horz" wrap="square" lIns="50800" tIns="50800" rIns="166398" bIns="50800" anchor="t" anchorCtr="0"/>
          <a:p>
            <a:pPr eaLnBrk="1" hangingPunct="1">
              <a:buSzPct val="150000"/>
              <a:buFont typeface="Arial" panose="020B0604020202020204" pitchFamily="34" charset="0"/>
              <a:buChar char="•"/>
            </a:pPr>
            <a:r>
              <a:rPr lang="en-US" altLang="zh-CN" sz="3200"/>
              <a:t>x86 cycle accurate simulator</a:t>
            </a:r>
            <a:endParaRPr lang="en-US" altLang="zh-CN" sz="3200"/>
          </a:p>
          <a:p>
            <a:pPr eaLnBrk="1" hangingPunct="1">
              <a:spcBef>
                <a:spcPts val="2000"/>
              </a:spcBef>
              <a:buSzPct val="150000"/>
              <a:buFont typeface="Arial" panose="020B0604020202020204" pitchFamily="34" charset="0"/>
              <a:buChar char="•"/>
            </a:pPr>
            <a:r>
              <a:rPr lang="en-US" altLang="zh-CN" sz="3200"/>
              <a:t>Baseline processor configuration</a:t>
            </a:r>
            <a:endParaRPr lang="en-US" altLang="zh-CN" sz="3200"/>
          </a:p>
          <a:p>
            <a:pPr marL="948055" lvl="1" eaLnBrk="1" hangingPunct="1">
              <a:spcBef>
                <a:spcPts val="500"/>
              </a:spcBef>
              <a:buSzPct val="150000"/>
              <a:buFont typeface="Arial" panose="020B0604020202020204" pitchFamily="34" charset="0"/>
              <a:buChar char="•"/>
            </a:pPr>
            <a:r>
              <a:rPr lang="en-US" altLang="zh-CN" sz="3200"/>
              <a:t>Per-core</a:t>
            </a:r>
            <a:endParaRPr lang="en-US" altLang="zh-CN" sz="3200"/>
          </a:p>
          <a:p>
            <a:pPr marL="1344930" lvl="2" eaLnBrk="1" hangingPunct="1">
              <a:spcBef>
                <a:spcPts val="500"/>
              </a:spcBef>
              <a:buSzPct val="150000"/>
              <a:buFont typeface="Arial" panose="020B0604020202020204" pitchFamily="34" charset="0"/>
              <a:buChar char="•"/>
            </a:pPr>
            <a:r>
              <a:rPr lang="en-US" altLang="zh-CN" sz="3000"/>
              <a:t>4-wide issue, out-of-order, 256 entry ROB</a:t>
            </a:r>
            <a:endParaRPr lang="en-US" altLang="zh-CN" sz="3000"/>
          </a:p>
          <a:p>
            <a:pPr marL="948055" lvl="1" eaLnBrk="1" hangingPunct="1">
              <a:spcBef>
                <a:spcPts val="2000"/>
              </a:spcBef>
              <a:buSzPct val="150000"/>
              <a:buFont typeface="Arial" panose="020B0604020202020204" pitchFamily="34" charset="0"/>
              <a:buChar char="•"/>
            </a:pPr>
            <a:r>
              <a:rPr lang="en-US" altLang="zh-CN" sz="3200"/>
              <a:t>Shared (4-core system)</a:t>
            </a:r>
            <a:endParaRPr lang="en-US" altLang="zh-CN" sz="3200"/>
          </a:p>
          <a:p>
            <a:pPr marL="1344930" lvl="2" eaLnBrk="1" hangingPunct="1">
              <a:spcBef>
                <a:spcPts val="500"/>
              </a:spcBef>
              <a:buSzPct val="150000"/>
              <a:buFont typeface="Arial" panose="020B0604020202020204" pitchFamily="34" charset="0"/>
              <a:buChar char="•"/>
            </a:pPr>
            <a:r>
              <a:rPr lang="en-US" altLang="zh-CN" sz="3000"/>
              <a:t>128 </a:t>
            </a:r>
            <a:r>
              <a:rPr lang="en-US" altLang="zh-CN" sz="3000" err="1"/>
              <a:t>MSHRs</a:t>
            </a:r>
            <a:r>
              <a:rPr lang="en-US" altLang="zh-CN" sz="3000"/>
              <a:t> </a:t>
            </a:r>
            <a:endParaRPr lang="en-US" altLang="zh-CN" sz="3000"/>
          </a:p>
          <a:p>
            <a:pPr marL="1344930" lvl="2" eaLnBrk="1" hangingPunct="1">
              <a:spcBef>
                <a:spcPts val="500"/>
              </a:spcBef>
              <a:buSzPct val="150000"/>
              <a:buFont typeface="Arial" panose="020B0604020202020204" pitchFamily="34" charset="0"/>
              <a:buChar char="•"/>
            </a:pPr>
            <a:r>
              <a:rPr lang="en-US" altLang="zh-CN" sz="3000"/>
              <a:t>2 MB, 16-way L2 cache</a:t>
            </a:r>
            <a:endParaRPr lang="en-US" altLang="zh-CN" sz="3000"/>
          </a:p>
          <a:p>
            <a:pPr marL="948055" lvl="1" eaLnBrk="1" hangingPunct="1">
              <a:spcBef>
                <a:spcPts val="500"/>
              </a:spcBef>
              <a:buSzPct val="150000"/>
              <a:buFont typeface="Arial" panose="020B0604020202020204" pitchFamily="34" charset="0"/>
              <a:buChar char="•"/>
            </a:pPr>
            <a:r>
              <a:rPr lang="en-US" altLang="zh-CN" sz="3200"/>
              <a:t>Main Memory</a:t>
            </a:r>
            <a:endParaRPr lang="en-US" altLang="zh-CN" sz="3200"/>
          </a:p>
          <a:p>
            <a:pPr marL="1344930" lvl="2" eaLnBrk="1" hangingPunct="1">
              <a:spcBef>
                <a:spcPts val="500"/>
              </a:spcBef>
              <a:buSzPct val="150000"/>
              <a:buFont typeface="Arial" panose="020B0604020202020204" pitchFamily="34" charset="0"/>
              <a:buChar char="•"/>
            </a:pPr>
            <a:r>
              <a:rPr lang="en-US" altLang="zh-CN" sz="3000"/>
              <a:t>DDR3 1333 MHz</a:t>
            </a:r>
            <a:endParaRPr lang="en-US" altLang="zh-CN" sz="3000"/>
          </a:p>
          <a:p>
            <a:pPr marL="1344930" lvl="2" eaLnBrk="1" hangingPunct="1">
              <a:spcBef>
                <a:spcPts val="500"/>
              </a:spcBef>
              <a:buSzPct val="150000"/>
              <a:buFont typeface="Arial" panose="020B0604020202020204" pitchFamily="34" charset="0"/>
              <a:buChar char="•"/>
            </a:pPr>
            <a:r>
              <a:rPr lang="en-US" altLang="zh-CN" sz="3000"/>
              <a:t>Latency of 15ns per command (</a:t>
            </a:r>
            <a:r>
              <a:rPr lang="en-US" altLang="zh-CN" sz="3000" err="1">
                <a:latin typeface="Verdana Italic" charset="0"/>
                <a:sym typeface="Verdana Italic" charset="0"/>
              </a:rPr>
              <a:t>tRP</a:t>
            </a:r>
            <a:r>
              <a:rPr lang="en-US" altLang="zh-CN" sz="3000">
                <a:latin typeface="Verdana Italic" charset="0"/>
                <a:sym typeface="Verdana Italic" charset="0"/>
              </a:rPr>
              <a:t>, </a:t>
            </a:r>
            <a:r>
              <a:rPr lang="en-US" altLang="zh-CN" sz="3000" err="1">
                <a:latin typeface="Verdana Italic" charset="0"/>
                <a:sym typeface="Verdana Italic" charset="0"/>
              </a:rPr>
              <a:t>tRCD</a:t>
            </a:r>
            <a:r>
              <a:rPr lang="en-US" altLang="zh-CN" sz="3000">
                <a:latin typeface="Verdana Italic" charset="0"/>
                <a:sym typeface="Verdana Italic" charset="0"/>
              </a:rPr>
              <a:t>, CL</a:t>
            </a:r>
            <a:r>
              <a:rPr lang="en-US" altLang="zh-CN" sz="3000"/>
              <a:t>)</a:t>
            </a:r>
            <a:endParaRPr lang="en-US" altLang="zh-CN" sz="3000"/>
          </a:p>
          <a:p>
            <a:pPr marL="1344930" lvl="2" eaLnBrk="1" hangingPunct="1">
              <a:spcBef>
                <a:spcPts val="500"/>
              </a:spcBef>
              <a:buSzPct val="150000"/>
              <a:buFont typeface="Arial" panose="020B0604020202020204" pitchFamily="34" charset="0"/>
              <a:buChar char="•"/>
            </a:pPr>
            <a:r>
              <a:rPr lang="en-US" altLang="zh-CN" sz="3000"/>
              <a:t>8B wide core to memory bus</a:t>
            </a:r>
            <a:endParaRPr lang="en-US" altLang="zh-CN" sz="3000"/>
          </a:p>
        </p:txBody>
      </p:sp>
      <p:sp>
        <p:nvSpPr>
          <p:cNvPr id="57352" name="Text Box 7"/>
          <p:cNvSpPr txBox="1"/>
          <p:nvPr/>
        </p:nvSpPr>
        <p:spPr>
          <a:xfrm>
            <a:off x="11531600" y="9309100"/>
            <a:ext cx="371475" cy="342900"/>
          </a:xfrm>
          <a:prstGeom prst="rect">
            <a:avLst/>
          </a:prstGeom>
          <a:noFill/>
          <a:ln w="12700">
            <a:noFill/>
          </a:ln>
        </p:spPr>
        <p:txBody>
          <a:bodyPr wrap="none" anchor="t" anchorCtr="0"/>
          <a:p>
            <a:pPr algn="ctr"/>
            <a:fld id="{9A0DB2DC-4C9A-4742-B13C-FB6460FD3503}" type="slidenum">
              <a:rPr lang="en-US" altLang="zh-CN" sz="1600" dirty="0">
                <a:solidFill>
                  <a:schemeClr val="tx1"/>
                </a:solidFill>
                <a:latin typeface="Verdana" panose="020B0604030504040204" charset="0"/>
                <a:sym typeface="Verdana" panose="020B0604030504040204" charset="0"/>
              </a:rPr>
            </a:fld>
            <a:endParaRPr lang="en-US" altLang="zh-CN" sz="1600" dirty="0">
              <a:solidFill>
                <a:schemeClr val="tx1"/>
              </a:solidFill>
              <a:latin typeface="Verdana" panose="020B0604030504040204" charset="0"/>
              <a:ea typeface="Verdana" panose="020B0604030504040204" charset="0"/>
              <a:sym typeface="Verdana" panose="020B0604030504040204" charset="0"/>
            </a:endParaRPr>
          </a:p>
        </p:txBody>
      </p:sp>
      <p:sp>
        <p:nvSpPr>
          <p:cNvPr id="2" name="文本框 1"/>
          <p:cNvSpPr txBox="1"/>
          <p:nvPr/>
        </p:nvSpPr>
        <p:spPr>
          <a:xfrm>
            <a:off x="668020" y="817880"/>
            <a:ext cx="10535920" cy="922020"/>
          </a:xfrm>
          <a:prstGeom prst="rect">
            <a:avLst/>
          </a:prstGeom>
          <a:noFill/>
        </p:spPr>
        <p:txBody>
          <a:bodyPr wrap="square" rtlCol="0">
            <a:spAutoFit/>
          </a:bodyPr>
          <a:p>
            <a:pPr marL="57150" algn="l">
              <a:buClrTx/>
              <a:buSzTx/>
              <a:buFontTx/>
            </a:pPr>
            <a:r>
              <a:rPr lang="en-US" altLang="zh-CN" sz="5400" dirty="0">
                <a:solidFill>
                  <a:srgbClr val="558E28"/>
                </a:solidFill>
                <a:latin typeface="Verdana" panose="020B0604030504040204" charset="0"/>
                <a:sym typeface="Verdana" panose="020B0604030504040204" charset="0"/>
              </a:rPr>
              <a:t>Evaluation Methodology</a:t>
            </a:r>
            <a:endParaRPr lang="en-US" altLang="zh-CN" sz="5400" dirty="0">
              <a:solidFill>
                <a:srgbClr val="558E28"/>
              </a:solidFill>
              <a:latin typeface="Verdana" panose="020B0604030504040204"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Slide Number Placeholder 3"/>
          <p:cNvSpPr>
            <a:spLocks noGrp="1"/>
          </p:cNvSpPr>
          <p:nvPr>
            <p:ph type="sldNum" sz="quarter" idx="10"/>
          </p:nvPr>
        </p:nvSpPr>
        <p:spPr/>
        <p:txBody>
          <a:bodyPr vert="horz" wrap="non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sym typeface="Gill Sans" charset="0"/>
              </a:defRPr>
            </a:lvl1pPr>
            <a:lvl2pPr marL="457200" lvl="1"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2pPr>
            <a:lvl3pPr marL="914400" lvl="2"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3pPr>
            <a:lvl4pPr marL="1371600" lvl="3"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4pPr>
            <a:lvl5pPr marL="1828800" lvl="4"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5pPr>
          </a:lstStyle>
          <a:p>
            <a:pPr lvl="0" algn="ctr">
              <a:buSzTx/>
            </a:pPr>
            <a:fld id="{9A0DB2DC-4C9A-4742-B13C-FB6460FD3503}" type="slidenum">
              <a:rPr lang="en-US" altLang="zh-CN" sz="1600" dirty="0">
                <a:solidFill>
                  <a:schemeClr val="tx1"/>
                </a:solidFill>
                <a:latin typeface="Verdana" panose="020B0604030504040204" charset="0"/>
                <a:sym typeface="Verdana" panose="020B0604030504040204" charset="0"/>
              </a:rPr>
            </a:fld>
            <a:endParaRPr lang="en-US" altLang="zh-CN" sz="1600" dirty="0">
              <a:solidFill>
                <a:schemeClr val="tx1"/>
              </a:solidFill>
              <a:latin typeface="Verdana" panose="020B0604030504040204" charset="0"/>
              <a:ea typeface="Verdana" panose="020B0604030504040204" charset="0"/>
              <a:sym typeface="Verdana" panose="020B0604030504040204" charset="0"/>
            </a:endParaRPr>
          </a:p>
        </p:txBody>
      </p:sp>
      <p:grpSp>
        <p:nvGrpSpPr>
          <p:cNvPr id="59394" name="Group 1"/>
          <p:cNvGrpSpPr/>
          <p:nvPr/>
        </p:nvGrpSpPr>
        <p:grpSpPr>
          <a:xfrm>
            <a:off x="862013" y="1739900"/>
            <a:ext cx="11318875" cy="155575"/>
            <a:chOff x="0" y="0"/>
            <a:chExt cx="7129" cy="98"/>
          </a:xfrm>
        </p:grpSpPr>
        <p:sp>
          <p:nvSpPr>
            <p:cNvPr id="59395" name="Rectangle 2"/>
            <p:cNvSpPr/>
            <p:nvPr/>
          </p:nvSpPr>
          <p:spPr>
            <a:xfrm>
              <a:off x="0" y="0"/>
              <a:ext cx="4170" cy="98"/>
            </a:xfrm>
            <a:prstGeom prst="rect">
              <a:avLst/>
            </a:prstGeom>
            <a:solidFill>
              <a:srgbClr val="CC5500"/>
            </a:solidFill>
            <a:ln w="9525">
              <a:noFill/>
            </a:ln>
          </p:spPr>
          <p:txBody>
            <a:bodyPr lIns="0" tIns="0" rIns="0" bIns="0" anchor="t" anchorCtr="0"/>
            <a:p>
              <a:pPr algn="ctr"/>
              <a:endParaRPr lang="en-US" dirty="0">
                <a:latin typeface="Gill Sans" charset="0"/>
              </a:endParaRPr>
            </a:p>
          </p:txBody>
        </p:sp>
        <p:sp>
          <p:nvSpPr>
            <p:cNvPr id="59396" name="Line 3"/>
            <p:cNvSpPr/>
            <p:nvPr/>
          </p:nvSpPr>
          <p:spPr>
            <a:xfrm>
              <a:off x="0" y="0"/>
              <a:ext cx="7129" cy="0"/>
            </a:xfrm>
            <a:prstGeom prst="line">
              <a:avLst/>
            </a:prstGeom>
            <a:ln w="9525" cap="flat" cmpd="sng">
              <a:solidFill>
                <a:srgbClr val="CC5500"/>
              </a:solidFill>
              <a:prstDash val="solid"/>
              <a:round/>
              <a:headEnd type="none" w="med" len="med"/>
              <a:tailEnd type="none" w="med" len="med"/>
            </a:ln>
          </p:spPr>
        </p:sp>
      </p:grpSp>
      <p:sp>
        <p:nvSpPr>
          <p:cNvPr id="59397" name="Line 4"/>
          <p:cNvSpPr/>
          <p:nvPr/>
        </p:nvSpPr>
        <p:spPr>
          <a:xfrm rot="-10800000" flipH="1">
            <a:off x="863600" y="9105900"/>
            <a:ext cx="11264900" cy="1588"/>
          </a:xfrm>
          <a:prstGeom prst="line">
            <a:avLst/>
          </a:prstGeom>
          <a:ln w="3175" cap="flat" cmpd="sng">
            <a:solidFill>
              <a:srgbClr val="CC5500"/>
            </a:solidFill>
            <a:prstDash val="solid"/>
            <a:round/>
            <a:headEnd type="none" w="med" len="med"/>
            <a:tailEnd type="none" w="med" len="med"/>
          </a:ln>
        </p:spPr>
      </p:sp>
      <p:sp>
        <p:nvSpPr>
          <p:cNvPr id="59398" name="Rectangle 5"/>
          <p:cNvSpPr/>
          <p:nvPr/>
        </p:nvSpPr>
        <p:spPr>
          <a:xfrm>
            <a:off x="10083800" y="9207500"/>
            <a:ext cx="2387600" cy="546100"/>
          </a:xfrm>
          <a:prstGeom prst="rect">
            <a:avLst/>
          </a:prstGeom>
          <a:solidFill>
            <a:srgbClr val="FFFFFF"/>
          </a:solidFill>
          <a:ln w="25400">
            <a:noFill/>
          </a:ln>
        </p:spPr>
        <p:txBody>
          <a:bodyPr lIns="0" tIns="0" rIns="0" bIns="0" anchor="t" anchorCtr="0"/>
          <a:p>
            <a:pPr algn="ctr"/>
            <a:endParaRPr lang="en-US" dirty="0">
              <a:latin typeface="Gill Sans" charset="0"/>
            </a:endParaRPr>
          </a:p>
        </p:txBody>
      </p:sp>
      <p:graphicFrame>
        <p:nvGraphicFramePr>
          <p:cNvPr id="59399" name="对象 93185"/>
          <p:cNvGraphicFramePr/>
          <p:nvPr/>
        </p:nvGraphicFramePr>
        <p:xfrm>
          <a:off x="290513" y="1289050"/>
          <a:ext cx="12390437" cy="6284913"/>
        </p:xfrm>
        <a:graphic>
          <a:graphicData uri="http://schemas.openxmlformats.org/presentationml/2006/ole">
            <mc:AlternateContent xmlns:mc="http://schemas.openxmlformats.org/markup-compatibility/2006">
              <mc:Choice xmlns:v="urn:schemas-microsoft-com:vml" Requires="v">
                <p:oleObj spid="_x0000_s3076" name="" r:id="rId1" imgW="17411700" imgH="8839200" progId="MSGraph.Chart.8">
                  <p:embed/>
                </p:oleObj>
              </mc:Choice>
              <mc:Fallback>
                <p:oleObj name="" r:id="rId1" imgW="17411700" imgH="8839200" progId="MSGraph.Chart.8">
                  <p:embed/>
                  <p:pic>
                    <p:nvPicPr>
                      <p:cNvPr id="0" name="图片 3075"/>
                      <p:cNvPicPr/>
                      <p:nvPr/>
                    </p:nvPicPr>
                    <p:blipFill>
                      <a:blip r:embed="rId2"/>
                      <a:stretch>
                        <a:fillRect/>
                      </a:stretch>
                    </p:blipFill>
                    <p:spPr>
                      <a:xfrm>
                        <a:off x="290513" y="1289050"/>
                        <a:ext cx="12390437" cy="6284913"/>
                      </a:xfrm>
                      <a:prstGeom prst="rect">
                        <a:avLst/>
                      </a:prstGeom>
                      <a:noFill/>
                      <a:ln w="38100">
                        <a:noFill/>
                        <a:miter/>
                      </a:ln>
                    </p:spPr>
                  </p:pic>
                </p:oleObj>
              </mc:Fallback>
            </mc:AlternateContent>
          </a:graphicData>
        </a:graphic>
      </p:graphicFrame>
      <p:sp>
        <p:nvSpPr>
          <p:cNvPr id="59400" name="Rectangle 7"/>
          <p:cNvSpPr/>
          <p:nvPr/>
        </p:nvSpPr>
        <p:spPr>
          <a:xfrm rot="-2700000">
            <a:off x="-200025" y="7548563"/>
            <a:ext cx="3071813" cy="393700"/>
          </a:xfrm>
          <a:prstGeom prst="rect">
            <a:avLst/>
          </a:prstGeom>
          <a:noFill/>
          <a:ln w="12700">
            <a:noFill/>
          </a:ln>
        </p:spPr>
        <p:txBody>
          <a:bodyPr lIns="0" tIns="0" rIns="57799" bIns="0" anchor="t" anchorCtr="0"/>
          <a:p>
            <a:pPr marL="57150" algn="ctr"/>
            <a:r>
              <a:rPr lang="en-US" altLang="zh-CN" sz="2000" dirty="0">
                <a:solidFill>
                  <a:schemeClr val="tx1"/>
                </a:solidFill>
                <a:latin typeface="Gill Sans" charset="0"/>
              </a:rPr>
              <a:t>grom+art+astar+h264</a:t>
            </a:r>
            <a:endParaRPr lang="en-US" altLang="zh-CN" sz="2000" dirty="0">
              <a:solidFill>
                <a:schemeClr val="tx1"/>
              </a:solidFill>
              <a:latin typeface="Gill Sans" charset="0"/>
              <a:ea typeface="Gill Sans" charset="0"/>
            </a:endParaRPr>
          </a:p>
        </p:txBody>
      </p:sp>
      <p:sp>
        <p:nvSpPr>
          <p:cNvPr id="59401" name="Rectangle 8"/>
          <p:cNvSpPr/>
          <p:nvPr/>
        </p:nvSpPr>
        <p:spPr>
          <a:xfrm rot="-2700000">
            <a:off x="222250" y="7608888"/>
            <a:ext cx="4076700" cy="685800"/>
          </a:xfrm>
          <a:prstGeom prst="rect">
            <a:avLst/>
          </a:prstGeom>
          <a:noFill/>
          <a:ln w="12700">
            <a:noFill/>
          </a:ln>
        </p:spPr>
        <p:txBody>
          <a:bodyPr lIns="0" tIns="0" rIns="57799" bIns="0" anchor="t" anchorCtr="0"/>
          <a:p>
            <a:pPr marL="57150" algn="ctr"/>
            <a:r>
              <a:rPr lang="en-US" altLang="zh-CN" sz="2000" dirty="0">
                <a:solidFill>
                  <a:schemeClr val="tx1"/>
                </a:solidFill>
                <a:latin typeface="Gill Sans" charset="0"/>
              </a:rPr>
              <a:t>art+games+Gems+h264</a:t>
            </a:r>
            <a:endParaRPr lang="en-US" altLang="zh-CN" sz="2000" dirty="0">
              <a:solidFill>
                <a:schemeClr val="tx1"/>
              </a:solidFill>
              <a:latin typeface="Gill Sans" charset="0"/>
            </a:endParaRPr>
          </a:p>
          <a:p>
            <a:pPr marL="57150" algn="ctr"/>
            <a:endParaRPr lang="en-US" altLang="zh-CN" sz="2000" dirty="0">
              <a:solidFill>
                <a:schemeClr val="tx1"/>
              </a:solidFill>
              <a:latin typeface="Gill Sans" charset="0"/>
              <a:ea typeface="Gill Sans" charset="0"/>
            </a:endParaRPr>
          </a:p>
        </p:txBody>
      </p:sp>
      <p:sp>
        <p:nvSpPr>
          <p:cNvPr id="59402" name="Rectangle 9"/>
          <p:cNvSpPr/>
          <p:nvPr/>
        </p:nvSpPr>
        <p:spPr>
          <a:xfrm rot="-2700000">
            <a:off x="1130300" y="7512050"/>
            <a:ext cx="4076700" cy="685800"/>
          </a:xfrm>
          <a:prstGeom prst="rect">
            <a:avLst/>
          </a:prstGeom>
          <a:noFill/>
          <a:ln w="12700">
            <a:noFill/>
          </a:ln>
        </p:spPr>
        <p:txBody>
          <a:bodyPr lIns="0" tIns="0" rIns="57799" bIns="0" anchor="t" anchorCtr="0"/>
          <a:p>
            <a:pPr marL="57150" algn="ctr"/>
            <a:r>
              <a:rPr lang="en-US" altLang="zh-CN" sz="2000" dirty="0">
                <a:solidFill>
                  <a:schemeClr val="tx1"/>
                </a:solidFill>
                <a:latin typeface="Gill Sans" charset="0"/>
              </a:rPr>
              <a:t>lbm+omnet+apsi+vortex</a:t>
            </a:r>
            <a:endParaRPr lang="en-US" altLang="zh-CN" sz="2000" dirty="0">
              <a:solidFill>
                <a:schemeClr val="tx1"/>
              </a:solidFill>
              <a:latin typeface="Gill Sans" charset="0"/>
            </a:endParaRPr>
          </a:p>
          <a:p>
            <a:pPr marL="57150" algn="ctr"/>
            <a:endParaRPr lang="en-US" altLang="zh-CN" sz="2000" dirty="0">
              <a:solidFill>
                <a:schemeClr val="tx1"/>
              </a:solidFill>
              <a:latin typeface="Gill Sans" charset="0"/>
              <a:ea typeface="Gill Sans" charset="0"/>
            </a:endParaRPr>
          </a:p>
        </p:txBody>
      </p:sp>
      <p:sp>
        <p:nvSpPr>
          <p:cNvPr id="59403" name="Rectangle 10"/>
          <p:cNvSpPr/>
          <p:nvPr/>
        </p:nvSpPr>
        <p:spPr>
          <a:xfrm rot="-2700000">
            <a:off x="2032000" y="7512050"/>
            <a:ext cx="4076700" cy="685800"/>
          </a:xfrm>
          <a:prstGeom prst="rect">
            <a:avLst/>
          </a:prstGeom>
          <a:noFill/>
          <a:ln w="12700">
            <a:noFill/>
          </a:ln>
        </p:spPr>
        <p:txBody>
          <a:bodyPr lIns="0" tIns="0" rIns="57799" bIns="0" anchor="t" anchorCtr="0"/>
          <a:p>
            <a:pPr marL="57150" algn="ctr"/>
            <a:r>
              <a:rPr lang="en-US" altLang="zh-CN" sz="2000" dirty="0">
                <a:solidFill>
                  <a:schemeClr val="tx1"/>
                </a:solidFill>
                <a:latin typeface="Gill Sans" charset="0"/>
              </a:rPr>
              <a:t>art+leslie+games+grom</a:t>
            </a:r>
            <a:endParaRPr lang="en-US" altLang="zh-CN" sz="2000" dirty="0">
              <a:solidFill>
                <a:schemeClr val="tx1"/>
              </a:solidFill>
              <a:latin typeface="Gill Sans" charset="0"/>
            </a:endParaRPr>
          </a:p>
          <a:p>
            <a:pPr marL="57150" algn="ctr"/>
            <a:endParaRPr lang="en-US" altLang="zh-CN" sz="2000" dirty="0">
              <a:solidFill>
                <a:schemeClr val="tx1"/>
              </a:solidFill>
              <a:latin typeface="Gill Sans" charset="0"/>
              <a:ea typeface="Gill Sans" charset="0"/>
            </a:endParaRPr>
          </a:p>
        </p:txBody>
      </p:sp>
      <p:sp>
        <p:nvSpPr>
          <p:cNvPr id="59404" name="Rectangle 11"/>
          <p:cNvSpPr/>
          <p:nvPr/>
        </p:nvSpPr>
        <p:spPr>
          <a:xfrm rot="-2700000">
            <a:off x="3035300" y="7512050"/>
            <a:ext cx="4076700" cy="685800"/>
          </a:xfrm>
          <a:prstGeom prst="rect">
            <a:avLst/>
          </a:prstGeom>
          <a:noFill/>
          <a:ln w="12700">
            <a:noFill/>
          </a:ln>
        </p:spPr>
        <p:txBody>
          <a:bodyPr lIns="0" tIns="0" rIns="57799" bIns="0" anchor="t" anchorCtr="0"/>
          <a:p>
            <a:pPr marL="57150" algn="ctr"/>
            <a:r>
              <a:rPr lang="en-US" altLang="zh-CN" sz="2000" dirty="0">
                <a:solidFill>
                  <a:schemeClr val="tx1"/>
                </a:solidFill>
                <a:latin typeface="Gill Sans" charset="0"/>
              </a:rPr>
              <a:t>art+astar+leslie+crafty</a:t>
            </a:r>
            <a:endParaRPr lang="en-US" altLang="zh-CN" sz="2000" dirty="0">
              <a:solidFill>
                <a:schemeClr val="tx1"/>
              </a:solidFill>
              <a:latin typeface="Gill Sans" charset="0"/>
            </a:endParaRPr>
          </a:p>
          <a:p>
            <a:pPr marL="57150" algn="ctr"/>
            <a:endParaRPr lang="en-US" altLang="zh-CN" sz="2000" dirty="0">
              <a:solidFill>
                <a:schemeClr val="tx1"/>
              </a:solidFill>
              <a:latin typeface="Gill Sans" charset="0"/>
              <a:ea typeface="Gill Sans" charset="0"/>
            </a:endParaRPr>
          </a:p>
        </p:txBody>
      </p:sp>
      <p:sp>
        <p:nvSpPr>
          <p:cNvPr id="59405" name="Rectangle 12"/>
          <p:cNvSpPr/>
          <p:nvPr/>
        </p:nvSpPr>
        <p:spPr>
          <a:xfrm rot="-2700000">
            <a:off x="3835400" y="7613650"/>
            <a:ext cx="4076700" cy="685800"/>
          </a:xfrm>
          <a:prstGeom prst="rect">
            <a:avLst/>
          </a:prstGeom>
          <a:noFill/>
          <a:ln w="12700">
            <a:noFill/>
          </a:ln>
        </p:spPr>
        <p:txBody>
          <a:bodyPr lIns="0" tIns="0" rIns="57799" bIns="0" anchor="t" anchorCtr="0"/>
          <a:p>
            <a:pPr marL="57150" algn="ctr"/>
            <a:r>
              <a:rPr lang="en-US" altLang="zh-CN" sz="2000" dirty="0">
                <a:solidFill>
                  <a:schemeClr val="tx1"/>
                </a:solidFill>
                <a:latin typeface="Gill Sans" charset="0"/>
              </a:rPr>
              <a:t>art+milc+vortex+calculix</a:t>
            </a:r>
            <a:endParaRPr lang="en-US" altLang="zh-CN" sz="2000" dirty="0">
              <a:solidFill>
                <a:schemeClr val="tx1"/>
              </a:solidFill>
              <a:latin typeface="Gill Sans" charset="0"/>
            </a:endParaRPr>
          </a:p>
          <a:p>
            <a:pPr marL="57150" algn="ctr"/>
            <a:endParaRPr lang="en-US" altLang="zh-CN" sz="2000" dirty="0">
              <a:solidFill>
                <a:schemeClr val="tx1"/>
              </a:solidFill>
              <a:latin typeface="Gill Sans" charset="0"/>
              <a:ea typeface="Gill Sans" charset="0"/>
            </a:endParaRPr>
          </a:p>
        </p:txBody>
      </p:sp>
      <p:sp>
        <p:nvSpPr>
          <p:cNvPr id="59406" name="Rectangle 13"/>
          <p:cNvSpPr/>
          <p:nvPr/>
        </p:nvSpPr>
        <p:spPr>
          <a:xfrm rot="-2700000">
            <a:off x="4635500" y="7613650"/>
            <a:ext cx="4076700" cy="685800"/>
          </a:xfrm>
          <a:prstGeom prst="rect">
            <a:avLst/>
          </a:prstGeom>
          <a:noFill/>
          <a:ln w="12700">
            <a:noFill/>
          </a:ln>
        </p:spPr>
        <p:txBody>
          <a:bodyPr lIns="0" tIns="0" rIns="57799" bIns="0" anchor="t" anchorCtr="0"/>
          <a:p>
            <a:pPr marL="57150" algn="ctr"/>
            <a:r>
              <a:rPr lang="en-US" altLang="zh-CN" sz="2000" dirty="0">
                <a:solidFill>
                  <a:schemeClr val="tx1"/>
                </a:solidFill>
                <a:latin typeface="Gill Sans" charset="0"/>
              </a:rPr>
              <a:t>lucas+ammp+xalanc+grom</a:t>
            </a:r>
            <a:endParaRPr lang="en-US" altLang="zh-CN" sz="2000" dirty="0">
              <a:solidFill>
                <a:schemeClr val="tx1"/>
              </a:solidFill>
              <a:latin typeface="Gill Sans" charset="0"/>
            </a:endParaRPr>
          </a:p>
          <a:p>
            <a:pPr marL="57150" algn="ctr"/>
            <a:endParaRPr lang="en-US" altLang="zh-CN" sz="2000" dirty="0">
              <a:solidFill>
                <a:schemeClr val="tx1"/>
              </a:solidFill>
              <a:latin typeface="Gill Sans" charset="0"/>
              <a:ea typeface="Gill Sans" charset="0"/>
            </a:endParaRPr>
          </a:p>
        </p:txBody>
      </p:sp>
      <p:sp>
        <p:nvSpPr>
          <p:cNvPr id="59407" name="Rectangle 14"/>
          <p:cNvSpPr/>
          <p:nvPr/>
        </p:nvSpPr>
        <p:spPr>
          <a:xfrm rot="-2700000">
            <a:off x="5715000" y="7512050"/>
            <a:ext cx="4076700" cy="685800"/>
          </a:xfrm>
          <a:prstGeom prst="rect">
            <a:avLst/>
          </a:prstGeom>
          <a:noFill/>
          <a:ln w="12700">
            <a:noFill/>
          </a:ln>
        </p:spPr>
        <p:txBody>
          <a:bodyPr lIns="0" tIns="0" rIns="57799" bIns="0" anchor="t" anchorCtr="0"/>
          <a:p>
            <a:pPr marL="57150" algn="ctr"/>
            <a:r>
              <a:rPr lang="en-US" altLang="zh-CN" sz="2000" dirty="0">
                <a:solidFill>
                  <a:schemeClr val="tx1"/>
                </a:solidFill>
                <a:latin typeface="Gill Sans" charset="0"/>
              </a:rPr>
              <a:t>lbm+Gems+astar+mesa</a:t>
            </a:r>
            <a:endParaRPr lang="en-US" altLang="zh-CN" sz="2000" dirty="0">
              <a:solidFill>
                <a:schemeClr val="tx1"/>
              </a:solidFill>
              <a:latin typeface="Gill Sans" charset="0"/>
            </a:endParaRPr>
          </a:p>
          <a:p>
            <a:pPr marL="57150" algn="ctr"/>
            <a:endParaRPr lang="en-US" altLang="zh-CN" sz="2000" dirty="0">
              <a:solidFill>
                <a:schemeClr val="tx1"/>
              </a:solidFill>
              <a:latin typeface="Gill Sans" charset="0"/>
              <a:ea typeface="Gill Sans" charset="0"/>
            </a:endParaRPr>
          </a:p>
        </p:txBody>
      </p:sp>
      <p:sp>
        <p:nvSpPr>
          <p:cNvPr id="59408" name="Rectangle 15"/>
          <p:cNvSpPr/>
          <p:nvPr/>
        </p:nvSpPr>
        <p:spPr>
          <a:xfrm rot="-2700000">
            <a:off x="6540500" y="7727950"/>
            <a:ext cx="4076700" cy="685800"/>
          </a:xfrm>
          <a:prstGeom prst="rect">
            <a:avLst/>
          </a:prstGeom>
          <a:noFill/>
          <a:ln w="12700">
            <a:noFill/>
          </a:ln>
        </p:spPr>
        <p:txBody>
          <a:bodyPr lIns="0" tIns="0" rIns="57799" bIns="0" anchor="t" anchorCtr="0"/>
          <a:p>
            <a:pPr marL="57150" algn="ctr"/>
            <a:r>
              <a:rPr lang="en-US" altLang="zh-CN" sz="2000" dirty="0">
                <a:solidFill>
                  <a:schemeClr val="tx1"/>
                </a:solidFill>
                <a:latin typeface="Gill Sans" charset="0"/>
              </a:rPr>
              <a:t>mgrid+parser+soplex+perlb</a:t>
            </a:r>
            <a:endParaRPr lang="en-US" altLang="zh-CN" sz="2000" dirty="0">
              <a:solidFill>
                <a:schemeClr val="tx1"/>
              </a:solidFill>
              <a:latin typeface="Gill Sans" charset="0"/>
            </a:endParaRPr>
          </a:p>
          <a:p>
            <a:pPr marL="57150" algn="ctr"/>
            <a:endParaRPr lang="en-US" altLang="zh-CN" sz="2000" dirty="0">
              <a:solidFill>
                <a:schemeClr val="tx1"/>
              </a:solidFill>
              <a:latin typeface="Gill Sans" charset="0"/>
              <a:ea typeface="Gill Sans" charset="0"/>
            </a:endParaRPr>
          </a:p>
        </p:txBody>
      </p:sp>
      <p:sp>
        <p:nvSpPr>
          <p:cNvPr id="59409" name="Rectangle 16"/>
          <p:cNvSpPr/>
          <p:nvPr/>
        </p:nvSpPr>
        <p:spPr>
          <a:xfrm rot="-2700000">
            <a:off x="7370763" y="7612063"/>
            <a:ext cx="4076700" cy="393700"/>
          </a:xfrm>
          <a:prstGeom prst="rect">
            <a:avLst/>
          </a:prstGeom>
          <a:noFill/>
          <a:ln w="12700">
            <a:noFill/>
          </a:ln>
        </p:spPr>
        <p:txBody>
          <a:bodyPr lIns="0" tIns="0" rIns="57799" bIns="0" anchor="t" anchorCtr="0"/>
          <a:p>
            <a:pPr marL="57150" algn="ctr"/>
            <a:r>
              <a:rPr lang="en-US" altLang="zh-CN" sz="2000" dirty="0">
                <a:solidFill>
                  <a:schemeClr val="tx1"/>
                </a:solidFill>
                <a:latin typeface="Gill Sans" charset="0"/>
              </a:rPr>
              <a:t>gcc06+xalanc+lbm+cactus</a:t>
            </a:r>
            <a:endParaRPr lang="en-US" altLang="zh-CN" sz="2000" dirty="0">
              <a:solidFill>
                <a:schemeClr val="tx1"/>
              </a:solidFill>
              <a:latin typeface="Gill Sans" charset="0"/>
              <a:ea typeface="Gill Sans" charset="0"/>
            </a:endParaRPr>
          </a:p>
        </p:txBody>
      </p:sp>
      <p:sp>
        <p:nvSpPr>
          <p:cNvPr id="59410" name="Rectangle 17"/>
          <p:cNvSpPr/>
          <p:nvPr/>
        </p:nvSpPr>
        <p:spPr>
          <a:xfrm rot="-2700000">
            <a:off x="9226550" y="6889750"/>
            <a:ext cx="4076700" cy="1054100"/>
          </a:xfrm>
          <a:prstGeom prst="rect">
            <a:avLst/>
          </a:prstGeom>
          <a:noFill/>
          <a:ln w="12700">
            <a:noFill/>
          </a:ln>
        </p:spPr>
        <p:txBody>
          <a:bodyPr lIns="0" tIns="0" rIns="57799" bIns="0" anchor="t" anchorCtr="0"/>
          <a:p>
            <a:pPr marL="57150" algn="ctr"/>
            <a:r>
              <a:rPr lang="en-US" altLang="zh-CN" sz="2500" dirty="0">
                <a:solidFill>
                  <a:schemeClr val="tx1"/>
                </a:solidFill>
                <a:latin typeface="Gill Sans" charset="0"/>
              </a:rPr>
              <a:t>gmean</a:t>
            </a:r>
            <a:endParaRPr lang="en-US" altLang="zh-CN" sz="2500" dirty="0">
              <a:solidFill>
                <a:schemeClr val="tx1"/>
              </a:solidFill>
              <a:latin typeface="Gill Sans" charset="0"/>
            </a:endParaRPr>
          </a:p>
          <a:p>
            <a:pPr marL="57150" algn="ctr"/>
            <a:endParaRPr lang="en-US" altLang="zh-CN" sz="2000" dirty="0">
              <a:solidFill>
                <a:schemeClr val="tx1"/>
              </a:solidFill>
              <a:latin typeface="Gill Sans" charset="0"/>
            </a:endParaRPr>
          </a:p>
          <a:p>
            <a:pPr marL="57150" algn="ctr"/>
            <a:endParaRPr lang="en-US" altLang="zh-CN" sz="2000" dirty="0">
              <a:solidFill>
                <a:schemeClr val="tx1"/>
              </a:solidFill>
              <a:latin typeface="Gill Sans" charset="0"/>
              <a:ea typeface="Gill Sans" charset="0"/>
            </a:endParaRPr>
          </a:p>
        </p:txBody>
      </p:sp>
      <p:sp>
        <p:nvSpPr>
          <p:cNvPr id="58386" name="Oval 18"/>
          <p:cNvSpPr/>
          <p:nvPr/>
        </p:nvSpPr>
        <p:spPr>
          <a:xfrm>
            <a:off x="6667500" y="2108200"/>
            <a:ext cx="4305300" cy="355600"/>
          </a:xfrm>
          <a:prstGeom prst="ellipse">
            <a:avLst/>
          </a:prstGeom>
          <a:noFill/>
          <a:ln w="25400" cap="flat" cmpd="sng">
            <a:solidFill>
              <a:srgbClr val="D90B00"/>
            </a:solidFill>
            <a:prstDash val="solid"/>
            <a:miter/>
            <a:headEnd type="none" w="med" len="med"/>
            <a:tailEnd type="none" w="med" len="med"/>
          </a:ln>
        </p:spPr>
        <p:txBody>
          <a:bodyPr lIns="0" tIns="0" rIns="0" bIns="0" anchor="t" anchorCtr="0"/>
          <a:p>
            <a:pPr algn="ctr"/>
            <a:endParaRPr lang="en-US" dirty="0">
              <a:latin typeface="Gill Sans" charset="0"/>
            </a:endParaRPr>
          </a:p>
        </p:txBody>
      </p:sp>
      <p:sp>
        <p:nvSpPr>
          <p:cNvPr id="58387" name="Oval 19"/>
          <p:cNvSpPr/>
          <p:nvPr/>
        </p:nvSpPr>
        <p:spPr>
          <a:xfrm>
            <a:off x="6667500" y="1765300"/>
            <a:ext cx="2781300" cy="330200"/>
          </a:xfrm>
          <a:prstGeom prst="ellipse">
            <a:avLst/>
          </a:prstGeom>
          <a:noFill/>
          <a:ln w="25400" cap="flat" cmpd="sng">
            <a:solidFill>
              <a:srgbClr val="D90B00"/>
            </a:solidFill>
            <a:prstDash val="solid"/>
            <a:miter/>
            <a:headEnd type="none" w="med" len="med"/>
            <a:tailEnd type="none" w="med" len="med"/>
          </a:ln>
        </p:spPr>
        <p:txBody>
          <a:bodyPr lIns="0" tIns="0" rIns="0" bIns="0" anchor="t" anchorCtr="0"/>
          <a:p>
            <a:pPr algn="ctr"/>
            <a:endParaRPr lang="en-US" dirty="0">
              <a:latin typeface="Gill Sans" charset="0"/>
            </a:endParaRPr>
          </a:p>
        </p:txBody>
      </p:sp>
      <p:sp>
        <p:nvSpPr>
          <p:cNvPr id="58388" name="Oval 20"/>
          <p:cNvSpPr/>
          <p:nvPr/>
        </p:nvSpPr>
        <p:spPr>
          <a:xfrm>
            <a:off x="6654800" y="2463800"/>
            <a:ext cx="6019800" cy="368300"/>
          </a:xfrm>
          <a:prstGeom prst="ellipse">
            <a:avLst/>
          </a:prstGeom>
          <a:noFill/>
          <a:ln w="25400" cap="flat" cmpd="sng">
            <a:solidFill>
              <a:srgbClr val="D90B00"/>
            </a:solidFill>
            <a:prstDash val="solid"/>
            <a:miter/>
            <a:headEnd type="none" w="med" len="med"/>
            <a:tailEnd type="none" w="med" len="med"/>
          </a:ln>
        </p:spPr>
        <p:txBody>
          <a:bodyPr lIns="0" tIns="0" rIns="0" bIns="0" anchor="t" anchorCtr="0"/>
          <a:p>
            <a:pPr algn="ctr"/>
            <a:endParaRPr lang="en-US" dirty="0">
              <a:latin typeface="Gill Sans" charset="0"/>
            </a:endParaRPr>
          </a:p>
        </p:txBody>
      </p:sp>
      <p:sp>
        <p:nvSpPr>
          <p:cNvPr id="58389" name="Oval 21"/>
          <p:cNvSpPr/>
          <p:nvPr/>
        </p:nvSpPr>
        <p:spPr>
          <a:xfrm>
            <a:off x="6642100" y="2819400"/>
            <a:ext cx="5930900" cy="393700"/>
          </a:xfrm>
          <a:prstGeom prst="ellipse">
            <a:avLst/>
          </a:prstGeom>
          <a:noFill/>
          <a:ln w="25400" cap="flat" cmpd="sng">
            <a:solidFill>
              <a:srgbClr val="D90B00"/>
            </a:solidFill>
            <a:prstDash val="solid"/>
            <a:miter/>
            <a:headEnd type="none" w="med" len="med"/>
            <a:tailEnd type="none" w="med" len="med"/>
          </a:ln>
        </p:spPr>
        <p:txBody>
          <a:bodyPr lIns="0" tIns="0" rIns="0" bIns="0" anchor="t" anchorCtr="0"/>
          <a:p>
            <a:pPr algn="ctr"/>
            <a:endParaRPr lang="en-US" dirty="0">
              <a:latin typeface="Gill Sans" charset="0"/>
            </a:endParaRPr>
          </a:p>
        </p:txBody>
      </p:sp>
      <p:sp>
        <p:nvSpPr>
          <p:cNvPr id="58390" name="Line 22"/>
          <p:cNvSpPr/>
          <p:nvPr/>
        </p:nvSpPr>
        <p:spPr>
          <a:xfrm>
            <a:off x="10917238" y="4546600"/>
            <a:ext cx="1066800" cy="0"/>
          </a:xfrm>
          <a:prstGeom prst="line">
            <a:avLst/>
          </a:prstGeom>
          <a:ln w="38100" cap="flat" cmpd="sng">
            <a:solidFill>
              <a:srgbClr val="002D99"/>
            </a:solidFill>
            <a:prstDash val="sysDot"/>
            <a:miter/>
            <a:headEnd type="none" w="med" len="med"/>
            <a:tailEnd type="none" w="med" len="med"/>
          </a:ln>
        </p:spPr>
      </p:sp>
      <p:sp>
        <p:nvSpPr>
          <p:cNvPr id="58391" name="Line 23"/>
          <p:cNvSpPr/>
          <p:nvPr/>
        </p:nvSpPr>
        <p:spPr>
          <a:xfrm rot="-10800000" flipH="1">
            <a:off x="10934700" y="5535613"/>
            <a:ext cx="1320800" cy="0"/>
          </a:xfrm>
          <a:prstGeom prst="line">
            <a:avLst/>
          </a:prstGeom>
          <a:ln w="38100" cap="flat" cmpd="sng">
            <a:solidFill>
              <a:srgbClr val="003DCC"/>
            </a:solidFill>
            <a:prstDash val="sysDot"/>
            <a:miter/>
            <a:headEnd type="none" w="med" len="med"/>
            <a:tailEnd type="none" w="med" len="med"/>
          </a:ln>
        </p:spPr>
      </p:sp>
      <p:sp>
        <p:nvSpPr>
          <p:cNvPr id="58392" name="Line 24"/>
          <p:cNvSpPr/>
          <p:nvPr/>
        </p:nvSpPr>
        <p:spPr>
          <a:xfrm>
            <a:off x="11755438" y="4597400"/>
            <a:ext cx="4762" cy="901700"/>
          </a:xfrm>
          <a:prstGeom prst="line">
            <a:avLst/>
          </a:prstGeom>
          <a:ln w="50800" cap="flat" cmpd="sng">
            <a:solidFill>
              <a:srgbClr val="002D99"/>
            </a:solidFill>
            <a:prstDash val="solid"/>
            <a:miter/>
            <a:headEnd type="none" w="med" len="med"/>
            <a:tailEnd type="stealth" w="med" len="med"/>
          </a:ln>
        </p:spPr>
      </p:sp>
      <p:sp>
        <p:nvSpPr>
          <p:cNvPr id="58393" name="Rectangle 25"/>
          <p:cNvSpPr/>
          <p:nvPr/>
        </p:nvSpPr>
        <p:spPr>
          <a:xfrm>
            <a:off x="10901363" y="3917950"/>
            <a:ext cx="1109662" cy="571500"/>
          </a:xfrm>
          <a:prstGeom prst="rect">
            <a:avLst/>
          </a:prstGeom>
          <a:solidFill>
            <a:srgbClr val="FFFFFF"/>
          </a:solidFill>
          <a:ln w="12700" cap="flat" cmpd="sng">
            <a:solidFill>
              <a:schemeClr val="tx1"/>
            </a:solidFill>
            <a:prstDash val="solid"/>
            <a:miter/>
            <a:headEnd type="none" w="med" len="med"/>
            <a:tailEnd type="none" w="med" len="med"/>
          </a:ln>
        </p:spPr>
        <p:txBody>
          <a:bodyPr wrap="none" lIns="0" tIns="0" rIns="57799" bIns="0" anchor="t" anchorCtr="0">
            <a:spAutoFit/>
          </a:bodyPr>
          <a:p>
            <a:pPr marL="57150"/>
            <a:r>
              <a:rPr lang="en-US" altLang="zh-CN" sz="3000" dirty="0">
                <a:solidFill>
                  <a:srgbClr val="002D99"/>
                </a:solidFill>
                <a:latin typeface="Gill Sans" charset="0"/>
              </a:rPr>
              <a:t>44.4%</a:t>
            </a:r>
            <a:endParaRPr lang="en-US" altLang="zh-CN" sz="3000" dirty="0">
              <a:solidFill>
                <a:srgbClr val="002D99"/>
              </a:solidFill>
              <a:latin typeface="Gill Sans" charset="0"/>
              <a:ea typeface="Gill Sans" charset="0"/>
            </a:endParaRPr>
          </a:p>
        </p:txBody>
      </p:sp>
      <p:sp>
        <p:nvSpPr>
          <p:cNvPr id="59419" name="Line 26"/>
          <p:cNvSpPr/>
          <p:nvPr/>
        </p:nvSpPr>
        <p:spPr>
          <a:xfrm flipH="1">
            <a:off x="10807700" y="3716338"/>
            <a:ext cx="12700" cy="3116262"/>
          </a:xfrm>
          <a:prstGeom prst="line">
            <a:avLst/>
          </a:prstGeom>
          <a:ln w="25400" cap="flat" cmpd="sng">
            <a:solidFill>
              <a:schemeClr val="tx1"/>
            </a:solidFill>
            <a:prstDash val="sysDot"/>
            <a:miter/>
            <a:headEnd type="none" w="med" len="med"/>
            <a:tailEnd type="none" w="med" len="med"/>
          </a:ln>
        </p:spPr>
      </p:sp>
      <p:sp>
        <p:nvSpPr>
          <p:cNvPr id="58395" name="Line 27"/>
          <p:cNvSpPr/>
          <p:nvPr/>
        </p:nvSpPr>
        <p:spPr>
          <a:xfrm>
            <a:off x="11226800" y="4813300"/>
            <a:ext cx="1066800" cy="0"/>
          </a:xfrm>
          <a:prstGeom prst="line">
            <a:avLst/>
          </a:prstGeom>
          <a:ln w="38100" cap="flat" cmpd="sng">
            <a:solidFill>
              <a:srgbClr val="558E28"/>
            </a:solidFill>
            <a:prstDash val="sysDot"/>
            <a:miter/>
            <a:headEnd type="none" w="med" len="med"/>
            <a:tailEnd type="none" w="med" len="med"/>
          </a:ln>
        </p:spPr>
      </p:sp>
      <p:sp>
        <p:nvSpPr>
          <p:cNvPr id="58396" name="Line 28"/>
          <p:cNvSpPr/>
          <p:nvPr/>
        </p:nvSpPr>
        <p:spPr>
          <a:xfrm>
            <a:off x="12217400" y="4826000"/>
            <a:ext cx="3175" cy="723900"/>
          </a:xfrm>
          <a:prstGeom prst="line">
            <a:avLst/>
          </a:prstGeom>
          <a:ln w="50800" cap="flat" cmpd="sng">
            <a:solidFill>
              <a:srgbClr val="3F691E"/>
            </a:solidFill>
            <a:prstDash val="solid"/>
            <a:miter/>
            <a:headEnd type="none" w="med" len="med"/>
            <a:tailEnd type="stealth" w="med" len="med"/>
          </a:ln>
        </p:spPr>
      </p:sp>
      <p:sp>
        <p:nvSpPr>
          <p:cNvPr id="58397" name="Rectangle 29"/>
          <p:cNvSpPr/>
          <p:nvPr/>
        </p:nvSpPr>
        <p:spPr>
          <a:xfrm>
            <a:off x="12030075" y="5676900"/>
            <a:ext cx="835025" cy="571500"/>
          </a:xfrm>
          <a:prstGeom prst="rect">
            <a:avLst/>
          </a:prstGeom>
          <a:solidFill>
            <a:srgbClr val="FFFFFF"/>
          </a:solidFill>
          <a:ln w="12700" cap="flat" cmpd="sng">
            <a:solidFill>
              <a:schemeClr val="tx1"/>
            </a:solidFill>
            <a:prstDash val="solid"/>
            <a:miter/>
            <a:headEnd type="none" w="med" len="med"/>
            <a:tailEnd type="none" w="med" len="med"/>
          </a:ln>
        </p:spPr>
        <p:txBody>
          <a:bodyPr wrap="none" lIns="0" tIns="0" rIns="57799" bIns="0" anchor="t" anchorCtr="0">
            <a:spAutoFit/>
          </a:bodyPr>
          <a:p>
            <a:pPr marL="57150"/>
            <a:r>
              <a:rPr lang="en-US" altLang="zh-CN" sz="3000" dirty="0">
                <a:solidFill>
                  <a:srgbClr val="3F691E"/>
                </a:solidFill>
                <a:latin typeface="Gill Sans" charset="0"/>
              </a:rPr>
              <a:t>36%</a:t>
            </a:r>
            <a:endParaRPr lang="en-US" altLang="zh-CN" sz="3000" dirty="0">
              <a:solidFill>
                <a:srgbClr val="3F691E"/>
              </a:solidFill>
              <a:latin typeface="Gill Sans" charset="0"/>
              <a:ea typeface="Gill Sans" charset="0"/>
            </a:endParaRPr>
          </a:p>
        </p:txBody>
      </p:sp>
      <p:sp>
        <p:nvSpPr>
          <p:cNvPr id="59423" name="Text Box 30"/>
          <p:cNvSpPr txBox="1"/>
          <p:nvPr/>
        </p:nvSpPr>
        <p:spPr>
          <a:xfrm>
            <a:off x="11531600" y="9309100"/>
            <a:ext cx="371475" cy="342900"/>
          </a:xfrm>
          <a:prstGeom prst="rect">
            <a:avLst/>
          </a:prstGeom>
          <a:noFill/>
          <a:ln w="12700">
            <a:noFill/>
          </a:ln>
        </p:spPr>
        <p:txBody>
          <a:bodyPr wrap="none" anchor="t" anchorCtr="0"/>
          <a:p>
            <a:pPr algn="ctr"/>
            <a:fld id="{9A0DB2DC-4C9A-4742-B13C-FB6460FD3503}" type="slidenum">
              <a:rPr lang="en-US" altLang="zh-CN" sz="1600" dirty="0">
                <a:solidFill>
                  <a:schemeClr val="tx1"/>
                </a:solidFill>
                <a:latin typeface="Verdana" panose="020B0604030504040204" charset="0"/>
                <a:sym typeface="Verdana" panose="020B0604030504040204" charset="0"/>
              </a:rPr>
            </a:fld>
            <a:endParaRPr lang="en-US" altLang="zh-CN" sz="1600" dirty="0">
              <a:solidFill>
                <a:schemeClr val="tx1"/>
              </a:solidFill>
              <a:latin typeface="Verdana" panose="020B0604030504040204" charset="0"/>
              <a:ea typeface="Verdana" panose="020B0604030504040204" charset="0"/>
              <a:sym typeface="Verdana" panose="020B0604030504040204" charset="0"/>
            </a:endParaRPr>
          </a:p>
        </p:txBody>
      </p:sp>
      <p:sp>
        <p:nvSpPr>
          <p:cNvPr id="59424" name="Rectangle 31"/>
          <p:cNvSpPr/>
          <p:nvPr/>
        </p:nvSpPr>
        <p:spPr>
          <a:xfrm>
            <a:off x="774700" y="406400"/>
            <a:ext cx="10464800" cy="1257300"/>
          </a:xfrm>
          <a:prstGeom prst="rect">
            <a:avLst/>
          </a:prstGeom>
          <a:noFill/>
          <a:ln w="12700">
            <a:noFill/>
          </a:ln>
        </p:spPr>
        <p:txBody>
          <a:bodyPr lIns="0" tIns="0" rIns="57799" bIns="0" anchor="b" anchorCtr="0"/>
          <a:p>
            <a:pPr marL="57150"/>
            <a:r>
              <a:rPr lang="en-US" altLang="zh-CN" sz="5400" dirty="0">
                <a:solidFill>
                  <a:srgbClr val="558E28"/>
                </a:solidFill>
                <a:latin typeface="Verdana" panose="020B0604030504040204" charset="0"/>
                <a:sym typeface="Verdana" panose="020B0604030504040204" charset="0"/>
              </a:rPr>
              <a:t>System Unfairness Results</a:t>
            </a:r>
            <a:endParaRPr lang="en-US" altLang="zh-CN" sz="5400" dirty="0">
              <a:solidFill>
                <a:srgbClr val="558E28"/>
              </a:solidFill>
              <a:latin typeface="Verdana" panose="020B0604030504040204" charset="0"/>
              <a:ea typeface="Verdana" panose="020B0604030504040204" charset="0"/>
              <a:sym typeface="Verdana" panose="020B060403050404020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8387"/>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5838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58386"/>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5838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58388"/>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5838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5838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58390"/>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58391"/>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58392"/>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0" nodeType="afterEffect">
                                  <p:stCondLst>
                                    <p:cond delay="0"/>
                                  </p:stCondLst>
                                  <p:childTnLst>
                                    <p:set>
                                      <p:cBhvr>
                                        <p:cTn id="44" dur="1" fill="hold">
                                          <p:stCondLst>
                                            <p:cond delay="0"/>
                                          </p:stCondLst>
                                        </p:cTn>
                                        <p:tgtEl>
                                          <p:spTgt spid="5839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8395"/>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nodeType="afterEffect">
                                  <p:stCondLst>
                                    <p:cond delay="0"/>
                                  </p:stCondLst>
                                  <p:childTnLst>
                                    <p:set>
                                      <p:cBhvr>
                                        <p:cTn id="51" dur="1" fill="hold">
                                          <p:stCondLst>
                                            <p:cond delay="0"/>
                                          </p:stCondLst>
                                        </p:cTn>
                                        <p:tgtEl>
                                          <p:spTgt spid="58396"/>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0" nodeType="afterEffect">
                                  <p:stCondLst>
                                    <p:cond delay="0"/>
                                  </p:stCondLst>
                                  <p:childTnLst>
                                    <p:set>
                                      <p:cBhvr>
                                        <p:cTn id="54" dur="1" fill="hold">
                                          <p:stCondLst>
                                            <p:cond delay="0"/>
                                          </p:stCondLst>
                                        </p:cTn>
                                        <p:tgtEl>
                                          <p:spTgt spid="583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86" grpId="0" animBg="1"/>
      <p:bldP spid="58386" grpId="1" animBg="1"/>
      <p:bldP spid="58387" grpId="0" animBg="1"/>
      <p:bldP spid="58387" grpId="1" animBg="1"/>
      <p:bldP spid="58388" grpId="0" animBg="1"/>
      <p:bldP spid="58388" grpId="1" animBg="1"/>
      <p:bldP spid="58389" grpId="0" animBg="1"/>
      <p:bldP spid="58389" grpId="1" animBg="1"/>
      <p:bldP spid="58393" grpId="0" animBg="1"/>
      <p:bldP spid="5839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Slide Number Placeholder 3"/>
          <p:cNvSpPr>
            <a:spLocks noGrp="1"/>
          </p:cNvSpPr>
          <p:nvPr>
            <p:ph type="sldNum" sz="quarter" idx="10"/>
          </p:nvPr>
        </p:nvSpPr>
        <p:spPr/>
        <p:txBody>
          <a:bodyPr vert="horz" wrap="non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sym typeface="Gill Sans" charset="0"/>
              </a:defRPr>
            </a:lvl1pPr>
            <a:lvl2pPr marL="457200" lvl="1"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2pPr>
            <a:lvl3pPr marL="914400" lvl="2"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3pPr>
            <a:lvl4pPr marL="1371600" lvl="3"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4pPr>
            <a:lvl5pPr marL="1828800" lvl="4"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5pPr>
          </a:lstStyle>
          <a:p>
            <a:pPr lvl="0" algn="ctr">
              <a:buSzTx/>
            </a:pPr>
            <a:fld id="{9A0DB2DC-4C9A-4742-B13C-FB6460FD3503}" type="slidenum">
              <a:rPr lang="en-US" altLang="zh-CN" sz="1600" dirty="0">
                <a:solidFill>
                  <a:schemeClr val="tx1"/>
                </a:solidFill>
                <a:latin typeface="Verdana" panose="020B0604030504040204" charset="0"/>
                <a:sym typeface="Verdana" panose="020B0604030504040204" charset="0"/>
              </a:rPr>
            </a:fld>
            <a:endParaRPr lang="en-US" altLang="zh-CN" sz="1600" dirty="0">
              <a:solidFill>
                <a:schemeClr val="tx1"/>
              </a:solidFill>
              <a:latin typeface="Verdana" panose="020B0604030504040204" charset="0"/>
              <a:ea typeface="Verdana" panose="020B0604030504040204" charset="0"/>
              <a:sym typeface="Verdana" panose="020B0604030504040204" charset="0"/>
            </a:endParaRPr>
          </a:p>
        </p:txBody>
      </p:sp>
      <p:grpSp>
        <p:nvGrpSpPr>
          <p:cNvPr id="61442" name="Group 1"/>
          <p:cNvGrpSpPr/>
          <p:nvPr/>
        </p:nvGrpSpPr>
        <p:grpSpPr>
          <a:xfrm>
            <a:off x="862013" y="1739900"/>
            <a:ext cx="11318875" cy="155575"/>
            <a:chOff x="0" y="0"/>
            <a:chExt cx="7129" cy="98"/>
          </a:xfrm>
        </p:grpSpPr>
        <p:sp>
          <p:nvSpPr>
            <p:cNvPr id="61443" name="Rectangle 2"/>
            <p:cNvSpPr/>
            <p:nvPr/>
          </p:nvSpPr>
          <p:spPr>
            <a:xfrm>
              <a:off x="0" y="0"/>
              <a:ext cx="4170" cy="98"/>
            </a:xfrm>
            <a:prstGeom prst="rect">
              <a:avLst/>
            </a:prstGeom>
            <a:solidFill>
              <a:srgbClr val="CC5500"/>
            </a:solidFill>
            <a:ln w="9525">
              <a:noFill/>
            </a:ln>
          </p:spPr>
          <p:txBody>
            <a:bodyPr lIns="0" tIns="0" rIns="0" bIns="0" anchor="t" anchorCtr="0"/>
            <a:p>
              <a:pPr algn="ctr"/>
              <a:endParaRPr lang="en-US" dirty="0">
                <a:latin typeface="Gill Sans" charset="0"/>
              </a:endParaRPr>
            </a:p>
          </p:txBody>
        </p:sp>
        <p:sp>
          <p:nvSpPr>
            <p:cNvPr id="61444" name="Line 3"/>
            <p:cNvSpPr/>
            <p:nvPr/>
          </p:nvSpPr>
          <p:spPr>
            <a:xfrm>
              <a:off x="0" y="0"/>
              <a:ext cx="7129" cy="0"/>
            </a:xfrm>
            <a:prstGeom prst="line">
              <a:avLst/>
            </a:prstGeom>
            <a:ln w="9525" cap="flat" cmpd="sng">
              <a:solidFill>
                <a:srgbClr val="CC5500"/>
              </a:solidFill>
              <a:prstDash val="solid"/>
              <a:round/>
              <a:headEnd type="none" w="med" len="med"/>
              <a:tailEnd type="none" w="med" len="med"/>
            </a:ln>
          </p:spPr>
        </p:sp>
      </p:grpSp>
      <p:sp>
        <p:nvSpPr>
          <p:cNvPr id="61445" name="Line 4"/>
          <p:cNvSpPr/>
          <p:nvPr/>
        </p:nvSpPr>
        <p:spPr>
          <a:xfrm rot="-10800000" flipH="1">
            <a:off x="863600" y="9105900"/>
            <a:ext cx="11264900" cy="1588"/>
          </a:xfrm>
          <a:prstGeom prst="line">
            <a:avLst/>
          </a:prstGeom>
          <a:ln w="3175" cap="flat" cmpd="sng">
            <a:solidFill>
              <a:srgbClr val="CC5500"/>
            </a:solidFill>
            <a:prstDash val="solid"/>
            <a:round/>
            <a:headEnd type="none" w="med" len="med"/>
            <a:tailEnd type="none" w="med" len="med"/>
          </a:ln>
        </p:spPr>
      </p:sp>
      <p:sp>
        <p:nvSpPr>
          <p:cNvPr id="61446" name="Rectangle 5"/>
          <p:cNvSpPr/>
          <p:nvPr/>
        </p:nvSpPr>
        <p:spPr>
          <a:xfrm>
            <a:off x="10083800" y="9207500"/>
            <a:ext cx="2387600" cy="546100"/>
          </a:xfrm>
          <a:prstGeom prst="rect">
            <a:avLst/>
          </a:prstGeom>
          <a:solidFill>
            <a:srgbClr val="FFFFFF"/>
          </a:solidFill>
          <a:ln w="25400">
            <a:noFill/>
          </a:ln>
        </p:spPr>
        <p:txBody>
          <a:bodyPr lIns="0" tIns="0" rIns="0" bIns="0" anchor="t" anchorCtr="0"/>
          <a:p>
            <a:pPr algn="ctr"/>
            <a:endParaRPr lang="en-US" dirty="0">
              <a:latin typeface="Gill Sans" charset="0"/>
            </a:endParaRPr>
          </a:p>
        </p:txBody>
      </p:sp>
      <p:graphicFrame>
        <p:nvGraphicFramePr>
          <p:cNvPr id="61447" name="对象 95233"/>
          <p:cNvGraphicFramePr/>
          <p:nvPr/>
        </p:nvGraphicFramePr>
        <p:xfrm>
          <a:off x="125413" y="1225550"/>
          <a:ext cx="11603037" cy="6284913"/>
        </p:xfrm>
        <a:graphic>
          <a:graphicData uri="http://schemas.openxmlformats.org/presentationml/2006/ole">
            <mc:AlternateContent xmlns:mc="http://schemas.openxmlformats.org/markup-compatibility/2006">
              <mc:Choice xmlns:v="urn:schemas-microsoft-com:vml" Requires="v">
                <p:oleObj spid="_x0000_s3077" name="" r:id="rId1" imgW="16306800" imgH="8839200" progId="MSGraph.Chart.8">
                  <p:embed/>
                </p:oleObj>
              </mc:Choice>
              <mc:Fallback>
                <p:oleObj name="" r:id="rId1" imgW="16306800" imgH="8839200" progId="MSGraph.Chart.8">
                  <p:embed/>
                  <p:pic>
                    <p:nvPicPr>
                      <p:cNvPr id="0" name="图片 3076"/>
                      <p:cNvPicPr/>
                      <p:nvPr/>
                    </p:nvPicPr>
                    <p:blipFill>
                      <a:blip r:embed="rId2"/>
                      <a:stretch>
                        <a:fillRect/>
                      </a:stretch>
                    </p:blipFill>
                    <p:spPr>
                      <a:xfrm>
                        <a:off x="125413" y="1225550"/>
                        <a:ext cx="11603037" cy="6284913"/>
                      </a:xfrm>
                      <a:prstGeom prst="rect">
                        <a:avLst/>
                      </a:prstGeom>
                      <a:noFill/>
                      <a:ln w="38100">
                        <a:noFill/>
                        <a:miter/>
                      </a:ln>
                    </p:spPr>
                  </p:pic>
                </p:oleObj>
              </mc:Fallback>
            </mc:AlternateContent>
          </a:graphicData>
        </a:graphic>
      </p:graphicFrame>
      <p:sp>
        <p:nvSpPr>
          <p:cNvPr id="61448" name="Rectangle 7"/>
          <p:cNvSpPr/>
          <p:nvPr/>
        </p:nvSpPr>
        <p:spPr>
          <a:xfrm rot="-2700000">
            <a:off x="9020175" y="6937375"/>
            <a:ext cx="4076700" cy="469900"/>
          </a:xfrm>
          <a:prstGeom prst="rect">
            <a:avLst/>
          </a:prstGeom>
          <a:noFill/>
          <a:ln w="12700">
            <a:noFill/>
          </a:ln>
        </p:spPr>
        <p:txBody>
          <a:bodyPr lIns="0" tIns="0" rIns="57799" bIns="0" anchor="t" anchorCtr="0"/>
          <a:p>
            <a:pPr marL="57150" algn="ctr"/>
            <a:r>
              <a:rPr lang="en-US" altLang="zh-CN" sz="2500" dirty="0">
                <a:solidFill>
                  <a:schemeClr val="tx1"/>
                </a:solidFill>
                <a:latin typeface="Gill Sans" charset="0"/>
              </a:rPr>
              <a:t>gmean</a:t>
            </a:r>
            <a:endParaRPr lang="en-US" altLang="zh-CN" sz="2500" dirty="0">
              <a:solidFill>
                <a:schemeClr val="tx1"/>
              </a:solidFill>
              <a:latin typeface="Gill Sans" charset="0"/>
              <a:ea typeface="Gill Sans" charset="0"/>
            </a:endParaRPr>
          </a:p>
        </p:txBody>
      </p:sp>
      <p:sp>
        <p:nvSpPr>
          <p:cNvPr id="61449" name="Line 8"/>
          <p:cNvSpPr/>
          <p:nvPr/>
        </p:nvSpPr>
        <p:spPr>
          <a:xfrm>
            <a:off x="10807700" y="2209800"/>
            <a:ext cx="0" cy="4559300"/>
          </a:xfrm>
          <a:prstGeom prst="line">
            <a:avLst/>
          </a:prstGeom>
          <a:ln w="25400" cap="flat" cmpd="sng">
            <a:solidFill>
              <a:schemeClr val="tx1"/>
            </a:solidFill>
            <a:prstDash val="sysDot"/>
            <a:miter/>
            <a:headEnd type="none" w="med" len="med"/>
            <a:tailEnd type="none" w="med" len="med"/>
          </a:ln>
        </p:spPr>
      </p:sp>
      <p:sp>
        <p:nvSpPr>
          <p:cNvPr id="60425" name="Line 9"/>
          <p:cNvSpPr/>
          <p:nvPr/>
        </p:nvSpPr>
        <p:spPr>
          <a:xfrm rot="-10800000" flipH="1">
            <a:off x="10917238" y="3897313"/>
            <a:ext cx="1287462" cy="1587"/>
          </a:xfrm>
          <a:prstGeom prst="line">
            <a:avLst/>
          </a:prstGeom>
          <a:ln w="38100" cap="flat" cmpd="sng">
            <a:solidFill>
              <a:srgbClr val="003DCC"/>
            </a:solidFill>
            <a:prstDash val="sysDot"/>
            <a:miter/>
            <a:headEnd type="none" w="med" len="med"/>
            <a:tailEnd type="none" w="med" len="med"/>
          </a:ln>
        </p:spPr>
      </p:sp>
      <p:sp>
        <p:nvSpPr>
          <p:cNvPr id="60426" name="Line 10"/>
          <p:cNvSpPr/>
          <p:nvPr/>
        </p:nvSpPr>
        <p:spPr>
          <a:xfrm>
            <a:off x="10998200" y="4457700"/>
            <a:ext cx="1066800" cy="0"/>
          </a:xfrm>
          <a:prstGeom prst="line">
            <a:avLst/>
          </a:prstGeom>
          <a:ln w="38100" cap="flat" cmpd="sng">
            <a:solidFill>
              <a:srgbClr val="003DCC"/>
            </a:solidFill>
            <a:prstDash val="sysDot"/>
            <a:miter/>
            <a:headEnd type="none" w="med" len="med"/>
            <a:tailEnd type="none" w="med" len="med"/>
          </a:ln>
        </p:spPr>
      </p:sp>
      <p:sp>
        <p:nvSpPr>
          <p:cNvPr id="60427" name="Line 11"/>
          <p:cNvSpPr/>
          <p:nvPr/>
        </p:nvSpPr>
        <p:spPr>
          <a:xfrm rot="-10800000" flipH="1">
            <a:off x="11760200" y="3898900"/>
            <a:ext cx="0" cy="569913"/>
          </a:xfrm>
          <a:prstGeom prst="line">
            <a:avLst/>
          </a:prstGeom>
          <a:ln w="50800" cap="flat" cmpd="sng">
            <a:solidFill>
              <a:srgbClr val="003DCC"/>
            </a:solidFill>
            <a:prstDash val="solid"/>
            <a:miter/>
            <a:headEnd type="none" w="med" len="med"/>
            <a:tailEnd type="stealth" w="med" len="med"/>
          </a:ln>
        </p:spPr>
      </p:sp>
      <p:sp>
        <p:nvSpPr>
          <p:cNvPr id="60428" name="Rectangle 12"/>
          <p:cNvSpPr/>
          <p:nvPr/>
        </p:nvSpPr>
        <p:spPr>
          <a:xfrm>
            <a:off x="11841163" y="4514850"/>
            <a:ext cx="1168400" cy="571500"/>
          </a:xfrm>
          <a:prstGeom prst="rect">
            <a:avLst/>
          </a:prstGeom>
          <a:solidFill>
            <a:srgbClr val="FFFFFF"/>
          </a:solidFill>
          <a:ln w="12700" cap="flat" cmpd="sng">
            <a:solidFill>
              <a:schemeClr val="tx1"/>
            </a:solidFill>
            <a:prstDash val="solid"/>
            <a:miter/>
            <a:headEnd type="none" w="med" len="med"/>
            <a:tailEnd type="none" w="med" len="med"/>
          </a:ln>
        </p:spPr>
        <p:txBody>
          <a:bodyPr lIns="0" tIns="0" rIns="57799" bIns="0" anchor="t" anchorCtr="0"/>
          <a:p>
            <a:pPr marL="57150"/>
            <a:r>
              <a:rPr lang="en-US" altLang="zh-CN" sz="3000" dirty="0">
                <a:solidFill>
                  <a:srgbClr val="003DCC"/>
                </a:solidFill>
                <a:latin typeface="Gill Sans" charset="0"/>
              </a:rPr>
              <a:t>25.6%</a:t>
            </a:r>
            <a:endParaRPr lang="en-US" altLang="zh-CN" sz="3000" dirty="0">
              <a:solidFill>
                <a:srgbClr val="003DCC"/>
              </a:solidFill>
              <a:latin typeface="Gill Sans" charset="0"/>
              <a:ea typeface="Gill Sans" charset="0"/>
            </a:endParaRPr>
          </a:p>
        </p:txBody>
      </p:sp>
      <p:sp>
        <p:nvSpPr>
          <p:cNvPr id="60429" name="Line 13"/>
          <p:cNvSpPr/>
          <p:nvPr/>
        </p:nvSpPr>
        <p:spPr>
          <a:xfrm>
            <a:off x="11176000" y="4254500"/>
            <a:ext cx="1066800" cy="0"/>
          </a:xfrm>
          <a:prstGeom prst="line">
            <a:avLst/>
          </a:prstGeom>
          <a:ln w="38100" cap="flat" cmpd="sng">
            <a:solidFill>
              <a:srgbClr val="558E28"/>
            </a:solidFill>
            <a:prstDash val="sysDot"/>
            <a:miter/>
            <a:headEnd type="none" w="med" len="med"/>
            <a:tailEnd type="none" w="med" len="med"/>
          </a:ln>
        </p:spPr>
      </p:sp>
      <p:sp>
        <p:nvSpPr>
          <p:cNvPr id="60430" name="Line 14"/>
          <p:cNvSpPr/>
          <p:nvPr/>
        </p:nvSpPr>
        <p:spPr>
          <a:xfrm rot="10800000">
            <a:off x="12090400" y="3922713"/>
            <a:ext cx="1588" cy="323850"/>
          </a:xfrm>
          <a:prstGeom prst="line">
            <a:avLst/>
          </a:prstGeom>
          <a:ln w="50800" cap="flat" cmpd="sng">
            <a:solidFill>
              <a:srgbClr val="3F691E"/>
            </a:solidFill>
            <a:prstDash val="solid"/>
            <a:miter/>
            <a:headEnd type="none" w="med" len="med"/>
            <a:tailEnd type="stealth" w="med" len="med"/>
          </a:ln>
        </p:spPr>
      </p:sp>
      <p:sp>
        <p:nvSpPr>
          <p:cNvPr id="60431" name="Rectangle 15"/>
          <p:cNvSpPr/>
          <p:nvPr/>
        </p:nvSpPr>
        <p:spPr>
          <a:xfrm>
            <a:off x="12017375" y="3187700"/>
            <a:ext cx="835025" cy="571500"/>
          </a:xfrm>
          <a:prstGeom prst="rect">
            <a:avLst/>
          </a:prstGeom>
          <a:solidFill>
            <a:srgbClr val="FFFFFF"/>
          </a:solidFill>
          <a:ln w="12700" cap="flat" cmpd="sng">
            <a:solidFill>
              <a:schemeClr val="tx1"/>
            </a:solidFill>
            <a:prstDash val="solid"/>
            <a:miter/>
            <a:headEnd type="none" w="med" len="med"/>
            <a:tailEnd type="none" w="med" len="med"/>
          </a:ln>
        </p:spPr>
        <p:txBody>
          <a:bodyPr wrap="none" lIns="0" tIns="0" rIns="57799" bIns="0" anchor="t" anchorCtr="0">
            <a:spAutoFit/>
          </a:bodyPr>
          <a:p>
            <a:pPr marL="57150"/>
            <a:r>
              <a:rPr lang="en-US" altLang="zh-CN" sz="3000" dirty="0">
                <a:solidFill>
                  <a:srgbClr val="3F691E"/>
                </a:solidFill>
                <a:latin typeface="Gill Sans" charset="0"/>
              </a:rPr>
              <a:t>14%</a:t>
            </a:r>
            <a:endParaRPr lang="en-US" altLang="zh-CN" sz="3000" dirty="0">
              <a:solidFill>
                <a:srgbClr val="3F691E"/>
              </a:solidFill>
              <a:latin typeface="Gill Sans" charset="0"/>
              <a:ea typeface="Gill Sans" charset="0"/>
            </a:endParaRPr>
          </a:p>
        </p:txBody>
      </p:sp>
      <p:sp>
        <p:nvSpPr>
          <p:cNvPr id="61457" name="Rectangle 16"/>
          <p:cNvSpPr/>
          <p:nvPr/>
        </p:nvSpPr>
        <p:spPr>
          <a:xfrm rot="-2700000">
            <a:off x="-200025" y="7510463"/>
            <a:ext cx="3071813" cy="393700"/>
          </a:xfrm>
          <a:prstGeom prst="rect">
            <a:avLst/>
          </a:prstGeom>
          <a:noFill/>
          <a:ln w="12700">
            <a:noFill/>
          </a:ln>
        </p:spPr>
        <p:txBody>
          <a:bodyPr lIns="0" tIns="0" rIns="57799" bIns="0" anchor="t" anchorCtr="0"/>
          <a:p>
            <a:pPr marL="57150" algn="ctr"/>
            <a:r>
              <a:rPr lang="en-US" altLang="zh-CN" sz="2000" dirty="0">
                <a:solidFill>
                  <a:schemeClr val="tx1"/>
                </a:solidFill>
                <a:latin typeface="Gill Sans" charset="0"/>
              </a:rPr>
              <a:t>grom+art+astar+h264</a:t>
            </a:r>
            <a:endParaRPr lang="en-US" altLang="zh-CN" sz="2000" dirty="0">
              <a:solidFill>
                <a:schemeClr val="tx1"/>
              </a:solidFill>
              <a:latin typeface="Gill Sans" charset="0"/>
              <a:ea typeface="Gill Sans" charset="0"/>
            </a:endParaRPr>
          </a:p>
        </p:txBody>
      </p:sp>
      <p:sp>
        <p:nvSpPr>
          <p:cNvPr id="61458" name="Rectangle 17"/>
          <p:cNvSpPr/>
          <p:nvPr/>
        </p:nvSpPr>
        <p:spPr>
          <a:xfrm rot="-2700000">
            <a:off x="222250" y="7570788"/>
            <a:ext cx="4076700" cy="685800"/>
          </a:xfrm>
          <a:prstGeom prst="rect">
            <a:avLst/>
          </a:prstGeom>
          <a:noFill/>
          <a:ln w="12700">
            <a:noFill/>
          </a:ln>
        </p:spPr>
        <p:txBody>
          <a:bodyPr lIns="0" tIns="0" rIns="57799" bIns="0" anchor="t" anchorCtr="0"/>
          <a:p>
            <a:pPr marL="57150" algn="ctr"/>
            <a:r>
              <a:rPr lang="en-US" altLang="zh-CN" sz="2000" dirty="0">
                <a:solidFill>
                  <a:schemeClr val="tx1"/>
                </a:solidFill>
                <a:latin typeface="Gill Sans" charset="0"/>
              </a:rPr>
              <a:t>art+games+Gems+h264</a:t>
            </a:r>
            <a:endParaRPr lang="en-US" altLang="zh-CN" sz="2000" dirty="0">
              <a:solidFill>
                <a:schemeClr val="tx1"/>
              </a:solidFill>
              <a:latin typeface="Gill Sans" charset="0"/>
            </a:endParaRPr>
          </a:p>
          <a:p>
            <a:pPr marL="57150" algn="ctr"/>
            <a:endParaRPr lang="en-US" altLang="zh-CN" sz="2000" dirty="0">
              <a:solidFill>
                <a:schemeClr val="tx1"/>
              </a:solidFill>
              <a:latin typeface="Gill Sans" charset="0"/>
              <a:ea typeface="Gill Sans" charset="0"/>
            </a:endParaRPr>
          </a:p>
        </p:txBody>
      </p:sp>
      <p:sp>
        <p:nvSpPr>
          <p:cNvPr id="61459" name="Rectangle 18"/>
          <p:cNvSpPr/>
          <p:nvPr/>
        </p:nvSpPr>
        <p:spPr>
          <a:xfrm rot="-2700000">
            <a:off x="1130300" y="7473950"/>
            <a:ext cx="4076700" cy="685800"/>
          </a:xfrm>
          <a:prstGeom prst="rect">
            <a:avLst/>
          </a:prstGeom>
          <a:noFill/>
          <a:ln w="12700">
            <a:noFill/>
          </a:ln>
        </p:spPr>
        <p:txBody>
          <a:bodyPr lIns="0" tIns="0" rIns="57799" bIns="0" anchor="t" anchorCtr="0"/>
          <a:p>
            <a:pPr marL="57150" algn="ctr"/>
            <a:r>
              <a:rPr lang="en-US" altLang="zh-CN" sz="2000" dirty="0">
                <a:solidFill>
                  <a:schemeClr val="tx1"/>
                </a:solidFill>
                <a:latin typeface="Gill Sans" charset="0"/>
              </a:rPr>
              <a:t>lbm+omnet+apsi+vortex</a:t>
            </a:r>
            <a:endParaRPr lang="en-US" altLang="zh-CN" sz="2000" dirty="0">
              <a:solidFill>
                <a:schemeClr val="tx1"/>
              </a:solidFill>
              <a:latin typeface="Gill Sans" charset="0"/>
            </a:endParaRPr>
          </a:p>
          <a:p>
            <a:pPr marL="57150" algn="ctr"/>
            <a:endParaRPr lang="en-US" altLang="zh-CN" sz="2000" dirty="0">
              <a:solidFill>
                <a:schemeClr val="tx1"/>
              </a:solidFill>
              <a:latin typeface="Gill Sans" charset="0"/>
              <a:ea typeface="Gill Sans" charset="0"/>
            </a:endParaRPr>
          </a:p>
        </p:txBody>
      </p:sp>
      <p:sp>
        <p:nvSpPr>
          <p:cNvPr id="61460" name="Rectangle 19"/>
          <p:cNvSpPr/>
          <p:nvPr/>
        </p:nvSpPr>
        <p:spPr>
          <a:xfrm rot="-2700000">
            <a:off x="2032000" y="7473950"/>
            <a:ext cx="4076700" cy="685800"/>
          </a:xfrm>
          <a:prstGeom prst="rect">
            <a:avLst/>
          </a:prstGeom>
          <a:noFill/>
          <a:ln w="12700">
            <a:noFill/>
          </a:ln>
        </p:spPr>
        <p:txBody>
          <a:bodyPr lIns="0" tIns="0" rIns="57799" bIns="0" anchor="t" anchorCtr="0"/>
          <a:p>
            <a:pPr marL="57150" algn="ctr"/>
            <a:r>
              <a:rPr lang="en-US" altLang="zh-CN" sz="2000" dirty="0">
                <a:solidFill>
                  <a:schemeClr val="tx1"/>
                </a:solidFill>
                <a:latin typeface="Gill Sans" charset="0"/>
              </a:rPr>
              <a:t>art+leslie+games+grom</a:t>
            </a:r>
            <a:endParaRPr lang="en-US" altLang="zh-CN" sz="2000" dirty="0">
              <a:solidFill>
                <a:schemeClr val="tx1"/>
              </a:solidFill>
              <a:latin typeface="Gill Sans" charset="0"/>
            </a:endParaRPr>
          </a:p>
          <a:p>
            <a:pPr marL="57150" algn="ctr"/>
            <a:endParaRPr lang="en-US" altLang="zh-CN" sz="2000" dirty="0">
              <a:solidFill>
                <a:schemeClr val="tx1"/>
              </a:solidFill>
              <a:latin typeface="Gill Sans" charset="0"/>
              <a:ea typeface="Gill Sans" charset="0"/>
            </a:endParaRPr>
          </a:p>
        </p:txBody>
      </p:sp>
      <p:sp>
        <p:nvSpPr>
          <p:cNvPr id="61461" name="Rectangle 20"/>
          <p:cNvSpPr/>
          <p:nvPr/>
        </p:nvSpPr>
        <p:spPr>
          <a:xfrm rot="-2700000">
            <a:off x="3035300" y="7473950"/>
            <a:ext cx="4076700" cy="685800"/>
          </a:xfrm>
          <a:prstGeom prst="rect">
            <a:avLst/>
          </a:prstGeom>
          <a:noFill/>
          <a:ln w="12700">
            <a:noFill/>
          </a:ln>
        </p:spPr>
        <p:txBody>
          <a:bodyPr lIns="0" tIns="0" rIns="57799" bIns="0" anchor="t" anchorCtr="0"/>
          <a:p>
            <a:pPr marL="57150" algn="ctr"/>
            <a:r>
              <a:rPr lang="en-US" altLang="zh-CN" sz="2000" dirty="0">
                <a:solidFill>
                  <a:schemeClr val="tx1"/>
                </a:solidFill>
                <a:latin typeface="Gill Sans" charset="0"/>
              </a:rPr>
              <a:t>art+astar+leslie+crafty</a:t>
            </a:r>
            <a:endParaRPr lang="en-US" altLang="zh-CN" sz="2000" dirty="0">
              <a:solidFill>
                <a:schemeClr val="tx1"/>
              </a:solidFill>
              <a:latin typeface="Gill Sans" charset="0"/>
            </a:endParaRPr>
          </a:p>
          <a:p>
            <a:pPr marL="57150" algn="ctr"/>
            <a:endParaRPr lang="en-US" altLang="zh-CN" sz="2000" dirty="0">
              <a:solidFill>
                <a:schemeClr val="tx1"/>
              </a:solidFill>
              <a:latin typeface="Gill Sans" charset="0"/>
              <a:ea typeface="Gill Sans" charset="0"/>
            </a:endParaRPr>
          </a:p>
        </p:txBody>
      </p:sp>
      <p:sp>
        <p:nvSpPr>
          <p:cNvPr id="61462" name="Rectangle 21"/>
          <p:cNvSpPr/>
          <p:nvPr/>
        </p:nvSpPr>
        <p:spPr>
          <a:xfrm rot="-2700000">
            <a:off x="3835400" y="7575550"/>
            <a:ext cx="4076700" cy="685800"/>
          </a:xfrm>
          <a:prstGeom prst="rect">
            <a:avLst/>
          </a:prstGeom>
          <a:noFill/>
          <a:ln w="12700">
            <a:noFill/>
          </a:ln>
        </p:spPr>
        <p:txBody>
          <a:bodyPr lIns="0" tIns="0" rIns="57799" bIns="0" anchor="t" anchorCtr="0"/>
          <a:p>
            <a:pPr marL="57150" algn="ctr"/>
            <a:r>
              <a:rPr lang="en-US" altLang="zh-CN" sz="2000" dirty="0">
                <a:solidFill>
                  <a:schemeClr val="tx1"/>
                </a:solidFill>
                <a:latin typeface="Gill Sans" charset="0"/>
              </a:rPr>
              <a:t>art+milc+vortex+calculix</a:t>
            </a:r>
            <a:endParaRPr lang="en-US" altLang="zh-CN" sz="2000" dirty="0">
              <a:solidFill>
                <a:schemeClr val="tx1"/>
              </a:solidFill>
              <a:latin typeface="Gill Sans" charset="0"/>
            </a:endParaRPr>
          </a:p>
          <a:p>
            <a:pPr marL="57150" algn="ctr"/>
            <a:endParaRPr lang="en-US" altLang="zh-CN" sz="2000" dirty="0">
              <a:solidFill>
                <a:schemeClr val="tx1"/>
              </a:solidFill>
              <a:latin typeface="Gill Sans" charset="0"/>
              <a:ea typeface="Gill Sans" charset="0"/>
            </a:endParaRPr>
          </a:p>
        </p:txBody>
      </p:sp>
      <p:sp>
        <p:nvSpPr>
          <p:cNvPr id="61463" name="Rectangle 22"/>
          <p:cNvSpPr/>
          <p:nvPr/>
        </p:nvSpPr>
        <p:spPr>
          <a:xfrm rot="-2700000">
            <a:off x="4635500" y="7575550"/>
            <a:ext cx="4076700" cy="685800"/>
          </a:xfrm>
          <a:prstGeom prst="rect">
            <a:avLst/>
          </a:prstGeom>
          <a:noFill/>
          <a:ln w="12700">
            <a:noFill/>
          </a:ln>
        </p:spPr>
        <p:txBody>
          <a:bodyPr lIns="0" tIns="0" rIns="57799" bIns="0" anchor="t" anchorCtr="0"/>
          <a:p>
            <a:pPr marL="57150" algn="ctr"/>
            <a:r>
              <a:rPr lang="en-US" altLang="zh-CN" sz="2000" dirty="0">
                <a:solidFill>
                  <a:schemeClr val="tx1"/>
                </a:solidFill>
                <a:latin typeface="Gill Sans" charset="0"/>
              </a:rPr>
              <a:t>lucas+ammp+xalanc+grom</a:t>
            </a:r>
            <a:endParaRPr lang="en-US" altLang="zh-CN" sz="2000" dirty="0">
              <a:solidFill>
                <a:schemeClr val="tx1"/>
              </a:solidFill>
              <a:latin typeface="Gill Sans" charset="0"/>
            </a:endParaRPr>
          </a:p>
          <a:p>
            <a:pPr marL="57150" algn="ctr"/>
            <a:endParaRPr lang="en-US" altLang="zh-CN" sz="2000" dirty="0">
              <a:solidFill>
                <a:schemeClr val="tx1"/>
              </a:solidFill>
              <a:latin typeface="Gill Sans" charset="0"/>
              <a:ea typeface="Gill Sans" charset="0"/>
            </a:endParaRPr>
          </a:p>
        </p:txBody>
      </p:sp>
      <p:sp>
        <p:nvSpPr>
          <p:cNvPr id="61464" name="Rectangle 23"/>
          <p:cNvSpPr/>
          <p:nvPr/>
        </p:nvSpPr>
        <p:spPr>
          <a:xfrm rot="-2700000">
            <a:off x="5715000" y="7473950"/>
            <a:ext cx="4076700" cy="685800"/>
          </a:xfrm>
          <a:prstGeom prst="rect">
            <a:avLst/>
          </a:prstGeom>
          <a:noFill/>
          <a:ln w="12700">
            <a:noFill/>
          </a:ln>
        </p:spPr>
        <p:txBody>
          <a:bodyPr lIns="0" tIns="0" rIns="57799" bIns="0" anchor="t" anchorCtr="0"/>
          <a:p>
            <a:pPr marL="57150" algn="ctr"/>
            <a:r>
              <a:rPr lang="en-US" altLang="zh-CN" sz="2000" dirty="0">
                <a:solidFill>
                  <a:schemeClr val="tx1"/>
                </a:solidFill>
                <a:latin typeface="Gill Sans" charset="0"/>
              </a:rPr>
              <a:t>lbm+Gems+astar+mesa</a:t>
            </a:r>
            <a:endParaRPr lang="en-US" altLang="zh-CN" sz="2000" dirty="0">
              <a:solidFill>
                <a:schemeClr val="tx1"/>
              </a:solidFill>
              <a:latin typeface="Gill Sans" charset="0"/>
            </a:endParaRPr>
          </a:p>
          <a:p>
            <a:pPr marL="57150" algn="ctr"/>
            <a:endParaRPr lang="en-US" altLang="zh-CN" sz="2000" dirty="0">
              <a:solidFill>
                <a:schemeClr val="tx1"/>
              </a:solidFill>
              <a:latin typeface="Gill Sans" charset="0"/>
              <a:ea typeface="Gill Sans" charset="0"/>
            </a:endParaRPr>
          </a:p>
        </p:txBody>
      </p:sp>
      <p:sp>
        <p:nvSpPr>
          <p:cNvPr id="61465" name="Rectangle 24"/>
          <p:cNvSpPr/>
          <p:nvPr/>
        </p:nvSpPr>
        <p:spPr>
          <a:xfrm rot="-2700000">
            <a:off x="6540500" y="7689850"/>
            <a:ext cx="4076700" cy="685800"/>
          </a:xfrm>
          <a:prstGeom prst="rect">
            <a:avLst/>
          </a:prstGeom>
          <a:noFill/>
          <a:ln w="12700">
            <a:noFill/>
          </a:ln>
        </p:spPr>
        <p:txBody>
          <a:bodyPr lIns="0" tIns="0" rIns="57799" bIns="0" anchor="t" anchorCtr="0"/>
          <a:p>
            <a:pPr marL="57150" algn="ctr"/>
            <a:r>
              <a:rPr lang="en-US" altLang="zh-CN" sz="2000" dirty="0">
                <a:solidFill>
                  <a:schemeClr val="tx1"/>
                </a:solidFill>
                <a:latin typeface="Gill Sans" charset="0"/>
              </a:rPr>
              <a:t>mgrid+parser+soplex+perlb</a:t>
            </a:r>
            <a:endParaRPr lang="en-US" altLang="zh-CN" sz="2000" dirty="0">
              <a:solidFill>
                <a:schemeClr val="tx1"/>
              </a:solidFill>
              <a:latin typeface="Gill Sans" charset="0"/>
            </a:endParaRPr>
          </a:p>
          <a:p>
            <a:pPr marL="57150" algn="ctr"/>
            <a:endParaRPr lang="en-US" altLang="zh-CN" sz="2000" dirty="0">
              <a:solidFill>
                <a:schemeClr val="tx1"/>
              </a:solidFill>
              <a:latin typeface="Gill Sans" charset="0"/>
              <a:ea typeface="Gill Sans" charset="0"/>
            </a:endParaRPr>
          </a:p>
        </p:txBody>
      </p:sp>
      <p:sp>
        <p:nvSpPr>
          <p:cNvPr id="61466" name="Rectangle 25"/>
          <p:cNvSpPr/>
          <p:nvPr/>
        </p:nvSpPr>
        <p:spPr>
          <a:xfrm rot="-2700000">
            <a:off x="7370763" y="7573963"/>
            <a:ext cx="4076700" cy="393700"/>
          </a:xfrm>
          <a:prstGeom prst="rect">
            <a:avLst/>
          </a:prstGeom>
          <a:noFill/>
          <a:ln w="12700">
            <a:noFill/>
          </a:ln>
        </p:spPr>
        <p:txBody>
          <a:bodyPr lIns="0" tIns="0" rIns="57799" bIns="0" anchor="t" anchorCtr="0"/>
          <a:p>
            <a:pPr marL="57150" algn="ctr"/>
            <a:r>
              <a:rPr lang="en-US" altLang="zh-CN" sz="2000" dirty="0">
                <a:solidFill>
                  <a:schemeClr val="tx1"/>
                </a:solidFill>
                <a:latin typeface="Gill Sans" charset="0"/>
              </a:rPr>
              <a:t>gcc06+xalanc+lbm+cactus</a:t>
            </a:r>
            <a:endParaRPr lang="en-US" altLang="zh-CN" sz="2000" dirty="0">
              <a:solidFill>
                <a:schemeClr val="tx1"/>
              </a:solidFill>
              <a:latin typeface="Gill Sans" charset="0"/>
              <a:ea typeface="Gill Sans" charset="0"/>
            </a:endParaRPr>
          </a:p>
        </p:txBody>
      </p:sp>
      <p:sp>
        <p:nvSpPr>
          <p:cNvPr id="61467" name="Line 26"/>
          <p:cNvSpPr/>
          <p:nvPr/>
        </p:nvSpPr>
        <p:spPr>
          <a:xfrm>
            <a:off x="1663700" y="4470400"/>
            <a:ext cx="10147300" cy="0"/>
          </a:xfrm>
          <a:prstGeom prst="line">
            <a:avLst/>
          </a:prstGeom>
          <a:ln w="25400" cap="flat" cmpd="sng">
            <a:solidFill>
              <a:schemeClr val="tx1"/>
            </a:solidFill>
            <a:prstDash val="solid"/>
            <a:miter/>
            <a:headEnd type="none" w="med" len="med"/>
            <a:tailEnd type="none" w="med" len="med"/>
          </a:ln>
        </p:spPr>
      </p:sp>
      <p:sp>
        <p:nvSpPr>
          <p:cNvPr id="60443" name="Oval 27"/>
          <p:cNvSpPr/>
          <p:nvPr/>
        </p:nvSpPr>
        <p:spPr>
          <a:xfrm>
            <a:off x="8077200" y="2984500"/>
            <a:ext cx="927100" cy="4000500"/>
          </a:xfrm>
          <a:prstGeom prst="ellipse">
            <a:avLst/>
          </a:prstGeom>
          <a:noFill/>
          <a:ln w="25400" cap="flat" cmpd="sng">
            <a:solidFill>
              <a:srgbClr val="D90B00"/>
            </a:solidFill>
            <a:prstDash val="solid"/>
            <a:miter/>
            <a:headEnd type="none" w="med" len="med"/>
            <a:tailEnd type="none" w="med" len="med"/>
          </a:ln>
        </p:spPr>
        <p:txBody>
          <a:bodyPr lIns="0" tIns="0" rIns="0" bIns="0" anchor="t" anchorCtr="0"/>
          <a:p>
            <a:pPr algn="ctr"/>
            <a:endParaRPr lang="en-US" dirty="0">
              <a:latin typeface="Gill Sans" charset="0"/>
            </a:endParaRPr>
          </a:p>
        </p:txBody>
      </p:sp>
      <p:sp>
        <p:nvSpPr>
          <p:cNvPr id="60444" name="Oval 28"/>
          <p:cNvSpPr/>
          <p:nvPr/>
        </p:nvSpPr>
        <p:spPr>
          <a:xfrm>
            <a:off x="9931400" y="2794000"/>
            <a:ext cx="825500" cy="4152900"/>
          </a:xfrm>
          <a:prstGeom prst="ellipse">
            <a:avLst/>
          </a:prstGeom>
          <a:noFill/>
          <a:ln w="25400" cap="flat" cmpd="sng">
            <a:solidFill>
              <a:srgbClr val="D90B00"/>
            </a:solidFill>
            <a:prstDash val="solid"/>
            <a:miter/>
            <a:headEnd type="none" w="med" len="med"/>
            <a:tailEnd type="none" w="med" len="med"/>
          </a:ln>
        </p:spPr>
        <p:txBody>
          <a:bodyPr lIns="0" tIns="0" rIns="0" bIns="0" anchor="t" anchorCtr="0"/>
          <a:p>
            <a:pPr algn="ctr"/>
            <a:endParaRPr lang="en-US" dirty="0">
              <a:latin typeface="Gill Sans" charset="0"/>
            </a:endParaRPr>
          </a:p>
        </p:txBody>
      </p:sp>
      <p:sp>
        <p:nvSpPr>
          <p:cNvPr id="61470" name="Text Box 29"/>
          <p:cNvSpPr txBox="1"/>
          <p:nvPr/>
        </p:nvSpPr>
        <p:spPr>
          <a:xfrm>
            <a:off x="11531600" y="9309100"/>
            <a:ext cx="371475" cy="342900"/>
          </a:xfrm>
          <a:prstGeom prst="rect">
            <a:avLst/>
          </a:prstGeom>
          <a:noFill/>
          <a:ln w="12700">
            <a:noFill/>
          </a:ln>
        </p:spPr>
        <p:txBody>
          <a:bodyPr wrap="none" anchor="t" anchorCtr="0"/>
          <a:p>
            <a:pPr algn="ctr"/>
            <a:fld id="{9A0DB2DC-4C9A-4742-B13C-FB6460FD3503}" type="slidenum">
              <a:rPr lang="en-US" altLang="zh-CN" sz="1600" dirty="0">
                <a:solidFill>
                  <a:schemeClr val="tx1"/>
                </a:solidFill>
                <a:latin typeface="Verdana" panose="020B0604030504040204" charset="0"/>
                <a:sym typeface="Verdana" panose="020B0604030504040204" charset="0"/>
              </a:rPr>
            </a:fld>
            <a:endParaRPr lang="en-US" altLang="zh-CN" sz="1600" dirty="0">
              <a:solidFill>
                <a:schemeClr val="tx1"/>
              </a:solidFill>
              <a:latin typeface="Verdana" panose="020B0604030504040204" charset="0"/>
              <a:ea typeface="Verdana" panose="020B0604030504040204" charset="0"/>
              <a:sym typeface="Verdana" panose="020B0604030504040204" charset="0"/>
            </a:endParaRPr>
          </a:p>
        </p:txBody>
      </p:sp>
      <p:sp>
        <p:nvSpPr>
          <p:cNvPr id="61471" name="Rectangle 30"/>
          <p:cNvSpPr/>
          <p:nvPr/>
        </p:nvSpPr>
        <p:spPr>
          <a:xfrm>
            <a:off x="774700" y="406400"/>
            <a:ext cx="10464800" cy="1257300"/>
          </a:xfrm>
          <a:prstGeom prst="rect">
            <a:avLst/>
          </a:prstGeom>
          <a:noFill/>
          <a:ln w="12700">
            <a:noFill/>
          </a:ln>
        </p:spPr>
        <p:txBody>
          <a:bodyPr lIns="0" tIns="0" rIns="57799" bIns="0" anchor="b" anchorCtr="0"/>
          <a:p>
            <a:pPr marL="57150"/>
            <a:r>
              <a:rPr lang="en-US" altLang="zh-CN" sz="5400" dirty="0">
                <a:solidFill>
                  <a:srgbClr val="558E28"/>
                </a:solidFill>
                <a:latin typeface="Verdana" panose="020B0604030504040204" charset="0"/>
                <a:sym typeface="Verdana" panose="020B0604030504040204" charset="0"/>
              </a:rPr>
              <a:t>System Performance Results</a:t>
            </a:r>
            <a:endParaRPr lang="en-US" altLang="zh-CN" sz="5400" dirty="0">
              <a:solidFill>
                <a:srgbClr val="558E28"/>
              </a:solidFill>
              <a:latin typeface="Verdana" panose="020B0604030504040204" charset="0"/>
              <a:ea typeface="Verdana" panose="020B0604030504040204" charset="0"/>
              <a:sym typeface="Verdana" panose="020B060403050404020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4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044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0425"/>
                                        </p:tgtEl>
                                        <p:attrNameLst>
                                          <p:attrName>style.visibility</p:attrName>
                                        </p:attrNameLst>
                                      </p:cBhvr>
                                      <p:to>
                                        <p:strVal val="visible"/>
                                      </p:to>
                                    </p:set>
                                  </p:childTnLst>
                                </p:cTn>
                              </p:par>
                            </p:childTnLst>
                          </p:cTn>
                        </p:par>
                        <p:par>
                          <p:cTn id="14" fill="hold">
                            <p:stCondLst>
                              <p:cond delay="0"/>
                            </p:stCondLst>
                            <p:childTnLst>
                              <p:par>
                                <p:cTn id="15" presetID="1" presetClass="exit" presetSubtype="0" fill="hold" grpId="1" nodeType="afterEffect">
                                  <p:stCondLst>
                                    <p:cond delay="0"/>
                                  </p:stCondLst>
                                  <p:childTnLst>
                                    <p:set>
                                      <p:cBhvr>
                                        <p:cTn id="16" dur="1" fill="hold">
                                          <p:stCondLst>
                                            <p:cond delay="0"/>
                                          </p:stCondLst>
                                        </p:cTn>
                                        <p:tgtEl>
                                          <p:spTgt spid="60443"/>
                                        </p:tgtEl>
                                        <p:attrNameLst>
                                          <p:attrName>style.visibility</p:attrName>
                                        </p:attrNameLst>
                                      </p:cBhvr>
                                      <p:to>
                                        <p:strVal val="hidden"/>
                                      </p:to>
                                    </p:set>
                                  </p:childTnLst>
                                </p:cTn>
                              </p:par>
                            </p:childTnLst>
                          </p:cTn>
                        </p:par>
                        <p:par>
                          <p:cTn id="17" fill="hold">
                            <p:stCondLst>
                              <p:cond delay="0"/>
                            </p:stCondLst>
                            <p:childTnLst>
                              <p:par>
                                <p:cTn id="18" presetID="1" presetClass="exit" presetSubtype="0" fill="hold" grpId="1" nodeType="afterEffect">
                                  <p:stCondLst>
                                    <p:cond delay="0"/>
                                  </p:stCondLst>
                                  <p:childTnLst>
                                    <p:set>
                                      <p:cBhvr>
                                        <p:cTn id="19" dur="1" fill="hold">
                                          <p:stCondLst>
                                            <p:cond delay="0"/>
                                          </p:stCondLst>
                                        </p:cTn>
                                        <p:tgtEl>
                                          <p:spTgt spid="60444"/>
                                        </p:tgtEl>
                                        <p:attrNameLst>
                                          <p:attrName>style.visibility</p:attrName>
                                        </p:attrNameLst>
                                      </p:cBhvr>
                                      <p:to>
                                        <p:strVal val="hidden"/>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60426"/>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60427"/>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604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0429"/>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60430"/>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604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8" grpId="0" animBg="1"/>
      <p:bldP spid="60431" grpId="0" animBg="1"/>
      <p:bldP spid="60443" grpId="0" animBg="1"/>
      <p:bldP spid="60443" grpId="1" animBg="1"/>
      <p:bldP spid="60444" grpId="0" animBg="1"/>
      <p:bldP spid="60444"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Slide Number Placeholder 3"/>
          <p:cNvSpPr>
            <a:spLocks noGrp="1"/>
          </p:cNvSpPr>
          <p:nvPr>
            <p:ph type="sldNum" sz="quarter" idx="10"/>
          </p:nvPr>
        </p:nvSpPr>
        <p:spPr/>
        <p:txBody>
          <a:bodyPr vert="horz" wrap="non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sym typeface="Gill Sans" charset="0"/>
              </a:defRPr>
            </a:lvl1pPr>
            <a:lvl2pPr marL="457200" lvl="1"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2pPr>
            <a:lvl3pPr marL="914400" lvl="2"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3pPr>
            <a:lvl4pPr marL="1371600" lvl="3"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4pPr>
            <a:lvl5pPr marL="1828800" lvl="4"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5pPr>
          </a:lstStyle>
          <a:p>
            <a:pPr lvl="0" algn="ctr">
              <a:buSzTx/>
            </a:pPr>
            <a:fld id="{9A0DB2DC-4C9A-4742-B13C-FB6460FD3503}" type="slidenum">
              <a:rPr lang="en-US" altLang="zh-CN" sz="1600" dirty="0">
                <a:solidFill>
                  <a:schemeClr val="tx1"/>
                </a:solidFill>
                <a:latin typeface="Verdana" panose="020B0604030504040204" charset="0"/>
                <a:sym typeface="Verdana" panose="020B0604030504040204" charset="0"/>
              </a:rPr>
            </a:fld>
            <a:endParaRPr lang="en-US" altLang="zh-CN" sz="1600" dirty="0">
              <a:solidFill>
                <a:schemeClr val="tx1"/>
              </a:solidFill>
              <a:latin typeface="Verdana" panose="020B0604030504040204" charset="0"/>
              <a:ea typeface="Verdana" panose="020B0604030504040204" charset="0"/>
              <a:sym typeface="Verdana" panose="020B0604030504040204" charset="0"/>
            </a:endParaRPr>
          </a:p>
        </p:txBody>
      </p:sp>
      <p:grpSp>
        <p:nvGrpSpPr>
          <p:cNvPr id="55298" name="Group 1"/>
          <p:cNvGrpSpPr/>
          <p:nvPr/>
        </p:nvGrpSpPr>
        <p:grpSpPr>
          <a:xfrm>
            <a:off x="862013" y="1739900"/>
            <a:ext cx="11318875" cy="155575"/>
            <a:chOff x="0" y="0"/>
            <a:chExt cx="7129" cy="98"/>
          </a:xfrm>
        </p:grpSpPr>
        <p:sp>
          <p:nvSpPr>
            <p:cNvPr id="55299" name="Rectangle 2"/>
            <p:cNvSpPr/>
            <p:nvPr/>
          </p:nvSpPr>
          <p:spPr>
            <a:xfrm>
              <a:off x="0" y="0"/>
              <a:ext cx="4170" cy="98"/>
            </a:xfrm>
            <a:prstGeom prst="rect">
              <a:avLst/>
            </a:prstGeom>
            <a:solidFill>
              <a:srgbClr val="CC5500"/>
            </a:solidFill>
            <a:ln w="9525">
              <a:noFill/>
            </a:ln>
          </p:spPr>
          <p:txBody>
            <a:bodyPr lIns="0" tIns="0" rIns="0" bIns="0" anchor="t" anchorCtr="0"/>
            <a:p>
              <a:pPr algn="ctr"/>
              <a:endParaRPr lang="en-US" dirty="0">
                <a:latin typeface="Gill Sans" charset="0"/>
              </a:endParaRPr>
            </a:p>
          </p:txBody>
        </p:sp>
        <p:sp>
          <p:nvSpPr>
            <p:cNvPr id="55300" name="Line 3"/>
            <p:cNvSpPr/>
            <p:nvPr/>
          </p:nvSpPr>
          <p:spPr>
            <a:xfrm>
              <a:off x="0" y="0"/>
              <a:ext cx="7129" cy="0"/>
            </a:xfrm>
            <a:prstGeom prst="line">
              <a:avLst/>
            </a:prstGeom>
            <a:ln w="9525" cap="flat" cmpd="sng">
              <a:solidFill>
                <a:srgbClr val="CC5500"/>
              </a:solidFill>
              <a:prstDash val="solid"/>
              <a:round/>
              <a:headEnd type="none" w="med" len="med"/>
              <a:tailEnd type="none" w="med" len="med"/>
            </a:ln>
          </p:spPr>
        </p:sp>
      </p:grpSp>
      <p:sp>
        <p:nvSpPr>
          <p:cNvPr id="55301" name="Line 4"/>
          <p:cNvSpPr/>
          <p:nvPr/>
        </p:nvSpPr>
        <p:spPr>
          <a:xfrm rot="-10800000" flipH="1">
            <a:off x="863600" y="9105900"/>
            <a:ext cx="11264900" cy="1588"/>
          </a:xfrm>
          <a:prstGeom prst="line">
            <a:avLst/>
          </a:prstGeom>
          <a:ln w="3175" cap="flat" cmpd="sng">
            <a:solidFill>
              <a:srgbClr val="CC5500"/>
            </a:solidFill>
            <a:prstDash val="solid"/>
            <a:round/>
            <a:headEnd type="none" w="med" len="med"/>
            <a:tailEnd type="none" w="med" len="med"/>
          </a:ln>
        </p:spPr>
      </p:sp>
      <p:sp>
        <p:nvSpPr>
          <p:cNvPr id="55302" name="Rectangle 5"/>
          <p:cNvSpPr/>
          <p:nvPr/>
        </p:nvSpPr>
        <p:spPr>
          <a:xfrm>
            <a:off x="10083800" y="9207500"/>
            <a:ext cx="2387600" cy="546100"/>
          </a:xfrm>
          <a:prstGeom prst="rect">
            <a:avLst/>
          </a:prstGeom>
          <a:solidFill>
            <a:srgbClr val="FFFFFF"/>
          </a:solidFill>
          <a:ln w="25400">
            <a:noFill/>
          </a:ln>
        </p:spPr>
        <p:txBody>
          <a:bodyPr lIns="0" tIns="0" rIns="0" bIns="0" anchor="t" anchorCtr="0"/>
          <a:p>
            <a:pPr algn="ctr"/>
            <a:endParaRPr lang="en-US" dirty="0">
              <a:latin typeface="Gill Sans" charset="0"/>
            </a:endParaRPr>
          </a:p>
        </p:txBody>
      </p:sp>
      <p:sp>
        <p:nvSpPr>
          <p:cNvPr id="55303" name="Rectangle 6"/>
          <p:cNvSpPr>
            <a:spLocks noGrp="1"/>
          </p:cNvSpPr>
          <p:nvPr>
            <p:ph idx="1"/>
          </p:nvPr>
        </p:nvSpPr>
        <p:spPr/>
        <p:txBody>
          <a:bodyPr vert="horz" wrap="square" lIns="50800" tIns="50800" rIns="166398" bIns="50800" anchor="t" anchorCtr="0"/>
          <a:p>
            <a:pPr eaLnBrk="1" hangingPunct="1">
              <a:buSzPct val="150000"/>
              <a:buFont typeface="Arial" panose="020B0604020202020204" pitchFamily="34" charset="0"/>
              <a:buChar char="•"/>
            </a:pPr>
            <a:r>
              <a:rPr lang="en-US" altLang="zh-CN" dirty="0">
                <a:solidFill>
                  <a:schemeClr val="accent1">
                    <a:lumMod val="60000"/>
                    <a:lumOff val="40000"/>
                  </a:schemeClr>
                </a:solidFill>
              </a:rPr>
              <a:t>Background and Problem</a:t>
            </a:r>
            <a:endParaRPr lang="en-US" altLang="zh-CN" dirty="0"/>
          </a:p>
          <a:p>
            <a:pPr eaLnBrk="1" hangingPunct="1">
              <a:spcBef>
                <a:spcPts val="2000"/>
              </a:spcBef>
              <a:buSzPct val="150000"/>
              <a:buFont typeface="Arial" panose="020B0604020202020204" pitchFamily="34" charset="0"/>
              <a:buChar char="•"/>
            </a:pPr>
            <a:r>
              <a:rPr lang="en-US" altLang="zh-CN" dirty="0">
                <a:solidFill>
                  <a:schemeClr val="accent1">
                    <a:lumMod val="60000"/>
                    <a:lumOff val="40000"/>
                  </a:schemeClr>
                </a:solidFill>
              </a:rPr>
              <a:t>Motivation for Source Throttling</a:t>
            </a:r>
            <a:endParaRPr lang="en-US" altLang="zh-CN" dirty="0"/>
          </a:p>
          <a:p>
            <a:pPr eaLnBrk="1" hangingPunct="1">
              <a:spcBef>
                <a:spcPts val="2000"/>
              </a:spcBef>
              <a:buSzPct val="150000"/>
              <a:buFont typeface="Arial" panose="020B0604020202020204" pitchFamily="34" charset="0"/>
              <a:buChar char="•"/>
            </a:pPr>
            <a:r>
              <a:rPr lang="en-US" altLang="zh-CN" dirty="0">
                <a:solidFill>
                  <a:schemeClr val="accent1">
                    <a:lumMod val="60000"/>
                    <a:lumOff val="40000"/>
                  </a:schemeClr>
                </a:solidFill>
              </a:rPr>
              <a:t>Fairness via Source Throttling (FST)</a:t>
            </a:r>
            <a:endParaRPr lang="en-US" altLang="zh-CN" dirty="0"/>
          </a:p>
          <a:p>
            <a:pPr eaLnBrk="1" hangingPunct="1">
              <a:spcBef>
                <a:spcPts val="2000"/>
              </a:spcBef>
              <a:buSzPct val="150000"/>
              <a:buFont typeface="Arial" panose="020B0604020202020204" pitchFamily="34" charset="0"/>
              <a:buChar char="•"/>
            </a:pPr>
            <a:r>
              <a:rPr lang="en-US" altLang="zh-CN" dirty="0">
                <a:solidFill>
                  <a:schemeClr val="accent1">
                    <a:lumMod val="60000"/>
                    <a:lumOff val="40000"/>
                  </a:schemeClr>
                </a:solidFill>
              </a:rPr>
              <a:t>Evaluation</a:t>
            </a:r>
            <a:endParaRPr lang="en-US" altLang="zh-CN" dirty="0">
              <a:solidFill>
                <a:schemeClr val="accent1">
                  <a:lumMod val="60000"/>
                  <a:lumOff val="40000"/>
                </a:schemeClr>
              </a:solidFill>
            </a:endParaRPr>
          </a:p>
          <a:p>
            <a:pPr eaLnBrk="1" hangingPunct="1">
              <a:spcBef>
                <a:spcPts val="2000"/>
              </a:spcBef>
              <a:buSzPct val="150000"/>
              <a:buFont typeface="Arial" panose="020B0604020202020204" pitchFamily="34" charset="0"/>
              <a:buChar char="•"/>
            </a:pPr>
            <a:r>
              <a:rPr lang="en-US" altLang="zh-CN" dirty="0">
                <a:solidFill>
                  <a:srgbClr val="9B2C01"/>
                </a:solidFill>
              </a:rPr>
              <a:t>Conclusion</a:t>
            </a:r>
            <a:endParaRPr lang="en-US" altLang="zh-CN" dirty="0">
              <a:solidFill>
                <a:srgbClr val="9B2C01"/>
              </a:solidFill>
            </a:endParaRPr>
          </a:p>
        </p:txBody>
      </p:sp>
      <p:sp>
        <p:nvSpPr>
          <p:cNvPr id="55304" name="Text Box 7"/>
          <p:cNvSpPr txBox="1"/>
          <p:nvPr/>
        </p:nvSpPr>
        <p:spPr>
          <a:xfrm>
            <a:off x="11531600" y="9309100"/>
            <a:ext cx="371475" cy="342900"/>
          </a:xfrm>
          <a:prstGeom prst="rect">
            <a:avLst/>
          </a:prstGeom>
          <a:noFill/>
          <a:ln w="12700">
            <a:noFill/>
          </a:ln>
        </p:spPr>
        <p:txBody>
          <a:bodyPr wrap="none" anchor="t" anchorCtr="0"/>
          <a:p>
            <a:pPr algn="ctr"/>
            <a:fld id="{9A0DB2DC-4C9A-4742-B13C-FB6460FD3503}" type="slidenum">
              <a:rPr lang="en-US" altLang="zh-CN" sz="1600" dirty="0">
                <a:solidFill>
                  <a:schemeClr val="tx1"/>
                </a:solidFill>
                <a:latin typeface="Verdana" panose="020B0604030504040204" charset="0"/>
                <a:sym typeface="Verdana" panose="020B0604030504040204" charset="0"/>
              </a:rPr>
            </a:fld>
            <a:endParaRPr lang="en-US" altLang="zh-CN" sz="1600" dirty="0">
              <a:solidFill>
                <a:schemeClr val="tx1"/>
              </a:solidFill>
              <a:latin typeface="Verdana" panose="020B0604030504040204" charset="0"/>
              <a:ea typeface="Verdana" panose="020B0604030504040204" charset="0"/>
              <a:sym typeface="Verdana" panose="020B0604030504040204" charset="0"/>
            </a:endParaRPr>
          </a:p>
        </p:txBody>
      </p:sp>
      <p:sp>
        <p:nvSpPr>
          <p:cNvPr id="55305" name="Rectangle 8"/>
          <p:cNvSpPr/>
          <p:nvPr/>
        </p:nvSpPr>
        <p:spPr>
          <a:xfrm>
            <a:off x="774700" y="406400"/>
            <a:ext cx="10464800" cy="1257300"/>
          </a:xfrm>
          <a:prstGeom prst="rect">
            <a:avLst/>
          </a:prstGeom>
          <a:noFill/>
          <a:ln w="12700">
            <a:noFill/>
          </a:ln>
        </p:spPr>
        <p:txBody>
          <a:bodyPr lIns="0" tIns="0" rIns="57799" bIns="0" anchor="b" anchorCtr="0"/>
          <a:p>
            <a:pPr marL="57150"/>
            <a:r>
              <a:rPr lang="en-US" altLang="zh-CN" sz="5400" dirty="0">
                <a:solidFill>
                  <a:srgbClr val="558E28"/>
                </a:solidFill>
                <a:latin typeface="Verdana" panose="020B0604030504040204" charset="0"/>
                <a:sym typeface="Verdana" panose="020B0604030504040204" charset="0"/>
              </a:rPr>
              <a:t>Outline</a:t>
            </a:r>
            <a:endParaRPr lang="en-US" altLang="zh-CN" sz="5400" dirty="0">
              <a:solidFill>
                <a:srgbClr val="558E28"/>
              </a:solidFill>
              <a:latin typeface="Verdana" panose="020B0604030504040204" charset="0"/>
              <a:ea typeface="Verdana" panose="020B0604030504040204" charset="0"/>
              <a:sym typeface="Verdana" panose="020B0604030504040204"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Slide Number Placeholder 3"/>
          <p:cNvSpPr>
            <a:spLocks noGrp="1"/>
          </p:cNvSpPr>
          <p:nvPr>
            <p:ph type="sldNum" sz="quarter" idx="10"/>
          </p:nvPr>
        </p:nvSpPr>
        <p:spPr/>
        <p:txBody>
          <a:bodyPr vert="horz" wrap="non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sym typeface="Gill Sans" charset="0"/>
              </a:defRPr>
            </a:lvl1pPr>
            <a:lvl2pPr marL="457200" lvl="1"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2pPr>
            <a:lvl3pPr marL="914400" lvl="2"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3pPr>
            <a:lvl4pPr marL="1371600" lvl="3"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4pPr>
            <a:lvl5pPr marL="1828800" lvl="4"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5pPr>
          </a:lstStyle>
          <a:p>
            <a:pPr lvl="0" algn="ctr">
              <a:buSzTx/>
            </a:pPr>
            <a:fld id="{9A0DB2DC-4C9A-4742-B13C-FB6460FD3503}" type="slidenum">
              <a:rPr lang="en-US" altLang="zh-CN" sz="1600" dirty="0">
                <a:solidFill>
                  <a:schemeClr val="tx1"/>
                </a:solidFill>
                <a:latin typeface="Verdana" panose="020B0604030504040204" charset="0"/>
                <a:sym typeface="Verdana" panose="020B0604030504040204" charset="0"/>
              </a:rPr>
            </a:fld>
            <a:endParaRPr lang="en-US" altLang="zh-CN" sz="1600" dirty="0">
              <a:solidFill>
                <a:schemeClr val="tx1"/>
              </a:solidFill>
              <a:latin typeface="Verdana" panose="020B0604030504040204" charset="0"/>
              <a:ea typeface="Verdana" panose="020B0604030504040204" charset="0"/>
              <a:sym typeface="Verdana" panose="020B0604030504040204" charset="0"/>
            </a:endParaRPr>
          </a:p>
        </p:txBody>
      </p:sp>
      <p:grpSp>
        <p:nvGrpSpPr>
          <p:cNvPr id="63490" name="Group 1"/>
          <p:cNvGrpSpPr/>
          <p:nvPr/>
        </p:nvGrpSpPr>
        <p:grpSpPr>
          <a:xfrm>
            <a:off x="862013" y="1739900"/>
            <a:ext cx="11318875" cy="155575"/>
            <a:chOff x="0" y="0"/>
            <a:chExt cx="7129" cy="98"/>
          </a:xfrm>
        </p:grpSpPr>
        <p:sp>
          <p:nvSpPr>
            <p:cNvPr id="63491" name="Rectangle 2"/>
            <p:cNvSpPr/>
            <p:nvPr/>
          </p:nvSpPr>
          <p:spPr>
            <a:xfrm>
              <a:off x="0" y="0"/>
              <a:ext cx="4170" cy="98"/>
            </a:xfrm>
            <a:prstGeom prst="rect">
              <a:avLst/>
            </a:prstGeom>
            <a:solidFill>
              <a:srgbClr val="CC5500"/>
            </a:solidFill>
            <a:ln w="9525">
              <a:noFill/>
            </a:ln>
          </p:spPr>
          <p:txBody>
            <a:bodyPr lIns="0" tIns="0" rIns="0" bIns="0" anchor="t" anchorCtr="0"/>
            <a:p>
              <a:pPr algn="ctr"/>
              <a:endParaRPr lang="en-US" dirty="0">
                <a:latin typeface="Gill Sans" charset="0"/>
              </a:endParaRPr>
            </a:p>
          </p:txBody>
        </p:sp>
        <p:sp>
          <p:nvSpPr>
            <p:cNvPr id="63492" name="Line 3"/>
            <p:cNvSpPr/>
            <p:nvPr/>
          </p:nvSpPr>
          <p:spPr>
            <a:xfrm>
              <a:off x="0" y="0"/>
              <a:ext cx="7129" cy="0"/>
            </a:xfrm>
            <a:prstGeom prst="line">
              <a:avLst/>
            </a:prstGeom>
            <a:ln w="9525" cap="flat" cmpd="sng">
              <a:solidFill>
                <a:srgbClr val="CC5500"/>
              </a:solidFill>
              <a:prstDash val="solid"/>
              <a:round/>
              <a:headEnd type="none" w="med" len="med"/>
              <a:tailEnd type="none" w="med" len="med"/>
            </a:ln>
          </p:spPr>
        </p:sp>
      </p:grpSp>
      <p:sp>
        <p:nvSpPr>
          <p:cNvPr id="63493" name="Line 4"/>
          <p:cNvSpPr/>
          <p:nvPr/>
        </p:nvSpPr>
        <p:spPr>
          <a:xfrm rot="-10800000" flipH="1">
            <a:off x="863600" y="9105900"/>
            <a:ext cx="11264900" cy="1588"/>
          </a:xfrm>
          <a:prstGeom prst="line">
            <a:avLst/>
          </a:prstGeom>
          <a:ln w="3175" cap="flat" cmpd="sng">
            <a:solidFill>
              <a:srgbClr val="CC5500"/>
            </a:solidFill>
            <a:prstDash val="solid"/>
            <a:round/>
            <a:headEnd type="none" w="med" len="med"/>
            <a:tailEnd type="none" w="med" len="med"/>
          </a:ln>
        </p:spPr>
      </p:sp>
      <p:sp>
        <p:nvSpPr>
          <p:cNvPr id="63494" name="Rectangle 5"/>
          <p:cNvSpPr/>
          <p:nvPr/>
        </p:nvSpPr>
        <p:spPr>
          <a:xfrm>
            <a:off x="10083800" y="9207500"/>
            <a:ext cx="2387600" cy="546100"/>
          </a:xfrm>
          <a:prstGeom prst="rect">
            <a:avLst/>
          </a:prstGeom>
          <a:solidFill>
            <a:srgbClr val="FFFFFF"/>
          </a:solidFill>
          <a:ln w="25400">
            <a:noFill/>
          </a:ln>
        </p:spPr>
        <p:txBody>
          <a:bodyPr lIns="0" tIns="0" rIns="0" bIns="0" anchor="t" anchorCtr="0"/>
          <a:p>
            <a:pPr algn="ctr"/>
            <a:endParaRPr lang="en-US" dirty="0">
              <a:latin typeface="Gill Sans" charset="0"/>
            </a:endParaRPr>
          </a:p>
        </p:txBody>
      </p:sp>
      <p:sp>
        <p:nvSpPr>
          <p:cNvPr id="63495" name="Rectangle 6"/>
          <p:cNvSpPr>
            <a:spLocks noGrp="1"/>
          </p:cNvSpPr>
          <p:nvPr>
            <p:ph idx="1"/>
          </p:nvPr>
        </p:nvSpPr>
        <p:spPr>
          <a:xfrm>
            <a:off x="762000" y="1854200"/>
            <a:ext cx="12255500" cy="7937500"/>
          </a:xfrm>
        </p:spPr>
        <p:txBody>
          <a:bodyPr vert="horz" wrap="square" lIns="50800" tIns="50800" rIns="166398" bIns="50800" anchor="t" anchorCtr="0"/>
          <a:p>
            <a:pPr eaLnBrk="1" hangingPunct="1">
              <a:buClr>
                <a:srgbClr val="BD4800"/>
              </a:buClr>
              <a:buSzPct val="125000"/>
              <a:buFont typeface="Verdana" panose="020B0604030504040204" charset="0"/>
              <a:buChar char="•"/>
            </a:pPr>
            <a:r>
              <a:rPr lang="en-US" altLang="zh-CN" sz="3400" dirty="0"/>
              <a:t>Fairness via Source Throttling (FST) </a:t>
            </a:r>
            <a:br>
              <a:rPr lang="en-US" altLang="zh-CN" sz="3400" dirty="0"/>
            </a:br>
            <a:r>
              <a:rPr lang="en-US" altLang="zh-CN" sz="3400" dirty="0"/>
              <a:t>is a new fair and high-performance </a:t>
            </a:r>
            <a:br>
              <a:rPr lang="en-US" altLang="zh-CN" sz="3400" dirty="0"/>
            </a:br>
            <a:r>
              <a:rPr lang="en-US" altLang="zh-CN" sz="3400" dirty="0"/>
              <a:t>shared resource management approach for CMPs</a:t>
            </a:r>
            <a:endParaRPr lang="en-US" altLang="zh-CN" sz="3400" dirty="0"/>
          </a:p>
          <a:p>
            <a:pPr eaLnBrk="1" hangingPunct="1">
              <a:spcBef>
                <a:spcPts val="3000"/>
              </a:spcBef>
              <a:buClr>
                <a:srgbClr val="BD4800"/>
              </a:buClr>
              <a:buSzPct val="125000"/>
              <a:buFont typeface="Verdana" panose="020B0604030504040204" charset="0"/>
              <a:buChar char="•"/>
            </a:pPr>
            <a:r>
              <a:rPr lang="en-US" altLang="zh-CN" sz="3400" dirty="0">
                <a:solidFill>
                  <a:srgbClr val="003DCC"/>
                </a:solidFill>
              </a:rPr>
              <a:t>Dynamically monitors unfairness</a:t>
            </a:r>
            <a:r>
              <a:rPr lang="en-US" altLang="zh-CN" sz="3400" dirty="0"/>
              <a:t> and </a:t>
            </a:r>
            <a:r>
              <a:rPr lang="en-US" altLang="zh-CN" sz="3400" dirty="0">
                <a:solidFill>
                  <a:srgbClr val="003DCC"/>
                </a:solidFill>
              </a:rPr>
              <a:t>throttles down sources</a:t>
            </a:r>
            <a:r>
              <a:rPr lang="en-US" altLang="zh-CN" sz="3400" dirty="0"/>
              <a:t> of interfering memory requests</a:t>
            </a:r>
            <a:endParaRPr lang="en-US" altLang="zh-CN" sz="3400" dirty="0"/>
          </a:p>
          <a:p>
            <a:pPr eaLnBrk="1" hangingPunct="1">
              <a:spcBef>
                <a:spcPts val="3000"/>
              </a:spcBef>
              <a:buClr>
                <a:srgbClr val="BD4800"/>
              </a:buClr>
              <a:buSzPct val="125000"/>
              <a:buFont typeface="Verdana" panose="020B0604030504040204" charset="0"/>
              <a:buChar char="•"/>
            </a:pPr>
            <a:r>
              <a:rPr lang="en-US" altLang="zh-CN" sz="3400" dirty="0"/>
              <a:t>Eliminates the need for and complexity of </a:t>
            </a:r>
            <a:br>
              <a:rPr lang="en-US" altLang="zh-CN" sz="3400" dirty="0"/>
            </a:br>
            <a:r>
              <a:rPr lang="en-US" altLang="zh-CN" sz="3400" dirty="0"/>
              <a:t>multiple per-resource fairness techniques</a:t>
            </a:r>
            <a:endParaRPr lang="en-US" altLang="zh-CN" sz="3400" dirty="0"/>
          </a:p>
          <a:p>
            <a:pPr eaLnBrk="1" hangingPunct="1">
              <a:spcBef>
                <a:spcPts val="3000"/>
              </a:spcBef>
              <a:buClr>
                <a:srgbClr val="BD4800"/>
              </a:buClr>
              <a:buSzPct val="125000"/>
              <a:buFont typeface="Verdana" panose="020B0604030504040204" charset="0"/>
              <a:buChar char="•"/>
            </a:pPr>
            <a:r>
              <a:rPr lang="en-US" altLang="zh-CN" sz="3400" dirty="0"/>
              <a:t>Improves both </a:t>
            </a:r>
            <a:r>
              <a:rPr lang="en-US" altLang="zh-CN" sz="3400" dirty="0">
                <a:solidFill>
                  <a:srgbClr val="003DCC"/>
                </a:solidFill>
              </a:rPr>
              <a:t>system fairness</a:t>
            </a:r>
            <a:r>
              <a:rPr lang="en-US" altLang="zh-CN" sz="3400" dirty="0"/>
              <a:t> and </a:t>
            </a:r>
            <a:r>
              <a:rPr lang="en-US" altLang="zh-CN" sz="3400" dirty="0">
                <a:solidFill>
                  <a:srgbClr val="003DCC"/>
                </a:solidFill>
              </a:rPr>
              <a:t>performance</a:t>
            </a:r>
            <a:endParaRPr lang="en-US" altLang="zh-CN" sz="3400" dirty="0"/>
          </a:p>
          <a:p>
            <a:pPr eaLnBrk="1" hangingPunct="1">
              <a:spcBef>
                <a:spcPts val="3000"/>
              </a:spcBef>
              <a:buClr>
                <a:srgbClr val="BD4800"/>
              </a:buClr>
              <a:buSzPct val="125000"/>
              <a:buFont typeface="Verdana" panose="020B0604030504040204" charset="0"/>
              <a:buChar char="•"/>
            </a:pPr>
            <a:r>
              <a:rPr lang="en-US" altLang="zh-CN" sz="3400" dirty="0"/>
              <a:t>Incorporates </a:t>
            </a:r>
            <a:r>
              <a:rPr lang="en-US" altLang="zh-CN" sz="3400" dirty="0">
                <a:solidFill>
                  <a:srgbClr val="003DCC"/>
                </a:solidFill>
              </a:rPr>
              <a:t>thread weights</a:t>
            </a:r>
            <a:r>
              <a:rPr lang="en-US" altLang="zh-CN" sz="3400" dirty="0"/>
              <a:t> and enables </a:t>
            </a:r>
            <a:br>
              <a:rPr lang="en-US" altLang="zh-CN" sz="3400" dirty="0"/>
            </a:br>
            <a:r>
              <a:rPr lang="en-US" altLang="zh-CN" sz="3400" dirty="0"/>
              <a:t>different </a:t>
            </a:r>
            <a:r>
              <a:rPr lang="en-US" altLang="zh-CN" sz="3400" dirty="0">
                <a:solidFill>
                  <a:srgbClr val="003DCC"/>
                </a:solidFill>
              </a:rPr>
              <a:t>fairness objectives</a:t>
            </a:r>
            <a:endParaRPr lang="en-US" altLang="zh-CN" sz="3400" dirty="0">
              <a:solidFill>
                <a:srgbClr val="003DCC"/>
              </a:solidFill>
            </a:endParaRPr>
          </a:p>
        </p:txBody>
      </p:sp>
      <p:sp>
        <p:nvSpPr>
          <p:cNvPr id="63496" name="Text Box 7"/>
          <p:cNvSpPr txBox="1"/>
          <p:nvPr/>
        </p:nvSpPr>
        <p:spPr>
          <a:xfrm>
            <a:off x="11531600" y="9309100"/>
            <a:ext cx="371475" cy="342900"/>
          </a:xfrm>
          <a:prstGeom prst="rect">
            <a:avLst/>
          </a:prstGeom>
          <a:noFill/>
          <a:ln w="12700">
            <a:noFill/>
          </a:ln>
        </p:spPr>
        <p:txBody>
          <a:bodyPr wrap="none" anchor="t" anchorCtr="0"/>
          <a:p>
            <a:pPr algn="ctr"/>
            <a:fld id="{9A0DB2DC-4C9A-4742-B13C-FB6460FD3503}" type="slidenum">
              <a:rPr lang="en-US" altLang="zh-CN" sz="1600" dirty="0">
                <a:solidFill>
                  <a:schemeClr val="tx1"/>
                </a:solidFill>
                <a:latin typeface="Verdana" panose="020B0604030504040204" charset="0"/>
                <a:sym typeface="Verdana" panose="020B0604030504040204" charset="0"/>
              </a:rPr>
            </a:fld>
            <a:endParaRPr lang="en-US" altLang="zh-CN" sz="1600" dirty="0">
              <a:solidFill>
                <a:schemeClr val="tx1"/>
              </a:solidFill>
              <a:latin typeface="Verdana" panose="020B0604030504040204" charset="0"/>
              <a:ea typeface="Verdana" panose="020B0604030504040204" charset="0"/>
              <a:sym typeface="Verdana" panose="020B0604030504040204" charset="0"/>
            </a:endParaRPr>
          </a:p>
        </p:txBody>
      </p:sp>
      <p:sp>
        <p:nvSpPr>
          <p:cNvPr id="63497" name="Rectangle 8"/>
          <p:cNvSpPr/>
          <p:nvPr/>
        </p:nvSpPr>
        <p:spPr>
          <a:xfrm>
            <a:off x="774700" y="406400"/>
            <a:ext cx="10464800" cy="1257300"/>
          </a:xfrm>
          <a:prstGeom prst="rect">
            <a:avLst/>
          </a:prstGeom>
          <a:noFill/>
          <a:ln w="12700">
            <a:noFill/>
          </a:ln>
        </p:spPr>
        <p:txBody>
          <a:bodyPr lIns="0" tIns="0" rIns="57799" bIns="0" anchor="b" anchorCtr="0"/>
          <a:p>
            <a:pPr marL="57150"/>
            <a:r>
              <a:rPr lang="en-US" altLang="zh-CN" sz="5400" dirty="0">
                <a:solidFill>
                  <a:srgbClr val="558E28"/>
                </a:solidFill>
                <a:latin typeface="Verdana" panose="020B0604030504040204" charset="0"/>
                <a:sym typeface="Verdana" panose="020B0604030504040204" charset="0"/>
              </a:rPr>
              <a:t>Conclusion</a:t>
            </a:r>
            <a:endParaRPr lang="en-US" altLang="zh-CN" sz="5400">
              <a:solidFill>
                <a:srgbClr val="558E28"/>
              </a:solidFill>
              <a:latin typeface="Verdana" panose="020B0604030504040204" charset="0"/>
              <a:ea typeface="Verdana" panose="020B0604030504040204" charset="0"/>
              <a:sym typeface="Verdana" panose="020B0604030504040204"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925570" y="2994025"/>
            <a:ext cx="5153025" cy="3046095"/>
          </a:xfrm>
          <a:prstGeom prst="rect">
            <a:avLst/>
          </a:prstGeom>
          <a:noFill/>
        </p:spPr>
        <p:txBody>
          <a:bodyPr wrap="square" rtlCol="0">
            <a:spAutoFit/>
          </a:bodyPr>
          <a:p>
            <a:pPr algn="ctr"/>
            <a:r>
              <a:rPr lang="en-US" altLang="zh-CN" sz="9600" dirty="0">
                <a:solidFill>
                  <a:srgbClr val="558E28"/>
                </a:solidFill>
                <a:latin typeface="Verdana" panose="020B0604030504040204" charset="0"/>
              </a:rPr>
              <a:t>Thanks!</a:t>
            </a:r>
            <a:endParaRPr lang="en-US" altLang="zh-CN" sz="9600" dirty="0">
              <a:solidFill>
                <a:srgbClr val="558E28"/>
              </a:solidFill>
              <a:latin typeface="Verdana" panose="020B0604030504040204" charset="0"/>
            </a:endParaRPr>
          </a:p>
          <a:p>
            <a:pPr algn="ctr"/>
            <a:r>
              <a:rPr lang="en-US" altLang="zh-CN" sz="9600" dirty="0">
                <a:solidFill>
                  <a:srgbClr val="558E28"/>
                </a:solidFill>
                <a:latin typeface="Verdana" panose="020B0604030504040204" charset="0"/>
              </a:rPr>
              <a:t>Q&amp;A</a:t>
            </a:r>
            <a:endParaRPr lang="en-US" altLang="zh-CN" sz="9600" dirty="0">
              <a:solidFill>
                <a:srgbClr val="558E28"/>
              </a:solidFill>
              <a:latin typeface="Verdana" panose="020B0604030504040204"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Slide Number Placeholder 3"/>
          <p:cNvSpPr>
            <a:spLocks noGrp="1"/>
          </p:cNvSpPr>
          <p:nvPr>
            <p:ph type="sldNum" sz="quarter" idx="10"/>
          </p:nvPr>
        </p:nvSpPr>
        <p:spPr/>
        <p:txBody>
          <a:bodyPr vert="horz" wrap="non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sym typeface="Gill Sans" charset="0"/>
              </a:defRPr>
            </a:lvl1pPr>
            <a:lvl2pPr marL="457200" lvl="1"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2pPr>
            <a:lvl3pPr marL="914400" lvl="2"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3pPr>
            <a:lvl4pPr marL="1371600" lvl="3"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4pPr>
            <a:lvl5pPr marL="1828800" lvl="4"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5pPr>
          </a:lstStyle>
          <a:p>
            <a:pPr lvl="0" algn="ctr">
              <a:buSzTx/>
            </a:pPr>
            <a:fld id="{9A0DB2DC-4C9A-4742-B13C-FB6460FD3503}" type="slidenum">
              <a:rPr lang="en-US" altLang="zh-CN" sz="1600" dirty="0">
                <a:solidFill>
                  <a:schemeClr val="tx1"/>
                </a:solidFill>
                <a:latin typeface="Verdana" panose="020B0604030504040204" charset="0"/>
                <a:sym typeface="Verdana" panose="020B0604030504040204" charset="0"/>
              </a:rPr>
            </a:fld>
            <a:endParaRPr lang="en-US" altLang="zh-CN" sz="1600" dirty="0">
              <a:solidFill>
                <a:schemeClr val="tx1"/>
              </a:solidFill>
              <a:latin typeface="Verdana" panose="020B0604030504040204" charset="0"/>
              <a:ea typeface="Verdana" panose="020B0604030504040204" charset="0"/>
              <a:sym typeface="Verdana" panose="020B0604030504040204" charset="0"/>
            </a:endParaRPr>
          </a:p>
        </p:txBody>
      </p:sp>
      <p:grpSp>
        <p:nvGrpSpPr>
          <p:cNvPr id="14338" name="Group 1"/>
          <p:cNvGrpSpPr/>
          <p:nvPr/>
        </p:nvGrpSpPr>
        <p:grpSpPr>
          <a:xfrm>
            <a:off x="862013" y="1739900"/>
            <a:ext cx="11318875" cy="155575"/>
            <a:chOff x="0" y="0"/>
            <a:chExt cx="7129" cy="98"/>
          </a:xfrm>
        </p:grpSpPr>
        <p:sp>
          <p:nvSpPr>
            <p:cNvPr id="14339" name="Rectangle 2"/>
            <p:cNvSpPr/>
            <p:nvPr/>
          </p:nvSpPr>
          <p:spPr>
            <a:xfrm>
              <a:off x="0" y="0"/>
              <a:ext cx="4170" cy="98"/>
            </a:xfrm>
            <a:prstGeom prst="rect">
              <a:avLst/>
            </a:prstGeom>
            <a:solidFill>
              <a:srgbClr val="CC5500"/>
            </a:solidFill>
            <a:ln w="9525">
              <a:noFill/>
            </a:ln>
          </p:spPr>
          <p:txBody>
            <a:bodyPr lIns="0" tIns="0" rIns="0" bIns="0" anchor="t" anchorCtr="0"/>
            <a:p>
              <a:pPr algn="ctr"/>
              <a:endParaRPr lang="en-US" dirty="0">
                <a:latin typeface="Gill Sans" charset="0"/>
              </a:endParaRPr>
            </a:p>
          </p:txBody>
        </p:sp>
        <p:sp>
          <p:nvSpPr>
            <p:cNvPr id="14340" name="Line 3"/>
            <p:cNvSpPr/>
            <p:nvPr/>
          </p:nvSpPr>
          <p:spPr>
            <a:xfrm>
              <a:off x="0" y="0"/>
              <a:ext cx="7129" cy="0"/>
            </a:xfrm>
            <a:prstGeom prst="line">
              <a:avLst/>
            </a:prstGeom>
            <a:ln w="9525" cap="flat" cmpd="sng">
              <a:solidFill>
                <a:srgbClr val="CC5500"/>
              </a:solidFill>
              <a:prstDash val="solid"/>
              <a:round/>
              <a:headEnd type="none" w="med" len="med"/>
              <a:tailEnd type="none" w="med" len="med"/>
            </a:ln>
          </p:spPr>
        </p:sp>
      </p:grpSp>
      <p:sp>
        <p:nvSpPr>
          <p:cNvPr id="14341" name="Line 4"/>
          <p:cNvSpPr/>
          <p:nvPr/>
        </p:nvSpPr>
        <p:spPr>
          <a:xfrm rot="-10800000" flipH="1">
            <a:off x="863600" y="9105900"/>
            <a:ext cx="11264900" cy="1588"/>
          </a:xfrm>
          <a:prstGeom prst="line">
            <a:avLst/>
          </a:prstGeom>
          <a:ln w="3175" cap="flat" cmpd="sng">
            <a:solidFill>
              <a:srgbClr val="CC5500"/>
            </a:solidFill>
            <a:prstDash val="solid"/>
            <a:round/>
            <a:headEnd type="none" w="med" len="med"/>
            <a:tailEnd type="none" w="med" len="med"/>
          </a:ln>
        </p:spPr>
      </p:sp>
      <p:sp>
        <p:nvSpPr>
          <p:cNvPr id="14342" name="Rectangle 5"/>
          <p:cNvSpPr/>
          <p:nvPr/>
        </p:nvSpPr>
        <p:spPr>
          <a:xfrm>
            <a:off x="10083800" y="9207500"/>
            <a:ext cx="2387600" cy="546100"/>
          </a:xfrm>
          <a:prstGeom prst="rect">
            <a:avLst/>
          </a:prstGeom>
          <a:solidFill>
            <a:srgbClr val="FFFFFF"/>
          </a:solidFill>
          <a:ln w="25400">
            <a:noFill/>
          </a:ln>
        </p:spPr>
        <p:txBody>
          <a:bodyPr lIns="0" tIns="0" rIns="0" bIns="0" anchor="t" anchorCtr="0"/>
          <a:p>
            <a:pPr algn="ctr"/>
            <a:endParaRPr lang="en-US" dirty="0">
              <a:latin typeface="Gill Sans" charset="0"/>
            </a:endParaRPr>
          </a:p>
        </p:txBody>
      </p:sp>
      <p:sp>
        <p:nvSpPr>
          <p:cNvPr id="14343" name="Rectangle 6"/>
          <p:cNvSpPr>
            <a:spLocks noGrp="1"/>
          </p:cNvSpPr>
          <p:nvPr>
            <p:ph idx="1"/>
          </p:nvPr>
        </p:nvSpPr>
        <p:spPr/>
        <p:txBody>
          <a:bodyPr vert="horz" wrap="square" lIns="50800" tIns="50800" rIns="166398" bIns="50800" anchor="t" anchorCtr="0"/>
          <a:p>
            <a:pPr eaLnBrk="1" hangingPunct="1">
              <a:buSzPct val="150000"/>
              <a:buFont typeface="Arial" panose="020B0604020202020204" pitchFamily="34" charset="0"/>
              <a:buChar char="•"/>
            </a:pPr>
            <a:r>
              <a:rPr lang="en-US" altLang="zh-CN" dirty="0">
                <a:solidFill>
                  <a:srgbClr val="9B2C01"/>
                </a:solidFill>
              </a:rPr>
              <a:t>Background and Problem</a:t>
            </a:r>
            <a:endParaRPr lang="en-US" altLang="zh-CN" dirty="0">
              <a:solidFill>
                <a:srgbClr val="9B2C01"/>
              </a:solidFill>
            </a:endParaRPr>
          </a:p>
          <a:p>
            <a:pPr eaLnBrk="1" hangingPunct="1">
              <a:spcBef>
                <a:spcPts val="2000"/>
              </a:spcBef>
              <a:buSzPct val="150000"/>
              <a:buFont typeface="Arial" panose="020B0604020202020204" pitchFamily="34" charset="0"/>
              <a:buChar char="•"/>
            </a:pPr>
            <a:r>
              <a:rPr lang="en-US" altLang="zh-CN" dirty="0">
                <a:solidFill>
                  <a:schemeClr val="accent1">
                    <a:lumMod val="60000"/>
                    <a:lumOff val="40000"/>
                  </a:schemeClr>
                </a:solidFill>
              </a:rPr>
              <a:t>Motivation for Source Throttling</a:t>
            </a:r>
            <a:endParaRPr lang="en-US" altLang="zh-CN" dirty="0">
              <a:solidFill>
                <a:srgbClr val="9B2C01"/>
              </a:solidFill>
            </a:endParaRPr>
          </a:p>
          <a:p>
            <a:pPr eaLnBrk="1" hangingPunct="1">
              <a:spcBef>
                <a:spcPts val="2000"/>
              </a:spcBef>
              <a:buSzPct val="150000"/>
              <a:buFont typeface="Arial" panose="020B0604020202020204" pitchFamily="34" charset="0"/>
              <a:buChar char="•"/>
            </a:pPr>
            <a:r>
              <a:rPr lang="en-US" altLang="zh-CN" dirty="0">
                <a:solidFill>
                  <a:schemeClr val="accent1">
                    <a:lumMod val="60000"/>
                    <a:lumOff val="40000"/>
                  </a:schemeClr>
                </a:solidFill>
              </a:rPr>
              <a:t>Fairness via Source Throttling (FST)</a:t>
            </a:r>
            <a:endParaRPr lang="en-US" altLang="zh-CN" dirty="0"/>
          </a:p>
          <a:p>
            <a:pPr eaLnBrk="1" hangingPunct="1">
              <a:spcBef>
                <a:spcPts val="2000"/>
              </a:spcBef>
              <a:buSzPct val="150000"/>
              <a:buFont typeface="Arial" panose="020B0604020202020204" pitchFamily="34" charset="0"/>
              <a:buChar char="•"/>
            </a:pPr>
            <a:r>
              <a:rPr lang="en-US" altLang="zh-CN" dirty="0">
                <a:solidFill>
                  <a:schemeClr val="accent1">
                    <a:lumMod val="60000"/>
                    <a:lumOff val="40000"/>
                  </a:schemeClr>
                </a:solidFill>
              </a:rPr>
              <a:t>Evaluation</a:t>
            </a:r>
            <a:endParaRPr lang="en-US" altLang="zh-CN" dirty="0">
              <a:solidFill>
                <a:schemeClr val="accent1">
                  <a:lumMod val="60000"/>
                  <a:lumOff val="40000"/>
                </a:schemeClr>
              </a:solidFill>
            </a:endParaRPr>
          </a:p>
          <a:p>
            <a:pPr eaLnBrk="1" hangingPunct="1">
              <a:spcBef>
                <a:spcPts val="2000"/>
              </a:spcBef>
              <a:buSzPct val="150000"/>
              <a:buFont typeface="Arial" panose="020B0604020202020204" pitchFamily="34" charset="0"/>
              <a:buChar char="•"/>
            </a:pPr>
            <a:r>
              <a:rPr lang="en-US" altLang="zh-CN" dirty="0">
                <a:solidFill>
                  <a:schemeClr val="accent1">
                    <a:lumMod val="60000"/>
                    <a:lumOff val="40000"/>
                  </a:schemeClr>
                </a:solidFill>
              </a:rPr>
              <a:t>Conclusion</a:t>
            </a:r>
            <a:endParaRPr lang="en-US" altLang="zh-CN" dirty="0">
              <a:solidFill>
                <a:schemeClr val="accent1">
                  <a:lumMod val="60000"/>
                  <a:lumOff val="40000"/>
                </a:schemeClr>
              </a:solidFill>
            </a:endParaRPr>
          </a:p>
        </p:txBody>
      </p:sp>
      <p:sp>
        <p:nvSpPr>
          <p:cNvPr id="14344" name="Text Box 7"/>
          <p:cNvSpPr txBox="1"/>
          <p:nvPr/>
        </p:nvSpPr>
        <p:spPr>
          <a:xfrm>
            <a:off x="11531600" y="9309100"/>
            <a:ext cx="371475" cy="342900"/>
          </a:xfrm>
          <a:prstGeom prst="rect">
            <a:avLst/>
          </a:prstGeom>
          <a:noFill/>
          <a:ln w="12700">
            <a:noFill/>
          </a:ln>
        </p:spPr>
        <p:txBody>
          <a:bodyPr wrap="none" anchor="t" anchorCtr="0"/>
          <a:p>
            <a:pPr algn="ctr"/>
            <a:fld id="{9A0DB2DC-4C9A-4742-B13C-FB6460FD3503}" type="slidenum">
              <a:rPr lang="en-US" altLang="zh-CN" sz="1600" dirty="0">
                <a:solidFill>
                  <a:schemeClr val="tx1"/>
                </a:solidFill>
                <a:latin typeface="Verdana" panose="020B0604030504040204" charset="0"/>
                <a:sym typeface="Verdana" panose="020B0604030504040204" charset="0"/>
              </a:rPr>
            </a:fld>
            <a:endParaRPr lang="en-US" altLang="zh-CN" sz="1600" dirty="0">
              <a:solidFill>
                <a:schemeClr val="tx1"/>
              </a:solidFill>
              <a:latin typeface="Verdana" panose="020B0604030504040204" charset="0"/>
              <a:ea typeface="Verdana" panose="020B0604030504040204" charset="0"/>
              <a:sym typeface="Verdana" panose="020B0604030504040204" charset="0"/>
            </a:endParaRPr>
          </a:p>
        </p:txBody>
      </p:sp>
      <p:sp>
        <p:nvSpPr>
          <p:cNvPr id="14345" name="Rectangle 8"/>
          <p:cNvSpPr/>
          <p:nvPr/>
        </p:nvSpPr>
        <p:spPr>
          <a:xfrm>
            <a:off x="774700" y="406400"/>
            <a:ext cx="10464800" cy="1257300"/>
          </a:xfrm>
          <a:prstGeom prst="rect">
            <a:avLst/>
          </a:prstGeom>
          <a:noFill/>
          <a:ln w="12700">
            <a:noFill/>
          </a:ln>
        </p:spPr>
        <p:txBody>
          <a:bodyPr lIns="0" tIns="0" rIns="57799" bIns="0" anchor="b" anchorCtr="0"/>
          <a:p>
            <a:pPr marL="57150"/>
            <a:r>
              <a:rPr lang="en-US" altLang="zh-CN" sz="5400" dirty="0">
                <a:solidFill>
                  <a:srgbClr val="558E28"/>
                </a:solidFill>
                <a:latin typeface="Verdana" panose="020B0604030504040204" charset="0"/>
                <a:sym typeface="Verdana" panose="020B0604030504040204" charset="0"/>
              </a:rPr>
              <a:t>Outline</a:t>
            </a:r>
            <a:endParaRPr lang="en-US" altLang="zh-CN" sz="5400" dirty="0">
              <a:solidFill>
                <a:srgbClr val="558E28"/>
              </a:solidFill>
              <a:latin typeface="Verdana" panose="020B0604030504040204" charset="0"/>
              <a:ea typeface="Verdana" panose="020B0604030504040204" charset="0"/>
              <a:sym typeface="Verdana" panose="020B0604030504040204"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Slide Number Placeholder 3"/>
          <p:cNvSpPr>
            <a:spLocks noGrp="1"/>
          </p:cNvSpPr>
          <p:nvPr>
            <p:ph type="sldNum" sz="quarter" idx="10"/>
          </p:nvPr>
        </p:nvSpPr>
        <p:spPr/>
        <p:txBody>
          <a:bodyPr vert="horz" wrap="non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sym typeface="Gill Sans" charset="0"/>
              </a:defRPr>
            </a:lvl1pPr>
            <a:lvl2pPr marL="457200" lvl="1"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2pPr>
            <a:lvl3pPr marL="914400" lvl="2"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3pPr>
            <a:lvl4pPr marL="1371600" lvl="3"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4pPr>
            <a:lvl5pPr marL="1828800" lvl="4"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5pPr>
          </a:lstStyle>
          <a:p>
            <a:pPr lvl="0" algn="ctr">
              <a:buSzTx/>
            </a:pPr>
            <a:fld id="{9A0DB2DC-4C9A-4742-B13C-FB6460FD3503}" type="slidenum">
              <a:rPr lang="en-US" altLang="zh-CN" sz="1600" dirty="0">
                <a:solidFill>
                  <a:schemeClr val="tx1"/>
                </a:solidFill>
                <a:latin typeface="Verdana" panose="020B0604030504040204" charset="0"/>
                <a:sym typeface="Verdana" panose="020B0604030504040204" charset="0"/>
              </a:rPr>
            </a:fld>
            <a:endParaRPr lang="en-US" altLang="zh-CN" sz="1600" dirty="0">
              <a:solidFill>
                <a:schemeClr val="tx1"/>
              </a:solidFill>
              <a:latin typeface="Verdana" panose="020B0604030504040204" charset="0"/>
              <a:ea typeface="Verdana" panose="020B0604030504040204" charset="0"/>
              <a:sym typeface="Verdana" panose="020B0604030504040204" charset="0"/>
            </a:endParaRPr>
          </a:p>
        </p:txBody>
      </p:sp>
      <p:grpSp>
        <p:nvGrpSpPr>
          <p:cNvPr id="8194" name="Group 1"/>
          <p:cNvGrpSpPr/>
          <p:nvPr/>
        </p:nvGrpSpPr>
        <p:grpSpPr>
          <a:xfrm>
            <a:off x="862013" y="1739900"/>
            <a:ext cx="11318875" cy="155575"/>
            <a:chOff x="0" y="0"/>
            <a:chExt cx="7129" cy="98"/>
          </a:xfrm>
        </p:grpSpPr>
        <p:sp>
          <p:nvSpPr>
            <p:cNvPr id="8195" name="Rectangle 2"/>
            <p:cNvSpPr/>
            <p:nvPr/>
          </p:nvSpPr>
          <p:spPr>
            <a:xfrm>
              <a:off x="0" y="0"/>
              <a:ext cx="4170" cy="98"/>
            </a:xfrm>
            <a:prstGeom prst="rect">
              <a:avLst/>
            </a:prstGeom>
            <a:solidFill>
              <a:srgbClr val="CC5500"/>
            </a:solidFill>
            <a:ln w="9525">
              <a:noFill/>
            </a:ln>
          </p:spPr>
          <p:txBody>
            <a:bodyPr lIns="0" tIns="0" rIns="0" bIns="0" anchor="t" anchorCtr="0"/>
            <a:p>
              <a:pPr algn="ctr"/>
              <a:endParaRPr lang="en-US" dirty="0">
                <a:latin typeface="Gill Sans" charset="0"/>
              </a:endParaRPr>
            </a:p>
          </p:txBody>
        </p:sp>
        <p:sp>
          <p:nvSpPr>
            <p:cNvPr id="8196" name="Line 3"/>
            <p:cNvSpPr/>
            <p:nvPr/>
          </p:nvSpPr>
          <p:spPr>
            <a:xfrm>
              <a:off x="0" y="0"/>
              <a:ext cx="7129" cy="0"/>
            </a:xfrm>
            <a:prstGeom prst="line">
              <a:avLst/>
            </a:prstGeom>
            <a:ln w="9525" cap="flat" cmpd="sng">
              <a:solidFill>
                <a:srgbClr val="CC5500"/>
              </a:solidFill>
              <a:prstDash val="solid"/>
              <a:round/>
              <a:headEnd type="none" w="med" len="med"/>
              <a:tailEnd type="none" w="med" len="med"/>
            </a:ln>
          </p:spPr>
        </p:sp>
      </p:grpSp>
      <p:sp>
        <p:nvSpPr>
          <p:cNvPr id="8197" name="Line 4"/>
          <p:cNvSpPr/>
          <p:nvPr/>
        </p:nvSpPr>
        <p:spPr>
          <a:xfrm rot="-10800000" flipH="1">
            <a:off x="863600" y="9105900"/>
            <a:ext cx="11264900" cy="1588"/>
          </a:xfrm>
          <a:prstGeom prst="line">
            <a:avLst/>
          </a:prstGeom>
          <a:ln w="3175" cap="flat" cmpd="sng">
            <a:solidFill>
              <a:srgbClr val="CC5500"/>
            </a:solidFill>
            <a:prstDash val="solid"/>
            <a:round/>
            <a:headEnd type="none" w="med" len="med"/>
            <a:tailEnd type="none" w="med" len="med"/>
          </a:ln>
        </p:spPr>
      </p:sp>
      <p:sp>
        <p:nvSpPr>
          <p:cNvPr id="8198" name="Rectangle 5"/>
          <p:cNvSpPr/>
          <p:nvPr/>
        </p:nvSpPr>
        <p:spPr>
          <a:xfrm>
            <a:off x="10083800" y="9207500"/>
            <a:ext cx="2387600" cy="546100"/>
          </a:xfrm>
          <a:prstGeom prst="rect">
            <a:avLst/>
          </a:prstGeom>
          <a:solidFill>
            <a:srgbClr val="FFFFFF"/>
          </a:solidFill>
          <a:ln w="25400">
            <a:noFill/>
          </a:ln>
        </p:spPr>
        <p:txBody>
          <a:bodyPr lIns="0" tIns="0" rIns="0" bIns="0" anchor="t" anchorCtr="0"/>
          <a:p>
            <a:pPr algn="ctr"/>
            <a:endParaRPr lang="en-US" dirty="0">
              <a:latin typeface="Gill Sans" charset="0"/>
            </a:endParaRPr>
          </a:p>
        </p:txBody>
      </p:sp>
      <p:sp>
        <p:nvSpPr>
          <p:cNvPr id="8199" name="Rectangle 6"/>
          <p:cNvSpPr>
            <a:spLocks noGrp="1"/>
          </p:cNvSpPr>
          <p:nvPr>
            <p:ph type="title"/>
          </p:nvPr>
        </p:nvSpPr>
        <p:spPr>
          <a:xfrm>
            <a:off x="774700" y="406400"/>
            <a:ext cx="10464800" cy="1257300"/>
          </a:xfrm>
        </p:spPr>
        <p:txBody>
          <a:bodyPr vert="horz" wrap="square" lIns="50800" tIns="50800" rIns="166398" bIns="50800" anchor="b" anchorCtr="0"/>
          <a:p>
            <a:pPr marL="57150" indent="0" eaLnBrk="1" hangingPunct="1"/>
            <a:r>
              <a:rPr lang="en-US" altLang="zh-CN" dirty="0">
                <a:solidFill>
                  <a:srgbClr val="558E28"/>
                </a:solidFill>
              </a:rPr>
              <a:t>Background and Problem</a:t>
            </a:r>
            <a:endParaRPr lang="en-US" altLang="zh-CN" dirty="0">
              <a:solidFill>
                <a:srgbClr val="558E28"/>
              </a:solidFill>
            </a:endParaRPr>
          </a:p>
        </p:txBody>
      </p:sp>
      <p:sp>
        <p:nvSpPr>
          <p:cNvPr id="8200" name="Rectangle 7"/>
          <p:cNvSpPr/>
          <p:nvPr/>
        </p:nvSpPr>
        <p:spPr>
          <a:xfrm>
            <a:off x="3124200" y="2108200"/>
            <a:ext cx="1016000" cy="1016000"/>
          </a:xfrm>
          <a:prstGeom prst="rect">
            <a:avLst/>
          </a:prstGeom>
          <a:solidFill>
            <a:srgbClr val="FFFFFF"/>
          </a:solidFill>
          <a:ln w="9525" cap="flat" cmpd="sng">
            <a:solidFill>
              <a:schemeClr val="tx1"/>
            </a:solidFill>
            <a:prstDash val="solid"/>
            <a:round/>
            <a:headEnd type="none" w="med" len="med"/>
            <a:tailEnd type="none" w="med" len="med"/>
          </a:ln>
        </p:spPr>
        <p:txBody>
          <a:bodyPr lIns="0" tIns="0" rIns="57799" bIns="0" anchor="ctr" anchorCtr="0"/>
          <a:p>
            <a:pPr marL="57150" algn="ctr"/>
            <a:r>
              <a:rPr lang="en-US" altLang="zh-CN" sz="2100" dirty="0">
                <a:solidFill>
                  <a:schemeClr val="tx1"/>
                </a:solidFill>
                <a:latin typeface="Gill Sans" charset="0"/>
              </a:rPr>
              <a:t>Core 0</a:t>
            </a:r>
            <a:endParaRPr lang="en-US" altLang="zh-CN" sz="2100" dirty="0">
              <a:solidFill>
                <a:schemeClr val="tx1"/>
              </a:solidFill>
              <a:latin typeface="Gill Sans" charset="0"/>
              <a:ea typeface="Gill Sans" charset="0"/>
            </a:endParaRPr>
          </a:p>
        </p:txBody>
      </p:sp>
      <p:sp>
        <p:nvSpPr>
          <p:cNvPr id="8201" name="Rectangle 8"/>
          <p:cNvSpPr/>
          <p:nvPr/>
        </p:nvSpPr>
        <p:spPr>
          <a:xfrm>
            <a:off x="4673600" y="2108200"/>
            <a:ext cx="1016000" cy="1016000"/>
          </a:xfrm>
          <a:prstGeom prst="rect">
            <a:avLst/>
          </a:prstGeom>
          <a:solidFill>
            <a:srgbClr val="FFFFFF"/>
          </a:solidFill>
          <a:ln w="9525" cap="flat" cmpd="sng">
            <a:solidFill>
              <a:schemeClr val="tx1"/>
            </a:solidFill>
            <a:prstDash val="solid"/>
            <a:round/>
            <a:headEnd type="none" w="med" len="med"/>
            <a:tailEnd type="none" w="med" len="med"/>
          </a:ln>
        </p:spPr>
        <p:txBody>
          <a:bodyPr lIns="0" tIns="0" rIns="57799" bIns="0" anchor="ctr" anchorCtr="0"/>
          <a:p>
            <a:pPr marL="57150" algn="ctr"/>
            <a:r>
              <a:rPr lang="en-US" altLang="zh-CN" sz="2100" dirty="0">
                <a:solidFill>
                  <a:schemeClr val="tx1"/>
                </a:solidFill>
                <a:latin typeface="Gill Sans" charset="0"/>
              </a:rPr>
              <a:t>Core 1</a:t>
            </a:r>
            <a:endParaRPr lang="en-US" altLang="zh-CN" sz="2100" dirty="0">
              <a:solidFill>
                <a:schemeClr val="tx1"/>
              </a:solidFill>
              <a:latin typeface="Gill Sans" charset="0"/>
              <a:ea typeface="Gill Sans" charset="0"/>
            </a:endParaRPr>
          </a:p>
        </p:txBody>
      </p:sp>
      <p:sp>
        <p:nvSpPr>
          <p:cNvPr id="8202" name="Rectangle 9"/>
          <p:cNvSpPr/>
          <p:nvPr/>
        </p:nvSpPr>
        <p:spPr>
          <a:xfrm>
            <a:off x="6223000" y="2108200"/>
            <a:ext cx="1016000" cy="1016000"/>
          </a:xfrm>
          <a:prstGeom prst="rect">
            <a:avLst/>
          </a:prstGeom>
          <a:solidFill>
            <a:srgbClr val="FFFFFF"/>
          </a:solidFill>
          <a:ln w="9525" cap="flat" cmpd="sng">
            <a:solidFill>
              <a:schemeClr val="tx1"/>
            </a:solidFill>
            <a:prstDash val="solid"/>
            <a:round/>
            <a:headEnd type="none" w="med" len="med"/>
            <a:tailEnd type="none" w="med" len="med"/>
          </a:ln>
        </p:spPr>
        <p:txBody>
          <a:bodyPr lIns="0" tIns="0" rIns="57799" bIns="0" anchor="ctr" anchorCtr="0"/>
          <a:p>
            <a:pPr marL="57150" algn="ctr"/>
            <a:r>
              <a:rPr lang="en-US" altLang="zh-CN" sz="2100" dirty="0">
                <a:solidFill>
                  <a:schemeClr val="tx1"/>
                </a:solidFill>
                <a:latin typeface="Gill Sans" charset="0"/>
              </a:rPr>
              <a:t>Core 2</a:t>
            </a:r>
            <a:endParaRPr lang="en-US" altLang="zh-CN" sz="2100" dirty="0">
              <a:solidFill>
                <a:schemeClr val="tx1"/>
              </a:solidFill>
              <a:latin typeface="Gill Sans" charset="0"/>
              <a:ea typeface="Gill Sans" charset="0"/>
            </a:endParaRPr>
          </a:p>
        </p:txBody>
      </p:sp>
      <p:sp>
        <p:nvSpPr>
          <p:cNvPr id="8203" name="Rectangle 10"/>
          <p:cNvSpPr/>
          <p:nvPr/>
        </p:nvSpPr>
        <p:spPr>
          <a:xfrm>
            <a:off x="8216900" y="2108200"/>
            <a:ext cx="1104900" cy="1016000"/>
          </a:xfrm>
          <a:prstGeom prst="rect">
            <a:avLst/>
          </a:prstGeom>
          <a:solidFill>
            <a:srgbClr val="FFFFFF"/>
          </a:solidFill>
          <a:ln w="9525" cap="flat" cmpd="sng">
            <a:solidFill>
              <a:schemeClr val="tx1"/>
            </a:solidFill>
            <a:prstDash val="solid"/>
            <a:round/>
            <a:headEnd type="none" w="med" len="med"/>
            <a:tailEnd type="none" w="med" len="med"/>
          </a:ln>
        </p:spPr>
        <p:txBody>
          <a:bodyPr lIns="0" tIns="0" rIns="57799" bIns="0" anchor="ctr" anchorCtr="0"/>
          <a:p>
            <a:pPr marL="57150" algn="ctr"/>
            <a:r>
              <a:rPr lang="en-US" altLang="zh-CN" sz="2100" dirty="0">
                <a:solidFill>
                  <a:schemeClr val="tx1"/>
                </a:solidFill>
                <a:latin typeface="Gill Sans" charset="0"/>
              </a:rPr>
              <a:t>Core N</a:t>
            </a:r>
            <a:endParaRPr lang="en-US" altLang="zh-CN" sz="2100" dirty="0">
              <a:solidFill>
                <a:schemeClr val="tx1"/>
              </a:solidFill>
              <a:latin typeface="Gill Sans" charset="0"/>
              <a:ea typeface="Gill Sans" charset="0"/>
            </a:endParaRPr>
          </a:p>
        </p:txBody>
      </p:sp>
      <p:sp>
        <p:nvSpPr>
          <p:cNvPr id="7179" name="Rectangle 11"/>
          <p:cNvSpPr/>
          <p:nvPr/>
        </p:nvSpPr>
        <p:spPr>
          <a:xfrm>
            <a:off x="4381500" y="3949700"/>
            <a:ext cx="3670300" cy="1016000"/>
          </a:xfrm>
          <a:prstGeom prst="rect">
            <a:avLst/>
          </a:prstGeom>
          <a:solidFill>
            <a:schemeClr val="accent1"/>
          </a:solidFill>
          <a:ln w="25400" cap="flat" cmpd="sng">
            <a:solidFill>
              <a:schemeClr val="tx1"/>
            </a:solidFill>
            <a:prstDash val="solid"/>
            <a:miter/>
            <a:headEnd type="none" w="med" len="med"/>
            <a:tailEnd type="none" w="med" len="med"/>
          </a:ln>
        </p:spPr>
        <p:txBody>
          <a:bodyPr lIns="0" tIns="0" rIns="57799" bIns="0" anchor="ctr" anchorCtr="0"/>
          <a:p>
            <a:pPr marL="57150" algn="ctr"/>
            <a:r>
              <a:rPr lang="en-US" altLang="zh-CN" sz="3000" dirty="0">
                <a:solidFill>
                  <a:schemeClr val="tx1"/>
                </a:solidFill>
                <a:latin typeface="Gill Sans" charset="0"/>
              </a:rPr>
              <a:t>Shared Cache</a:t>
            </a:r>
            <a:endParaRPr lang="en-US" altLang="zh-CN" sz="3000" dirty="0">
              <a:solidFill>
                <a:schemeClr val="tx1"/>
              </a:solidFill>
              <a:latin typeface="Gill Sans" charset="0"/>
              <a:ea typeface="Gill Sans" charset="0"/>
            </a:endParaRPr>
          </a:p>
        </p:txBody>
      </p:sp>
      <p:sp>
        <p:nvSpPr>
          <p:cNvPr id="7180" name="Rectangle 12"/>
          <p:cNvSpPr/>
          <p:nvPr/>
        </p:nvSpPr>
        <p:spPr>
          <a:xfrm>
            <a:off x="4648200" y="5422900"/>
            <a:ext cx="3149600" cy="749300"/>
          </a:xfrm>
          <a:prstGeom prst="rect">
            <a:avLst/>
          </a:prstGeom>
          <a:solidFill>
            <a:srgbClr val="3F691E"/>
          </a:solidFill>
          <a:ln w="9525" cap="flat" cmpd="sng">
            <a:solidFill>
              <a:schemeClr val="tx1"/>
            </a:solidFill>
            <a:prstDash val="solid"/>
            <a:round/>
            <a:headEnd type="none" w="med" len="med"/>
            <a:tailEnd type="none" w="med" len="med"/>
          </a:ln>
        </p:spPr>
        <p:txBody>
          <a:bodyPr lIns="0" tIns="0" rIns="57799" bIns="0" anchor="ctr" anchorCtr="0"/>
          <a:p>
            <a:pPr marL="57150" algn="ctr"/>
            <a:r>
              <a:rPr lang="en-US" altLang="zh-CN" sz="2800" dirty="0">
                <a:solidFill>
                  <a:srgbClr val="47CCFC"/>
                </a:solidFill>
                <a:latin typeface="Gill Sans" charset="0"/>
              </a:rPr>
              <a:t>Memory Controller</a:t>
            </a:r>
            <a:endParaRPr lang="en-US" altLang="zh-CN" sz="2800" dirty="0">
              <a:solidFill>
                <a:srgbClr val="47CCFC"/>
              </a:solidFill>
              <a:latin typeface="Gill Sans" charset="0"/>
              <a:ea typeface="Gill Sans" charset="0"/>
            </a:endParaRPr>
          </a:p>
        </p:txBody>
      </p:sp>
      <p:sp>
        <p:nvSpPr>
          <p:cNvPr id="7181" name="Rectangle 13"/>
          <p:cNvSpPr/>
          <p:nvPr/>
        </p:nvSpPr>
        <p:spPr>
          <a:xfrm>
            <a:off x="3340100" y="7696200"/>
            <a:ext cx="1041400" cy="1016000"/>
          </a:xfrm>
          <a:prstGeom prst="rect">
            <a:avLst/>
          </a:prstGeom>
          <a:solidFill>
            <a:srgbClr val="FFFFFF"/>
          </a:solidFill>
          <a:ln w="9525" cap="flat" cmpd="sng">
            <a:solidFill>
              <a:schemeClr val="tx1"/>
            </a:solidFill>
            <a:prstDash val="solid"/>
            <a:round/>
            <a:headEnd type="none" w="med" len="med"/>
            <a:tailEnd type="none" w="med" len="med"/>
          </a:ln>
        </p:spPr>
        <p:txBody>
          <a:bodyPr lIns="0" tIns="0" rIns="57799" bIns="0" anchor="ctr" anchorCtr="0"/>
          <a:p>
            <a:pPr marL="57150" algn="ctr"/>
            <a:r>
              <a:rPr lang="en-US" altLang="zh-CN" sz="2200" dirty="0">
                <a:solidFill>
                  <a:schemeClr val="tx1"/>
                </a:solidFill>
                <a:latin typeface="Gill Sans" charset="0"/>
              </a:rPr>
              <a:t>DRAM</a:t>
            </a:r>
            <a:endParaRPr lang="en-US" altLang="zh-CN" sz="2200" dirty="0">
              <a:solidFill>
                <a:schemeClr val="tx1"/>
              </a:solidFill>
              <a:latin typeface="Gill Sans" charset="0"/>
            </a:endParaRPr>
          </a:p>
          <a:p>
            <a:pPr marL="57150" algn="ctr"/>
            <a:r>
              <a:rPr lang="en-US" altLang="zh-CN" sz="2200" dirty="0">
                <a:solidFill>
                  <a:schemeClr val="tx1"/>
                </a:solidFill>
                <a:latin typeface="Gill Sans" charset="0"/>
              </a:rPr>
              <a:t>Bank 0</a:t>
            </a:r>
            <a:endParaRPr lang="en-US" altLang="zh-CN" sz="2200" dirty="0">
              <a:solidFill>
                <a:schemeClr val="tx1"/>
              </a:solidFill>
              <a:latin typeface="Gill Sans" charset="0"/>
              <a:ea typeface="Gill Sans" charset="0"/>
            </a:endParaRPr>
          </a:p>
        </p:txBody>
      </p:sp>
      <p:sp>
        <p:nvSpPr>
          <p:cNvPr id="7182" name="Rectangle 14"/>
          <p:cNvSpPr/>
          <p:nvPr/>
        </p:nvSpPr>
        <p:spPr>
          <a:xfrm>
            <a:off x="4546600" y="7696200"/>
            <a:ext cx="1041400" cy="1016000"/>
          </a:xfrm>
          <a:prstGeom prst="rect">
            <a:avLst/>
          </a:prstGeom>
          <a:solidFill>
            <a:srgbClr val="FFFFFF"/>
          </a:solidFill>
          <a:ln w="9525" cap="flat" cmpd="sng">
            <a:solidFill>
              <a:schemeClr val="tx1"/>
            </a:solidFill>
            <a:prstDash val="solid"/>
            <a:round/>
            <a:headEnd type="none" w="med" len="med"/>
            <a:tailEnd type="none" w="med" len="med"/>
          </a:ln>
        </p:spPr>
        <p:txBody>
          <a:bodyPr lIns="0" tIns="0" rIns="57799" bIns="0" anchor="ctr" anchorCtr="0"/>
          <a:p>
            <a:pPr marL="57150" algn="ctr"/>
            <a:r>
              <a:rPr lang="en-US" altLang="zh-CN" sz="2200" dirty="0">
                <a:solidFill>
                  <a:schemeClr val="tx1"/>
                </a:solidFill>
                <a:latin typeface="Gill Sans" charset="0"/>
              </a:rPr>
              <a:t>DRAM</a:t>
            </a:r>
            <a:endParaRPr lang="en-US" altLang="zh-CN" sz="2200" dirty="0">
              <a:solidFill>
                <a:schemeClr val="tx1"/>
              </a:solidFill>
              <a:latin typeface="Gill Sans" charset="0"/>
            </a:endParaRPr>
          </a:p>
          <a:p>
            <a:pPr marL="57150" algn="ctr"/>
            <a:r>
              <a:rPr lang="en-US" altLang="zh-CN" sz="2200" dirty="0">
                <a:solidFill>
                  <a:schemeClr val="tx1"/>
                </a:solidFill>
                <a:latin typeface="Gill Sans" charset="0"/>
              </a:rPr>
              <a:t>Bank 1</a:t>
            </a:r>
            <a:endParaRPr lang="en-US" altLang="zh-CN" sz="2200" dirty="0">
              <a:solidFill>
                <a:schemeClr val="tx1"/>
              </a:solidFill>
              <a:latin typeface="Gill Sans" charset="0"/>
              <a:ea typeface="Gill Sans" charset="0"/>
            </a:endParaRPr>
          </a:p>
        </p:txBody>
      </p:sp>
      <p:sp>
        <p:nvSpPr>
          <p:cNvPr id="7183" name="Rectangle 15"/>
          <p:cNvSpPr/>
          <p:nvPr/>
        </p:nvSpPr>
        <p:spPr>
          <a:xfrm>
            <a:off x="5765800" y="7696200"/>
            <a:ext cx="1041400" cy="1016000"/>
          </a:xfrm>
          <a:prstGeom prst="rect">
            <a:avLst/>
          </a:prstGeom>
          <a:solidFill>
            <a:srgbClr val="FFFFFF"/>
          </a:solidFill>
          <a:ln w="9525" cap="flat" cmpd="sng">
            <a:solidFill>
              <a:schemeClr val="tx1"/>
            </a:solidFill>
            <a:prstDash val="solid"/>
            <a:round/>
            <a:headEnd type="none" w="med" len="med"/>
            <a:tailEnd type="none" w="med" len="med"/>
          </a:ln>
        </p:spPr>
        <p:txBody>
          <a:bodyPr lIns="0" tIns="0" rIns="57799" bIns="0" anchor="ctr" anchorCtr="0"/>
          <a:p>
            <a:pPr marL="57150" algn="ctr"/>
            <a:r>
              <a:rPr lang="en-US" altLang="zh-CN" sz="2200" dirty="0">
                <a:solidFill>
                  <a:schemeClr val="tx1"/>
                </a:solidFill>
                <a:latin typeface="Gill Sans" charset="0"/>
              </a:rPr>
              <a:t>DRAM Bank 2</a:t>
            </a:r>
            <a:endParaRPr lang="en-US" altLang="zh-CN" sz="2200" dirty="0">
              <a:solidFill>
                <a:schemeClr val="tx1"/>
              </a:solidFill>
              <a:latin typeface="Gill Sans" charset="0"/>
              <a:ea typeface="Gill Sans" charset="0"/>
            </a:endParaRPr>
          </a:p>
        </p:txBody>
      </p:sp>
      <p:sp>
        <p:nvSpPr>
          <p:cNvPr id="7184" name="Rectangle 16"/>
          <p:cNvSpPr/>
          <p:nvPr/>
        </p:nvSpPr>
        <p:spPr>
          <a:xfrm>
            <a:off x="7173913" y="7874000"/>
            <a:ext cx="384175" cy="381000"/>
          </a:xfrm>
          <a:prstGeom prst="rect">
            <a:avLst/>
          </a:prstGeom>
          <a:noFill/>
          <a:ln w="12700">
            <a:noFill/>
          </a:ln>
        </p:spPr>
        <p:txBody>
          <a:bodyPr wrap="none" lIns="0" tIns="0" rIns="57799" bIns="0" anchor="t" anchorCtr="0">
            <a:spAutoFit/>
          </a:bodyPr>
          <a:p>
            <a:pPr marL="57150"/>
            <a:r>
              <a:rPr lang="en-US" altLang="zh-CN" sz="2000" dirty="0">
                <a:solidFill>
                  <a:schemeClr val="tx1"/>
                </a:solidFill>
                <a:latin typeface="Arial" panose="020B0604020202020204" pitchFamily="34" charset="0"/>
                <a:sym typeface="Arial" panose="020B0604020202020204" pitchFamily="34" charset="0"/>
              </a:rPr>
              <a:t>...</a:t>
            </a:r>
            <a:endParaRPr lang="en-US" altLang="zh-CN" sz="2000" dirty="0">
              <a:solidFill>
                <a:schemeClr val="tx1"/>
              </a:solidFill>
              <a:latin typeface="Arial" panose="020B0604020202020204" pitchFamily="34" charset="0"/>
              <a:ea typeface="Arial" panose="020B0604020202020204" pitchFamily="34" charset="0"/>
              <a:sym typeface="Arial" panose="020B0604020202020204" pitchFamily="34" charset="0"/>
            </a:endParaRPr>
          </a:p>
        </p:txBody>
      </p:sp>
      <p:sp>
        <p:nvSpPr>
          <p:cNvPr id="7185" name="Rectangle 17"/>
          <p:cNvSpPr/>
          <p:nvPr/>
        </p:nvSpPr>
        <p:spPr>
          <a:xfrm>
            <a:off x="8013700" y="7696200"/>
            <a:ext cx="1130300" cy="1016000"/>
          </a:xfrm>
          <a:prstGeom prst="rect">
            <a:avLst/>
          </a:prstGeom>
          <a:solidFill>
            <a:srgbClr val="FFFFFF"/>
          </a:solidFill>
          <a:ln w="9525" cap="flat" cmpd="sng">
            <a:solidFill>
              <a:schemeClr val="tx1"/>
            </a:solidFill>
            <a:prstDash val="solid"/>
            <a:round/>
            <a:headEnd type="none" w="med" len="med"/>
            <a:tailEnd type="none" w="med" len="med"/>
          </a:ln>
        </p:spPr>
        <p:txBody>
          <a:bodyPr lIns="0" tIns="0" rIns="57799" bIns="0" anchor="ctr" anchorCtr="0"/>
          <a:p>
            <a:pPr marL="57150" algn="ctr"/>
            <a:r>
              <a:rPr lang="en-US" altLang="zh-CN" sz="2200" dirty="0">
                <a:solidFill>
                  <a:schemeClr val="tx1"/>
                </a:solidFill>
                <a:latin typeface="Gill Sans" charset="0"/>
              </a:rPr>
              <a:t>DRAMBank K</a:t>
            </a:r>
            <a:endParaRPr lang="en-US" altLang="zh-CN" sz="2200" dirty="0">
              <a:solidFill>
                <a:schemeClr val="tx1"/>
              </a:solidFill>
              <a:latin typeface="Gill Sans" charset="0"/>
              <a:ea typeface="Gill Sans" charset="0"/>
            </a:endParaRPr>
          </a:p>
        </p:txBody>
      </p:sp>
      <p:sp>
        <p:nvSpPr>
          <p:cNvPr id="7186" name="AutoShape 18"/>
          <p:cNvSpPr/>
          <p:nvPr/>
        </p:nvSpPr>
        <p:spPr>
          <a:xfrm>
            <a:off x="2641600" y="3276600"/>
            <a:ext cx="7213600" cy="5575300"/>
          </a:xfrm>
          <a:prstGeom prst="roundRect">
            <a:avLst>
              <a:gd name="adj" fmla="val 3417"/>
            </a:avLst>
          </a:prstGeom>
          <a:noFill/>
          <a:ln w="25400" cap="flat" cmpd="sng">
            <a:solidFill>
              <a:srgbClr val="D90B00"/>
            </a:solidFill>
            <a:prstDash val="solid"/>
            <a:miter/>
            <a:headEnd type="none" w="med" len="med"/>
            <a:tailEnd type="none" w="med" len="med"/>
          </a:ln>
        </p:spPr>
        <p:txBody>
          <a:bodyPr lIns="0" tIns="0" rIns="0" bIns="0" anchor="t" anchorCtr="0"/>
          <a:p>
            <a:pPr algn="ctr"/>
            <a:endParaRPr lang="en-US" dirty="0">
              <a:latin typeface="Gill Sans" charset="0"/>
            </a:endParaRPr>
          </a:p>
        </p:txBody>
      </p:sp>
      <p:sp>
        <p:nvSpPr>
          <p:cNvPr id="7187" name="Line 19"/>
          <p:cNvSpPr/>
          <p:nvPr/>
        </p:nvSpPr>
        <p:spPr>
          <a:xfrm>
            <a:off x="3632200" y="3124200"/>
            <a:ext cx="0" cy="368300"/>
          </a:xfrm>
          <a:prstGeom prst="line">
            <a:avLst/>
          </a:prstGeom>
          <a:ln w="25400" cap="flat" cmpd="sng">
            <a:solidFill>
              <a:schemeClr val="tx1"/>
            </a:solidFill>
            <a:prstDash val="solid"/>
            <a:miter/>
            <a:headEnd type="stealth" w="med" len="med"/>
            <a:tailEnd type="stealth" w="med" len="med"/>
          </a:ln>
        </p:spPr>
      </p:sp>
      <p:sp>
        <p:nvSpPr>
          <p:cNvPr id="7188" name="Line 20"/>
          <p:cNvSpPr/>
          <p:nvPr/>
        </p:nvSpPr>
        <p:spPr>
          <a:xfrm>
            <a:off x="5181600" y="3086100"/>
            <a:ext cx="0" cy="406400"/>
          </a:xfrm>
          <a:prstGeom prst="line">
            <a:avLst/>
          </a:prstGeom>
          <a:ln w="25400" cap="flat" cmpd="sng">
            <a:solidFill>
              <a:schemeClr val="tx1"/>
            </a:solidFill>
            <a:prstDash val="solid"/>
            <a:miter/>
            <a:headEnd type="stealth" w="med" len="med"/>
            <a:tailEnd type="stealth" w="med" len="med"/>
          </a:ln>
        </p:spPr>
      </p:sp>
      <p:sp>
        <p:nvSpPr>
          <p:cNvPr id="7189" name="Line 21"/>
          <p:cNvSpPr/>
          <p:nvPr/>
        </p:nvSpPr>
        <p:spPr>
          <a:xfrm>
            <a:off x="6731000" y="3098800"/>
            <a:ext cx="0" cy="381000"/>
          </a:xfrm>
          <a:prstGeom prst="line">
            <a:avLst/>
          </a:prstGeom>
          <a:ln w="25400" cap="flat" cmpd="sng">
            <a:solidFill>
              <a:schemeClr val="tx1"/>
            </a:solidFill>
            <a:prstDash val="solid"/>
            <a:miter/>
            <a:headEnd type="stealth" w="med" len="med"/>
            <a:tailEnd type="stealth" w="med" len="med"/>
          </a:ln>
        </p:spPr>
      </p:sp>
      <p:sp>
        <p:nvSpPr>
          <p:cNvPr id="7190" name="Line 22"/>
          <p:cNvSpPr/>
          <p:nvPr/>
        </p:nvSpPr>
        <p:spPr>
          <a:xfrm>
            <a:off x="8775700" y="3098800"/>
            <a:ext cx="0" cy="381000"/>
          </a:xfrm>
          <a:prstGeom prst="line">
            <a:avLst/>
          </a:prstGeom>
          <a:ln w="25400" cap="flat" cmpd="sng">
            <a:solidFill>
              <a:schemeClr val="tx1"/>
            </a:solidFill>
            <a:prstDash val="solid"/>
            <a:miter/>
            <a:headEnd type="stealth" w="med" len="med"/>
            <a:tailEnd type="stealth" w="med" len="med"/>
          </a:ln>
        </p:spPr>
      </p:sp>
      <p:sp>
        <p:nvSpPr>
          <p:cNvPr id="7191" name="Line 23"/>
          <p:cNvSpPr/>
          <p:nvPr/>
        </p:nvSpPr>
        <p:spPr>
          <a:xfrm>
            <a:off x="6223000" y="4978400"/>
            <a:ext cx="0" cy="444500"/>
          </a:xfrm>
          <a:prstGeom prst="line">
            <a:avLst/>
          </a:prstGeom>
          <a:ln w="25400" cap="flat" cmpd="sng">
            <a:solidFill>
              <a:schemeClr val="tx1"/>
            </a:solidFill>
            <a:prstDash val="solid"/>
            <a:miter/>
            <a:headEnd type="stealth" w="med" len="med"/>
            <a:tailEnd type="stealth" w="med" len="med"/>
          </a:ln>
        </p:spPr>
      </p:sp>
      <p:sp>
        <p:nvSpPr>
          <p:cNvPr id="7192" name="Line 24"/>
          <p:cNvSpPr/>
          <p:nvPr/>
        </p:nvSpPr>
        <p:spPr>
          <a:xfrm>
            <a:off x="6223000" y="6172200"/>
            <a:ext cx="0" cy="584200"/>
          </a:xfrm>
          <a:prstGeom prst="line">
            <a:avLst/>
          </a:prstGeom>
          <a:ln w="25400" cap="flat" cmpd="sng">
            <a:solidFill>
              <a:schemeClr val="tx1"/>
            </a:solidFill>
            <a:prstDash val="solid"/>
            <a:miter/>
            <a:headEnd type="stealth" w="med" len="med"/>
            <a:tailEnd type="stealth" w="med" len="med"/>
          </a:ln>
        </p:spPr>
      </p:sp>
      <p:sp>
        <p:nvSpPr>
          <p:cNvPr id="7193" name="Line 25"/>
          <p:cNvSpPr/>
          <p:nvPr/>
        </p:nvSpPr>
        <p:spPr>
          <a:xfrm rot="-10800000" flipH="1">
            <a:off x="3848100" y="6742113"/>
            <a:ext cx="4737100" cy="1587"/>
          </a:xfrm>
          <a:prstGeom prst="line">
            <a:avLst/>
          </a:prstGeom>
          <a:ln w="25400" cap="flat" cmpd="sng">
            <a:solidFill>
              <a:schemeClr val="tx1"/>
            </a:solidFill>
            <a:prstDash val="solid"/>
            <a:miter/>
            <a:headEnd type="none" w="med" len="med"/>
            <a:tailEnd type="none" w="med" len="med"/>
          </a:ln>
        </p:spPr>
      </p:sp>
      <p:sp>
        <p:nvSpPr>
          <p:cNvPr id="7194" name="Line 26"/>
          <p:cNvSpPr/>
          <p:nvPr/>
        </p:nvSpPr>
        <p:spPr>
          <a:xfrm flipH="1">
            <a:off x="3843338" y="6756400"/>
            <a:ext cx="3175" cy="973138"/>
          </a:xfrm>
          <a:prstGeom prst="line">
            <a:avLst/>
          </a:prstGeom>
          <a:ln w="25400" cap="flat" cmpd="sng">
            <a:solidFill>
              <a:schemeClr val="tx1"/>
            </a:solidFill>
            <a:prstDash val="solid"/>
            <a:miter/>
            <a:headEnd type="none" w="med" len="med"/>
            <a:tailEnd type="stealth" w="med" len="med"/>
          </a:ln>
        </p:spPr>
      </p:sp>
      <p:sp>
        <p:nvSpPr>
          <p:cNvPr id="7195" name="Line 27"/>
          <p:cNvSpPr/>
          <p:nvPr/>
        </p:nvSpPr>
        <p:spPr>
          <a:xfrm>
            <a:off x="5080000" y="6769100"/>
            <a:ext cx="0" cy="942975"/>
          </a:xfrm>
          <a:prstGeom prst="line">
            <a:avLst/>
          </a:prstGeom>
          <a:ln w="25400" cap="flat" cmpd="sng">
            <a:solidFill>
              <a:schemeClr val="tx1"/>
            </a:solidFill>
            <a:prstDash val="solid"/>
            <a:miter/>
            <a:headEnd type="none" w="med" len="med"/>
            <a:tailEnd type="stealth" w="med" len="med"/>
          </a:ln>
        </p:spPr>
      </p:sp>
      <p:sp>
        <p:nvSpPr>
          <p:cNvPr id="7196" name="Line 28"/>
          <p:cNvSpPr/>
          <p:nvPr/>
        </p:nvSpPr>
        <p:spPr>
          <a:xfrm>
            <a:off x="6223000" y="6743700"/>
            <a:ext cx="7938" cy="952500"/>
          </a:xfrm>
          <a:prstGeom prst="line">
            <a:avLst/>
          </a:prstGeom>
          <a:ln w="25400" cap="flat" cmpd="sng">
            <a:solidFill>
              <a:schemeClr val="tx1"/>
            </a:solidFill>
            <a:prstDash val="solid"/>
            <a:miter/>
            <a:headEnd type="none" w="med" len="med"/>
            <a:tailEnd type="stealth" w="med" len="med"/>
          </a:ln>
        </p:spPr>
      </p:sp>
      <p:sp>
        <p:nvSpPr>
          <p:cNvPr id="7197" name="Line 29"/>
          <p:cNvSpPr/>
          <p:nvPr/>
        </p:nvSpPr>
        <p:spPr>
          <a:xfrm flipH="1">
            <a:off x="8567738" y="6756400"/>
            <a:ext cx="4762" cy="939800"/>
          </a:xfrm>
          <a:prstGeom prst="line">
            <a:avLst/>
          </a:prstGeom>
          <a:ln w="25400" cap="flat" cmpd="sng">
            <a:solidFill>
              <a:schemeClr val="tx1"/>
            </a:solidFill>
            <a:prstDash val="solid"/>
            <a:miter/>
            <a:headEnd type="none" w="med" len="med"/>
            <a:tailEnd type="stealth" w="med" len="med"/>
          </a:ln>
        </p:spPr>
      </p:sp>
      <p:sp>
        <p:nvSpPr>
          <p:cNvPr id="7198" name="Line 30"/>
          <p:cNvSpPr/>
          <p:nvPr/>
        </p:nvSpPr>
        <p:spPr>
          <a:xfrm>
            <a:off x="6223000" y="3479800"/>
            <a:ext cx="0" cy="457200"/>
          </a:xfrm>
          <a:prstGeom prst="line">
            <a:avLst/>
          </a:prstGeom>
          <a:ln w="25400" cap="flat" cmpd="sng">
            <a:solidFill>
              <a:schemeClr val="tx1"/>
            </a:solidFill>
            <a:prstDash val="solid"/>
            <a:miter/>
            <a:headEnd type="stealth" w="med" len="med"/>
            <a:tailEnd type="stealth" w="med" len="med"/>
          </a:ln>
        </p:spPr>
      </p:sp>
      <p:sp>
        <p:nvSpPr>
          <p:cNvPr id="7199" name="Line 31"/>
          <p:cNvSpPr/>
          <p:nvPr/>
        </p:nvSpPr>
        <p:spPr>
          <a:xfrm rot="-10800000" flipH="1">
            <a:off x="3632200" y="3470275"/>
            <a:ext cx="5138738" cy="30163"/>
          </a:xfrm>
          <a:prstGeom prst="line">
            <a:avLst/>
          </a:prstGeom>
          <a:ln w="25400" cap="flat" cmpd="sng">
            <a:solidFill>
              <a:schemeClr val="tx1"/>
            </a:solidFill>
            <a:prstDash val="solid"/>
            <a:miter/>
            <a:headEnd type="none" w="med" len="med"/>
            <a:tailEnd type="none" w="med" len="med"/>
          </a:ln>
        </p:spPr>
      </p:sp>
      <p:sp>
        <p:nvSpPr>
          <p:cNvPr id="8225" name="Rectangle 32"/>
          <p:cNvSpPr/>
          <p:nvPr/>
        </p:nvSpPr>
        <p:spPr>
          <a:xfrm>
            <a:off x="7480300" y="2286000"/>
            <a:ext cx="425450" cy="444500"/>
          </a:xfrm>
          <a:prstGeom prst="rect">
            <a:avLst/>
          </a:prstGeom>
          <a:noFill/>
          <a:ln w="12700">
            <a:noFill/>
          </a:ln>
        </p:spPr>
        <p:txBody>
          <a:bodyPr wrap="none" lIns="0" tIns="0" rIns="57799" bIns="0" anchor="t" anchorCtr="0">
            <a:spAutoFit/>
          </a:bodyPr>
          <a:p>
            <a:pPr marL="57150"/>
            <a:r>
              <a:rPr lang="en-US" altLang="zh-CN" sz="2400" dirty="0">
                <a:solidFill>
                  <a:schemeClr val="tx1"/>
                </a:solidFill>
                <a:latin typeface="Arial" panose="020B0604020202020204" pitchFamily="34" charset="0"/>
                <a:sym typeface="Arial" panose="020B0604020202020204" pitchFamily="34" charset="0"/>
              </a:rPr>
              <a:t>...</a:t>
            </a:r>
            <a:endParaRPr lang="en-US" altLang="zh-CN" sz="2400" dirty="0">
              <a:solidFill>
                <a:schemeClr val="tx1"/>
              </a:solidFill>
              <a:latin typeface="Arial" panose="020B0604020202020204" pitchFamily="34" charset="0"/>
              <a:ea typeface="Arial" panose="020B0604020202020204" pitchFamily="34" charset="0"/>
              <a:sym typeface="Arial" panose="020B0604020202020204" pitchFamily="34" charset="0"/>
            </a:endParaRPr>
          </a:p>
        </p:txBody>
      </p:sp>
      <p:sp>
        <p:nvSpPr>
          <p:cNvPr id="7201" name="Rectangle 33"/>
          <p:cNvSpPr/>
          <p:nvPr/>
        </p:nvSpPr>
        <p:spPr>
          <a:xfrm>
            <a:off x="9872663" y="3746500"/>
            <a:ext cx="2638425" cy="990600"/>
          </a:xfrm>
          <a:prstGeom prst="rect">
            <a:avLst/>
          </a:prstGeom>
          <a:noFill/>
          <a:ln w="12700">
            <a:noFill/>
          </a:ln>
        </p:spPr>
        <p:txBody>
          <a:bodyPr wrap="none" lIns="0" tIns="0" rIns="57799" bIns="0" anchor="t" anchorCtr="0">
            <a:spAutoFit/>
          </a:bodyPr>
          <a:p>
            <a:pPr marL="57150"/>
            <a:r>
              <a:rPr lang="en-US" altLang="zh-CN" sz="3000" dirty="0">
                <a:solidFill>
                  <a:srgbClr val="D90B00"/>
                </a:solidFill>
                <a:latin typeface="Gill Sans" charset="0"/>
              </a:rPr>
              <a:t>Shared Memory</a:t>
            </a:r>
            <a:endParaRPr lang="en-US" altLang="zh-CN" sz="3000" dirty="0">
              <a:solidFill>
                <a:srgbClr val="D90B00"/>
              </a:solidFill>
              <a:latin typeface="Gill Sans" charset="0"/>
            </a:endParaRPr>
          </a:p>
          <a:p>
            <a:pPr marL="57150"/>
            <a:r>
              <a:rPr lang="en-US" altLang="zh-CN" sz="3000" dirty="0">
                <a:solidFill>
                  <a:srgbClr val="D90B00"/>
                </a:solidFill>
                <a:latin typeface="Gill Sans" charset="0"/>
              </a:rPr>
              <a:t>Resources</a:t>
            </a:r>
            <a:endParaRPr lang="en-US" altLang="zh-CN" sz="3000" dirty="0">
              <a:solidFill>
                <a:srgbClr val="D90B00"/>
              </a:solidFill>
              <a:latin typeface="Gill Sans" charset="0"/>
              <a:ea typeface="Gill Sans" charset="0"/>
            </a:endParaRPr>
          </a:p>
        </p:txBody>
      </p:sp>
      <p:sp>
        <p:nvSpPr>
          <p:cNvPr id="7202" name="Line 34"/>
          <p:cNvSpPr/>
          <p:nvPr/>
        </p:nvSpPr>
        <p:spPr>
          <a:xfrm rot="-10800000" flipH="1">
            <a:off x="1092200" y="6450013"/>
            <a:ext cx="8948738" cy="0"/>
          </a:xfrm>
          <a:prstGeom prst="line">
            <a:avLst/>
          </a:prstGeom>
          <a:ln w="38100" cap="flat" cmpd="sng">
            <a:solidFill>
              <a:schemeClr val="tx1"/>
            </a:solidFill>
            <a:prstDash val="sysDot"/>
            <a:miter/>
            <a:headEnd type="none" w="med" len="med"/>
            <a:tailEnd type="none" w="med" len="med"/>
          </a:ln>
        </p:spPr>
      </p:sp>
      <p:sp>
        <p:nvSpPr>
          <p:cNvPr id="7203" name="Rectangle 35"/>
          <p:cNvSpPr/>
          <p:nvPr/>
        </p:nvSpPr>
        <p:spPr>
          <a:xfrm>
            <a:off x="10091738" y="6165850"/>
            <a:ext cx="2503487" cy="546100"/>
          </a:xfrm>
          <a:prstGeom prst="rect">
            <a:avLst/>
          </a:prstGeom>
          <a:noFill/>
          <a:ln w="12700">
            <a:noFill/>
          </a:ln>
        </p:spPr>
        <p:txBody>
          <a:bodyPr wrap="none" lIns="0" tIns="0" rIns="57799" bIns="0" anchor="t" anchorCtr="0">
            <a:spAutoFit/>
          </a:bodyPr>
          <a:p>
            <a:pPr marL="57150"/>
            <a:r>
              <a:rPr lang="en-US" altLang="zh-CN" sz="3000" dirty="0">
                <a:solidFill>
                  <a:schemeClr val="tx1"/>
                </a:solidFill>
                <a:latin typeface="Gill Sans" charset="0"/>
              </a:rPr>
              <a:t>Chip Boundary</a:t>
            </a:r>
            <a:endParaRPr lang="en-US" altLang="zh-CN" sz="3000" dirty="0">
              <a:solidFill>
                <a:schemeClr val="tx1"/>
              </a:solidFill>
              <a:latin typeface="Gill Sans" charset="0"/>
              <a:ea typeface="Gill Sans" charset="0"/>
            </a:endParaRPr>
          </a:p>
        </p:txBody>
      </p:sp>
      <p:sp>
        <p:nvSpPr>
          <p:cNvPr id="7204" name="Rectangle 36"/>
          <p:cNvSpPr/>
          <p:nvPr/>
        </p:nvSpPr>
        <p:spPr>
          <a:xfrm>
            <a:off x="968375" y="5905500"/>
            <a:ext cx="1430338" cy="546100"/>
          </a:xfrm>
          <a:prstGeom prst="rect">
            <a:avLst/>
          </a:prstGeom>
          <a:noFill/>
          <a:ln w="12700">
            <a:noFill/>
          </a:ln>
        </p:spPr>
        <p:txBody>
          <a:bodyPr wrap="none" lIns="0" tIns="0" rIns="57799" bIns="0" anchor="t" anchorCtr="0">
            <a:spAutoFit/>
          </a:bodyPr>
          <a:p>
            <a:pPr marL="57150"/>
            <a:r>
              <a:rPr lang="en-US" altLang="zh-CN" sz="3000" dirty="0">
                <a:solidFill>
                  <a:schemeClr val="tx1"/>
                </a:solidFill>
                <a:latin typeface="Gill Sans" charset="0"/>
              </a:rPr>
              <a:t>On-chip</a:t>
            </a:r>
            <a:endParaRPr lang="en-US" altLang="zh-CN" sz="3000" dirty="0">
              <a:solidFill>
                <a:schemeClr val="tx1"/>
              </a:solidFill>
              <a:latin typeface="Gill Sans" charset="0"/>
              <a:ea typeface="Gill Sans" charset="0"/>
            </a:endParaRPr>
          </a:p>
        </p:txBody>
      </p:sp>
      <p:sp>
        <p:nvSpPr>
          <p:cNvPr id="7205" name="Rectangle 37"/>
          <p:cNvSpPr/>
          <p:nvPr/>
        </p:nvSpPr>
        <p:spPr>
          <a:xfrm>
            <a:off x="958850" y="6426200"/>
            <a:ext cx="1431925" cy="546100"/>
          </a:xfrm>
          <a:prstGeom prst="rect">
            <a:avLst/>
          </a:prstGeom>
          <a:noFill/>
          <a:ln w="12700">
            <a:noFill/>
          </a:ln>
        </p:spPr>
        <p:txBody>
          <a:bodyPr wrap="none" lIns="0" tIns="0" rIns="57799" bIns="0" anchor="t" anchorCtr="0">
            <a:spAutoFit/>
          </a:bodyPr>
          <a:p>
            <a:pPr marL="57150"/>
            <a:r>
              <a:rPr lang="en-US" altLang="zh-CN" sz="3000" dirty="0">
                <a:solidFill>
                  <a:schemeClr val="tx1"/>
                </a:solidFill>
                <a:latin typeface="Gill Sans" charset="0"/>
              </a:rPr>
              <a:t>Off-chip</a:t>
            </a:r>
            <a:endParaRPr lang="en-US" altLang="zh-CN" sz="3000" dirty="0">
              <a:solidFill>
                <a:schemeClr val="tx1"/>
              </a:solidFill>
              <a:latin typeface="Gill Sans" charset="0"/>
              <a:ea typeface="Gill Sans" charset="0"/>
            </a:endParaRPr>
          </a:p>
        </p:txBody>
      </p:sp>
      <p:sp>
        <p:nvSpPr>
          <p:cNvPr id="8235" name="Text Box 42"/>
          <p:cNvSpPr txBox="1"/>
          <p:nvPr/>
        </p:nvSpPr>
        <p:spPr>
          <a:xfrm>
            <a:off x="11531600" y="9309100"/>
            <a:ext cx="371475" cy="342900"/>
          </a:xfrm>
          <a:prstGeom prst="rect">
            <a:avLst/>
          </a:prstGeom>
          <a:noFill/>
          <a:ln w="12700">
            <a:noFill/>
          </a:ln>
        </p:spPr>
        <p:txBody>
          <a:bodyPr wrap="none" anchor="t" anchorCtr="0"/>
          <a:p>
            <a:pPr algn="ctr"/>
            <a:fld id="{9A0DB2DC-4C9A-4742-B13C-FB6460FD3503}" type="slidenum">
              <a:rPr lang="en-US" altLang="zh-CN" sz="1600" dirty="0">
                <a:solidFill>
                  <a:schemeClr val="tx1"/>
                </a:solidFill>
                <a:latin typeface="Verdana" panose="020B0604030504040204" charset="0"/>
                <a:sym typeface="Verdana" panose="020B0604030504040204" charset="0"/>
              </a:rPr>
            </a:fld>
            <a:endParaRPr lang="en-US" altLang="zh-CN" sz="1600" dirty="0">
              <a:solidFill>
                <a:schemeClr val="tx1"/>
              </a:solidFill>
              <a:latin typeface="Verdana" panose="020B0604030504040204" charset="0"/>
              <a:ea typeface="Verdana" panose="020B0604030504040204" charset="0"/>
              <a:sym typeface="Verdana" panose="020B060403050404020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8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8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8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8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8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8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8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18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1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19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1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19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19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19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19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19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19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19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20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20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20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20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186"/>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grpId="0" nodeType="afterEffect">
                                  <p:stCondLst>
                                    <p:cond delay="0"/>
                                  </p:stCondLst>
                                  <p:childTnLst>
                                    <p:set>
                                      <p:cBhvr>
                                        <p:cTn id="59" dur="1" fill="hold">
                                          <p:stCondLst>
                                            <p:cond delay="0"/>
                                          </p:stCondLst>
                                        </p:cTn>
                                        <p:tgtEl>
                                          <p:spTgt spid="7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9" grpId="0" animBg="1"/>
      <p:bldP spid="7180" grpId="0" animBg="1"/>
      <p:bldP spid="7181" grpId="0" animBg="1"/>
      <p:bldP spid="7182" grpId="0" animBg="1"/>
      <p:bldP spid="7183" grpId="0" animBg="1"/>
      <p:bldP spid="7184" grpId="0"/>
      <p:bldP spid="7185" grpId="0" animBg="1"/>
      <p:bldP spid="7186" grpId="0" animBg="1"/>
      <p:bldP spid="7201" grpId="0"/>
      <p:bldP spid="7203" grpId="0"/>
      <p:bldP spid="7204" grpId="0"/>
      <p:bldP spid="720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Slide Number Placeholder 3"/>
          <p:cNvSpPr>
            <a:spLocks noGrp="1"/>
          </p:cNvSpPr>
          <p:nvPr>
            <p:ph type="sldNum" sz="quarter" idx="10"/>
          </p:nvPr>
        </p:nvSpPr>
        <p:spPr/>
        <p:txBody>
          <a:bodyPr vert="horz" wrap="non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sym typeface="Gill Sans" charset="0"/>
              </a:defRPr>
            </a:lvl1pPr>
            <a:lvl2pPr marL="457200" lvl="1"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2pPr>
            <a:lvl3pPr marL="914400" lvl="2"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3pPr>
            <a:lvl4pPr marL="1371600" lvl="3"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4pPr>
            <a:lvl5pPr marL="1828800" lvl="4"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5pPr>
          </a:lstStyle>
          <a:p>
            <a:pPr lvl="0" algn="ctr">
              <a:buSzTx/>
            </a:pPr>
            <a:fld id="{9A0DB2DC-4C9A-4742-B13C-FB6460FD3503}" type="slidenum">
              <a:rPr lang="en-US" altLang="zh-CN" sz="1600" dirty="0">
                <a:solidFill>
                  <a:schemeClr val="tx1"/>
                </a:solidFill>
                <a:latin typeface="Verdana" panose="020B0604030504040204" charset="0"/>
                <a:sym typeface="Verdana" panose="020B0604030504040204" charset="0"/>
              </a:rPr>
            </a:fld>
            <a:endParaRPr lang="en-US" altLang="zh-CN" sz="1600" dirty="0">
              <a:solidFill>
                <a:schemeClr val="tx1"/>
              </a:solidFill>
              <a:latin typeface="Verdana" panose="020B0604030504040204" charset="0"/>
              <a:ea typeface="Verdana" panose="020B0604030504040204" charset="0"/>
              <a:sym typeface="Verdana" panose="020B0604030504040204" charset="0"/>
            </a:endParaRPr>
          </a:p>
        </p:txBody>
      </p:sp>
      <p:grpSp>
        <p:nvGrpSpPr>
          <p:cNvPr id="12290" name="Group 1"/>
          <p:cNvGrpSpPr/>
          <p:nvPr/>
        </p:nvGrpSpPr>
        <p:grpSpPr>
          <a:xfrm>
            <a:off x="862013" y="1739900"/>
            <a:ext cx="11318875" cy="155575"/>
            <a:chOff x="0" y="0"/>
            <a:chExt cx="7129" cy="98"/>
          </a:xfrm>
        </p:grpSpPr>
        <p:sp>
          <p:nvSpPr>
            <p:cNvPr id="12291" name="Rectangle 2"/>
            <p:cNvSpPr/>
            <p:nvPr/>
          </p:nvSpPr>
          <p:spPr>
            <a:xfrm>
              <a:off x="0" y="0"/>
              <a:ext cx="4170" cy="98"/>
            </a:xfrm>
            <a:prstGeom prst="rect">
              <a:avLst/>
            </a:prstGeom>
            <a:solidFill>
              <a:srgbClr val="CC5500"/>
            </a:solidFill>
            <a:ln w="9525">
              <a:noFill/>
            </a:ln>
          </p:spPr>
          <p:txBody>
            <a:bodyPr lIns="0" tIns="0" rIns="0" bIns="0" anchor="t" anchorCtr="0"/>
            <a:p>
              <a:pPr algn="ctr"/>
              <a:endParaRPr lang="en-US" dirty="0">
                <a:latin typeface="Gill Sans" charset="0"/>
              </a:endParaRPr>
            </a:p>
          </p:txBody>
        </p:sp>
        <p:sp>
          <p:nvSpPr>
            <p:cNvPr id="12292" name="Line 3"/>
            <p:cNvSpPr/>
            <p:nvPr/>
          </p:nvSpPr>
          <p:spPr>
            <a:xfrm>
              <a:off x="0" y="0"/>
              <a:ext cx="7129" cy="0"/>
            </a:xfrm>
            <a:prstGeom prst="line">
              <a:avLst/>
            </a:prstGeom>
            <a:ln w="9525" cap="flat" cmpd="sng">
              <a:solidFill>
                <a:srgbClr val="CC5500"/>
              </a:solidFill>
              <a:prstDash val="solid"/>
              <a:round/>
              <a:headEnd type="none" w="med" len="med"/>
              <a:tailEnd type="none" w="med" len="med"/>
            </a:ln>
          </p:spPr>
        </p:sp>
      </p:grpSp>
      <p:sp>
        <p:nvSpPr>
          <p:cNvPr id="12293" name="Line 4"/>
          <p:cNvSpPr/>
          <p:nvPr/>
        </p:nvSpPr>
        <p:spPr>
          <a:xfrm rot="-10800000" flipH="1">
            <a:off x="863600" y="9105900"/>
            <a:ext cx="11264900" cy="1588"/>
          </a:xfrm>
          <a:prstGeom prst="line">
            <a:avLst/>
          </a:prstGeom>
          <a:ln w="3175" cap="flat" cmpd="sng">
            <a:solidFill>
              <a:srgbClr val="CC5500"/>
            </a:solidFill>
            <a:prstDash val="solid"/>
            <a:round/>
            <a:headEnd type="none" w="med" len="med"/>
            <a:tailEnd type="none" w="med" len="med"/>
          </a:ln>
        </p:spPr>
      </p:sp>
      <p:sp>
        <p:nvSpPr>
          <p:cNvPr id="12294" name="Rectangle 5"/>
          <p:cNvSpPr/>
          <p:nvPr/>
        </p:nvSpPr>
        <p:spPr>
          <a:xfrm>
            <a:off x="10083800" y="9207500"/>
            <a:ext cx="2387600" cy="546100"/>
          </a:xfrm>
          <a:prstGeom prst="rect">
            <a:avLst/>
          </a:prstGeom>
          <a:solidFill>
            <a:srgbClr val="FFFFFF"/>
          </a:solidFill>
          <a:ln w="25400">
            <a:noFill/>
          </a:ln>
        </p:spPr>
        <p:txBody>
          <a:bodyPr lIns="0" tIns="0" rIns="0" bIns="0" anchor="t" anchorCtr="0"/>
          <a:p>
            <a:pPr algn="ctr"/>
            <a:endParaRPr lang="en-US" dirty="0">
              <a:latin typeface="Gill Sans" charset="0"/>
            </a:endParaRPr>
          </a:p>
        </p:txBody>
      </p:sp>
      <p:sp>
        <p:nvSpPr>
          <p:cNvPr id="11271" name="Rectangle 7"/>
          <p:cNvSpPr>
            <a:spLocks noGrp="1"/>
          </p:cNvSpPr>
          <p:nvPr>
            <p:ph idx="1"/>
          </p:nvPr>
        </p:nvSpPr>
        <p:spPr>
          <a:xfrm>
            <a:off x="952500" y="2032000"/>
            <a:ext cx="11087100" cy="1168400"/>
          </a:xfrm>
        </p:spPr>
        <p:txBody>
          <a:bodyPr vert="horz" wrap="square" lIns="50800" tIns="50800" rIns="166398" bIns="50800" anchor="t" anchorCtr="0"/>
          <a:p>
            <a:pPr eaLnBrk="1" hangingPunct="1">
              <a:buSzPct val="180000"/>
              <a:buFont typeface="Arial" panose="020B0604020202020204" pitchFamily="34" charset="0"/>
              <a:buChar char="•"/>
            </a:pPr>
            <a:r>
              <a:rPr lang="en-US" altLang="zh-CN" sz="3000" dirty="0"/>
              <a:t>Magnitude of each application’s slowdown depends on concurrently running applications’ memory behavior</a:t>
            </a:r>
            <a:endParaRPr lang="en-US" altLang="zh-CN" sz="3000" dirty="0"/>
          </a:p>
        </p:txBody>
      </p:sp>
      <p:sp>
        <p:nvSpPr>
          <p:cNvPr id="11272" name="Rectangle 8"/>
          <p:cNvSpPr/>
          <p:nvPr/>
        </p:nvSpPr>
        <p:spPr>
          <a:xfrm>
            <a:off x="762000" y="7048500"/>
            <a:ext cx="11087100" cy="2247900"/>
          </a:xfrm>
          <a:prstGeom prst="rect">
            <a:avLst/>
          </a:prstGeom>
          <a:noFill/>
          <a:ln w="12700">
            <a:noFill/>
          </a:ln>
        </p:spPr>
        <p:txBody>
          <a:bodyPr lIns="0" tIns="0" rIns="57799" bIns="0" anchor="t" anchorCtr="0"/>
          <a:p>
            <a:pPr marL="725805" indent="-351155">
              <a:spcBef>
                <a:spcPts val="500"/>
              </a:spcBef>
              <a:buClr>
                <a:srgbClr val="BD4800"/>
              </a:buClr>
              <a:buSzPct val="125000"/>
              <a:buFont typeface="Verdana" panose="020B0604030504040204" charset="0"/>
              <a:buChar char="•"/>
            </a:pPr>
            <a:r>
              <a:rPr lang="en-US" altLang="zh-CN" sz="3000" dirty="0">
                <a:solidFill>
                  <a:schemeClr val="tx1"/>
                </a:solidFill>
                <a:latin typeface="Gill Sans" charset="0"/>
              </a:rPr>
              <a:t>Large disparities in slowdowns are unacceptable</a:t>
            </a:r>
            <a:endParaRPr lang="en-US" altLang="zh-CN" sz="3000" dirty="0">
              <a:solidFill>
                <a:schemeClr val="tx1"/>
              </a:solidFill>
              <a:latin typeface="Gill Sans" charset="0"/>
            </a:endParaRPr>
          </a:p>
          <a:p>
            <a:pPr marL="1170305" lvl="1" indent="-351155" eaLnBrk="1" hangingPunct="1">
              <a:spcBef>
                <a:spcPts val="500"/>
              </a:spcBef>
              <a:buClr>
                <a:srgbClr val="BD4800"/>
              </a:buClr>
              <a:buSzPct val="125000"/>
              <a:buFont typeface="Gill Sans" charset="0"/>
              <a:buChar char="•"/>
            </a:pPr>
            <a:r>
              <a:rPr lang="en-US" altLang="zh-CN" sz="2800" dirty="0">
                <a:solidFill>
                  <a:schemeClr val="tx1"/>
                </a:solidFill>
                <a:latin typeface="Gill Sans" charset="0"/>
              </a:rPr>
              <a:t>Low system performance </a:t>
            </a:r>
            <a:endParaRPr lang="en-US" altLang="zh-CN" sz="2800" dirty="0">
              <a:solidFill>
                <a:schemeClr val="tx1"/>
              </a:solidFill>
              <a:latin typeface="Gill Sans" charset="0"/>
            </a:endParaRPr>
          </a:p>
          <a:p>
            <a:pPr marL="1170305" lvl="1" indent="-351155" eaLnBrk="1" hangingPunct="1">
              <a:spcBef>
                <a:spcPts val="500"/>
              </a:spcBef>
              <a:buClr>
                <a:srgbClr val="BD4800"/>
              </a:buClr>
              <a:buSzPct val="125000"/>
              <a:buFont typeface="Gill Sans" charset="0"/>
              <a:buChar char="•"/>
            </a:pPr>
            <a:r>
              <a:rPr lang="en-US" altLang="zh-CN" sz="2800" dirty="0">
                <a:solidFill>
                  <a:schemeClr val="tx1"/>
                </a:solidFill>
                <a:latin typeface="Gill Sans" charset="0"/>
              </a:rPr>
              <a:t>Vulnerability to denial of service attacks</a:t>
            </a:r>
            <a:endParaRPr lang="en-US" altLang="zh-CN" sz="2800" dirty="0">
              <a:solidFill>
                <a:schemeClr val="tx1"/>
              </a:solidFill>
              <a:latin typeface="Gill Sans" charset="0"/>
            </a:endParaRPr>
          </a:p>
          <a:p>
            <a:pPr marL="1170305" lvl="1" indent="-351155" eaLnBrk="1" hangingPunct="1">
              <a:spcBef>
                <a:spcPts val="500"/>
              </a:spcBef>
              <a:buClr>
                <a:srgbClr val="BD4800"/>
              </a:buClr>
              <a:buSzPct val="125000"/>
              <a:buFont typeface="Gill Sans" charset="0"/>
              <a:buChar char="•"/>
            </a:pPr>
            <a:r>
              <a:rPr lang="en-US" altLang="zh-CN" sz="2800" dirty="0">
                <a:solidFill>
                  <a:schemeClr val="tx1"/>
                </a:solidFill>
                <a:latin typeface="Gill Sans" charset="0"/>
              </a:rPr>
              <a:t>Difficult for system software to enforce priorities</a:t>
            </a:r>
            <a:endParaRPr lang="en-US" altLang="zh-CN" sz="2800" dirty="0">
              <a:solidFill>
                <a:schemeClr val="tx1"/>
              </a:solidFill>
              <a:latin typeface="Gill Sans" charset="0"/>
            </a:endParaRPr>
          </a:p>
          <a:p>
            <a:pPr marL="1614805" lvl="2" indent="-351155" eaLnBrk="1" hangingPunct="1">
              <a:spcBef>
                <a:spcPts val="500"/>
              </a:spcBef>
              <a:buSzPct val="125000"/>
              <a:buFont typeface="Gill Sans" charset="0"/>
              <a:buChar char="•"/>
            </a:pPr>
            <a:endParaRPr lang="en-US" altLang="zh-CN" sz="1200" dirty="0">
              <a:solidFill>
                <a:schemeClr val="tx1"/>
              </a:solidFill>
              <a:latin typeface="Gill Sans" charset="0"/>
            </a:endParaRPr>
          </a:p>
          <a:p>
            <a:pPr marL="725805" indent="-351155"/>
            <a:br>
              <a:rPr lang="en-US" altLang="zh-CN" sz="1200" dirty="0">
                <a:solidFill>
                  <a:schemeClr val="tx1"/>
                </a:solidFill>
                <a:latin typeface="Gill Sans" charset="0"/>
              </a:rPr>
            </a:br>
            <a:endParaRPr lang="en-US" altLang="zh-CN" sz="1200" dirty="0">
              <a:solidFill>
                <a:schemeClr val="tx1"/>
              </a:solidFill>
              <a:latin typeface="Gill Sans" charset="0"/>
            </a:endParaRPr>
          </a:p>
        </p:txBody>
      </p:sp>
      <p:sp>
        <p:nvSpPr>
          <p:cNvPr id="12301" name="Text Box 12"/>
          <p:cNvSpPr txBox="1"/>
          <p:nvPr/>
        </p:nvSpPr>
        <p:spPr>
          <a:xfrm>
            <a:off x="11531600" y="9309100"/>
            <a:ext cx="371475" cy="342900"/>
          </a:xfrm>
          <a:prstGeom prst="rect">
            <a:avLst/>
          </a:prstGeom>
          <a:noFill/>
          <a:ln w="12700">
            <a:noFill/>
          </a:ln>
        </p:spPr>
        <p:txBody>
          <a:bodyPr wrap="none" anchor="t" anchorCtr="0"/>
          <a:p>
            <a:pPr algn="ctr"/>
            <a:fld id="{9A0DB2DC-4C9A-4742-B13C-FB6460FD3503}" type="slidenum">
              <a:rPr lang="en-US" altLang="zh-CN" sz="1600" dirty="0">
                <a:solidFill>
                  <a:schemeClr val="tx1"/>
                </a:solidFill>
                <a:latin typeface="Verdana" panose="020B0604030504040204" charset="0"/>
                <a:sym typeface="Verdana" panose="020B0604030504040204" charset="0"/>
              </a:rPr>
            </a:fld>
            <a:endParaRPr lang="en-US" altLang="zh-CN" sz="1600" dirty="0">
              <a:solidFill>
                <a:schemeClr val="tx1"/>
              </a:solidFill>
              <a:latin typeface="Verdana" panose="020B0604030504040204" charset="0"/>
              <a:ea typeface="Verdana" panose="020B0604030504040204" charset="0"/>
              <a:sym typeface="Verdana" panose="020B0604030504040204" charset="0"/>
            </a:endParaRPr>
          </a:p>
        </p:txBody>
      </p:sp>
      <p:sp>
        <p:nvSpPr>
          <p:cNvPr id="12302" name="Rectangle 13"/>
          <p:cNvSpPr/>
          <p:nvPr/>
        </p:nvSpPr>
        <p:spPr>
          <a:xfrm>
            <a:off x="774700" y="406400"/>
            <a:ext cx="10464800" cy="1257300"/>
          </a:xfrm>
          <a:prstGeom prst="rect">
            <a:avLst/>
          </a:prstGeom>
          <a:noFill/>
          <a:ln w="12700">
            <a:noFill/>
          </a:ln>
        </p:spPr>
        <p:txBody>
          <a:bodyPr lIns="0" tIns="0" rIns="57799" bIns="0" anchor="b" anchorCtr="0"/>
          <a:p>
            <a:pPr marL="57150"/>
            <a:r>
              <a:rPr lang="en-US" altLang="zh-CN" sz="5400" dirty="0">
                <a:solidFill>
                  <a:srgbClr val="558E28"/>
                </a:solidFill>
                <a:latin typeface="Verdana" panose="020B0604030504040204" charset="0"/>
                <a:sym typeface="Verdana" panose="020B0604030504040204" charset="0"/>
              </a:rPr>
              <a:t>Background and Problem</a:t>
            </a:r>
            <a:endParaRPr lang="en-US" altLang="zh-CN" sz="5400" dirty="0">
              <a:solidFill>
                <a:srgbClr val="558E28"/>
              </a:solidFill>
              <a:latin typeface="Verdana" panose="020B0604030504040204" charset="0"/>
              <a:ea typeface="Verdana" panose="020B0604030504040204" charset="0"/>
              <a:sym typeface="Verdana" panose="020B0604030504040204" charset="0"/>
            </a:endParaRPr>
          </a:p>
        </p:txBody>
      </p:sp>
      <p:pic>
        <p:nvPicPr>
          <p:cNvPr id="2" name="图片 1"/>
          <p:cNvPicPr>
            <a:picLocks noChangeAspect="1"/>
          </p:cNvPicPr>
          <p:nvPr/>
        </p:nvPicPr>
        <p:blipFill>
          <a:blip r:embed="rId1"/>
          <a:stretch>
            <a:fillRect/>
          </a:stretch>
        </p:blipFill>
        <p:spPr>
          <a:xfrm>
            <a:off x="2933065" y="3492500"/>
            <a:ext cx="6335395" cy="318960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2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72">
                                            <p:txEl>
                                              <p:charRg st="0" end="4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72">
                                            <p:txEl>
                                              <p:charRg st="48" end="7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72">
                                            <p:txEl>
                                              <p:charRg st="72" end="11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72">
                                            <p:txEl>
                                              <p:charRg st="115" end="16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p:bldP spid="1127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Slide Number Placeholder 3"/>
          <p:cNvSpPr>
            <a:spLocks noGrp="1"/>
          </p:cNvSpPr>
          <p:nvPr>
            <p:ph type="sldNum" sz="quarter" idx="10"/>
          </p:nvPr>
        </p:nvSpPr>
        <p:spPr/>
        <p:txBody>
          <a:bodyPr vert="horz" wrap="non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sym typeface="Gill Sans" charset="0"/>
              </a:defRPr>
            </a:lvl1pPr>
            <a:lvl2pPr marL="457200" lvl="1"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2pPr>
            <a:lvl3pPr marL="914400" lvl="2"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3pPr>
            <a:lvl4pPr marL="1371600" lvl="3"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4pPr>
            <a:lvl5pPr marL="1828800" lvl="4"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5pPr>
          </a:lstStyle>
          <a:p>
            <a:pPr lvl="0" algn="ctr">
              <a:buSzTx/>
            </a:pPr>
            <a:fld id="{9A0DB2DC-4C9A-4742-B13C-FB6460FD3503}" type="slidenum">
              <a:rPr lang="en-US" altLang="zh-CN" sz="1600" dirty="0">
                <a:solidFill>
                  <a:schemeClr val="tx1"/>
                </a:solidFill>
                <a:latin typeface="Verdana" panose="020B0604030504040204" charset="0"/>
                <a:sym typeface="Verdana" panose="020B0604030504040204" charset="0"/>
              </a:rPr>
            </a:fld>
            <a:endParaRPr lang="en-US" altLang="zh-CN" sz="1600" dirty="0">
              <a:solidFill>
                <a:schemeClr val="tx1"/>
              </a:solidFill>
              <a:latin typeface="Verdana" panose="020B0604030504040204" charset="0"/>
              <a:ea typeface="Verdana" panose="020B0604030504040204" charset="0"/>
              <a:sym typeface="Verdana" panose="020B0604030504040204" charset="0"/>
            </a:endParaRPr>
          </a:p>
        </p:txBody>
      </p:sp>
      <p:grpSp>
        <p:nvGrpSpPr>
          <p:cNvPr id="14338" name="Group 1"/>
          <p:cNvGrpSpPr/>
          <p:nvPr/>
        </p:nvGrpSpPr>
        <p:grpSpPr>
          <a:xfrm>
            <a:off x="862013" y="1739900"/>
            <a:ext cx="11318875" cy="155575"/>
            <a:chOff x="0" y="0"/>
            <a:chExt cx="7129" cy="98"/>
          </a:xfrm>
        </p:grpSpPr>
        <p:sp>
          <p:nvSpPr>
            <p:cNvPr id="14339" name="Rectangle 2"/>
            <p:cNvSpPr/>
            <p:nvPr/>
          </p:nvSpPr>
          <p:spPr>
            <a:xfrm>
              <a:off x="0" y="0"/>
              <a:ext cx="4170" cy="98"/>
            </a:xfrm>
            <a:prstGeom prst="rect">
              <a:avLst/>
            </a:prstGeom>
            <a:solidFill>
              <a:srgbClr val="CC5500"/>
            </a:solidFill>
            <a:ln w="9525">
              <a:noFill/>
            </a:ln>
          </p:spPr>
          <p:txBody>
            <a:bodyPr lIns="0" tIns="0" rIns="0" bIns="0" anchor="t" anchorCtr="0"/>
            <a:p>
              <a:pPr algn="ctr"/>
              <a:endParaRPr lang="en-US" dirty="0">
                <a:latin typeface="Gill Sans" charset="0"/>
              </a:endParaRPr>
            </a:p>
          </p:txBody>
        </p:sp>
        <p:sp>
          <p:nvSpPr>
            <p:cNvPr id="14340" name="Line 3"/>
            <p:cNvSpPr/>
            <p:nvPr/>
          </p:nvSpPr>
          <p:spPr>
            <a:xfrm>
              <a:off x="0" y="0"/>
              <a:ext cx="7129" cy="0"/>
            </a:xfrm>
            <a:prstGeom prst="line">
              <a:avLst/>
            </a:prstGeom>
            <a:ln w="9525" cap="flat" cmpd="sng">
              <a:solidFill>
                <a:srgbClr val="CC5500"/>
              </a:solidFill>
              <a:prstDash val="solid"/>
              <a:round/>
              <a:headEnd type="none" w="med" len="med"/>
              <a:tailEnd type="none" w="med" len="med"/>
            </a:ln>
          </p:spPr>
        </p:sp>
      </p:grpSp>
      <p:sp>
        <p:nvSpPr>
          <p:cNvPr id="14341" name="Line 4"/>
          <p:cNvSpPr/>
          <p:nvPr/>
        </p:nvSpPr>
        <p:spPr>
          <a:xfrm rot="-10800000" flipH="1">
            <a:off x="863600" y="9105900"/>
            <a:ext cx="11264900" cy="1588"/>
          </a:xfrm>
          <a:prstGeom prst="line">
            <a:avLst/>
          </a:prstGeom>
          <a:ln w="3175" cap="flat" cmpd="sng">
            <a:solidFill>
              <a:srgbClr val="CC5500"/>
            </a:solidFill>
            <a:prstDash val="solid"/>
            <a:round/>
            <a:headEnd type="none" w="med" len="med"/>
            <a:tailEnd type="none" w="med" len="med"/>
          </a:ln>
        </p:spPr>
      </p:sp>
      <p:sp>
        <p:nvSpPr>
          <p:cNvPr id="14342" name="Rectangle 5"/>
          <p:cNvSpPr/>
          <p:nvPr/>
        </p:nvSpPr>
        <p:spPr>
          <a:xfrm>
            <a:off x="10083800" y="9207500"/>
            <a:ext cx="2387600" cy="546100"/>
          </a:xfrm>
          <a:prstGeom prst="rect">
            <a:avLst/>
          </a:prstGeom>
          <a:solidFill>
            <a:srgbClr val="FFFFFF"/>
          </a:solidFill>
          <a:ln w="25400">
            <a:noFill/>
          </a:ln>
        </p:spPr>
        <p:txBody>
          <a:bodyPr lIns="0" tIns="0" rIns="0" bIns="0" anchor="t" anchorCtr="0"/>
          <a:p>
            <a:pPr algn="ctr"/>
            <a:endParaRPr lang="en-US" dirty="0">
              <a:latin typeface="Gill Sans" charset="0"/>
            </a:endParaRPr>
          </a:p>
        </p:txBody>
      </p:sp>
      <p:sp>
        <p:nvSpPr>
          <p:cNvPr id="14343" name="Rectangle 6"/>
          <p:cNvSpPr>
            <a:spLocks noGrp="1"/>
          </p:cNvSpPr>
          <p:nvPr>
            <p:ph idx="1"/>
          </p:nvPr>
        </p:nvSpPr>
        <p:spPr/>
        <p:txBody>
          <a:bodyPr vert="horz" wrap="square" lIns="50800" tIns="50800" rIns="166398" bIns="50800" anchor="t" anchorCtr="0"/>
          <a:p>
            <a:pPr eaLnBrk="1" hangingPunct="1">
              <a:buSzPct val="150000"/>
              <a:buFont typeface="Arial" panose="020B0604020202020204" pitchFamily="34" charset="0"/>
              <a:buChar char="•"/>
            </a:pPr>
            <a:r>
              <a:rPr lang="en-US" altLang="zh-CN" dirty="0">
                <a:solidFill>
                  <a:schemeClr val="accent1">
                    <a:lumMod val="60000"/>
                    <a:lumOff val="40000"/>
                  </a:schemeClr>
                </a:solidFill>
              </a:rPr>
              <a:t>Background and Problem</a:t>
            </a:r>
            <a:endParaRPr lang="en-US" altLang="zh-CN" dirty="0">
              <a:solidFill>
                <a:schemeClr val="accent1">
                  <a:lumMod val="60000"/>
                  <a:lumOff val="40000"/>
                </a:schemeClr>
              </a:solidFill>
            </a:endParaRPr>
          </a:p>
          <a:p>
            <a:pPr eaLnBrk="1" hangingPunct="1">
              <a:spcBef>
                <a:spcPts val="2000"/>
              </a:spcBef>
              <a:buSzPct val="150000"/>
              <a:buFont typeface="Arial" panose="020B0604020202020204" pitchFamily="34" charset="0"/>
              <a:buChar char="•"/>
            </a:pPr>
            <a:r>
              <a:rPr lang="en-US" altLang="zh-CN" dirty="0">
                <a:solidFill>
                  <a:srgbClr val="9B2C01"/>
                </a:solidFill>
              </a:rPr>
              <a:t>Motivation for Source Throttling</a:t>
            </a:r>
            <a:endParaRPr lang="en-US" altLang="zh-CN" dirty="0">
              <a:solidFill>
                <a:srgbClr val="9B2C01"/>
              </a:solidFill>
            </a:endParaRPr>
          </a:p>
          <a:p>
            <a:pPr eaLnBrk="1" hangingPunct="1">
              <a:spcBef>
                <a:spcPts val="2000"/>
              </a:spcBef>
              <a:buSzPct val="150000"/>
              <a:buFont typeface="Arial" panose="020B0604020202020204" pitchFamily="34" charset="0"/>
              <a:buChar char="•"/>
            </a:pPr>
            <a:r>
              <a:rPr lang="en-US" altLang="zh-CN" dirty="0">
                <a:solidFill>
                  <a:schemeClr val="accent1">
                    <a:lumMod val="60000"/>
                    <a:lumOff val="40000"/>
                  </a:schemeClr>
                </a:solidFill>
              </a:rPr>
              <a:t>Fairness via Source Throttling (FST)</a:t>
            </a:r>
            <a:endParaRPr lang="en-US" altLang="zh-CN" dirty="0">
              <a:solidFill>
                <a:schemeClr val="accent1">
                  <a:lumMod val="60000"/>
                  <a:lumOff val="40000"/>
                </a:schemeClr>
              </a:solidFill>
            </a:endParaRPr>
          </a:p>
          <a:p>
            <a:pPr eaLnBrk="1" hangingPunct="1">
              <a:spcBef>
                <a:spcPts val="2000"/>
              </a:spcBef>
              <a:buSzPct val="150000"/>
              <a:buFont typeface="Arial" panose="020B0604020202020204" pitchFamily="34" charset="0"/>
              <a:buChar char="•"/>
            </a:pPr>
            <a:r>
              <a:rPr lang="en-US" altLang="zh-CN" dirty="0">
                <a:solidFill>
                  <a:schemeClr val="accent1">
                    <a:lumMod val="60000"/>
                    <a:lumOff val="40000"/>
                  </a:schemeClr>
                </a:solidFill>
              </a:rPr>
              <a:t>Evaluation</a:t>
            </a:r>
            <a:endParaRPr lang="en-US" altLang="zh-CN" dirty="0"/>
          </a:p>
          <a:p>
            <a:pPr eaLnBrk="1" hangingPunct="1">
              <a:spcBef>
                <a:spcPts val="2000"/>
              </a:spcBef>
              <a:buSzPct val="150000"/>
              <a:buFont typeface="Arial" panose="020B0604020202020204" pitchFamily="34" charset="0"/>
              <a:buChar char="•"/>
            </a:pPr>
            <a:r>
              <a:rPr lang="en-US" altLang="zh-CN" dirty="0">
                <a:solidFill>
                  <a:schemeClr val="accent1">
                    <a:lumMod val="60000"/>
                    <a:lumOff val="40000"/>
                  </a:schemeClr>
                </a:solidFill>
              </a:rPr>
              <a:t>Conclusion</a:t>
            </a:r>
            <a:endParaRPr lang="en-US" altLang="zh-CN" dirty="0">
              <a:solidFill>
                <a:schemeClr val="accent1">
                  <a:lumMod val="60000"/>
                  <a:lumOff val="40000"/>
                </a:schemeClr>
              </a:solidFill>
            </a:endParaRPr>
          </a:p>
        </p:txBody>
      </p:sp>
      <p:sp>
        <p:nvSpPr>
          <p:cNvPr id="14344" name="Text Box 7"/>
          <p:cNvSpPr txBox="1"/>
          <p:nvPr/>
        </p:nvSpPr>
        <p:spPr>
          <a:xfrm>
            <a:off x="11531600" y="9309100"/>
            <a:ext cx="371475" cy="342900"/>
          </a:xfrm>
          <a:prstGeom prst="rect">
            <a:avLst/>
          </a:prstGeom>
          <a:noFill/>
          <a:ln w="12700">
            <a:noFill/>
          </a:ln>
        </p:spPr>
        <p:txBody>
          <a:bodyPr wrap="none" anchor="t" anchorCtr="0"/>
          <a:p>
            <a:pPr algn="ctr"/>
            <a:fld id="{9A0DB2DC-4C9A-4742-B13C-FB6460FD3503}" type="slidenum">
              <a:rPr lang="en-US" altLang="zh-CN" sz="1600" dirty="0">
                <a:solidFill>
                  <a:schemeClr val="tx1"/>
                </a:solidFill>
                <a:latin typeface="Verdana" panose="020B0604030504040204" charset="0"/>
                <a:sym typeface="Verdana" panose="020B0604030504040204" charset="0"/>
              </a:rPr>
            </a:fld>
            <a:endParaRPr lang="en-US" altLang="zh-CN" sz="1600" dirty="0">
              <a:solidFill>
                <a:schemeClr val="tx1"/>
              </a:solidFill>
              <a:latin typeface="Verdana" panose="020B0604030504040204" charset="0"/>
              <a:ea typeface="Verdana" panose="020B0604030504040204" charset="0"/>
              <a:sym typeface="Verdana" panose="020B0604030504040204" charset="0"/>
            </a:endParaRPr>
          </a:p>
        </p:txBody>
      </p:sp>
      <p:sp>
        <p:nvSpPr>
          <p:cNvPr id="14345" name="Rectangle 8"/>
          <p:cNvSpPr/>
          <p:nvPr/>
        </p:nvSpPr>
        <p:spPr>
          <a:xfrm>
            <a:off x="774700" y="406400"/>
            <a:ext cx="10464800" cy="1257300"/>
          </a:xfrm>
          <a:prstGeom prst="rect">
            <a:avLst/>
          </a:prstGeom>
          <a:noFill/>
          <a:ln w="12700">
            <a:noFill/>
          </a:ln>
        </p:spPr>
        <p:txBody>
          <a:bodyPr lIns="0" tIns="0" rIns="57799" bIns="0" anchor="b" anchorCtr="0"/>
          <a:p>
            <a:pPr marL="57150"/>
            <a:r>
              <a:rPr lang="en-US" altLang="zh-CN" sz="5400" dirty="0">
                <a:solidFill>
                  <a:srgbClr val="558E28"/>
                </a:solidFill>
                <a:latin typeface="Verdana" panose="020B0604030504040204" charset="0"/>
                <a:sym typeface="Verdana" panose="020B0604030504040204" charset="0"/>
              </a:rPr>
              <a:t>Outline</a:t>
            </a:r>
            <a:endParaRPr lang="en-US" altLang="zh-CN" sz="5400" dirty="0">
              <a:solidFill>
                <a:srgbClr val="558E28"/>
              </a:solidFill>
              <a:latin typeface="Verdana" panose="020B0604030504040204" charset="0"/>
              <a:ea typeface="Verdana" panose="020B0604030504040204" charset="0"/>
              <a:sym typeface="Verdana" panose="020B0604030504040204"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Slide Number Placeholder 3"/>
          <p:cNvSpPr>
            <a:spLocks noGrp="1"/>
          </p:cNvSpPr>
          <p:nvPr>
            <p:ph type="sldNum" sz="quarter" idx="10"/>
          </p:nvPr>
        </p:nvSpPr>
        <p:spPr/>
        <p:txBody>
          <a:bodyPr vert="horz" wrap="non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sym typeface="Gill Sans" charset="0"/>
              </a:defRPr>
            </a:lvl1pPr>
            <a:lvl2pPr marL="457200" lvl="1"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2pPr>
            <a:lvl3pPr marL="914400" lvl="2"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3pPr>
            <a:lvl4pPr marL="1371600" lvl="3"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4pPr>
            <a:lvl5pPr marL="1828800" lvl="4"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5pPr>
          </a:lstStyle>
          <a:p>
            <a:pPr lvl="0" algn="ctr">
              <a:buSzTx/>
            </a:pPr>
            <a:fld id="{9A0DB2DC-4C9A-4742-B13C-FB6460FD3503}" type="slidenum">
              <a:rPr lang="en-US" altLang="zh-CN" sz="1600" dirty="0">
                <a:solidFill>
                  <a:schemeClr val="tx1"/>
                </a:solidFill>
                <a:latin typeface="Verdana" panose="020B0604030504040204" charset="0"/>
                <a:sym typeface="Verdana" panose="020B0604030504040204" charset="0"/>
              </a:rPr>
            </a:fld>
            <a:endParaRPr lang="en-US" altLang="zh-CN" sz="1600" dirty="0">
              <a:solidFill>
                <a:schemeClr val="tx1"/>
              </a:solidFill>
              <a:latin typeface="Verdana" panose="020B0604030504040204" charset="0"/>
              <a:ea typeface="Verdana" panose="020B0604030504040204" charset="0"/>
              <a:sym typeface="Verdana" panose="020B0604030504040204" charset="0"/>
            </a:endParaRPr>
          </a:p>
        </p:txBody>
      </p:sp>
      <p:grpSp>
        <p:nvGrpSpPr>
          <p:cNvPr id="16386" name="Group 1"/>
          <p:cNvGrpSpPr/>
          <p:nvPr/>
        </p:nvGrpSpPr>
        <p:grpSpPr>
          <a:xfrm>
            <a:off x="862013" y="1739900"/>
            <a:ext cx="11318875" cy="155575"/>
            <a:chOff x="0" y="0"/>
            <a:chExt cx="7129" cy="98"/>
          </a:xfrm>
        </p:grpSpPr>
        <p:sp>
          <p:nvSpPr>
            <p:cNvPr id="16387" name="Rectangle 2"/>
            <p:cNvSpPr/>
            <p:nvPr/>
          </p:nvSpPr>
          <p:spPr>
            <a:xfrm>
              <a:off x="0" y="0"/>
              <a:ext cx="4170" cy="98"/>
            </a:xfrm>
            <a:prstGeom prst="rect">
              <a:avLst/>
            </a:prstGeom>
            <a:solidFill>
              <a:srgbClr val="CC5500"/>
            </a:solidFill>
            <a:ln w="9525">
              <a:noFill/>
            </a:ln>
          </p:spPr>
          <p:txBody>
            <a:bodyPr lIns="0" tIns="0" rIns="0" bIns="0" anchor="t" anchorCtr="0"/>
            <a:p>
              <a:pPr algn="ctr"/>
              <a:endParaRPr lang="en-US" dirty="0">
                <a:latin typeface="Gill Sans" charset="0"/>
              </a:endParaRPr>
            </a:p>
          </p:txBody>
        </p:sp>
        <p:sp>
          <p:nvSpPr>
            <p:cNvPr id="16388" name="Line 3"/>
            <p:cNvSpPr/>
            <p:nvPr/>
          </p:nvSpPr>
          <p:spPr>
            <a:xfrm>
              <a:off x="0" y="0"/>
              <a:ext cx="7129" cy="0"/>
            </a:xfrm>
            <a:prstGeom prst="line">
              <a:avLst/>
            </a:prstGeom>
            <a:ln w="9525" cap="flat" cmpd="sng">
              <a:solidFill>
                <a:srgbClr val="CC5500"/>
              </a:solidFill>
              <a:prstDash val="solid"/>
              <a:round/>
              <a:headEnd type="none" w="med" len="med"/>
              <a:tailEnd type="none" w="med" len="med"/>
            </a:ln>
          </p:spPr>
        </p:sp>
      </p:grpSp>
      <p:sp>
        <p:nvSpPr>
          <p:cNvPr id="16389" name="Line 4"/>
          <p:cNvSpPr/>
          <p:nvPr/>
        </p:nvSpPr>
        <p:spPr>
          <a:xfrm rot="-10800000" flipH="1">
            <a:off x="863600" y="9105900"/>
            <a:ext cx="11264900" cy="1588"/>
          </a:xfrm>
          <a:prstGeom prst="line">
            <a:avLst/>
          </a:prstGeom>
          <a:ln w="3175" cap="flat" cmpd="sng">
            <a:solidFill>
              <a:srgbClr val="CC5500"/>
            </a:solidFill>
            <a:prstDash val="solid"/>
            <a:round/>
            <a:headEnd type="none" w="med" len="med"/>
            <a:tailEnd type="none" w="med" len="med"/>
          </a:ln>
        </p:spPr>
      </p:sp>
      <p:sp>
        <p:nvSpPr>
          <p:cNvPr id="16390" name="Rectangle 5"/>
          <p:cNvSpPr/>
          <p:nvPr/>
        </p:nvSpPr>
        <p:spPr>
          <a:xfrm>
            <a:off x="10083800" y="9207500"/>
            <a:ext cx="2387600" cy="546100"/>
          </a:xfrm>
          <a:prstGeom prst="rect">
            <a:avLst/>
          </a:prstGeom>
          <a:solidFill>
            <a:srgbClr val="FFFFFF"/>
          </a:solidFill>
          <a:ln w="25400">
            <a:noFill/>
          </a:ln>
        </p:spPr>
        <p:txBody>
          <a:bodyPr lIns="0" tIns="0" rIns="0" bIns="0" anchor="t" anchorCtr="0"/>
          <a:p>
            <a:pPr algn="ctr"/>
            <a:endParaRPr lang="en-US" dirty="0">
              <a:latin typeface="Gill Sans" charset="0"/>
            </a:endParaRPr>
          </a:p>
        </p:txBody>
      </p:sp>
      <p:sp>
        <p:nvSpPr>
          <p:cNvPr id="15366" name="Rectangle 6"/>
          <p:cNvSpPr>
            <a:spLocks noGrp="1"/>
          </p:cNvSpPr>
          <p:nvPr>
            <p:ph idx="1"/>
          </p:nvPr>
        </p:nvSpPr>
        <p:spPr>
          <a:xfrm>
            <a:off x="1270000" y="2070100"/>
            <a:ext cx="10858500" cy="4660900"/>
          </a:xfrm>
        </p:spPr>
        <p:txBody>
          <a:bodyPr vert="horz" wrap="square" lIns="50800" tIns="50800" rIns="166398" bIns="50800" anchor="t" anchorCtr="0"/>
          <a:p>
            <a:pPr eaLnBrk="1" hangingPunct="1">
              <a:buSzPct val="180000"/>
              <a:buFont typeface="Arial" panose="020B0604020202020204" pitchFamily="34" charset="0"/>
              <a:buChar char="•"/>
            </a:pPr>
            <a:r>
              <a:rPr lang="en-US" altLang="zh-CN" sz="3200" dirty="0"/>
              <a:t>Primarily focused on partitioning a particular shared resource</a:t>
            </a:r>
            <a:endParaRPr lang="en-US" altLang="zh-CN" sz="3200" dirty="0"/>
          </a:p>
          <a:p>
            <a:pPr marL="948055" lvl="1" eaLnBrk="1" hangingPunct="1">
              <a:spcBef>
                <a:spcPts val="1500"/>
              </a:spcBef>
              <a:buSzPct val="180000"/>
              <a:buFont typeface="Arial" panose="020B0604020202020204" pitchFamily="34" charset="0"/>
              <a:buChar char="•"/>
            </a:pPr>
            <a:r>
              <a:rPr lang="en-US" altLang="zh-CN" sz="2800" dirty="0"/>
              <a:t>Shared Cache, Memory Controller, Interconnect, etc.</a:t>
            </a:r>
            <a:endParaRPr lang="en-US" altLang="zh-CN" sz="2800" dirty="0"/>
          </a:p>
          <a:p>
            <a:pPr marL="948055" lvl="1" eaLnBrk="1" hangingPunct="1">
              <a:spcBef>
                <a:spcPts val="1500"/>
              </a:spcBef>
              <a:buSzPct val="180000"/>
              <a:buFont typeface="Arial" panose="020B0604020202020204" pitchFamily="34" charset="0"/>
              <a:buChar char="•"/>
            </a:pPr>
            <a:r>
              <a:rPr lang="en-US" altLang="zh-CN" sz="2800" dirty="0"/>
              <a:t>Combining techniques for the different resources can result in negative interaction</a:t>
            </a:r>
            <a:endParaRPr lang="en-US" altLang="zh-CN" sz="2800" dirty="0"/>
          </a:p>
          <a:p>
            <a:pPr eaLnBrk="1" hangingPunct="1">
              <a:spcBef>
                <a:spcPts val="1500"/>
              </a:spcBef>
              <a:buSzPct val="180000"/>
              <a:buFont typeface="Arial" panose="020B0604020202020204" pitchFamily="34" charset="0"/>
              <a:buChar char="•"/>
            </a:pPr>
            <a:r>
              <a:rPr lang="en-US" altLang="zh-CN" sz="3200" dirty="0"/>
              <a:t>Approaches that coordinate interaction among techniques for different resources require complex implementations</a:t>
            </a:r>
            <a:endParaRPr lang="en-US" altLang="zh-CN" sz="3200" dirty="0"/>
          </a:p>
        </p:txBody>
      </p:sp>
      <p:sp>
        <p:nvSpPr>
          <p:cNvPr id="15367" name="AutoShape 7"/>
          <p:cNvSpPr/>
          <p:nvPr/>
        </p:nvSpPr>
        <p:spPr>
          <a:xfrm>
            <a:off x="647700" y="7035800"/>
            <a:ext cx="11696700" cy="1968500"/>
          </a:xfrm>
          <a:prstGeom prst="roundRect">
            <a:avLst>
              <a:gd name="adj" fmla="val 9676"/>
            </a:avLst>
          </a:prstGeom>
          <a:solidFill>
            <a:srgbClr val="F3EB00"/>
          </a:solidFill>
          <a:ln w="25400" cap="flat" cmpd="sng">
            <a:solidFill>
              <a:schemeClr val="tx1"/>
            </a:solidFill>
            <a:prstDash val="solid"/>
            <a:miter/>
            <a:headEnd type="none" w="med" len="med"/>
            <a:tailEnd type="none" w="med" len="med"/>
          </a:ln>
        </p:spPr>
        <p:txBody>
          <a:bodyPr lIns="0" tIns="0" rIns="57799" bIns="0" anchor="ctr" anchorCtr="0"/>
          <a:p>
            <a:pPr marL="57150" algn="ctr"/>
            <a:r>
              <a:rPr lang="en-US" altLang="zh-CN" sz="3400" dirty="0">
                <a:solidFill>
                  <a:schemeClr val="tx1"/>
                </a:solidFill>
                <a:latin typeface="Verdana" panose="020B0604030504040204" charset="0"/>
                <a:sym typeface="Verdana" panose="020B0604030504040204" charset="0"/>
              </a:rPr>
              <a:t>Goal: Enable fair sharing of</a:t>
            </a:r>
            <a:br>
              <a:rPr lang="en-US" altLang="zh-CN" sz="3400" dirty="0">
                <a:solidFill>
                  <a:schemeClr val="tx1"/>
                </a:solidFill>
                <a:latin typeface="Verdana" panose="020B0604030504040204" charset="0"/>
                <a:sym typeface="Verdana" panose="020B0604030504040204" charset="0"/>
              </a:rPr>
            </a:br>
            <a:r>
              <a:rPr lang="en-US" altLang="zh-CN" sz="3400" dirty="0">
                <a:solidFill>
                  <a:schemeClr val="tx1"/>
                </a:solidFill>
                <a:latin typeface="Verdana" panose="020B0604030504040204" charset="0"/>
                <a:sym typeface="Verdana" panose="020B0604030504040204" charset="0"/>
              </a:rPr>
              <a:t>the </a:t>
            </a:r>
            <a:r>
              <a:rPr lang="en-US" altLang="zh-CN" sz="3400" dirty="0">
                <a:solidFill>
                  <a:srgbClr val="D90B00"/>
                </a:solidFill>
                <a:latin typeface="Verdana" panose="020B0604030504040204" charset="0"/>
                <a:sym typeface="Verdana" panose="020B0604030504040204" charset="0"/>
              </a:rPr>
              <a:t>entire memory system</a:t>
            </a:r>
            <a:r>
              <a:rPr lang="en-US" altLang="zh-CN" sz="3400" dirty="0">
                <a:solidFill>
                  <a:schemeClr val="tx1"/>
                </a:solidFill>
                <a:latin typeface="Verdana" panose="020B0604030504040204" charset="0"/>
                <a:sym typeface="Verdana" panose="020B0604030504040204" charset="0"/>
              </a:rPr>
              <a:t> by dynamically detecting and controlling interference in a </a:t>
            </a:r>
            <a:r>
              <a:rPr lang="en-US" altLang="zh-CN" sz="3400" dirty="0">
                <a:solidFill>
                  <a:srgbClr val="D90B00"/>
                </a:solidFill>
                <a:latin typeface="Verdana" panose="020B0604030504040204" charset="0"/>
                <a:sym typeface="Verdana" panose="020B0604030504040204" charset="0"/>
              </a:rPr>
              <a:t>coordinated manner</a:t>
            </a:r>
            <a:endParaRPr lang="en-US" altLang="zh-CN" sz="3400" dirty="0">
              <a:solidFill>
                <a:srgbClr val="D90B00"/>
              </a:solidFill>
              <a:latin typeface="Verdana" panose="020B0604030504040204" charset="0"/>
              <a:ea typeface="Verdana" panose="020B0604030504040204" charset="0"/>
              <a:sym typeface="Verdana" panose="020B0604030504040204" charset="0"/>
            </a:endParaRPr>
          </a:p>
        </p:txBody>
      </p:sp>
      <p:sp>
        <p:nvSpPr>
          <p:cNvPr id="16393" name="Text Box 8"/>
          <p:cNvSpPr txBox="1"/>
          <p:nvPr/>
        </p:nvSpPr>
        <p:spPr>
          <a:xfrm>
            <a:off x="11531600" y="9309100"/>
            <a:ext cx="371475" cy="342900"/>
          </a:xfrm>
          <a:prstGeom prst="rect">
            <a:avLst/>
          </a:prstGeom>
          <a:noFill/>
          <a:ln w="12700">
            <a:noFill/>
          </a:ln>
        </p:spPr>
        <p:txBody>
          <a:bodyPr wrap="none" anchor="t" anchorCtr="0"/>
          <a:p>
            <a:pPr algn="ctr"/>
            <a:fld id="{9A0DB2DC-4C9A-4742-B13C-FB6460FD3503}" type="slidenum">
              <a:rPr lang="en-US" altLang="zh-CN" sz="1600" dirty="0">
                <a:solidFill>
                  <a:schemeClr val="tx1"/>
                </a:solidFill>
                <a:latin typeface="Verdana" panose="020B0604030504040204" charset="0"/>
                <a:sym typeface="Verdana" panose="020B0604030504040204" charset="0"/>
              </a:rPr>
            </a:fld>
            <a:endParaRPr lang="en-US" altLang="zh-CN" sz="1600" dirty="0">
              <a:solidFill>
                <a:schemeClr val="tx1"/>
              </a:solidFill>
              <a:latin typeface="Verdana" panose="020B0604030504040204" charset="0"/>
              <a:ea typeface="Verdana" panose="020B0604030504040204" charset="0"/>
              <a:sym typeface="Verdana" panose="020B0604030504040204" charset="0"/>
            </a:endParaRPr>
          </a:p>
        </p:txBody>
      </p:sp>
      <p:sp>
        <p:nvSpPr>
          <p:cNvPr id="16394" name="Rectangle 9"/>
          <p:cNvSpPr/>
          <p:nvPr/>
        </p:nvSpPr>
        <p:spPr>
          <a:xfrm>
            <a:off x="762000" y="-50800"/>
            <a:ext cx="10464800" cy="1816100"/>
          </a:xfrm>
          <a:prstGeom prst="rect">
            <a:avLst/>
          </a:prstGeom>
          <a:noFill/>
          <a:ln w="12700">
            <a:noFill/>
          </a:ln>
        </p:spPr>
        <p:txBody>
          <a:bodyPr lIns="0" tIns="0" rIns="57799" bIns="0" anchor="b" anchorCtr="0"/>
          <a:p>
            <a:pPr marL="57150"/>
            <a:r>
              <a:rPr lang="en-US" altLang="zh-CN" sz="5400" dirty="0">
                <a:solidFill>
                  <a:srgbClr val="558E28"/>
                </a:solidFill>
                <a:latin typeface="Verdana" panose="020B0604030504040204" charset="0"/>
                <a:sym typeface="Verdana" panose="020B0604030504040204" charset="0"/>
              </a:rPr>
              <a:t>Prior Approaches</a:t>
            </a:r>
            <a:endParaRPr lang="en-US" altLang="zh-CN" sz="5400" dirty="0">
              <a:solidFill>
                <a:srgbClr val="558E28"/>
              </a:solidFill>
              <a:latin typeface="Verdana" panose="020B0604030504040204" charset="0"/>
              <a:ea typeface="Verdana" panose="020B0604030504040204" charset="0"/>
              <a:sym typeface="Verdana" panose="020B060403050404020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6">
                                            <p:txEl>
                                              <p:charRg st="0" end="8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6">
                                            <p:txEl>
                                              <p:charRg st="81" end="13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6">
                                            <p:txEl>
                                              <p:charRg st="133" end="2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6">
                                            <p:txEl>
                                              <p:charRg st="217" end="32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bldLvl="5" build="p"/>
      <p:bldP spid="1536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Slide Number Placeholder 3"/>
          <p:cNvSpPr>
            <a:spLocks noGrp="1"/>
          </p:cNvSpPr>
          <p:nvPr>
            <p:ph type="sldNum" sz="quarter" idx="10"/>
          </p:nvPr>
        </p:nvSpPr>
        <p:spPr/>
        <p:txBody>
          <a:bodyPr vert="horz" wrap="non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sym typeface="Gill Sans" charset="0"/>
              </a:defRPr>
            </a:lvl1pPr>
            <a:lvl2pPr marL="457200" lvl="1"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2pPr>
            <a:lvl3pPr marL="914400" lvl="2"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3pPr>
            <a:lvl4pPr marL="1371600" lvl="3"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4pPr>
            <a:lvl5pPr marL="1828800" lvl="4"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5pPr>
          </a:lstStyle>
          <a:p>
            <a:pPr lvl="0" algn="ctr">
              <a:buSzTx/>
            </a:pPr>
            <a:fld id="{9A0DB2DC-4C9A-4742-B13C-FB6460FD3503}" type="slidenum">
              <a:rPr lang="en-US" altLang="zh-CN" sz="1600" dirty="0">
                <a:solidFill>
                  <a:schemeClr val="tx1"/>
                </a:solidFill>
                <a:latin typeface="Verdana" panose="020B0604030504040204" charset="0"/>
                <a:sym typeface="Verdana" panose="020B0604030504040204" charset="0"/>
              </a:rPr>
            </a:fld>
            <a:endParaRPr lang="en-US" altLang="zh-CN" sz="1600" dirty="0">
              <a:solidFill>
                <a:schemeClr val="tx1"/>
              </a:solidFill>
              <a:latin typeface="Verdana" panose="020B0604030504040204" charset="0"/>
              <a:ea typeface="Verdana" panose="020B0604030504040204" charset="0"/>
              <a:sym typeface="Verdana" panose="020B0604030504040204" charset="0"/>
            </a:endParaRPr>
          </a:p>
        </p:txBody>
      </p:sp>
      <p:grpSp>
        <p:nvGrpSpPr>
          <p:cNvPr id="18434" name="Group 1"/>
          <p:cNvGrpSpPr/>
          <p:nvPr/>
        </p:nvGrpSpPr>
        <p:grpSpPr>
          <a:xfrm>
            <a:off x="862013" y="1739900"/>
            <a:ext cx="11318875" cy="155575"/>
            <a:chOff x="0" y="0"/>
            <a:chExt cx="7129" cy="98"/>
          </a:xfrm>
        </p:grpSpPr>
        <p:sp>
          <p:nvSpPr>
            <p:cNvPr id="18435" name="Rectangle 2"/>
            <p:cNvSpPr/>
            <p:nvPr/>
          </p:nvSpPr>
          <p:spPr>
            <a:xfrm>
              <a:off x="0" y="0"/>
              <a:ext cx="4170" cy="98"/>
            </a:xfrm>
            <a:prstGeom prst="rect">
              <a:avLst/>
            </a:prstGeom>
            <a:solidFill>
              <a:srgbClr val="CC5500"/>
            </a:solidFill>
            <a:ln w="9525">
              <a:noFill/>
            </a:ln>
          </p:spPr>
          <p:txBody>
            <a:bodyPr lIns="0" tIns="0" rIns="0" bIns="0" anchor="t" anchorCtr="0"/>
            <a:p>
              <a:pPr algn="ctr"/>
              <a:endParaRPr lang="en-US" dirty="0">
                <a:latin typeface="Gill Sans" charset="0"/>
              </a:endParaRPr>
            </a:p>
          </p:txBody>
        </p:sp>
        <p:sp>
          <p:nvSpPr>
            <p:cNvPr id="18436" name="Line 3"/>
            <p:cNvSpPr/>
            <p:nvPr/>
          </p:nvSpPr>
          <p:spPr>
            <a:xfrm>
              <a:off x="0" y="0"/>
              <a:ext cx="7129" cy="0"/>
            </a:xfrm>
            <a:prstGeom prst="line">
              <a:avLst/>
            </a:prstGeom>
            <a:ln w="9525" cap="flat" cmpd="sng">
              <a:solidFill>
                <a:srgbClr val="CC5500"/>
              </a:solidFill>
              <a:prstDash val="solid"/>
              <a:round/>
              <a:headEnd type="none" w="med" len="med"/>
              <a:tailEnd type="none" w="med" len="med"/>
            </a:ln>
          </p:spPr>
        </p:sp>
      </p:grpSp>
      <p:sp>
        <p:nvSpPr>
          <p:cNvPr id="18437" name="Line 4"/>
          <p:cNvSpPr/>
          <p:nvPr/>
        </p:nvSpPr>
        <p:spPr>
          <a:xfrm rot="-10800000" flipH="1">
            <a:off x="863600" y="9105900"/>
            <a:ext cx="11264900" cy="1588"/>
          </a:xfrm>
          <a:prstGeom prst="line">
            <a:avLst/>
          </a:prstGeom>
          <a:ln w="3175" cap="flat" cmpd="sng">
            <a:solidFill>
              <a:srgbClr val="CC5500"/>
            </a:solidFill>
            <a:prstDash val="solid"/>
            <a:round/>
            <a:headEnd type="none" w="med" len="med"/>
            <a:tailEnd type="none" w="med" len="med"/>
          </a:ln>
        </p:spPr>
      </p:sp>
      <p:sp>
        <p:nvSpPr>
          <p:cNvPr id="18438" name="Rectangle 5"/>
          <p:cNvSpPr/>
          <p:nvPr/>
        </p:nvSpPr>
        <p:spPr>
          <a:xfrm>
            <a:off x="10083800" y="9207500"/>
            <a:ext cx="2387600" cy="546100"/>
          </a:xfrm>
          <a:prstGeom prst="rect">
            <a:avLst/>
          </a:prstGeom>
          <a:solidFill>
            <a:srgbClr val="FFFFFF"/>
          </a:solidFill>
          <a:ln w="25400">
            <a:noFill/>
          </a:ln>
        </p:spPr>
        <p:txBody>
          <a:bodyPr lIns="0" tIns="0" rIns="0" bIns="0" anchor="t" anchorCtr="0"/>
          <a:p>
            <a:pPr algn="ctr"/>
            <a:endParaRPr lang="en-US" dirty="0">
              <a:latin typeface="Gill Sans" charset="0"/>
            </a:endParaRPr>
          </a:p>
        </p:txBody>
      </p:sp>
      <p:sp>
        <p:nvSpPr>
          <p:cNvPr id="17414" name="Rectangle 6"/>
          <p:cNvSpPr>
            <a:spLocks noGrp="1"/>
          </p:cNvSpPr>
          <p:nvPr>
            <p:ph idx="1"/>
          </p:nvPr>
        </p:nvSpPr>
        <p:spPr>
          <a:xfrm>
            <a:off x="990600" y="2324100"/>
            <a:ext cx="11188700" cy="6743700"/>
          </a:xfrm>
        </p:spPr>
        <p:txBody>
          <a:bodyPr vert="horz" wrap="square" lIns="50800" tIns="50800" rIns="166398" bIns="50800" anchor="t" anchorCtr="0"/>
          <a:p>
            <a:pPr eaLnBrk="1" hangingPunct="1">
              <a:buClr>
                <a:srgbClr val="BD4800"/>
              </a:buClr>
              <a:buSzPct val="125000"/>
              <a:buFont typeface="Verdana" panose="020B0604030504040204" charset="0"/>
              <a:buChar char="•"/>
            </a:pPr>
            <a:r>
              <a:rPr lang="en-US" altLang="zh-CN" sz="3800" dirty="0"/>
              <a:t>Manage inter-application interference at the </a:t>
            </a:r>
            <a:r>
              <a:rPr lang="en-US" altLang="zh-CN" sz="3800" dirty="0">
                <a:solidFill>
                  <a:srgbClr val="002D99"/>
                </a:solidFill>
              </a:rPr>
              <a:t>cores</a:t>
            </a:r>
            <a:r>
              <a:rPr lang="en-US" altLang="zh-CN" sz="3800" dirty="0"/>
              <a:t>, </a:t>
            </a:r>
            <a:r>
              <a:rPr lang="en-US" altLang="zh-CN" sz="3800" dirty="0">
                <a:solidFill>
                  <a:srgbClr val="D90B00"/>
                </a:solidFill>
              </a:rPr>
              <a:t>not</a:t>
            </a:r>
            <a:r>
              <a:rPr lang="en-US" altLang="zh-CN" sz="3800" dirty="0"/>
              <a:t> at the </a:t>
            </a:r>
            <a:r>
              <a:rPr lang="en-US" altLang="zh-CN" sz="3800" dirty="0">
                <a:solidFill>
                  <a:srgbClr val="D90B00"/>
                </a:solidFill>
              </a:rPr>
              <a:t>shared resources</a:t>
            </a:r>
            <a:endParaRPr lang="en-US" altLang="zh-CN" sz="3800" dirty="0"/>
          </a:p>
          <a:p>
            <a:pPr eaLnBrk="1" hangingPunct="1">
              <a:spcBef>
                <a:spcPts val="3000"/>
              </a:spcBef>
              <a:buClr>
                <a:srgbClr val="BD4800"/>
              </a:buClr>
              <a:buSzPct val="125000"/>
              <a:buFont typeface="Verdana" panose="020B0604030504040204" charset="0"/>
              <a:buChar char="•"/>
            </a:pPr>
            <a:r>
              <a:rPr lang="en-US" altLang="zh-CN" sz="3800" dirty="0">
                <a:solidFill>
                  <a:srgbClr val="002D99"/>
                </a:solidFill>
              </a:rPr>
              <a:t>Dynamically estimate unfairness</a:t>
            </a:r>
            <a:r>
              <a:rPr lang="en-US" altLang="zh-CN" sz="3800" dirty="0"/>
              <a:t> in the memory system </a:t>
            </a:r>
            <a:endParaRPr lang="en-US" altLang="zh-CN" sz="3800" dirty="0"/>
          </a:p>
          <a:p>
            <a:pPr eaLnBrk="1" hangingPunct="1">
              <a:spcBef>
                <a:spcPts val="3000"/>
              </a:spcBef>
              <a:buClr>
                <a:srgbClr val="BD4800"/>
              </a:buClr>
              <a:buSzPct val="125000"/>
              <a:buFont typeface="Verdana" panose="020B0604030504040204" charset="0"/>
              <a:buChar char="•"/>
            </a:pPr>
            <a:r>
              <a:rPr lang="en-US" altLang="zh-CN" sz="3800" dirty="0"/>
              <a:t>If unfairness &gt; system-software-specified target then</a:t>
            </a:r>
            <a:br>
              <a:rPr lang="en-US" altLang="zh-CN" sz="3800" dirty="0"/>
            </a:br>
            <a:r>
              <a:rPr lang="en-US" altLang="zh-CN" sz="3800" dirty="0">
                <a:solidFill>
                  <a:srgbClr val="002D99"/>
                </a:solidFill>
              </a:rPr>
              <a:t>throttle down </a:t>
            </a:r>
            <a:r>
              <a:rPr lang="en-US" altLang="zh-CN" sz="3800" dirty="0"/>
              <a:t>core causing unfairness &amp;</a:t>
            </a:r>
            <a:r>
              <a:rPr lang="en-US" altLang="zh-CN" sz="3800" dirty="0">
                <a:solidFill>
                  <a:srgbClr val="002D99"/>
                </a:solidFill>
              </a:rPr>
              <a:t> </a:t>
            </a:r>
            <a:br>
              <a:rPr lang="en-US" altLang="zh-CN" sz="3800" dirty="0">
                <a:solidFill>
                  <a:srgbClr val="002D99"/>
                </a:solidFill>
              </a:rPr>
            </a:br>
            <a:r>
              <a:rPr lang="en-US" altLang="zh-CN" sz="3800" dirty="0">
                <a:solidFill>
                  <a:srgbClr val="002D99"/>
                </a:solidFill>
              </a:rPr>
              <a:t>throttle up </a:t>
            </a:r>
            <a:r>
              <a:rPr lang="en-US" altLang="zh-CN" sz="3800" dirty="0"/>
              <a:t>core that was unfairly treated</a:t>
            </a:r>
            <a:endParaRPr lang="en-US" altLang="zh-CN" sz="3800" dirty="0"/>
          </a:p>
        </p:txBody>
      </p:sp>
      <p:sp>
        <p:nvSpPr>
          <p:cNvPr id="18440" name="Text Box 7"/>
          <p:cNvSpPr txBox="1"/>
          <p:nvPr/>
        </p:nvSpPr>
        <p:spPr>
          <a:xfrm>
            <a:off x="11531600" y="9309100"/>
            <a:ext cx="371475" cy="342900"/>
          </a:xfrm>
          <a:prstGeom prst="rect">
            <a:avLst/>
          </a:prstGeom>
          <a:noFill/>
          <a:ln w="12700">
            <a:noFill/>
          </a:ln>
        </p:spPr>
        <p:txBody>
          <a:bodyPr wrap="none" anchor="t" anchorCtr="0"/>
          <a:p>
            <a:pPr algn="ctr"/>
            <a:fld id="{9A0DB2DC-4C9A-4742-B13C-FB6460FD3503}" type="slidenum">
              <a:rPr lang="en-US" altLang="zh-CN" sz="1600" dirty="0">
                <a:solidFill>
                  <a:schemeClr val="tx1"/>
                </a:solidFill>
                <a:latin typeface="Verdana" panose="020B0604030504040204" charset="0"/>
                <a:sym typeface="Verdana" panose="020B0604030504040204" charset="0"/>
              </a:rPr>
            </a:fld>
            <a:endParaRPr lang="en-US" altLang="zh-CN" sz="1600" dirty="0">
              <a:solidFill>
                <a:schemeClr val="tx1"/>
              </a:solidFill>
              <a:latin typeface="Verdana" panose="020B0604030504040204" charset="0"/>
              <a:ea typeface="Verdana" panose="020B0604030504040204" charset="0"/>
              <a:sym typeface="Verdana" panose="020B0604030504040204" charset="0"/>
            </a:endParaRPr>
          </a:p>
        </p:txBody>
      </p:sp>
      <p:sp>
        <p:nvSpPr>
          <p:cNvPr id="18441" name="Rectangle 8"/>
          <p:cNvSpPr/>
          <p:nvPr/>
        </p:nvSpPr>
        <p:spPr>
          <a:xfrm>
            <a:off x="774700" y="406400"/>
            <a:ext cx="10464800" cy="1257300"/>
          </a:xfrm>
          <a:prstGeom prst="rect">
            <a:avLst/>
          </a:prstGeom>
          <a:noFill/>
          <a:ln w="12700">
            <a:noFill/>
          </a:ln>
        </p:spPr>
        <p:txBody>
          <a:bodyPr lIns="0" tIns="0" rIns="57799" bIns="0" anchor="b" anchorCtr="0"/>
          <a:p>
            <a:pPr marL="57150"/>
            <a:r>
              <a:rPr lang="en-US" altLang="zh-CN" sz="5400" dirty="0">
                <a:solidFill>
                  <a:srgbClr val="558E28"/>
                </a:solidFill>
                <a:latin typeface="Verdana" panose="020B0604030504040204" charset="0"/>
                <a:sym typeface="Verdana" panose="020B0604030504040204" charset="0"/>
              </a:rPr>
              <a:t>Author's Approach</a:t>
            </a:r>
            <a:endParaRPr lang="en-US" altLang="zh-CN" sz="5400" dirty="0">
              <a:solidFill>
                <a:srgbClr val="558E28"/>
              </a:solidFill>
              <a:latin typeface="Verdana" panose="020B0604030504040204" charset="0"/>
              <a:ea typeface="Verdana" panose="020B0604030504040204" charset="0"/>
              <a:sym typeface="Verdana" panose="020B060403050404020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4">
                                            <p:txEl>
                                              <p:charRg st="80" end="13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4">
                                            <p:txEl>
                                              <p:charRg st="134" end="27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4" grpId="0" advAuto="100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Slide Number Placeholder 3"/>
          <p:cNvSpPr>
            <a:spLocks noGrp="1"/>
          </p:cNvSpPr>
          <p:nvPr>
            <p:ph type="sldNum" sz="quarter" idx="10"/>
          </p:nvPr>
        </p:nvSpPr>
        <p:spPr/>
        <p:txBody>
          <a:bodyPr vert="horz" wrap="non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sym typeface="Gill Sans" charset="0"/>
              </a:defRPr>
            </a:lvl1pPr>
            <a:lvl2pPr marL="457200" lvl="1"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2pPr>
            <a:lvl3pPr marL="914400" lvl="2"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3pPr>
            <a:lvl4pPr marL="1371600" lvl="3"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4pPr>
            <a:lvl5pPr marL="1828800" lvl="4" indent="0" algn="l" defTabSz="914400" rtl="0" eaLnBrk="1" fontAlgn="base" latinLnBrk="0" hangingPunct="1">
              <a:lnSpc>
                <a:spcPct val="100000"/>
              </a:lnSpc>
              <a:spcBef>
                <a:spcPct val="0"/>
              </a:spcBef>
              <a:spcAft>
                <a:spcPct val="0"/>
              </a:spcAft>
              <a:buNone/>
              <a:defRPr sz="4200" b="0" i="0" u="none" kern="1200" baseline="0">
                <a:solidFill>
                  <a:srgbClr val="000000"/>
                </a:solidFill>
                <a:latin typeface="Gill Sans" charset="0"/>
                <a:ea typeface="ヒラギノ角ゴ ProN W3" charset="-128"/>
                <a:cs typeface="+mn-cs"/>
                <a:sym typeface="Gill Sans" charset="0"/>
              </a:defRPr>
            </a:lvl5pPr>
          </a:lstStyle>
          <a:p>
            <a:pPr lvl="0" algn="ctr">
              <a:buSzTx/>
            </a:pPr>
            <a:fld id="{9A0DB2DC-4C9A-4742-B13C-FB6460FD3503}" type="slidenum">
              <a:rPr lang="en-US" altLang="zh-CN" sz="1600" dirty="0">
                <a:solidFill>
                  <a:schemeClr val="tx1"/>
                </a:solidFill>
                <a:latin typeface="Verdana" panose="020B0604030504040204" charset="0"/>
                <a:sym typeface="Verdana" panose="020B0604030504040204" charset="0"/>
              </a:rPr>
            </a:fld>
            <a:endParaRPr lang="en-US" altLang="zh-CN" sz="1600" dirty="0">
              <a:solidFill>
                <a:schemeClr val="tx1"/>
              </a:solidFill>
              <a:latin typeface="Verdana" panose="020B0604030504040204" charset="0"/>
              <a:ea typeface="Verdana" panose="020B0604030504040204" charset="0"/>
              <a:sym typeface="Verdana" panose="020B0604030504040204" charset="0"/>
            </a:endParaRPr>
          </a:p>
        </p:txBody>
      </p:sp>
      <p:grpSp>
        <p:nvGrpSpPr>
          <p:cNvPr id="22530" name="Group 1"/>
          <p:cNvGrpSpPr/>
          <p:nvPr/>
        </p:nvGrpSpPr>
        <p:grpSpPr>
          <a:xfrm>
            <a:off x="862013" y="1739900"/>
            <a:ext cx="11318875" cy="155575"/>
            <a:chOff x="0" y="0"/>
            <a:chExt cx="7129" cy="98"/>
          </a:xfrm>
        </p:grpSpPr>
        <p:sp>
          <p:nvSpPr>
            <p:cNvPr id="22531" name="Rectangle 2"/>
            <p:cNvSpPr/>
            <p:nvPr/>
          </p:nvSpPr>
          <p:spPr>
            <a:xfrm>
              <a:off x="0" y="0"/>
              <a:ext cx="4170" cy="98"/>
            </a:xfrm>
            <a:prstGeom prst="rect">
              <a:avLst/>
            </a:prstGeom>
            <a:solidFill>
              <a:srgbClr val="CC5500"/>
            </a:solidFill>
            <a:ln w="9525">
              <a:noFill/>
            </a:ln>
          </p:spPr>
          <p:txBody>
            <a:bodyPr lIns="0" tIns="0" rIns="0" bIns="0" anchor="t" anchorCtr="0"/>
            <a:p>
              <a:pPr algn="ctr"/>
              <a:endParaRPr lang="en-US" dirty="0">
                <a:latin typeface="Gill Sans" charset="0"/>
              </a:endParaRPr>
            </a:p>
          </p:txBody>
        </p:sp>
        <p:sp>
          <p:nvSpPr>
            <p:cNvPr id="22532" name="Line 3"/>
            <p:cNvSpPr/>
            <p:nvPr/>
          </p:nvSpPr>
          <p:spPr>
            <a:xfrm>
              <a:off x="0" y="0"/>
              <a:ext cx="7129" cy="0"/>
            </a:xfrm>
            <a:prstGeom prst="line">
              <a:avLst/>
            </a:prstGeom>
            <a:ln w="9525" cap="flat" cmpd="sng">
              <a:solidFill>
                <a:srgbClr val="CC5500"/>
              </a:solidFill>
              <a:prstDash val="solid"/>
              <a:round/>
              <a:headEnd type="none" w="med" len="med"/>
              <a:tailEnd type="none" w="med" len="med"/>
            </a:ln>
          </p:spPr>
        </p:sp>
      </p:grpSp>
      <p:sp>
        <p:nvSpPr>
          <p:cNvPr id="22533" name="Line 4"/>
          <p:cNvSpPr/>
          <p:nvPr/>
        </p:nvSpPr>
        <p:spPr>
          <a:xfrm rot="-10800000" flipH="1">
            <a:off x="863600" y="9105900"/>
            <a:ext cx="11264900" cy="1588"/>
          </a:xfrm>
          <a:prstGeom prst="line">
            <a:avLst/>
          </a:prstGeom>
          <a:ln w="3175" cap="flat" cmpd="sng">
            <a:solidFill>
              <a:srgbClr val="CC5500"/>
            </a:solidFill>
            <a:prstDash val="solid"/>
            <a:round/>
            <a:headEnd type="none" w="med" len="med"/>
            <a:tailEnd type="none" w="med" len="med"/>
          </a:ln>
        </p:spPr>
      </p:sp>
      <p:sp>
        <p:nvSpPr>
          <p:cNvPr id="22534" name="Rectangle 5"/>
          <p:cNvSpPr/>
          <p:nvPr/>
        </p:nvSpPr>
        <p:spPr>
          <a:xfrm>
            <a:off x="10083800" y="9207500"/>
            <a:ext cx="2387600" cy="546100"/>
          </a:xfrm>
          <a:prstGeom prst="rect">
            <a:avLst/>
          </a:prstGeom>
          <a:solidFill>
            <a:srgbClr val="FFFFFF"/>
          </a:solidFill>
          <a:ln w="25400">
            <a:noFill/>
          </a:ln>
        </p:spPr>
        <p:txBody>
          <a:bodyPr lIns="0" tIns="0" rIns="0" bIns="0" anchor="t" anchorCtr="0"/>
          <a:p>
            <a:pPr algn="ctr"/>
            <a:endParaRPr lang="en-US" dirty="0">
              <a:latin typeface="Gill Sans" charset="0"/>
            </a:endParaRPr>
          </a:p>
        </p:txBody>
      </p:sp>
      <p:sp>
        <p:nvSpPr>
          <p:cNvPr id="22535" name="Rectangle 6"/>
          <p:cNvSpPr>
            <a:spLocks noGrp="1"/>
          </p:cNvSpPr>
          <p:nvPr>
            <p:ph idx="1"/>
          </p:nvPr>
        </p:nvSpPr>
        <p:spPr>
          <a:xfrm>
            <a:off x="804863" y="2057400"/>
            <a:ext cx="11379200" cy="4800600"/>
          </a:xfrm>
        </p:spPr>
        <p:txBody>
          <a:bodyPr vert="horz" wrap="square" lIns="50800" tIns="50800" rIns="166398" bIns="50800" anchor="t" anchorCtr="0"/>
          <a:p>
            <a:pPr eaLnBrk="1" hangingPunct="1">
              <a:buSzPct val="150000"/>
              <a:buFont typeface="Arial" panose="020B0604020202020204" pitchFamily="34" charset="0"/>
              <a:buChar char="•"/>
            </a:pPr>
            <a:r>
              <a:rPr lang="en-US" altLang="zh-CN" dirty="0">
                <a:solidFill>
                  <a:schemeClr val="accent1">
                    <a:lumMod val="60000"/>
                    <a:lumOff val="40000"/>
                  </a:schemeClr>
                </a:solidFill>
              </a:rPr>
              <a:t>Background and Problem</a:t>
            </a:r>
            <a:endParaRPr lang="en-US" altLang="zh-CN" dirty="0">
              <a:solidFill>
                <a:schemeClr val="accent1">
                  <a:lumMod val="60000"/>
                  <a:lumOff val="40000"/>
                </a:schemeClr>
              </a:solidFill>
            </a:endParaRPr>
          </a:p>
          <a:p>
            <a:pPr eaLnBrk="1" hangingPunct="1">
              <a:spcBef>
                <a:spcPts val="2000"/>
              </a:spcBef>
              <a:buSzPct val="150000"/>
              <a:buFont typeface="Arial" panose="020B0604020202020204" pitchFamily="34" charset="0"/>
              <a:buChar char="•"/>
            </a:pPr>
            <a:r>
              <a:rPr lang="en-US" altLang="zh-CN" dirty="0">
                <a:solidFill>
                  <a:schemeClr val="accent1">
                    <a:lumMod val="60000"/>
                    <a:lumOff val="40000"/>
                  </a:schemeClr>
                </a:solidFill>
              </a:rPr>
              <a:t>Motivation for Source Throttling</a:t>
            </a:r>
            <a:endParaRPr lang="en-US" altLang="zh-CN" dirty="0"/>
          </a:p>
          <a:p>
            <a:pPr eaLnBrk="1" hangingPunct="1">
              <a:spcBef>
                <a:spcPts val="2000"/>
              </a:spcBef>
              <a:buSzPct val="150000"/>
              <a:buFont typeface="Arial" panose="020B0604020202020204" pitchFamily="34" charset="0"/>
              <a:buChar char="•"/>
            </a:pPr>
            <a:r>
              <a:rPr lang="en-US" altLang="zh-CN" dirty="0">
                <a:solidFill>
                  <a:srgbClr val="9B2C01"/>
                </a:solidFill>
              </a:rPr>
              <a:t>Fairness via Source Throttling (FST)</a:t>
            </a:r>
            <a:endParaRPr lang="en-US" altLang="zh-CN" dirty="0">
              <a:solidFill>
                <a:srgbClr val="9B2C01"/>
              </a:solidFill>
            </a:endParaRPr>
          </a:p>
          <a:p>
            <a:pPr eaLnBrk="1" hangingPunct="1">
              <a:spcBef>
                <a:spcPts val="2000"/>
              </a:spcBef>
              <a:buSzPct val="150000"/>
              <a:buFont typeface="Arial" panose="020B0604020202020204" pitchFamily="34" charset="0"/>
              <a:buChar char="•"/>
            </a:pPr>
            <a:r>
              <a:rPr lang="en-US" altLang="zh-CN" dirty="0">
                <a:solidFill>
                  <a:schemeClr val="accent1">
                    <a:lumMod val="60000"/>
                    <a:lumOff val="40000"/>
                  </a:schemeClr>
                </a:solidFill>
              </a:rPr>
              <a:t>Evaluation</a:t>
            </a:r>
            <a:endParaRPr lang="en-US" altLang="zh-CN" dirty="0"/>
          </a:p>
          <a:p>
            <a:pPr eaLnBrk="1" hangingPunct="1">
              <a:spcBef>
                <a:spcPts val="2000"/>
              </a:spcBef>
              <a:buSzPct val="150000"/>
              <a:buFont typeface="Arial" panose="020B0604020202020204" pitchFamily="34" charset="0"/>
              <a:buChar char="•"/>
            </a:pPr>
            <a:r>
              <a:rPr lang="en-US" altLang="zh-CN" dirty="0">
                <a:solidFill>
                  <a:schemeClr val="accent1">
                    <a:lumMod val="60000"/>
                    <a:lumOff val="40000"/>
                  </a:schemeClr>
                </a:solidFill>
              </a:rPr>
              <a:t>Conclusion</a:t>
            </a:r>
            <a:endParaRPr lang="en-US" altLang="zh-CN" dirty="0">
              <a:solidFill>
                <a:schemeClr val="accent1">
                  <a:lumMod val="60000"/>
                  <a:lumOff val="40000"/>
                </a:schemeClr>
              </a:solidFill>
            </a:endParaRPr>
          </a:p>
        </p:txBody>
      </p:sp>
      <p:sp>
        <p:nvSpPr>
          <p:cNvPr id="22536" name="Text Box 7"/>
          <p:cNvSpPr txBox="1"/>
          <p:nvPr/>
        </p:nvSpPr>
        <p:spPr>
          <a:xfrm>
            <a:off x="11531600" y="9309100"/>
            <a:ext cx="371475" cy="342900"/>
          </a:xfrm>
          <a:prstGeom prst="rect">
            <a:avLst/>
          </a:prstGeom>
          <a:noFill/>
          <a:ln w="12700">
            <a:noFill/>
          </a:ln>
        </p:spPr>
        <p:txBody>
          <a:bodyPr wrap="none" anchor="t" anchorCtr="0"/>
          <a:p>
            <a:pPr algn="ctr"/>
            <a:fld id="{9A0DB2DC-4C9A-4742-B13C-FB6460FD3503}" type="slidenum">
              <a:rPr lang="en-US" altLang="zh-CN" sz="1600" dirty="0">
                <a:solidFill>
                  <a:schemeClr val="tx1"/>
                </a:solidFill>
                <a:latin typeface="Verdana" panose="020B0604030504040204" charset="0"/>
                <a:sym typeface="Verdana" panose="020B0604030504040204" charset="0"/>
              </a:rPr>
            </a:fld>
            <a:endParaRPr lang="en-US" altLang="zh-CN" sz="1600" dirty="0">
              <a:solidFill>
                <a:schemeClr val="tx1"/>
              </a:solidFill>
              <a:latin typeface="Verdana" panose="020B0604030504040204" charset="0"/>
              <a:ea typeface="Verdana" panose="020B0604030504040204" charset="0"/>
              <a:sym typeface="Verdana" panose="020B0604030504040204" charset="0"/>
            </a:endParaRPr>
          </a:p>
        </p:txBody>
      </p:sp>
      <p:sp>
        <p:nvSpPr>
          <p:cNvPr id="22537" name="Rectangle 8"/>
          <p:cNvSpPr/>
          <p:nvPr/>
        </p:nvSpPr>
        <p:spPr>
          <a:xfrm>
            <a:off x="774700" y="406400"/>
            <a:ext cx="10464800" cy="1257300"/>
          </a:xfrm>
          <a:prstGeom prst="rect">
            <a:avLst/>
          </a:prstGeom>
          <a:noFill/>
          <a:ln w="12700">
            <a:noFill/>
          </a:ln>
        </p:spPr>
        <p:txBody>
          <a:bodyPr lIns="0" tIns="0" rIns="57799" bIns="0" anchor="b" anchorCtr="0"/>
          <a:p>
            <a:pPr marL="57150"/>
            <a:r>
              <a:rPr lang="en-US" altLang="zh-CN" sz="5400" dirty="0">
                <a:solidFill>
                  <a:srgbClr val="558E28"/>
                </a:solidFill>
                <a:latin typeface="Verdana" panose="020B0604030504040204" charset="0"/>
                <a:sym typeface="Verdana" panose="020B0604030504040204" charset="0"/>
              </a:rPr>
              <a:t>Outline</a:t>
            </a:r>
            <a:endParaRPr lang="en-US" altLang="zh-CN" sz="5400" dirty="0">
              <a:solidFill>
                <a:srgbClr val="558E28"/>
              </a:solidFill>
              <a:latin typeface="Verdana" panose="020B0604030504040204" charset="0"/>
              <a:ea typeface="Verdana" panose="020B0604030504040204" charset="0"/>
              <a:sym typeface="Verdana" panose="020B0604030504040204" charset="0"/>
            </a:endParaRPr>
          </a:p>
        </p:txBody>
      </p:sp>
    </p:spTree>
  </p:cSld>
  <p:clrMapOvr>
    <a:masterClrMapping/>
  </p:clrMapOvr>
  <p:transition/>
</p:sld>
</file>

<file path=ppt/tags/tag1.xml><?xml version="1.0" encoding="utf-8"?>
<p:tagLst xmlns:p="http://schemas.openxmlformats.org/presentationml/2006/main">
  <p:tag name="TIMING" val="|0.5"/>
</p:tagLst>
</file>

<file path=ppt/tags/tag2.xml><?xml version="1.0" encoding="utf-8"?>
<p:tagLst xmlns:p="http://schemas.openxmlformats.org/presentationml/2006/main">
  <p:tag name="KSO_WM_UNIT_TABLE_BEAUTIFY" val="smartTable{d9c8db92-8181-415a-8e6b-e2fd4fd94209}"/>
  <p:tag name="TABLE_ENDDRAG_ORIGIN_RECT" val="832*618"/>
  <p:tag name="TABLE_ENDDRAG_RECT" val="112*82*832*61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Subtitle">
  <a:themeElements>
    <a:clrScheme name="">
      <a:dk1>
        <a:srgbClr val="000000"/>
      </a:dk1>
      <a:lt1>
        <a:srgbClr val="FFFFFF"/>
      </a:lt1>
      <a:dk2>
        <a:srgbClr val="000000"/>
      </a:dk2>
      <a:lt2>
        <a:srgbClr val="808080"/>
      </a:lt2>
      <a:accent1>
        <a:srgbClr val="CC5500"/>
      </a:accent1>
      <a:accent2>
        <a:srgbClr val="333399"/>
      </a:accent2>
      <a:accent3>
        <a:srgbClr val="FFFFFF"/>
      </a:accent3>
      <a:accent4>
        <a:srgbClr val="000000"/>
      </a:accent4>
      <a:accent5>
        <a:srgbClr val="E2B4AA"/>
      </a:accent5>
      <a:accent6>
        <a:srgbClr val="2D2D8A"/>
      </a:accent6>
      <a:hlink>
        <a:srgbClr val="009999"/>
      </a:hlink>
      <a:folHlink>
        <a:srgbClr val="99CC00"/>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ebrahimi_general">
  <a:themeElements>
    <a:clrScheme name="">
      <a:dk1>
        <a:srgbClr val="000000"/>
      </a:dk1>
      <a:lt1>
        <a:srgbClr val="FFFFFF"/>
      </a:lt1>
      <a:dk2>
        <a:srgbClr val="000000"/>
      </a:dk2>
      <a:lt2>
        <a:srgbClr val="FFFFFF"/>
      </a:lt2>
      <a:accent1>
        <a:srgbClr val="A3B2C1"/>
      </a:accent1>
      <a:accent2>
        <a:srgbClr val="333399"/>
      </a:accent2>
      <a:accent3>
        <a:srgbClr val="FFFFFF"/>
      </a:accent3>
      <a:accent4>
        <a:srgbClr val="000000"/>
      </a:accent4>
      <a:accent5>
        <a:srgbClr val="CED5DD"/>
      </a:accent5>
      <a:accent6>
        <a:srgbClr val="2D2D8A"/>
      </a:accent6>
      <a:hlink>
        <a:srgbClr val="009999"/>
      </a:hlink>
      <a:folHlink>
        <a:srgbClr val="99CC00"/>
      </a:folHlink>
    </a:clrScheme>
    <a:fontScheme name="ebrahimi_general">
      <a:majorFont>
        <a:latin typeface="Verdana"/>
        <a:ea typeface="ヒラギノ角ゴ ProN W3"/>
        <a:cs typeface="ヒラギノ角ゴ ProN W3"/>
      </a:majorFont>
      <a:minorFont>
        <a:latin typeface="Verdana"/>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ebrahimi_gen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ebrahimi_general_no_bottom_line">
  <a:themeElements>
    <a:clrScheme name="">
      <a:dk1>
        <a:srgbClr val="000000"/>
      </a:dk1>
      <a:lt1>
        <a:srgbClr val="FFFFFF"/>
      </a:lt1>
      <a:dk2>
        <a:srgbClr val="000000"/>
      </a:dk2>
      <a:lt2>
        <a:srgbClr val="808080"/>
      </a:lt2>
      <a:accent1>
        <a:srgbClr val="A3B2C1"/>
      </a:accent1>
      <a:accent2>
        <a:srgbClr val="333399"/>
      </a:accent2>
      <a:accent3>
        <a:srgbClr val="FFFFFF"/>
      </a:accent3>
      <a:accent4>
        <a:srgbClr val="000000"/>
      </a:accent4>
      <a:accent5>
        <a:srgbClr val="CED5DD"/>
      </a:accent5>
      <a:accent6>
        <a:srgbClr val="2D2D8A"/>
      </a:accent6>
      <a:hlink>
        <a:srgbClr val="009999"/>
      </a:hlink>
      <a:folHlink>
        <a:srgbClr val="99CC00"/>
      </a:folHlink>
    </a:clrScheme>
    <a:fontScheme name="ebrahimi_general_no_bottom_line">
      <a:majorFont>
        <a:latin typeface="Verdana"/>
        <a:ea typeface="ヒラギノ角ゴ ProN W3"/>
        <a:cs typeface="ヒラギノ角ゴ ProN W3"/>
      </a:majorFont>
      <a:minorFont>
        <a:latin typeface="Verdana"/>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ebrahimi_general_no_bottom_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ebrahimi_general">
  <a:themeElements>
    <a:clrScheme name="">
      <a:dk1>
        <a:srgbClr val="000000"/>
      </a:dk1>
      <a:lt1>
        <a:srgbClr val="FFFFFF"/>
      </a:lt1>
      <a:dk2>
        <a:srgbClr val="000000"/>
      </a:dk2>
      <a:lt2>
        <a:srgbClr val="FFFFFF"/>
      </a:lt2>
      <a:accent1>
        <a:srgbClr val="A3B2C1"/>
      </a:accent1>
      <a:accent2>
        <a:srgbClr val="333399"/>
      </a:accent2>
      <a:accent3>
        <a:srgbClr val="FFFFFF"/>
      </a:accent3>
      <a:accent4>
        <a:srgbClr val="000000"/>
      </a:accent4>
      <a:accent5>
        <a:srgbClr val="CED5DD"/>
      </a:accent5>
      <a:accent6>
        <a:srgbClr val="2D2D8A"/>
      </a:accent6>
      <a:hlink>
        <a:srgbClr val="009999"/>
      </a:hlink>
      <a:folHlink>
        <a:srgbClr val="99CC00"/>
      </a:folHlink>
    </a:clrScheme>
    <a:fontScheme name="ebrahimi_general">
      <a:majorFont>
        <a:latin typeface="Verdana"/>
        <a:ea typeface="ヒラギノ角ゴ ProN W3"/>
        <a:cs typeface="ヒラギノ角ゴ ProN W3"/>
      </a:majorFont>
      <a:minorFont>
        <a:latin typeface="Verdana"/>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ebrahimi_gen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6251</Words>
  <Application>WPS 演示</Application>
  <PresentationFormat/>
  <Paragraphs>622</Paragraphs>
  <Slides>25</Slides>
  <Notes>30</Notes>
  <HiddenSlides>0</HiddenSlides>
  <MMClips>0</MMClips>
  <ScaleCrop>false</ScaleCrop>
  <HeadingPairs>
    <vt:vector size="8" baseType="variant">
      <vt:variant>
        <vt:lpstr>已用的字体</vt:lpstr>
      </vt:variant>
      <vt:variant>
        <vt:i4>16</vt:i4>
      </vt:variant>
      <vt:variant>
        <vt:lpstr>主题</vt:lpstr>
      </vt:variant>
      <vt:variant>
        <vt:i4>4</vt:i4>
      </vt:variant>
      <vt:variant>
        <vt:lpstr>嵌入 OLE 服务器</vt:lpstr>
      </vt:variant>
      <vt:variant>
        <vt:i4>2</vt:i4>
      </vt:variant>
      <vt:variant>
        <vt:lpstr>幻灯片标题</vt:lpstr>
      </vt:variant>
      <vt:variant>
        <vt:i4>25</vt:i4>
      </vt:variant>
    </vt:vector>
  </HeadingPairs>
  <TitlesOfParts>
    <vt:vector size="47" baseType="lpstr">
      <vt:lpstr>Arial</vt:lpstr>
      <vt:lpstr>宋体</vt:lpstr>
      <vt:lpstr>Wingdings</vt:lpstr>
      <vt:lpstr>Gill Sans</vt:lpstr>
      <vt:lpstr>Segoe Print</vt:lpstr>
      <vt:lpstr>ヒラギノ角ゴ ProN W3</vt:lpstr>
      <vt:lpstr>Yu Gothic</vt:lpstr>
      <vt:lpstr>Verdana</vt:lpstr>
      <vt:lpstr>MS PGothic</vt:lpstr>
      <vt:lpstr>Helvetica</vt:lpstr>
      <vt:lpstr>Lucida Grande</vt:lpstr>
      <vt:lpstr>微软雅黑</vt:lpstr>
      <vt:lpstr>Arial Unicode MS</vt:lpstr>
      <vt:lpstr>Verdana Italic</vt:lpstr>
      <vt:lpstr>Verdana Bold</vt:lpstr>
      <vt:lpstr>Apple Symbols</vt:lpstr>
      <vt:lpstr>Title &amp; Subtitle</vt:lpstr>
      <vt:lpstr>ebrahimi_general</vt:lpstr>
      <vt:lpstr>ebrahimi_general_no_bottom_line</vt:lpstr>
      <vt:lpstr>1_ebrahimi_general</vt:lpstr>
      <vt:lpstr>MSGraph.Chart.8</vt:lpstr>
      <vt:lpstr>MSGraph.Chart.8</vt:lpstr>
      <vt:lpstr>Fairness via Source Throttling:  A configurable and high-performance fairness substrate for multi-core memory systems </vt:lpstr>
      <vt:lpstr>PowerPoint 演示文稿</vt:lpstr>
      <vt:lpstr>PowerPoint 演示文稿</vt:lpstr>
      <vt:lpstr>Background and Problem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Fairness via Source Throttling:  A configurable and high-performance fairness substrate for multi-core memory systems </dc:title>
  <dc:creator/>
  <cp:lastModifiedBy>前景一片光明</cp:lastModifiedBy>
  <cp:revision>50</cp:revision>
  <dcterms:created xsi:type="dcterms:W3CDTF">2010-04-10T17:41:00Z</dcterms:created>
  <dcterms:modified xsi:type="dcterms:W3CDTF">2021-12-02T04:02:13Z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6D97FD6834FA4F8C904D8EC28EB39964</vt:lpwstr>
  </property>
  <property fmtid="{D5CDD505-2E9C-101B-9397-08002B2CF9AE}" pid="3" name="KSOProductBuildVer">
    <vt:lpwstr>2052-11.1.0.10941</vt:lpwstr>
  </property>
</Properties>
</file>