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A992"/>
    <a:srgbClr val="4A9BDC"/>
    <a:srgbClr val="13D0F1"/>
    <a:srgbClr val="268FBC"/>
    <a:srgbClr val="378062"/>
    <a:srgbClr val="253130"/>
    <a:srgbClr val="040F18"/>
    <a:srgbClr val="03070B"/>
    <a:srgbClr val="AE0000"/>
    <a:srgbClr val="A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020648-D6C9-4EF2-A9AF-F712641D173C}" v="1891" dt="2023-12-01T15:59:13.369"/>
    <p1510:client id="{893F3051-737B-4B2C-8C55-6D57257EF9F5}" v="2274" dt="2023-12-01T15:52:50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0771E8B-6CA5-40B2-8038-0E112F3DAC1C}" type="datetimeFigureOut">
              <a:rPr lang="es-ES" smtClean="0"/>
              <a:t>04/12/2023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525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78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0771E8B-6CA5-40B2-8038-0E112F3DAC1C}" type="datetimeFigureOut">
              <a:rPr lang="es-ES" smtClean="0"/>
              <a:t>04/12/2023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5964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0771E8B-6CA5-40B2-8038-0E112F3DAC1C}" type="datetimeFigureOut">
              <a:rPr lang="es-ES" smtClean="0"/>
              <a:t>04/12/2023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8237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0771E8B-6CA5-40B2-8038-0E112F3DAC1C}" type="datetimeFigureOut">
              <a:rPr lang="es-ES" smtClean="0"/>
              <a:t>04/12/2023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9568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04/12/2023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9296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04/12/2023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961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976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0771E8B-6CA5-40B2-8038-0E112F3DAC1C}" type="datetimeFigureOut">
              <a:rPr lang="es-ES" smtClean="0"/>
              <a:t>04/12/2023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66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354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0771E8B-6CA5-40B2-8038-0E112F3DAC1C}" type="datetimeFigureOut">
              <a:rPr lang="es-ES" smtClean="0"/>
              <a:t>04/12/2023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61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812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04/12/2023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989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04/12/2023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391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04/12/2023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725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1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398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04/12/2023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760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10032522" cy="1543644"/>
          </a:xfrm>
        </p:spPr>
        <p:txBody>
          <a:bodyPr>
            <a:noAutofit/>
          </a:bodyPr>
          <a:lstStyle/>
          <a:p>
            <a:r>
              <a:rPr lang="es-ES" sz="5400" b="1">
                <a:latin typeface="Agency FB" panose="020B0503020202020204" pitchFamily="34" charset="0"/>
              </a:rPr>
              <a:t>TIENDA API CLOWNS INFORMATICS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39018" y="3632201"/>
            <a:ext cx="9181381" cy="685800"/>
          </a:xfrm>
        </p:spPr>
        <p:txBody>
          <a:bodyPr>
            <a:noAutofit/>
          </a:bodyPr>
          <a:lstStyle/>
          <a:p>
            <a:r>
              <a:rPr lang="es-ES" sz="1600">
                <a:latin typeface="Agency FB" panose="020B0503020202020204" pitchFamily="34" charset="0"/>
              </a:rPr>
              <a:t>Eva Gómez</a:t>
            </a:r>
          </a:p>
          <a:p>
            <a:r>
              <a:rPr lang="es-ES" sz="1600">
                <a:latin typeface="Agency FB" panose="020B0503020202020204" pitchFamily="34" charset="0"/>
              </a:rPr>
              <a:t>Jaime Medina</a:t>
            </a:r>
          </a:p>
          <a:p>
            <a:r>
              <a:rPr lang="es-ES" sz="1600">
                <a:latin typeface="Agency FB" panose="020B0503020202020204" pitchFamily="34" charset="0"/>
              </a:rPr>
              <a:t>David Jaraba </a:t>
            </a:r>
          </a:p>
          <a:p>
            <a:r>
              <a:rPr lang="es-ES" sz="1600">
                <a:latin typeface="Agency FB" panose="020B0503020202020204" pitchFamily="34" charset="0"/>
              </a:rPr>
              <a:t>Jorge Benavente</a:t>
            </a:r>
          </a:p>
        </p:txBody>
      </p:sp>
      <p:pic>
        <p:nvPicPr>
          <p:cNvPr id="3074" name="Picture 2" descr="Diseño PNG Y SVG De Payaso Ciclista Dibujado Para Camisetas">
            <a:extLst>
              <a:ext uri="{FF2B5EF4-FFF2-40B4-BE49-F238E27FC236}">
                <a16:creationId xmlns:a16="http://schemas.microsoft.com/office/drawing/2014/main" id="{09398B81-AB4E-D534-D76F-E7A37ADF4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325" y="3225799"/>
            <a:ext cx="3591025" cy="3591025"/>
          </a:xfrm>
          <a:prstGeom prst="rect">
            <a:avLst/>
          </a:prstGeom>
          <a:noFill/>
          <a:effectLst>
            <a:glow rad="101600">
              <a:srgbClr val="15D0F7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iseño PNG Y SVG De Payaso Ciclista Dibujado Para Camisetas">
            <a:extLst>
              <a:ext uri="{FF2B5EF4-FFF2-40B4-BE49-F238E27FC236}">
                <a16:creationId xmlns:a16="http://schemas.microsoft.com/office/drawing/2014/main" id="{8CA0335C-8742-3F7A-E8CC-0B6B90A79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771" y="1132836"/>
            <a:ext cx="3766421" cy="3766421"/>
          </a:xfrm>
          <a:prstGeom prst="rect">
            <a:avLst/>
          </a:prstGeom>
          <a:noFill/>
          <a:effectLst>
            <a:glow rad="101600">
              <a:srgbClr val="2A7DAB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A8E2AE-1AC5-10FF-1444-CB5A6F944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87447"/>
            <a:ext cx="12192000" cy="1116529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1" algn="ctr"/>
            <a:r>
              <a:rPr lang="es-ES" sz="4000" b="1">
                <a:ln w="22225">
                  <a:solidFill>
                    <a:srgbClr val="18A38C"/>
                  </a:solidFill>
                  <a:prstDash val="solid"/>
                </a:ln>
                <a:solidFill>
                  <a:srgbClr val="1CC4F5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rPr>
              <a:t>DEV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BA7DD3F-BB4F-77CC-6339-E7515BCA840A}"/>
              </a:ext>
            </a:extLst>
          </p:cNvPr>
          <p:cNvSpPr/>
          <p:nvPr/>
        </p:nvSpPr>
        <p:spPr>
          <a:xfrm>
            <a:off x="6495551" y="2212206"/>
            <a:ext cx="2030930" cy="1369194"/>
          </a:xfrm>
          <a:prstGeom prst="ellipse">
            <a:avLst/>
          </a:prstGeom>
          <a:noFill/>
          <a:ln w="28575">
            <a:solidFill>
              <a:srgbClr val="1FAA96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effectLst>
                <a:glow rad="127000">
                  <a:srgbClr val="1FAA96"/>
                </a:glow>
              </a:effectLst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53A55BC-4FE1-5EA0-5065-6445A3BF09EC}"/>
              </a:ext>
            </a:extLst>
          </p:cNvPr>
          <p:cNvSpPr/>
          <p:nvPr/>
        </p:nvSpPr>
        <p:spPr>
          <a:xfrm>
            <a:off x="3980148" y="2212206"/>
            <a:ext cx="2030930" cy="1369194"/>
          </a:xfrm>
          <a:prstGeom prst="ellipse">
            <a:avLst/>
          </a:prstGeom>
          <a:noFill/>
          <a:ln w="28575">
            <a:solidFill>
              <a:srgbClr val="B98459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16AD189-564D-339A-B95E-5907D788C4A6}"/>
              </a:ext>
            </a:extLst>
          </p:cNvPr>
          <p:cNvSpPr/>
          <p:nvPr/>
        </p:nvSpPr>
        <p:spPr>
          <a:xfrm>
            <a:off x="1464748" y="2212206"/>
            <a:ext cx="2030930" cy="1369194"/>
          </a:xfrm>
          <a:prstGeom prst="ellipse">
            <a:avLst/>
          </a:prstGeom>
          <a:noFill/>
          <a:ln w="28575"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DA30FA7-3A0F-A897-7103-93C15606C399}"/>
              </a:ext>
            </a:extLst>
          </p:cNvPr>
          <p:cNvSpPr/>
          <p:nvPr/>
        </p:nvSpPr>
        <p:spPr>
          <a:xfrm>
            <a:off x="9010954" y="2212206"/>
            <a:ext cx="2030930" cy="1369194"/>
          </a:xfrm>
          <a:prstGeom prst="ellipse">
            <a:avLst/>
          </a:prstGeom>
          <a:noFill/>
          <a:ln w="28575">
            <a:solidFill>
              <a:srgbClr val="2986B8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3DD4374-289C-435E-35AA-A351D83E2665}"/>
              </a:ext>
            </a:extLst>
          </p:cNvPr>
          <p:cNvSpPr txBox="1"/>
          <p:nvPr/>
        </p:nvSpPr>
        <p:spPr>
          <a:xfrm>
            <a:off x="1878750" y="2712137"/>
            <a:ext cx="112008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s-ES">
                <a:effectLst>
                  <a:glow rad="127000">
                    <a:srgbClr val="C00000"/>
                  </a:glow>
                </a:effectLst>
              </a:rPr>
              <a:t>CONFIG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AFE4AEC-FBE3-4DF3-195B-D574227DCA7E}"/>
              </a:ext>
            </a:extLst>
          </p:cNvPr>
          <p:cNvSpPr txBox="1"/>
          <p:nvPr/>
        </p:nvSpPr>
        <p:spPr>
          <a:xfrm>
            <a:off x="4696846" y="2712137"/>
            <a:ext cx="67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effectLst>
                  <a:glow rad="127000">
                    <a:srgbClr val="B98459"/>
                  </a:glow>
                </a:effectLst>
              </a:rPr>
              <a:t>REST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E2E6876-6B9F-5F7A-F89C-86C9DFB7FF9D}"/>
              </a:ext>
            </a:extLst>
          </p:cNvPr>
          <p:cNvSpPr txBox="1"/>
          <p:nvPr/>
        </p:nvSpPr>
        <p:spPr>
          <a:xfrm>
            <a:off x="7158797" y="2700739"/>
            <a:ext cx="70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effectLst>
                  <a:glow rad="127000">
                    <a:srgbClr val="1FAA96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2FF4653-A6BD-EC0D-5375-6DD7F96A22AD}"/>
              </a:ext>
            </a:extLst>
          </p:cNvPr>
          <p:cNvSpPr txBox="1"/>
          <p:nvPr/>
        </p:nvSpPr>
        <p:spPr>
          <a:xfrm>
            <a:off x="9255194" y="2712137"/>
            <a:ext cx="154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effectLst>
                  <a:glow rad="127000">
                    <a:srgbClr val="2986B8"/>
                  </a:glow>
                </a:effectLst>
              </a:rPr>
              <a:t>WEBSOCKET</a:t>
            </a:r>
          </a:p>
        </p:txBody>
      </p:sp>
    </p:spTree>
    <p:extLst>
      <p:ext uri="{BB962C8B-B14F-4D97-AF65-F5344CB8AC3E}">
        <p14:creationId xmlns:p14="http://schemas.microsoft.com/office/powerpoint/2010/main" val="120848659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A43D64-55CB-DEB6-BEF5-E232998F4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467" y="202132"/>
            <a:ext cx="10130516" cy="1270534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ctr"/>
            <a:r>
              <a:rPr lang="es-ES" sz="4800" b="1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CONFIG</a:t>
            </a:r>
          </a:p>
        </p:txBody>
      </p:sp>
      <p:pic>
        <p:nvPicPr>
          <p:cNvPr id="1032" name="Picture 8" descr="Engranajes - Iconos gratis de herramientas y utensilios">
            <a:extLst>
              <a:ext uri="{FF2B5EF4-FFF2-40B4-BE49-F238E27FC236}">
                <a16:creationId xmlns:a16="http://schemas.microsoft.com/office/drawing/2014/main" id="{85886E6A-AADF-F647-37DE-867E6E964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6622">
            <a:off x="6839982" y="342141"/>
            <a:ext cx="1131591" cy="1131591"/>
          </a:xfrm>
          <a:prstGeom prst="rect">
            <a:avLst/>
          </a:prstGeom>
          <a:noFill/>
          <a:effectLst>
            <a:glow rad="25400">
              <a:srgbClr val="FF0000">
                <a:alpha val="40000"/>
              </a:srgb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6EB9A11-09BF-AC82-BD9C-3E0F383A2152}"/>
              </a:ext>
            </a:extLst>
          </p:cNvPr>
          <p:cNvSpPr txBox="1"/>
          <p:nvPr/>
        </p:nvSpPr>
        <p:spPr>
          <a:xfrm>
            <a:off x="317634" y="2358189"/>
            <a:ext cx="5168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latin typeface="Agency FB" panose="020B0503020202020204" pitchFamily="34" charset="0"/>
              </a:rPr>
              <a:t>Esta clase se usará para la configuración </a:t>
            </a:r>
            <a:r>
              <a:rPr lang="es-ES" b="0" i="0">
                <a:solidFill>
                  <a:srgbClr val="D1D5DB"/>
                </a:solidFill>
                <a:effectLst/>
                <a:latin typeface="Agency FB" panose="020B0503020202020204" pitchFamily="34" charset="0"/>
              </a:rPr>
              <a:t>y gestión de almacenamiento, con opciones para eliminar archivos y realizar acciones de inicialización durante e la ejecución de la aplicación.</a:t>
            </a:r>
            <a:endParaRPr lang="es-ES">
              <a:latin typeface="Agency FB" panose="020B0503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3631ED-D43D-6EA0-B3F5-8CF7D023400D}"/>
              </a:ext>
            </a:extLst>
          </p:cNvPr>
          <p:cNvSpPr txBox="1"/>
          <p:nvPr/>
        </p:nvSpPr>
        <p:spPr>
          <a:xfrm>
            <a:off x="783835" y="1730761"/>
            <a:ext cx="3922918" cy="4001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r>
              <a:rPr lang="es-ES" sz="2000" b="1">
                <a:latin typeface="Agency FB" panose="020B0503020202020204" pitchFamily="34" charset="0"/>
              </a:rPr>
              <a:t>	Storage/StorageConfig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694E699-38BA-06D5-9442-80EDB2911A3F}"/>
              </a:ext>
            </a:extLst>
          </p:cNvPr>
          <p:cNvSpPr txBox="1"/>
          <p:nvPr/>
        </p:nvSpPr>
        <p:spPr>
          <a:xfrm>
            <a:off x="8309888" y="1187940"/>
            <a:ext cx="23220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/>
              <a:t>	</a:t>
            </a:r>
            <a:r>
              <a:rPr lang="es-ES" sz="2400" b="1">
                <a:latin typeface="Agency FB" panose="020B0503020202020204" pitchFamily="34" charset="0"/>
              </a:rPr>
              <a:t>Websocket</a:t>
            </a:r>
          </a:p>
        </p:txBody>
      </p: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17057691-0B66-4E7E-E4B2-9C54FC44EFC2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 flipV="1">
            <a:off x="2745294" y="837397"/>
            <a:ext cx="2182306" cy="8933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8E6BA4B3-FB49-06A7-D21A-5FFF78264A96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309888" y="742510"/>
            <a:ext cx="1161048" cy="4454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3D861F46-AE8A-71B0-B071-7C0C666A731A}"/>
              </a:ext>
            </a:extLst>
          </p:cNvPr>
          <p:cNvSpPr txBox="1"/>
          <p:nvPr/>
        </p:nvSpPr>
        <p:spPr>
          <a:xfrm>
            <a:off x="6674096" y="2026009"/>
            <a:ext cx="186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>
                <a:latin typeface="Agency FB" panose="020B0503020202020204" pitchFamily="34" charset="0"/>
              </a:rPr>
              <a:t>WebsocketConfig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86D4956-04C1-86F2-AE49-C068DC794830}"/>
              </a:ext>
            </a:extLst>
          </p:cNvPr>
          <p:cNvSpPr txBox="1"/>
          <p:nvPr/>
        </p:nvSpPr>
        <p:spPr>
          <a:xfrm>
            <a:off x="10504746" y="2022135"/>
            <a:ext cx="1863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>
                <a:latin typeface="Agency FB" panose="020B0503020202020204" pitchFamily="34" charset="0"/>
              </a:rPr>
              <a:t>WebsocketHandler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62CB8354-98B4-2F64-2225-457258DD4BB5}"/>
              </a:ext>
            </a:extLst>
          </p:cNvPr>
          <p:cNvSpPr txBox="1"/>
          <p:nvPr/>
        </p:nvSpPr>
        <p:spPr>
          <a:xfrm>
            <a:off x="8682763" y="2022135"/>
            <a:ext cx="1691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>
                <a:latin typeface="Agency FB" panose="020B0503020202020204" pitchFamily="34" charset="0"/>
              </a:rPr>
              <a:t>WebsocketSender</a:t>
            </a:r>
          </a:p>
        </p:txBody>
      </p:sp>
      <p:sp>
        <p:nvSpPr>
          <p:cNvPr id="45" name="Flecha: hacia abajo 44">
            <a:extLst>
              <a:ext uri="{FF2B5EF4-FFF2-40B4-BE49-F238E27FC236}">
                <a16:creationId xmlns:a16="http://schemas.microsoft.com/office/drawing/2014/main" id="{FD8BC22C-CCD3-5CA0-CAA1-071FF6CC16DC}"/>
              </a:ext>
            </a:extLst>
          </p:cNvPr>
          <p:cNvSpPr/>
          <p:nvPr/>
        </p:nvSpPr>
        <p:spPr>
          <a:xfrm>
            <a:off x="7246189" y="1730761"/>
            <a:ext cx="319177" cy="276999"/>
          </a:xfrm>
          <a:prstGeom prst="downArrow">
            <a:avLst/>
          </a:prstGeom>
          <a:noFill/>
          <a:ln w="19050"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46" name="Flecha: hacia abajo 45">
            <a:extLst>
              <a:ext uri="{FF2B5EF4-FFF2-40B4-BE49-F238E27FC236}">
                <a16:creationId xmlns:a16="http://schemas.microsoft.com/office/drawing/2014/main" id="{F343B603-B6EB-5658-6BD0-25C7E966D39C}"/>
              </a:ext>
            </a:extLst>
          </p:cNvPr>
          <p:cNvSpPr/>
          <p:nvPr/>
        </p:nvSpPr>
        <p:spPr>
          <a:xfrm>
            <a:off x="9311346" y="1728254"/>
            <a:ext cx="319177" cy="276999"/>
          </a:xfrm>
          <a:prstGeom prst="downArrow">
            <a:avLst/>
          </a:prstGeom>
          <a:noFill/>
          <a:ln w="19050"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47" name="Flecha: hacia abajo 46">
            <a:extLst>
              <a:ext uri="{FF2B5EF4-FFF2-40B4-BE49-F238E27FC236}">
                <a16:creationId xmlns:a16="http://schemas.microsoft.com/office/drawing/2014/main" id="{B0FF6DC3-CBE6-728E-8A1A-0B2829E49521}"/>
              </a:ext>
            </a:extLst>
          </p:cNvPr>
          <p:cNvSpPr/>
          <p:nvPr/>
        </p:nvSpPr>
        <p:spPr>
          <a:xfrm>
            <a:off x="11117222" y="1751412"/>
            <a:ext cx="319177" cy="276999"/>
          </a:xfrm>
          <a:prstGeom prst="downArrow">
            <a:avLst/>
          </a:prstGeom>
          <a:noFill/>
          <a:ln w="19050"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B04C4B0-1315-73A6-8F53-CA1CA17F297A}"/>
              </a:ext>
            </a:extLst>
          </p:cNvPr>
          <p:cNvSpPr/>
          <p:nvPr/>
        </p:nvSpPr>
        <p:spPr>
          <a:xfrm>
            <a:off x="7326702" y="1633681"/>
            <a:ext cx="161026" cy="45719"/>
          </a:xfrm>
          <a:prstGeom prst="rect">
            <a:avLst/>
          </a:prstGeom>
          <a:noFill/>
          <a:ln w="19050"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7FB303D-E842-C12B-7336-407E13B7415A}"/>
              </a:ext>
            </a:extLst>
          </p:cNvPr>
          <p:cNvSpPr/>
          <p:nvPr/>
        </p:nvSpPr>
        <p:spPr>
          <a:xfrm>
            <a:off x="9392290" y="1631074"/>
            <a:ext cx="161026" cy="45719"/>
          </a:xfrm>
          <a:prstGeom prst="rect">
            <a:avLst/>
          </a:prstGeom>
          <a:noFill/>
          <a:ln w="19050"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F5AB3D0-3996-08B0-62A8-6539B4133E75}"/>
              </a:ext>
            </a:extLst>
          </p:cNvPr>
          <p:cNvSpPr/>
          <p:nvPr/>
        </p:nvSpPr>
        <p:spPr>
          <a:xfrm>
            <a:off x="11194618" y="1648429"/>
            <a:ext cx="161026" cy="45719"/>
          </a:xfrm>
          <a:prstGeom prst="rect">
            <a:avLst/>
          </a:prstGeom>
          <a:noFill/>
          <a:ln w="19050"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452032703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962A5D-33C0-9E05-5EB3-9E295F52E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467" y="276045"/>
            <a:ext cx="10130516" cy="879895"/>
          </a:xfrm>
        </p:spPr>
        <p:txBody>
          <a:bodyPr/>
          <a:lstStyle/>
          <a:p>
            <a:pPr algn="ctr"/>
            <a:r>
              <a:rPr lang="es-ES" sz="4800" b="1">
                <a:solidFill>
                  <a:srgbClr val="B98459"/>
                </a:solidFill>
                <a:latin typeface="Agency FB" panose="020B0503020202020204" pitchFamily="34" charset="0"/>
              </a:rPr>
              <a:t>REST</a:t>
            </a:r>
          </a:p>
        </p:txBody>
      </p:sp>
      <p:pic>
        <p:nvPicPr>
          <p:cNvPr id="2060" name="Picture 12" descr="Variante de dibujos animados de grupo de personas - Iconos gratis de  personas">
            <a:extLst>
              <a:ext uri="{FF2B5EF4-FFF2-40B4-BE49-F238E27FC236}">
                <a16:creationId xmlns:a16="http://schemas.microsoft.com/office/drawing/2014/main" id="{C91AA3EE-7233-B803-6092-47D1AD861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733" y="309625"/>
            <a:ext cx="846315" cy="846315"/>
          </a:xfrm>
          <a:prstGeom prst="rect">
            <a:avLst/>
          </a:prstGeom>
          <a:noFill/>
          <a:ln>
            <a:noFill/>
          </a:ln>
          <a:effectLst>
            <a:glow rad="38100">
              <a:srgbClr val="EDA17A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dibujado a mano ilustración de computadora personal 11732484 PNG">
            <a:extLst>
              <a:ext uri="{FF2B5EF4-FFF2-40B4-BE49-F238E27FC236}">
                <a16:creationId xmlns:a16="http://schemas.microsoft.com/office/drawing/2014/main" id="{BDEAA2D2-1742-5DEF-0368-FE3D49F1B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479" y="606773"/>
            <a:ext cx="1044964" cy="846315"/>
          </a:xfrm>
          <a:prstGeom prst="rect">
            <a:avLst/>
          </a:prstGeom>
          <a:noFill/>
          <a:ln>
            <a:noFill/>
          </a:ln>
          <a:effectLst>
            <a:glow rad="38100">
              <a:srgbClr val="EDA17A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22EEC95-3A5B-E7AD-3347-9217BA9477D1}"/>
              </a:ext>
            </a:extLst>
          </p:cNvPr>
          <p:cNvSpPr txBox="1"/>
          <p:nvPr/>
        </p:nvSpPr>
        <p:spPr>
          <a:xfrm>
            <a:off x="1398982" y="2705139"/>
            <a:ext cx="149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>
                <a:latin typeface="Agency FB" panose="020B0503020202020204" pitchFamily="34" charset="0"/>
              </a:rPr>
              <a:t>categories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32425C7-F387-EA77-A0EA-70B9B6E6D46A}"/>
              </a:ext>
            </a:extLst>
          </p:cNvPr>
          <p:cNvSpPr txBox="1"/>
          <p:nvPr/>
        </p:nvSpPr>
        <p:spPr>
          <a:xfrm>
            <a:off x="2883123" y="2705139"/>
            <a:ext cx="10323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>
                <a:latin typeface="Agency FB" panose="020B0503020202020204" pitchFamily="34" charset="0"/>
              </a:rPr>
              <a:t>clients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CFB1914-9FD6-D2D1-DBC2-E4028D30F746}"/>
              </a:ext>
            </a:extLst>
          </p:cNvPr>
          <p:cNvSpPr txBox="1"/>
          <p:nvPr/>
        </p:nvSpPr>
        <p:spPr>
          <a:xfrm>
            <a:off x="3971333" y="2705140"/>
            <a:ext cx="14619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>
                <a:latin typeface="Agency FB" panose="020B0503020202020204" pitchFamily="34" charset="0"/>
              </a:rPr>
              <a:t>employees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D3EEB3D-1A94-87B3-82DC-A9253141E2E0}"/>
              </a:ext>
            </a:extLst>
          </p:cNvPr>
          <p:cNvSpPr txBox="1"/>
          <p:nvPr/>
        </p:nvSpPr>
        <p:spPr>
          <a:xfrm>
            <a:off x="6758703" y="2714320"/>
            <a:ext cx="12598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>
                <a:latin typeface="Agency FB" panose="020B0503020202020204" pitchFamily="34" charset="0"/>
              </a:rPr>
              <a:t>products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27EBA65-39F2-B991-7391-615FD1D98057}"/>
              </a:ext>
            </a:extLst>
          </p:cNvPr>
          <p:cNvSpPr txBox="1"/>
          <p:nvPr/>
        </p:nvSpPr>
        <p:spPr>
          <a:xfrm>
            <a:off x="9383568" y="2714320"/>
            <a:ext cx="1080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>
                <a:latin typeface="Agency FB" panose="020B0503020202020204" pitchFamily="34" charset="0"/>
              </a:rPr>
              <a:t>storage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AC7E185-8F46-373D-D9AC-82ECBFC5D873}"/>
              </a:ext>
            </a:extLst>
          </p:cNvPr>
          <p:cNvSpPr txBox="1"/>
          <p:nvPr/>
        </p:nvSpPr>
        <p:spPr>
          <a:xfrm>
            <a:off x="10575801" y="2714320"/>
            <a:ext cx="12536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>
                <a:latin typeface="Agency FB" panose="020B0503020202020204" pitchFamily="34" charset="0"/>
              </a:rPr>
              <a:t>suppliers</a:t>
            </a:r>
          </a:p>
        </p:txBody>
      </p:sp>
      <p:sp>
        <p:nvSpPr>
          <p:cNvPr id="17" name="Flecha: curvada hacia arriba 16">
            <a:extLst>
              <a:ext uri="{FF2B5EF4-FFF2-40B4-BE49-F238E27FC236}">
                <a16:creationId xmlns:a16="http://schemas.microsoft.com/office/drawing/2014/main" id="{27A2C2F0-4DD1-195C-BD37-0EC05511C7A8}"/>
              </a:ext>
            </a:extLst>
          </p:cNvPr>
          <p:cNvSpPr/>
          <p:nvPr/>
        </p:nvSpPr>
        <p:spPr>
          <a:xfrm>
            <a:off x="-99505" y="3394458"/>
            <a:ext cx="924025" cy="575109"/>
          </a:xfrm>
          <a:prstGeom prst="curvedUpArrow">
            <a:avLst/>
          </a:prstGeom>
          <a:noFill/>
          <a:ln>
            <a:solidFill>
              <a:srgbClr val="E101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8" name="Flecha: curvada hacia arriba 17">
            <a:extLst>
              <a:ext uri="{FF2B5EF4-FFF2-40B4-BE49-F238E27FC236}">
                <a16:creationId xmlns:a16="http://schemas.microsoft.com/office/drawing/2014/main" id="{FB0F7D56-499C-099B-D6AE-0C6CE4F3E48E}"/>
              </a:ext>
            </a:extLst>
          </p:cNvPr>
          <p:cNvSpPr/>
          <p:nvPr/>
        </p:nvSpPr>
        <p:spPr>
          <a:xfrm>
            <a:off x="1220915" y="3403642"/>
            <a:ext cx="924025" cy="575109"/>
          </a:xfrm>
          <a:prstGeom prst="curvedUpArrow">
            <a:avLst/>
          </a:prstGeom>
          <a:noFill/>
          <a:ln>
            <a:solidFill>
              <a:srgbClr val="9D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9" name="Flecha: curvada hacia arriba 18">
            <a:extLst>
              <a:ext uri="{FF2B5EF4-FFF2-40B4-BE49-F238E27FC236}">
                <a16:creationId xmlns:a16="http://schemas.microsoft.com/office/drawing/2014/main" id="{A6D6DCFB-4217-77F0-2CDE-6CFFEFD9BF24}"/>
              </a:ext>
            </a:extLst>
          </p:cNvPr>
          <p:cNvSpPr/>
          <p:nvPr/>
        </p:nvSpPr>
        <p:spPr>
          <a:xfrm>
            <a:off x="3854847" y="3394457"/>
            <a:ext cx="924025" cy="575109"/>
          </a:xfrm>
          <a:prstGeom prst="curvedUpArrow">
            <a:avLst/>
          </a:prstGeom>
          <a:noFill/>
          <a:ln>
            <a:solidFill>
              <a:srgbClr val="E6A3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0" name="Flecha: curvada hacia arriba 19">
            <a:extLst>
              <a:ext uri="{FF2B5EF4-FFF2-40B4-BE49-F238E27FC236}">
                <a16:creationId xmlns:a16="http://schemas.microsoft.com/office/drawing/2014/main" id="{1FB7B8CF-2ED0-4E10-8164-DE46F4B38D79}"/>
              </a:ext>
            </a:extLst>
          </p:cNvPr>
          <p:cNvSpPr/>
          <p:nvPr/>
        </p:nvSpPr>
        <p:spPr>
          <a:xfrm>
            <a:off x="6523359" y="3394456"/>
            <a:ext cx="924025" cy="575109"/>
          </a:xfrm>
          <a:prstGeom prst="curvedUpArrow">
            <a:avLst/>
          </a:prstGeom>
          <a:noFill/>
          <a:ln>
            <a:solidFill>
              <a:srgbClr val="507E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1" name="Flecha: curvada hacia arriba 20">
            <a:extLst>
              <a:ext uri="{FF2B5EF4-FFF2-40B4-BE49-F238E27FC236}">
                <a16:creationId xmlns:a16="http://schemas.microsoft.com/office/drawing/2014/main" id="{2BD39691-24F4-ACB3-B313-C1058577EA24}"/>
              </a:ext>
            </a:extLst>
          </p:cNvPr>
          <p:cNvSpPr/>
          <p:nvPr/>
        </p:nvSpPr>
        <p:spPr>
          <a:xfrm>
            <a:off x="7889244" y="3433522"/>
            <a:ext cx="924025" cy="575109"/>
          </a:xfrm>
          <a:prstGeom prst="curvedUpArrow">
            <a:avLst/>
          </a:prstGeom>
          <a:noFill/>
          <a:ln>
            <a:solidFill>
              <a:srgbClr val="2155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2" name="Flecha: curvada hacia arriba 21">
            <a:extLst>
              <a:ext uri="{FF2B5EF4-FFF2-40B4-BE49-F238E27FC236}">
                <a16:creationId xmlns:a16="http://schemas.microsoft.com/office/drawing/2014/main" id="{F1C98C76-A035-6BA9-0513-15DD46D0D2BC}"/>
              </a:ext>
            </a:extLst>
          </p:cNvPr>
          <p:cNvSpPr/>
          <p:nvPr/>
        </p:nvSpPr>
        <p:spPr>
          <a:xfrm>
            <a:off x="9314942" y="3394455"/>
            <a:ext cx="924025" cy="575109"/>
          </a:xfrm>
          <a:prstGeom prst="curvedUpArrow">
            <a:avLst/>
          </a:prstGeom>
          <a:noFill/>
          <a:ln>
            <a:solidFill>
              <a:srgbClr val="2B94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A78C5EE-488C-2559-2C4D-5DC6FF6EF7BD}"/>
              </a:ext>
            </a:extLst>
          </p:cNvPr>
          <p:cNvSpPr txBox="1"/>
          <p:nvPr/>
        </p:nvSpPr>
        <p:spPr>
          <a:xfrm>
            <a:off x="362508" y="2714323"/>
            <a:ext cx="6619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err="1">
                <a:latin typeface="Agency FB" panose="020B0503020202020204" pitchFamily="34" charset="0"/>
              </a:rPr>
              <a:t>auth</a:t>
            </a:r>
            <a:endParaRPr lang="es-ES" sz="2400">
              <a:latin typeface="Agency FB" panose="020B0503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4B3AAEC-A34F-7F8A-733C-85CCC12BC2E1}"/>
              </a:ext>
            </a:extLst>
          </p:cNvPr>
          <p:cNvSpPr txBox="1"/>
          <p:nvPr/>
        </p:nvSpPr>
        <p:spPr>
          <a:xfrm>
            <a:off x="5443326" y="2714320"/>
            <a:ext cx="10323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>
                <a:latin typeface="Agency FB" panose="020B0503020202020204" pitchFamily="34" charset="0"/>
              </a:rPr>
              <a:t>orders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B0D11C9-1B34-8EDC-DF08-A8EAA8ECE6B9}"/>
              </a:ext>
            </a:extLst>
          </p:cNvPr>
          <p:cNvSpPr txBox="1"/>
          <p:nvPr/>
        </p:nvSpPr>
        <p:spPr>
          <a:xfrm>
            <a:off x="8351257" y="2714320"/>
            <a:ext cx="10323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>
                <a:latin typeface="Agency FB" panose="020B0503020202020204" pitchFamily="34" charset="0"/>
              </a:rPr>
              <a:t>users</a:t>
            </a:r>
          </a:p>
        </p:txBody>
      </p:sp>
      <p:sp>
        <p:nvSpPr>
          <p:cNvPr id="13" name="Flecha: curvada hacia arriba 12">
            <a:extLst>
              <a:ext uri="{FF2B5EF4-FFF2-40B4-BE49-F238E27FC236}">
                <a16:creationId xmlns:a16="http://schemas.microsoft.com/office/drawing/2014/main" id="{F14BE0F7-E916-DCDF-FFF2-A095BDFE37D6}"/>
              </a:ext>
            </a:extLst>
          </p:cNvPr>
          <p:cNvSpPr/>
          <p:nvPr/>
        </p:nvSpPr>
        <p:spPr>
          <a:xfrm>
            <a:off x="2537881" y="3403641"/>
            <a:ext cx="924025" cy="575109"/>
          </a:xfrm>
          <a:prstGeom prst="curvedUpArrow">
            <a:avLst/>
          </a:prstGeom>
          <a:noFill/>
          <a:ln>
            <a:solidFill>
              <a:srgbClr val="9D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Flecha: curvada hacia arriba 14">
            <a:extLst>
              <a:ext uri="{FF2B5EF4-FFF2-40B4-BE49-F238E27FC236}">
                <a16:creationId xmlns:a16="http://schemas.microsoft.com/office/drawing/2014/main" id="{C3583A01-C7EC-0A8A-2FBA-2B27F3559854}"/>
              </a:ext>
            </a:extLst>
          </p:cNvPr>
          <p:cNvSpPr/>
          <p:nvPr/>
        </p:nvSpPr>
        <p:spPr>
          <a:xfrm>
            <a:off x="5171813" y="3433522"/>
            <a:ext cx="924025" cy="575109"/>
          </a:xfrm>
          <a:prstGeom prst="curvedUpArrow">
            <a:avLst/>
          </a:prstGeom>
          <a:noFill/>
          <a:ln>
            <a:solidFill>
              <a:srgbClr val="E6A3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3" name="Flecha: curvada hacia arriba 22">
            <a:extLst>
              <a:ext uri="{FF2B5EF4-FFF2-40B4-BE49-F238E27FC236}">
                <a16:creationId xmlns:a16="http://schemas.microsoft.com/office/drawing/2014/main" id="{B2FB06D6-0F27-2DF7-7E66-A52240FD75D7}"/>
              </a:ext>
            </a:extLst>
          </p:cNvPr>
          <p:cNvSpPr/>
          <p:nvPr/>
        </p:nvSpPr>
        <p:spPr>
          <a:xfrm>
            <a:off x="10509072" y="3394454"/>
            <a:ext cx="924025" cy="575109"/>
          </a:xfrm>
          <a:prstGeom prst="curvedUpArrow">
            <a:avLst/>
          </a:prstGeom>
          <a:noFill/>
          <a:ln>
            <a:solidFill>
              <a:srgbClr val="2B94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88502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adroTexto 51">
            <a:extLst>
              <a:ext uri="{FF2B5EF4-FFF2-40B4-BE49-F238E27FC236}">
                <a16:creationId xmlns:a16="http://schemas.microsoft.com/office/drawing/2014/main" id="{6E1004E3-8A6D-1CB8-E2B4-62E27965EA55}"/>
              </a:ext>
            </a:extLst>
          </p:cNvPr>
          <p:cNvSpPr txBox="1"/>
          <p:nvPr/>
        </p:nvSpPr>
        <p:spPr>
          <a:xfrm>
            <a:off x="654927" y="2422596"/>
            <a:ext cx="1789040" cy="369332"/>
          </a:xfrm>
          <a:prstGeom prst="rect">
            <a:avLst/>
          </a:prstGeom>
          <a:noFill/>
          <a:effectLst>
            <a:glow rad="127000">
              <a:srgbClr val="F2D986"/>
            </a:glow>
          </a:effectLst>
        </p:spPr>
        <p:txBody>
          <a:bodyPr wrap="square" rtlCol="0">
            <a:spAutoFit/>
          </a:bodyPr>
          <a:lstStyle/>
          <a:p>
            <a:r>
              <a:rPr lang="es-ES">
                <a:latin typeface="Segoe UI" panose="020B0502040204020203" pitchFamily="34" charset="0"/>
                <a:cs typeface="Segoe UI" panose="020B0502040204020203" pitchFamily="34" charset="0"/>
              </a:rPr>
              <a:t>CONTROLLERS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3DF1137-31F7-AE1E-3D25-05397D8C8E7D}"/>
              </a:ext>
            </a:extLst>
          </p:cNvPr>
          <p:cNvSpPr txBox="1"/>
          <p:nvPr/>
        </p:nvSpPr>
        <p:spPr>
          <a:xfrm>
            <a:off x="2670997" y="2425582"/>
            <a:ext cx="649286" cy="369332"/>
          </a:xfrm>
          <a:prstGeom prst="rect">
            <a:avLst/>
          </a:prstGeom>
          <a:noFill/>
          <a:effectLst>
            <a:glow rad="127000">
              <a:srgbClr val="F2D986"/>
            </a:glow>
          </a:effectLst>
        </p:spPr>
        <p:txBody>
          <a:bodyPr wrap="square">
            <a:spAutoFit/>
          </a:bodyPr>
          <a:lstStyle/>
          <a:p>
            <a:r>
              <a:rPr lang="es-ES">
                <a:latin typeface="Segoe UI" panose="020B0502040204020203" pitchFamily="34" charset="0"/>
                <a:cs typeface="Segoe UI" panose="020B0502040204020203" pitchFamily="34" charset="0"/>
              </a:rPr>
              <a:t>DTO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3EB303A3-22C2-CA5D-46CA-01003AB5038F}"/>
              </a:ext>
            </a:extLst>
          </p:cNvPr>
          <p:cNvSpPr txBox="1"/>
          <p:nvPr/>
        </p:nvSpPr>
        <p:spPr>
          <a:xfrm>
            <a:off x="5576851" y="2426457"/>
            <a:ext cx="1502141" cy="369332"/>
          </a:xfrm>
          <a:prstGeom prst="rect">
            <a:avLst/>
          </a:prstGeom>
          <a:noFill/>
          <a:effectLst>
            <a:glow rad="127000">
              <a:srgbClr val="F2D986"/>
            </a:glow>
          </a:effectLst>
        </p:spPr>
        <p:txBody>
          <a:bodyPr wrap="square">
            <a:spAutoFit/>
          </a:bodyPr>
          <a:lstStyle/>
          <a:p>
            <a:r>
              <a:rPr lang="es-ES">
                <a:latin typeface="Segoe UI" panose="020B0502040204020203" pitchFamily="34" charset="0"/>
                <a:cs typeface="Segoe UI" panose="020B0502040204020203" pitchFamily="34" charset="0"/>
              </a:rPr>
              <a:t>EXCEPTIONS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651DE37B-F04F-2395-A1DA-57CD09736C58}"/>
              </a:ext>
            </a:extLst>
          </p:cNvPr>
          <p:cNvSpPr txBox="1"/>
          <p:nvPr/>
        </p:nvSpPr>
        <p:spPr>
          <a:xfrm>
            <a:off x="3595885" y="2422596"/>
            <a:ext cx="1682610" cy="369332"/>
          </a:xfrm>
          <a:prstGeom prst="rect">
            <a:avLst/>
          </a:prstGeom>
          <a:noFill/>
          <a:effectLst>
            <a:glow rad="127000">
              <a:srgbClr val="F2D986"/>
            </a:glow>
          </a:effectLst>
        </p:spPr>
        <p:txBody>
          <a:bodyPr wrap="square">
            <a:spAutoFit/>
          </a:bodyPr>
          <a:lstStyle/>
          <a:p>
            <a:r>
              <a:rPr lang="es-ES">
                <a:latin typeface="Segoe UI" panose="020B0502040204020203" pitchFamily="34" charset="0"/>
                <a:cs typeface="Segoe UI" panose="020B0502040204020203" pitchFamily="34" charset="0"/>
              </a:rPr>
              <a:t>REPOSITORIES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10ACA9F0-F194-6D3A-EBAE-BB4C78321887}"/>
              </a:ext>
            </a:extLst>
          </p:cNvPr>
          <p:cNvSpPr txBox="1"/>
          <p:nvPr/>
        </p:nvSpPr>
        <p:spPr>
          <a:xfrm>
            <a:off x="8803494" y="2422596"/>
            <a:ext cx="1170617" cy="369332"/>
          </a:xfrm>
          <a:prstGeom prst="rect">
            <a:avLst/>
          </a:prstGeom>
          <a:noFill/>
          <a:effectLst>
            <a:glow rad="127000">
              <a:srgbClr val="F2D986"/>
            </a:glow>
          </a:effectLst>
        </p:spPr>
        <p:txBody>
          <a:bodyPr wrap="square">
            <a:spAutoFit/>
          </a:bodyPr>
          <a:lstStyle/>
          <a:p>
            <a:r>
              <a:rPr lang="es-ES">
                <a:latin typeface="Segoe UI" panose="020B0502040204020203" pitchFamily="34" charset="0"/>
                <a:cs typeface="Segoe UI" panose="020B0502040204020203" pitchFamily="34" charset="0"/>
              </a:rPr>
              <a:t>SERVICES</a:t>
            </a:r>
          </a:p>
        </p:txBody>
      </p:sp>
      <p:sp>
        <p:nvSpPr>
          <p:cNvPr id="2055" name="CuadroTexto 2054">
            <a:extLst>
              <a:ext uri="{FF2B5EF4-FFF2-40B4-BE49-F238E27FC236}">
                <a16:creationId xmlns:a16="http://schemas.microsoft.com/office/drawing/2014/main" id="{23FF8A74-5D3E-A7C9-32F8-DD87AAC47B82}"/>
              </a:ext>
            </a:extLst>
          </p:cNvPr>
          <p:cNvSpPr txBox="1"/>
          <p:nvPr/>
        </p:nvSpPr>
        <p:spPr>
          <a:xfrm>
            <a:off x="7377348" y="2426457"/>
            <a:ext cx="1068562" cy="369332"/>
          </a:xfrm>
          <a:prstGeom prst="rect">
            <a:avLst/>
          </a:prstGeom>
          <a:noFill/>
          <a:effectLst>
            <a:glow rad="127000">
              <a:srgbClr val="F2D986"/>
            </a:glow>
          </a:effectLst>
        </p:spPr>
        <p:txBody>
          <a:bodyPr wrap="square">
            <a:spAutoFit/>
          </a:bodyPr>
          <a:lstStyle/>
          <a:p>
            <a:r>
              <a:rPr lang="es-ES">
                <a:latin typeface="Segoe UI" panose="020B0502040204020203" pitchFamily="34" charset="0"/>
                <a:cs typeface="Segoe UI" panose="020B0502040204020203" pitchFamily="34" charset="0"/>
              </a:rPr>
              <a:t>MODELS</a:t>
            </a:r>
          </a:p>
        </p:txBody>
      </p:sp>
      <p:cxnSp>
        <p:nvCxnSpPr>
          <p:cNvPr id="2063" name="Conector recto 2062">
            <a:extLst>
              <a:ext uri="{FF2B5EF4-FFF2-40B4-BE49-F238E27FC236}">
                <a16:creationId xmlns:a16="http://schemas.microsoft.com/office/drawing/2014/main" id="{2F394255-C844-7B08-C859-8D6D35AC8DDA}"/>
              </a:ext>
            </a:extLst>
          </p:cNvPr>
          <p:cNvCxnSpPr>
            <a:cxnSpLocks/>
          </p:cNvCxnSpPr>
          <p:nvPr/>
        </p:nvCxnSpPr>
        <p:spPr>
          <a:xfrm>
            <a:off x="914124" y="2930013"/>
            <a:ext cx="1120877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66" name="Conector recto 2065">
            <a:extLst>
              <a:ext uri="{FF2B5EF4-FFF2-40B4-BE49-F238E27FC236}">
                <a16:creationId xmlns:a16="http://schemas.microsoft.com/office/drawing/2014/main" id="{C98F6D0F-E463-D433-549C-87BB91215163}"/>
              </a:ext>
            </a:extLst>
          </p:cNvPr>
          <p:cNvCxnSpPr>
            <a:cxnSpLocks/>
          </p:cNvCxnSpPr>
          <p:nvPr/>
        </p:nvCxnSpPr>
        <p:spPr>
          <a:xfrm>
            <a:off x="2832593" y="2930013"/>
            <a:ext cx="250967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67" name="Conector recto 2066">
            <a:extLst>
              <a:ext uri="{FF2B5EF4-FFF2-40B4-BE49-F238E27FC236}">
                <a16:creationId xmlns:a16="http://schemas.microsoft.com/office/drawing/2014/main" id="{F699F756-B406-B7CE-0C8E-9F6838550686}"/>
              </a:ext>
            </a:extLst>
          </p:cNvPr>
          <p:cNvCxnSpPr>
            <a:cxnSpLocks/>
          </p:cNvCxnSpPr>
          <p:nvPr/>
        </p:nvCxnSpPr>
        <p:spPr>
          <a:xfrm>
            <a:off x="3834958" y="2930013"/>
            <a:ext cx="1120877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68" name="Conector recto 2067">
            <a:extLst>
              <a:ext uri="{FF2B5EF4-FFF2-40B4-BE49-F238E27FC236}">
                <a16:creationId xmlns:a16="http://schemas.microsoft.com/office/drawing/2014/main" id="{7F43177F-0B75-D987-00AC-68C91EE8A31E}"/>
              </a:ext>
            </a:extLst>
          </p:cNvPr>
          <p:cNvCxnSpPr>
            <a:cxnSpLocks/>
          </p:cNvCxnSpPr>
          <p:nvPr/>
        </p:nvCxnSpPr>
        <p:spPr>
          <a:xfrm>
            <a:off x="5839555" y="2926203"/>
            <a:ext cx="926526" cy="381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69" name="Conector recto 2068">
            <a:extLst>
              <a:ext uri="{FF2B5EF4-FFF2-40B4-BE49-F238E27FC236}">
                <a16:creationId xmlns:a16="http://schemas.microsoft.com/office/drawing/2014/main" id="{88E97208-8627-81D0-4C28-B8376D4C9B6F}"/>
              </a:ext>
            </a:extLst>
          </p:cNvPr>
          <p:cNvCxnSpPr>
            <a:cxnSpLocks/>
          </p:cNvCxnSpPr>
          <p:nvPr/>
        </p:nvCxnSpPr>
        <p:spPr>
          <a:xfrm>
            <a:off x="7535683" y="2926203"/>
            <a:ext cx="782406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70" name="Conector recto 2069">
            <a:extLst>
              <a:ext uri="{FF2B5EF4-FFF2-40B4-BE49-F238E27FC236}">
                <a16:creationId xmlns:a16="http://schemas.microsoft.com/office/drawing/2014/main" id="{802DBB1A-39D8-ED13-A742-BEBFE2E33F0F}"/>
              </a:ext>
            </a:extLst>
          </p:cNvPr>
          <p:cNvCxnSpPr>
            <a:cxnSpLocks/>
          </p:cNvCxnSpPr>
          <p:nvPr/>
        </p:nvCxnSpPr>
        <p:spPr>
          <a:xfrm>
            <a:off x="9033618" y="2926203"/>
            <a:ext cx="690484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64" name="CuadroTexto 2063">
            <a:extLst>
              <a:ext uri="{FF2B5EF4-FFF2-40B4-BE49-F238E27FC236}">
                <a16:creationId xmlns:a16="http://schemas.microsoft.com/office/drawing/2014/main" id="{BA81F4E7-B4DB-7A4D-F959-CE36E35CF118}"/>
              </a:ext>
            </a:extLst>
          </p:cNvPr>
          <p:cNvSpPr txBox="1"/>
          <p:nvPr/>
        </p:nvSpPr>
        <p:spPr>
          <a:xfrm>
            <a:off x="10205883" y="2422596"/>
            <a:ext cx="1684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>
                <a:latin typeface="Segoe UI" panose="020B0502040204020203" pitchFamily="34" charset="0"/>
                <a:cs typeface="Segoe UI" panose="020B0502040204020203" pitchFamily="34" charset="0"/>
              </a:rPr>
              <a:t>MAPPERS</a:t>
            </a:r>
            <a:endParaRPr lang="es-ES"/>
          </a:p>
        </p:txBody>
      </p:sp>
      <p:cxnSp>
        <p:nvCxnSpPr>
          <p:cNvPr id="2065" name="Conector recto 2064">
            <a:extLst>
              <a:ext uri="{FF2B5EF4-FFF2-40B4-BE49-F238E27FC236}">
                <a16:creationId xmlns:a16="http://schemas.microsoft.com/office/drawing/2014/main" id="{F69F71E7-BCEC-FA4D-6CED-46CFE393614C}"/>
              </a:ext>
            </a:extLst>
          </p:cNvPr>
          <p:cNvCxnSpPr>
            <a:cxnSpLocks/>
          </p:cNvCxnSpPr>
          <p:nvPr/>
        </p:nvCxnSpPr>
        <p:spPr>
          <a:xfrm>
            <a:off x="10373032" y="2926203"/>
            <a:ext cx="843440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5EE7FB59-35DB-DA97-E5F6-112501A5589A}"/>
              </a:ext>
            </a:extLst>
          </p:cNvPr>
          <p:cNvSpPr txBox="1"/>
          <p:nvPr/>
        </p:nvSpPr>
        <p:spPr>
          <a:xfrm>
            <a:off x="4723517" y="740428"/>
            <a:ext cx="27449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800" b="1">
                <a:solidFill>
                  <a:srgbClr val="4A9BDC"/>
                </a:solidFill>
                <a:latin typeface="Agency FB" panose="020B0503020202020204" pitchFamily="34" charset="0"/>
              </a:rPr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3021631176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43E04D6-EC1D-8C7B-8B9E-50E4ED5620BA}"/>
              </a:ext>
            </a:extLst>
          </p:cNvPr>
          <p:cNvSpPr txBox="1"/>
          <p:nvPr/>
        </p:nvSpPr>
        <p:spPr>
          <a:xfrm>
            <a:off x="5081512" y="181956"/>
            <a:ext cx="20164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800" b="1">
                <a:solidFill>
                  <a:srgbClr val="1EA992"/>
                </a:solidFill>
                <a:latin typeface="Agency FB" panose="020B0503020202020204" pitchFamily="34" charset="0"/>
              </a:rPr>
              <a:t>UTILS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0B9A435-5B07-6A22-6C15-2A12BE4F1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627" y="181956"/>
            <a:ext cx="936954" cy="936954"/>
          </a:xfrm>
          <a:prstGeom prst="rect">
            <a:avLst/>
          </a:prstGeom>
          <a:noFill/>
          <a:effectLst>
            <a:glow rad="101600">
              <a:srgbClr val="1EA992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6740A4B-461D-90FD-EAB6-A73D2E5372FF}"/>
              </a:ext>
            </a:extLst>
          </p:cNvPr>
          <p:cNvSpPr txBox="1"/>
          <p:nvPr/>
        </p:nvSpPr>
        <p:spPr>
          <a:xfrm>
            <a:off x="5107395" y="2027207"/>
            <a:ext cx="1198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>
                <a:latin typeface="Agency FB" panose="020B0503020202020204" pitchFamily="34" charset="0"/>
              </a:rPr>
              <a:t>Pagination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6B81A18-D721-34D0-FDDC-B9938FFABCF6}"/>
              </a:ext>
            </a:extLst>
          </p:cNvPr>
          <p:cNvSpPr txBox="1"/>
          <p:nvPr/>
        </p:nvSpPr>
        <p:spPr>
          <a:xfrm>
            <a:off x="2458528" y="3149442"/>
            <a:ext cx="1700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>
                <a:latin typeface="Agency FB" panose="020B0503020202020204" pitchFamily="34" charset="0"/>
              </a:rPr>
              <a:t>PageResponse</a:t>
            </a:r>
            <a:endParaRPr lang="es-ES" sz="240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4C7017E-751D-9A33-4261-6AF36E47F783}"/>
              </a:ext>
            </a:extLst>
          </p:cNvPr>
          <p:cNvSpPr txBox="1"/>
          <p:nvPr/>
        </p:nvSpPr>
        <p:spPr>
          <a:xfrm>
            <a:off x="7213839" y="3149442"/>
            <a:ext cx="19129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>
                <a:latin typeface="Agency FB" panose="020B0503020202020204" pitchFamily="34" charset="0"/>
              </a:rPr>
              <a:t>PaginationUtils</a:t>
            </a:r>
            <a:endParaRPr lang="es-ES" sz="2400"/>
          </a:p>
        </p:txBody>
      </p:sp>
      <p:cxnSp>
        <p:nvCxnSpPr>
          <p:cNvPr id="12" name="Conector: curvado 11">
            <a:extLst>
              <a:ext uri="{FF2B5EF4-FFF2-40B4-BE49-F238E27FC236}">
                <a16:creationId xmlns:a16="http://schemas.microsoft.com/office/drawing/2014/main" id="{8EC3AED6-4E0A-5975-C753-1E0DC6C8A37A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>
            <a:off x="6305913" y="2258040"/>
            <a:ext cx="1864380" cy="891402"/>
          </a:xfrm>
          <a:prstGeom prst="curvedConnector2">
            <a:avLst/>
          </a:prstGeom>
          <a:ln>
            <a:solidFill>
              <a:srgbClr val="1EA9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71621A52-D9F3-F444-4174-B59C4BA96DAD}"/>
              </a:ext>
            </a:extLst>
          </p:cNvPr>
          <p:cNvCxnSpPr>
            <a:cxnSpLocks/>
            <a:stCxn id="6" idx="1"/>
            <a:endCxn id="8" idx="0"/>
          </p:cNvCxnSpPr>
          <p:nvPr/>
        </p:nvCxnSpPr>
        <p:spPr>
          <a:xfrm rot="10800000" flipV="1">
            <a:off x="3308593" y="2258040"/>
            <a:ext cx="1798802" cy="891402"/>
          </a:xfrm>
          <a:prstGeom prst="curvedConnector2">
            <a:avLst/>
          </a:prstGeom>
          <a:ln>
            <a:solidFill>
              <a:srgbClr val="1EA9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echa: hacia abajo 28">
            <a:extLst>
              <a:ext uri="{FF2B5EF4-FFF2-40B4-BE49-F238E27FC236}">
                <a16:creationId xmlns:a16="http://schemas.microsoft.com/office/drawing/2014/main" id="{47CBF992-A15A-4F1C-D646-1999C8A3B468}"/>
              </a:ext>
            </a:extLst>
          </p:cNvPr>
          <p:cNvSpPr/>
          <p:nvPr/>
        </p:nvSpPr>
        <p:spPr>
          <a:xfrm rot="10800000">
            <a:off x="8010704" y="3763845"/>
            <a:ext cx="319177" cy="276999"/>
          </a:xfrm>
          <a:prstGeom prst="downArrow">
            <a:avLst/>
          </a:prstGeom>
          <a:noFill/>
          <a:ln w="19050">
            <a:solidFill>
              <a:srgbClr val="1EA992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B9E58A82-4329-3A7C-A965-A7B71C100324}"/>
              </a:ext>
            </a:extLst>
          </p:cNvPr>
          <p:cNvSpPr/>
          <p:nvPr/>
        </p:nvSpPr>
        <p:spPr>
          <a:xfrm rot="10800000">
            <a:off x="8088100" y="4126690"/>
            <a:ext cx="161026" cy="45719"/>
          </a:xfrm>
          <a:prstGeom prst="rect">
            <a:avLst/>
          </a:prstGeom>
          <a:noFill/>
          <a:ln w="19050">
            <a:solidFill>
              <a:srgbClr val="1EA992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32" name="Flecha: hacia abajo 31">
            <a:extLst>
              <a:ext uri="{FF2B5EF4-FFF2-40B4-BE49-F238E27FC236}">
                <a16:creationId xmlns:a16="http://schemas.microsoft.com/office/drawing/2014/main" id="{6B8CA3F0-37ED-5265-5BCD-F054AFA08B94}"/>
              </a:ext>
            </a:extLst>
          </p:cNvPr>
          <p:cNvSpPr/>
          <p:nvPr/>
        </p:nvSpPr>
        <p:spPr>
          <a:xfrm rot="10800000">
            <a:off x="3073519" y="3730016"/>
            <a:ext cx="319177" cy="276999"/>
          </a:xfrm>
          <a:prstGeom prst="downArrow">
            <a:avLst/>
          </a:prstGeom>
          <a:noFill/>
          <a:ln w="19050">
            <a:solidFill>
              <a:srgbClr val="1EA992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723EA30D-D357-34DA-0963-7A070B9ED9BE}"/>
              </a:ext>
            </a:extLst>
          </p:cNvPr>
          <p:cNvSpPr/>
          <p:nvPr/>
        </p:nvSpPr>
        <p:spPr>
          <a:xfrm rot="10800000">
            <a:off x="3150915" y="4092861"/>
            <a:ext cx="161026" cy="45719"/>
          </a:xfrm>
          <a:prstGeom prst="rect">
            <a:avLst/>
          </a:prstGeom>
          <a:noFill/>
          <a:ln w="19050">
            <a:solidFill>
              <a:srgbClr val="1EA992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6164045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A43D64-55CB-DEB6-BEF5-E232998F4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467" y="202132"/>
            <a:ext cx="10130516" cy="1270534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ctr"/>
            <a:r>
              <a:rPr lang="es-ES" sz="4800" b="1">
                <a:solidFill>
                  <a:schemeClr val="accent6"/>
                </a:solidFill>
                <a:latin typeface="Agency FB" panose="020B0503020202020204" pitchFamily="34" charset="0"/>
              </a:rPr>
              <a:t>WEBSOCKETS</a:t>
            </a:r>
          </a:p>
        </p:txBody>
      </p: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17057691-0B66-4E7E-E4B2-9C54FC44EFC2}"/>
              </a:ext>
            </a:extLst>
          </p:cNvPr>
          <p:cNvCxnSpPr>
            <a:cxnSpLocks/>
            <a:endCxn id="38" idx="0"/>
          </p:cNvCxnSpPr>
          <p:nvPr/>
        </p:nvCxnSpPr>
        <p:spPr>
          <a:xfrm rot="10800000" flipV="1">
            <a:off x="2164080" y="837383"/>
            <a:ext cx="2387600" cy="1152881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8E6BA4B3-FB49-06A7-D21A-5FFF78264A96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7172305" y="821879"/>
            <a:ext cx="2658878" cy="1139074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3D861F46-AE8A-71B0-B071-7C0C666A731A}"/>
              </a:ext>
            </a:extLst>
          </p:cNvPr>
          <p:cNvSpPr txBox="1"/>
          <p:nvPr/>
        </p:nvSpPr>
        <p:spPr>
          <a:xfrm>
            <a:off x="1910080" y="1990265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gency FB" panose="020B0503020202020204" pitchFamily="34" charset="0"/>
              </a:rPr>
              <a:t>DTO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86D4956-04C1-86F2-AE49-C068DC794830}"/>
              </a:ext>
            </a:extLst>
          </p:cNvPr>
          <p:cNvSpPr txBox="1"/>
          <p:nvPr/>
        </p:nvSpPr>
        <p:spPr>
          <a:xfrm>
            <a:off x="9438497" y="1960953"/>
            <a:ext cx="785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 err="1">
                <a:latin typeface="Agency FB" panose="020B0503020202020204" pitchFamily="34" charset="0"/>
              </a:rPr>
              <a:t>Mapper</a:t>
            </a:r>
            <a:endParaRPr lang="es-ES" b="1" dirty="0">
              <a:latin typeface="Agency FB" panose="020B0503020202020204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62CB8354-98B4-2F64-2225-457258DD4BB5}"/>
              </a:ext>
            </a:extLst>
          </p:cNvPr>
          <p:cNvSpPr txBox="1"/>
          <p:nvPr/>
        </p:nvSpPr>
        <p:spPr>
          <a:xfrm>
            <a:off x="5721425" y="1976470"/>
            <a:ext cx="73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 err="1">
                <a:latin typeface="Agency FB" panose="020B0503020202020204" pitchFamily="34" charset="0"/>
              </a:rPr>
              <a:t>Models</a:t>
            </a:r>
            <a:endParaRPr lang="es-ES" b="1" dirty="0">
              <a:latin typeface="Agency FB" panose="020B0503020202020204" pitchFamily="34" charset="0"/>
            </a:endParaRPr>
          </a:p>
        </p:txBody>
      </p:sp>
      <p:cxnSp>
        <p:nvCxnSpPr>
          <p:cNvPr id="15" name="Conector: angular 34">
            <a:extLst>
              <a:ext uri="{FF2B5EF4-FFF2-40B4-BE49-F238E27FC236}">
                <a16:creationId xmlns:a16="http://schemas.microsoft.com/office/drawing/2014/main" id="{B054E053-E738-7283-3CA6-5652C970DF03}"/>
              </a:ext>
            </a:extLst>
          </p:cNvPr>
          <p:cNvCxnSpPr>
            <a:cxnSpLocks/>
            <a:stCxn id="3" idx="2"/>
            <a:endCxn id="43" idx="0"/>
          </p:cNvCxnSpPr>
          <p:nvPr/>
        </p:nvCxnSpPr>
        <p:spPr>
          <a:xfrm>
            <a:off x="6089725" y="1472666"/>
            <a:ext cx="0" cy="50380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AE80138-9CE6-FC73-547F-F1CAFA84FD9C}"/>
              </a:ext>
            </a:extLst>
          </p:cNvPr>
          <p:cNvCxnSpPr>
            <a:cxnSpLocks/>
          </p:cNvCxnSpPr>
          <p:nvPr/>
        </p:nvCxnSpPr>
        <p:spPr>
          <a:xfrm>
            <a:off x="5872480" y="2430141"/>
            <a:ext cx="401320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06E31C52-598B-22DB-C202-5E7B8D2A2388}"/>
              </a:ext>
            </a:extLst>
          </p:cNvPr>
          <p:cNvCxnSpPr>
            <a:cxnSpLocks/>
          </p:cNvCxnSpPr>
          <p:nvPr/>
        </p:nvCxnSpPr>
        <p:spPr>
          <a:xfrm>
            <a:off x="2016760" y="2430141"/>
            <a:ext cx="238760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FAC120C4-70A1-464D-9624-4A9AB6DFD14A}"/>
              </a:ext>
            </a:extLst>
          </p:cNvPr>
          <p:cNvCxnSpPr>
            <a:cxnSpLocks/>
          </p:cNvCxnSpPr>
          <p:nvPr/>
        </p:nvCxnSpPr>
        <p:spPr>
          <a:xfrm>
            <a:off x="9601200" y="2430141"/>
            <a:ext cx="462280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096325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2</TotalTime>
  <Words>83</Words>
  <Application>Microsoft Office PowerPoint</Application>
  <PresentationFormat>Panorámica</PresentationFormat>
  <Paragraphs>43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Agency FB</vt:lpstr>
      <vt:lpstr>Arial</vt:lpstr>
      <vt:lpstr>Century Gothic</vt:lpstr>
      <vt:lpstr>Segoe UI</vt:lpstr>
      <vt:lpstr>Estela de condensación</vt:lpstr>
      <vt:lpstr>TIENDA API CLOWNS INFORMATICS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</dc:creator>
  <cp:lastModifiedBy>Jaime Medina Méndez</cp:lastModifiedBy>
  <cp:revision>2</cp:revision>
  <dcterms:created xsi:type="dcterms:W3CDTF">2023-11-28T15:58:21Z</dcterms:created>
  <dcterms:modified xsi:type="dcterms:W3CDTF">2023-12-04T17:26:33Z</dcterms:modified>
</cp:coreProperties>
</file>