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VCS V5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 Lucas, your best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3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Awesomeness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on the V5 uses Robot C++, not Robot C. C++ is just like C, but it has classes. Skip this slide if you already know what classes are.</a:t>
            </a:r>
          </a:p>
          <a:p>
            <a:endParaRPr lang="en-US" dirty="0" smtClean="0"/>
          </a:p>
          <a:p>
            <a:r>
              <a:rPr lang="en-US" dirty="0" smtClean="0"/>
              <a:t>Classes are basically custom variables. For example, a book may have a name and a page count. This can be expressed in C++ by the following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make a new Book and set some variables, you could do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09783"/>
            <a:ext cx="155279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Starting the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183062" cy="80714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Because devices are controlled through classes, it is much easier and more readable to configure them. In this code snippet, </a:t>
            </a:r>
            <a:r>
              <a:rPr lang="en-US" dirty="0" err="1" smtClean="0"/>
              <a:t>motor_right</a:t>
            </a:r>
            <a:r>
              <a:rPr lang="en-US" dirty="0" smtClean="0"/>
              <a:t> is an object built off the Motor class, which is plugged into port 15, has a gear ratio of 18 to one, and is reversed. </a:t>
            </a:r>
          </a:p>
          <a:p>
            <a:endParaRPr lang="en-US" dirty="0"/>
          </a:p>
          <a:p>
            <a:r>
              <a:rPr lang="en-US" dirty="0" smtClean="0"/>
              <a:t>This code snippet is a basic example on how to spin the motor. It goes forwards, has a velocity of 100, and used percentages as its unit. So it spins at </a:t>
            </a:r>
            <a:r>
              <a:rPr lang="en-US" smtClean="0"/>
              <a:t>100 percent.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5955"/>
            <a:ext cx="491558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8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189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VCS V5 Programming</vt:lpstr>
      <vt:lpstr>Object Oriented Awesomeness</vt:lpstr>
      <vt:lpstr>Starting the program</vt:lpstr>
    </vt:vector>
  </TitlesOfParts>
  <Company>Weber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 V5 Programming</dc:title>
  <dc:creator>Kenneth Lucas</dc:creator>
  <cp:lastModifiedBy>Kenneth Lucas</cp:lastModifiedBy>
  <cp:revision>5</cp:revision>
  <dcterms:created xsi:type="dcterms:W3CDTF">2018-10-25T21:31:49Z</dcterms:created>
  <dcterms:modified xsi:type="dcterms:W3CDTF">2018-10-25T22:18:29Z</dcterms:modified>
</cp:coreProperties>
</file>