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3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74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3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73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3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0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3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6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7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06F1-B395-4CE3-96AC-061B21CA7240}" type="datetimeFigureOut">
              <a:rPr lang="it-IT" smtClean="0"/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906D-01CA-4871-A079-C12C5E3E1F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66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51857" y="610735"/>
            <a:ext cx="9144000" cy="2387600"/>
          </a:xfrm>
        </p:spPr>
        <p:txBody>
          <a:bodyPr>
            <a:normAutofit/>
          </a:bodyPr>
          <a:lstStyle/>
          <a:p>
            <a:r>
              <a:rPr lang="it-IT" sz="8800" b="1" dirty="0" smtClean="0"/>
              <a:t>2030 </a:t>
            </a:r>
            <a:r>
              <a:rPr lang="it-IT" sz="8800" b="1" dirty="0" err="1" smtClean="0"/>
              <a:t>is</a:t>
            </a:r>
            <a:r>
              <a:rPr lang="it-IT" sz="8800" b="1" dirty="0" smtClean="0"/>
              <a:t> </a:t>
            </a:r>
            <a:r>
              <a:rPr lang="it-IT" sz="8800" b="1" dirty="0" err="1" smtClean="0"/>
              <a:t>coming</a:t>
            </a:r>
            <a:endParaRPr lang="it-IT" sz="88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38943" y="3329895"/>
            <a:ext cx="9144000" cy="1655762"/>
          </a:xfrm>
        </p:spPr>
        <p:txBody>
          <a:bodyPr/>
          <a:lstStyle/>
          <a:p>
            <a:r>
              <a:rPr lang="it-IT" dirty="0" smtClean="0"/>
              <a:t>Progetto della 2Ae sul giusto comportamento da adottare sul rispetto dell’ambiente come singolo cittadino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0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3528" y="-41049"/>
            <a:ext cx="10515600" cy="1325563"/>
          </a:xfrm>
        </p:spPr>
        <p:txBody>
          <a:bodyPr/>
          <a:lstStyle/>
          <a:p>
            <a:r>
              <a:rPr lang="it-IT" dirty="0" smtClean="0"/>
              <a:t>Nome del gioco: 2030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857" y="1284514"/>
            <a:ext cx="11244943" cy="4892449"/>
          </a:xfrm>
        </p:spPr>
        <p:txBody>
          <a:bodyPr>
            <a:normAutofit/>
          </a:bodyPr>
          <a:lstStyle/>
          <a:p>
            <a:r>
              <a:rPr lang="it-IT" dirty="0" smtClean="0"/>
              <a:t>Gioco simile a «</a:t>
            </a:r>
            <a:r>
              <a:rPr lang="it-IT" dirty="0" err="1" smtClean="0"/>
              <a:t>Lapse</a:t>
            </a:r>
            <a:r>
              <a:rPr lang="it-IT" dirty="0" smtClean="0"/>
              <a:t>», </a:t>
            </a:r>
            <a:r>
              <a:rPr lang="it-IT" dirty="0"/>
              <a:t>dovrai prendere decisioni su come svolgere la tua vita nei panni di un cittadino, in base alle decisioni altereranno alcuni valori (economici, rispetto ambiente, energia, salute ) </a:t>
            </a:r>
          </a:p>
          <a:p>
            <a:r>
              <a:rPr lang="it-IT" dirty="0"/>
              <a:t>2 anno= 1scelte</a:t>
            </a:r>
          </a:p>
          <a:p>
            <a:r>
              <a:rPr lang="it-IT" dirty="0"/>
              <a:t>Bisogna completare questi obbiettivi in questo lasso di periodo del gioco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obiettivo </a:t>
            </a:r>
            <a:r>
              <a:rPr lang="it-IT" dirty="0"/>
              <a:t>1-(2000-&gt;2010)  1)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obiettivo </a:t>
            </a:r>
            <a:r>
              <a:rPr lang="it-IT" dirty="0"/>
              <a:t>2-(2010-&gt;2015)  2)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obiettivo </a:t>
            </a:r>
            <a:r>
              <a:rPr lang="it-IT" dirty="0"/>
              <a:t>3-(2015-&gt; 2020) 3)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obiettivo </a:t>
            </a:r>
            <a:r>
              <a:rPr lang="it-IT" dirty="0"/>
              <a:t>4-(2020-&gt;2030) 4)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511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856" y="105682"/>
            <a:ext cx="12083143" cy="683940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Scelte:</a:t>
            </a:r>
          </a:p>
          <a:p>
            <a:pPr marL="0" indent="0">
              <a:buNone/>
            </a:pPr>
            <a:r>
              <a:rPr lang="it-IT" dirty="0" smtClean="0"/>
              <a:t>1)Indossare maglietta riciclata in fibre sintetiche(+economia +</a:t>
            </a:r>
            <a:r>
              <a:rPr lang="it-IT" dirty="0" err="1" smtClean="0"/>
              <a:t>risp.ambiente</a:t>
            </a:r>
            <a:r>
              <a:rPr lang="it-IT" dirty="0" smtClean="0"/>
              <a:t> -salute)</a:t>
            </a:r>
          </a:p>
          <a:p>
            <a:pPr marL="0" indent="0">
              <a:buNone/>
            </a:pPr>
            <a:r>
              <a:rPr lang="it-IT" dirty="0" smtClean="0"/>
              <a:t>2)Non usare le buste usa e getta di plastica (+</a:t>
            </a:r>
            <a:r>
              <a:rPr lang="it-IT" dirty="0" err="1" smtClean="0"/>
              <a:t>risp.ambiente</a:t>
            </a:r>
            <a:r>
              <a:rPr lang="it-IT" dirty="0" smtClean="0"/>
              <a:t> -energia)</a:t>
            </a:r>
          </a:p>
          <a:p>
            <a:pPr marL="0" indent="0">
              <a:buNone/>
            </a:pPr>
            <a:r>
              <a:rPr lang="it-IT" dirty="0" smtClean="0"/>
              <a:t>3)Costruire panelli solari(+rispetto ambiente)</a:t>
            </a:r>
          </a:p>
          <a:p>
            <a:pPr marL="0" indent="0">
              <a:buNone/>
            </a:pPr>
            <a:r>
              <a:rPr lang="it-IT" dirty="0" smtClean="0"/>
              <a:t>4)[hai vecchia a gasolio vecchia]compri una nuova macchina ibrida?(+</a:t>
            </a:r>
            <a:r>
              <a:rPr lang="it-IT" dirty="0" err="1" smtClean="0"/>
              <a:t>risp.ambiente</a:t>
            </a:r>
            <a:r>
              <a:rPr lang="it-IT" dirty="0" smtClean="0"/>
              <a:t> –economia +salute) O lasci quella vecchia?(+economia-</a:t>
            </a:r>
            <a:r>
              <a:rPr lang="it-IT" dirty="0" err="1" smtClean="0"/>
              <a:t>risp</a:t>
            </a:r>
            <a:r>
              <a:rPr lang="it-IT" dirty="0" smtClean="0"/>
              <a:t> ambiente)</a:t>
            </a:r>
          </a:p>
          <a:p>
            <a:pPr marL="0" indent="0">
              <a:buNone/>
            </a:pPr>
            <a:r>
              <a:rPr lang="it-IT" dirty="0" smtClean="0"/>
              <a:t>5)Sei molto stanco, per recupere le energie potresti fumare. Si(+energia –salute -economia), no(-energia +economia +salute +</a:t>
            </a:r>
            <a:r>
              <a:rPr lang="it-IT" dirty="0" err="1" smtClean="0"/>
              <a:t>risp.ambiente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 smtClean="0"/>
              <a:t>6)Ti si è rotta la macchina, devi andare a lavoro. prendi la bici(-energia ++salute +rispetto ambiente) o prendi l’autobus?(+energia </a:t>
            </a:r>
            <a:r>
              <a:rPr lang="it-IT" dirty="0" err="1" smtClean="0"/>
              <a:t>risp.ambiente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/>
              <a:t>7</a:t>
            </a:r>
            <a:r>
              <a:rPr lang="it-IT" dirty="0" smtClean="0"/>
              <a:t>)Il tubo del rubinetto perde. Aggiustalo(+</a:t>
            </a:r>
            <a:r>
              <a:rPr lang="it-IT" dirty="0" err="1" smtClean="0"/>
              <a:t>econonomia</a:t>
            </a:r>
            <a:r>
              <a:rPr lang="it-IT" dirty="0" smtClean="0"/>
              <a:t> +</a:t>
            </a:r>
            <a:r>
              <a:rPr lang="it-IT" dirty="0" err="1" smtClean="0"/>
              <a:t>risp.ambiente</a:t>
            </a:r>
            <a:r>
              <a:rPr lang="it-IT" dirty="0" smtClean="0"/>
              <a:t> -energia)non fare nulla(-economia –</a:t>
            </a:r>
            <a:r>
              <a:rPr lang="it-IT" dirty="0" err="1" smtClean="0"/>
              <a:t>risp.ambiente</a:t>
            </a:r>
            <a:r>
              <a:rPr lang="it-IT" dirty="0" smtClean="0"/>
              <a:t> +energia)</a:t>
            </a:r>
          </a:p>
          <a:p>
            <a:pPr>
              <a:buFontTx/>
              <a:buChar char="-"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755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" y="0"/>
            <a:ext cx="12115800" cy="685800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-un signore sta per attraversare sulle strisce. fermati() prosegui</a:t>
            </a:r>
          </a:p>
          <a:p>
            <a:pPr>
              <a:buFontTx/>
              <a:buChar char="-"/>
            </a:pPr>
            <a:r>
              <a:rPr lang="it-IT" dirty="0" smtClean="0"/>
              <a:t>Per risparmiare, consumi prodotti OGM derivati da allevamenti intensivi, ti senti male. Continui ad usarli (-salute +</a:t>
            </a:r>
            <a:r>
              <a:rPr lang="it-IT" dirty="0" err="1" smtClean="0"/>
              <a:t>econmia</a:t>
            </a:r>
            <a:r>
              <a:rPr lang="it-IT" dirty="0" smtClean="0"/>
              <a:t> – </a:t>
            </a:r>
            <a:r>
              <a:rPr lang="it-IT" dirty="0" err="1" smtClean="0"/>
              <a:t>risp.ambiente</a:t>
            </a:r>
            <a:r>
              <a:rPr lang="it-IT" dirty="0" smtClean="0"/>
              <a:t>). Compri prodotti biologici non derivati da allevamenti intensivi ( +salute –economia +</a:t>
            </a:r>
            <a:r>
              <a:rPr lang="it-IT" dirty="0" err="1" smtClean="0"/>
              <a:t>risp.ambiente</a:t>
            </a:r>
            <a:r>
              <a:rPr lang="it-IT" dirty="0" smtClean="0"/>
              <a:t>)</a:t>
            </a:r>
          </a:p>
          <a:p>
            <a:pPr>
              <a:buFontTx/>
              <a:buChar char="-"/>
            </a:pPr>
            <a:endParaRPr lang="it-IT" dirty="0" smtClean="0"/>
          </a:p>
          <a:p>
            <a:pPr>
              <a:buFontTx/>
              <a:buChar char="-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2368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5" y="586107"/>
            <a:ext cx="1024080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76579"/>
            <a:ext cx="3779461" cy="63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7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273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2030 is coming</vt:lpstr>
      <vt:lpstr>Nome del gioco: 2030 is coming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2030 is coming</dc:title>
  <dc:creator>Simon Roscilli</dc:creator>
  <cp:lastModifiedBy>Simon Roscilli</cp:lastModifiedBy>
  <cp:revision>27</cp:revision>
  <dcterms:created xsi:type="dcterms:W3CDTF">2021-03-20T11:23:08Z</dcterms:created>
  <dcterms:modified xsi:type="dcterms:W3CDTF">2021-03-31T09:59:53Z</dcterms:modified>
</cp:coreProperties>
</file>