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D72F-EFB9-472C-8655-BC7B68430877}" type="datetimeFigureOut">
              <a:rPr lang="de-CH" smtClean="0"/>
              <a:t>19.02.2023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DAA1-BCE6-439C-8C32-A7BF2E98A4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9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0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Auf Lucas PC, alle erklären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pPr marL="171450" indent="-171450">
              <a:buFontTx/>
              <a:buChar char="-"/>
            </a:pPr>
            <a:r>
              <a:rPr lang="de-CH" dirty="0"/>
              <a:t>Strukturen</a:t>
            </a:r>
          </a:p>
          <a:p>
            <a:pPr marL="171450" indent="-171450">
              <a:buFontTx/>
              <a:buChar char="-"/>
            </a:pPr>
            <a:r>
              <a:rPr lang="de-CH" dirty="0"/>
              <a:t>Tiere</a:t>
            </a:r>
          </a:p>
          <a:p>
            <a:pPr marL="171450" indent="-171450">
              <a:buFontTx/>
              <a:buChar char="-"/>
            </a:pPr>
            <a:r>
              <a:rPr lang="de-CH" dirty="0"/>
              <a:t>Aluminium Erz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Craftingrezepte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Items: Waffen und Essen</a:t>
            </a:r>
          </a:p>
          <a:p>
            <a:pPr marL="171450" indent="-171450">
              <a:buFontTx/>
              <a:buChar char="-"/>
            </a:pPr>
            <a:r>
              <a:rPr lang="de-CH" dirty="0"/>
              <a:t>Kantonswappen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91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87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7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92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7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23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48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6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65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69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69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76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25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17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81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2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8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9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74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Häuser auf einem Hügel">
            <a:extLst>
              <a:ext uri="{FF2B5EF4-FFF2-40B4-BE49-F238E27FC236}">
                <a16:creationId xmlns:a16="http://schemas.microsoft.com/office/drawing/2014/main" id="{6AD15A95-996C-D97F-8A28-B1A69758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FBE36B-C273-3635-A0B1-B7656254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Minecraft Add-On über die Schweiz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70678-00D8-E2AA-A2CB-EEF8F065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Von Michael Herrmann, Dominik Hartmann und Luca Dal Corso</a:t>
            </a:r>
          </a:p>
          <a:p>
            <a:endParaRPr lang="de-CH" dirty="0">
              <a:solidFill>
                <a:srgbClr val="FFFFFF"/>
              </a:solidFill>
            </a:endParaRPr>
          </a:p>
          <a:p>
            <a:r>
              <a:rPr lang="de-CH" dirty="0">
                <a:solidFill>
                  <a:srgbClr val="FFFFFF"/>
                </a:solidFill>
              </a:rPr>
              <a:t>Modul 306 - </a:t>
            </a:r>
            <a:r>
              <a:rPr lang="de-DE" dirty="0">
                <a:solidFill>
                  <a:srgbClr val="FFFFFF"/>
                </a:solidFill>
              </a:rPr>
              <a:t>Kleinprojekte im eigenen Berufsumfeld abwickeln</a:t>
            </a:r>
          </a:p>
          <a:p>
            <a:endParaRPr lang="de-CH" dirty="0">
              <a:solidFill>
                <a:srgbClr val="FFFFFF"/>
              </a:solidFill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CD147093-19A5-91C4-194D-15F23729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70" y="434693"/>
            <a:ext cx="1450689" cy="1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A706D-1DB8-CA38-D03F-04BA0DF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4097" name="Picture 1" descr="Fressende Katze">
            <a:extLst>
              <a:ext uri="{FF2B5EF4-FFF2-40B4-BE49-F238E27FC236}">
                <a16:creationId xmlns:a16="http://schemas.microsoft.com/office/drawing/2014/main" id="{7F3B3AE6-6E26-99D9-22A6-9CC6D0955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97" y="2464526"/>
            <a:ext cx="3606406" cy="360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717A33-BFC8-4AA7-717E-BEA27C9D1EA0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296932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2B166-4F58-0322-E59F-D04968DE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Gibt es Fragen?</a:t>
            </a:r>
          </a:p>
        </p:txBody>
      </p:sp>
      <p:pic>
        <p:nvPicPr>
          <p:cNvPr id="2049" name="Picture 1" descr="Katze mit Frage">
            <a:extLst>
              <a:ext uri="{FF2B5EF4-FFF2-40B4-BE49-F238E27FC236}">
                <a16:creationId xmlns:a16="http://schemas.microsoft.com/office/drawing/2014/main" id="{4288A6FD-B8CF-6C90-0A2F-C5D78321B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86781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992FC-9FA8-E444-16F8-8C47E5E0A073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31299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7045C-A3C9-D21F-38ED-26B1551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73F-E7DC-3BF7-AC06-43685979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Entscheidungen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Erstellung der Elemente: bridgev2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Reflexion unserer 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62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C8DBD2-92E3-5D0D-CE1B-38054398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de-CH" dirty="0"/>
              <a:t>Unsere 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3F278-3A4D-530B-FEFB-9066A8AE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ist ein Sandbox- und Überlebensspiel, das mit Blöcken arbeitet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Viele Spieler haben Add-</a:t>
            </a:r>
            <a:r>
              <a:rPr lang="de-CH" dirty="0" err="1"/>
              <a:t>ons</a:t>
            </a:r>
            <a:r>
              <a:rPr lang="de-CH" dirty="0"/>
              <a:t> für das Spiel erstellt, um der Kreativität freien Lauf zu 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ein Add-on über die Schweiz: mit Taschenmesser, Steinböcke, Chalet, etc. </a:t>
            </a:r>
          </a:p>
        </p:txBody>
      </p:sp>
      <p:pic>
        <p:nvPicPr>
          <p:cNvPr id="5" name="Grafik 4" descr="Ein Bild, das Gras, Berg, Himmel, draußen enthält.&#10;&#10;Automatisch generierte Beschreibung">
            <a:extLst>
              <a:ext uri="{FF2B5EF4-FFF2-40B4-BE49-F238E27FC236}">
                <a16:creationId xmlns:a16="http://schemas.microsoft.com/office/drawing/2014/main" id="{A1E0A126-E1A3-A4DA-2937-06159E50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4" r="12655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63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D3DC7-DBF6-7685-478D-E2D12EC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08687"/>
            <a:ext cx="4663649" cy="1455091"/>
          </a:xfrm>
        </p:spPr>
        <p:txBody>
          <a:bodyPr>
            <a:normAutofit/>
          </a:bodyPr>
          <a:lstStyle/>
          <a:p>
            <a:r>
              <a:rPr lang="de-CH" dirty="0"/>
              <a:t>Unsere Planung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24C90-F545-58A8-D9B5-1F10410B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hatte schon Vorwissen mit Add-</a:t>
            </a:r>
            <a:r>
              <a:rPr lang="de-CH" dirty="0" err="1"/>
              <a:t>ons</a:t>
            </a:r>
            <a:r>
              <a:rPr lang="de-CH" dirty="0"/>
              <a:t>, er konnte einschätzen, wie machbar die Elemente waren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Geplant waren 17 Strukturen, 2 Tiere, 5 Items, 2 Waffen, 10 Kantonswappen, 1 Biom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Diagramme, wie Crafting Rezepte und ein Use-Case.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51116-0990-5F7F-B488-8FD1878D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913" y="561192"/>
            <a:ext cx="4314137" cy="3375812"/>
          </a:xfrm>
          <a:prstGeom prst="rect">
            <a:avLst/>
          </a:prstGeom>
          <a:noFill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6743A9-384E-0D2B-5A13-5CFAC4396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4478" y="4127455"/>
            <a:ext cx="2854960" cy="1510062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3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BB64-9DCA-0BF4-819D-8B83F0A3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Unsere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E3EAD-915C-6833-0450-CCFBE863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</a:t>
            </a:r>
            <a:r>
              <a:rPr lang="de-CH" dirty="0" err="1"/>
              <a:t>Bedrock</a:t>
            </a:r>
            <a:r>
              <a:rPr lang="de-CH" dirty="0"/>
              <a:t>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die Wappen: Nutzwertanalyse und Präferenzmatrix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Nur 9 Strukturen wegen zu grossem Zeitaufwand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Biom ausgelassen wegen Zeitmangel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verliess unsere Gruppe; Luca war neuer Gruppenleiter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GitHub für unsere Zusammenarbeit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269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07A3-AAE0-0C90-AD40-72CA590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Erstellung der Elemente: bridgev2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BB0A7-F43E-7107-8904-ADE8BBD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 ist eine IDE speziell für Minecraft-</a:t>
            </a:r>
            <a:r>
              <a:rPr lang="de-CH" dirty="0" err="1"/>
              <a:t>Addons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Addons</a:t>
            </a:r>
            <a:r>
              <a:rPr lang="de-CH" dirty="0"/>
              <a:t> bestehen aus einem Ressourcenpaket und einem Verhaltenspaket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Mithilfe JSON-Files werden Eigenschaften definiert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einem UI-Assistenten ist die Item-Erstellung sehr einfach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 descr="Ein Bild, das Sitz enthält.&#10;&#10;Automatisch generierte Beschreibung">
            <a:extLst>
              <a:ext uri="{FF2B5EF4-FFF2-40B4-BE49-F238E27FC236}">
                <a16:creationId xmlns:a16="http://schemas.microsoft.com/office/drawing/2014/main" id="{3CBE7C3B-8087-7306-6A70-F0416A89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8" y="309924"/>
            <a:ext cx="1802707" cy="18027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A355B5-04FE-83F9-E183-8FB226D2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3" y="4296406"/>
            <a:ext cx="5126147" cy="23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7EF0CE-7D03-2E94-675D-7B36F2350EBA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bridge-</a:t>
            </a:r>
            <a:r>
              <a:rPr lang="de-CH" sz="900" dirty="0" err="1"/>
              <a:t>core.app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0025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0D1E-0439-81E9-2033-3B6A3337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7" y="113212"/>
            <a:ext cx="10077557" cy="797636"/>
          </a:xfrm>
        </p:spPr>
        <p:txBody>
          <a:bodyPr/>
          <a:lstStyle/>
          <a:p>
            <a:r>
              <a:rPr lang="de-CH" dirty="0"/>
              <a:t>Beispiel eines JSON: Sackmesser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1ACD6A-78E0-7C7C-5CD4-943453E2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757" y="1045030"/>
            <a:ext cx="8482836" cy="5531084"/>
          </a:xfrm>
        </p:spPr>
      </p:pic>
    </p:spTree>
    <p:extLst>
      <p:ext uri="{BB962C8B-B14F-4D97-AF65-F5344CB8AC3E}">
        <p14:creationId xmlns:p14="http://schemas.microsoft.com/office/powerpoint/2010/main" val="289794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4F1C7-952B-6F32-5ECB-B504319F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CE871-FD1E-F508-9524-449DE2AE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3D-Objekteditor perfekt für Minecraft Blöcke und Tiere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3D-Texturen einfach bearbeiten (zeichnen)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Blockgrösse verändern oder neue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Block und Entity Wizard -&gt; UI-Assistent mit Presets aus Minecraft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D29B36-6FFB-880A-4FCB-57D3C8EA6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8344"/>
          <a:stretch/>
        </p:blipFill>
        <p:spPr>
          <a:xfrm>
            <a:off x="9126392" y="325053"/>
            <a:ext cx="2621469" cy="20175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1B9A76-78DF-4E82-D5C8-E8EB8D241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4314501"/>
            <a:ext cx="4222572" cy="24738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7CDE6-8491-07AE-2A5A-EE3DD797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78" y="4314501"/>
            <a:ext cx="4222572" cy="24902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9EE43E-D285-817A-25CE-6A0C5722118E}"/>
              </a:ext>
            </a:extLst>
          </p:cNvPr>
          <p:cNvSpPr txBox="1"/>
          <p:nvPr/>
        </p:nvSpPr>
        <p:spPr>
          <a:xfrm>
            <a:off x="10498830" y="6627168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Bildquellen: blockbench.net</a:t>
            </a:r>
          </a:p>
        </p:txBody>
      </p:sp>
    </p:spTree>
    <p:extLst>
      <p:ext uri="{BB962C8B-B14F-4D97-AF65-F5344CB8AC3E}">
        <p14:creationId xmlns:p14="http://schemas.microsoft.com/office/powerpoint/2010/main" val="37197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5E60-D178-FDDB-ACB7-985E7D98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 unserer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06AAD-3C3E-4299-11E5-B1A2A6C0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Von einer Person abhängig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Neue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Testen war unklar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haben unser Wissen überschätzt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Produkt nicht immer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27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8E2"/>
      </a:lt2>
      <a:accent1>
        <a:srgbClr val="9696C6"/>
      </a:accent1>
      <a:accent2>
        <a:srgbClr val="7F98BA"/>
      </a:accent2>
      <a:accent3>
        <a:srgbClr val="7FACB4"/>
      </a:accent3>
      <a:accent4>
        <a:srgbClr val="78B0A1"/>
      </a:accent4>
      <a:accent5>
        <a:srgbClr val="83AE91"/>
      </a:accent5>
      <a:accent6>
        <a:srgbClr val="7EB279"/>
      </a:accent6>
      <a:hlink>
        <a:srgbClr val="8685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Minecraft Add-On über die Schweiz</vt:lpstr>
      <vt:lpstr>Inhaltsverzeichnis</vt:lpstr>
      <vt:lpstr>Unsere Idee</vt:lpstr>
      <vt:lpstr>Unsere Planung</vt:lpstr>
      <vt:lpstr>Unsere Entscheidungen</vt:lpstr>
      <vt:lpstr>Erstellung der Elemente: bridgev2</vt:lpstr>
      <vt:lpstr>Beispiel eines JSON: Sackmesser</vt:lpstr>
      <vt:lpstr>Designen der Elemente: Blockbench</vt:lpstr>
      <vt:lpstr>Reflexion unserer Arbeit</vt:lpstr>
      <vt:lpstr>Demo</vt:lpstr>
      <vt:lpstr>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Add-On über die Schweiz</dc:title>
  <dc:creator>Michael Herrmann</dc:creator>
  <cp:lastModifiedBy>Michael Herrmann</cp:lastModifiedBy>
  <cp:revision>29</cp:revision>
  <dcterms:created xsi:type="dcterms:W3CDTF">2023-02-14T14:29:02Z</dcterms:created>
  <dcterms:modified xsi:type="dcterms:W3CDTF">2023-02-19T14:51:41Z</dcterms:modified>
</cp:coreProperties>
</file>