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72" r:id="rId4"/>
    <p:sldId id="26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78" userDrawn="1">
          <p15:clr>
            <a:srgbClr val="A4A3A4"/>
          </p15:clr>
        </p15:guide>
        <p15:guide id="2" pos="302" userDrawn="1">
          <p15:clr>
            <a:srgbClr val="A4A3A4"/>
          </p15:clr>
        </p15:guide>
        <p15:guide id="3" pos="7378" userDrawn="1">
          <p15:clr>
            <a:srgbClr val="A4A3A4"/>
          </p15:clr>
        </p15:guide>
        <p15:guide id="4" orient="horz" pos="4042" userDrawn="1">
          <p15:clr>
            <a:srgbClr val="A4A3A4"/>
          </p15:clr>
        </p15:guide>
        <p15:guide id="5" orient="horz" pos="527" userDrawn="1">
          <p15:clr>
            <a:srgbClr val="A4A3A4"/>
          </p15:clr>
        </p15:guide>
        <p15:guide id="6" orient="horz" pos="379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DCD5"/>
    <a:srgbClr val="908581"/>
    <a:srgbClr val="CDBEB7"/>
    <a:srgbClr val="CDC169"/>
    <a:srgbClr val="5F0080"/>
    <a:srgbClr val="9900CC"/>
    <a:srgbClr val="7EC113"/>
    <a:srgbClr val="5600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-36" y="-72"/>
      </p:cViewPr>
      <p:guideLst>
        <p:guide orient="horz" pos="278"/>
        <p:guide orient="horz" pos="4042"/>
        <p:guide orient="horz" pos="527"/>
        <p:guide orient="horz" pos="3793"/>
        <p:guide pos="302"/>
        <p:guide pos="737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92ABF4BC-24FF-4039-874A-55C7D507A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F08CF-DC57-46EC-9C0B-8BA20E3F6924}" type="datetimeFigureOut">
              <a:rPr lang="ko-KR" altLang="en-US" smtClean="0"/>
              <a:t>2023-11-24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B5860595-0F7B-41AD-80BF-D975C0B8B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1B5382EF-4F71-4C64-98EF-3643AEDD6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51ECF-9316-4384-93E0-8A3129B536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227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907EB21A-72A2-40F2-B7B5-0F42955B5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F08CF-DC57-46EC-9C0B-8BA20E3F6924}" type="datetimeFigureOut">
              <a:rPr lang="ko-KR" altLang="en-US" smtClean="0"/>
              <a:t>2023-11-24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56B48F0C-BDA9-4B2D-8DD6-CC08A9183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228B7E56-8E24-49A9-A3C0-21397EEF5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51ECF-9316-4384-93E0-8A3129B536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6856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4BF493A0-5A2E-4ABE-81B3-F29B6C4F94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9F08CF-DC57-46EC-9C0B-8BA20E3F6924}" type="datetimeFigureOut">
              <a:rPr lang="ko-KR" altLang="en-US" smtClean="0"/>
              <a:t>2023-11-24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65516706-CBCE-4693-8FD2-0D8EDFF429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8518EA90-D9AC-455B-BCAC-5C47FC0101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E51ECF-9316-4384-93E0-8A3129B536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6854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id="{5ECA7B5A-6115-4AD3-B2F4-E8007D64F658}"/>
              </a:ext>
            </a:extLst>
          </p:cNvPr>
          <p:cNvSpPr/>
          <p:nvPr/>
        </p:nvSpPr>
        <p:spPr>
          <a:xfrm>
            <a:off x="0" y="0"/>
            <a:ext cx="3977640" cy="6858000"/>
          </a:xfrm>
          <a:prstGeom prst="rect">
            <a:avLst/>
          </a:prstGeom>
          <a:solidFill>
            <a:srgbClr val="9085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id="{95B0CAC1-9159-4DFF-864E-B43B935926F6}"/>
              </a:ext>
            </a:extLst>
          </p:cNvPr>
          <p:cNvSpPr/>
          <p:nvPr/>
        </p:nvSpPr>
        <p:spPr>
          <a:xfrm>
            <a:off x="3977640" y="0"/>
            <a:ext cx="8214360" cy="6858000"/>
          </a:xfrm>
          <a:prstGeom prst="rect">
            <a:avLst/>
          </a:prstGeom>
          <a:solidFill>
            <a:srgbClr val="EFDC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F158B7CD-06FD-4286-9F73-3F58DEED0C2C}"/>
              </a:ext>
            </a:extLst>
          </p:cNvPr>
          <p:cNvSpPr txBox="1"/>
          <p:nvPr/>
        </p:nvSpPr>
        <p:spPr>
          <a:xfrm>
            <a:off x="6403576" y="2115287"/>
            <a:ext cx="4754187" cy="6848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3500" b="1" spc="-80" dirty="0">
                <a:ln>
                  <a:solidFill>
                    <a:srgbClr val="5F0080">
                      <a:alpha val="0"/>
                    </a:srgbClr>
                  </a:solidFill>
                </a:ln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‘운동 </a:t>
            </a:r>
            <a:r>
              <a:rPr lang="ko-KR" altLang="en-US" sz="3500" b="1" spc="-80" dirty="0" smtClean="0">
                <a:ln>
                  <a:solidFill>
                    <a:srgbClr val="5F0080">
                      <a:alpha val="0"/>
                    </a:srgbClr>
                  </a:solidFill>
                </a:ln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추천’ </a:t>
            </a:r>
            <a:r>
              <a:rPr lang="ko-KR" altLang="en-US" sz="3500" b="1" spc="-80" dirty="0">
                <a:ln>
                  <a:solidFill>
                    <a:srgbClr val="5F0080">
                      <a:alpha val="0"/>
                    </a:srgbClr>
                  </a:solidFill>
                </a:ln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기능 </a:t>
            </a:r>
            <a:r>
              <a:rPr lang="ko-KR" altLang="en-US" sz="3500" b="1" spc="-80" dirty="0" smtClean="0">
                <a:ln>
                  <a:solidFill>
                    <a:srgbClr val="5F0080">
                      <a:alpha val="0"/>
                    </a:srgbClr>
                  </a:solidFill>
                </a:ln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생성 </a:t>
            </a:r>
            <a:r>
              <a:rPr lang="en-US" altLang="ko-KR" sz="3500" b="1" spc="-80" dirty="0" smtClean="0">
                <a:ln>
                  <a:solidFill>
                    <a:srgbClr val="5F0080">
                      <a:alpha val="0"/>
                    </a:srgbClr>
                  </a:solidFill>
                </a:ln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v</a:t>
            </a:r>
            <a:r>
              <a:rPr lang="en-US" altLang="ko-KR" sz="1400" b="1" spc="-80" dirty="0" smtClean="0">
                <a:ln>
                  <a:solidFill>
                    <a:srgbClr val="5F0080">
                      <a:alpha val="0"/>
                    </a:srgbClr>
                  </a:solidFill>
                </a:ln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endParaRPr lang="ko-KR" altLang="en-US" sz="1400" b="1" spc="-80" dirty="0">
              <a:ln>
                <a:solidFill>
                  <a:srgbClr val="5F0080">
                    <a:alpha val="0"/>
                  </a:srgbClr>
                </a:solidFill>
              </a:ln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00C70A45-861F-484B-8620-409F43F2EF45}"/>
              </a:ext>
            </a:extLst>
          </p:cNvPr>
          <p:cNvSpPr txBox="1"/>
          <p:nvPr/>
        </p:nvSpPr>
        <p:spPr>
          <a:xfrm>
            <a:off x="450547" y="2069157"/>
            <a:ext cx="1842171" cy="3154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500" b="1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rgbClr val="EFDCD5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STEX </a:t>
            </a:r>
            <a:r>
              <a:rPr lang="en-US" altLang="ko-KR" sz="1500" b="1" dirty="0" smtClean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rgbClr val="EFDCD5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Android App</a:t>
            </a:r>
            <a:endParaRPr lang="en-US" altLang="ko-KR" sz="1500" b="1" dirty="0">
              <a:ln>
                <a:solidFill>
                  <a:srgbClr val="5F0080">
                    <a:alpha val="0"/>
                  </a:srgbClr>
                </a:solidFill>
              </a:ln>
              <a:solidFill>
                <a:srgbClr val="EFDCD5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28999FD6-0E7C-4AAA-8392-DB5737CA8B54}"/>
              </a:ext>
            </a:extLst>
          </p:cNvPr>
          <p:cNvSpPr txBox="1"/>
          <p:nvPr/>
        </p:nvSpPr>
        <p:spPr>
          <a:xfrm>
            <a:off x="479425" y="5739187"/>
            <a:ext cx="912429" cy="3154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500" b="1" dirty="0" smtClean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rgbClr val="EFDCD5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2023.11</a:t>
            </a:r>
            <a:endParaRPr lang="en-US" altLang="ko-KR" sz="1500" b="1" dirty="0">
              <a:ln>
                <a:solidFill>
                  <a:srgbClr val="5F0080">
                    <a:alpha val="0"/>
                  </a:srgbClr>
                </a:solidFill>
              </a:ln>
              <a:solidFill>
                <a:srgbClr val="EFDCD5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96AC34DC-04BE-4ED7-851B-AE7B335EBE89}"/>
              </a:ext>
            </a:extLst>
          </p:cNvPr>
          <p:cNvSpPr txBox="1"/>
          <p:nvPr/>
        </p:nvSpPr>
        <p:spPr>
          <a:xfrm>
            <a:off x="178839" y="2381963"/>
            <a:ext cx="2385588" cy="3154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z="1500" b="1" spc="-50" dirty="0" smtClean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rgbClr val="EFDCD5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App </a:t>
            </a:r>
            <a:r>
              <a:rPr lang="ko-KR" altLang="en-US" sz="1500" b="1" spc="-50" dirty="0" smtClean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rgbClr val="EFDCD5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개선</a:t>
            </a:r>
            <a:r>
              <a:rPr lang="en-US" altLang="ko-KR" sz="1500" b="1" spc="-5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rgbClr val="EFDCD5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·</a:t>
            </a:r>
            <a:r>
              <a:rPr lang="ko-KR" altLang="en-US" sz="1500" b="1" spc="-50" dirty="0" smtClean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rgbClr val="EFDCD5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보완 </a:t>
            </a:r>
            <a:r>
              <a:rPr lang="en-US" altLang="ko-KR" sz="1500" b="1" spc="-50" dirty="0" smtClean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rgbClr val="EFDCD5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: </a:t>
            </a:r>
            <a:r>
              <a:rPr lang="ko-KR" altLang="en-US" sz="1500" b="1" spc="-5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rgbClr val="EFDCD5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유지</a:t>
            </a:r>
            <a:r>
              <a:rPr lang="en-US" altLang="ko-KR" sz="1500" b="1" spc="-5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rgbClr val="EFDCD5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·</a:t>
            </a:r>
            <a:r>
              <a:rPr lang="ko-KR" altLang="en-US" sz="1500" b="1" spc="-5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rgbClr val="EFDCD5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보수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7AE91E5E-08D1-4AF5-AF2B-431A1CA6AD34}"/>
              </a:ext>
            </a:extLst>
          </p:cNvPr>
          <p:cNvSpPr txBox="1"/>
          <p:nvPr/>
        </p:nvSpPr>
        <p:spPr>
          <a:xfrm>
            <a:off x="7879782" y="5739186"/>
            <a:ext cx="1435008" cy="3154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1500" b="1" spc="-50" dirty="0">
                <a:ln>
                  <a:solidFill>
                    <a:srgbClr val="5F0080">
                      <a:alpha val="0"/>
                    </a:srgbClr>
                  </a:solidFill>
                </a:ln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연구소 </a:t>
            </a:r>
            <a:r>
              <a:rPr lang="en-US" altLang="ko-KR" sz="1500" b="1" spc="-50" dirty="0">
                <a:ln>
                  <a:solidFill>
                    <a:srgbClr val="5F0080">
                      <a:alpha val="0"/>
                    </a:srgbClr>
                  </a:solidFill>
                </a:ln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STEX</a:t>
            </a:r>
            <a:r>
              <a:rPr lang="ko-KR" altLang="en-US" sz="1500" b="1" spc="-50" dirty="0" smtClean="0">
                <a:ln>
                  <a:solidFill>
                    <a:srgbClr val="5F0080">
                      <a:alpha val="0"/>
                    </a:srgbClr>
                  </a:solidFill>
                </a:ln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팀</a:t>
            </a:r>
            <a:endParaRPr lang="en-US" altLang="ko-KR" sz="1500" b="1" spc="-50" dirty="0">
              <a:ln>
                <a:solidFill>
                  <a:srgbClr val="5F0080">
                    <a:alpha val="0"/>
                  </a:srgbClr>
                </a:solidFill>
              </a:ln>
              <a:latin typeface="KoPubWorld돋움체 Medium" panose="00000600000000000000" pitchFamily="2" charset="-127"/>
              <a:ea typeface="KoPubWorld돋움체 Medium" panose="00000600000000000000" pitchFamily="2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="" xmlns:a16="http://schemas.microsoft.com/office/drawing/2014/main" id="{644EF57D-43A9-47B3-9282-73B214C46C26}"/>
              </a:ext>
            </a:extLst>
          </p:cNvPr>
          <p:cNvCxnSpPr/>
          <p:nvPr/>
        </p:nvCxnSpPr>
        <p:spPr>
          <a:xfrm>
            <a:off x="479425" y="3749040"/>
            <a:ext cx="3498215" cy="0"/>
          </a:xfrm>
          <a:prstGeom prst="line">
            <a:avLst/>
          </a:prstGeom>
          <a:ln w="12700">
            <a:solidFill>
              <a:srgbClr val="EFDC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="" xmlns:a16="http://schemas.microsoft.com/office/drawing/2014/main" id="{00E15E79-B618-43A5-B336-3D1C74F6959C}"/>
              </a:ext>
            </a:extLst>
          </p:cNvPr>
          <p:cNvCxnSpPr>
            <a:cxnSpLocks/>
          </p:cNvCxnSpPr>
          <p:nvPr/>
        </p:nvCxnSpPr>
        <p:spPr>
          <a:xfrm>
            <a:off x="3844850" y="3749040"/>
            <a:ext cx="7752790" cy="0"/>
          </a:xfrm>
          <a:prstGeom prst="line">
            <a:avLst/>
          </a:prstGeom>
          <a:ln w="12700">
            <a:solidFill>
              <a:srgbClr val="9085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그룹 20">
            <a:extLst>
              <a:ext uri="{FF2B5EF4-FFF2-40B4-BE49-F238E27FC236}">
                <a16:creationId xmlns="" xmlns:a16="http://schemas.microsoft.com/office/drawing/2014/main" id="{2F89D313-9520-481D-B6E9-1B2DDE28B3AD}"/>
              </a:ext>
            </a:extLst>
          </p:cNvPr>
          <p:cNvGrpSpPr/>
          <p:nvPr/>
        </p:nvGrpSpPr>
        <p:grpSpPr>
          <a:xfrm>
            <a:off x="2621882" y="441324"/>
            <a:ext cx="3073252" cy="6086797"/>
            <a:chOff x="2247030" y="970280"/>
            <a:chExt cx="2482838" cy="4917440"/>
          </a:xfrm>
          <a:effectLst>
            <a:outerShdw blurRad="381000" dist="3810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15" name="그림 14" descr="텍스트, 모니터, 실내, 휴대폰이(가) 표시된 사진&#10;&#10;자동 생성된 설명">
              <a:extLst>
                <a:ext uri="{FF2B5EF4-FFF2-40B4-BE49-F238E27FC236}">
                  <a16:creationId xmlns="" xmlns:a16="http://schemas.microsoft.com/office/drawing/2014/main" id="{47E85ECC-F104-4FEF-9959-00961942B66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47030" y="970280"/>
              <a:ext cx="2482838" cy="4917440"/>
            </a:xfrm>
            <a:prstGeom prst="rect">
              <a:avLst/>
            </a:prstGeom>
          </p:spPr>
        </p:pic>
        <p:pic>
          <p:nvPicPr>
            <p:cNvPr id="14" name="그림 13">
              <a:extLst>
                <a:ext uri="{FF2B5EF4-FFF2-40B4-BE49-F238E27FC236}">
                  <a16:creationId xmlns="" xmlns:a16="http://schemas.microsoft.com/office/drawing/2014/main" id="{85DD1B28-645D-4E84-8272-BD4EED012A2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31358" y="1108933"/>
              <a:ext cx="2123888" cy="4638883"/>
            </a:xfrm>
            <a:prstGeom prst="roundRect">
              <a:avLst>
                <a:gd name="adj" fmla="val 10764"/>
              </a:avLst>
            </a:prstGeom>
            <a:effectLst>
              <a:innerShdw blurRad="114300">
                <a:prstClr val="black">
                  <a:alpha val="30000"/>
                </a:prstClr>
              </a:innerShdw>
            </a:effectLst>
          </p:spPr>
        </p:pic>
      </p:grpSp>
    </p:spTree>
    <p:extLst>
      <p:ext uri="{BB962C8B-B14F-4D97-AF65-F5344CB8AC3E}">
        <p14:creationId xmlns:p14="http://schemas.microsoft.com/office/powerpoint/2010/main" val="3565522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AD7ED5DE-DC6D-4762-AFB0-8ACB80E638CA}"/>
              </a:ext>
            </a:extLst>
          </p:cNvPr>
          <p:cNvSpPr/>
          <p:nvPr/>
        </p:nvSpPr>
        <p:spPr>
          <a:xfrm>
            <a:off x="484790" y="1"/>
            <a:ext cx="11233150" cy="6858000"/>
          </a:xfrm>
          <a:prstGeom prst="rect">
            <a:avLst/>
          </a:prstGeom>
          <a:solidFill>
            <a:srgbClr val="EFDC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id="{C0BD18EB-F5D3-4690-8301-6CCAB9CA6C72}"/>
              </a:ext>
            </a:extLst>
          </p:cNvPr>
          <p:cNvSpPr/>
          <p:nvPr/>
        </p:nvSpPr>
        <p:spPr>
          <a:xfrm>
            <a:off x="-1" y="1"/>
            <a:ext cx="479425" cy="6858000"/>
          </a:xfrm>
          <a:prstGeom prst="rect">
            <a:avLst/>
          </a:prstGeom>
          <a:solidFill>
            <a:srgbClr val="9085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B185FDE1-03B7-47D8-A424-E7ABA96C5534}"/>
              </a:ext>
            </a:extLst>
          </p:cNvPr>
          <p:cNvSpPr/>
          <p:nvPr/>
        </p:nvSpPr>
        <p:spPr>
          <a:xfrm>
            <a:off x="11712575" y="1"/>
            <a:ext cx="479425" cy="6858000"/>
          </a:xfrm>
          <a:prstGeom prst="rect">
            <a:avLst/>
          </a:prstGeom>
          <a:solidFill>
            <a:srgbClr val="9085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="" xmlns:a16="http://schemas.microsoft.com/office/drawing/2014/main" id="{B2DD9D08-BC63-4CEE-8F34-75752FF1B47E}"/>
              </a:ext>
            </a:extLst>
          </p:cNvPr>
          <p:cNvGrpSpPr/>
          <p:nvPr/>
        </p:nvGrpSpPr>
        <p:grpSpPr>
          <a:xfrm>
            <a:off x="8430679" y="1076014"/>
            <a:ext cx="2257125" cy="4470400"/>
            <a:chOff x="8419265" y="970280"/>
            <a:chExt cx="2482838" cy="4917440"/>
          </a:xfrm>
          <a:effectLst>
            <a:outerShdw blurRad="381000" dist="381000" dir="2700000" algn="tl" rotWithShape="0">
              <a:prstClr val="black">
                <a:alpha val="20000"/>
              </a:prstClr>
            </a:outerShdw>
          </a:effectLst>
        </p:grpSpPr>
        <p:pic>
          <p:nvPicPr>
            <p:cNvPr id="17" name="그림 16" descr="텍스트, 모니터, 실내, 휴대폰이(가) 표시된 사진&#10;&#10;자동 생성된 설명">
              <a:extLst>
                <a:ext uri="{FF2B5EF4-FFF2-40B4-BE49-F238E27FC236}">
                  <a16:creationId xmlns="" xmlns:a16="http://schemas.microsoft.com/office/drawing/2014/main" id="{DC34226B-089D-45E4-899D-DAE71F207BC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19265" y="970280"/>
              <a:ext cx="2482838" cy="4917440"/>
            </a:xfrm>
            <a:prstGeom prst="rect">
              <a:avLst/>
            </a:prstGeom>
          </p:spPr>
        </p:pic>
        <p:pic>
          <p:nvPicPr>
            <p:cNvPr id="18" name="그림 17">
              <a:extLst>
                <a:ext uri="{FF2B5EF4-FFF2-40B4-BE49-F238E27FC236}">
                  <a16:creationId xmlns="" xmlns:a16="http://schemas.microsoft.com/office/drawing/2014/main" id="{1D874711-4658-4FED-B489-09BD21CF206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03594" y="1130958"/>
              <a:ext cx="2125980" cy="4606290"/>
            </a:xfrm>
            <a:prstGeom prst="roundRect">
              <a:avLst>
                <a:gd name="adj" fmla="val 10764"/>
              </a:avLst>
            </a:prstGeom>
            <a:effectLst>
              <a:innerShdw blurRad="114300">
                <a:prstClr val="black">
                  <a:alpha val="30000"/>
                </a:prstClr>
              </a:innerShdw>
            </a:effectLst>
          </p:spPr>
        </p:pic>
      </p:grpSp>
      <p:grpSp>
        <p:nvGrpSpPr>
          <p:cNvPr id="2" name="그룹 1">
            <a:extLst>
              <a:ext uri="{FF2B5EF4-FFF2-40B4-BE49-F238E27FC236}">
                <a16:creationId xmlns="" xmlns:a16="http://schemas.microsoft.com/office/drawing/2014/main" id="{EE6EA36B-06FF-476C-B168-680A64B6291C}"/>
              </a:ext>
            </a:extLst>
          </p:cNvPr>
          <p:cNvGrpSpPr/>
          <p:nvPr/>
        </p:nvGrpSpPr>
        <p:grpSpPr>
          <a:xfrm>
            <a:off x="1504197" y="1076014"/>
            <a:ext cx="2257125" cy="4470400"/>
            <a:chOff x="2247030" y="970280"/>
            <a:chExt cx="2482838" cy="4917440"/>
          </a:xfrm>
          <a:effectLst>
            <a:outerShdw blurRad="381000" dist="381000" dir="2700000" algn="tl" rotWithShape="0">
              <a:prstClr val="black">
                <a:alpha val="20000"/>
              </a:prstClr>
            </a:outerShdw>
          </a:effectLst>
        </p:grpSpPr>
        <p:pic>
          <p:nvPicPr>
            <p:cNvPr id="15" name="그림 14" descr="텍스트, 모니터, 실내, 휴대폰이(가) 표시된 사진&#10;&#10;자동 생성된 설명">
              <a:extLst>
                <a:ext uri="{FF2B5EF4-FFF2-40B4-BE49-F238E27FC236}">
                  <a16:creationId xmlns="" xmlns:a16="http://schemas.microsoft.com/office/drawing/2014/main" id="{47E85ECC-F104-4FEF-9959-00961942B66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47030" y="970280"/>
              <a:ext cx="2482838" cy="4917440"/>
            </a:xfrm>
            <a:prstGeom prst="rect">
              <a:avLst/>
            </a:prstGeom>
          </p:spPr>
        </p:pic>
        <p:pic>
          <p:nvPicPr>
            <p:cNvPr id="14" name="그림 13">
              <a:extLst>
                <a:ext uri="{FF2B5EF4-FFF2-40B4-BE49-F238E27FC236}">
                  <a16:creationId xmlns="" xmlns:a16="http://schemas.microsoft.com/office/drawing/2014/main" id="{85DD1B28-645D-4E84-8272-BD4EED012A2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31359" y="1130957"/>
              <a:ext cx="2125980" cy="4606292"/>
            </a:xfrm>
            <a:prstGeom prst="roundRect">
              <a:avLst>
                <a:gd name="adj" fmla="val 10764"/>
              </a:avLst>
            </a:prstGeom>
            <a:effectLst>
              <a:innerShdw blurRad="114300">
                <a:prstClr val="black">
                  <a:alpha val="30000"/>
                </a:prstClr>
              </a:innerShdw>
            </a:effectLst>
          </p:spPr>
        </p:pic>
      </p:grpSp>
      <p:grpSp>
        <p:nvGrpSpPr>
          <p:cNvPr id="3" name="그룹 2">
            <a:extLst>
              <a:ext uri="{FF2B5EF4-FFF2-40B4-BE49-F238E27FC236}">
                <a16:creationId xmlns="" xmlns:a16="http://schemas.microsoft.com/office/drawing/2014/main" id="{1B88C396-87A6-43BF-AA28-F1E4062FC24B}"/>
              </a:ext>
            </a:extLst>
          </p:cNvPr>
          <p:cNvGrpSpPr/>
          <p:nvPr/>
        </p:nvGrpSpPr>
        <p:grpSpPr>
          <a:xfrm>
            <a:off x="4967438" y="1076014"/>
            <a:ext cx="2257125" cy="4470400"/>
            <a:chOff x="5397711" y="970280"/>
            <a:chExt cx="2482838" cy="4917440"/>
          </a:xfrm>
          <a:effectLst>
            <a:outerShdw blurRad="381000" dist="381000" dir="2700000" algn="tl" rotWithShape="0">
              <a:prstClr val="black">
                <a:alpha val="20000"/>
              </a:prstClr>
            </a:outerShdw>
          </a:effectLst>
        </p:grpSpPr>
        <p:pic>
          <p:nvPicPr>
            <p:cNvPr id="19" name="그림 18" descr="텍스트, 모니터, 실내, 휴대폰이(가) 표시된 사진&#10;&#10;자동 생성된 설명">
              <a:extLst>
                <a:ext uri="{FF2B5EF4-FFF2-40B4-BE49-F238E27FC236}">
                  <a16:creationId xmlns="" xmlns:a16="http://schemas.microsoft.com/office/drawing/2014/main" id="{C37CE107-577C-4AE9-942A-21F6C83CE0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97711" y="970280"/>
              <a:ext cx="2482838" cy="4917440"/>
            </a:xfrm>
            <a:prstGeom prst="rect">
              <a:avLst/>
            </a:prstGeom>
          </p:spPr>
        </p:pic>
        <p:pic>
          <p:nvPicPr>
            <p:cNvPr id="20" name="그림 19">
              <a:extLst>
                <a:ext uri="{FF2B5EF4-FFF2-40B4-BE49-F238E27FC236}">
                  <a16:creationId xmlns="" xmlns:a16="http://schemas.microsoft.com/office/drawing/2014/main" id="{AB46BA36-8C41-4665-9FC4-7FE2ED98B5E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82040" y="1130958"/>
              <a:ext cx="2125980" cy="4606290"/>
            </a:xfrm>
            <a:prstGeom prst="roundRect">
              <a:avLst>
                <a:gd name="adj" fmla="val 10764"/>
              </a:avLst>
            </a:prstGeom>
            <a:effectLst>
              <a:innerShdw blurRad="114300">
                <a:prstClr val="black">
                  <a:alpha val="30000"/>
                </a:prstClr>
              </a:innerShdw>
            </a:effectLst>
          </p:spPr>
        </p:pic>
      </p:grp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555A23D9-0E6E-4436-B3B4-BD47EF89C488}"/>
              </a:ext>
            </a:extLst>
          </p:cNvPr>
          <p:cNvSpPr txBox="1"/>
          <p:nvPr/>
        </p:nvSpPr>
        <p:spPr>
          <a:xfrm>
            <a:off x="2083949" y="710377"/>
            <a:ext cx="1097620" cy="372655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z="2000" b="1" spc="-80" dirty="0" smtClean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Step 1</a:t>
            </a:r>
            <a:endParaRPr lang="en-US" altLang="ko-KR" sz="2000" b="1" spc="-80" dirty="0">
              <a:ln>
                <a:solidFill>
                  <a:srgbClr val="5F0080">
                    <a:alpha val="0"/>
                  </a:srgbClr>
                </a:solidFill>
              </a:ln>
              <a:solidFill>
                <a:srgbClr val="5F0080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9A35CA04-0E13-4897-BA83-005ABEAAD9C1}"/>
              </a:ext>
            </a:extLst>
          </p:cNvPr>
          <p:cNvSpPr txBox="1"/>
          <p:nvPr/>
        </p:nvSpPr>
        <p:spPr>
          <a:xfrm>
            <a:off x="5547189" y="710377"/>
            <a:ext cx="1097620" cy="372655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z="2000" b="1" spc="-8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Step </a:t>
            </a:r>
            <a:r>
              <a:rPr lang="en-US" altLang="ko-KR" sz="2000" b="1" spc="-80" dirty="0" smtClean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endParaRPr lang="en-US" altLang="ko-KR" sz="2000" b="1" spc="-80" dirty="0">
              <a:ln>
                <a:solidFill>
                  <a:srgbClr val="5F0080">
                    <a:alpha val="0"/>
                  </a:srgbClr>
                </a:solidFill>
              </a:ln>
              <a:solidFill>
                <a:srgbClr val="5F0080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25B0022A-0360-42B3-9B4D-4EBBCCD10CC9}"/>
              </a:ext>
            </a:extLst>
          </p:cNvPr>
          <p:cNvSpPr txBox="1"/>
          <p:nvPr/>
        </p:nvSpPr>
        <p:spPr>
          <a:xfrm>
            <a:off x="9010429" y="710377"/>
            <a:ext cx="1097620" cy="372655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z="2000" b="1" spc="-8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Step 3</a:t>
            </a:r>
            <a:endParaRPr lang="en-US" altLang="ko-KR" sz="2000" b="1" spc="-80" dirty="0">
              <a:ln>
                <a:solidFill>
                  <a:srgbClr val="5F0080">
                    <a:alpha val="0"/>
                  </a:srgbClr>
                </a:solidFill>
              </a:ln>
              <a:solidFill>
                <a:srgbClr val="5F0080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36EAD7AF-08DF-405E-955F-6B98CD9F944A}"/>
              </a:ext>
            </a:extLst>
          </p:cNvPr>
          <p:cNvSpPr txBox="1"/>
          <p:nvPr/>
        </p:nvSpPr>
        <p:spPr>
          <a:xfrm>
            <a:off x="1436513" y="5991875"/>
            <a:ext cx="2403222" cy="3924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500" spc="-50" dirty="0" smtClean="0">
                <a:ln>
                  <a:solidFill>
                    <a:srgbClr val="5F0080">
                      <a:alpha val="0"/>
                    </a:srgbClr>
                  </a:solidFill>
                </a:ln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원하는 운동을 선택합니다</a:t>
            </a:r>
            <a:r>
              <a:rPr lang="en-US" altLang="ko-KR" sz="1500" spc="-50" dirty="0" smtClean="0">
                <a:ln>
                  <a:solidFill>
                    <a:srgbClr val="5F0080">
                      <a:alpha val="0"/>
                    </a:srgbClr>
                  </a:solidFill>
                </a:ln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58916B2C-E057-4377-BFCF-9D2349AC17D0}"/>
              </a:ext>
            </a:extLst>
          </p:cNvPr>
          <p:cNvSpPr txBox="1"/>
          <p:nvPr/>
        </p:nvSpPr>
        <p:spPr>
          <a:xfrm>
            <a:off x="4162616" y="5691794"/>
            <a:ext cx="3866764" cy="992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500" spc="-50" dirty="0" smtClean="0">
                <a:ln>
                  <a:solidFill>
                    <a:srgbClr val="5F0080">
                      <a:alpha val="0"/>
                    </a:srgbClr>
                  </a:solidFill>
                </a:ln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원하는 </a:t>
            </a:r>
            <a:r>
              <a:rPr lang="en-US" altLang="ko-KR" sz="1500" spc="-50" dirty="0" err="1" smtClean="0">
                <a:ln>
                  <a:solidFill>
                    <a:srgbClr val="5F0080">
                      <a:alpha val="0"/>
                    </a:srgbClr>
                  </a:solidFill>
                </a:ln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Lv</a:t>
            </a:r>
            <a:r>
              <a:rPr lang="ko-KR" altLang="en-US" sz="1500" spc="-50" dirty="0" smtClean="0">
                <a:ln>
                  <a:solidFill>
                    <a:srgbClr val="5F0080">
                      <a:alpha val="0"/>
                    </a:srgbClr>
                  </a:solidFill>
                </a:ln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을 설정하고 운동을 시작합니다</a:t>
            </a:r>
            <a:r>
              <a:rPr lang="en-US" altLang="ko-KR" sz="1500" spc="-50" dirty="0" smtClean="0">
                <a:ln>
                  <a:solidFill>
                    <a:srgbClr val="5F0080">
                      <a:alpha val="0"/>
                    </a:srgbClr>
                  </a:solidFill>
                </a:ln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.</a:t>
            </a:r>
          </a:p>
          <a:p>
            <a:pPr>
              <a:lnSpc>
                <a:spcPct val="130000"/>
              </a:lnSpc>
            </a:pPr>
            <a:r>
              <a:rPr lang="en-US" altLang="ko-KR" sz="1500" spc="-50" dirty="0" err="1" smtClean="0">
                <a:ln>
                  <a:solidFill>
                    <a:srgbClr val="5F0080">
                      <a:alpha val="0"/>
                    </a:srgbClr>
                  </a:solidFill>
                </a:ln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Lv</a:t>
            </a:r>
            <a:r>
              <a:rPr lang="ko-KR" altLang="en-US" sz="1500" spc="-50" dirty="0" smtClean="0">
                <a:ln>
                  <a:solidFill>
                    <a:srgbClr val="5F0080">
                      <a:alpha val="0"/>
                    </a:srgbClr>
                  </a:solidFill>
                </a:ln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에 따라 최소 속도</a:t>
            </a:r>
            <a:r>
              <a:rPr lang="en-US" altLang="ko-KR" sz="1500" spc="-50" dirty="0" smtClean="0">
                <a:ln>
                  <a:solidFill>
                    <a:srgbClr val="5F0080">
                      <a:alpha val="0"/>
                    </a:srgbClr>
                  </a:solidFill>
                </a:ln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, </a:t>
            </a:r>
            <a:r>
              <a:rPr lang="ko-KR" altLang="en-US" sz="1500" spc="-50" dirty="0" smtClean="0">
                <a:ln>
                  <a:solidFill>
                    <a:srgbClr val="5F0080">
                      <a:alpha val="0"/>
                    </a:srgbClr>
                  </a:solidFill>
                </a:ln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최대 속도가 표기 되며</a:t>
            </a:r>
            <a:r>
              <a:rPr lang="en-US" altLang="ko-KR" sz="1500" spc="-50" dirty="0" smtClean="0">
                <a:ln>
                  <a:solidFill>
                    <a:srgbClr val="5F0080">
                      <a:alpha val="0"/>
                    </a:srgbClr>
                  </a:solidFill>
                </a:ln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,</a:t>
            </a:r>
          </a:p>
          <a:p>
            <a:pPr>
              <a:lnSpc>
                <a:spcPct val="130000"/>
              </a:lnSpc>
            </a:pPr>
            <a:r>
              <a:rPr lang="ko-KR" altLang="en-US" sz="1500" spc="-50" dirty="0" smtClean="0">
                <a:ln>
                  <a:solidFill>
                    <a:srgbClr val="5F0080">
                      <a:alpha val="0"/>
                    </a:srgbClr>
                  </a:solidFill>
                </a:ln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경사도는 임의로 표기해두었습니다</a:t>
            </a:r>
            <a:r>
              <a:rPr lang="en-US" altLang="ko-KR" sz="1500" spc="-50" dirty="0" smtClean="0">
                <a:ln>
                  <a:solidFill>
                    <a:srgbClr val="5F0080">
                      <a:alpha val="0"/>
                    </a:srgbClr>
                  </a:solidFill>
                </a:ln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.</a:t>
            </a:r>
            <a:endParaRPr lang="en-US" altLang="ko-KR" sz="1500" spc="-50" dirty="0">
              <a:ln>
                <a:solidFill>
                  <a:srgbClr val="5F0080">
                    <a:alpha val="0"/>
                  </a:srgbClr>
                </a:solidFill>
              </a:ln>
              <a:latin typeface="KoPubWorld돋움체 Medium" panose="00000600000000000000" pitchFamily="2" charset="-127"/>
              <a:ea typeface="KoPubWorld돋움체 Medium" panose="00000600000000000000" pitchFamily="2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85FF0022-9B2F-4BC6-B16F-2E599AB62DD2}"/>
              </a:ext>
            </a:extLst>
          </p:cNvPr>
          <p:cNvSpPr txBox="1"/>
          <p:nvPr/>
        </p:nvSpPr>
        <p:spPr>
          <a:xfrm>
            <a:off x="8251396" y="5691794"/>
            <a:ext cx="3342582" cy="992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500" spc="-50" dirty="0" err="1" smtClean="0">
                <a:ln>
                  <a:solidFill>
                    <a:srgbClr val="5F0080">
                      <a:alpha val="0"/>
                    </a:srgbClr>
                  </a:solidFill>
                </a:ln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Lv</a:t>
            </a:r>
            <a:r>
              <a:rPr lang="ko-KR" altLang="en-US" sz="1500" spc="-50" dirty="0" smtClean="0">
                <a:ln>
                  <a:solidFill>
                    <a:srgbClr val="5F0080">
                      <a:alpha val="0"/>
                    </a:srgbClr>
                  </a:solidFill>
                </a:ln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의 범위는 </a:t>
            </a:r>
            <a:r>
              <a:rPr lang="en-US" altLang="ko-KR" sz="1500" spc="-50" dirty="0" err="1" smtClean="0">
                <a:ln>
                  <a:solidFill>
                    <a:srgbClr val="5F0080">
                      <a:alpha val="0"/>
                    </a:srgbClr>
                  </a:solidFill>
                </a:ln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Lv</a:t>
            </a:r>
            <a:r>
              <a:rPr lang="en-US" altLang="ko-KR" sz="1500" spc="-50" dirty="0" smtClean="0">
                <a:ln>
                  <a:solidFill>
                    <a:srgbClr val="5F0080">
                      <a:alpha val="0"/>
                    </a:srgbClr>
                  </a:solidFill>
                </a:ln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 1</a:t>
            </a:r>
            <a:r>
              <a:rPr lang="ko-KR" altLang="en-US" sz="1500" spc="-50" dirty="0">
                <a:ln>
                  <a:solidFill>
                    <a:srgbClr val="5F0080">
                      <a:alpha val="0"/>
                    </a:srgbClr>
                  </a:solidFill>
                </a:ln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 </a:t>
            </a:r>
            <a:r>
              <a:rPr lang="ko-KR" altLang="en-US" sz="1500" spc="-50" dirty="0" err="1" smtClean="0">
                <a:ln>
                  <a:solidFill>
                    <a:srgbClr val="5F0080">
                      <a:alpha val="0"/>
                    </a:srgbClr>
                  </a:solidFill>
                </a:ln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일때</a:t>
            </a:r>
            <a:r>
              <a:rPr lang="ko-KR" altLang="en-US" sz="1500" spc="-50" dirty="0" smtClean="0">
                <a:ln>
                  <a:solidFill>
                    <a:srgbClr val="5F0080">
                      <a:alpha val="0"/>
                    </a:srgbClr>
                  </a:solidFill>
                </a:ln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 </a:t>
            </a:r>
            <a:endParaRPr lang="en-US" altLang="ko-KR" sz="1500" spc="-50" dirty="0" smtClean="0">
              <a:ln>
                <a:solidFill>
                  <a:srgbClr val="5F0080">
                    <a:alpha val="0"/>
                  </a:srgbClr>
                </a:solidFill>
              </a:ln>
              <a:latin typeface="KoPubWorld돋움체 Medium" panose="00000600000000000000" pitchFamily="2" charset="-127"/>
              <a:ea typeface="KoPubWorld돋움체 Medium" panose="00000600000000000000" pitchFamily="2" charset="-127"/>
            </a:endParaRPr>
          </a:p>
          <a:p>
            <a:pPr>
              <a:lnSpc>
                <a:spcPct val="130000"/>
              </a:lnSpc>
            </a:pPr>
            <a:r>
              <a:rPr lang="ko-KR" altLang="en-US" sz="1500" spc="-50" dirty="0" smtClean="0">
                <a:ln>
                  <a:solidFill>
                    <a:srgbClr val="5F0080">
                      <a:alpha val="0"/>
                    </a:srgbClr>
                  </a:solidFill>
                </a:ln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최소 속도가 </a:t>
            </a:r>
            <a:r>
              <a:rPr lang="en-US" altLang="ko-KR" sz="1500" spc="-50" dirty="0" smtClean="0">
                <a:ln>
                  <a:solidFill>
                    <a:srgbClr val="5F0080">
                      <a:alpha val="0"/>
                    </a:srgbClr>
                  </a:solidFill>
                </a:ln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1</a:t>
            </a:r>
            <a:r>
              <a:rPr lang="ko-KR" altLang="en-US" sz="1500" spc="-50" dirty="0" smtClean="0">
                <a:ln>
                  <a:solidFill>
                    <a:srgbClr val="5F0080">
                      <a:alpha val="0"/>
                    </a:srgbClr>
                  </a:solidFill>
                </a:ln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이 되도록 하고</a:t>
            </a:r>
            <a:r>
              <a:rPr lang="en-US" altLang="ko-KR" sz="1500" spc="-50" dirty="0">
                <a:ln>
                  <a:solidFill>
                    <a:srgbClr val="5F0080">
                      <a:alpha val="0"/>
                    </a:srgbClr>
                  </a:solidFill>
                </a:ln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 </a:t>
            </a:r>
            <a:endParaRPr lang="en-US" altLang="ko-KR" sz="1500" spc="-50" dirty="0" smtClean="0">
              <a:ln>
                <a:solidFill>
                  <a:srgbClr val="5F0080">
                    <a:alpha val="0"/>
                  </a:srgbClr>
                </a:solidFill>
              </a:ln>
              <a:latin typeface="KoPubWorld돋움체 Medium" panose="00000600000000000000" pitchFamily="2" charset="-127"/>
              <a:ea typeface="KoPubWorld돋움체 Medium" panose="00000600000000000000" pitchFamily="2" charset="-127"/>
            </a:endParaRPr>
          </a:p>
          <a:p>
            <a:pPr>
              <a:lnSpc>
                <a:spcPct val="130000"/>
              </a:lnSpc>
            </a:pPr>
            <a:r>
              <a:rPr lang="ko-KR" altLang="en-US" sz="1500" spc="-50" dirty="0" smtClean="0">
                <a:ln>
                  <a:solidFill>
                    <a:srgbClr val="5F0080">
                      <a:alpha val="0"/>
                    </a:srgbClr>
                  </a:solidFill>
                </a:ln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최대 속도가 </a:t>
            </a:r>
            <a:r>
              <a:rPr lang="en-US" altLang="ko-KR" sz="1500" spc="-50" dirty="0" smtClean="0">
                <a:ln>
                  <a:solidFill>
                    <a:srgbClr val="5F0080">
                      <a:alpha val="0"/>
                    </a:srgbClr>
                  </a:solidFill>
                </a:ln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20</a:t>
            </a:r>
            <a:r>
              <a:rPr lang="ko-KR" altLang="en-US" sz="1500" spc="-50" dirty="0">
                <a:ln>
                  <a:solidFill>
                    <a:srgbClr val="5F0080">
                      <a:alpha val="0"/>
                    </a:srgbClr>
                  </a:solidFill>
                </a:ln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 </a:t>
            </a:r>
            <a:r>
              <a:rPr lang="ko-KR" altLang="en-US" sz="1500" spc="-50" dirty="0" smtClean="0">
                <a:ln>
                  <a:solidFill>
                    <a:srgbClr val="5F0080">
                      <a:alpha val="0"/>
                    </a:srgbClr>
                  </a:solidFill>
                </a:ln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이하일 때까지 입니다</a:t>
            </a:r>
            <a:r>
              <a:rPr lang="en-US" altLang="ko-KR" sz="1500" spc="-50" dirty="0" smtClean="0">
                <a:ln>
                  <a:solidFill>
                    <a:srgbClr val="5F0080">
                      <a:alpha val="0"/>
                    </a:srgbClr>
                  </a:solidFill>
                </a:ln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.</a:t>
            </a:r>
            <a:endParaRPr lang="en-US" altLang="ko-KR" sz="1500" spc="-50" dirty="0">
              <a:ln>
                <a:solidFill>
                  <a:srgbClr val="5F0080">
                    <a:alpha val="0"/>
                  </a:srgbClr>
                </a:solidFill>
              </a:ln>
              <a:latin typeface="KoPubWorld돋움체 Medium" panose="00000600000000000000" pitchFamily="2" charset="-127"/>
              <a:ea typeface="KoPubWorld돋움체 Medium" panose="00000600000000000000" pitchFamily="2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681A4676-13EE-419E-B470-AE48D6C3F5A1}"/>
              </a:ext>
            </a:extLst>
          </p:cNvPr>
          <p:cNvSpPr txBox="1"/>
          <p:nvPr/>
        </p:nvSpPr>
        <p:spPr>
          <a:xfrm>
            <a:off x="3940601" y="38101"/>
            <a:ext cx="43107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ko-KR" altLang="ko-KR" sz="3200" dirty="0"/>
              <a:t>추천 운동 </a:t>
            </a:r>
            <a:r>
              <a:rPr lang="ko-KR" altLang="ko-KR" sz="3200" dirty="0" smtClean="0"/>
              <a:t>페이지</a:t>
            </a:r>
            <a:r>
              <a:rPr lang="en-US" altLang="ko-KR" sz="3200" dirty="0" smtClean="0"/>
              <a:t> </a:t>
            </a:r>
            <a:r>
              <a:rPr lang="ko-KR" altLang="en-US" sz="3200" dirty="0" smtClean="0"/>
              <a:t>구성</a:t>
            </a:r>
            <a:endParaRPr lang="ko-KR" altLang="ko-KR" sz="3200" dirty="0"/>
          </a:p>
        </p:txBody>
      </p:sp>
      <p:cxnSp>
        <p:nvCxnSpPr>
          <p:cNvPr id="32" name="직선 연결선 31">
            <a:extLst>
              <a:ext uri="{FF2B5EF4-FFF2-40B4-BE49-F238E27FC236}">
                <a16:creationId xmlns="" xmlns:a16="http://schemas.microsoft.com/office/drawing/2014/main" id="{00E15E79-B618-43A5-B336-3D1C74F6959C}"/>
              </a:ext>
            </a:extLst>
          </p:cNvPr>
          <p:cNvCxnSpPr>
            <a:cxnSpLocks/>
          </p:cNvCxnSpPr>
          <p:nvPr/>
        </p:nvCxnSpPr>
        <p:spPr>
          <a:xfrm>
            <a:off x="3747460" y="596307"/>
            <a:ext cx="4525202" cy="0"/>
          </a:xfrm>
          <a:prstGeom prst="line">
            <a:avLst/>
          </a:prstGeom>
          <a:ln w="12700">
            <a:solidFill>
              <a:srgbClr val="9085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332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74643E28-0B09-40C3-B71C-79C8E5D7693B}"/>
              </a:ext>
            </a:extLst>
          </p:cNvPr>
          <p:cNvSpPr/>
          <p:nvPr/>
        </p:nvSpPr>
        <p:spPr>
          <a:xfrm flipV="1">
            <a:off x="0" y="1"/>
            <a:ext cx="12192001" cy="6857999"/>
          </a:xfrm>
          <a:prstGeom prst="rect">
            <a:avLst/>
          </a:prstGeom>
          <a:solidFill>
            <a:srgbClr val="EFDC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027BA219-B386-4835-83B6-EC8AA96BA769}"/>
              </a:ext>
            </a:extLst>
          </p:cNvPr>
          <p:cNvSpPr/>
          <p:nvPr/>
        </p:nvSpPr>
        <p:spPr>
          <a:xfrm>
            <a:off x="0" y="0"/>
            <a:ext cx="3978000" cy="6857999"/>
          </a:xfrm>
          <a:prstGeom prst="rect">
            <a:avLst/>
          </a:prstGeom>
          <a:solidFill>
            <a:srgbClr val="9085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681A4676-13EE-419E-B470-AE48D6C3F5A1}"/>
              </a:ext>
            </a:extLst>
          </p:cNvPr>
          <p:cNvSpPr txBox="1"/>
          <p:nvPr/>
        </p:nvSpPr>
        <p:spPr>
          <a:xfrm>
            <a:off x="7001974" y="73233"/>
            <a:ext cx="19704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ko-KR" altLang="en-US" sz="3200" dirty="0" smtClean="0"/>
              <a:t>운동 화면</a:t>
            </a:r>
            <a:endParaRPr lang="ko-KR" altLang="ko-KR" sz="3200" dirty="0"/>
          </a:p>
        </p:txBody>
      </p:sp>
      <p:grpSp>
        <p:nvGrpSpPr>
          <p:cNvPr id="4" name="그룹 3"/>
          <p:cNvGrpSpPr/>
          <p:nvPr/>
        </p:nvGrpSpPr>
        <p:grpSpPr>
          <a:xfrm>
            <a:off x="2620800" y="442800"/>
            <a:ext cx="3093935" cy="6127760"/>
            <a:chOff x="2620800" y="442800"/>
            <a:chExt cx="3093935" cy="6127760"/>
          </a:xfrm>
        </p:grpSpPr>
        <p:pic>
          <p:nvPicPr>
            <p:cNvPr id="19" name="그림 18" descr="텍스트, 모니터, 실내, 휴대폰이(가) 표시된 사진&#10;&#10;자동 생성된 설명">
              <a:extLst>
                <a:ext uri="{FF2B5EF4-FFF2-40B4-BE49-F238E27FC236}">
                  <a16:creationId xmlns="" xmlns:a16="http://schemas.microsoft.com/office/drawing/2014/main" id="{C37CE107-577C-4AE9-942A-21F6C83CE0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20800" y="442800"/>
              <a:ext cx="3093935" cy="6127760"/>
            </a:xfrm>
            <a:prstGeom prst="rect">
              <a:avLst/>
            </a:prstGeom>
          </p:spPr>
        </p:pic>
        <p:pic>
          <p:nvPicPr>
            <p:cNvPr id="20" name="그림 19">
              <a:extLst>
                <a:ext uri="{FF2B5EF4-FFF2-40B4-BE49-F238E27FC236}">
                  <a16:creationId xmlns="" xmlns:a16="http://schemas.microsoft.com/office/drawing/2014/main" id="{AB46BA36-8C41-4665-9FC4-7FE2ED98B5E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0498" y="643025"/>
              <a:ext cx="2649244" cy="5740030"/>
            </a:xfrm>
            <a:prstGeom prst="roundRect">
              <a:avLst>
                <a:gd name="adj" fmla="val 10764"/>
              </a:avLst>
            </a:prstGeom>
            <a:effectLst>
              <a:innerShdw blurRad="114300">
                <a:prstClr val="black">
                  <a:alpha val="30000"/>
                </a:prstClr>
              </a:innerShdw>
            </a:effectLst>
          </p:spPr>
        </p:pic>
      </p:grpSp>
      <p:sp>
        <p:nvSpPr>
          <p:cNvPr id="2" name="직사각형 1"/>
          <p:cNvSpPr/>
          <p:nvPr/>
        </p:nvSpPr>
        <p:spPr>
          <a:xfrm>
            <a:off x="2850498" y="1911767"/>
            <a:ext cx="2649244" cy="278459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>
            <a:extLst>
              <a:ext uri="{FF2B5EF4-FFF2-40B4-BE49-F238E27FC236}">
                <a16:creationId xmlns="" xmlns:a16="http://schemas.microsoft.com/office/drawing/2014/main" id="{00E15E79-B618-43A5-B336-3D1C74F6959C}"/>
              </a:ext>
            </a:extLst>
          </p:cNvPr>
          <p:cNvCxnSpPr>
            <a:cxnSpLocks/>
          </p:cNvCxnSpPr>
          <p:nvPr/>
        </p:nvCxnSpPr>
        <p:spPr>
          <a:xfrm>
            <a:off x="5724579" y="723244"/>
            <a:ext cx="4525202" cy="0"/>
          </a:xfrm>
          <a:prstGeom prst="line">
            <a:avLst/>
          </a:prstGeom>
          <a:ln w="12700">
            <a:solidFill>
              <a:srgbClr val="9085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2EC91375-63AF-4292-AFA1-D258D12CC67B}"/>
              </a:ext>
            </a:extLst>
          </p:cNvPr>
          <p:cNvSpPr txBox="1"/>
          <p:nvPr/>
        </p:nvSpPr>
        <p:spPr>
          <a:xfrm>
            <a:off x="5806686" y="1911767"/>
            <a:ext cx="5042289" cy="15758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ko-KR" altLang="en-US" spc="-50" dirty="0" smtClean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설정 </a:t>
            </a:r>
            <a:r>
              <a:rPr lang="en-US" altLang="ko-KR" spc="-50" dirty="0" err="1" smtClean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Lv</a:t>
            </a:r>
            <a:r>
              <a:rPr lang="ko-KR" altLang="en-US" spc="-5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 </a:t>
            </a:r>
            <a:r>
              <a:rPr lang="ko-KR" altLang="en-US" spc="-50" dirty="0" smtClean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범위에 맞게 속도 값 설정</a:t>
            </a:r>
            <a:endParaRPr lang="en-US" altLang="ko-KR" spc="-50" dirty="0" smtClean="0">
              <a:ln>
                <a:solidFill>
                  <a:srgbClr val="5F0080">
                    <a:alpha val="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</a:endParaRPr>
          </a:p>
          <a:p>
            <a:pPr marL="285750" indent="-285750">
              <a:lnSpc>
                <a:spcPct val="120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ko-KR" altLang="en-US" spc="-50" dirty="0" smtClean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경사도 값은 항상 일정 함</a:t>
            </a:r>
            <a:endParaRPr lang="en-US" altLang="ko-KR" spc="-50" dirty="0" smtClean="0">
              <a:ln>
                <a:solidFill>
                  <a:srgbClr val="5F0080">
                    <a:alpha val="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</a:endParaRPr>
          </a:p>
          <a:p>
            <a:pPr marL="285750" indent="-285750">
              <a:lnSpc>
                <a:spcPct val="120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ko-KR" altLang="en-US" spc="-50" dirty="0" smtClean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이전 회의에서 정해진 속도와 경사도 그래프를 분리하고 </a:t>
            </a:r>
            <a:r>
              <a:rPr lang="en-US" altLang="ko-KR" spc="-50" dirty="0" smtClean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X, Y </a:t>
            </a:r>
            <a:r>
              <a:rPr lang="ko-KR" altLang="en-US" spc="-50" dirty="0" smtClean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축 값 표기하는 방식 적용</a:t>
            </a:r>
            <a:endParaRPr lang="en-US" altLang="ko-KR" spc="-50" dirty="0" smtClean="0">
              <a:ln>
                <a:solidFill>
                  <a:srgbClr val="5F0080">
                    <a:alpha val="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6464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74643E28-0B09-40C3-B71C-79C8E5D7693B}"/>
              </a:ext>
            </a:extLst>
          </p:cNvPr>
          <p:cNvSpPr/>
          <p:nvPr/>
        </p:nvSpPr>
        <p:spPr>
          <a:xfrm flipV="1">
            <a:off x="-1" y="-1"/>
            <a:ext cx="12192001" cy="6857999"/>
          </a:xfrm>
          <a:prstGeom prst="rect">
            <a:avLst/>
          </a:prstGeom>
          <a:solidFill>
            <a:srgbClr val="9085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027BA219-B386-4835-83B6-EC8AA96BA769}"/>
              </a:ext>
            </a:extLst>
          </p:cNvPr>
          <p:cNvSpPr/>
          <p:nvPr/>
        </p:nvSpPr>
        <p:spPr>
          <a:xfrm>
            <a:off x="0" y="0"/>
            <a:ext cx="3978000" cy="6857999"/>
          </a:xfrm>
          <a:prstGeom prst="rect">
            <a:avLst/>
          </a:prstGeom>
          <a:solidFill>
            <a:srgbClr val="EFDC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681A4676-13EE-419E-B470-AE48D6C3F5A1}"/>
              </a:ext>
            </a:extLst>
          </p:cNvPr>
          <p:cNvSpPr txBox="1"/>
          <p:nvPr/>
        </p:nvSpPr>
        <p:spPr>
          <a:xfrm>
            <a:off x="6621777" y="242168"/>
            <a:ext cx="3900427" cy="584775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lvl="0"/>
            <a:r>
              <a:rPr lang="ko-KR" altLang="ko-KR" sz="3200" dirty="0" smtClean="0"/>
              <a:t>개선점</a:t>
            </a:r>
            <a:r>
              <a:rPr lang="en-US" altLang="ko-KR" sz="3200" dirty="0" smtClean="0"/>
              <a:t> </a:t>
            </a:r>
            <a:r>
              <a:rPr lang="ko-KR" altLang="en-US" sz="3200" dirty="0" smtClean="0"/>
              <a:t>및 논의 사항</a:t>
            </a:r>
            <a:endParaRPr lang="ko-KR" altLang="ko-KR" sz="3200" dirty="0"/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2EC91375-63AF-4292-AFA1-D258D12CC67B}"/>
              </a:ext>
            </a:extLst>
          </p:cNvPr>
          <p:cNvSpPr txBox="1"/>
          <p:nvPr/>
        </p:nvSpPr>
        <p:spPr>
          <a:xfrm>
            <a:off x="5888795" y="1075453"/>
            <a:ext cx="6147261" cy="380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ko-KR" altLang="en-US" spc="-50" dirty="0" smtClean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반영 사항 관련 피드백</a:t>
            </a:r>
            <a:endParaRPr lang="en-US" altLang="ko-KR" spc="-50" dirty="0" smtClean="0">
              <a:ln>
                <a:solidFill>
                  <a:srgbClr val="5F0080">
                    <a:alpha val="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620800" y="442800"/>
            <a:ext cx="3093935" cy="6127760"/>
            <a:chOff x="1127545" y="442800"/>
            <a:chExt cx="3093935" cy="6127760"/>
          </a:xfrm>
        </p:grpSpPr>
        <p:pic>
          <p:nvPicPr>
            <p:cNvPr id="19" name="그림 18" descr="텍스트, 모니터, 실내, 휴대폰이(가) 표시된 사진&#10;&#10;자동 생성된 설명">
              <a:extLst>
                <a:ext uri="{FF2B5EF4-FFF2-40B4-BE49-F238E27FC236}">
                  <a16:creationId xmlns="" xmlns:a16="http://schemas.microsoft.com/office/drawing/2014/main" id="{C37CE107-577C-4AE9-942A-21F6C83CE0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7545" y="442800"/>
              <a:ext cx="3093935" cy="6127760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="" xmlns:a16="http://schemas.microsoft.com/office/drawing/2014/main" id="{85DD1B28-645D-4E84-8272-BD4EED012A2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52891" y="633044"/>
              <a:ext cx="2637185" cy="5760000"/>
            </a:xfrm>
            <a:prstGeom prst="roundRect">
              <a:avLst>
                <a:gd name="adj" fmla="val 10764"/>
              </a:avLst>
            </a:prstGeom>
            <a:effectLst>
              <a:innerShdw blurRad="114300">
                <a:prstClr val="black">
                  <a:alpha val="30000"/>
                </a:prstClr>
              </a:innerShdw>
            </a:effectLst>
          </p:spPr>
        </p:pic>
      </p:grpSp>
      <p:cxnSp>
        <p:nvCxnSpPr>
          <p:cNvPr id="9" name="직선 연결선 8">
            <a:extLst>
              <a:ext uri="{FF2B5EF4-FFF2-40B4-BE49-F238E27FC236}">
                <a16:creationId xmlns="" xmlns:a16="http://schemas.microsoft.com/office/drawing/2014/main" id="{00E15E79-B618-43A5-B336-3D1C74F6959C}"/>
              </a:ext>
            </a:extLst>
          </p:cNvPr>
          <p:cNvCxnSpPr>
            <a:cxnSpLocks/>
          </p:cNvCxnSpPr>
          <p:nvPr/>
        </p:nvCxnSpPr>
        <p:spPr>
          <a:xfrm>
            <a:off x="6309390" y="917143"/>
            <a:ext cx="4525202" cy="0"/>
          </a:xfrm>
          <a:prstGeom prst="line">
            <a:avLst/>
          </a:prstGeom>
          <a:ln w="12700">
            <a:solidFill>
              <a:srgbClr val="EFDC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3994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7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1901</TotalTime>
  <Words>114</Words>
  <Application>Microsoft Office PowerPoint</Application>
  <PresentationFormat>사용자 지정</PresentationFormat>
  <Paragraphs>22</Paragraphs>
  <Slides>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라 용</dc:creator>
  <cp:lastModifiedBy>t1</cp:lastModifiedBy>
  <cp:revision>165</cp:revision>
  <dcterms:created xsi:type="dcterms:W3CDTF">2021-10-08T07:41:36Z</dcterms:created>
  <dcterms:modified xsi:type="dcterms:W3CDTF">2023-11-24T00:05:25Z</dcterms:modified>
</cp:coreProperties>
</file>