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74" r:id="rId4"/>
    <p:sldId id="276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8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CD5"/>
    <a:srgbClr val="908581"/>
    <a:srgbClr val="CDBEB7"/>
    <a:srgbClr val="CDC169"/>
    <a:srgbClr val="5F0080"/>
    <a:srgbClr val="9900CC"/>
    <a:srgbClr val="7EC113"/>
    <a:srgbClr val="56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98" d="100"/>
          <a:sy n="98" d="100"/>
        </p:scale>
        <p:origin x="-120" y="-138"/>
      </p:cViewPr>
      <p:guideLst>
        <p:guide orient="horz" pos="278"/>
        <p:guide orient="horz" pos="4042"/>
        <p:guide orient="horz" pos="527"/>
        <p:guide orient="horz" pos="3793"/>
        <p:guide pos="302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2ABF4BC-24FF-4039-874A-55C7D50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860595-0F7B-41AD-80BF-D975C0B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5382EF-4F71-4C64-98EF-3643AEDD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7EB21A-72A2-40F2-B7B5-0F42955B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B48F0C-BDA9-4B2D-8DD6-CC08A918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8B7E56-8E24-49A9-A3C0-21397EEF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BF493A0-5A2E-4ABE-81B3-F29B6C4F9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08CF-DC57-46EC-9C0B-8BA20E3F6924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16706-CBCE-4693-8FD2-0D8EDFF4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518EA90-D9AC-455B-BCAC-5C47FC010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5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ECA7B5A-6115-4AD3-B2F4-E8007D64F658}"/>
              </a:ext>
            </a:extLst>
          </p:cNvPr>
          <p:cNvSpPr/>
          <p:nvPr/>
        </p:nvSpPr>
        <p:spPr>
          <a:xfrm>
            <a:off x="0" y="0"/>
            <a:ext cx="3977640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5B0CAC1-9159-4DFF-864E-B43B935926F6}"/>
              </a:ext>
            </a:extLst>
          </p:cNvPr>
          <p:cNvSpPr/>
          <p:nvPr/>
        </p:nvSpPr>
        <p:spPr>
          <a:xfrm>
            <a:off x="3977640" y="0"/>
            <a:ext cx="821436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158B7CD-06FD-4286-9F73-3F58DEED0C2C}"/>
              </a:ext>
            </a:extLst>
          </p:cNvPr>
          <p:cNvSpPr txBox="1"/>
          <p:nvPr/>
        </p:nvSpPr>
        <p:spPr>
          <a:xfrm>
            <a:off x="7100402" y="2115287"/>
            <a:ext cx="299376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APK </a:t>
            </a:r>
            <a:r>
              <a:rPr lang="ko-KR" altLang="en-US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</a:t>
            </a:r>
            <a:r>
              <a:rPr lang="ko-KR" altLang="en-US" sz="35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</a:t>
            </a:r>
            <a:r>
              <a:rPr lang="ko-KR" altLang="en-US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검토</a:t>
            </a:r>
            <a:endParaRPr lang="ko-KR" altLang="en-US" sz="3500" b="1" spc="-80" dirty="0">
              <a:ln>
                <a:solidFill>
                  <a:srgbClr val="5F0080">
                    <a:alpha val="0"/>
                  </a:srgb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0C70A45-861F-484B-8620-409F43F2EF45}"/>
              </a:ext>
            </a:extLst>
          </p:cNvPr>
          <p:cNvSpPr txBox="1"/>
          <p:nvPr/>
        </p:nvSpPr>
        <p:spPr>
          <a:xfrm>
            <a:off x="450547" y="2069157"/>
            <a:ext cx="1842171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b="1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STEX </a:t>
            </a:r>
            <a:r>
              <a:rPr lang="en-US" altLang="ko-KR" sz="1500" b="1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Android App</a:t>
            </a:r>
            <a:endParaRPr lang="en-US" altLang="ko-KR" sz="1500" b="1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EFDCD5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8999FD6-0E7C-4AAA-8392-DB5737CA8B54}"/>
              </a:ext>
            </a:extLst>
          </p:cNvPr>
          <p:cNvSpPr txBox="1"/>
          <p:nvPr/>
        </p:nvSpPr>
        <p:spPr>
          <a:xfrm>
            <a:off x="479425" y="5739187"/>
            <a:ext cx="912429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b="1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2023.11</a:t>
            </a:r>
            <a:endParaRPr lang="en-US" altLang="ko-KR" sz="1500" b="1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EFDCD5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6AC34DC-04BE-4ED7-851B-AE7B335EBE89}"/>
              </a:ext>
            </a:extLst>
          </p:cNvPr>
          <p:cNvSpPr txBox="1"/>
          <p:nvPr/>
        </p:nvSpPr>
        <p:spPr>
          <a:xfrm>
            <a:off x="178839" y="2381963"/>
            <a:ext cx="2385588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App 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개선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·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보완 </a:t>
            </a:r>
            <a:r>
              <a:rPr lang="en-US" altLang="ko-KR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: </a:t>
            </a: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유지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·</a:t>
            </a: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보수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AE91E5E-08D1-4AF5-AF2B-431A1CA6AD34}"/>
              </a:ext>
            </a:extLst>
          </p:cNvPr>
          <p:cNvSpPr txBox="1"/>
          <p:nvPr/>
        </p:nvSpPr>
        <p:spPr>
          <a:xfrm>
            <a:off x="7879782" y="5739186"/>
            <a:ext cx="1435008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연구소 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STEX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팀</a:t>
            </a:r>
            <a:endParaRPr lang="en-US" altLang="ko-KR" sz="1500" b="1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44EF57D-43A9-47B3-9282-73B214C46C26}"/>
              </a:ext>
            </a:extLst>
          </p:cNvPr>
          <p:cNvCxnSpPr/>
          <p:nvPr/>
        </p:nvCxnSpPr>
        <p:spPr>
          <a:xfrm>
            <a:off x="479425" y="3749040"/>
            <a:ext cx="3498215" cy="0"/>
          </a:xfrm>
          <a:prstGeom prst="line">
            <a:avLst/>
          </a:prstGeom>
          <a:ln w="12700">
            <a:solidFill>
              <a:srgbClr val="EFD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3844850" y="3749040"/>
            <a:ext cx="7752790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2F89D313-9520-481D-B6E9-1B2DDE28B3AD}"/>
              </a:ext>
            </a:extLst>
          </p:cNvPr>
          <p:cNvGrpSpPr/>
          <p:nvPr/>
        </p:nvGrpSpPr>
        <p:grpSpPr>
          <a:xfrm>
            <a:off x="2621882" y="441324"/>
            <a:ext cx="3073252" cy="6086797"/>
            <a:chOff x="2247030" y="970280"/>
            <a:chExt cx="2482838" cy="4917440"/>
          </a:xfrm>
          <a:effectLst>
            <a:outerShdw blurRad="381000" dist="381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5" name="그림 14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47E85ECC-F104-4FEF-9959-00961942B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030" y="970280"/>
              <a:ext cx="2482838" cy="491744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358" y="1108933"/>
              <a:ext cx="2123888" cy="4638883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5655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D7ED5DE-DC6D-4762-AFB0-8ACB80E638CA}"/>
              </a:ext>
            </a:extLst>
          </p:cNvPr>
          <p:cNvSpPr/>
          <p:nvPr/>
        </p:nvSpPr>
        <p:spPr>
          <a:xfrm>
            <a:off x="479425" y="1"/>
            <a:ext cx="1123315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0BD18EB-F5D3-4690-8301-6CCAB9CA6C72}"/>
              </a:ext>
            </a:extLst>
          </p:cNvPr>
          <p:cNvSpPr/>
          <p:nvPr/>
        </p:nvSpPr>
        <p:spPr>
          <a:xfrm>
            <a:off x="-1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185FDE1-03B7-47D8-A424-E7ABA96C5534}"/>
              </a:ext>
            </a:extLst>
          </p:cNvPr>
          <p:cNvSpPr/>
          <p:nvPr/>
        </p:nvSpPr>
        <p:spPr>
          <a:xfrm>
            <a:off x="11712575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2DD9D08-BC63-4CEE-8F34-75752FF1B47E}"/>
              </a:ext>
            </a:extLst>
          </p:cNvPr>
          <p:cNvGrpSpPr/>
          <p:nvPr/>
        </p:nvGrpSpPr>
        <p:grpSpPr>
          <a:xfrm>
            <a:off x="1047215" y="755958"/>
            <a:ext cx="2845561" cy="5279082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7" name="그림 16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DC34226B-089D-45E4-899D-DAE71F20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1D874711-4658-4FED-B489-09BD21CF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449" y="1130957"/>
              <a:ext cx="2130407" cy="4606292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6EAD7AF-08DF-405E-955F-6B98CD9F944A}"/>
              </a:ext>
            </a:extLst>
          </p:cNvPr>
          <p:cNvSpPr txBox="1"/>
          <p:nvPr/>
        </p:nvSpPr>
        <p:spPr>
          <a:xfrm>
            <a:off x="4824212" y="3062747"/>
            <a:ext cx="5274201" cy="1121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바로</a:t>
            </a:r>
            <a:r>
              <a:rPr lang="en-US" altLang="ko-KR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시작 운동으로 운동을 진행한 후 </a:t>
            </a:r>
            <a:r>
              <a:rPr lang="en-US" altLang="ko-KR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Swipe Test</a:t>
            </a: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Swipe </a:t>
            </a: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가능 영역 </a:t>
            </a:r>
            <a:r>
              <a:rPr lang="en-US" altLang="ko-KR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: </a:t>
            </a: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endParaRPr lang="en-US" altLang="ko-KR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전체 영역으로 확장 요함</a:t>
            </a:r>
            <a:endParaRPr lang="en-US" altLang="ko-KR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479425" y="1"/>
            <a:ext cx="4344787" cy="70297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바로 시작 운동 </a:t>
            </a:r>
            <a:r>
              <a:rPr lang="en-US" altLang="ko-KR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Swipe</a:t>
            </a:r>
            <a:endParaRPr lang="en-US" altLang="ko-KR" sz="3200" b="1" spc="-80" dirty="0">
              <a:ln>
                <a:solidFill>
                  <a:srgbClr val="5F0080">
                    <a:alpha val="0"/>
                  </a:srgbClr>
                </a:solidFill>
              </a:ln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553855" y="574388"/>
            <a:ext cx="4188266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249173" y="2519463"/>
            <a:ext cx="2441643" cy="23638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00693" y="3522339"/>
            <a:ext cx="292823" cy="29090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D7ED5DE-DC6D-4762-AFB0-8ACB80E638CA}"/>
              </a:ext>
            </a:extLst>
          </p:cNvPr>
          <p:cNvSpPr/>
          <p:nvPr/>
        </p:nvSpPr>
        <p:spPr>
          <a:xfrm>
            <a:off x="479425" y="47345"/>
            <a:ext cx="1123315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0BD18EB-F5D3-4690-8301-6CCAB9CA6C72}"/>
              </a:ext>
            </a:extLst>
          </p:cNvPr>
          <p:cNvSpPr/>
          <p:nvPr/>
        </p:nvSpPr>
        <p:spPr>
          <a:xfrm>
            <a:off x="-1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185FDE1-03B7-47D8-A424-E7ABA96C5534}"/>
              </a:ext>
            </a:extLst>
          </p:cNvPr>
          <p:cNvSpPr/>
          <p:nvPr/>
        </p:nvSpPr>
        <p:spPr>
          <a:xfrm>
            <a:off x="11712575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479423" y="1229"/>
            <a:ext cx="4918175" cy="70297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목표 설정 운동 </a:t>
            </a:r>
            <a:r>
              <a:rPr lang="en-US" altLang="ko-KR" sz="32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en-US" altLang="ko-KR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Kcal)</a:t>
            </a:r>
            <a:endParaRPr lang="en-US" altLang="ko-KR" sz="3200" b="1" spc="-80" dirty="0">
              <a:ln>
                <a:solidFill>
                  <a:srgbClr val="5F0080">
                    <a:alpha val="0"/>
                  </a:srgbClr>
                </a:solidFill>
              </a:ln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554477" y="553123"/>
            <a:ext cx="4843121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358656" y="751854"/>
            <a:ext cx="2257125" cy="4470400"/>
            <a:chOff x="652340" y="751854"/>
            <a:chExt cx="2257125" cy="4470400"/>
          </a:xfrm>
        </p:grpSpPr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EE6EA36B-06FF-476C-B168-680A64B6291C}"/>
                </a:ext>
              </a:extLst>
            </p:cNvPr>
            <p:cNvGrpSpPr/>
            <p:nvPr/>
          </p:nvGrpSpPr>
          <p:grpSpPr>
            <a:xfrm>
              <a:off x="652340" y="751854"/>
              <a:ext cx="2257125" cy="4470400"/>
              <a:chOff x="2247030" y="970280"/>
              <a:chExt cx="2482838" cy="4917440"/>
            </a:xfrm>
            <a:effectLst>
              <a:outerShdw blurRad="381000" dist="381000" dir="2700000" algn="tl" rotWithShape="0">
                <a:prstClr val="black">
                  <a:alpha val="20000"/>
                </a:prstClr>
              </a:outerShdw>
            </a:effectLst>
          </p:grpSpPr>
          <p:pic>
            <p:nvPicPr>
              <p:cNvPr id="15" name="그림 14" descr="텍스트, 모니터, 실내, 휴대폰이(가) 표시된 사진&#10;&#10;자동 생성된 설명">
                <a:extLst>
                  <a:ext uri="{FF2B5EF4-FFF2-40B4-BE49-F238E27FC236}">
                    <a16:creationId xmlns="" xmlns:a16="http://schemas.microsoft.com/office/drawing/2014/main" id="{47E85ECC-F104-4FEF-9959-00961942B6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7030" y="970280"/>
                <a:ext cx="2482838" cy="491744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="" xmlns:a16="http://schemas.microsoft.com/office/drawing/2014/main" id="{85DD1B28-645D-4E84-8272-BD4EED012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7934" y="1130958"/>
                <a:ext cx="2072831" cy="4606290"/>
              </a:xfrm>
              <a:prstGeom prst="roundRect">
                <a:avLst>
                  <a:gd name="adj" fmla="val 10764"/>
                </a:avLst>
              </a:prstGeom>
              <a:effectLst>
                <a:innerShdw blurRad="114300">
                  <a:prstClr val="black">
                    <a:alpha val="30000"/>
                  </a:prstClr>
                </a:innerShdw>
              </a:effectLst>
            </p:spPr>
          </p:pic>
        </p:grpSp>
        <p:sp>
          <p:nvSpPr>
            <p:cNvPr id="28" name="직사각형 27"/>
            <p:cNvSpPr/>
            <p:nvPr/>
          </p:nvSpPr>
          <p:spPr>
            <a:xfrm>
              <a:off x="879842" y="2639605"/>
              <a:ext cx="1812847" cy="8367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5FF0022-9B2F-4BC6-B16F-2E599AB62DD2}"/>
              </a:ext>
            </a:extLst>
          </p:cNvPr>
          <p:cNvSpPr txBox="1"/>
          <p:nvPr/>
        </p:nvSpPr>
        <p:spPr>
          <a:xfrm>
            <a:off x="652339" y="5450695"/>
            <a:ext cx="949052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목표 설정 운동에서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Kcal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를 기준으로 설정하면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설정 값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/ 1000)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이 목표로 설정되는 오류 발생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운동 정보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(Km, Kcal, Min)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를 </a:t>
            </a:r>
            <a:r>
              <a:rPr lang="en-US" altLang="ko-KR" sz="1600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iOS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와 일치화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소수점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3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자리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)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하는 과정에서 꼬인 것으로 </a:t>
            </a:r>
            <a:r>
              <a:rPr lang="ko-KR" altLang="en-US" sz="1600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추청</a:t>
            </a:r>
            <a:endParaRPr lang="en-US" altLang="ko-KR" sz="1600" b="1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171043" y="756493"/>
            <a:ext cx="2257125" cy="4470400"/>
            <a:chOff x="9008935" y="751854"/>
            <a:chExt cx="2257125" cy="4470400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1B88C396-87A6-43BF-AA28-F1E4062FC24B}"/>
                </a:ext>
              </a:extLst>
            </p:cNvPr>
            <p:cNvGrpSpPr/>
            <p:nvPr/>
          </p:nvGrpSpPr>
          <p:grpSpPr>
            <a:xfrm>
              <a:off x="9008935" y="751854"/>
              <a:ext cx="2257125" cy="4470400"/>
              <a:chOff x="5397711" y="970280"/>
              <a:chExt cx="2482838" cy="4917440"/>
            </a:xfrm>
            <a:effectLst>
              <a:outerShdw blurRad="381000" dist="381000" dir="2700000" algn="tl" rotWithShape="0">
                <a:prstClr val="black">
                  <a:alpha val="20000"/>
                </a:prstClr>
              </a:outerShdw>
            </a:effectLst>
          </p:grpSpPr>
          <p:pic>
            <p:nvPicPr>
              <p:cNvPr id="19" name="그림 18" descr="텍스트, 모니터, 실내, 휴대폰이(가) 표시된 사진&#10;&#10;자동 생성된 설명">
                <a:extLst>
                  <a:ext uri="{FF2B5EF4-FFF2-40B4-BE49-F238E27FC236}">
                    <a16:creationId xmlns="" xmlns:a16="http://schemas.microsoft.com/office/drawing/2014/main" id="{C37CE107-577C-4AE9-942A-21F6C83CE0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7711" y="970280"/>
                <a:ext cx="2482838" cy="4917440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="" xmlns:a16="http://schemas.microsoft.com/office/drawing/2014/main" id="{AB46BA36-8C41-4665-9FC4-7FE2ED98B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8615" y="1130958"/>
                <a:ext cx="2072831" cy="4606290"/>
              </a:xfrm>
              <a:prstGeom prst="roundRect">
                <a:avLst>
                  <a:gd name="adj" fmla="val 10764"/>
                </a:avLst>
              </a:prstGeom>
              <a:effectLst>
                <a:innerShdw blurRad="114300">
                  <a:prstClr val="black">
                    <a:alpha val="30000"/>
                  </a:prstClr>
                </a:innerShdw>
              </a:effectLst>
            </p:spPr>
          </p:pic>
        </p:grpSp>
        <p:sp>
          <p:nvSpPr>
            <p:cNvPr id="31" name="직사각형 30"/>
            <p:cNvSpPr/>
            <p:nvPr/>
          </p:nvSpPr>
          <p:spPr>
            <a:xfrm>
              <a:off x="9236437" y="2639604"/>
              <a:ext cx="1812847" cy="9258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 flipV="1">
            <a:off x="4399005" y="3026177"/>
            <a:ext cx="2851239" cy="46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6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D7ED5DE-DC6D-4762-AFB0-8ACB80E638CA}"/>
              </a:ext>
            </a:extLst>
          </p:cNvPr>
          <p:cNvSpPr/>
          <p:nvPr/>
        </p:nvSpPr>
        <p:spPr>
          <a:xfrm>
            <a:off x="479423" y="0"/>
            <a:ext cx="1123315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0BD18EB-F5D3-4690-8301-6CCAB9CA6C72}"/>
              </a:ext>
            </a:extLst>
          </p:cNvPr>
          <p:cNvSpPr/>
          <p:nvPr/>
        </p:nvSpPr>
        <p:spPr>
          <a:xfrm>
            <a:off x="-1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185FDE1-03B7-47D8-A424-E7ABA96C5534}"/>
              </a:ext>
            </a:extLst>
          </p:cNvPr>
          <p:cNvSpPr/>
          <p:nvPr/>
        </p:nvSpPr>
        <p:spPr>
          <a:xfrm>
            <a:off x="11712575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479423" y="1229"/>
            <a:ext cx="4918175" cy="70297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목표 설정 운동 </a:t>
            </a:r>
            <a:r>
              <a:rPr lang="en-US" altLang="ko-KR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(Time)</a:t>
            </a:r>
            <a:endParaRPr lang="en-US" altLang="ko-KR" sz="3200" b="1" spc="-80" dirty="0">
              <a:ln>
                <a:solidFill>
                  <a:srgbClr val="5F0080">
                    <a:alpha val="0"/>
                  </a:srgbClr>
                </a:solidFill>
              </a:ln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554477" y="553123"/>
            <a:ext cx="4843121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5FF0022-9B2F-4BC6-B16F-2E599AB62DD2}"/>
              </a:ext>
            </a:extLst>
          </p:cNvPr>
          <p:cNvSpPr txBox="1"/>
          <p:nvPr/>
        </p:nvSpPr>
        <p:spPr>
          <a:xfrm>
            <a:off x="652339" y="5450695"/>
            <a:ext cx="949052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목표 설정 운동에서 시간을 기준으로 설정하면 마찬가지로 설정 값이 더 작게 설정 되는 오류 발생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이 오류로 인하여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Progress Bar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와 달성도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(%)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부분에서도 오류 발생</a:t>
            </a:r>
            <a:endParaRPr lang="en-US" altLang="ko-KR" sz="1600" b="1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운동 정보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(Km, Kcal, Min)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를 </a:t>
            </a:r>
            <a:r>
              <a:rPr lang="en-US" altLang="ko-KR" sz="1600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iOS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와 일치화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소수점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3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자리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)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하는 과정에서 꼬인 것으로 </a:t>
            </a:r>
            <a:r>
              <a:rPr lang="ko-KR" altLang="en-US" sz="1600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추청</a:t>
            </a:r>
            <a:endParaRPr lang="en-US" altLang="ko-KR" sz="1600" b="1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42781" y="731002"/>
            <a:ext cx="7056542" cy="4478842"/>
            <a:chOff x="2358656" y="751854"/>
            <a:chExt cx="7056542" cy="4478842"/>
          </a:xfrm>
        </p:grpSpPr>
        <p:grpSp>
          <p:nvGrpSpPr>
            <p:cNvPr id="7" name="그룹 6"/>
            <p:cNvGrpSpPr/>
            <p:nvPr/>
          </p:nvGrpSpPr>
          <p:grpSpPr>
            <a:xfrm>
              <a:off x="2358656" y="751854"/>
              <a:ext cx="2257125" cy="4470400"/>
              <a:chOff x="652340" y="751854"/>
              <a:chExt cx="2257125" cy="447040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="" xmlns:a16="http://schemas.microsoft.com/office/drawing/2014/main" id="{EE6EA36B-06FF-476C-B168-680A64B6291C}"/>
                  </a:ext>
                </a:extLst>
              </p:cNvPr>
              <p:cNvGrpSpPr/>
              <p:nvPr/>
            </p:nvGrpSpPr>
            <p:grpSpPr>
              <a:xfrm>
                <a:off x="652340" y="751854"/>
                <a:ext cx="2257125" cy="4470400"/>
                <a:chOff x="2247030" y="970280"/>
                <a:chExt cx="2482838" cy="4917440"/>
              </a:xfrm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</p:grpSpPr>
            <p:pic>
              <p:nvPicPr>
                <p:cNvPr id="15" name="그림 14" descr="텍스트, 모니터, 실내, 휴대폰이(가) 표시된 사진&#10;&#10;자동 생성된 설명">
                  <a:extLst>
                    <a:ext uri="{FF2B5EF4-FFF2-40B4-BE49-F238E27FC236}">
                      <a16:creationId xmlns="" xmlns:a16="http://schemas.microsoft.com/office/drawing/2014/main" id="{47E85ECC-F104-4FEF-9959-00961942B6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7030" y="970280"/>
                  <a:ext cx="2482838" cy="4917440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="" xmlns:a16="http://schemas.microsoft.com/office/drawing/2014/main" id="{85DD1B28-645D-4E84-8272-BD4EED012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57934" y="1130958"/>
                  <a:ext cx="2072831" cy="4606289"/>
                </a:xfrm>
                <a:prstGeom prst="roundRect">
                  <a:avLst>
                    <a:gd name="adj" fmla="val 10764"/>
                  </a:avLst>
                </a:prstGeom>
                <a:effectLst>
                  <a:innerShdw blurRad="114300">
                    <a:prstClr val="black">
                      <a:alpha val="30000"/>
                    </a:prstClr>
                  </a:innerShdw>
                </a:effectLst>
              </p:spPr>
            </p:pic>
          </p:grpSp>
          <p:sp>
            <p:nvSpPr>
              <p:cNvPr id="28" name="직사각형 27"/>
              <p:cNvSpPr/>
              <p:nvPr/>
            </p:nvSpPr>
            <p:spPr>
              <a:xfrm>
                <a:off x="879842" y="2639605"/>
                <a:ext cx="1812847" cy="83674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4826676" y="756492"/>
              <a:ext cx="2257125" cy="4470400"/>
              <a:chOff x="9008935" y="751854"/>
              <a:chExt cx="2257125" cy="44704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="" xmlns:a16="http://schemas.microsoft.com/office/drawing/2014/main" id="{1B88C396-87A6-43BF-AA28-F1E4062FC24B}"/>
                  </a:ext>
                </a:extLst>
              </p:cNvPr>
              <p:cNvGrpSpPr/>
              <p:nvPr/>
            </p:nvGrpSpPr>
            <p:grpSpPr>
              <a:xfrm>
                <a:off x="9008935" y="751854"/>
                <a:ext cx="2257125" cy="4470400"/>
                <a:chOff x="5397711" y="970280"/>
                <a:chExt cx="2482838" cy="4917440"/>
              </a:xfrm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</p:grpSpPr>
            <p:pic>
              <p:nvPicPr>
                <p:cNvPr id="19" name="그림 18" descr="텍스트, 모니터, 실내, 휴대폰이(가) 표시된 사진&#10;&#10;자동 생성된 설명">
                  <a:extLst>
                    <a:ext uri="{FF2B5EF4-FFF2-40B4-BE49-F238E27FC236}">
                      <a16:creationId xmlns="" xmlns:a16="http://schemas.microsoft.com/office/drawing/2014/main" id="{C37CE107-577C-4AE9-942A-21F6C83CE0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7711" y="970280"/>
                  <a:ext cx="2482838" cy="4917440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="" xmlns:a16="http://schemas.microsoft.com/office/drawing/2014/main" id="{AB46BA36-8C41-4665-9FC4-7FE2ED98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8615" y="1130958"/>
                  <a:ext cx="2072831" cy="4606289"/>
                </a:xfrm>
                <a:prstGeom prst="roundRect">
                  <a:avLst>
                    <a:gd name="adj" fmla="val 10764"/>
                  </a:avLst>
                </a:prstGeom>
                <a:effectLst>
                  <a:innerShdw blurRad="114300">
                    <a:prstClr val="black">
                      <a:alpha val="30000"/>
                    </a:prstClr>
                  </a:innerShdw>
                </a:effectLst>
              </p:spPr>
            </p:pic>
          </p:grpSp>
          <p:sp>
            <p:nvSpPr>
              <p:cNvPr id="31" name="직사각형 30"/>
              <p:cNvSpPr/>
              <p:nvPr/>
            </p:nvSpPr>
            <p:spPr>
              <a:xfrm>
                <a:off x="9236437" y="2606023"/>
                <a:ext cx="1812847" cy="177872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7158073" y="760296"/>
              <a:ext cx="2257125" cy="4470400"/>
              <a:chOff x="9008935" y="751854"/>
              <a:chExt cx="2257125" cy="447040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="" xmlns:a16="http://schemas.microsoft.com/office/drawing/2014/main" id="{1B88C396-87A6-43BF-AA28-F1E4062FC24B}"/>
                  </a:ext>
                </a:extLst>
              </p:cNvPr>
              <p:cNvGrpSpPr/>
              <p:nvPr/>
            </p:nvGrpSpPr>
            <p:grpSpPr>
              <a:xfrm>
                <a:off x="9008935" y="751854"/>
                <a:ext cx="2257125" cy="4470400"/>
                <a:chOff x="5397711" y="970280"/>
                <a:chExt cx="2482838" cy="4917440"/>
              </a:xfrm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</p:grpSpPr>
            <p:pic>
              <p:nvPicPr>
                <p:cNvPr id="29" name="그림 28" descr="텍스트, 모니터, 실내, 휴대폰이(가) 표시된 사진&#10;&#10;자동 생성된 설명">
                  <a:extLst>
                    <a:ext uri="{FF2B5EF4-FFF2-40B4-BE49-F238E27FC236}">
                      <a16:creationId xmlns="" xmlns:a16="http://schemas.microsoft.com/office/drawing/2014/main" id="{C37CE107-577C-4AE9-942A-21F6C83CE0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7711" y="970280"/>
                  <a:ext cx="2482838" cy="4917440"/>
                </a:xfrm>
                <a:prstGeom prst="rect">
                  <a:avLst/>
                </a:prstGeom>
              </p:spPr>
            </p:pic>
            <p:pic>
              <p:nvPicPr>
                <p:cNvPr id="30" name="그림 29">
                  <a:extLst>
                    <a:ext uri="{FF2B5EF4-FFF2-40B4-BE49-F238E27FC236}">
                      <a16:creationId xmlns="" xmlns:a16="http://schemas.microsoft.com/office/drawing/2014/main" id="{AB46BA36-8C41-4665-9FC4-7FE2ED98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8615" y="1130958"/>
                  <a:ext cx="2072829" cy="4606289"/>
                </a:xfrm>
                <a:prstGeom prst="roundRect">
                  <a:avLst>
                    <a:gd name="adj" fmla="val 10764"/>
                  </a:avLst>
                </a:prstGeom>
                <a:effectLst>
                  <a:innerShdw blurRad="114300">
                    <a:prstClr val="black">
                      <a:alpha val="30000"/>
                    </a:prstClr>
                  </a:innerShdw>
                </a:effectLst>
              </p:spPr>
            </p:pic>
          </p:grpSp>
          <p:sp>
            <p:nvSpPr>
              <p:cNvPr id="24" name="직사각형 23"/>
              <p:cNvSpPr/>
              <p:nvPr/>
            </p:nvSpPr>
            <p:spPr>
              <a:xfrm>
                <a:off x="9236437" y="2386686"/>
                <a:ext cx="1812847" cy="83674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31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-1"/>
            <a:ext cx="12192001" cy="6857999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3978000" cy="6857999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6621777" y="242168"/>
            <a:ext cx="3900427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vl="0"/>
            <a:r>
              <a:rPr lang="ko-KR" altLang="ko-KR" sz="3200" dirty="0" smtClean="0"/>
              <a:t>개선점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및 논의 사항</a:t>
            </a:r>
            <a:endParaRPr lang="ko-KR" altLang="ko-KR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5888794" y="3059073"/>
            <a:ext cx="614726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바로 시작 운동 </a:t>
            </a:r>
            <a:r>
              <a:rPr lang="en-US" altLang="ko-KR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Swipe </a:t>
            </a: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영역 확장 </a:t>
            </a:r>
            <a:r>
              <a:rPr lang="en-US" altLang="ko-KR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: </a:t>
            </a: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전체 화면</a:t>
            </a:r>
            <a:endParaRPr lang="en-US" altLang="ko-KR" sz="2000" b="1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Kcal </a:t>
            </a: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및 시간 변수 적용 </a:t>
            </a:r>
            <a:r>
              <a:rPr lang="en-US" altLang="ko-KR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Check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620800" y="442800"/>
            <a:ext cx="3093935" cy="6127760"/>
            <a:chOff x="1127545" y="442800"/>
            <a:chExt cx="3093935" cy="6127760"/>
          </a:xfrm>
        </p:grpSpPr>
        <p:pic>
          <p:nvPicPr>
            <p:cNvPr id="19" name="그림 18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C37CE107-577C-4AE9-942A-21F6C83C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545" y="442800"/>
              <a:ext cx="3093935" cy="61277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891" y="633044"/>
              <a:ext cx="2637185" cy="5760000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6309390" y="917143"/>
            <a:ext cx="4525202" cy="0"/>
          </a:xfrm>
          <a:prstGeom prst="line">
            <a:avLst/>
          </a:prstGeom>
          <a:ln w="12700">
            <a:solidFill>
              <a:srgbClr val="EFD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159</Words>
  <Application>Microsoft Office PowerPoint</Application>
  <PresentationFormat>사용자 지정</PresentationFormat>
  <Paragraphs>19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t1</cp:lastModifiedBy>
  <cp:revision>238</cp:revision>
  <dcterms:created xsi:type="dcterms:W3CDTF">2021-10-08T07:41:36Z</dcterms:created>
  <dcterms:modified xsi:type="dcterms:W3CDTF">2023-11-28T07:20:34Z</dcterms:modified>
</cp:coreProperties>
</file>