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8" r:id="rId4"/>
    <p:sldId id="276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28" y="-630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7100402" y="2115287"/>
            <a:ext cx="380456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APK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</a:t>
            </a: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검토 </a:t>
            </a:r>
            <a:r>
              <a:rPr lang="en-US" altLang="ko-KR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endParaRPr lang="ko-KR" altLang="en-US" sz="35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0120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2023.12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697020" y="789460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295" y="1130957"/>
              <a:ext cx="2091486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6367903" y="2688094"/>
            <a:ext cx="509067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운동을 중간에 종료 하면 운동 기록에 목표 </a:t>
            </a:r>
            <a:r>
              <a:rPr lang="ko-KR" altLang="en-US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달성률이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반영 되지 않는 오</a:t>
            </a:r>
            <a:r>
              <a:rPr lang="ko-KR" altLang="en-US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류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발생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달성 이후 정상 종료 및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100%</a:t>
            </a:r>
            <a:r>
              <a:rPr lang="ko-KR" altLang="en-US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반영은 정상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5" y="1"/>
            <a:ext cx="4929154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목표 설정 운동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(Km)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3855" y="574388"/>
            <a:ext cx="473799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20650" y="4153711"/>
            <a:ext cx="2023352" cy="54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3544047" y="769986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0" name="그림 19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594" y="1121312"/>
              <a:ext cx="2131268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5397633" y="4257675"/>
            <a:ext cx="292823" cy="4267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3" y="1229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목표 설정 운동 </a:t>
            </a:r>
            <a:r>
              <a:rPr lang="en-US" altLang="ko-KR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(Kcal)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52337" y="5603095"/>
            <a:ext cx="9490521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운동에서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Kcal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기준으로 운동 진행</a:t>
            </a: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중 종료하면 목표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반영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안되는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오류 발생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목표를 달성하면 정상 종료되나 목표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100%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가 반영이 안됨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41271" y="704205"/>
            <a:ext cx="7909454" cy="4711222"/>
            <a:chOff x="1604886" y="582932"/>
            <a:chExt cx="7909454" cy="4711222"/>
          </a:xfrm>
        </p:grpSpPr>
        <p:grpSp>
          <p:nvGrpSpPr>
            <p:cNvPr id="10" name="그룹 9"/>
            <p:cNvGrpSpPr/>
            <p:nvPr/>
          </p:nvGrpSpPr>
          <p:grpSpPr>
            <a:xfrm>
              <a:off x="1604886" y="582932"/>
              <a:ext cx="4397927" cy="4711222"/>
              <a:chOff x="1604886" y="582932"/>
              <a:chExt cx="4397927" cy="471122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604886" y="973341"/>
                <a:ext cx="4397927" cy="4320813"/>
                <a:chOff x="554477" y="716166"/>
                <a:chExt cx="4397927" cy="4320813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554477" y="716166"/>
                  <a:ext cx="2100818" cy="4316335"/>
                  <a:chOff x="652340" y="751854"/>
                  <a:chExt cx="2257125" cy="4470400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="" xmlns:a16="http://schemas.microsoft.com/office/drawing/2014/main" id="{EE6EA36B-06FF-476C-B168-680A64B6291C}"/>
                      </a:ext>
                    </a:extLst>
                  </p:cNvPr>
                  <p:cNvGrpSpPr/>
                  <p:nvPr/>
                </p:nvGrpSpPr>
                <p:grpSpPr>
                  <a:xfrm>
                    <a:off x="652340" y="751854"/>
                    <a:ext cx="2257125" cy="4470400"/>
                    <a:chOff x="2247030" y="970280"/>
                    <a:chExt cx="2482838" cy="4917440"/>
                  </a:xfrm>
                  <a:effectLst>
                    <a:outerShdw blurRad="381000" dist="381000" dir="2700000" algn="tl" rotWithShape="0">
                      <a:prstClr val="black">
                        <a:alpha val="20000"/>
                      </a:prstClr>
                    </a:outerShdw>
                  </a:effectLst>
                </p:grpSpPr>
                <p:pic>
                  <p:nvPicPr>
                    <p:cNvPr id="15" name="그림 14" descr="텍스트, 모니터, 실내, 휴대폰이(가) 표시된 사진&#10;&#10;자동 생성된 설명">
                      <a:extLst>
                        <a:ext uri="{FF2B5EF4-FFF2-40B4-BE49-F238E27FC236}">
                          <a16:creationId xmlns="" xmlns:a16="http://schemas.microsoft.com/office/drawing/2014/main" id="{47E85ECC-F104-4FEF-9959-00961942B6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47030" y="970280"/>
                      <a:ext cx="2482838" cy="49174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>
                      <a:extLst>
                        <a:ext uri="{FF2B5EF4-FFF2-40B4-BE49-F238E27FC236}">
                          <a16:creationId xmlns="" xmlns:a16="http://schemas.microsoft.com/office/drawing/2014/main" id="{85DD1B28-645D-4E84-8272-BD4EED012A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33563" y="1102074"/>
                      <a:ext cx="2127318" cy="4711497"/>
                    </a:xfrm>
                    <a:prstGeom prst="roundRect">
                      <a:avLst>
                        <a:gd name="adj" fmla="val 10764"/>
                      </a:avLst>
                    </a:prstGeom>
                    <a:effectLst>
                      <a:innerShdw blurRad="114300">
                        <a:prstClr val="black">
                          <a:alpha val="30000"/>
                        </a:prstClr>
                      </a:innerShdw>
                    </a:effectLst>
                  </p:spPr>
                </p:pic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879842" y="3966318"/>
                    <a:ext cx="1812846" cy="88046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2851586" y="720644"/>
                  <a:ext cx="2100818" cy="4316335"/>
                  <a:chOff x="9008935" y="751854"/>
                  <a:chExt cx="2257125" cy="4470400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="" xmlns:a16="http://schemas.microsoft.com/office/drawing/2014/main" id="{1B88C396-87A6-43BF-AA28-F1E4062FC24B}"/>
                      </a:ext>
                    </a:extLst>
                  </p:cNvPr>
                  <p:cNvGrpSpPr/>
                  <p:nvPr/>
                </p:nvGrpSpPr>
                <p:grpSpPr>
                  <a:xfrm>
                    <a:off x="9008935" y="751854"/>
                    <a:ext cx="2257125" cy="4470400"/>
                    <a:chOff x="5397711" y="970280"/>
                    <a:chExt cx="2482838" cy="4917440"/>
                  </a:xfrm>
                  <a:effectLst>
                    <a:outerShdw blurRad="381000" dist="381000" dir="2700000" algn="tl" rotWithShape="0">
                      <a:prstClr val="black">
                        <a:alpha val="20000"/>
                      </a:prstClr>
                    </a:outerShdw>
                  </a:effectLst>
                </p:grpSpPr>
                <p:pic>
                  <p:nvPicPr>
                    <p:cNvPr id="19" name="그림 18" descr="텍스트, 모니터, 실내, 휴대폰이(가) 표시된 사진&#10;&#10;자동 생성된 설명">
                      <a:extLst>
                        <a:ext uri="{FF2B5EF4-FFF2-40B4-BE49-F238E27FC236}">
                          <a16:creationId xmlns="" xmlns:a16="http://schemas.microsoft.com/office/drawing/2014/main" id="{C37CE107-577C-4AE9-942A-21F6C83CE0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97711" y="970280"/>
                      <a:ext cx="2482838" cy="49174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AB46BA36-8C41-4665-9FC4-7FE2ED98B5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0002" y="1129526"/>
                      <a:ext cx="2151950" cy="4609816"/>
                    </a:xfrm>
                    <a:prstGeom prst="roundRect">
                      <a:avLst>
                        <a:gd name="adj" fmla="val 10764"/>
                      </a:avLst>
                    </a:prstGeom>
                    <a:effectLst>
                      <a:innerShdw blurRad="114300">
                        <a:prstClr val="black">
                          <a:alpha val="30000"/>
                        </a:prstClr>
                      </a:innerShdw>
                    </a:effectLst>
                  </p:spPr>
                </p:pic>
              </p:grp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9279355" y="3685703"/>
                    <a:ext cx="1701676" cy="551954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85FF0022-9B2F-4BC6-B16F-2E599AB62DD2}"/>
                  </a:ext>
                </a:extLst>
              </p:cNvPr>
              <p:cNvSpPr txBox="1"/>
              <p:nvPr/>
            </p:nvSpPr>
            <p:spPr>
              <a:xfrm>
                <a:off x="2964004" y="582932"/>
                <a:ext cx="1483400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600" b="1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300 Kcal </a:t>
                </a:r>
                <a:r>
                  <a:rPr lang="ko-KR" altLang="en-US" sz="1600" b="1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목</a:t>
                </a:r>
                <a:r>
                  <a:rPr lang="ko-KR" altLang="en-US" sz="1600" b="1" spc="-50" dirty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표</a:t>
                </a:r>
                <a:endParaRPr lang="en-US" altLang="ko-KR" sz="1600" b="1" spc="-50" dirty="0">
                  <a:ln>
                    <a:solidFill>
                      <a:srgbClr val="5F0080">
                        <a:alpha val="0"/>
                      </a:srgb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413522" y="582932"/>
              <a:ext cx="2100818" cy="4653663"/>
              <a:chOff x="9442347" y="366877"/>
              <a:chExt cx="2100818" cy="4653663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9442347" y="704205"/>
                <a:ext cx="2100818" cy="4316335"/>
                <a:chOff x="9008935" y="751854"/>
                <a:chExt cx="2257125" cy="4470400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="" xmlns:a16="http://schemas.microsoft.com/office/drawing/2014/main" id="{1B88C396-87A6-43BF-AA28-F1E4062FC24B}"/>
                    </a:ext>
                  </a:extLst>
                </p:cNvPr>
                <p:cNvGrpSpPr/>
                <p:nvPr/>
              </p:nvGrpSpPr>
              <p:grpSpPr>
                <a:xfrm>
                  <a:off x="9008935" y="751854"/>
                  <a:ext cx="2257125" cy="4470400"/>
                  <a:chOff x="5397711" y="970280"/>
                  <a:chExt cx="2482838" cy="4917440"/>
                </a:xfrm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</p:grpSpPr>
              <p:pic>
                <p:nvPicPr>
                  <p:cNvPr id="29" name="그림 28" descr="텍스트, 모니터, 실내, 휴대폰이(가) 표시된 사진&#10;&#10;자동 생성된 설명">
                    <a:extLst>
                      <a:ext uri="{FF2B5EF4-FFF2-40B4-BE49-F238E27FC236}">
                        <a16:creationId xmlns="" xmlns:a16="http://schemas.microsoft.com/office/drawing/2014/main" id="{C37CE107-577C-4AE9-942A-21F6C83CE0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97711" y="970280"/>
                    <a:ext cx="2482838" cy="4917440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="" xmlns:a16="http://schemas.microsoft.com/office/drawing/2014/main" id="{AB46BA36-8C41-4665-9FC4-7FE2ED98B5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08613" y="1125343"/>
                    <a:ext cx="2077161" cy="4627182"/>
                  </a:xfrm>
                  <a:prstGeom prst="roundRect">
                    <a:avLst>
                      <a:gd name="adj" fmla="val 10764"/>
                    </a:avLst>
                  </a:prstGeom>
                  <a:effectLst>
                    <a:innerShdw blurRad="114300">
                      <a:prstClr val="black">
                        <a:alpha val="30000"/>
                      </a:prstClr>
                    </a:innerShdw>
                  </a:effectLst>
                </p:spPr>
              </p:pic>
            </p:grpSp>
            <p:sp>
              <p:nvSpPr>
                <p:cNvPr id="24" name="직사각형 23"/>
                <p:cNvSpPr/>
                <p:nvPr/>
              </p:nvSpPr>
              <p:spPr>
                <a:xfrm>
                  <a:off x="9236437" y="3750259"/>
                  <a:ext cx="1812846" cy="4835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85FF0022-9B2F-4BC6-B16F-2E599AB62DD2}"/>
                  </a:ext>
                </a:extLst>
              </p:cNvPr>
              <p:cNvSpPr txBox="1"/>
              <p:nvPr/>
            </p:nvSpPr>
            <p:spPr>
              <a:xfrm>
                <a:off x="9751056" y="366877"/>
                <a:ext cx="1483400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600" b="1" spc="-50" dirty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1</a:t>
                </a:r>
                <a:r>
                  <a:rPr lang="en-US" altLang="ko-KR" sz="1600" b="1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00 Kcal </a:t>
                </a:r>
                <a:r>
                  <a:rPr lang="ko-KR" altLang="en-US" sz="1600" b="1" spc="-50" dirty="0" smtClean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목</a:t>
                </a:r>
                <a:r>
                  <a:rPr lang="ko-KR" altLang="en-US" sz="1600" b="1" spc="-50" dirty="0">
                    <a:ln>
                      <a:solidFill>
                        <a:srgbClr val="5F0080">
                          <a:alpha val="0"/>
                        </a:srgbClr>
                      </a:solidFill>
                    </a:ln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rPr>
                  <a:t>표</a:t>
                </a:r>
                <a:endParaRPr lang="en-US" altLang="ko-KR" sz="1600" b="1" spc="-50" dirty="0">
                  <a:ln>
                    <a:solidFill>
                      <a:srgbClr val="5F0080">
                        <a:alpha val="0"/>
                      </a:srgb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3" y="0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목표 설정 운동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(Time)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61864" y="5279245"/>
            <a:ext cx="949052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운동에서 시간을 기준으로 설정 후 운동을 진행하면 목표 달성해도 정상 종료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 오류로 인하여 운동 종료 후 목표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(%)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부분에서도 오류 발생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다른 목표 설정 운동과 마찬가지로 중간에 종료하면 목표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반영에 오류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30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분이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60%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인 것으로 보아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30 min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설정이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1800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초가 아닌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3000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초로 설정되는 것으로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추청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3841" y="696053"/>
            <a:ext cx="10204314" cy="4470361"/>
            <a:chOff x="554477" y="544642"/>
            <a:chExt cx="10963542" cy="4629924"/>
          </a:xfrm>
        </p:grpSpPr>
        <p:grpSp>
          <p:nvGrpSpPr>
            <p:cNvPr id="12" name="그룹 11"/>
            <p:cNvGrpSpPr/>
            <p:nvPr/>
          </p:nvGrpSpPr>
          <p:grpSpPr>
            <a:xfrm>
              <a:off x="554477" y="544642"/>
              <a:ext cx="10963542" cy="4629924"/>
              <a:chOff x="554477" y="553123"/>
              <a:chExt cx="10963542" cy="462992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1" t="32091" r="7702" b="27237"/>
              <a:stretch/>
            </p:blipFill>
            <p:spPr>
              <a:xfrm>
                <a:off x="7839428" y="553123"/>
                <a:ext cx="3678591" cy="3795116"/>
              </a:xfrm>
              <a:prstGeom prst="rect">
                <a:avLst/>
              </a:prstGeom>
            </p:spPr>
          </p:pic>
          <p:grpSp>
            <p:nvGrpSpPr>
              <p:cNvPr id="11" name="그룹 10"/>
              <p:cNvGrpSpPr/>
              <p:nvPr/>
            </p:nvGrpSpPr>
            <p:grpSpPr>
              <a:xfrm>
                <a:off x="554477" y="561993"/>
                <a:ext cx="7284951" cy="4621054"/>
                <a:chOff x="554477" y="561993"/>
                <a:chExt cx="7284951" cy="4621054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54477" y="704205"/>
                  <a:ext cx="7056542" cy="4478842"/>
                  <a:chOff x="2358656" y="751854"/>
                  <a:chExt cx="7056542" cy="4478842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2358656" y="751854"/>
                    <a:ext cx="2257125" cy="4470400"/>
                    <a:chOff x="652340" y="751854"/>
                    <a:chExt cx="2257125" cy="4470400"/>
                  </a:xfrm>
                </p:grpSpPr>
                <p:grpSp>
                  <p:nvGrpSpPr>
                    <p:cNvPr id="2" name="그룹 1">
                      <a:extLst>
                        <a:ext uri="{FF2B5EF4-FFF2-40B4-BE49-F238E27FC236}">
                          <a16:creationId xmlns="" xmlns:a16="http://schemas.microsoft.com/office/drawing/2014/main" id="{EE6EA36B-06FF-476C-B168-680A64B62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340" y="751854"/>
                      <a:ext cx="2257125" cy="4470400"/>
                      <a:chOff x="2247030" y="970280"/>
                      <a:chExt cx="2482838" cy="4917440"/>
                    </a:xfrm>
                    <a:effectLst>
                      <a:outerShdw blurRad="381000" dist="381000" dir="2700000" algn="tl" rotWithShape="0">
                        <a:prstClr val="black">
                          <a:alpha val="20000"/>
                        </a:prstClr>
                      </a:outerShdw>
                    </a:effectLst>
                  </p:grpSpPr>
                  <p:pic>
                    <p:nvPicPr>
                      <p:cNvPr id="15" name="그림 14" descr="텍스트, 모니터, 실내, 휴대폰이(가) 표시된 사진&#10;&#10;자동 생성된 설명">
                        <a:extLst>
                          <a:ext uri="{FF2B5EF4-FFF2-40B4-BE49-F238E27FC236}">
                            <a16:creationId xmlns="" xmlns:a16="http://schemas.microsoft.com/office/drawing/2014/main" id="{47E85ECC-F104-4FEF-9959-00961942B6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47030" y="970280"/>
                        <a:ext cx="2482838" cy="49174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그림 13">
                        <a:extLst>
                          <a:ext uri="{FF2B5EF4-FFF2-40B4-BE49-F238E27FC236}">
                            <a16:creationId xmlns="" xmlns:a16="http://schemas.microsoft.com/office/drawing/2014/main" id="{85DD1B28-645D-4E84-8272-BD4EED012A2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57934" y="1130957"/>
                        <a:ext cx="2085535" cy="4634521"/>
                      </a:xfrm>
                      <a:prstGeom prst="roundRect">
                        <a:avLst>
                          <a:gd name="adj" fmla="val 10764"/>
                        </a:avLst>
                      </a:prstGeom>
                      <a:effectLst>
                        <a:innerShdw blurRad="114300">
                          <a:prstClr val="black">
                            <a:alpha val="30000"/>
                          </a:prstClr>
                        </a:innerShdw>
                      </a:effectLst>
                    </p:spPr>
                  </p:pic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879842" y="2639605"/>
                      <a:ext cx="1812847" cy="83674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" name="그룹 7"/>
                  <p:cNvGrpSpPr/>
                  <p:nvPr/>
                </p:nvGrpSpPr>
                <p:grpSpPr>
                  <a:xfrm>
                    <a:off x="4826676" y="756492"/>
                    <a:ext cx="2257125" cy="4470400"/>
                    <a:chOff x="9008935" y="751854"/>
                    <a:chExt cx="2257125" cy="4470400"/>
                  </a:xfrm>
                </p:grpSpPr>
                <p:grpSp>
                  <p:nvGrpSpPr>
                    <p:cNvPr id="3" name="그룹 2">
                      <a:extLst>
                        <a:ext uri="{FF2B5EF4-FFF2-40B4-BE49-F238E27FC236}">
                          <a16:creationId xmlns="" xmlns:a16="http://schemas.microsoft.com/office/drawing/2014/main" id="{1B88C396-87A6-43BF-AA28-F1E4062FC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08935" y="751854"/>
                      <a:ext cx="2257125" cy="4470400"/>
                      <a:chOff x="5397711" y="970280"/>
                      <a:chExt cx="2482838" cy="4917440"/>
                    </a:xfrm>
                    <a:effectLst>
                      <a:outerShdw blurRad="381000" dist="381000" dir="2700000" algn="tl" rotWithShape="0">
                        <a:prstClr val="black">
                          <a:alpha val="20000"/>
                        </a:prstClr>
                      </a:outerShdw>
                    </a:effectLst>
                  </p:grpSpPr>
                  <p:pic>
                    <p:nvPicPr>
                      <p:cNvPr id="19" name="그림 18" descr="텍스트, 모니터, 실내, 휴대폰이(가) 표시된 사진&#10;&#10;자동 생성된 설명">
                        <a:extLst>
                          <a:ext uri="{FF2B5EF4-FFF2-40B4-BE49-F238E27FC236}">
                            <a16:creationId xmlns="" xmlns:a16="http://schemas.microsoft.com/office/drawing/2014/main" id="{C37CE107-577C-4AE9-942A-21F6C83CE0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7711" y="970280"/>
                        <a:ext cx="2482838" cy="49174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" name="그림 19">
                        <a:extLst>
                          <a:ext uri="{FF2B5EF4-FFF2-40B4-BE49-F238E27FC236}">
                            <a16:creationId xmlns="" xmlns:a16="http://schemas.microsoft.com/office/drawing/2014/main" id="{AB46BA36-8C41-4665-9FC4-7FE2ED98B5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80002" y="1117174"/>
                        <a:ext cx="2151950" cy="4634521"/>
                      </a:xfrm>
                      <a:prstGeom prst="roundRect">
                        <a:avLst>
                          <a:gd name="adj" fmla="val 10764"/>
                        </a:avLst>
                      </a:prstGeom>
                      <a:effectLst>
                        <a:innerShdw blurRad="114300">
                          <a:prstClr val="black">
                            <a:alpha val="30000"/>
                          </a:prstClr>
                        </a:innerShdw>
                      </a:effectLst>
                    </p:spPr>
                  </p:pic>
                </p:grpSp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10432902" y="1309169"/>
                      <a:ext cx="708303" cy="55195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158073" y="760296"/>
                    <a:ext cx="2257125" cy="4470400"/>
                    <a:chOff x="9008935" y="751854"/>
                    <a:chExt cx="2257125" cy="4470400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="" xmlns:a16="http://schemas.microsoft.com/office/drawing/2014/main" id="{1B88C396-87A6-43BF-AA28-F1E4062FC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08935" y="751854"/>
                      <a:ext cx="2257125" cy="4470400"/>
                      <a:chOff x="5397711" y="970280"/>
                      <a:chExt cx="2482838" cy="4917440"/>
                    </a:xfrm>
                    <a:effectLst>
                      <a:outerShdw blurRad="381000" dist="381000" dir="2700000" algn="tl" rotWithShape="0">
                        <a:prstClr val="black">
                          <a:alpha val="20000"/>
                        </a:prstClr>
                      </a:outerShdw>
                    </a:effectLst>
                  </p:grpSpPr>
                  <p:pic>
                    <p:nvPicPr>
                      <p:cNvPr id="29" name="그림 28" descr="텍스트, 모니터, 실내, 휴대폰이(가) 표시된 사진&#10;&#10;자동 생성된 설명">
                        <a:extLst>
                          <a:ext uri="{FF2B5EF4-FFF2-40B4-BE49-F238E27FC236}">
                            <a16:creationId xmlns="" xmlns:a16="http://schemas.microsoft.com/office/drawing/2014/main" id="{C37CE107-577C-4AE9-942A-21F6C83CE0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7711" y="970280"/>
                        <a:ext cx="2482838" cy="49174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="" xmlns:a16="http://schemas.microsoft.com/office/drawing/2014/main" id="{AB46BA36-8C41-4665-9FC4-7FE2ED98B5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08613" y="1121673"/>
                        <a:ext cx="2077161" cy="4634521"/>
                      </a:xfrm>
                      <a:prstGeom prst="roundRect">
                        <a:avLst>
                          <a:gd name="adj" fmla="val 10764"/>
                        </a:avLst>
                      </a:prstGeom>
                      <a:effectLst>
                        <a:innerShdw blurRad="114300">
                          <a:prstClr val="black">
                            <a:alpha val="30000"/>
                          </a:prstClr>
                        </a:innerShdw>
                      </a:effectLst>
                    </p:spPr>
                  </p:pic>
                </p:grpSp>
                <p:sp>
                  <p:nvSpPr>
                    <p:cNvPr id="24" name="직사각형 23"/>
                    <p:cNvSpPr/>
                    <p:nvPr/>
                  </p:nvSpPr>
                  <p:spPr>
                    <a:xfrm>
                      <a:off x="9236437" y="2240044"/>
                      <a:ext cx="1812847" cy="1653702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cxnSp>
              <p:nvCxnSpPr>
                <p:cNvPr id="9" name="직선 연결선 8"/>
                <p:cNvCxnSpPr/>
                <p:nvPr/>
              </p:nvCxnSpPr>
              <p:spPr>
                <a:xfrm flipV="1">
                  <a:off x="7394243" y="561993"/>
                  <a:ext cx="445185" cy="16388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7394243" y="3839681"/>
                  <a:ext cx="445185" cy="5085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직사각형 31"/>
            <p:cNvSpPr/>
            <p:nvPr/>
          </p:nvSpPr>
          <p:spPr>
            <a:xfrm>
              <a:off x="7839428" y="561993"/>
              <a:ext cx="3678591" cy="3786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9463698" y="3578567"/>
            <a:ext cx="659253" cy="532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4" y="3059073"/>
            <a:ext cx="6147261" cy="122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 운동 및 종료 후 운동 기록 화면에서 목표 </a:t>
            </a:r>
            <a:r>
              <a:rPr lang="ko-KR" altLang="en-US" sz="20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달성률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관련 오류 해결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설정을 운동 시간으로 한 경우 오류 해결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176</Words>
  <Application>Microsoft Office PowerPoint</Application>
  <PresentationFormat>사용자 지정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289</cp:revision>
  <dcterms:created xsi:type="dcterms:W3CDTF">2021-10-08T07:41:36Z</dcterms:created>
  <dcterms:modified xsi:type="dcterms:W3CDTF">2023-12-05T07:45:31Z</dcterms:modified>
</cp:coreProperties>
</file>