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8" r:id="rId4"/>
    <p:sldId id="280" r:id="rId5"/>
    <p:sldId id="279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102" y="-294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7100402" y="2115287"/>
            <a:ext cx="380456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APK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</a:t>
            </a:r>
            <a:r>
              <a:rPr lang="ko-KR" altLang="en-US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검토 </a:t>
            </a:r>
            <a:r>
              <a:rPr lang="en-US" altLang="ko-KR" sz="35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endParaRPr lang="ko-KR" altLang="en-US" sz="35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0120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2023.12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69165" y="688856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775" y="1130957"/>
              <a:ext cx="2082524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869165" y="5694602"/>
            <a:ext cx="61823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주간 운동 그래프가 제대로 그려지지 않는 오류 발생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일요일 데이터가 그래프에 그려지지 않는 것으로 추정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Taeha3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데이터 활용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5" y="1"/>
            <a:ext cx="4929154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주간 운동 그래프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3855" y="574388"/>
            <a:ext cx="473799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03725" y="1432882"/>
            <a:ext cx="2023352" cy="1076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3361637" y="702977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0" name="그림 19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965" y="1121312"/>
              <a:ext cx="2082524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3598175" y="3187926"/>
            <a:ext cx="2042033" cy="1119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93938" y="2109671"/>
            <a:ext cx="1027869" cy="514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6188896" y="702977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9" name="그림 3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775" y="1130957"/>
              <a:ext cx="2082524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681368" y="702977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42" name="그림 41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965" y="1121312"/>
              <a:ext cx="2082524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44" name="직사각형 43"/>
          <p:cNvSpPr/>
          <p:nvPr/>
        </p:nvSpPr>
        <p:spPr>
          <a:xfrm>
            <a:off x="6433849" y="1442407"/>
            <a:ext cx="2023352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18481" y="3199861"/>
            <a:ext cx="2023352" cy="1152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858610" y="3294606"/>
            <a:ext cx="190500" cy="96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02135" y="3313656"/>
            <a:ext cx="190500" cy="96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3" y="1229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전체 그래프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월간 데이터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3644214" y="4269185"/>
            <a:ext cx="766441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전체 그래프 중 월간 데이터만 있는 경우에 주차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데이터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오류 발생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Taeha3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데이터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(1~5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 </a:t>
            </a:r>
            <a:r>
              <a:rPr lang="en-US" altLang="ko-KR" b="1" spc="-5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/ </a:t>
            </a:r>
            <a:r>
              <a:rPr lang="en-US" altLang="ko-KR" b="1" spc="-5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0.72</a:t>
            </a:r>
            <a:r>
              <a:rPr lang="en-US" altLang="ko-KR" b="1" spc="-5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km</a:t>
            </a:r>
            <a:r>
              <a:rPr lang="en-US" altLang="ko-KR" b="1" spc="-5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1.12km, 0.82km, 1.24km, 0.31km)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그래프에 그려진 데이터와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다른 것으로 보여짐</a:t>
            </a:r>
            <a:endParaRPr lang="en-US" altLang="ko-KR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주차 </a:t>
            </a:r>
            <a:r>
              <a:rPr lang="ko-KR" altLang="en-US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로직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관련하여 데이터 구분 오류로 추정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999178" y="866260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3" name="그림 32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775" y="1130957"/>
              <a:ext cx="2082524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1210505" y="3493200"/>
            <a:ext cx="2042033" cy="1119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1" b="23655"/>
          <a:stretch/>
        </p:blipFill>
        <p:spPr>
          <a:xfrm>
            <a:off x="3842171" y="1028315"/>
            <a:ext cx="5758838" cy="302717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842171" y="1028315"/>
            <a:ext cx="5758838" cy="302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252538" y="1028316"/>
            <a:ext cx="589633" cy="2464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252538" y="4053034"/>
            <a:ext cx="589633" cy="5598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3" y="1229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3" y="1229"/>
            <a:ext cx="4918175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해상도 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TEST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4477" y="553123"/>
            <a:ext cx="4843121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3684518" y="4255507"/>
            <a:ext cx="792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Ⅱ. </a:t>
            </a:r>
            <a:r>
              <a:rPr lang="ko-KR" altLang="en-US" dirty="0"/>
              <a:t>해상도</a:t>
            </a:r>
          </a:p>
          <a:p>
            <a:r>
              <a:rPr lang="ko-KR" altLang="en-US" dirty="0" smtClean="0"/>
              <a:t>▷ </a:t>
            </a:r>
            <a:r>
              <a:rPr lang="en-US" altLang="ko-KR" dirty="0"/>
              <a:t>S22, S23, S23 Ultra, Z Flip, Z Fold </a:t>
            </a:r>
            <a:r>
              <a:rPr lang="ko-KR" altLang="en-US" dirty="0"/>
              <a:t>등 소</a:t>
            </a:r>
            <a:r>
              <a:rPr lang="en-US" altLang="ko-KR" dirty="0"/>
              <a:t>·</a:t>
            </a:r>
            <a:r>
              <a:rPr lang="ko-KR" altLang="en-US" dirty="0"/>
              <a:t>대형 해상도 </a:t>
            </a:r>
            <a:r>
              <a:rPr lang="ko-KR" altLang="en-US" dirty="0" smtClean="0"/>
              <a:t>지원 관련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 결과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선호하는 운동 부분 쏠림 현상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LG V50 </a:t>
            </a:r>
            <a:r>
              <a:rPr lang="en-US" altLang="ko-KR" dirty="0" err="1" smtClean="0"/>
              <a:t>ThinQ</a:t>
            </a:r>
            <a:r>
              <a:rPr lang="en-US" altLang="ko-KR" dirty="0" smtClean="0"/>
              <a:t> [6.4</a:t>
            </a:r>
            <a:r>
              <a:rPr lang="ko-KR" altLang="en-US" dirty="0"/>
              <a:t>인치 </a:t>
            </a:r>
            <a:r>
              <a:rPr lang="en-US" altLang="ko-KR" dirty="0"/>
              <a:t>19.5:9 </a:t>
            </a:r>
            <a:r>
              <a:rPr lang="ko-KR" altLang="en-US" dirty="0"/>
              <a:t>비율 </a:t>
            </a:r>
            <a:r>
              <a:rPr lang="en-US" altLang="ko-KR" dirty="0" smtClean="0"/>
              <a:t>3120 x 1440] -&gt; </a:t>
            </a:r>
            <a:r>
              <a:rPr lang="ko-KR" altLang="en-US" dirty="0" smtClean="0"/>
              <a:t>정상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Galaxy A90 5G [(170.3mm)</a:t>
            </a:r>
            <a:r>
              <a:rPr lang="ko-KR" altLang="en-US" dirty="0"/>
              <a:t> </a:t>
            </a:r>
            <a:r>
              <a:rPr lang="en-US" altLang="ko-KR" dirty="0"/>
              <a:t>20:9 </a:t>
            </a:r>
            <a:r>
              <a:rPr lang="ko-KR" altLang="en-US" dirty="0"/>
              <a:t>비율 </a:t>
            </a:r>
            <a:r>
              <a:rPr lang="en-US" altLang="ko-KR" dirty="0" smtClean="0"/>
              <a:t>2400 x 1800] -&gt; </a:t>
            </a:r>
            <a:r>
              <a:rPr lang="ko-KR" altLang="en-US" dirty="0" smtClean="0"/>
              <a:t>쏠림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test</a:t>
            </a:r>
            <a:r>
              <a:rPr lang="ko-KR" altLang="en-US" dirty="0"/>
              <a:t> </a:t>
            </a:r>
            <a:r>
              <a:rPr lang="ko-KR" altLang="en-US" dirty="0" smtClean="0"/>
              <a:t>정보 없음 </a:t>
            </a:r>
            <a:r>
              <a:rPr lang="en-US" altLang="ko-KR" dirty="0" smtClean="0"/>
              <a:t>(Z flip, fold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정보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841525" y="866260"/>
            <a:ext cx="2492472" cy="4959605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3" name="그림 32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775" y="1130957"/>
              <a:ext cx="2082523" cy="4606291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1052852" y="3591056"/>
            <a:ext cx="2042033" cy="132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5" b="18369"/>
          <a:stretch/>
        </p:blipFill>
        <p:spPr>
          <a:xfrm>
            <a:off x="3718122" y="1028315"/>
            <a:ext cx="5163121" cy="301020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684518" y="1028315"/>
            <a:ext cx="5196725" cy="302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094885" y="1028316"/>
            <a:ext cx="589633" cy="26547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094885" y="4053034"/>
            <a:ext cx="589633" cy="861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726621" y="1180715"/>
            <a:ext cx="1702676" cy="2645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701840" y="6014661"/>
            <a:ext cx="942758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해상도 관련 상단 메뉴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Bar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쏠림 및 운동 화면 상단으로 쏠림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Galaxy Tab S7 test,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아이패드 </a:t>
            </a:r>
            <a:r>
              <a:rPr lang="en-US" altLang="ko-KR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test</a:t>
            </a:r>
            <a:r>
              <a:rPr lang="ko-KR" altLang="en-US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정보가 없어 비교는 불가능</a:t>
            </a:r>
            <a:endParaRPr lang="en-US" altLang="ko-KR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5" y="1"/>
            <a:ext cx="4929154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해상도 </a:t>
            </a:r>
            <a:r>
              <a:rPr lang="en-US" altLang="ko-KR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TEST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3855" y="574388"/>
            <a:ext cx="473799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4269440" y="636302"/>
            <a:ext cx="3567600" cy="5263200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20" name="그림 19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997" y="1121312"/>
              <a:ext cx="2194373" cy="4615936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7837040" y="633193"/>
            <a:ext cx="3565690" cy="5264436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9" name="그림 3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136" y="1093976"/>
              <a:ext cx="2188686" cy="4624877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705493" y="634429"/>
            <a:ext cx="3567600" cy="5263200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31" name="그림 30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653" y="1092851"/>
              <a:ext cx="2201686" cy="4646147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46" name="직사각형 45"/>
          <p:cNvSpPr/>
          <p:nvPr/>
        </p:nvSpPr>
        <p:spPr>
          <a:xfrm>
            <a:off x="914402" y="1110616"/>
            <a:ext cx="3163612" cy="26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66897" y="1129896"/>
            <a:ext cx="3163612" cy="26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59456" y="1129896"/>
            <a:ext cx="3163612" cy="2517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4" y="3059073"/>
            <a:ext cx="614726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일요일 데이터가 그려지지 않는 현상 수정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월간 데이터만 있는 경우의 전체 데이터 검토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주차 데이터 관련 검토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해상도 검토 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아이패드 등 </a:t>
            </a:r>
            <a:r>
              <a:rPr lang="en-US" altLang="ko-KR" sz="20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iOS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비교 필요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146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344</cp:revision>
  <dcterms:created xsi:type="dcterms:W3CDTF">2021-10-08T07:41:36Z</dcterms:created>
  <dcterms:modified xsi:type="dcterms:W3CDTF">2023-12-13T07:36:14Z</dcterms:modified>
</cp:coreProperties>
</file>