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4" r:id="rId4"/>
    <p:sldId id="272" r:id="rId5"/>
    <p:sldId id="263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CD5"/>
    <a:srgbClr val="908581"/>
    <a:srgbClr val="CDBEB7"/>
    <a:srgbClr val="CDC169"/>
    <a:srgbClr val="5F0080"/>
    <a:srgbClr val="9900CC"/>
    <a:srgbClr val="7EC113"/>
    <a:srgbClr val="5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102" y="-126"/>
      </p:cViewPr>
      <p:guideLst>
        <p:guide orient="horz" pos="278"/>
        <p:guide orient="horz" pos="4042"/>
        <p:guide orient="horz" pos="527"/>
        <p:guide orient="horz" pos="3793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7EB21A-72A2-40F2-B7B5-0F42955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48F0C-BDA9-4B2D-8DD6-CC08A91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8B7E56-8E24-49A9-A3C0-21397EE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F493A0-5A2E-4ABE-81B3-F29B6C4F9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08CF-DC57-46EC-9C0B-8BA20E3F692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16706-CBCE-4693-8FD2-0D8EDFF4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18EA90-D9AC-455B-BCAC-5C47FC01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3977640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7100402" y="2115287"/>
            <a:ext cx="299376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APK </a:t>
            </a:r>
            <a:r>
              <a:rPr lang="ko-KR" altLang="en-US" sz="35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검토</a:t>
            </a:r>
            <a:endParaRPr lang="ko-KR" altLang="en-US" sz="35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C70A45-861F-484B-8620-409F43F2EF45}"/>
              </a:ext>
            </a:extLst>
          </p:cNvPr>
          <p:cNvSpPr txBox="1"/>
          <p:nvPr/>
        </p:nvSpPr>
        <p:spPr>
          <a:xfrm>
            <a:off x="450547" y="2069157"/>
            <a:ext cx="1842171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STEX </a:t>
            </a:r>
            <a:r>
              <a:rPr lang="en-US" altLang="ko-KR" sz="1500" b="1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Android App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999FD6-0E7C-4AAA-8392-DB5737CA8B54}"/>
              </a:ext>
            </a:extLst>
          </p:cNvPr>
          <p:cNvSpPr txBox="1"/>
          <p:nvPr/>
        </p:nvSpPr>
        <p:spPr>
          <a:xfrm>
            <a:off x="479425" y="5739187"/>
            <a:ext cx="912429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2023.11</a:t>
            </a:r>
            <a:endParaRPr lang="en-US" altLang="ko-KR" sz="1500" b="1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EFDCD5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178839" y="2381963"/>
            <a:ext cx="238558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App 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개선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보완 </a:t>
            </a:r>
            <a:r>
              <a:rPr lang="en-US" altLang="ko-KR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유지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·</a:t>
            </a: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EFDCD5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보수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7879782" y="5739186"/>
            <a:ext cx="1435008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연구소 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STEX</a:t>
            </a:r>
            <a:r>
              <a:rPr lang="ko-KR" altLang="en-US" sz="15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팀</a:t>
            </a:r>
            <a:endParaRPr lang="en-US" altLang="ko-KR" sz="15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44EF57D-43A9-47B3-9282-73B214C46C26}"/>
              </a:ext>
            </a:extLst>
          </p:cNvPr>
          <p:cNvCxnSpPr/>
          <p:nvPr/>
        </p:nvCxnSpPr>
        <p:spPr>
          <a:xfrm>
            <a:off x="479425" y="3749040"/>
            <a:ext cx="3498215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2F89D313-9520-481D-B6E9-1B2DDE28B3AD}"/>
              </a:ext>
            </a:extLst>
          </p:cNvPr>
          <p:cNvGrpSpPr/>
          <p:nvPr/>
        </p:nvGrpSpPr>
        <p:grpSpPr>
          <a:xfrm>
            <a:off x="2621882" y="441324"/>
            <a:ext cx="3073252" cy="6086797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8" y="1108933"/>
              <a:ext cx="2123888" cy="4638883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5" y="1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EE6EA36B-06FF-476C-B168-680A64B6291C}"/>
              </a:ext>
            </a:extLst>
          </p:cNvPr>
          <p:cNvGrpSpPr/>
          <p:nvPr/>
        </p:nvGrpSpPr>
        <p:grpSpPr>
          <a:xfrm>
            <a:off x="652340" y="751854"/>
            <a:ext cx="2257125" cy="4470400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9" y="1130957"/>
              <a:ext cx="2125980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B88C396-87A6-43BF-AA28-F1E4062FC24B}"/>
              </a:ext>
            </a:extLst>
          </p:cNvPr>
          <p:cNvGrpSpPr/>
          <p:nvPr/>
        </p:nvGrpSpPr>
        <p:grpSpPr>
          <a:xfrm>
            <a:off x="9008935" y="751854"/>
            <a:ext cx="2257125" cy="4470400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B46BA36-8C41-4665-9FC4-7FE2ED98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040" y="1130957"/>
              <a:ext cx="2125980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4" y="1229"/>
            <a:ext cx="2883489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전체 그래프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652340" y="553123"/>
            <a:ext cx="2484266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51811" y="2870791"/>
            <a:ext cx="1812847" cy="904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48454" r="3419" b="31783"/>
          <a:stretch/>
        </p:blipFill>
        <p:spPr>
          <a:xfrm>
            <a:off x="3873409" y="3201461"/>
            <a:ext cx="4391247" cy="202079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231073" y="2969333"/>
            <a:ext cx="1812847" cy="9043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" t="48454" r="7284" b="31473"/>
          <a:stretch/>
        </p:blipFill>
        <p:spPr>
          <a:xfrm>
            <a:off x="3873408" y="751854"/>
            <a:ext cx="4391247" cy="212651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873409" y="751853"/>
            <a:ext cx="4391246" cy="2118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73408" y="3214246"/>
            <a:ext cx="4391247" cy="20080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664658" y="2878367"/>
            <a:ext cx="1208751" cy="896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2664658" y="753697"/>
            <a:ext cx="1208750" cy="21246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8264655" y="3873703"/>
            <a:ext cx="966418" cy="13485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264655" y="2969333"/>
            <a:ext cx="966418" cy="2449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652340" y="5541113"/>
            <a:ext cx="924840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전체 그래프 중 한 날짜의 데이터만 있는 경우</a:t>
            </a: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그래프가 처음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~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끝이 아닌 중간에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그려짐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데이터에 따라 총 운동 거리가 중앙에 위치하지 않는 경우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발생함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Android Java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그래프 그리는 방식에 따라 논의 필요</a:t>
            </a:r>
            <a:endParaRPr lang="en-US" altLang="ko-KR" sz="16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76800" y="1219361"/>
            <a:ext cx="3100552" cy="15658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777423" y="4876799"/>
            <a:ext cx="2046120" cy="288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5" y="1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EE6EA36B-06FF-476C-B168-680A64B6291C}"/>
              </a:ext>
            </a:extLst>
          </p:cNvPr>
          <p:cNvGrpSpPr/>
          <p:nvPr/>
        </p:nvGrpSpPr>
        <p:grpSpPr>
          <a:xfrm>
            <a:off x="652340" y="751854"/>
            <a:ext cx="2257125" cy="4470400"/>
            <a:chOff x="2247030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5" name="그림 14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47E85ECC-F104-4FEF-9959-00961942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59" y="1130958"/>
              <a:ext cx="2125980" cy="460629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B88C396-87A6-43BF-AA28-F1E4062FC24B}"/>
              </a:ext>
            </a:extLst>
          </p:cNvPr>
          <p:cNvGrpSpPr/>
          <p:nvPr/>
        </p:nvGrpSpPr>
        <p:grpSpPr>
          <a:xfrm>
            <a:off x="9008935" y="751854"/>
            <a:ext cx="2257125" cy="4470400"/>
            <a:chOff x="5397711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711" y="970280"/>
              <a:ext cx="2482838" cy="49174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B46BA36-8C41-4665-9FC4-7FE2ED98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040" y="1130958"/>
              <a:ext cx="2125980" cy="460629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4" y="1229"/>
            <a:ext cx="3716058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주간</a:t>
            </a:r>
            <a:r>
              <a:rPr lang="en-US" altLang="ko-KR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월간 </a:t>
            </a:r>
            <a:r>
              <a:rPr lang="ko-KR" altLang="en-US" sz="32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652340" y="553123"/>
            <a:ext cx="3317232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51811" y="2870791"/>
            <a:ext cx="1812847" cy="904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231073" y="2969333"/>
            <a:ext cx="1812847" cy="9043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664658" y="2878367"/>
            <a:ext cx="1208751" cy="896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2664658" y="753697"/>
            <a:ext cx="1208750" cy="21246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8264655" y="3873703"/>
            <a:ext cx="966418" cy="13485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t="50000" r="6383" b="32392"/>
          <a:stretch/>
        </p:blipFill>
        <p:spPr>
          <a:xfrm>
            <a:off x="3873409" y="3214246"/>
            <a:ext cx="4392000" cy="2019600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 flipV="1">
            <a:off x="8264655" y="2969333"/>
            <a:ext cx="966418" cy="2449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5FF0022-9B2F-4BC6-B16F-2E599AB62DD2}"/>
              </a:ext>
            </a:extLst>
          </p:cNvPr>
          <p:cNvSpPr txBox="1"/>
          <p:nvPr/>
        </p:nvSpPr>
        <p:spPr>
          <a:xfrm>
            <a:off x="652339" y="5450695"/>
            <a:ext cx="949052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주간 및 월간 그래프의 경우 한 날짜에 데이터가 많이 있는 경우 누적되어 그려지지 않는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Error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존재함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누적 거리는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7 Km -&gt;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그래프 값은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0.6 Km</a:t>
            </a:r>
            <a:endParaRPr lang="en-US" altLang="ko-KR" sz="16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30" name="그림 29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0000" r="4956" b="31913"/>
          <a:stretch/>
        </p:blipFill>
        <p:spPr>
          <a:xfrm>
            <a:off x="3862899" y="748971"/>
            <a:ext cx="4392000" cy="21276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873408" y="3214246"/>
            <a:ext cx="4391247" cy="20080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73409" y="751853"/>
            <a:ext cx="4391246" cy="2118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213421" y="2284535"/>
            <a:ext cx="11290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578328" y="2284535"/>
            <a:ext cx="11290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410157" y="803495"/>
            <a:ext cx="486137" cy="268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699890" y="3261591"/>
            <a:ext cx="394453" cy="214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7ED5DE-DC6D-4762-AFB0-8ACB80E638CA}"/>
              </a:ext>
            </a:extLst>
          </p:cNvPr>
          <p:cNvSpPr/>
          <p:nvPr/>
        </p:nvSpPr>
        <p:spPr>
          <a:xfrm>
            <a:off x="479425" y="1"/>
            <a:ext cx="11233150" cy="6858000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185FDE1-03B7-47D8-A424-E7ABA96C5534}"/>
              </a:ext>
            </a:extLst>
          </p:cNvPr>
          <p:cNvSpPr/>
          <p:nvPr/>
        </p:nvSpPr>
        <p:spPr>
          <a:xfrm>
            <a:off x="11712575" y="1"/>
            <a:ext cx="479425" cy="6858000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2DD9D08-BC63-4CEE-8F34-75752FF1B47E}"/>
              </a:ext>
            </a:extLst>
          </p:cNvPr>
          <p:cNvGrpSpPr/>
          <p:nvPr/>
        </p:nvGrpSpPr>
        <p:grpSpPr>
          <a:xfrm>
            <a:off x="765113" y="755958"/>
            <a:ext cx="2845561" cy="5279082"/>
            <a:chOff x="8419265" y="970280"/>
            <a:chExt cx="2482838" cy="4917440"/>
          </a:xfrm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grpSpPr>
        <p:pic>
          <p:nvPicPr>
            <p:cNvPr id="17" name="그림 16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DC34226B-089D-45E4-899D-DAE71F20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65" y="970280"/>
              <a:ext cx="2482838" cy="491744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1D874711-4658-4FED-B489-09BD21CF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594" y="1130957"/>
              <a:ext cx="2125980" cy="4606292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4127319" y="4233718"/>
            <a:ext cx="719299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주간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월간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연간 그래프 값 표시하는 과정에서 겹치는 경우 존재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함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그래프의 최대 값이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Y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축 범위를 초과해 값이 보이지 않는 경우 존재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함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주차 계산 오류 관련 사항은 데이터가 없어 체크하지 못했음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특정 주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월</a:t>
            </a: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등의 데이터를 확인 후 항시 최근 날짜로 전환되어 불편함이 있음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이 부분은 개선 요청 사항 반영 부분이라 추가 논의 요함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479425" y="1"/>
            <a:ext cx="4344787" cy="70297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주간</a:t>
            </a:r>
            <a:r>
              <a:rPr lang="en-US" altLang="ko-KR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월간</a:t>
            </a:r>
            <a:r>
              <a:rPr lang="en-US" altLang="ko-KR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200" b="1" spc="-8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연간 그래프</a:t>
            </a:r>
            <a:endParaRPr lang="en-US" altLang="ko-KR" sz="3200" b="1" spc="-80" dirty="0">
              <a:ln>
                <a:solidFill>
                  <a:srgbClr val="5F0080">
                    <a:alpha val="0"/>
                  </a:srgb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53855" y="574388"/>
            <a:ext cx="4188266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t="50000" r="4987" b="31442"/>
          <a:stretch/>
        </p:blipFill>
        <p:spPr>
          <a:xfrm>
            <a:off x="4113484" y="928452"/>
            <a:ext cx="6534910" cy="283195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043310" y="3397471"/>
            <a:ext cx="2298979" cy="9851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342289" y="3760402"/>
            <a:ext cx="771194" cy="6221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342289" y="928452"/>
            <a:ext cx="771194" cy="24725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113484" y="928452"/>
            <a:ext cx="6534910" cy="28319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270124" y="1072054"/>
            <a:ext cx="378372" cy="262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39504" y="2611820"/>
            <a:ext cx="543862" cy="262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139848" y="-8365"/>
            <a:ext cx="12192001" cy="6857999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3978000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6314286" y="4133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dirty="0" err="1" smtClean="0"/>
              <a:t>북마크</a:t>
            </a:r>
            <a:r>
              <a:rPr lang="ko-KR" altLang="en-US" sz="3200" dirty="0" smtClean="0"/>
              <a:t> 관련 내용</a:t>
            </a:r>
            <a:endParaRPr lang="ko-KR" altLang="ko-KR" sz="3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42032" y="365119"/>
            <a:ext cx="3093935" cy="6127760"/>
            <a:chOff x="2620800" y="442800"/>
            <a:chExt cx="3093935" cy="6127760"/>
          </a:xfrm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800" y="442800"/>
              <a:ext cx="3093935" cy="612776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B46BA36-8C41-4665-9FC4-7FE2ED98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498" y="643025"/>
              <a:ext cx="2649244" cy="574003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sp>
        <p:nvSpPr>
          <p:cNvPr id="2" name="직사각형 1"/>
          <p:cNvSpPr/>
          <p:nvPr/>
        </p:nvSpPr>
        <p:spPr>
          <a:xfrm>
            <a:off x="727461" y="2180934"/>
            <a:ext cx="2563200" cy="478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7461" y="1116419"/>
            <a:ext cx="2561614" cy="4795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27461" y="1648314"/>
            <a:ext cx="2563200" cy="47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5724579" y="723244"/>
            <a:ext cx="4525202" cy="0"/>
          </a:xfrm>
          <a:prstGeom prst="line">
            <a:avLst/>
          </a:prstGeom>
          <a:ln w="12700">
            <a:solidFill>
              <a:srgbClr val="9085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5" idx="3"/>
          </p:cNvCxnSpPr>
          <p:nvPr/>
        </p:nvCxnSpPr>
        <p:spPr>
          <a:xfrm flipH="1">
            <a:off x="3290661" y="1723932"/>
            <a:ext cx="5025000" cy="1637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16828" y="2702846"/>
            <a:ext cx="2563200" cy="4788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0" idx="1"/>
            <a:endCxn id="39" idx="3"/>
          </p:cNvCxnSpPr>
          <p:nvPr/>
        </p:nvCxnSpPr>
        <p:spPr>
          <a:xfrm flipH="1" flipV="1">
            <a:off x="3280028" y="2942246"/>
            <a:ext cx="4894871" cy="83037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5" idx="1"/>
            <a:endCxn id="2" idx="3"/>
          </p:cNvCxnSpPr>
          <p:nvPr/>
        </p:nvCxnSpPr>
        <p:spPr>
          <a:xfrm flipH="1" flipV="1">
            <a:off x="3290661" y="2420334"/>
            <a:ext cx="1696010" cy="13762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0" idx="1"/>
          </p:cNvCxnSpPr>
          <p:nvPr/>
        </p:nvCxnSpPr>
        <p:spPr>
          <a:xfrm flipH="1" flipV="1">
            <a:off x="3280029" y="1356205"/>
            <a:ext cx="1706641" cy="36772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8174898" y="740924"/>
            <a:ext cx="2970117" cy="1944001"/>
            <a:chOff x="4986669" y="2806429"/>
            <a:chExt cx="2970117" cy="1944001"/>
          </a:xfrm>
        </p:grpSpPr>
        <p:pic>
          <p:nvPicPr>
            <p:cNvPr id="52" name="그림 51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534" b="10245"/>
            <a:stretch/>
          </p:blipFill>
          <p:spPr>
            <a:xfrm>
              <a:off x="4986669" y="2806429"/>
              <a:ext cx="2970000" cy="1944000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4986669" y="2806430"/>
              <a:ext cx="2970117" cy="19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986671" y="2811256"/>
            <a:ext cx="2970117" cy="1944000"/>
            <a:chOff x="4986669" y="4879145"/>
            <a:chExt cx="2970117" cy="1944000"/>
          </a:xfrm>
        </p:grpSpPr>
        <p:pic>
          <p:nvPicPr>
            <p:cNvPr id="53" name="그림 52"/>
            <p:cNvPicPr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767" b="9935"/>
            <a:stretch/>
          </p:blipFill>
          <p:spPr>
            <a:xfrm>
              <a:off x="4986786" y="4879145"/>
              <a:ext cx="2970000" cy="1944000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4986669" y="4905717"/>
              <a:ext cx="2970000" cy="191742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86670" y="751531"/>
            <a:ext cx="2970116" cy="1944804"/>
            <a:chOff x="4986670" y="751531"/>
            <a:chExt cx="2970116" cy="1944804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559" b="10220"/>
            <a:stretch/>
          </p:blipFill>
          <p:spPr>
            <a:xfrm>
              <a:off x="4986670" y="751532"/>
              <a:ext cx="2970116" cy="194480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986671" y="751531"/>
              <a:ext cx="2970115" cy="19448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4301062" y="4801364"/>
            <a:ext cx="7372235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북마크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관련 사항</a:t>
            </a:r>
            <a:endParaRPr lang="en-US" altLang="ko-KR" sz="16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북마크</a:t>
            </a:r>
            <a:r>
              <a:rPr lang="ko-KR" altLang="en-US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운동을 선택하여 시작한 경우는 중복 방지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O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바로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시작 운동 </a:t>
            </a: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북마크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가능하게 되어있음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목표가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1Km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로 같게 설정 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되어도 저장이 가능함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중복 가능함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운동 기록에서도 </a:t>
            </a: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북마크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저장한 데이터는 저장 불가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6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북마크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저장하지 않은 데이터는 같은 기준이더라도 저장 가능 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</a:t>
            </a:r>
            <a:r>
              <a:rPr lang="ko-KR" altLang="en-US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중복 가능함</a:t>
            </a:r>
            <a:r>
              <a:rPr lang="en-US" altLang="ko-KR" sz="16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)</a:t>
            </a:r>
            <a:endParaRPr lang="en-US" altLang="ko-KR" sz="1600" b="1" spc="-50" dirty="0" smtClean="0">
              <a:ln>
                <a:solidFill>
                  <a:srgbClr val="5F0080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64" name="Picture 2" descr="C:\Users\t1\Pictures\Screenshot_20231121-163118.png"/>
          <p:cNvPicPr>
            <a:picLocks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3" b="10100"/>
          <a:stretch/>
        </p:blipFill>
        <p:spPr bwMode="auto">
          <a:xfrm>
            <a:off x="8174898" y="2789989"/>
            <a:ext cx="2970000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8174899" y="2789990"/>
            <a:ext cx="2970116" cy="196526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291862" y="3657601"/>
            <a:ext cx="873408" cy="28868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-1"/>
            <a:ext cx="12192001" cy="6857999"/>
          </a:xfrm>
          <a:prstGeom prst="rect">
            <a:avLst/>
          </a:prstGeom>
          <a:solidFill>
            <a:srgbClr val="90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3978000" cy="6857999"/>
          </a:xfrm>
          <a:prstGeom prst="rect">
            <a:avLst/>
          </a:prstGeom>
          <a:solidFill>
            <a:srgbClr val="EFD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6621777" y="242168"/>
            <a:ext cx="3900427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vl="0"/>
            <a:r>
              <a:rPr lang="ko-KR" altLang="ko-KR" sz="3200" dirty="0" smtClean="0"/>
              <a:t>개선점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및 논의 사항</a:t>
            </a:r>
            <a:endParaRPr lang="ko-KR" altLang="ko-KR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5888794" y="1859337"/>
            <a:ext cx="61472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전체 데이터 그래프 관련 세부 사항 논의 및 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개선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주차 계산 관련 확인이 가능한 데이터 검토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운동 가시화 부분의 버튼 동작 관련 세부 사항 검토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주간</a:t>
            </a:r>
            <a:r>
              <a:rPr lang="en-US" altLang="ko-KR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월간</a:t>
            </a:r>
            <a:r>
              <a:rPr lang="en-US" altLang="ko-KR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그래프 데이터 누적 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개선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err="1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북마크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저장 관련 세부 사항 논의 및 개선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바로 시작 운동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목표 운동 </a:t>
            </a: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달성 여부 및 운동 명 구분 여부</a:t>
            </a:r>
            <a:endParaRPr lang="en-US" altLang="ko-KR" sz="2000" b="1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구체적인 중복 및 저장 기준 부여 필요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000" b="1" spc="-50" dirty="0" smtClean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추가적인 오류 및 개선 필요 사항 검토</a:t>
            </a:r>
            <a:endParaRPr lang="en-US" altLang="ko-KR" sz="2000" b="1" spc="-50" dirty="0" smtClean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20800" y="442800"/>
            <a:ext cx="3093935" cy="6127760"/>
            <a:chOff x="1127545" y="442800"/>
            <a:chExt cx="3093935" cy="6127760"/>
          </a:xfrm>
        </p:grpSpPr>
        <p:pic>
          <p:nvPicPr>
            <p:cNvPr id="19" name="그림 18" descr="텍스트, 모니터, 실내, 휴대폰이(가) 표시된 사진&#10;&#10;자동 생성된 설명">
              <a:extLst>
                <a:ext uri="{FF2B5EF4-FFF2-40B4-BE49-F238E27FC236}">
                  <a16:creationId xmlns="" xmlns:a16="http://schemas.microsoft.com/office/drawing/2014/main" id="{C37CE107-577C-4AE9-942A-21F6C83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45" y="442800"/>
              <a:ext cx="3093935" cy="6127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85DD1B28-645D-4E84-8272-BD4EED01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891" y="633044"/>
              <a:ext cx="2637185" cy="5760000"/>
            </a:xfrm>
            <a:prstGeom prst="roundRect">
              <a:avLst>
                <a:gd name="adj" fmla="val 10764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6309390" y="917143"/>
            <a:ext cx="4525202" cy="0"/>
          </a:xfrm>
          <a:prstGeom prst="line">
            <a:avLst/>
          </a:prstGeom>
          <a:ln w="12700">
            <a:solidFill>
              <a:srgbClr val="EFDC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269</Words>
  <Application>Microsoft Office PowerPoint</Application>
  <PresentationFormat>사용자 지정</PresentationFormat>
  <Paragraphs>35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t1</cp:lastModifiedBy>
  <cp:revision>212</cp:revision>
  <dcterms:created xsi:type="dcterms:W3CDTF">2021-10-08T07:41:36Z</dcterms:created>
  <dcterms:modified xsi:type="dcterms:W3CDTF">2023-11-22T07:27:45Z</dcterms:modified>
</cp:coreProperties>
</file>