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A6DDF-EC5B-0748-BBE5-3C5CA960352A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3D835-78F2-9340-9B23-D6F6FDEB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3D835-78F2-9340-9B23-D6F6FDEBC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3D835-78F2-9340-9B23-D6F6FDEBC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53612DC-C36F-1C44-9774-53E2B42941E6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F433FC-E50F-8747-A8E0-34082FA4D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Looma</a:t>
            </a:r>
            <a:r>
              <a:rPr lang="en-US" dirty="0" smtClean="0"/>
              <a:t> 2 Motherboard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Previous Design:</a:t>
            </a:r>
          </a:p>
          <a:p>
            <a:r>
              <a:rPr lang="en-US" dirty="0"/>
              <a:t>5V Buck Circuit</a:t>
            </a:r>
          </a:p>
          <a:p>
            <a:r>
              <a:rPr lang="en-US" dirty="0"/>
              <a:t>Audio Amplifier</a:t>
            </a:r>
          </a:p>
          <a:p>
            <a:r>
              <a:rPr lang="en-US" dirty="0"/>
              <a:t>USB Hub</a:t>
            </a:r>
          </a:p>
          <a:p>
            <a:r>
              <a:rPr lang="en-US" dirty="0"/>
              <a:t>Ethernet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Re-designed:</a:t>
            </a:r>
          </a:p>
          <a:p>
            <a:r>
              <a:rPr lang="en-US" dirty="0" smtClean="0"/>
              <a:t>Surge Stopper</a:t>
            </a:r>
          </a:p>
          <a:p>
            <a:r>
              <a:rPr lang="en-US" dirty="0" smtClean="0"/>
              <a:t>19.5V Boost Circuit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Added Fan </a:t>
            </a:r>
            <a:r>
              <a:rPr lang="en-US" dirty="0"/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 Protector</a:t>
            </a:r>
            <a:endParaRPr lang="en-US" dirty="0"/>
          </a:p>
        </p:txBody>
      </p:sp>
      <p:pic>
        <p:nvPicPr>
          <p:cNvPr id="4" name="Content Placeholder 3" descr="Screen Shot 2014-07-02 at 2.35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44" b="-9844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15292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Circuit Protector</a:t>
            </a:r>
            <a:endParaRPr lang="en-US" dirty="0"/>
          </a:p>
        </p:txBody>
      </p:sp>
      <p:pic>
        <p:nvPicPr>
          <p:cNvPr id="4" name="Content Placeholder 3" descr="Screen Shot 2014-07-02 at 2.35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2" r="-77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74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rge-No 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101641" y="36565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4157" y="1654964"/>
            <a:ext cx="563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Boost Circuit + Surge Protector without Load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362" y="435256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Surge Protector Output = Boost Circuit Input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465" y="35292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Boost Circuit Output = 19.68 V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08" y="400310"/>
            <a:ext cx="254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Surge Protector Input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rge-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4157" y="1918287"/>
            <a:ext cx="5391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Boost Circuit + Surge Protector </a:t>
            </a:r>
            <a:r>
              <a:rPr lang="en-US" sz="2000" dirty="0" smtClean="0">
                <a:solidFill>
                  <a:srgbClr val="FFFF00"/>
                </a:solidFill>
              </a:rPr>
              <a:t>with </a:t>
            </a:r>
            <a:r>
              <a:rPr lang="en-US" sz="2000" dirty="0" smtClean="0">
                <a:solidFill>
                  <a:srgbClr val="FFFF00"/>
                </a:solidFill>
              </a:rPr>
              <a:t>Load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465" y="552977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Surge Protector Output = Boost Circuit Input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8900" y="371386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Boost Circuit Output = 19.68 V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08" y="400310"/>
            <a:ext cx="254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Surge Protector Input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ther Board R2.3 - Board (Redone USB Hub) (Johnathan Adams's conflicted copy 2014-07-02).bmp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9" t="5446" r="31834" b="2996"/>
          <a:stretch/>
        </p:blipFill>
        <p:spPr>
          <a:xfrm>
            <a:off x="668462" y="127005"/>
            <a:ext cx="7642745" cy="6730995"/>
          </a:xfrm>
        </p:spPr>
      </p:pic>
    </p:spTree>
    <p:extLst>
      <p:ext uri="{BB962C8B-B14F-4D97-AF65-F5344CB8AC3E}">
        <p14:creationId xmlns:p14="http://schemas.microsoft.com/office/powerpoint/2010/main" val="243006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917</TotalTime>
  <Words>86</Words>
  <Application>Microsoft Macintosh PowerPoint</Application>
  <PresentationFormat>On-screen Show (4:3)</PresentationFormat>
  <Paragraphs>27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Looma 2 Motherboard Design Review</vt:lpstr>
      <vt:lpstr>Motherboard Components</vt:lpstr>
      <vt:lpstr>PowerPoint Presentation</vt:lpstr>
      <vt:lpstr>Surge Protector</vt:lpstr>
      <vt:lpstr>Boost Circuit Protector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Looma 2 Motherboard Design Review</dc:title>
  <dc:creator>Elis Feci</dc:creator>
  <cp:lastModifiedBy>Elis Feci</cp:lastModifiedBy>
  <cp:revision>13</cp:revision>
  <dcterms:created xsi:type="dcterms:W3CDTF">2014-07-02T21:03:30Z</dcterms:created>
  <dcterms:modified xsi:type="dcterms:W3CDTF">2014-07-08T03:01:41Z</dcterms:modified>
</cp:coreProperties>
</file>