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f961111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f961111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901519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901519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f961111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f961111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f961111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f961111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f961111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f961111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f961111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f961111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961111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961111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961111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961111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ello.com/b/MYGzWthO/proyectoarquicompu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Materia:</a:t>
            </a:r>
            <a:r>
              <a:rPr lang="es"/>
              <a:t> Arquitectura de computadoras.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Equipo:</a:t>
            </a:r>
            <a:r>
              <a:rPr lang="es"/>
              <a:t> Alan Guzman, Kevin Sanchez, Diego Quintero, Gabriel Alcaraz.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28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objetivo principal es crear un DataPath capaz de ejecutar instrucciones de tipo R, para lograrlo </a:t>
            </a:r>
            <a:r>
              <a:rPr lang="es"/>
              <a:t>será</a:t>
            </a:r>
            <a:r>
              <a:rPr lang="es"/>
              <a:t> necesario integrar los </a:t>
            </a:r>
            <a:r>
              <a:rPr lang="es"/>
              <a:t>módulos</a:t>
            </a:r>
            <a:r>
              <a:rPr lang="es"/>
              <a:t> ya usados en actividades anteriores (ALU, BR y Memoria).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 nuevos </a:t>
            </a:r>
            <a:r>
              <a:rPr lang="es"/>
              <a:t>módulos</a:t>
            </a:r>
            <a:r>
              <a:rPr lang="es"/>
              <a:t> que gestionarán el flujo de los bits en el sistema, estos </a:t>
            </a:r>
            <a:r>
              <a:rPr lang="es"/>
              <a:t>módulos</a:t>
            </a:r>
            <a:r>
              <a:rPr lang="es"/>
              <a:t> pueden observarse en la Figura 2.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75" y="1576700"/>
            <a:ext cx="5237375" cy="25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Desarrollar un decodificador en Python que reciba una expresión de tipo R en lenguaje ensamblador y la convierta en lenguaje binario, incluyendo el código de operación (Opcode), los registros de origen (rs), destino (rd) y destino (rt), y el desplazamiento (shamt) si es aplicable.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Desarrollar</a:t>
            </a:r>
            <a:r>
              <a:rPr lang="es"/>
              <a:t> una </a:t>
            </a:r>
            <a:r>
              <a:rPr lang="es"/>
              <a:t>presentación</a:t>
            </a:r>
            <a:r>
              <a:rPr lang="es"/>
              <a:t>, en un archivo README.md, en el repositorio remoto en el cual se </a:t>
            </a:r>
            <a:r>
              <a:rPr lang="es"/>
              <a:t>estarán</a:t>
            </a:r>
            <a:r>
              <a:rPr lang="es"/>
              <a:t> subiendo los archivos y carpetas que se </a:t>
            </a:r>
            <a:r>
              <a:rPr lang="es"/>
              <a:t>estarán</a:t>
            </a:r>
            <a:r>
              <a:rPr lang="es"/>
              <a:t> trabajando a lo largo del proyecto.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Desarrollar</a:t>
            </a:r>
            <a:r>
              <a:rPr lang="es"/>
              <a:t> un modulo, el cual tome una entrada de 32 bits, la cual </a:t>
            </a:r>
            <a:r>
              <a:rPr lang="es"/>
              <a:t>será</a:t>
            </a:r>
            <a:r>
              <a:rPr lang="es"/>
              <a:t> una </a:t>
            </a:r>
            <a:r>
              <a:rPr lang="es"/>
              <a:t>expresión</a:t>
            </a:r>
            <a:r>
              <a:rPr lang="es"/>
              <a:t> en ensamblador </a:t>
            </a:r>
            <a:r>
              <a:rPr lang="es"/>
              <a:t>traducida</a:t>
            </a:r>
            <a:r>
              <a:rPr lang="es"/>
              <a:t> a binario, este </a:t>
            </a:r>
            <a:r>
              <a:rPr lang="es"/>
              <a:t>módulo</a:t>
            </a:r>
            <a:r>
              <a:rPr lang="es"/>
              <a:t> </a:t>
            </a:r>
            <a:r>
              <a:rPr lang="es"/>
              <a:t>tendrá</a:t>
            </a:r>
            <a:r>
              <a:rPr lang="es"/>
              <a:t> varias salidas las cuales </a:t>
            </a:r>
            <a:r>
              <a:rPr lang="es"/>
              <a:t>serán</a:t>
            </a:r>
            <a:r>
              <a:rPr lang="es"/>
              <a:t> cada una de las partes que tiene una </a:t>
            </a:r>
            <a:r>
              <a:rPr lang="es"/>
              <a:t>expresión</a:t>
            </a:r>
            <a:r>
              <a:rPr lang="es"/>
              <a:t> de tipo R (mencionadas en el punto anterior).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Desarrollar el módulo de Unidad de Control (UC) con una entrada de 6 bits para recibir el Código de Operación (Opcode) y generar tres salidas de 1 bit (MemToReg, RegWrite y MemToWrite) y una salida de 3 bits (ALUOp) para controlar los diferentes elementos del sistema de acuerdo con el OpCode recibido.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Implementar el módulo de ALU-Control, el cual recibirá los bits 0:5 de la instrucción y una señal de 3 bits de la UC. Este módulo generará una salida de 3 bits para indicar a la ALU la operación que debe realizar, basándose en las señales enviadas por la UC.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Diseñar e implementar un Multiplexor 2:1 con dos entradas de 32 bits cada una y una entrada de 1 bit para seleccionar qué entrada se pasa a la salida. La salida del multiplexor será de 32 bits.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Desarrollar un testbench mínimo para los módulos nuevos (UC, ALU-Control y Multiplexor) para verificar su correcto funcionamiento individual.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Crear un testbench para el módulo DataPath Tipo-R (DPTR), instanciando todos los módulos desarrollados y probándolos con 10 instrucciones, dos de cada una de las instrucciones mencionadas en la introducción (ALU, SUB, OR, AND, SLT).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Preparar una tabla con las instrucciones en formato ensamblador y su equivalente en código máquina. Los datos de esta tabla se utilizarán como entrada para el testbench del DPTR.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Realizar pruebas del módulo DPTR para garantizar su correcto funcionamiento en la ejecución de instrucciones de tipo R, incluyendo diferentes combinaciones de instrucciones y condiciones de entrada.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Entregables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0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Entregables [Reporte].pdf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Descripción</a:t>
            </a:r>
            <a:r>
              <a:rPr lang="es" sz="1400"/>
              <a:t> de la instrucciones tipo R, con </a:t>
            </a:r>
            <a:r>
              <a:rPr lang="es" sz="1400"/>
              <a:t>énfasis</a:t>
            </a:r>
            <a:r>
              <a:rPr lang="es" sz="1400"/>
              <a:t> en explicar la </a:t>
            </a:r>
            <a:r>
              <a:rPr lang="es" sz="1400"/>
              <a:t>instrucción</a:t>
            </a:r>
            <a:r>
              <a:rPr lang="es" sz="1400"/>
              <a:t> SLT.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Investigación</a:t>
            </a:r>
            <a:r>
              <a:rPr lang="es" sz="1400"/>
              <a:t> sobre la </a:t>
            </a:r>
            <a:r>
              <a:rPr lang="es" sz="1400"/>
              <a:t>operación</a:t>
            </a:r>
            <a:r>
              <a:rPr lang="es" sz="1400"/>
              <a:t> ternaria.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Investigación</a:t>
            </a:r>
            <a:r>
              <a:rPr lang="es" sz="1400"/>
              <a:t> sobre el proceso de c</a:t>
            </a:r>
            <a:r>
              <a:rPr lang="es" sz="1400"/>
              <a:t>ompilación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*Hay que leer la </a:t>
            </a:r>
            <a:r>
              <a:rPr lang="es" sz="1400"/>
              <a:t>información</a:t>
            </a:r>
            <a:r>
              <a:rPr lang="es" sz="1400"/>
              <a:t> y describirla con sus propias palabras.</a:t>
            </a:r>
            <a:endParaRPr sz="14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645675" y="1152475"/>
            <a:ext cx="40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Código en Verilog  Archivos Verilog –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ALU.v, Mem.v, BancoReg.v, UnidadDeControl.v, </a:t>
            </a:r>
            <a:r>
              <a:rPr lang="es" sz="1400"/>
              <a:t>Mux2_1_32.v,  ALuControl.v, DPTR.v, TB_DPTR.v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El reporte debe de presentarse con la simulación donde los resultados deben visualizarse en formato (ó radix) decimal.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*Nota: Los nombres de los archivos “.v”, módulos y elementos de entrada y salida son opcionales, los aquí presentados son ejemplos.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Trello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2801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decidió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poner las metas en la plataforma “Trello” para poder llevar un mejor control de las distintas etapas en las que se encuentran las mismas, 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así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como 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también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el poner fecha y hora de vencimiento a cada una para poder realizarlas y entregarlas en tiempo y forma.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https://trello.com/b/MYGzWthO/proyectoarquicompu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150" y="1513425"/>
            <a:ext cx="4991400" cy="247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Guia para git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Debido a que se </a:t>
            </a:r>
            <a:r>
              <a:rPr lang="es"/>
              <a:t>estará</a:t>
            </a:r>
            <a:r>
              <a:rPr lang="es"/>
              <a:t> trabajando con git para trabajar en equipo a lo largo de desarrollo del proyecto, se </a:t>
            </a:r>
            <a:r>
              <a:rPr lang="es"/>
              <a:t>mencionarán</a:t>
            </a:r>
            <a:r>
              <a:rPr lang="es"/>
              <a:t> a </a:t>
            </a:r>
            <a:r>
              <a:rPr lang="es"/>
              <a:t>continuación</a:t>
            </a:r>
            <a:r>
              <a:rPr lang="es"/>
              <a:t> algunos de los comandos </a:t>
            </a:r>
            <a:r>
              <a:rPr lang="es"/>
              <a:t>más</a:t>
            </a:r>
            <a:r>
              <a:rPr lang="es"/>
              <a:t> necesarios para utilizar git mediante la terminal.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Clonar un repositorio remoto: </a:t>
            </a:r>
            <a:r>
              <a:rPr b="1" lang="es"/>
              <a:t>git clone &lt;URL_del_repositorio&gt;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Agregar cambios al área de preparación (stage): </a:t>
            </a:r>
            <a:r>
              <a:rPr b="1" lang="es"/>
              <a:t>git add &lt;archivo&gt;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Confirmar cambios preparados: </a:t>
            </a:r>
            <a:r>
              <a:rPr b="1" lang="es"/>
              <a:t>git commit -m "Mensaje del commit"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Actualizar el repositorio local con los cambios remotos: </a:t>
            </a:r>
            <a:r>
              <a:rPr b="1" lang="es"/>
              <a:t>git pull origin &lt;rama&gt;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Enviar cambios locales al repositorio remoto: </a:t>
            </a:r>
            <a:r>
              <a:rPr b="1" lang="es"/>
              <a:t>git push origin &lt;rama&gt;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una nueva rama: </a:t>
            </a:r>
            <a:r>
              <a:rPr b="1" lang="es"/>
              <a:t>git branch &lt;nombre_de_rama&gt;</a:t>
            </a:r>
            <a:endParaRPr b="1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800" y="355500"/>
            <a:ext cx="662225" cy="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Guia para git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Cambiar a una rama específica: </a:t>
            </a:r>
            <a:r>
              <a:rPr b="1" lang="es"/>
              <a:t>git checkout &lt;nombre_de_rama&gt;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Combinar cambios de una rama a otra: </a:t>
            </a:r>
            <a:r>
              <a:rPr b="1" lang="es"/>
              <a:t>git merge&lt;nombre_de_otra_rama&gt;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Ver el estado actual del repositorio: </a:t>
            </a:r>
            <a:r>
              <a:rPr b="1" lang="es"/>
              <a:t>git status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Ver el historial de commits: </a:t>
            </a:r>
            <a:r>
              <a:rPr b="1" lang="es"/>
              <a:t>git log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Descartar cambios locales no deseados: </a:t>
            </a:r>
            <a:r>
              <a:rPr b="1" lang="es"/>
              <a:t>git checkout -- &lt;archivo&gt;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Revertir un commit (útil para deshacer cambios): </a:t>
            </a:r>
            <a:r>
              <a:rPr b="1" lang="es"/>
              <a:t>git revert &lt;ID_del_commit&gt;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repositorios remotos: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Agregar un repositorio remoto de GitHub a un repositorio local de Git: </a:t>
            </a:r>
            <a:r>
              <a:rPr b="1" lang="es"/>
              <a:t>git remote add origin &lt;URL_del_repositorio_remoto&gt;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Enviar cambios locales a GitHub (push): </a:t>
            </a:r>
            <a:r>
              <a:rPr b="1" lang="es"/>
              <a:t>git push origin &lt;rama&gt;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Clonar un repositorio de GitHub: </a:t>
            </a:r>
            <a:r>
              <a:rPr b="1" lang="es"/>
              <a:t>git clone &lt;URL_del_repositorio_en_GitHub&gt;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Obtener cambios de GitHub (pull):  </a:t>
            </a:r>
            <a:r>
              <a:rPr b="1" lang="es"/>
              <a:t>git pull origin &lt;rama&gt;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Ver los repositorios remotos configurados: </a:t>
            </a:r>
            <a:r>
              <a:rPr b="1" lang="es"/>
              <a:t>git remote -v</a:t>
            </a:r>
            <a:endParaRPr b="1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800" y="355500"/>
            <a:ext cx="662225" cy="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