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40"/>
  </p:notesMasterIdLst>
  <p:sldIdLst>
    <p:sldId id="256" r:id="rId5"/>
    <p:sldId id="344" r:id="rId6"/>
    <p:sldId id="281" r:id="rId7"/>
    <p:sldId id="258" r:id="rId8"/>
    <p:sldId id="261" r:id="rId9"/>
    <p:sldId id="265" r:id="rId10"/>
    <p:sldId id="267" r:id="rId11"/>
    <p:sldId id="291" r:id="rId12"/>
    <p:sldId id="314" r:id="rId13"/>
    <p:sldId id="273" r:id="rId14"/>
    <p:sldId id="260" r:id="rId15"/>
    <p:sldId id="319" r:id="rId16"/>
    <p:sldId id="320" r:id="rId17"/>
    <p:sldId id="321" r:id="rId18"/>
    <p:sldId id="322" r:id="rId19"/>
    <p:sldId id="323" r:id="rId20"/>
    <p:sldId id="324" r:id="rId21"/>
    <p:sldId id="326" r:id="rId22"/>
    <p:sldId id="327" r:id="rId23"/>
    <p:sldId id="332" r:id="rId24"/>
    <p:sldId id="280" r:id="rId25"/>
    <p:sldId id="262" r:id="rId26"/>
    <p:sldId id="333" r:id="rId27"/>
    <p:sldId id="334" r:id="rId28"/>
    <p:sldId id="335" r:id="rId29"/>
    <p:sldId id="337" r:id="rId30"/>
    <p:sldId id="338" r:id="rId31"/>
    <p:sldId id="339" r:id="rId32"/>
    <p:sldId id="340" r:id="rId33"/>
    <p:sldId id="341" r:id="rId34"/>
    <p:sldId id="342" r:id="rId35"/>
    <p:sldId id="336" r:id="rId36"/>
    <p:sldId id="290" r:id="rId37"/>
    <p:sldId id="343" r:id="rId38"/>
    <p:sldId id="276" r:id="rId39"/>
  </p:sldIdLst>
  <p:sldSz cx="9144000" cy="5143500" type="screen16x9"/>
  <p:notesSz cx="6858000" cy="9144000"/>
  <p:embeddedFontLst>
    <p:embeddedFont>
      <p:font typeface="Exo" panose="020B0604020202020204" charset="0"/>
      <p:regular r:id="rId41"/>
      <p:bold r:id="rId42"/>
      <p:italic r:id="rId43"/>
      <p:boldItalic r:id="rId44"/>
    </p:embeddedFont>
    <p:embeddedFont>
      <p:font typeface="PT Sans" panose="020B050302020302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1B661D-94FE-4124-A729-30A5627A3428}">
  <a:tblStyle styleId="{D51B661D-94FE-4124-A729-30A5627A34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39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4.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6.fntdata"/><Relationship Id="rId20" Type="http://schemas.openxmlformats.org/officeDocument/2006/relationships/slide" Target="slides/slide16.xml"/><Relationship Id="rId41"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0"/>
        <p:cNvGrpSpPr/>
        <p:nvPr/>
      </p:nvGrpSpPr>
      <p:grpSpPr>
        <a:xfrm>
          <a:off x="0" y="0"/>
          <a:ext cx="0" cy="0"/>
          <a:chOff x="0" y="0"/>
          <a:chExt cx="0" cy="0"/>
        </a:xfrm>
      </p:grpSpPr>
      <p:sp>
        <p:nvSpPr>
          <p:cNvPr id="2821" name="Google Shape;2821;gedfa3e31c0_2_20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2" name="Google Shape;2822;gedfa3e31c0_2_20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9"/>
        <p:cNvGrpSpPr/>
        <p:nvPr/>
      </p:nvGrpSpPr>
      <p:grpSpPr>
        <a:xfrm>
          <a:off x="0" y="0"/>
          <a:ext cx="0" cy="0"/>
          <a:chOff x="0" y="0"/>
          <a:chExt cx="0" cy="0"/>
        </a:xfrm>
      </p:grpSpPr>
      <p:sp>
        <p:nvSpPr>
          <p:cNvPr id="3370" name="Google Shape;3370;gf11272de0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1" name="Google Shape;3371;gf11272de0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9860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9"/>
        <p:cNvGrpSpPr/>
        <p:nvPr/>
      </p:nvGrpSpPr>
      <p:grpSpPr>
        <a:xfrm>
          <a:off x="0" y="0"/>
          <a:ext cx="0" cy="0"/>
          <a:chOff x="0" y="0"/>
          <a:chExt cx="0" cy="0"/>
        </a:xfrm>
      </p:grpSpPr>
      <p:sp>
        <p:nvSpPr>
          <p:cNvPr id="3370" name="Google Shape;3370;gf11272de0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1" name="Google Shape;3371;gf11272de0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647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9"/>
        <p:cNvGrpSpPr/>
        <p:nvPr/>
      </p:nvGrpSpPr>
      <p:grpSpPr>
        <a:xfrm>
          <a:off x="0" y="0"/>
          <a:ext cx="0" cy="0"/>
          <a:chOff x="0" y="0"/>
          <a:chExt cx="0" cy="0"/>
        </a:xfrm>
      </p:grpSpPr>
      <p:sp>
        <p:nvSpPr>
          <p:cNvPr id="3370" name="Google Shape;3370;gf11272de0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1" name="Google Shape;3371;gf11272de0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357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9"/>
        <p:cNvGrpSpPr/>
        <p:nvPr/>
      </p:nvGrpSpPr>
      <p:grpSpPr>
        <a:xfrm>
          <a:off x="0" y="0"/>
          <a:ext cx="0" cy="0"/>
          <a:chOff x="0" y="0"/>
          <a:chExt cx="0" cy="0"/>
        </a:xfrm>
      </p:grpSpPr>
      <p:sp>
        <p:nvSpPr>
          <p:cNvPr id="3370" name="Google Shape;3370;gf11272de0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1" name="Google Shape;3371;gf11272de0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0095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9"/>
        <p:cNvGrpSpPr/>
        <p:nvPr/>
      </p:nvGrpSpPr>
      <p:grpSpPr>
        <a:xfrm>
          <a:off x="0" y="0"/>
          <a:ext cx="0" cy="0"/>
          <a:chOff x="0" y="0"/>
          <a:chExt cx="0" cy="0"/>
        </a:xfrm>
      </p:grpSpPr>
      <p:sp>
        <p:nvSpPr>
          <p:cNvPr id="3370" name="Google Shape;3370;gf11272de0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1" name="Google Shape;3371;gf11272de0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0021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0"/>
        <p:cNvGrpSpPr/>
        <p:nvPr/>
      </p:nvGrpSpPr>
      <p:grpSpPr>
        <a:xfrm>
          <a:off x="0" y="0"/>
          <a:ext cx="0" cy="0"/>
          <a:chOff x="0" y="0"/>
          <a:chExt cx="0" cy="0"/>
        </a:xfrm>
      </p:grpSpPr>
      <p:sp>
        <p:nvSpPr>
          <p:cNvPr id="2821" name="Google Shape;2821;gedfa3e31c0_2_20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2" name="Google Shape;2822;gedfa3e31c0_2_20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3552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9"/>
        <p:cNvGrpSpPr/>
        <p:nvPr/>
      </p:nvGrpSpPr>
      <p:grpSpPr>
        <a:xfrm>
          <a:off x="0" y="0"/>
          <a:ext cx="0" cy="0"/>
          <a:chOff x="0" y="0"/>
          <a:chExt cx="0" cy="0"/>
        </a:xfrm>
      </p:grpSpPr>
      <p:sp>
        <p:nvSpPr>
          <p:cNvPr id="3370" name="Google Shape;3370;gf11272de0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1" name="Google Shape;3371;gf11272de0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076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9"/>
        <p:cNvGrpSpPr/>
        <p:nvPr/>
      </p:nvGrpSpPr>
      <p:grpSpPr>
        <a:xfrm>
          <a:off x="0" y="0"/>
          <a:ext cx="0" cy="0"/>
          <a:chOff x="0" y="0"/>
          <a:chExt cx="0" cy="0"/>
        </a:xfrm>
      </p:grpSpPr>
      <p:sp>
        <p:nvSpPr>
          <p:cNvPr id="3370" name="Google Shape;3370;gf11272de0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1" name="Google Shape;3371;gf11272de0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2914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0"/>
        <p:cNvGrpSpPr/>
        <p:nvPr/>
      </p:nvGrpSpPr>
      <p:grpSpPr>
        <a:xfrm>
          <a:off x="0" y="0"/>
          <a:ext cx="0" cy="0"/>
          <a:chOff x="0" y="0"/>
          <a:chExt cx="0" cy="0"/>
        </a:xfrm>
      </p:grpSpPr>
      <p:sp>
        <p:nvSpPr>
          <p:cNvPr id="2821" name="Google Shape;2821;gedfa3e31c0_2_20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2" name="Google Shape;2822;gedfa3e31c0_2_20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7797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8"/>
        <p:cNvGrpSpPr/>
        <p:nvPr/>
      </p:nvGrpSpPr>
      <p:grpSpPr>
        <a:xfrm>
          <a:off x="0" y="0"/>
          <a:ext cx="0" cy="0"/>
          <a:chOff x="0" y="0"/>
          <a:chExt cx="0" cy="0"/>
        </a:xfrm>
      </p:grpSpPr>
      <p:sp>
        <p:nvSpPr>
          <p:cNvPr id="3969" name="Google Shape;3969;gedfa3e31c0_2_20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0" name="Google Shape;3970;gedfa3e31c0_2_20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8"/>
        <p:cNvGrpSpPr/>
        <p:nvPr/>
      </p:nvGrpSpPr>
      <p:grpSpPr>
        <a:xfrm>
          <a:off x="0" y="0"/>
          <a:ext cx="0" cy="0"/>
          <a:chOff x="0" y="0"/>
          <a:chExt cx="0" cy="0"/>
        </a:xfrm>
      </p:grpSpPr>
      <p:sp>
        <p:nvSpPr>
          <p:cNvPr id="3919" name="Google Shape;3919;gedfa3e31c0_2_20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0" name="Google Shape;3920;gedfa3e31c0_2_20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3"/>
        <p:cNvGrpSpPr/>
        <p:nvPr/>
      </p:nvGrpSpPr>
      <p:grpSpPr>
        <a:xfrm>
          <a:off x="0" y="0"/>
          <a:ext cx="0" cy="0"/>
          <a:chOff x="0" y="0"/>
          <a:chExt cx="0" cy="0"/>
        </a:xfrm>
      </p:grpSpPr>
      <p:sp>
        <p:nvSpPr>
          <p:cNvPr id="2944" name="Google Shape;2944;gedfa3e31c0_2_20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5" name="Google Shape;2945;gedfa3e31c0_2_20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3"/>
        <p:cNvGrpSpPr/>
        <p:nvPr/>
      </p:nvGrpSpPr>
      <p:grpSpPr>
        <a:xfrm>
          <a:off x="0" y="0"/>
          <a:ext cx="0" cy="0"/>
          <a:chOff x="0" y="0"/>
          <a:chExt cx="0" cy="0"/>
        </a:xfrm>
      </p:grpSpPr>
      <p:sp>
        <p:nvSpPr>
          <p:cNvPr id="2944" name="Google Shape;2944;gedfa3e31c0_2_20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5" name="Google Shape;2945;gedfa3e31c0_2_20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6482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1"/>
        <p:cNvGrpSpPr/>
        <p:nvPr/>
      </p:nvGrpSpPr>
      <p:grpSpPr>
        <a:xfrm>
          <a:off x="0" y="0"/>
          <a:ext cx="0" cy="0"/>
          <a:chOff x="0" y="0"/>
          <a:chExt cx="0" cy="0"/>
        </a:xfrm>
      </p:grpSpPr>
      <p:sp>
        <p:nvSpPr>
          <p:cNvPr id="4532" name="Google Shape;4532;gedfa3e31c0_2_21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3" name="Google Shape;4533;gedfa3e31c0_2_21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32512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3"/>
        <p:cNvGrpSpPr/>
        <p:nvPr/>
      </p:nvGrpSpPr>
      <p:grpSpPr>
        <a:xfrm>
          <a:off x="0" y="0"/>
          <a:ext cx="0" cy="0"/>
          <a:chOff x="0" y="0"/>
          <a:chExt cx="0" cy="0"/>
        </a:xfrm>
      </p:grpSpPr>
      <p:sp>
        <p:nvSpPr>
          <p:cNvPr id="4144" name="Google Shape;4144;gedfa3e31c0_2_20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5" name="Google Shape;4145;gedfa3e31c0_2_20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1222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1"/>
        <p:cNvGrpSpPr/>
        <p:nvPr/>
      </p:nvGrpSpPr>
      <p:grpSpPr>
        <a:xfrm>
          <a:off x="0" y="0"/>
          <a:ext cx="0" cy="0"/>
          <a:chOff x="0" y="0"/>
          <a:chExt cx="0" cy="0"/>
        </a:xfrm>
      </p:grpSpPr>
      <p:sp>
        <p:nvSpPr>
          <p:cNvPr id="3432" name="Google Shape;3432;gedfa3e31c0_2_20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3" name="Google Shape;3433;gedfa3e31c0_2_20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93114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1"/>
        <p:cNvGrpSpPr/>
        <p:nvPr/>
      </p:nvGrpSpPr>
      <p:grpSpPr>
        <a:xfrm>
          <a:off x="0" y="0"/>
          <a:ext cx="0" cy="0"/>
          <a:chOff x="0" y="0"/>
          <a:chExt cx="0" cy="0"/>
        </a:xfrm>
      </p:grpSpPr>
      <p:sp>
        <p:nvSpPr>
          <p:cNvPr id="3432" name="Google Shape;3432;gedfa3e31c0_2_20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3" name="Google Shape;3433;gedfa3e31c0_2_20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39545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1"/>
        <p:cNvGrpSpPr/>
        <p:nvPr/>
      </p:nvGrpSpPr>
      <p:grpSpPr>
        <a:xfrm>
          <a:off x="0" y="0"/>
          <a:ext cx="0" cy="0"/>
          <a:chOff x="0" y="0"/>
          <a:chExt cx="0" cy="0"/>
        </a:xfrm>
      </p:grpSpPr>
      <p:sp>
        <p:nvSpPr>
          <p:cNvPr id="3432" name="Google Shape;3432;gedfa3e31c0_2_20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3" name="Google Shape;3433;gedfa3e31c0_2_20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51884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1"/>
        <p:cNvGrpSpPr/>
        <p:nvPr/>
      </p:nvGrpSpPr>
      <p:grpSpPr>
        <a:xfrm>
          <a:off x="0" y="0"/>
          <a:ext cx="0" cy="0"/>
          <a:chOff x="0" y="0"/>
          <a:chExt cx="0" cy="0"/>
        </a:xfrm>
      </p:grpSpPr>
      <p:sp>
        <p:nvSpPr>
          <p:cNvPr id="3432" name="Google Shape;3432;gedfa3e31c0_2_20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3" name="Google Shape;3433;gedfa3e31c0_2_20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8169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1"/>
        <p:cNvGrpSpPr/>
        <p:nvPr/>
      </p:nvGrpSpPr>
      <p:grpSpPr>
        <a:xfrm>
          <a:off x="0" y="0"/>
          <a:ext cx="0" cy="0"/>
          <a:chOff x="0" y="0"/>
          <a:chExt cx="0" cy="0"/>
        </a:xfrm>
      </p:grpSpPr>
      <p:sp>
        <p:nvSpPr>
          <p:cNvPr id="3432" name="Google Shape;3432;gedfa3e31c0_2_20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3" name="Google Shape;3433;gedfa3e31c0_2_20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3099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3"/>
        <p:cNvGrpSpPr/>
        <p:nvPr/>
      </p:nvGrpSpPr>
      <p:grpSpPr>
        <a:xfrm>
          <a:off x="0" y="0"/>
          <a:ext cx="0" cy="0"/>
          <a:chOff x="0" y="0"/>
          <a:chExt cx="0" cy="0"/>
        </a:xfrm>
      </p:grpSpPr>
      <p:sp>
        <p:nvSpPr>
          <p:cNvPr id="2734" name="Google Shape;2734;gf11272de0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5" name="Google Shape;2735;gf11272de0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1"/>
        <p:cNvGrpSpPr/>
        <p:nvPr/>
      </p:nvGrpSpPr>
      <p:grpSpPr>
        <a:xfrm>
          <a:off x="0" y="0"/>
          <a:ext cx="0" cy="0"/>
          <a:chOff x="0" y="0"/>
          <a:chExt cx="0" cy="0"/>
        </a:xfrm>
      </p:grpSpPr>
      <p:sp>
        <p:nvSpPr>
          <p:cNvPr id="3432" name="Google Shape;3432;gedfa3e31c0_2_20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3" name="Google Shape;3433;gedfa3e31c0_2_20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50220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0"/>
        <p:cNvGrpSpPr/>
        <p:nvPr/>
      </p:nvGrpSpPr>
      <p:grpSpPr>
        <a:xfrm>
          <a:off x="0" y="0"/>
          <a:ext cx="0" cy="0"/>
          <a:chOff x="0" y="0"/>
          <a:chExt cx="0" cy="0"/>
        </a:xfrm>
      </p:grpSpPr>
      <p:sp>
        <p:nvSpPr>
          <p:cNvPr id="4291" name="Google Shape;4291;gedfa3e31c0_2_20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2" name="Google Shape;4292;gedfa3e31c0_2_20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6404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4"/>
        <p:cNvGrpSpPr/>
        <p:nvPr/>
      </p:nvGrpSpPr>
      <p:grpSpPr>
        <a:xfrm>
          <a:off x="0" y="0"/>
          <a:ext cx="0" cy="0"/>
          <a:chOff x="0" y="0"/>
          <a:chExt cx="0" cy="0"/>
        </a:xfrm>
      </p:grpSpPr>
      <p:sp>
        <p:nvSpPr>
          <p:cNvPr id="4465" name="Google Shape;4465;gedfa3e31c0_2_21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6" name="Google Shape;4466;gedfa3e31c0_2_2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1"/>
        <p:cNvGrpSpPr/>
        <p:nvPr/>
      </p:nvGrpSpPr>
      <p:grpSpPr>
        <a:xfrm>
          <a:off x="0" y="0"/>
          <a:ext cx="0" cy="0"/>
          <a:chOff x="0" y="0"/>
          <a:chExt cx="0" cy="0"/>
        </a:xfrm>
      </p:grpSpPr>
      <p:sp>
        <p:nvSpPr>
          <p:cNvPr id="3432" name="Google Shape;3432;gedfa3e31c0_2_20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3" name="Google Shape;3433;gedfa3e31c0_2_20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93668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5"/>
        <p:cNvGrpSpPr/>
        <p:nvPr/>
      </p:nvGrpSpPr>
      <p:grpSpPr>
        <a:xfrm>
          <a:off x="0" y="0"/>
          <a:ext cx="0" cy="0"/>
          <a:chOff x="0" y="0"/>
          <a:chExt cx="0" cy="0"/>
        </a:xfrm>
      </p:grpSpPr>
      <p:sp>
        <p:nvSpPr>
          <p:cNvPr id="3696" name="Google Shape;3696;gedfa3e31c0_2_19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7" name="Google Shape;3697;gedfa3e31c0_2_19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5"/>
        <p:cNvGrpSpPr/>
        <p:nvPr/>
      </p:nvGrpSpPr>
      <p:grpSpPr>
        <a:xfrm>
          <a:off x="0" y="0"/>
          <a:ext cx="0" cy="0"/>
          <a:chOff x="0" y="0"/>
          <a:chExt cx="0" cy="0"/>
        </a:xfrm>
      </p:grpSpPr>
      <p:sp>
        <p:nvSpPr>
          <p:cNvPr id="3056" name="Google Shape;3056;gedfa3e31c0_2_208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7" name="Google Shape;3057;gedfa3e31c0_2_20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4"/>
        <p:cNvGrpSpPr/>
        <p:nvPr/>
      </p:nvGrpSpPr>
      <p:grpSpPr>
        <a:xfrm>
          <a:off x="0" y="0"/>
          <a:ext cx="0" cy="0"/>
          <a:chOff x="0" y="0"/>
          <a:chExt cx="0" cy="0"/>
        </a:xfrm>
      </p:grpSpPr>
      <p:sp>
        <p:nvSpPr>
          <p:cNvPr id="3155" name="Google Shape;3155;gedfa3e31c0_2_19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6" name="Google Shape;3156;gedfa3e31c0_2_19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1"/>
        <p:cNvGrpSpPr/>
        <p:nvPr/>
      </p:nvGrpSpPr>
      <p:grpSpPr>
        <a:xfrm>
          <a:off x="0" y="0"/>
          <a:ext cx="0" cy="0"/>
          <a:chOff x="0" y="0"/>
          <a:chExt cx="0" cy="0"/>
        </a:xfrm>
      </p:grpSpPr>
      <p:sp>
        <p:nvSpPr>
          <p:cNvPr id="4532" name="Google Shape;4532;gedfa3e31c0_2_21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3" name="Google Shape;4533;gedfa3e31c0_2_21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1"/>
        <p:cNvGrpSpPr/>
        <p:nvPr/>
      </p:nvGrpSpPr>
      <p:grpSpPr>
        <a:xfrm>
          <a:off x="0" y="0"/>
          <a:ext cx="0" cy="0"/>
          <a:chOff x="0" y="0"/>
          <a:chExt cx="0" cy="0"/>
        </a:xfrm>
      </p:grpSpPr>
      <p:sp>
        <p:nvSpPr>
          <p:cNvPr id="4532" name="Google Shape;4532;gedfa3e31c0_2_21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3" name="Google Shape;4533;gedfa3e31c0_2_21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1051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2"/>
        <p:cNvGrpSpPr/>
        <p:nvPr/>
      </p:nvGrpSpPr>
      <p:grpSpPr>
        <a:xfrm>
          <a:off x="0" y="0"/>
          <a:ext cx="0" cy="0"/>
          <a:chOff x="0" y="0"/>
          <a:chExt cx="0" cy="0"/>
        </a:xfrm>
      </p:grpSpPr>
      <p:sp>
        <p:nvSpPr>
          <p:cNvPr id="3513" name="Google Shape;3513;gedfa3e31c0_2_20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4" name="Google Shape;3514;gedfa3e31c0_2_20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BLANK_4">
    <p:spTree>
      <p:nvGrpSpPr>
        <p:cNvPr id="1" name="Shape 1148"/>
        <p:cNvGrpSpPr/>
        <p:nvPr/>
      </p:nvGrpSpPr>
      <p:grpSpPr>
        <a:xfrm>
          <a:off x="0" y="0"/>
          <a:ext cx="0" cy="0"/>
          <a:chOff x="0" y="0"/>
          <a:chExt cx="0" cy="0"/>
        </a:xfrm>
      </p:grpSpPr>
      <p:grpSp>
        <p:nvGrpSpPr>
          <p:cNvPr id="1149" name="Google Shape;1149;p15"/>
          <p:cNvGrpSpPr/>
          <p:nvPr/>
        </p:nvGrpSpPr>
        <p:grpSpPr>
          <a:xfrm>
            <a:off x="-24" y="-27"/>
            <a:ext cx="9143711" cy="5143338"/>
            <a:chOff x="597550" y="708125"/>
            <a:chExt cx="6449225" cy="4193850"/>
          </a:xfrm>
        </p:grpSpPr>
        <p:sp>
          <p:nvSpPr>
            <p:cNvPr id="1150" name="Google Shape;1150;p1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 name="Google Shape;1188;p15"/>
          <p:cNvSpPr txBox="1">
            <a:spLocks noGrp="1"/>
          </p:cNvSpPr>
          <p:nvPr>
            <p:ph type="title"/>
          </p:nvPr>
        </p:nvSpPr>
        <p:spPr>
          <a:xfrm>
            <a:off x="864525" y="2405675"/>
            <a:ext cx="75663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89" name="Google Shape;1189;p15"/>
          <p:cNvSpPr txBox="1">
            <a:spLocks noGrp="1"/>
          </p:cNvSpPr>
          <p:nvPr>
            <p:ph type="subTitle" idx="1"/>
          </p:nvPr>
        </p:nvSpPr>
        <p:spPr>
          <a:xfrm>
            <a:off x="864525" y="3440475"/>
            <a:ext cx="4644000" cy="34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90" name="Google Shape;1190;p15"/>
          <p:cNvSpPr txBox="1">
            <a:spLocks noGrp="1"/>
          </p:cNvSpPr>
          <p:nvPr>
            <p:ph type="title" idx="2" hasCustomPrompt="1"/>
          </p:nvPr>
        </p:nvSpPr>
        <p:spPr>
          <a:xfrm>
            <a:off x="864525" y="1484975"/>
            <a:ext cx="21303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grpSp>
        <p:nvGrpSpPr>
          <p:cNvPr id="1191" name="Google Shape;1191;p15"/>
          <p:cNvGrpSpPr/>
          <p:nvPr/>
        </p:nvGrpSpPr>
        <p:grpSpPr>
          <a:xfrm rot="5400000">
            <a:off x="-32670" y="1621025"/>
            <a:ext cx="98902" cy="553090"/>
            <a:chOff x="4898850" y="4820550"/>
            <a:chExt cx="98902" cy="553090"/>
          </a:xfrm>
        </p:grpSpPr>
        <p:sp>
          <p:nvSpPr>
            <p:cNvPr id="1192" name="Google Shape;1192;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7" name="Google Shape;1197;p15"/>
          <p:cNvSpPr/>
          <p:nvPr/>
        </p:nvSpPr>
        <p:spPr>
          <a:xfrm rot="-5400000">
            <a:off x="348818" y="3906123"/>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p:nvPr/>
        </p:nvSpPr>
        <p:spPr>
          <a:xfrm rot="5400000">
            <a:off x="-562205" y="-3395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5"/>
          <p:cNvSpPr/>
          <p:nvPr/>
        </p:nvSpPr>
        <p:spPr>
          <a:xfrm rot="5400000">
            <a:off x="-282905" y="-364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5"/>
          <p:cNvSpPr/>
          <p:nvPr/>
        </p:nvSpPr>
        <p:spPr>
          <a:xfrm rot="10800000" flipH="1">
            <a:off x="2891470" y="48422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
          <p:cNvSpPr/>
          <p:nvPr/>
        </p:nvSpPr>
        <p:spPr>
          <a:xfrm>
            <a:off x="8535575"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15"/>
          <p:cNvGrpSpPr/>
          <p:nvPr/>
        </p:nvGrpSpPr>
        <p:grpSpPr>
          <a:xfrm flipH="1">
            <a:off x="7898009" y="350736"/>
            <a:ext cx="1520982" cy="302065"/>
            <a:chOff x="5642557" y="-150670"/>
            <a:chExt cx="1520982" cy="302065"/>
          </a:xfrm>
        </p:grpSpPr>
        <p:sp>
          <p:nvSpPr>
            <p:cNvPr id="1203" name="Google Shape;1203;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15"/>
          <p:cNvGrpSpPr/>
          <p:nvPr/>
        </p:nvGrpSpPr>
        <p:grpSpPr>
          <a:xfrm rot="5400000">
            <a:off x="109552" y="1954025"/>
            <a:ext cx="98902" cy="553090"/>
            <a:chOff x="4898850" y="4820550"/>
            <a:chExt cx="98902" cy="553090"/>
          </a:xfrm>
        </p:grpSpPr>
        <p:sp>
          <p:nvSpPr>
            <p:cNvPr id="1209" name="Google Shape;1209;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214;p15"/>
          <p:cNvGrpSpPr/>
          <p:nvPr/>
        </p:nvGrpSpPr>
        <p:grpSpPr>
          <a:xfrm>
            <a:off x="4682157" y="-107958"/>
            <a:ext cx="1520982" cy="302065"/>
            <a:chOff x="5642557" y="-150670"/>
            <a:chExt cx="1520982" cy="302065"/>
          </a:xfrm>
        </p:grpSpPr>
        <p:sp>
          <p:nvSpPr>
            <p:cNvPr id="1215" name="Google Shape;1215;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 name="Google Shape;1220;p15"/>
          <p:cNvGrpSpPr/>
          <p:nvPr/>
        </p:nvGrpSpPr>
        <p:grpSpPr>
          <a:xfrm>
            <a:off x="7881845" y="4336579"/>
            <a:ext cx="2297800" cy="347400"/>
            <a:chOff x="7881845" y="4031779"/>
            <a:chExt cx="2297800" cy="347400"/>
          </a:xfrm>
        </p:grpSpPr>
        <p:sp>
          <p:nvSpPr>
            <p:cNvPr id="1221" name="Google Shape;1221;p15"/>
            <p:cNvSpPr/>
            <p:nvPr/>
          </p:nvSpPr>
          <p:spPr>
            <a:xfrm flipH="1">
              <a:off x="8184945" y="43110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5"/>
            <p:cNvSpPr/>
            <p:nvPr/>
          </p:nvSpPr>
          <p:spPr>
            <a:xfrm flipH="1">
              <a:off x="7881845" y="40317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BLANK_8">
    <p:spTree>
      <p:nvGrpSpPr>
        <p:cNvPr id="1" name="Shape 1223"/>
        <p:cNvGrpSpPr/>
        <p:nvPr/>
      </p:nvGrpSpPr>
      <p:grpSpPr>
        <a:xfrm>
          <a:off x="0" y="0"/>
          <a:ext cx="0" cy="0"/>
          <a:chOff x="0" y="0"/>
          <a:chExt cx="0" cy="0"/>
        </a:xfrm>
      </p:grpSpPr>
      <p:grpSp>
        <p:nvGrpSpPr>
          <p:cNvPr id="1224" name="Google Shape;1224;p16"/>
          <p:cNvGrpSpPr/>
          <p:nvPr/>
        </p:nvGrpSpPr>
        <p:grpSpPr>
          <a:xfrm>
            <a:off x="-24" y="-27"/>
            <a:ext cx="9143711" cy="5143338"/>
            <a:chOff x="597550" y="708125"/>
            <a:chExt cx="6449225" cy="4193850"/>
          </a:xfrm>
        </p:grpSpPr>
        <p:sp>
          <p:nvSpPr>
            <p:cNvPr id="1225" name="Google Shape;1225;p1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3" name="Google Shape;1263;p16"/>
          <p:cNvSpPr txBox="1">
            <a:spLocks noGrp="1"/>
          </p:cNvSpPr>
          <p:nvPr>
            <p:ph type="title"/>
          </p:nvPr>
        </p:nvSpPr>
        <p:spPr>
          <a:xfrm>
            <a:off x="713100" y="2405675"/>
            <a:ext cx="75834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64" name="Google Shape;1264;p16"/>
          <p:cNvSpPr txBox="1">
            <a:spLocks noGrp="1"/>
          </p:cNvSpPr>
          <p:nvPr>
            <p:ph type="subTitle" idx="1"/>
          </p:nvPr>
        </p:nvSpPr>
        <p:spPr>
          <a:xfrm>
            <a:off x="3567000" y="3415875"/>
            <a:ext cx="47295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65" name="Google Shape;1265;p16"/>
          <p:cNvSpPr txBox="1">
            <a:spLocks noGrp="1"/>
          </p:cNvSpPr>
          <p:nvPr>
            <p:ph type="title" idx="2" hasCustomPrompt="1"/>
          </p:nvPr>
        </p:nvSpPr>
        <p:spPr>
          <a:xfrm>
            <a:off x="5961000" y="1484975"/>
            <a:ext cx="23355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r"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sp>
        <p:nvSpPr>
          <p:cNvPr id="1266" name="Google Shape;1266;p16"/>
          <p:cNvSpPr/>
          <p:nvPr/>
        </p:nvSpPr>
        <p:spPr>
          <a:xfrm rot="5400000">
            <a:off x="8206161" y="418730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rot="-5400000">
            <a:off x="348812" y="4104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8" name="Google Shape;1268;p16"/>
          <p:cNvGrpSpPr/>
          <p:nvPr/>
        </p:nvGrpSpPr>
        <p:grpSpPr>
          <a:xfrm rot="10800000">
            <a:off x="-11" y="931578"/>
            <a:ext cx="883262" cy="242091"/>
            <a:chOff x="2300350" y="2601250"/>
            <a:chExt cx="2275275" cy="623625"/>
          </a:xfrm>
        </p:grpSpPr>
        <p:sp>
          <p:nvSpPr>
            <p:cNvPr id="1269" name="Google Shape;1269;p1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16"/>
          <p:cNvGrpSpPr/>
          <p:nvPr/>
        </p:nvGrpSpPr>
        <p:grpSpPr>
          <a:xfrm rot="5400000">
            <a:off x="85100" y="1849625"/>
            <a:ext cx="98902" cy="553090"/>
            <a:chOff x="4898850" y="4820550"/>
            <a:chExt cx="98902" cy="553090"/>
          </a:xfrm>
        </p:grpSpPr>
        <p:sp>
          <p:nvSpPr>
            <p:cNvPr id="1276" name="Google Shape;1276;p1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16"/>
          <p:cNvGrpSpPr/>
          <p:nvPr/>
        </p:nvGrpSpPr>
        <p:grpSpPr>
          <a:xfrm>
            <a:off x="-1414555" y="3058729"/>
            <a:ext cx="2297800" cy="347400"/>
            <a:chOff x="-1414555" y="3058729"/>
            <a:chExt cx="2297800" cy="347400"/>
          </a:xfrm>
        </p:grpSpPr>
        <p:sp>
          <p:nvSpPr>
            <p:cNvPr id="1282" name="Google Shape;1282;p16"/>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4" name="Google Shape;1284;p16"/>
          <p:cNvSpPr/>
          <p:nvPr/>
        </p:nvSpPr>
        <p:spPr>
          <a:xfrm rot="10800000">
            <a:off x="568018"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5" name="Google Shape;1285;p16"/>
          <p:cNvGrpSpPr/>
          <p:nvPr/>
        </p:nvGrpSpPr>
        <p:grpSpPr>
          <a:xfrm rot="5400000">
            <a:off x="7927205" y="4153629"/>
            <a:ext cx="1823016" cy="296643"/>
            <a:chOff x="7857346" y="3902355"/>
            <a:chExt cx="1823016" cy="296643"/>
          </a:xfrm>
        </p:grpSpPr>
        <p:sp>
          <p:nvSpPr>
            <p:cNvPr id="1286" name="Google Shape;1286;p16"/>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16"/>
          <p:cNvGrpSpPr/>
          <p:nvPr/>
        </p:nvGrpSpPr>
        <p:grpSpPr>
          <a:xfrm>
            <a:off x="2610895" y="-1455296"/>
            <a:ext cx="347400" cy="2297800"/>
            <a:chOff x="2610895" y="-1455296"/>
            <a:chExt cx="347400" cy="2297800"/>
          </a:xfrm>
        </p:grpSpPr>
        <p:sp>
          <p:nvSpPr>
            <p:cNvPr id="1293" name="Google Shape;1293;p16"/>
            <p:cNvSpPr/>
            <p:nvPr/>
          </p:nvSpPr>
          <p:spPr>
            <a:xfrm rot="5400000">
              <a:off x="164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rot="5400000">
              <a:off x="192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5" name="Google Shape;1295;p16"/>
          <p:cNvSpPr/>
          <p:nvPr/>
        </p:nvSpPr>
        <p:spPr>
          <a:xfrm rot="10800000" flipH="1">
            <a:off x="2358070" y="4766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7" name="Google Shape;1297;p16"/>
          <p:cNvGrpSpPr/>
          <p:nvPr/>
        </p:nvGrpSpPr>
        <p:grpSpPr>
          <a:xfrm>
            <a:off x="5373295" y="-112914"/>
            <a:ext cx="1520982" cy="302065"/>
            <a:chOff x="5642557" y="-150670"/>
            <a:chExt cx="1520982" cy="302065"/>
          </a:xfrm>
        </p:grpSpPr>
        <p:sp>
          <p:nvSpPr>
            <p:cNvPr id="1298" name="Google Shape;1298;p1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BLANK_16">
    <p:spTree>
      <p:nvGrpSpPr>
        <p:cNvPr id="1" name="Shape 1390"/>
        <p:cNvGrpSpPr/>
        <p:nvPr/>
      </p:nvGrpSpPr>
      <p:grpSpPr>
        <a:xfrm>
          <a:off x="0" y="0"/>
          <a:ext cx="0" cy="0"/>
          <a:chOff x="0" y="0"/>
          <a:chExt cx="0" cy="0"/>
        </a:xfrm>
      </p:grpSpPr>
      <p:grpSp>
        <p:nvGrpSpPr>
          <p:cNvPr id="1391" name="Google Shape;1391;p18"/>
          <p:cNvGrpSpPr/>
          <p:nvPr/>
        </p:nvGrpSpPr>
        <p:grpSpPr>
          <a:xfrm>
            <a:off x="-24" y="-27"/>
            <a:ext cx="9143711" cy="5143338"/>
            <a:chOff x="597550" y="708125"/>
            <a:chExt cx="6449225" cy="4193850"/>
          </a:xfrm>
        </p:grpSpPr>
        <p:sp>
          <p:nvSpPr>
            <p:cNvPr id="1392" name="Google Shape;1392;p1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0" name="Google Shape;1430;p18"/>
          <p:cNvSpPr txBox="1">
            <a:spLocks noGrp="1"/>
          </p:cNvSpPr>
          <p:nvPr>
            <p:ph type="title"/>
          </p:nvPr>
        </p:nvSpPr>
        <p:spPr>
          <a:xfrm>
            <a:off x="865500" y="1323677"/>
            <a:ext cx="4166100" cy="572700"/>
          </a:xfrm>
          <a:prstGeom prst="rect">
            <a:avLst/>
          </a:prstGeom>
          <a:effectLst>
            <a:outerShdw blurRad="85725"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31" name="Google Shape;1431;p18"/>
          <p:cNvSpPr txBox="1">
            <a:spLocks noGrp="1"/>
          </p:cNvSpPr>
          <p:nvPr>
            <p:ph type="subTitle" idx="1"/>
          </p:nvPr>
        </p:nvSpPr>
        <p:spPr>
          <a:xfrm>
            <a:off x="865500" y="1966252"/>
            <a:ext cx="4166100" cy="191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grpSp>
        <p:nvGrpSpPr>
          <p:cNvPr id="1432" name="Google Shape;1432;p18"/>
          <p:cNvGrpSpPr/>
          <p:nvPr/>
        </p:nvGrpSpPr>
        <p:grpSpPr>
          <a:xfrm rot="5400000">
            <a:off x="-74785" y="2017490"/>
            <a:ext cx="883262" cy="242091"/>
            <a:chOff x="2300350" y="2601250"/>
            <a:chExt cx="2275275" cy="623625"/>
          </a:xfrm>
        </p:grpSpPr>
        <p:sp>
          <p:nvSpPr>
            <p:cNvPr id="1433" name="Google Shape;1433;p1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18"/>
          <p:cNvGrpSpPr/>
          <p:nvPr/>
        </p:nvGrpSpPr>
        <p:grpSpPr>
          <a:xfrm>
            <a:off x="2272907" y="-131145"/>
            <a:ext cx="1520982" cy="302065"/>
            <a:chOff x="5642557" y="-150670"/>
            <a:chExt cx="1520982" cy="302065"/>
          </a:xfrm>
        </p:grpSpPr>
        <p:sp>
          <p:nvSpPr>
            <p:cNvPr id="1440" name="Google Shape;1440;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5" name="Google Shape;1445;p18"/>
          <p:cNvGrpSpPr/>
          <p:nvPr/>
        </p:nvGrpSpPr>
        <p:grpSpPr>
          <a:xfrm rot="5400000">
            <a:off x="85100" y="3794850"/>
            <a:ext cx="98902" cy="553090"/>
            <a:chOff x="4898850" y="4820550"/>
            <a:chExt cx="98902" cy="553090"/>
          </a:xfrm>
        </p:grpSpPr>
        <p:sp>
          <p:nvSpPr>
            <p:cNvPr id="1446" name="Google Shape;1446;p1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1" name="Google Shape;1451;p18"/>
          <p:cNvSpPr/>
          <p:nvPr/>
        </p:nvSpPr>
        <p:spPr>
          <a:xfrm>
            <a:off x="538387" y="-26918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8"/>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4" name="Google Shape;1454;p18"/>
          <p:cNvGrpSpPr/>
          <p:nvPr/>
        </p:nvGrpSpPr>
        <p:grpSpPr>
          <a:xfrm rot="5400000">
            <a:off x="8083957" y="246162"/>
            <a:ext cx="1520982" cy="302065"/>
            <a:chOff x="5642557" y="-150670"/>
            <a:chExt cx="1520982" cy="302065"/>
          </a:xfrm>
        </p:grpSpPr>
        <p:sp>
          <p:nvSpPr>
            <p:cNvPr id="1455" name="Google Shape;1455;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18"/>
          <p:cNvGrpSpPr/>
          <p:nvPr/>
        </p:nvGrpSpPr>
        <p:grpSpPr>
          <a:xfrm>
            <a:off x="-240856" y="4335989"/>
            <a:ext cx="1525280" cy="586800"/>
            <a:chOff x="-240856" y="4335989"/>
            <a:chExt cx="1525280" cy="586800"/>
          </a:xfrm>
        </p:grpSpPr>
        <p:sp>
          <p:nvSpPr>
            <p:cNvPr id="1461" name="Google Shape;1461;p18"/>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2" name="Google Shape;1462;p18"/>
            <p:cNvGrpSpPr/>
            <p:nvPr/>
          </p:nvGrpSpPr>
          <p:grpSpPr>
            <a:xfrm>
              <a:off x="-240856" y="4562421"/>
              <a:ext cx="1105976" cy="133969"/>
              <a:chOff x="8183182" y="663852"/>
              <a:chExt cx="1475028" cy="178673"/>
            </a:xfrm>
          </p:grpSpPr>
          <p:grpSp>
            <p:nvGrpSpPr>
              <p:cNvPr id="1463" name="Google Shape;1463;p18"/>
              <p:cNvGrpSpPr/>
              <p:nvPr/>
            </p:nvGrpSpPr>
            <p:grpSpPr>
              <a:xfrm>
                <a:off x="8183182" y="774425"/>
                <a:ext cx="1178025" cy="68100"/>
                <a:chOff x="2024450" y="204150"/>
                <a:chExt cx="1178025" cy="68100"/>
              </a:xfrm>
            </p:grpSpPr>
            <p:sp>
              <p:nvSpPr>
                <p:cNvPr id="1464" name="Google Shape;1464;p1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18"/>
              <p:cNvGrpSpPr/>
              <p:nvPr/>
            </p:nvGrpSpPr>
            <p:grpSpPr>
              <a:xfrm>
                <a:off x="8480185" y="663852"/>
                <a:ext cx="1178025" cy="68100"/>
                <a:chOff x="2024450" y="204150"/>
                <a:chExt cx="1178025" cy="68100"/>
              </a:xfrm>
            </p:grpSpPr>
            <p:sp>
              <p:nvSpPr>
                <p:cNvPr id="1475" name="Google Shape;1475;p1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485" name="Google Shape;1485;p18"/>
          <p:cNvGrpSpPr/>
          <p:nvPr/>
        </p:nvGrpSpPr>
        <p:grpSpPr>
          <a:xfrm>
            <a:off x="5717407" y="4966605"/>
            <a:ext cx="1520982" cy="302065"/>
            <a:chOff x="5642557" y="-150670"/>
            <a:chExt cx="1520982" cy="302065"/>
          </a:xfrm>
        </p:grpSpPr>
        <p:sp>
          <p:nvSpPr>
            <p:cNvPr id="1486" name="Google Shape;1486;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BLANK_10">
    <p:spTree>
      <p:nvGrpSpPr>
        <p:cNvPr id="1" name="Shape 1491"/>
        <p:cNvGrpSpPr/>
        <p:nvPr/>
      </p:nvGrpSpPr>
      <p:grpSpPr>
        <a:xfrm>
          <a:off x="0" y="0"/>
          <a:ext cx="0" cy="0"/>
          <a:chOff x="0" y="0"/>
          <a:chExt cx="0" cy="0"/>
        </a:xfrm>
      </p:grpSpPr>
      <p:grpSp>
        <p:nvGrpSpPr>
          <p:cNvPr id="1492" name="Google Shape;1492;p19"/>
          <p:cNvGrpSpPr/>
          <p:nvPr/>
        </p:nvGrpSpPr>
        <p:grpSpPr>
          <a:xfrm>
            <a:off x="-24" y="-27"/>
            <a:ext cx="9143711" cy="5143338"/>
            <a:chOff x="597550" y="708125"/>
            <a:chExt cx="6449225" cy="4193850"/>
          </a:xfrm>
        </p:grpSpPr>
        <p:sp>
          <p:nvSpPr>
            <p:cNvPr id="1493" name="Google Shape;1493;p1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1" name="Google Shape;1531;p19"/>
          <p:cNvSpPr txBox="1">
            <a:spLocks noGrp="1"/>
          </p:cNvSpPr>
          <p:nvPr>
            <p:ph type="title"/>
          </p:nvPr>
        </p:nvSpPr>
        <p:spPr>
          <a:xfrm>
            <a:off x="1773100" y="2597100"/>
            <a:ext cx="18858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32" name="Google Shape;1532;p19"/>
          <p:cNvSpPr txBox="1">
            <a:spLocks noGrp="1"/>
          </p:cNvSpPr>
          <p:nvPr>
            <p:ph type="subTitle" idx="1"/>
          </p:nvPr>
        </p:nvSpPr>
        <p:spPr>
          <a:xfrm>
            <a:off x="1173396" y="1500310"/>
            <a:ext cx="3085200" cy="97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3" name="Google Shape;1533;p19"/>
          <p:cNvSpPr txBox="1">
            <a:spLocks noGrp="1"/>
          </p:cNvSpPr>
          <p:nvPr>
            <p:ph type="title" idx="2"/>
          </p:nvPr>
        </p:nvSpPr>
        <p:spPr>
          <a:xfrm>
            <a:off x="5491225" y="3013625"/>
            <a:ext cx="18858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34" name="Google Shape;1534;p19"/>
          <p:cNvSpPr txBox="1">
            <a:spLocks noGrp="1"/>
          </p:cNvSpPr>
          <p:nvPr>
            <p:ph type="subTitle" idx="3"/>
          </p:nvPr>
        </p:nvSpPr>
        <p:spPr>
          <a:xfrm>
            <a:off x="4891521" y="3409635"/>
            <a:ext cx="3085200" cy="97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535" name="Google Shape;1535;p19"/>
          <p:cNvGrpSpPr/>
          <p:nvPr/>
        </p:nvGrpSpPr>
        <p:grpSpPr>
          <a:xfrm>
            <a:off x="-11" y="4386462"/>
            <a:ext cx="1284435" cy="586800"/>
            <a:chOff x="-11" y="4386462"/>
            <a:chExt cx="1284435" cy="586800"/>
          </a:xfrm>
        </p:grpSpPr>
        <p:sp>
          <p:nvSpPr>
            <p:cNvPr id="1536" name="Google Shape;1536;p19"/>
            <p:cNvSpPr/>
            <p:nvPr/>
          </p:nvSpPr>
          <p:spPr>
            <a:xfrm rot="-5400000">
              <a:off x="348812" y="403764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7" name="Google Shape;1537;p19"/>
            <p:cNvGrpSpPr/>
            <p:nvPr/>
          </p:nvGrpSpPr>
          <p:grpSpPr>
            <a:xfrm rot="10800000">
              <a:off x="-11" y="4558826"/>
              <a:ext cx="883262" cy="242091"/>
              <a:chOff x="2300350" y="2601250"/>
              <a:chExt cx="2275275" cy="623625"/>
            </a:xfrm>
          </p:grpSpPr>
          <p:sp>
            <p:nvSpPr>
              <p:cNvPr id="1538" name="Google Shape;1538;p1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4" name="Google Shape;1544;p19"/>
          <p:cNvGrpSpPr/>
          <p:nvPr/>
        </p:nvGrpSpPr>
        <p:grpSpPr>
          <a:xfrm>
            <a:off x="1852307" y="-114308"/>
            <a:ext cx="1520982" cy="302065"/>
            <a:chOff x="5642557" y="-150670"/>
            <a:chExt cx="1520982" cy="302065"/>
          </a:xfrm>
        </p:grpSpPr>
        <p:sp>
          <p:nvSpPr>
            <p:cNvPr id="1545" name="Google Shape;1545;p1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0" name="Google Shape;1550;p19"/>
          <p:cNvGrpSpPr/>
          <p:nvPr/>
        </p:nvGrpSpPr>
        <p:grpSpPr>
          <a:xfrm rot="5400000">
            <a:off x="85100" y="1523550"/>
            <a:ext cx="98902" cy="553090"/>
            <a:chOff x="4898850" y="4820550"/>
            <a:chExt cx="98902" cy="553090"/>
          </a:xfrm>
        </p:grpSpPr>
        <p:sp>
          <p:nvSpPr>
            <p:cNvPr id="1551" name="Google Shape;1551;p1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19"/>
          <p:cNvSpPr/>
          <p:nvPr/>
        </p:nvSpPr>
        <p:spPr>
          <a:xfrm>
            <a:off x="471087"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9"/>
          <p:cNvSpPr/>
          <p:nvPr/>
        </p:nvSpPr>
        <p:spPr>
          <a:xfrm>
            <a:off x="-1281605" y="3790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9"/>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9"/>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0" name="Google Shape;1560;p19"/>
          <p:cNvGrpSpPr/>
          <p:nvPr/>
        </p:nvGrpSpPr>
        <p:grpSpPr>
          <a:xfrm rot="5400000">
            <a:off x="8520259" y="3926674"/>
            <a:ext cx="302065" cy="1520982"/>
            <a:chOff x="-108754" y="2690919"/>
            <a:chExt cx="302065" cy="1520982"/>
          </a:xfrm>
        </p:grpSpPr>
        <p:sp>
          <p:nvSpPr>
            <p:cNvPr id="1561" name="Google Shape;1561;p1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6" name="Google Shape;1566;p19"/>
          <p:cNvSpPr txBox="1">
            <a:spLocks noGrp="1"/>
          </p:cNvSpPr>
          <p:nvPr>
            <p:ph type="title" idx="4"/>
          </p:nvPr>
        </p:nvSpPr>
        <p:spPr>
          <a:xfrm>
            <a:off x="713100" y="539400"/>
            <a:ext cx="7717800" cy="572700"/>
          </a:xfrm>
          <a:prstGeom prst="rect">
            <a:avLst/>
          </a:prstGeom>
          <a:effectLst>
            <a:outerShdw blurRad="142875" algn="bl" rotWithShape="0">
              <a:schemeClr val="accent2">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BLANK_6">
    <p:spTree>
      <p:nvGrpSpPr>
        <p:cNvPr id="1" name="Shape 1740"/>
        <p:cNvGrpSpPr/>
        <p:nvPr/>
      </p:nvGrpSpPr>
      <p:grpSpPr>
        <a:xfrm>
          <a:off x="0" y="0"/>
          <a:ext cx="0" cy="0"/>
          <a:chOff x="0" y="0"/>
          <a:chExt cx="0" cy="0"/>
        </a:xfrm>
      </p:grpSpPr>
      <p:grpSp>
        <p:nvGrpSpPr>
          <p:cNvPr id="1741" name="Google Shape;1741;p22"/>
          <p:cNvGrpSpPr/>
          <p:nvPr/>
        </p:nvGrpSpPr>
        <p:grpSpPr>
          <a:xfrm>
            <a:off x="-24" y="-27"/>
            <a:ext cx="9143711" cy="5143338"/>
            <a:chOff x="597550" y="708125"/>
            <a:chExt cx="6449225" cy="4193850"/>
          </a:xfrm>
        </p:grpSpPr>
        <p:sp>
          <p:nvSpPr>
            <p:cNvPr id="1742" name="Google Shape;1742;p2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0" name="Google Shape;1780;p22"/>
          <p:cNvSpPr txBox="1">
            <a:spLocks noGrp="1"/>
          </p:cNvSpPr>
          <p:nvPr>
            <p:ph type="title"/>
          </p:nvPr>
        </p:nvSpPr>
        <p:spPr>
          <a:xfrm>
            <a:off x="2246574" y="1636039"/>
            <a:ext cx="20193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1" name="Google Shape;1781;p22"/>
          <p:cNvSpPr txBox="1">
            <a:spLocks noGrp="1"/>
          </p:cNvSpPr>
          <p:nvPr>
            <p:ph type="subTitle" idx="1"/>
          </p:nvPr>
        </p:nvSpPr>
        <p:spPr>
          <a:xfrm>
            <a:off x="2123424" y="2032039"/>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2" name="Google Shape;1782;p22"/>
          <p:cNvSpPr txBox="1">
            <a:spLocks noGrp="1"/>
          </p:cNvSpPr>
          <p:nvPr>
            <p:ph type="title" idx="2"/>
          </p:nvPr>
        </p:nvSpPr>
        <p:spPr>
          <a:xfrm>
            <a:off x="6172578" y="1636039"/>
            <a:ext cx="20193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3" name="Google Shape;1783;p22"/>
          <p:cNvSpPr txBox="1">
            <a:spLocks noGrp="1"/>
          </p:cNvSpPr>
          <p:nvPr>
            <p:ph type="subTitle" idx="3"/>
          </p:nvPr>
        </p:nvSpPr>
        <p:spPr>
          <a:xfrm>
            <a:off x="6049428" y="2032039"/>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4" name="Google Shape;1784;p22"/>
          <p:cNvSpPr txBox="1">
            <a:spLocks noGrp="1"/>
          </p:cNvSpPr>
          <p:nvPr>
            <p:ph type="title" idx="4"/>
          </p:nvPr>
        </p:nvSpPr>
        <p:spPr>
          <a:xfrm>
            <a:off x="2204274" y="3315400"/>
            <a:ext cx="2103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5" name="Google Shape;1785;p22"/>
          <p:cNvSpPr txBox="1">
            <a:spLocks noGrp="1"/>
          </p:cNvSpPr>
          <p:nvPr>
            <p:ph type="subTitle" idx="5"/>
          </p:nvPr>
        </p:nvSpPr>
        <p:spPr>
          <a:xfrm>
            <a:off x="2123424" y="3711400"/>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6" name="Google Shape;1786;p22"/>
          <p:cNvSpPr txBox="1">
            <a:spLocks noGrp="1"/>
          </p:cNvSpPr>
          <p:nvPr>
            <p:ph type="title" idx="6"/>
          </p:nvPr>
        </p:nvSpPr>
        <p:spPr>
          <a:xfrm>
            <a:off x="6172578" y="3315400"/>
            <a:ext cx="20193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7" name="Google Shape;1787;p22"/>
          <p:cNvSpPr txBox="1">
            <a:spLocks noGrp="1"/>
          </p:cNvSpPr>
          <p:nvPr>
            <p:ph type="subTitle" idx="7"/>
          </p:nvPr>
        </p:nvSpPr>
        <p:spPr>
          <a:xfrm>
            <a:off x="6049428" y="3711400"/>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8" name="Google Shape;1788;p22"/>
          <p:cNvSpPr/>
          <p:nvPr/>
        </p:nvSpPr>
        <p:spPr>
          <a:xfrm>
            <a:off x="7" y="-992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9" name="Google Shape;1789;p22"/>
          <p:cNvGrpSpPr/>
          <p:nvPr/>
        </p:nvGrpSpPr>
        <p:grpSpPr>
          <a:xfrm>
            <a:off x="-500742" y="161244"/>
            <a:ext cx="1520982" cy="302065"/>
            <a:chOff x="5642557" y="-150670"/>
            <a:chExt cx="1520982" cy="302065"/>
          </a:xfrm>
        </p:grpSpPr>
        <p:sp>
          <p:nvSpPr>
            <p:cNvPr id="1790" name="Google Shape;1790;p2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5" name="Google Shape;1795;p22"/>
          <p:cNvGrpSpPr/>
          <p:nvPr/>
        </p:nvGrpSpPr>
        <p:grpSpPr>
          <a:xfrm rot="5400000">
            <a:off x="85100" y="2002025"/>
            <a:ext cx="98902" cy="553090"/>
            <a:chOff x="4898850" y="4820550"/>
            <a:chExt cx="98902" cy="553090"/>
          </a:xfrm>
        </p:grpSpPr>
        <p:sp>
          <p:nvSpPr>
            <p:cNvPr id="1796" name="Google Shape;1796;p2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1" name="Google Shape;1801;p22"/>
          <p:cNvGrpSpPr/>
          <p:nvPr/>
        </p:nvGrpSpPr>
        <p:grpSpPr>
          <a:xfrm flipH="1">
            <a:off x="5072421" y="4999731"/>
            <a:ext cx="1823016" cy="196994"/>
            <a:chOff x="7857346" y="4002005"/>
            <a:chExt cx="1823016" cy="196994"/>
          </a:xfrm>
        </p:grpSpPr>
        <p:sp>
          <p:nvSpPr>
            <p:cNvPr id="1802" name="Google Shape;1802;p2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5" name="Google Shape;1805;p22"/>
          <p:cNvSpPr/>
          <p:nvPr/>
        </p:nvSpPr>
        <p:spPr>
          <a:xfrm rot="-5400000">
            <a:off x="348812" y="41957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6" name="Google Shape;1806;p22"/>
          <p:cNvGrpSpPr/>
          <p:nvPr/>
        </p:nvGrpSpPr>
        <p:grpSpPr>
          <a:xfrm rot="5400000">
            <a:off x="9019112" y="1314150"/>
            <a:ext cx="98902" cy="553090"/>
            <a:chOff x="4898850" y="4820550"/>
            <a:chExt cx="98902" cy="553090"/>
          </a:xfrm>
        </p:grpSpPr>
        <p:sp>
          <p:nvSpPr>
            <p:cNvPr id="1807" name="Google Shape;1807;p2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2" name="Google Shape;1812;p2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3" name="Google Shape;1813;p22"/>
          <p:cNvGrpSpPr/>
          <p:nvPr/>
        </p:nvGrpSpPr>
        <p:grpSpPr>
          <a:xfrm>
            <a:off x="5072076" y="284994"/>
            <a:ext cx="1252897" cy="51000"/>
            <a:chOff x="2915381" y="4104819"/>
            <a:chExt cx="1252897" cy="51000"/>
          </a:xfrm>
        </p:grpSpPr>
        <p:sp>
          <p:nvSpPr>
            <p:cNvPr id="1814" name="Google Shape;1814;p22"/>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2"/>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2"/>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2"/>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2"/>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2"/>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2"/>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2"/>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2"/>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2"/>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2"/>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2"/>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2"/>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2"/>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8" name="Google Shape;1828;p22"/>
          <p:cNvGrpSpPr/>
          <p:nvPr/>
        </p:nvGrpSpPr>
        <p:grpSpPr>
          <a:xfrm>
            <a:off x="8557211" y="3859075"/>
            <a:ext cx="586800" cy="1523237"/>
            <a:chOff x="8557211" y="3859075"/>
            <a:chExt cx="586800" cy="1523237"/>
          </a:xfrm>
        </p:grpSpPr>
        <p:sp>
          <p:nvSpPr>
            <p:cNvPr id="1829" name="Google Shape;1829;p2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0" name="Google Shape;1830;p22"/>
            <p:cNvGrpSpPr/>
            <p:nvPr/>
          </p:nvGrpSpPr>
          <p:grpSpPr>
            <a:xfrm rot="5400000">
              <a:off x="8297605" y="4762340"/>
              <a:ext cx="1105976" cy="133969"/>
              <a:chOff x="8183182" y="663852"/>
              <a:chExt cx="1475028" cy="178673"/>
            </a:xfrm>
          </p:grpSpPr>
          <p:grpSp>
            <p:nvGrpSpPr>
              <p:cNvPr id="1831" name="Google Shape;1831;p22"/>
              <p:cNvGrpSpPr/>
              <p:nvPr/>
            </p:nvGrpSpPr>
            <p:grpSpPr>
              <a:xfrm>
                <a:off x="8183182" y="774425"/>
                <a:ext cx="1178025" cy="68100"/>
                <a:chOff x="2024450" y="204150"/>
                <a:chExt cx="1178025" cy="68100"/>
              </a:xfrm>
            </p:grpSpPr>
            <p:sp>
              <p:nvSpPr>
                <p:cNvPr id="1832" name="Google Shape;1832;p2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2" name="Google Shape;1842;p22"/>
              <p:cNvGrpSpPr/>
              <p:nvPr/>
            </p:nvGrpSpPr>
            <p:grpSpPr>
              <a:xfrm>
                <a:off x="8480185" y="663852"/>
                <a:ext cx="1178025" cy="68100"/>
                <a:chOff x="2024450" y="204150"/>
                <a:chExt cx="1178025" cy="68100"/>
              </a:xfrm>
            </p:grpSpPr>
            <p:sp>
              <p:nvSpPr>
                <p:cNvPr id="1843" name="Google Shape;1843;p2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853" name="Google Shape;1853;p22"/>
          <p:cNvSpPr txBox="1">
            <a:spLocks noGrp="1"/>
          </p:cNvSpPr>
          <p:nvPr>
            <p:ph type="title" idx="8"/>
          </p:nvPr>
        </p:nvSpPr>
        <p:spPr>
          <a:xfrm>
            <a:off x="713100" y="539400"/>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7"/>
        <p:cNvGrpSpPr/>
        <p:nvPr/>
      </p:nvGrpSpPr>
      <p:grpSpPr>
        <a:xfrm>
          <a:off x="0" y="0"/>
          <a:ext cx="0" cy="0"/>
          <a:chOff x="0" y="0"/>
          <a:chExt cx="0" cy="0"/>
        </a:xfrm>
      </p:grpSpPr>
      <p:grpSp>
        <p:nvGrpSpPr>
          <p:cNvPr id="128" name="Google Shape;128;p3"/>
          <p:cNvGrpSpPr/>
          <p:nvPr/>
        </p:nvGrpSpPr>
        <p:grpSpPr>
          <a:xfrm>
            <a:off x="-24" y="-27"/>
            <a:ext cx="9143711" cy="5143338"/>
            <a:chOff x="597550" y="708125"/>
            <a:chExt cx="6449225" cy="4193850"/>
          </a:xfrm>
        </p:grpSpPr>
        <p:sp>
          <p:nvSpPr>
            <p:cNvPr id="129" name="Google Shape;129;p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3"/>
          <p:cNvSpPr txBox="1">
            <a:spLocks noGrp="1"/>
          </p:cNvSpPr>
          <p:nvPr>
            <p:ph type="title"/>
          </p:nvPr>
        </p:nvSpPr>
        <p:spPr>
          <a:xfrm>
            <a:off x="713100" y="2405677"/>
            <a:ext cx="77178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8" name="Google Shape;168;p3"/>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69" name="Google Shape;169;p3"/>
          <p:cNvSpPr txBox="1">
            <a:spLocks noGrp="1"/>
          </p:cNvSpPr>
          <p:nvPr>
            <p:ph type="title" idx="2" hasCustomPrompt="1"/>
          </p:nvPr>
        </p:nvSpPr>
        <p:spPr>
          <a:xfrm>
            <a:off x="3132448" y="1484973"/>
            <a:ext cx="28791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0" name="Google Shape;170;p3"/>
          <p:cNvSpPr/>
          <p:nvPr/>
        </p:nvSpPr>
        <p:spPr>
          <a:xfrm rot="10800000" flipH="1">
            <a:off x="7847593" y="412557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3"/>
          <p:cNvGrpSpPr/>
          <p:nvPr/>
        </p:nvGrpSpPr>
        <p:grpSpPr>
          <a:xfrm rot="-5400000" flipH="1">
            <a:off x="7699352" y="4771133"/>
            <a:ext cx="883262" cy="242091"/>
            <a:chOff x="2300350" y="2601250"/>
            <a:chExt cx="2275275" cy="623625"/>
          </a:xfrm>
        </p:grpSpPr>
        <p:sp>
          <p:nvSpPr>
            <p:cNvPr id="172" name="Google Shape;172;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3"/>
          <p:cNvSpPr/>
          <p:nvPr/>
        </p:nvSpPr>
        <p:spPr>
          <a:xfrm flipH="1">
            <a:off x="8088870" y="15356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3"/>
          <p:cNvGrpSpPr/>
          <p:nvPr/>
        </p:nvGrpSpPr>
        <p:grpSpPr>
          <a:xfrm>
            <a:off x="8658746" y="2349080"/>
            <a:ext cx="1823016" cy="196994"/>
            <a:chOff x="7857346" y="4002005"/>
            <a:chExt cx="1823016" cy="196994"/>
          </a:xfrm>
        </p:grpSpPr>
        <p:sp>
          <p:nvSpPr>
            <p:cNvPr id="180" name="Google Shape;180;p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3"/>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3"/>
          <p:cNvGrpSpPr/>
          <p:nvPr/>
        </p:nvGrpSpPr>
        <p:grpSpPr>
          <a:xfrm rot="-5400000">
            <a:off x="338683" y="-295650"/>
            <a:ext cx="302065" cy="1520982"/>
            <a:chOff x="-108754" y="2690919"/>
            <a:chExt cx="302065" cy="1520982"/>
          </a:xfrm>
        </p:grpSpPr>
        <p:sp>
          <p:nvSpPr>
            <p:cNvPr id="186" name="Google Shape;186;p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3"/>
          <p:cNvGrpSpPr/>
          <p:nvPr/>
        </p:nvGrpSpPr>
        <p:grpSpPr>
          <a:xfrm>
            <a:off x="5134732" y="4950349"/>
            <a:ext cx="1520982" cy="302065"/>
            <a:chOff x="5642557" y="-150670"/>
            <a:chExt cx="1520982" cy="302065"/>
          </a:xfrm>
        </p:grpSpPr>
        <p:sp>
          <p:nvSpPr>
            <p:cNvPr id="192" name="Google Shape;192;p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3"/>
          <p:cNvGrpSpPr/>
          <p:nvPr/>
        </p:nvGrpSpPr>
        <p:grpSpPr>
          <a:xfrm>
            <a:off x="8419792" y="3307266"/>
            <a:ext cx="1105976" cy="133969"/>
            <a:chOff x="8183182" y="663852"/>
            <a:chExt cx="1475028" cy="178673"/>
          </a:xfrm>
        </p:grpSpPr>
        <p:grpSp>
          <p:nvGrpSpPr>
            <p:cNvPr id="198" name="Google Shape;198;p3"/>
            <p:cNvGrpSpPr/>
            <p:nvPr/>
          </p:nvGrpSpPr>
          <p:grpSpPr>
            <a:xfrm>
              <a:off x="8183182" y="774425"/>
              <a:ext cx="1178025" cy="68100"/>
              <a:chOff x="2024450" y="204150"/>
              <a:chExt cx="1178025" cy="68100"/>
            </a:xfrm>
          </p:grpSpPr>
          <p:sp>
            <p:nvSpPr>
              <p:cNvPr id="199" name="Google Shape;199;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3"/>
            <p:cNvGrpSpPr/>
            <p:nvPr/>
          </p:nvGrpSpPr>
          <p:grpSpPr>
            <a:xfrm>
              <a:off x="8480185" y="663852"/>
              <a:ext cx="1178025" cy="68100"/>
              <a:chOff x="2024450" y="204150"/>
              <a:chExt cx="1178025" cy="68100"/>
            </a:xfrm>
          </p:grpSpPr>
          <p:sp>
            <p:nvSpPr>
              <p:cNvPr id="210" name="Google Shape;210;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3"/>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3"/>
          <p:cNvGrpSpPr/>
          <p:nvPr/>
        </p:nvGrpSpPr>
        <p:grpSpPr>
          <a:xfrm rot="10800000">
            <a:off x="-155261" y="2431003"/>
            <a:ext cx="883262" cy="242091"/>
            <a:chOff x="2300350" y="2601250"/>
            <a:chExt cx="2275275" cy="623625"/>
          </a:xfrm>
        </p:grpSpPr>
        <p:sp>
          <p:nvSpPr>
            <p:cNvPr id="223" name="Google Shape;223;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8"/>
        <p:cNvGrpSpPr/>
        <p:nvPr/>
      </p:nvGrpSpPr>
      <p:grpSpPr>
        <a:xfrm>
          <a:off x="0" y="0"/>
          <a:ext cx="0" cy="0"/>
          <a:chOff x="0" y="0"/>
          <a:chExt cx="0" cy="0"/>
        </a:xfrm>
      </p:grpSpPr>
      <p:grpSp>
        <p:nvGrpSpPr>
          <p:cNvPr id="409" name="Google Shape;409;p6"/>
          <p:cNvGrpSpPr/>
          <p:nvPr/>
        </p:nvGrpSpPr>
        <p:grpSpPr>
          <a:xfrm>
            <a:off x="-24" y="-27"/>
            <a:ext cx="9143711" cy="5143338"/>
            <a:chOff x="597550" y="708125"/>
            <a:chExt cx="6449225" cy="4193850"/>
          </a:xfrm>
        </p:grpSpPr>
        <p:sp>
          <p:nvSpPr>
            <p:cNvPr id="410" name="Google Shape;410;p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6"/>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49" name="Google Shape;449;p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6"/>
          <p:cNvGrpSpPr/>
          <p:nvPr/>
        </p:nvGrpSpPr>
        <p:grpSpPr>
          <a:xfrm>
            <a:off x="494301" y="4792125"/>
            <a:ext cx="1252897" cy="51000"/>
            <a:chOff x="2915381" y="4104819"/>
            <a:chExt cx="1252897" cy="51000"/>
          </a:xfrm>
        </p:grpSpPr>
        <p:sp>
          <p:nvSpPr>
            <p:cNvPr id="451" name="Google Shape;451;p6"/>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 name="Google Shape;465;p6"/>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6" name="Google Shape;466;p6"/>
          <p:cNvGrpSpPr/>
          <p:nvPr/>
        </p:nvGrpSpPr>
        <p:grpSpPr>
          <a:xfrm rot="5400000">
            <a:off x="8520259" y="4079074"/>
            <a:ext cx="302065" cy="1520982"/>
            <a:chOff x="-108754" y="2690919"/>
            <a:chExt cx="302065" cy="1520982"/>
          </a:xfrm>
        </p:grpSpPr>
        <p:sp>
          <p:nvSpPr>
            <p:cNvPr id="467" name="Google Shape;467;p6"/>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6"/>
          <p:cNvGrpSpPr/>
          <p:nvPr/>
        </p:nvGrpSpPr>
        <p:grpSpPr>
          <a:xfrm rot="5400000">
            <a:off x="85100" y="1849625"/>
            <a:ext cx="98902" cy="553090"/>
            <a:chOff x="4898850" y="4820550"/>
            <a:chExt cx="98902" cy="553090"/>
          </a:xfrm>
        </p:grpSpPr>
        <p:sp>
          <p:nvSpPr>
            <p:cNvPr id="473" name="Google Shape;473;p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6"/>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6"/>
          <p:cNvGrpSpPr/>
          <p:nvPr/>
        </p:nvGrpSpPr>
        <p:grpSpPr>
          <a:xfrm rot="-5400000">
            <a:off x="-148234" y="322631"/>
            <a:ext cx="883262" cy="242091"/>
            <a:chOff x="2300350" y="2601250"/>
            <a:chExt cx="2275275" cy="623625"/>
          </a:xfrm>
        </p:grpSpPr>
        <p:sp>
          <p:nvSpPr>
            <p:cNvPr id="480" name="Google Shape;480;p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6"/>
          <p:cNvGrpSpPr/>
          <p:nvPr/>
        </p:nvGrpSpPr>
        <p:grpSpPr>
          <a:xfrm>
            <a:off x="1710357" y="-107958"/>
            <a:ext cx="1520982" cy="302065"/>
            <a:chOff x="5642557" y="-150670"/>
            <a:chExt cx="1520982" cy="302065"/>
          </a:xfrm>
        </p:grpSpPr>
        <p:sp>
          <p:nvSpPr>
            <p:cNvPr id="487" name="Google Shape;487;p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2"/>
        <p:cNvGrpSpPr/>
        <p:nvPr/>
      </p:nvGrpSpPr>
      <p:grpSpPr>
        <a:xfrm>
          <a:off x="0" y="0"/>
          <a:ext cx="0" cy="0"/>
          <a:chOff x="0" y="0"/>
          <a:chExt cx="0" cy="0"/>
        </a:xfrm>
      </p:grpSpPr>
      <p:grpSp>
        <p:nvGrpSpPr>
          <p:cNvPr id="493" name="Google Shape;493;p7"/>
          <p:cNvGrpSpPr/>
          <p:nvPr/>
        </p:nvGrpSpPr>
        <p:grpSpPr>
          <a:xfrm>
            <a:off x="-24" y="-27"/>
            <a:ext cx="9143711" cy="5143338"/>
            <a:chOff x="597550" y="708125"/>
            <a:chExt cx="6449225" cy="4193850"/>
          </a:xfrm>
        </p:grpSpPr>
        <p:sp>
          <p:nvSpPr>
            <p:cNvPr id="494" name="Google Shape;494;p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2" name="Google Shape;532;p7"/>
          <p:cNvSpPr txBox="1">
            <a:spLocks noGrp="1"/>
          </p:cNvSpPr>
          <p:nvPr>
            <p:ph type="title"/>
          </p:nvPr>
        </p:nvSpPr>
        <p:spPr>
          <a:xfrm>
            <a:off x="4433200" y="1945637"/>
            <a:ext cx="399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33" name="Google Shape;533;p7"/>
          <p:cNvSpPr txBox="1">
            <a:spLocks noGrp="1"/>
          </p:cNvSpPr>
          <p:nvPr>
            <p:ph type="subTitle" idx="1"/>
          </p:nvPr>
        </p:nvSpPr>
        <p:spPr>
          <a:xfrm>
            <a:off x="4433200" y="2519285"/>
            <a:ext cx="3997800" cy="73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4" name="Google Shape;534;p7"/>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7"/>
          <p:cNvSpPr/>
          <p:nvPr/>
        </p:nvSpPr>
        <p:spPr>
          <a:xfrm rot="-5400000">
            <a:off x="348812" y="-552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rot="10800000">
            <a:off x="-11" y="465966"/>
            <a:ext cx="883262" cy="242091"/>
            <a:chOff x="2300350" y="2601250"/>
            <a:chExt cx="2275275" cy="623625"/>
          </a:xfrm>
        </p:grpSpPr>
        <p:sp>
          <p:nvSpPr>
            <p:cNvPr id="537" name="Google Shape;537;p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7"/>
          <p:cNvGrpSpPr/>
          <p:nvPr/>
        </p:nvGrpSpPr>
        <p:grpSpPr>
          <a:xfrm>
            <a:off x="1710357" y="-107958"/>
            <a:ext cx="1520982" cy="302065"/>
            <a:chOff x="5642557" y="-150670"/>
            <a:chExt cx="1520982" cy="302065"/>
          </a:xfrm>
        </p:grpSpPr>
        <p:sp>
          <p:nvSpPr>
            <p:cNvPr id="544" name="Google Shape;544;p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 name="Google Shape;549;p7"/>
          <p:cNvSpPr/>
          <p:nvPr/>
        </p:nvSpPr>
        <p:spPr>
          <a:xfrm rot="5400000">
            <a:off x="5514970" y="-39002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7"/>
          <p:cNvSpPr/>
          <p:nvPr/>
        </p:nvSpPr>
        <p:spPr>
          <a:xfrm rot="5400000">
            <a:off x="5794270" y="-8692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 name="Google Shape;551;p7"/>
          <p:cNvGrpSpPr/>
          <p:nvPr/>
        </p:nvGrpSpPr>
        <p:grpSpPr>
          <a:xfrm>
            <a:off x="3502226" y="841481"/>
            <a:ext cx="1252897" cy="51000"/>
            <a:chOff x="2915381" y="4104819"/>
            <a:chExt cx="1252897" cy="51000"/>
          </a:xfrm>
        </p:grpSpPr>
        <p:sp>
          <p:nvSpPr>
            <p:cNvPr id="552" name="Google Shape;552;p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6" name="Google Shape;566;p7"/>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7"/>
          <p:cNvGrpSpPr/>
          <p:nvPr/>
        </p:nvGrpSpPr>
        <p:grpSpPr>
          <a:xfrm>
            <a:off x="8085946" y="4723543"/>
            <a:ext cx="1823016" cy="196994"/>
            <a:chOff x="8085946" y="4723543"/>
            <a:chExt cx="1823016" cy="196994"/>
          </a:xfrm>
        </p:grpSpPr>
        <p:sp>
          <p:nvSpPr>
            <p:cNvPr id="568" name="Google Shape;568;p7"/>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7"/>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1" name="Google Shape;571;p7"/>
          <p:cNvSpPr/>
          <p:nvPr/>
        </p:nvSpPr>
        <p:spPr>
          <a:xfrm rot="10800000">
            <a:off x="419712" y="40640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 name="Google Shape;572;p7"/>
          <p:cNvGrpSpPr/>
          <p:nvPr/>
        </p:nvGrpSpPr>
        <p:grpSpPr>
          <a:xfrm rot="5400000">
            <a:off x="29239" y="3087771"/>
            <a:ext cx="98902" cy="553090"/>
            <a:chOff x="4898850" y="4820550"/>
            <a:chExt cx="98902" cy="553090"/>
          </a:xfrm>
        </p:grpSpPr>
        <p:sp>
          <p:nvSpPr>
            <p:cNvPr id="573" name="Google Shape;573;p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7"/>
          <p:cNvGrpSpPr/>
          <p:nvPr/>
        </p:nvGrpSpPr>
        <p:grpSpPr>
          <a:xfrm>
            <a:off x="4954518" y="4958766"/>
            <a:ext cx="1520982" cy="302065"/>
            <a:chOff x="5642557" y="-150670"/>
            <a:chExt cx="1520982" cy="302065"/>
          </a:xfrm>
        </p:grpSpPr>
        <p:sp>
          <p:nvSpPr>
            <p:cNvPr id="579" name="Google Shape;579;p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4"/>
        <p:cNvGrpSpPr/>
        <p:nvPr/>
      </p:nvGrpSpPr>
      <p:grpSpPr>
        <a:xfrm>
          <a:off x="0" y="0"/>
          <a:ext cx="0" cy="0"/>
          <a:chOff x="0" y="0"/>
          <a:chExt cx="0" cy="0"/>
        </a:xfrm>
      </p:grpSpPr>
      <p:grpSp>
        <p:nvGrpSpPr>
          <p:cNvPr id="585" name="Google Shape;585;p8"/>
          <p:cNvGrpSpPr/>
          <p:nvPr/>
        </p:nvGrpSpPr>
        <p:grpSpPr>
          <a:xfrm>
            <a:off x="-24" y="-27"/>
            <a:ext cx="9143711" cy="5143338"/>
            <a:chOff x="597550" y="708125"/>
            <a:chExt cx="6449225" cy="4193850"/>
          </a:xfrm>
        </p:grpSpPr>
        <p:sp>
          <p:nvSpPr>
            <p:cNvPr id="586" name="Google Shape;586;p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8"/>
          <p:cNvSpPr txBox="1">
            <a:spLocks noGrp="1"/>
          </p:cNvSpPr>
          <p:nvPr>
            <p:ph type="title"/>
          </p:nvPr>
        </p:nvSpPr>
        <p:spPr>
          <a:xfrm>
            <a:off x="1182000" y="1320700"/>
            <a:ext cx="6780000" cy="25236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25" name="Google Shape;625;p8"/>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8"/>
          <p:cNvGrpSpPr/>
          <p:nvPr/>
        </p:nvGrpSpPr>
        <p:grpSpPr>
          <a:xfrm>
            <a:off x="-1414555" y="2830129"/>
            <a:ext cx="2297800" cy="347400"/>
            <a:chOff x="-1414555" y="2830129"/>
            <a:chExt cx="2297800" cy="347400"/>
          </a:xfrm>
        </p:grpSpPr>
        <p:sp>
          <p:nvSpPr>
            <p:cNvPr id="627" name="Google Shape;627;p8"/>
            <p:cNvSpPr/>
            <p:nvPr/>
          </p:nvSpPr>
          <p:spPr>
            <a:xfrm>
              <a:off x="-1414555" y="3109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1111455" y="2830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8"/>
          <p:cNvGrpSpPr/>
          <p:nvPr/>
        </p:nvGrpSpPr>
        <p:grpSpPr>
          <a:xfrm>
            <a:off x="8059521" y="3662080"/>
            <a:ext cx="1823016" cy="196994"/>
            <a:chOff x="7857346" y="4002005"/>
            <a:chExt cx="1823016" cy="196994"/>
          </a:xfrm>
        </p:grpSpPr>
        <p:sp>
          <p:nvSpPr>
            <p:cNvPr id="630" name="Google Shape;630;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8"/>
          <p:cNvSpPr/>
          <p:nvPr/>
        </p:nvSpPr>
        <p:spPr>
          <a:xfrm rot="10800000">
            <a:off x="7375212" y="40449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4" name="Google Shape;634;p8"/>
          <p:cNvGrpSpPr/>
          <p:nvPr/>
        </p:nvGrpSpPr>
        <p:grpSpPr>
          <a:xfrm rot="-5400000" flipH="1">
            <a:off x="3660496" y="4907217"/>
            <a:ext cx="1823016" cy="296643"/>
            <a:chOff x="7857346" y="3902355"/>
            <a:chExt cx="1823016" cy="296643"/>
          </a:xfrm>
        </p:grpSpPr>
        <p:sp>
          <p:nvSpPr>
            <p:cNvPr id="635" name="Google Shape;635;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8"/>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rot="10800000">
            <a:off x="4395"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4" name="Google Shape;644;p8"/>
          <p:cNvGrpSpPr/>
          <p:nvPr/>
        </p:nvGrpSpPr>
        <p:grpSpPr>
          <a:xfrm>
            <a:off x="7812807" y="1533337"/>
            <a:ext cx="1520982" cy="302065"/>
            <a:chOff x="5642557" y="-150670"/>
            <a:chExt cx="1520982" cy="302065"/>
          </a:xfrm>
        </p:grpSpPr>
        <p:sp>
          <p:nvSpPr>
            <p:cNvPr id="645" name="Google Shape;645;p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8"/>
          <p:cNvGrpSpPr/>
          <p:nvPr/>
        </p:nvGrpSpPr>
        <p:grpSpPr>
          <a:xfrm rot="5400000">
            <a:off x="424642" y="3926674"/>
            <a:ext cx="302065" cy="1520982"/>
            <a:chOff x="-108754" y="2690919"/>
            <a:chExt cx="302065" cy="1520982"/>
          </a:xfrm>
        </p:grpSpPr>
        <p:sp>
          <p:nvSpPr>
            <p:cNvPr id="651" name="Google Shape;651;p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656;p8"/>
          <p:cNvSpPr/>
          <p:nvPr/>
        </p:nvSpPr>
        <p:spPr>
          <a:xfrm rot="-5400000" flipH="1">
            <a:off x="1059557"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8"/>
          <p:cNvGrpSpPr/>
          <p:nvPr/>
        </p:nvGrpSpPr>
        <p:grpSpPr>
          <a:xfrm>
            <a:off x="8327763" y="172353"/>
            <a:ext cx="883262" cy="242091"/>
            <a:chOff x="2300350" y="2601250"/>
            <a:chExt cx="2275275" cy="623625"/>
          </a:xfrm>
        </p:grpSpPr>
        <p:sp>
          <p:nvSpPr>
            <p:cNvPr id="658" name="Google Shape;658;p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8"/>
          <p:cNvGrpSpPr/>
          <p:nvPr/>
        </p:nvGrpSpPr>
        <p:grpSpPr>
          <a:xfrm flipH="1">
            <a:off x="-248008" y="1713528"/>
            <a:ext cx="883262" cy="242091"/>
            <a:chOff x="2300350" y="2601250"/>
            <a:chExt cx="2275275" cy="623625"/>
          </a:xfrm>
        </p:grpSpPr>
        <p:sp>
          <p:nvSpPr>
            <p:cNvPr id="665" name="Google Shape;665;p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8"/>
          <p:cNvGrpSpPr/>
          <p:nvPr/>
        </p:nvGrpSpPr>
        <p:grpSpPr>
          <a:xfrm rot="-5400000">
            <a:off x="3666586" y="-57798"/>
            <a:ext cx="1823016" cy="296643"/>
            <a:chOff x="7857346" y="3902355"/>
            <a:chExt cx="1823016" cy="296643"/>
          </a:xfrm>
        </p:grpSpPr>
        <p:sp>
          <p:nvSpPr>
            <p:cNvPr id="672" name="Google Shape;672;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8"/>
        <p:cNvGrpSpPr/>
        <p:nvPr/>
      </p:nvGrpSpPr>
      <p:grpSpPr>
        <a:xfrm>
          <a:off x="0" y="0"/>
          <a:ext cx="0" cy="0"/>
          <a:chOff x="0" y="0"/>
          <a:chExt cx="0" cy="0"/>
        </a:xfrm>
      </p:grpSpPr>
      <p:grpSp>
        <p:nvGrpSpPr>
          <p:cNvPr id="679" name="Google Shape;679;p9"/>
          <p:cNvGrpSpPr/>
          <p:nvPr/>
        </p:nvGrpSpPr>
        <p:grpSpPr>
          <a:xfrm>
            <a:off x="-24" y="-27"/>
            <a:ext cx="9143711" cy="5143338"/>
            <a:chOff x="597550" y="708125"/>
            <a:chExt cx="6449225" cy="4193850"/>
          </a:xfrm>
        </p:grpSpPr>
        <p:sp>
          <p:nvSpPr>
            <p:cNvPr id="680" name="Google Shape;680;p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9"/>
          <p:cNvSpPr txBox="1">
            <a:spLocks noGrp="1"/>
          </p:cNvSpPr>
          <p:nvPr>
            <p:ph type="subTitle" idx="1"/>
          </p:nvPr>
        </p:nvSpPr>
        <p:spPr>
          <a:xfrm>
            <a:off x="2399850" y="2366051"/>
            <a:ext cx="4344300" cy="1066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9" name="Google Shape;719;p9"/>
          <p:cNvSpPr txBox="1">
            <a:spLocks noGrp="1"/>
          </p:cNvSpPr>
          <p:nvPr>
            <p:ph type="title"/>
          </p:nvPr>
        </p:nvSpPr>
        <p:spPr>
          <a:xfrm>
            <a:off x="2399850" y="1723050"/>
            <a:ext cx="43443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20" name="Google Shape;720;p9"/>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9"/>
          <p:cNvGrpSpPr/>
          <p:nvPr/>
        </p:nvGrpSpPr>
        <p:grpSpPr>
          <a:xfrm rot="10800000">
            <a:off x="-11" y="779178"/>
            <a:ext cx="883262" cy="242091"/>
            <a:chOff x="2300350" y="2601250"/>
            <a:chExt cx="2275275" cy="623625"/>
          </a:xfrm>
        </p:grpSpPr>
        <p:sp>
          <p:nvSpPr>
            <p:cNvPr id="722" name="Google Shape;722;p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9"/>
          <p:cNvSpPr/>
          <p:nvPr/>
        </p:nvSpPr>
        <p:spPr>
          <a:xfrm rot="5400000">
            <a:off x="1495470"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rot="5400000">
            <a:off x="1774770"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9"/>
          <p:cNvGrpSpPr/>
          <p:nvPr/>
        </p:nvGrpSpPr>
        <p:grpSpPr>
          <a:xfrm>
            <a:off x="-1414555" y="3287329"/>
            <a:ext cx="2297800" cy="347400"/>
            <a:chOff x="-1414555" y="3439729"/>
            <a:chExt cx="2297800" cy="347400"/>
          </a:xfrm>
        </p:grpSpPr>
        <p:sp>
          <p:nvSpPr>
            <p:cNvPr id="732" name="Google Shape;732;p9"/>
            <p:cNvSpPr/>
            <p:nvPr/>
          </p:nvSpPr>
          <p:spPr>
            <a:xfrm>
              <a:off x="-1414555" y="3719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1111455" y="3439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9"/>
          <p:cNvGrpSpPr/>
          <p:nvPr/>
        </p:nvGrpSpPr>
        <p:grpSpPr>
          <a:xfrm>
            <a:off x="5512632" y="-116346"/>
            <a:ext cx="1520982" cy="302065"/>
            <a:chOff x="5642557" y="-150670"/>
            <a:chExt cx="1520982" cy="302065"/>
          </a:xfrm>
        </p:grpSpPr>
        <p:sp>
          <p:nvSpPr>
            <p:cNvPr id="735" name="Google Shape;735;p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9"/>
          <p:cNvGrpSpPr/>
          <p:nvPr/>
        </p:nvGrpSpPr>
        <p:grpSpPr>
          <a:xfrm rot="10800000" flipH="1">
            <a:off x="7918521" y="1923880"/>
            <a:ext cx="1823016" cy="296643"/>
            <a:chOff x="7857346" y="3902355"/>
            <a:chExt cx="1823016" cy="296643"/>
          </a:xfrm>
        </p:grpSpPr>
        <p:sp>
          <p:nvSpPr>
            <p:cNvPr id="741" name="Google Shape;741;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9"/>
          <p:cNvGrpSpPr/>
          <p:nvPr/>
        </p:nvGrpSpPr>
        <p:grpSpPr>
          <a:xfrm flipH="1">
            <a:off x="-799254" y="2157805"/>
            <a:ext cx="1823016" cy="196994"/>
            <a:chOff x="7857346" y="4002005"/>
            <a:chExt cx="1823016" cy="196994"/>
          </a:xfrm>
        </p:grpSpPr>
        <p:sp>
          <p:nvSpPr>
            <p:cNvPr id="748" name="Google Shape;748;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9"/>
          <p:cNvGrpSpPr/>
          <p:nvPr/>
        </p:nvGrpSpPr>
        <p:grpSpPr>
          <a:xfrm>
            <a:off x="8331253" y="3180067"/>
            <a:ext cx="1105976" cy="133969"/>
            <a:chOff x="8183182" y="663852"/>
            <a:chExt cx="1475028" cy="178673"/>
          </a:xfrm>
        </p:grpSpPr>
        <p:grpSp>
          <p:nvGrpSpPr>
            <p:cNvPr id="752" name="Google Shape;752;p9"/>
            <p:cNvGrpSpPr/>
            <p:nvPr/>
          </p:nvGrpSpPr>
          <p:grpSpPr>
            <a:xfrm>
              <a:off x="8183182" y="774425"/>
              <a:ext cx="1178025" cy="68100"/>
              <a:chOff x="2024450" y="204150"/>
              <a:chExt cx="1178025" cy="68100"/>
            </a:xfrm>
          </p:grpSpPr>
          <p:sp>
            <p:nvSpPr>
              <p:cNvPr id="753" name="Google Shape;753;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9"/>
            <p:cNvGrpSpPr/>
            <p:nvPr/>
          </p:nvGrpSpPr>
          <p:grpSpPr>
            <a:xfrm>
              <a:off x="8480185" y="663852"/>
              <a:ext cx="1178025" cy="68100"/>
              <a:chOff x="2024450" y="204150"/>
              <a:chExt cx="1178025" cy="68100"/>
            </a:xfrm>
          </p:grpSpPr>
          <p:sp>
            <p:nvSpPr>
              <p:cNvPr id="764" name="Google Shape;764;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4" name="Google Shape;774;p9"/>
          <p:cNvGrpSpPr/>
          <p:nvPr/>
        </p:nvGrpSpPr>
        <p:grpSpPr>
          <a:xfrm rot="5400000">
            <a:off x="85100" y="4288025"/>
            <a:ext cx="98902" cy="553090"/>
            <a:chOff x="4898850" y="4820550"/>
            <a:chExt cx="98902" cy="553090"/>
          </a:xfrm>
        </p:grpSpPr>
        <p:sp>
          <p:nvSpPr>
            <p:cNvPr id="775" name="Google Shape;775;p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0"/>
        <p:cNvGrpSpPr/>
        <p:nvPr/>
      </p:nvGrpSpPr>
      <p:grpSpPr>
        <a:xfrm>
          <a:off x="0" y="0"/>
          <a:ext cx="0" cy="0"/>
          <a:chOff x="0" y="0"/>
          <a:chExt cx="0" cy="0"/>
        </a:xfrm>
      </p:grpSpPr>
      <p:sp>
        <p:nvSpPr>
          <p:cNvPr id="781" name="Google Shape;781;p10"/>
          <p:cNvSpPr txBox="1">
            <a:spLocks noGrp="1"/>
          </p:cNvSpPr>
          <p:nvPr>
            <p:ph type="body" idx="1"/>
          </p:nvPr>
        </p:nvSpPr>
        <p:spPr>
          <a:xfrm>
            <a:off x="1109550" y="4079027"/>
            <a:ext cx="6924900" cy="4497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400" b="1">
                <a:latin typeface="Exo"/>
                <a:ea typeface="Exo"/>
                <a:cs typeface="Exo"/>
                <a:sym typeface="Exo"/>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30"/>
        <p:cNvGrpSpPr/>
        <p:nvPr/>
      </p:nvGrpSpPr>
      <p:grpSpPr>
        <a:xfrm>
          <a:off x="0" y="0"/>
          <a:ext cx="0" cy="0"/>
          <a:chOff x="0" y="0"/>
          <a:chExt cx="0" cy="0"/>
        </a:xfrm>
      </p:grpSpPr>
      <p:grpSp>
        <p:nvGrpSpPr>
          <p:cNvPr id="931" name="Google Shape;931;p13"/>
          <p:cNvGrpSpPr/>
          <p:nvPr/>
        </p:nvGrpSpPr>
        <p:grpSpPr>
          <a:xfrm>
            <a:off x="-24" y="-27"/>
            <a:ext cx="9143711" cy="5143338"/>
            <a:chOff x="597550" y="708125"/>
            <a:chExt cx="6449225" cy="4193850"/>
          </a:xfrm>
        </p:grpSpPr>
        <p:sp>
          <p:nvSpPr>
            <p:cNvPr id="932" name="Google Shape;932;p1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1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71" name="Google Shape;971;p13"/>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2" name="Google Shape;972;p13"/>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3" name="Google Shape;973;p13"/>
          <p:cNvSpPr txBox="1">
            <a:spLocks noGrp="1"/>
          </p:cNvSpPr>
          <p:nvPr>
            <p:ph type="title" idx="3" hasCustomPrompt="1"/>
          </p:nvPr>
        </p:nvSpPr>
        <p:spPr>
          <a:xfrm>
            <a:off x="776550" y="1345282"/>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4" name="Google Shape;974;p13"/>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5" name="Google Shape;975;p13"/>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6" name="Google Shape;976;p13"/>
          <p:cNvSpPr txBox="1">
            <a:spLocks noGrp="1"/>
          </p:cNvSpPr>
          <p:nvPr>
            <p:ph type="title" idx="6" hasCustomPrompt="1"/>
          </p:nvPr>
        </p:nvSpPr>
        <p:spPr>
          <a:xfrm>
            <a:off x="34711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7" name="Google Shape;977;p13"/>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8" name="Google Shape;978;p13"/>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9" name="Google Shape;979;p13"/>
          <p:cNvSpPr txBox="1">
            <a:spLocks noGrp="1"/>
          </p:cNvSpPr>
          <p:nvPr>
            <p:ph type="title" idx="9" hasCustomPrompt="1"/>
          </p:nvPr>
        </p:nvSpPr>
        <p:spPr>
          <a:xfrm>
            <a:off x="61498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0" name="Google Shape;980;p13"/>
          <p:cNvSpPr txBox="1">
            <a:spLocks noGrp="1"/>
          </p:cNvSpPr>
          <p:nvPr>
            <p:ph type="title" idx="13"/>
          </p:nvPr>
        </p:nvSpPr>
        <p:spPr>
          <a:xfrm>
            <a:off x="776550" y="361784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1" name="Google Shape;981;p13"/>
          <p:cNvSpPr txBox="1">
            <a:spLocks noGrp="1"/>
          </p:cNvSpPr>
          <p:nvPr>
            <p:ph type="subTitle" idx="14"/>
          </p:nvPr>
        </p:nvSpPr>
        <p:spPr>
          <a:xfrm>
            <a:off x="776550" y="402644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2" name="Google Shape;982;p13"/>
          <p:cNvSpPr txBox="1">
            <a:spLocks noGrp="1"/>
          </p:cNvSpPr>
          <p:nvPr>
            <p:ph type="title" idx="15" hasCustomPrompt="1"/>
          </p:nvPr>
        </p:nvSpPr>
        <p:spPr>
          <a:xfrm>
            <a:off x="776550" y="2980641"/>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3" name="Google Shape;983;p13"/>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4" name="Google Shape;984;p13"/>
          <p:cNvSpPr txBox="1">
            <a:spLocks noGrp="1"/>
          </p:cNvSpPr>
          <p:nvPr>
            <p:ph type="subTitle" idx="17"/>
          </p:nvPr>
        </p:nvSpPr>
        <p:spPr>
          <a:xfrm>
            <a:off x="34711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5" name="Google Shape;985;p13"/>
          <p:cNvSpPr txBox="1">
            <a:spLocks noGrp="1"/>
          </p:cNvSpPr>
          <p:nvPr>
            <p:ph type="title" idx="18" hasCustomPrompt="1"/>
          </p:nvPr>
        </p:nvSpPr>
        <p:spPr>
          <a:xfrm>
            <a:off x="34711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6" name="Google Shape;986;p13"/>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7" name="Google Shape;987;p13"/>
          <p:cNvSpPr txBox="1">
            <a:spLocks noGrp="1"/>
          </p:cNvSpPr>
          <p:nvPr>
            <p:ph type="subTitle" idx="20"/>
          </p:nvPr>
        </p:nvSpPr>
        <p:spPr>
          <a:xfrm>
            <a:off x="61498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8" name="Google Shape;988;p13"/>
          <p:cNvSpPr txBox="1">
            <a:spLocks noGrp="1"/>
          </p:cNvSpPr>
          <p:nvPr>
            <p:ph type="title" idx="21" hasCustomPrompt="1"/>
          </p:nvPr>
        </p:nvSpPr>
        <p:spPr>
          <a:xfrm>
            <a:off x="61498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989" name="Google Shape;989;p13"/>
          <p:cNvGrpSpPr/>
          <p:nvPr/>
        </p:nvGrpSpPr>
        <p:grpSpPr>
          <a:xfrm rot="5400000">
            <a:off x="8381450" y="4569182"/>
            <a:ext cx="98902" cy="553090"/>
            <a:chOff x="4898850" y="4820550"/>
            <a:chExt cx="98902" cy="553090"/>
          </a:xfrm>
        </p:grpSpPr>
        <p:sp>
          <p:nvSpPr>
            <p:cNvPr id="990" name="Google Shape;990;p1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 name="Google Shape;995;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13"/>
          <p:cNvGrpSpPr/>
          <p:nvPr/>
        </p:nvGrpSpPr>
        <p:grpSpPr>
          <a:xfrm rot="-5400000">
            <a:off x="-148234" y="322631"/>
            <a:ext cx="883262" cy="242091"/>
            <a:chOff x="2300350" y="2601250"/>
            <a:chExt cx="2275275" cy="623625"/>
          </a:xfrm>
        </p:grpSpPr>
        <p:sp>
          <p:nvSpPr>
            <p:cNvPr id="997" name="Google Shape;997;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13"/>
          <p:cNvSpPr/>
          <p:nvPr/>
        </p:nvSpPr>
        <p:spPr>
          <a:xfrm rot="5400000" flipH="1">
            <a:off x="8216276" y="-33530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13"/>
          <p:cNvGrpSpPr/>
          <p:nvPr/>
        </p:nvGrpSpPr>
        <p:grpSpPr>
          <a:xfrm>
            <a:off x="-256008" y="4796266"/>
            <a:ext cx="1105976" cy="133969"/>
            <a:chOff x="8183182" y="663852"/>
            <a:chExt cx="1475028" cy="178673"/>
          </a:xfrm>
        </p:grpSpPr>
        <p:grpSp>
          <p:nvGrpSpPr>
            <p:cNvPr id="1005" name="Google Shape;1005;p13"/>
            <p:cNvGrpSpPr/>
            <p:nvPr/>
          </p:nvGrpSpPr>
          <p:grpSpPr>
            <a:xfrm>
              <a:off x="8183182" y="774425"/>
              <a:ext cx="1178025" cy="68100"/>
              <a:chOff x="2024450" y="204150"/>
              <a:chExt cx="1178025" cy="68100"/>
            </a:xfrm>
          </p:grpSpPr>
          <p:sp>
            <p:nvSpPr>
              <p:cNvPr id="1006" name="Google Shape;1006;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13"/>
            <p:cNvGrpSpPr/>
            <p:nvPr/>
          </p:nvGrpSpPr>
          <p:grpSpPr>
            <a:xfrm>
              <a:off x="8480185" y="663852"/>
              <a:ext cx="1178025" cy="68100"/>
              <a:chOff x="2024450" y="204150"/>
              <a:chExt cx="1178025" cy="68100"/>
            </a:xfrm>
          </p:grpSpPr>
          <p:sp>
            <p:nvSpPr>
              <p:cNvPr id="1017" name="Google Shape;1017;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7" name="Google Shape;1027;p13"/>
          <p:cNvGrpSpPr/>
          <p:nvPr/>
        </p:nvGrpSpPr>
        <p:grpSpPr>
          <a:xfrm>
            <a:off x="8290084" y="239916"/>
            <a:ext cx="1105976" cy="133969"/>
            <a:chOff x="8183182" y="663852"/>
            <a:chExt cx="1475028" cy="178673"/>
          </a:xfrm>
        </p:grpSpPr>
        <p:grpSp>
          <p:nvGrpSpPr>
            <p:cNvPr id="1028" name="Google Shape;1028;p13"/>
            <p:cNvGrpSpPr/>
            <p:nvPr/>
          </p:nvGrpSpPr>
          <p:grpSpPr>
            <a:xfrm>
              <a:off x="8183182" y="774425"/>
              <a:ext cx="1178025" cy="68100"/>
              <a:chOff x="2024450" y="204150"/>
              <a:chExt cx="1178025" cy="68100"/>
            </a:xfrm>
          </p:grpSpPr>
          <p:sp>
            <p:nvSpPr>
              <p:cNvPr id="1029" name="Google Shape;1029;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13"/>
            <p:cNvGrpSpPr/>
            <p:nvPr/>
          </p:nvGrpSpPr>
          <p:grpSpPr>
            <a:xfrm>
              <a:off x="8480185" y="663852"/>
              <a:ext cx="1178025" cy="68100"/>
              <a:chOff x="2024450" y="204150"/>
              <a:chExt cx="1178025" cy="68100"/>
            </a:xfrm>
          </p:grpSpPr>
          <p:sp>
            <p:nvSpPr>
              <p:cNvPr id="1040" name="Google Shape;1040;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13"/>
          <p:cNvGrpSpPr/>
          <p:nvPr/>
        </p:nvGrpSpPr>
        <p:grpSpPr>
          <a:xfrm rot="5400000">
            <a:off x="8428614" y="2891627"/>
            <a:ext cx="883262" cy="242091"/>
            <a:chOff x="2300350" y="2601250"/>
            <a:chExt cx="2275275" cy="623625"/>
          </a:xfrm>
        </p:grpSpPr>
        <p:sp>
          <p:nvSpPr>
            <p:cNvPr id="1051" name="Google Shape;1051;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13"/>
          <p:cNvGrpSpPr/>
          <p:nvPr/>
        </p:nvGrpSpPr>
        <p:grpSpPr>
          <a:xfrm>
            <a:off x="1634157" y="-107958"/>
            <a:ext cx="1520982" cy="302065"/>
            <a:chOff x="5642557" y="-150670"/>
            <a:chExt cx="1520982" cy="302065"/>
          </a:xfrm>
        </p:grpSpPr>
        <p:sp>
          <p:nvSpPr>
            <p:cNvPr id="1058" name="Google Shape;1058;p1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8" r:id="rId8"/>
    <p:sldLayoutId id="2147483659" r:id="rId9"/>
    <p:sldLayoutId id="2147483661" r:id="rId10"/>
    <p:sldLayoutId id="2147483662" r:id="rId11"/>
    <p:sldLayoutId id="2147483664" r:id="rId12"/>
    <p:sldLayoutId id="2147483665" r:id="rId13"/>
    <p:sldLayoutId id="2147483668"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google.com/spreadsheets/d/1ADDeEz5fETILGQKQpJJFcM7P5rmZ4FZoHUde76lueLU/copy#gid=0"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hyperlink" Target="https://docs.google.com/spreadsheets/d/1ADDeEz5fETILGQKQpJJFcM7P5rmZ4FZoHUde76lueLU/copy#gid=0"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sp>
        <p:nvSpPr>
          <p:cNvPr id="2659" name="Google Shape;2659;p33"/>
          <p:cNvSpPr/>
          <p:nvPr/>
        </p:nvSpPr>
        <p:spPr>
          <a:xfrm>
            <a:off x="2171345" y="3400013"/>
            <a:ext cx="4882500" cy="856843"/>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3"/>
          <p:cNvSpPr txBox="1">
            <a:spLocks noGrp="1"/>
          </p:cNvSpPr>
          <p:nvPr>
            <p:ph type="subTitle" idx="1"/>
          </p:nvPr>
        </p:nvSpPr>
        <p:spPr>
          <a:xfrm>
            <a:off x="2283568" y="3489323"/>
            <a:ext cx="4547700" cy="71117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t>NHÓM 5_NEKO</a:t>
            </a:r>
            <a:endParaRPr sz="2400" b="1" dirty="0"/>
          </a:p>
        </p:txBody>
      </p:sp>
      <p:grpSp>
        <p:nvGrpSpPr>
          <p:cNvPr id="2668" name="Google Shape;2668;p33"/>
          <p:cNvGrpSpPr/>
          <p:nvPr/>
        </p:nvGrpSpPr>
        <p:grpSpPr>
          <a:xfrm rot="-5400000" flipH="1">
            <a:off x="3660496" y="4881980"/>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33"/>
          <p:cNvGrpSpPr/>
          <p:nvPr/>
        </p:nvGrpSpPr>
        <p:grpSpPr>
          <a:xfrm rot="5400000">
            <a:off x="2418709" y="656127"/>
            <a:ext cx="98902" cy="553090"/>
            <a:chOff x="4898850" y="4820550"/>
            <a:chExt cx="98902" cy="553090"/>
          </a:xfrm>
        </p:grpSpPr>
        <p:sp>
          <p:nvSpPr>
            <p:cNvPr id="2676" name="Google Shape;26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33"/>
          <p:cNvGrpSpPr/>
          <p:nvPr/>
        </p:nvGrpSpPr>
        <p:grpSpPr>
          <a:xfrm>
            <a:off x="4502476" y="668680"/>
            <a:ext cx="1105976" cy="133969"/>
            <a:chOff x="8183182" y="663852"/>
            <a:chExt cx="1475028" cy="178673"/>
          </a:xfrm>
        </p:grpSpPr>
        <p:grpSp>
          <p:nvGrpSpPr>
            <p:cNvPr id="2682" name="Google Shape;2682;p33"/>
            <p:cNvGrpSpPr/>
            <p:nvPr/>
          </p:nvGrpSpPr>
          <p:grpSpPr>
            <a:xfrm>
              <a:off x="8183182" y="774425"/>
              <a:ext cx="1178025" cy="68100"/>
              <a:chOff x="2024450" y="204150"/>
              <a:chExt cx="1178025" cy="68100"/>
            </a:xfrm>
          </p:grpSpPr>
          <p:sp>
            <p:nvSpPr>
              <p:cNvPr id="2683" name="Google Shape;268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3"/>
            <p:cNvGrpSpPr/>
            <p:nvPr/>
          </p:nvGrpSpPr>
          <p:grpSpPr>
            <a:xfrm>
              <a:off x="8480185" y="663852"/>
              <a:ext cx="1178025" cy="68100"/>
              <a:chOff x="2024450" y="204150"/>
              <a:chExt cx="1178025" cy="68100"/>
            </a:xfrm>
          </p:grpSpPr>
          <p:sp>
            <p:nvSpPr>
              <p:cNvPr id="2694" name="Google Shape;2694;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4" name="Google Shape;2704;p33"/>
          <p:cNvGrpSpPr/>
          <p:nvPr/>
        </p:nvGrpSpPr>
        <p:grpSpPr>
          <a:xfrm>
            <a:off x="5444610" y="4640171"/>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33"/>
          <p:cNvSpPr txBox="1">
            <a:spLocks noGrp="1"/>
          </p:cNvSpPr>
          <p:nvPr>
            <p:ph type="ctrTitle"/>
          </p:nvPr>
        </p:nvSpPr>
        <p:spPr>
          <a:xfrm>
            <a:off x="1314909" y="1297677"/>
            <a:ext cx="6508800" cy="172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800" dirty="0">
                <a:solidFill>
                  <a:schemeClr val="accent2"/>
                </a:solidFill>
              </a:rPr>
              <a:t>BÁO CÁO CUỐI KỲ</a:t>
            </a:r>
            <a:br>
              <a:rPr lang="en" sz="5800" dirty="0">
                <a:solidFill>
                  <a:schemeClr val="accent2"/>
                </a:solidFill>
              </a:rPr>
            </a:br>
            <a:r>
              <a:rPr lang="en" sz="5000" dirty="0"/>
              <a:t>CÔNG NGHỆ PHẦN MỀM NÂNG CAO</a:t>
            </a:r>
            <a:endParaRPr sz="5000" dirty="0"/>
          </a:p>
        </p:txBody>
      </p:sp>
      <p:sp>
        <p:nvSpPr>
          <p:cNvPr id="2" name="TextBox 1">
            <a:extLst>
              <a:ext uri="{FF2B5EF4-FFF2-40B4-BE49-F238E27FC236}">
                <a16:creationId xmlns:a16="http://schemas.microsoft.com/office/drawing/2014/main" id="{0C91224F-3007-0A6F-3FC8-8C8EBAEF5B13}"/>
              </a:ext>
            </a:extLst>
          </p:cNvPr>
          <p:cNvSpPr txBox="1"/>
          <p:nvPr/>
        </p:nvSpPr>
        <p:spPr>
          <a:xfrm>
            <a:off x="5655048" y="4756146"/>
            <a:ext cx="3431171" cy="276999"/>
          </a:xfrm>
          <a:prstGeom prst="rect">
            <a:avLst/>
          </a:prstGeom>
          <a:noFill/>
        </p:spPr>
        <p:txBody>
          <a:bodyPr wrap="square" rtlCol="0">
            <a:spAutoFit/>
          </a:bodyPr>
          <a:lstStyle/>
          <a:p>
            <a:r>
              <a:rPr lang="en-US" sz="1200" i="1">
                <a:solidFill>
                  <a:schemeClr val="bg1"/>
                </a:solidFill>
              </a:rPr>
              <a:t>Dự kiến thời lượng báo cáo: 10 phút</a:t>
            </a:r>
          </a:p>
        </p:txBody>
      </p:sp>
      <p:sp>
        <p:nvSpPr>
          <p:cNvPr id="3" name="TextBox 2">
            <a:extLst>
              <a:ext uri="{FF2B5EF4-FFF2-40B4-BE49-F238E27FC236}">
                <a16:creationId xmlns:a16="http://schemas.microsoft.com/office/drawing/2014/main" id="{30E9B494-7D43-C81E-0F80-CF1ABCABF3EE}"/>
              </a:ext>
            </a:extLst>
          </p:cNvPr>
          <p:cNvSpPr txBox="1"/>
          <p:nvPr/>
        </p:nvSpPr>
        <p:spPr>
          <a:xfrm>
            <a:off x="1059117" y="4419711"/>
            <a:ext cx="3431171" cy="338554"/>
          </a:xfrm>
          <a:prstGeom prst="rect">
            <a:avLst/>
          </a:prstGeom>
          <a:noFill/>
        </p:spPr>
        <p:txBody>
          <a:bodyPr wrap="square" rtlCol="0">
            <a:spAutoFit/>
          </a:bodyPr>
          <a:lstStyle/>
          <a:p>
            <a:r>
              <a:rPr lang="en-US" sz="1600" b="1">
                <a:solidFill>
                  <a:schemeClr val="bg1"/>
                </a:solidFill>
              </a:rPr>
              <a:t>Lớp học phần: COMP106901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15"/>
        <p:cNvGrpSpPr/>
        <p:nvPr/>
      </p:nvGrpSpPr>
      <p:grpSpPr>
        <a:xfrm>
          <a:off x="0" y="0"/>
          <a:ext cx="0" cy="0"/>
          <a:chOff x="0" y="0"/>
          <a:chExt cx="0" cy="0"/>
        </a:xfrm>
      </p:grpSpPr>
      <p:sp>
        <p:nvSpPr>
          <p:cNvPr id="3516" name="Google Shape;3516;p50"/>
          <p:cNvSpPr/>
          <p:nvPr/>
        </p:nvSpPr>
        <p:spPr>
          <a:xfrm>
            <a:off x="3701400" y="3393675"/>
            <a:ext cx="4729500" cy="4380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50"/>
          <p:cNvSpPr txBox="1">
            <a:spLocks noGrp="1"/>
          </p:cNvSpPr>
          <p:nvPr>
            <p:ph type="title"/>
          </p:nvPr>
        </p:nvSpPr>
        <p:spPr>
          <a:xfrm>
            <a:off x="184638" y="2405675"/>
            <a:ext cx="8111862"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XÂY DỰNG </a:t>
            </a:r>
            <a:r>
              <a:rPr lang="en" dirty="0">
                <a:solidFill>
                  <a:schemeClr val="accent2"/>
                </a:solidFill>
              </a:rPr>
              <a:t>CHƯƠNG TRÌNH</a:t>
            </a:r>
            <a:endParaRPr dirty="0">
              <a:solidFill>
                <a:schemeClr val="accent2"/>
              </a:solidFill>
            </a:endParaRPr>
          </a:p>
        </p:txBody>
      </p:sp>
      <p:sp>
        <p:nvSpPr>
          <p:cNvPr id="3519" name="Google Shape;3519;p50"/>
          <p:cNvSpPr txBox="1">
            <a:spLocks noGrp="1"/>
          </p:cNvSpPr>
          <p:nvPr>
            <p:ph type="title" idx="2"/>
          </p:nvPr>
        </p:nvSpPr>
        <p:spPr>
          <a:xfrm>
            <a:off x="5961000" y="1484975"/>
            <a:ext cx="2335500" cy="920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grpSp>
        <p:nvGrpSpPr>
          <p:cNvPr id="3520" name="Google Shape;3520;p50"/>
          <p:cNvGrpSpPr/>
          <p:nvPr/>
        </p:nvGrpSpPr>
        <p:grpSpPr>
          <a:xfrm flipH="1">
            <a:off x="1974727" y="3700403"/>
            <a:ext cx="883262" cy="242091"/>
            <a:chOff x="2300350" y="2601250"/>
            <a:chExt cx="2275275" cy="623625"/>
          </a:xfrm>
        </p:grpSpPr>
        <p:sp>
          <p:nvSpPr>
            <p:cNvPr id="3521" name="Google Shape;3521;p5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5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5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5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5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5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7" name="Google Shape;3527;p50"/>
          <p:cNvGrpSpPr/>
          <p:nvPr/>
        </p:nvGrpSpPr>
        <p:grpSpPr>
          <a:xfrm rot="5400000">
            <a:off x="2372875" y="1324825"/>
            <a:ext cx="98902" cy="553090"/>
            <a:chOff x="4898850" y="4820550"/>
            <a:chExt cx="98902" cy="553090"/>
          </a:xfrm>
        </p:grpSpPr>
        <p:sp>
          <p:nvSpPr>
            <p:cNvPr id="3528" name="Google Shape;3528;p50"/>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50"/>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50"/>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50"/>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50"/>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3" name="Google Shape;3533;p50"/>
          <p:cNvGrpSpPr/>
          <p:nvPr/>
        </p:nvGrpSpPr>
        <p:grpSpPr>
          <a:xfrm>
            <a:off x="4886167" y="996591"/>
            <a:ext cx="1105976" cy="133969"/>
            <a:chOff x="8183182" y="663852"/>
            <a:chExt cx="1475028" cy="178673"/>
          </a:xfrm>
        </p:grpSpPr>
        <p:grpSp>
          <p:nvGrpSpPr>
            <p:cNvPr id="3534" name="Google Shape;3534;p50"/>
            <p:cNvGrpSpPr/>
            <p:nvPr/>
          </p:nvGrpSpPr>
          <p:grpSpPr>
            <a:xfrm>
              <a:off x="8183182" y="774425"/>
              <a:ext cx="1178025" cy="68100"/>
              <a:chOff x="2024450" y="204150"/>
              <a:chExt cx="1178025" cy="68100"/>
            </a:xfrm>
          </p:grpSpPr>
          <p:sp>
            <p:nvSpPr>
              <p:cNvPr id="3535" name="Google Shape;3535;p50"/>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50"/>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50"/>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50"/>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50"/>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50"/>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50"/>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50"/>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50"/>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50"/>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5" name="Google Shape;3545;p50"/>
            <p:cNvGrpSpPr/>
            <p:nvPr/>
          </p:nvGrpSpPr>
          <p:grpSpPr>
            <a:xfrm>
              <a:off x="8480185" y="663852"/>
              <a:ext cx="1178025" cy="68100"/>
              <a:chOff x="2024450" y="204150"/>
              <a:chExt cx="1178025" cy="68100"/>
            </a:xfrm>
          </p:grpSpPr>
          <p:sp>
            <p:nvSpPr>
              <p:cNvPr id="3546" name="Google Shape;3546;p50"/>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50"/>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50"/>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50"/>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50"/>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50"/>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50"/>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50"/>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50"/>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50"/>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56" name="Google Shape;3556;p50"/>
          <p:cNvGrpSpPr/>
          <p:nvPr/>
        </p:nvGrpSpPr>
        <p:grpSpPr>
          <a:xfrm>
            <a:off x="5447301" y="4536119"/>
            <a:ext cx="1252897" cy="51000"/>
            <a:chOff x="2915381" y="4104819"/>
            <a:chExt cx="1252897" cy="51000"/>
          </a:xfrm>
        </p:grpSpPr>
        <p:sp>
          <p:nvSpPr>
            <p:cNvPr id="3557" name="Google Shape;3557;p50"/>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50"/>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50"/>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50"/>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50"/>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50"/>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50"/>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50"/>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50"/>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50"/>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50"/>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50"/>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50"/>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50"/>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1" name="Google Shape;3571;p50"/>
          <p:cNvGrpSpPr/>
          <p:nvPr/>
        </p:nvGrpSpPr>
        <p:grpSpPr>
          <a:xfrm rot="10800000">
            <a:off x="3913164" y="1623828"/>
            <a:ext cx="883262" cy="242091"/>
            <a:chOff x="2300350" y="2601250"/>
            <a:chExt cx="2275275" cy="623625"/>
          </a:xfrm>
        </p:grpSpPr>
        <p:sp>
          <p:nvSpPr>
            <p:cNvPr id="3572" name="Google Shape;3572;p5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5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5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5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5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5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23"/>
        <p:cNvGrpSpPr/>
        <p:nvPr/>
      </p:nvGrpSpPr>
      <p:grpSpPr>
        <a:xfrm>
          <a:off x="0" y="0"/>
          <a:ext cx="0" cy="0"/>
          <a:chOff x="0" y="0"/>
          <a:chExt cx="0" cy="0"/>
        </a:xfrm>
      </p:grpSpPr>
      <p:sp>
        <p:nvSpPr>
          <p:cNvPr id="2824" name="Google Shape;2824;p37"/>
          <p:cNvSpPr txBox="1">
            <a:spLocks noGrp="1"/>
          </p:cNvSpPr>
          <p:nvPr>
            <p:ph type="title"/>
          </p:nvPr>
        </p:nvSpPr>
        <p:spPr>
          <a:xfrm>
            <a:off x="2399850" y="1230681"/>
            <a:ext cx="4344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XÂY DỰNG </a:t>
            </a:r>
            <a:r>
              <a:rPr lang="en" dirty="0"/>
              <a:t>CẤU TRÚC </a:t>
            </a:r>
            <a:r>
              <a:rPr lang="en" dirty="0">
                <a:solidFill>
                  <a:schemeClr val="accent2"/>
                </a:solidFill>
              </a:rPr>
              <a:t>WEB-APP DJANGO</a:t>
            </a:r>
            <a:endParaRPr dirty="0">
              <a:solidFill>
                <a:schemeClr val="accent2"/>
              </a:solidFill>
            </a:endParaRPr>
          </a:p>
        </p:txBody>
      </p:sp>
      <p:sp>
        <p:nvSpPr>
          <p:cNvPr id="2825" name="Google Shape;2825;p37"/>
          <p:cNvSpPr txBox="1">
            <a:spLocks noGrp="1"/>
          </p:cNvSpPr>
          <p:nvPr>
            <p:ph type="subTitle" idx="1"/>
          </p:nvPr>
        </p:nvSpPr>
        <p:spPr>
          <a:xfrm>
            <a:off x="2399850" y="2273920"/>
            <a:ext cx="4344300" cy="1066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sz="1800" dirty="0"/>
              <a:t>Một ứng dụng viết bằng Django khi mới khởi </a:t>
            </a:r>
            <a:r>
              <a:rPr lang="vi-VN" sz="1800"/>
              <a:t>tạo </a:t>
            </a:r>
            <a:r>
              <a:rPr lang="en-US" sz="1800"/>
              <a:t>nên đi kèm với một </a:t>
            </a:r>
            <a:r>
              <a:rPr lang="vi-VN" sz="1800"/>
              <a:t>môi </a:t>
            </a:r>
            <a:r>
              <a:rPr lang="vi-VN" sz="1800" dirty="0"/>
              <a:t>trường ảo (venv) được ngôn ngữ Python cung cấp sẵn để thiết lập các thư viện dành riêng cho </a:t>
            </a:r>
            <a:r>
              <a:rPr lang="vi-VN" sz="1800"/>
              <a:t>dự án, </a:t>
            </a:r>
            <a:r>
              <a:rPr lang="vi-VN" sz="1800" dirty="0"/>
              <a:t>tránh gây ảnh hưởng đến các dự án sử dụng Python khác.</a:t>
            </a:r>
            <a:endParaRPr sz="1800" dirty="0"/>
          </a:p>
        </p:txBody>
      </p:sp>
      <p:grpSp>
        <p:nvGrpSpPr>
          <p:cNvPr id="2826" name="Google Shape;2826;p37"/>
          <p:cNvGrpSpPr/>
          <p:nvPr/>
        </p:nvGrpSpPr>
        <p:grpSpPr>
          <a:xfrm flipH="1">
            <a:off x="6839441" y="4523436"/>
            <a:ext cx="883262" cy="242091"/>
            <a:chOff x="2300350" y="2601250"/>
            <a:chExt cx="2275275" cy="623625"/>
          </a:xfrm>
        </p:grpSpPr>
        <p:sp>
          <p:nvSpPr>
            <p:cNvPr id="2827" name="Google Shape;2827;p3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3" name="Google Shape;2833;p37"/>
          <p:cNvSpPr/>
          <p:nvPr/>
        </p:nvSpPr>
        <p:spPr>
          <a:xfrm rot="10800000">
            <a:off x="8407559" y="3881223"/>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4" name="Google Shape;2834;p37"/>
          <p:cNvGrpSpPr/>
          <p:nvPr/>
        </p:nvGrpSpPr>
        <p:grpSpPr>
          <a:xfrm>
            <a:off x="7062471" y="1057734"/>
            <a:ext cx="1252897" cy="51000"/>
            <a:chOff x="2915381" y="4104819"/>
            <a:chExt cx="1252897" cy="51000"/>
          </a:xfrm>
        </p:grpSpPr>
        <p:sp>
          <p:nvSpPr>
            <p:cNvPr id="2835" name="Google Shape;2835;p3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9" name="Google Shape;2849;p37"/>
          <p:cNvGrpSpPr/>
          <p:nvPr/>
        </p:nvGrpSpPr>
        <p:grpSpPr>
          <a:xfrm rot="5400000">
            <a:off x="7822000" y="3988625"/>
            <a:ext cx="98902" cy="553090"/>
            <a:chOff x="4898850" y="4820550"/>
            <a:chExt cx="98902" cy="553090"/>
          </a:xfrm>
        </p:grpSpPr>
        <p:sp>
          <p:nvSpPr>
            <p:cNvPr id="2850" name="Google Shape;2850;p3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5" name="Google Shape;2855;p37"/>
          <p:cNvGrpSpPr/>
          <p:nvPr/>
        </p:nvGrpSpPr>
        <p:grpSpPr>
          <a:xfrm>
            <a:off x="1015718" y="4389467"/>
            <a:ext cx="1105976" cy="133969"/>
            <a:chOff x="8183182" y="663852"/>
            <a:chExt cx="1475028" cy="178673"/>
          </a:xfrm>
        </p:grpSpPr>
        <p:grpSp>
          <p:nvGrpSpPr>
            <p:cNvPr id="2856" name="Google Shape;2856;p37"/>
            <p:cNvGrpSpPr/>
            <p:nvPr/>
          </p:nvGrpSpPr>
          <p:grpSpPr>
            <a:xfrm>
              <a:off x="8183182" y="774425"/>
              <a:ext cx="1178025" cy="68100"/>
              <a:chOff x="2024450" y="204150"/>
              <a:chExt cx="1178025" cy="68100"/>
            </a:xfrm>
          </p:grpSpPr>
          <p:sp>
            <p:nvSpPr>
              <p:cNvPr id="2857" name="Google Shape;2857;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7" name="Google Shape;2867;p37"/>
            <p:cNvGrpSpPr/>
            <p:nvPr/>
          </p:nvGrpSpPr>
          <p:grpSpPr>
            <a:xfrm>
              <a:off x="8480185" y="663852"/>
              <a:ext cx="1178025" cy="68100"/>
              <a:chOff x="2024450" y="204150"/>
              <a:chExt cx="1178025" cy="68100"/>
            </a:xfrm>
          </p:grpSpPr>
          <p:sp>
            <p:nvSpPr>
              <p:cNvPr id="2868" name="Google Shape;2868;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72"/>
        <p:cNvGrpSpPr/>
        <p:nvPr/>
      </p:nvGrpSpPr>
      <p:grpSpPr>
        <a:xfrm>
          <a:off x="0" y="0"/>
          <a:ext cx="0" cy="0"/>
          <a:chOff x="0" y="0"/>
          <a:chExt cx="0" cy="0"/>
        </a:xfrm>
      </p:grpSpPr>
      <p:sp>
        <p:nvSpPr>
          <p:cNvPr id="3373" name="Google Shape;3373;p48"/>
          <p:cNvSpPr/>
          <p:nvPr/>
        </p:nvSpPr>
        <p:spPr>
          <a:xfrm>
            <a:off x="545123" y="4344235"/>
            <a:ext cx="8062546" cy="5862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48"/>
          <p:cNvSpPr txBox="1">
            <a:spLocks noGrp="1"/>
          </p:cNvSpPr>
          <p:nvPr>
            <p:ph type="body" idx="1"/>
          </p:nvPr>
        </p:nvSpPr>
        <p:spPr>
          <a:xfrm>
            <a:off x="1850454" y="4412485"/>
            <a:ext cx="5818684" cy="44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Cấu</a:t>
            </a:r>
            <a:r>
              <a:rPr lang="en-US" dirty="0"/>
              <a:t> </a:t>
            </a:r>
            <a:r>
              <a:rPr lang="en-US" dirty="0" err="1"/>
              <a:t>trúc</a:t>
            </a:r>
            <a:r>
              <a:rPr lang="en-US" dirty="0"/>
              <a:t> </a:t>
            </a:r>
            <a:r>
              <a:rPr lang="en-US" dirty="0" err="1"/>
              <a:t>một</a:t>
            </a:r>
            <a:r>
              <a:rPr lang="en-US" dirty="0"/>
              <a:t> web-app Django</a:t>
            </a:r>
            <a:endParaRPr dirty="0"/>
          </a:p>
        </p:txBody>
      </p:sp>
      <p:grpSp>
        <p:nvGrpSpPr>
          <p:cNvPr id="3408" name="Google Shape;3408;p48"/>
          <p:cNvGrpSpPr/>
          <p:nvPr/>
        </p:nvGrpSpPr>
        <p:grpSpPr>
          <a:xfrm>
            <a:off x="1605178" y="2522123"/>
            <a:ext cx="539667" cy="133969"/>
            <a:chOff x="8183182" y="663852"/>
            <a:chExt cx="1475028" cy="178673"/>
          </a:xfrm>
        </p:grpSpPr>
        <p:grpSp>
          <p:nvGrpSpPr>
            <p:cNvPr id="3409" name="Google Shape;3409;p48"/>
            <p:cNvGrpSpPr/>
            <p:nvPr/>
          </p:nvGrpSpPr>
          <p:grpSpPr>
            <a:xfrm>
              <a:off x="8183182" y="774425"/>
              <a:ext cx="1178025" cy="68100"/>
              <a:chOff x="2024450" y="204150"/>
              <a:chExt cx="1178025" cy="68100"/>
            </a:xfrm>
          </p:grpSpPr>
          <p:sp>
            <p:nvSpPr>
              <p:cNvPr id="3410" name="Google Shape;3410;p4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4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0" name="Google Shape;3420;p48"/>
            <p:cNvGrpSpPr/>
            <p:nvPr/>
          </p:nvGrpSpPr>
          <p:grpSpPr>
            <a:xfrm>
              <a:off x="8480185" y="663852"/>
              <a:ext cx="1178025" cy="68100"/>
              <a:chOff x="2024450" y="204150"/>
              <a:chExt cx="1178025" cy="68100"/>
            </a:xfrm>
          </p:grpSpPr>
          <p:sp>
            <p:nvSpPr>
              <p:cNvPr id="3421" name="Google Shape;3421;p4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4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4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4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4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4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4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4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4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screenshot of a computer&#10;&#10;Description automatically generated">
            <a:extLst>
              <a:ext uri="{FF2B5EF4-FFF2-40B4-BE49-F238E27FC236}">
                <a16:creationId xmlns:a16="http://schemas.microsoft.com/office/drawing/2014/main" id="{E4AB4C56-B47F-293E-1FAD-F07768DF66B3}"/>
              </a:ext>
            </a:extLst>
          </p:cNvPr>
          <p:cNvPicPr>
            <a:picLocks noChangeAspect="1"/>
          </p:cNvPicPr>
          <p:nvPr/>
        </p:nvPicPr>
        <p:blipFill>
          <a:blip r:embed="rId3"/>
          <a:stretch>
            <a:fillRect/>
          </a:stretch>
        </p:blipFill>
        <p:spPr>
          <a:xfrm>
            <a:off x="2497289" y="257493"/>
            <a:ext cx="4017996" cy="3799269"/>
          </a:xfrm>
          <a:prstGeom prst="rect">
            <a:avLst/>
          </a:prstGeom>
        </p:spPr>
      </p:pic>
      <p:sp>
        <p:nvSpPr>
          <p:cNvPr id="2" name="Rectangle 1">
            <a:extLst>
              <a:ext uri="{FF2B5EF4-FFF2-40B4-BE49-F238E27FC236}">
                <a16:creationId xmlns:a16="http://schemas.microsoft.com/office/drawing/2014/main" id="{BF75C96E-5B4D-2A03-0366-DF70DA13EEC3}"/>
              </a:ext>
            </a:extLst>
          </p:cNvPr>
          <p:cNvSpPr/>
          <p:nvPr/>
        </p:nvSpPr>
        <p:spPr>
          <a:xfrm>
            <a:off x="2846231" y="2150772"/>
            <a:ext cx="1571223" cy="334851"/>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4" name="Rectangle 3">
            <a:extLst>
              <a:ext uri="{FF2B5EF4-FFF2-40B4-BE49-F238E27FC236}">
                <a16:creationId xmlns:a16="http://schemas.microsoft.com/office/drawing/2014/main" id="{DB8B9492-99F7-4B7D-EE73-848F8902C30D}"/>
              </a:ext>
            </a:extLst>
          </p:cNvPr>
          <p:cNvSpPr/>
          <p:nvPr/>
        </p:nvSpPr>
        <p:spPr>
          <a:xfrm>
            <a:off x="2846230" y="1822276"/>
            <a:ext cx="1571223" cy="334851"/>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5" name="Rectangle 4">
            <a:extLst>
              <a:ext uri="{FF2B5EF4-FFF2-40B4-BE49-F238E27FC236}">
                <a16:creationId xmlns:a16="http://schemas.microsoft.com/office/drawing/2014/main" id="{130FE2B8-FF24-00AC-93EB-E1ED65C5BDED}"/>
              </a:ext>
            </a:extLst>
          </p:cNvPr>
          <p:cNvSpPr/>
          <p:nvPr/>
        </p:nvSpPr>
        <p:spPr>
          <a:xfrm>
            <a:off x="3105955" y="3440806"/>
            <a:ext cx="1571223" cy="334851"/>
          </a:xfrm>
          <a:prstGeom prst="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6" name="TextBox 5">
            <a:extLst>
              <a:ext uri="{FF2B5EF4-FFF2-40B4-BE49-F238E27FC236}">
                <a16:creationId xmlns:a16="http://schemas.microsoft.com/office/drawing/2014/main" id="{994D22E1-7CA9-55AD-0F65-D48782150DD2}"/>
              </a:ext>
            </a:extLst>
          </p:cNvPr>
          <p:cNvSpPr txBox="1"/>
          <p:nvPr/>
        </p:nvSpPr>
        <p:spPr>
          <a:xfrm>
            <a:off x="4726548" y="1860997"/>
            <a:ext cx="1778051" cy="307777"/>
          </a:xfrm>
          <a:prstGeom prst="rect">
            <a:avLst/>
          </a:prstGeom>
          <a:noFill/>
        </p:spPr>
        <p:txBody>
          <a:bodyPr wrap="none" rtlCol="0">
            <a:spAutoFit/>
          </a:bodyPr>
          <a:lstStyle/>
          <a:p>
            <a:r>
              <a:rPr lang="en-US">
                <a:solidFill>
                  <a:schemeClr val="bg1"/>
                </a:solidFill>
              </a:rPr>
              <a:t>Chứa template view</a:t>
            </a:r>
          </a:p>
        </p:txBody>
      </p:sp>
      <p:sp>
        <p:nvSpPr>
          <p:cNvPr id="7" name="TextBox 6">
            <a:extLst>
              <a:ext uri="{FF2B5EF4-FFF2-40B4-BE49-F238E27FC236}">
                <a16:creationId xmlns:a16="http://schemas.microsoft.com/office/drawing/2014/main" id="{7F581EEB-2E04-9545-5303-AEB41E0D96A1}"/>
              </a:ext>
            </a:extLst>
          </p:cNvPr>
          <p:cNvSpPr txBox="1"/>
          <p:nvPr/>
        </p:nvSpPr>
        <p:spPr>
          <a:xfrm>
            <a:off x="4713460" y="2189408"/>
            <a:ext cx="1814920" cy="307777"/>
          </a:xfrm>
          <a:prstGeom prst="rect">
            <a:avLst/>
          </a:prstGeom>
          <a:noFill/>
        </p:spPr>
        <p:txBody>
          <a:bodyPr wrap="none" rtlCol="0">
            <a:spAutoFit/>
          </a:bodyPr>
          <a:lstStyle/>
          <a:p>
            <a:r>
              <a:rPr lang="en-US">
                <a:solidFill>
                  <a:schemeClr val="bg1"/>
                </a:solidFill>
              </a:rPr>
              <a:t>Chứa môi trường ảo</a:t>
            </a:r>
          </a:p>
        </p:txBody>
      </p:sp>
      <p:sp>
        <p:nvSpPr>
          <p:cNvPr id="8" name="TextBox 7">
            <a:extLst>
              <a:ext uri="{FF2B5EF4-FFF2-40B4-BE49-F238E27FC236}">
                <a16:creationId xmlns:a16="http://schemas.microsoft.com/office/drawing/2014/main" id="{83A91CA6-6527-98B6-5B40-1BE984CC8893}"/>
              </a:ext>
            </a:extLst>
          </p:cNvPr>
          <p:cNvSpPr txBox="1"/>
          <p:nvPr/>
        </p:nvSpPr>
        <p:spPr>
          <a:xfrm>
            <a:off x="4841212" y="3442953"/>
            <a:ext cx="2026517" cy="307777"/>
          </a:xfrm>
          <a:prstGeom prst="rect">
            <a:avLst/>
          </a:prstGeom>
          <a:noFill/>
        </p:spPr>
        <p:txBody>
          <a:bodyPr wrap="none" rtlCol="0">
            <a:spAutoFit/>
          </a:bodyPr>
          <a:lstStyle/>
          <a:p>
            <a:r>
              <a:rPr lang="en-US">
                <a:solidFill>
                  <a:schemeClr val="bg1"/>
                </a:solidFill>
              </a:rPr>
              <a:t>Chứa phần xử lý, route</a:t>
            </a:r>
          </a:p>
        </p:txBody>
      </p:sp>
      <p:cxnSp>
        <p:nvCxnSpPr>
          <p:cNvPr id="10" name="Straight Arrow Connector 9">
            <a:extLst>
              <a:ext uri="{FF2B5EF4-FFF2-40B4-BE49-F238E27FC236}">
                <a16:creationId xmlns:a16="http://schemas.microsoft.com/office/drawing/2014/main" id="{84A3B5D2-8378-184A-E404-8463CAF466F7}"/>
              </a:ext>
            </a:extLst>
          </p:cNvPr>
          <p:cNvCxnSpPr>
            <a:cxnSpLocks/>
          </p:cNvCxnSpPr>
          <p:nvPr/>
        </p:nvCxnSpPr>
        <p:spPr>
          <a:xfrm>
            <a:off x="4456090" y="2021983"/>
            <a:ext cx="303706"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2" name="Straight Arrow Connector 11">
            <a:extLst>
              <a:ext uri="{FF2B5EF4-FFF2-40B4-BE49-F238E27FC236}">
                <a16:creationId xmlns:a16="http://schemas.microsoft.com/office/drawing/2014/main" id="{59FDC16D-642A-90FE-D74D-1DF3B1456F0E}"/>
              </a:ext>
            </a:extLst>
          </p:cNvPr>
          <p:cNvCxnSpPr>
            <a:cxnSpLocks/>
          </p:cNvCxnSpPr>
          <p:nvPr/>
        </p:nvCxnSpPr>
        <p:spPr>
          <a:xfrm>
            <a:off x="4434078" y="2371859"/>
            <a:ext cx="303706"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 name="Straight Arrow Connector 12">
            <a:extLst>
              <a:ext uri="{FF2B5EF4-FFF2-40B4-BE49-F238E27FC236}">
                <a16:creationId xmlns:a16="http://schemas.microsoft.com/office/drawing/2014/main" id="{07B49FFD-D44E-55EC-2FA1-74E8F57B5619}"/>
              </a:ext>
            </a:extLst>
          </p:cNvPr>
          <p:cNvCxnSpPr>
            <a:cxnSpLocks/>
          </p:cNvCxnSpPr>
          <p:nvPr/>
        </p:nvCxnSpPr>
        <p:spPr>
          <a:xfrm>
            <a:off x="4585931" y="3608230"/>
            <a:ext cx="303706"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6555995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2"/>
        <p:cNvGrpSpPr/>
        <p:nvPr/>
      </p:nvGrpSpPr>
      <p:grpSpPr>
        <a:xfrm>
          <a:off x="0" y="0"/>
          <a:ext cx="0" cy="0"/>
          <a:chOff x="0" y="0"/>
          <a:chExt cx="0" cy="0"/>
        </a:xfrm>
      </p:grpSpPr>
      <p:sp>
        <p:nvSpPr>
          <p:cNvPr id="3373" name="Google Shape;3373;p48"/>
          <p:cNvSpPr/>
          <p:nvPr/>
        </p:nvSpPr>
        <p:spPr>
          <a:xfrm>
            <a:off x="545123" y="4344235"/>
            <a:ext cx="8062546" cy="5862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4" name="Google Shape;3374;p48"/>
          <p:cNvSpPr txBox="1">
            <a:spLocks noGrp="1"/>
          </p:cNvSpPr>
          <p:nvPr>
            <p:ph type="body" idx="1"/>
          </p:nvPr>
        </p:nvSpPr>
        <p:spPr>
          <a:xfrm>
            <a:off x="1850454" y="4412485"/>
            <a:ext cx="5818684" cy="44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Bước</a:t>
            </a:r>
            <a:r>
              <a:rPr lang="en-US" dirty="0"/>
              <a:t> 1:</a:t>
            </a:r>
            <a:r>
              <a:rPr lang="vi-VN" dirty="0"/>
              <a:t>Khởi tạo môi trường ảo (venv)</a:t>
            </a:r>
            <a:endParaRPr dirty="0"/>
          </a:p>
        </p:txBody>
      </p:sp>
      <p:grpSp>
        <p:nvGrpSpPr>
          <p:cNvPr id="3408" name="Google Shape;3408;p48"/>
          <p:cNvGrpSpPr/>
          <p:nvPr/>
        </p:nvGrpSpPr>
        <p:grpSpPr>
          <a:xfrm>
            <a:off x="1605178" y="2522123"/>
            <a:ext cx="539667" cy="133969"/>
            <a:chOff x="8183182" y="663852"/>
            <a:chExt cx="1475028" cy="178673"/>
          </a:xfrm>
        </p:grpSpPr>
        <p:grpSp>
          <p:nvGrpSpPr>
            <p:cNvPr id="3409" name="Google Shape;3409;p48"/>
            <p:cNvGrpSpPr/>
            <p:nvPr/>
          </p:nvGrpSpPr>
          <p:grpSpPr>
            <a:xfrm>
              <a:off x="8183182" y="774425"/>
              <a:ext cx="1178025" cy="68100"/>
              <a:chOff x="2024450" y="204150"/>
              <a:chExt cx="1178025" cy="68100"/>
            </a:xfrm>
          </p:grpSpPr>
          <p:sp>
            <p:nvSpPr>
              <p:cNvPr id="3410" name="Google Shape;3410;p4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4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0" name="Google Shape;3420;p48"/>
            <p:cNvGrpSpPr/>
            <p:nvPr/>
          </p:nvGrpSpPr>
          <p:grpSpPr>
            <a:xfrm>
              <a:off x="8480185" y="663852"/>
              <a:ext cx="1178025" cy="68100"/>
              <a:chOff x="2024450" y="204150"/>
              <a:chExt cx="1178025" cy="68100"/>
            </a:xfrm>
          </p:grpSpPr>
          <p:sp>
            <p:nvSpPr>
              <p:cNvPr id="3421" name="Google Shape;3421;p4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4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4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4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4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4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4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4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4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screenshot of a computer&#10;&#10;Description automatically generated">
            <a:extLst>
              <a:ext uri="{FF2B5EF4-FFF2-40B4-BE49-F238E27FC236}">
                <a16:creationId xmlns:a16="http://schemas.microsoft.com/office/drawing/2014/main" id="{AB5E1BC9-7AC9-8B44-F759-A3ABBB562FA5}"/>
              </a:ext>
            </a:extLst>
          </p:cNvPr>
          <p:cNvPicPr>
            <a:picLocks noChangeAspect="1"/>
          </p:cNvPicPr>
          <p:nvPr/>
        </p:nvPicPr>
        <p:blipFill>
          <a:blip r:embed="rId3"/>
          <a:stretch>
            <a:fillRect/>
          </a:stretch>
        </p:blipFill>
        <p:spPr>
          <a:xfrm>
            <a:off x="0" y="0"/>
            <a:ext cx="9144000" cy="4141177"/>
          </a:xfrm>
          <a:prstGeom prst="rect">
            <a:avLst/>
          </a:prstGeom>
        </p:spPr>
      </p:pic>
    </p:spTree>
    <p:extLst>
      <p:ext uri="{BB962C8B-B14F-4D97-AF65-F5344CB8AC3E}">
        <p14:creationId xmlns:p14="http://schemas.microsoft.com/office/powerpoint/2010/main" val="25541556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72"/>
        <p:cNvGrpSpPr/>
        <p:nvPr/>
      </p:nvGrpSpPr>
      <p:grpSpPr>
        <a:xfrm>
          <a:off x="0" y="0"/>
          <a:ext cx="0" cy="0"/>
          <a:chOff x="0" y="0"/>
          <a:chExt cx="0" cy="0"/>
        </a:xfrm>
      </p:grpSpPr>
      <p:sp>
        <p:nvSpPr>
          <p:cNvPr id="3373" name="Google Shape;3373;p48"/>
          <p:cNvSpPr/>
          <p:nvPr/>
        </p:nvSpPr>
        <p:spPr>
          <a:xfrm>
            <a:off x="545123" y="4193931"/>
            <a:ext cx="8062546" cy="736504"/>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48"/>
          <p:cNvSpPr txBox="1">
            <a:spLocks noGrp="1"/>
          </p:cNvSpPr>
          <p:nvPr>
            <p:ph type="body" idx="1"/>
          </p:nvPr>
        </p:nvSpPr>
        <p:spPr>
          <a:xfrm>
            <a:off x="690196" y="4337333"/>
            <a:ext cx="7763608" cy="44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Bước</a:t>
            </a:r>
            <a:r>
              <a:rPr lang="en-US" dirty="0"/>
              <a:t> 2:</a:t>
            </a:r>
            <a:r>
              <a:rPr lang="vi-VN" dirty="0"/>
              <a:t>Cài đặt thư viện Django trong môi trường ảo Python</a:t>
            </a:r>
            <a:endParaRPr dirty="0"/>
          </a:p>
        </p:txBody>
      </p:sp>
      <p:grpSp>
        <p:nvGrpSpPr>
          <p:cNvPr id="3408" name="Google Shape;3408;p48"/>
          <p:cNvGrpSpPr/>
          <p:nvPr/>
        </p:nvGrpSpPr>
        <p:grpSpPr>
          <a:xfrm>
            <a:off x="1605178" y="2522123"/>
            <a:ext cx="539667" cy="133969"/>
            <a:chOff x="8183182" y="663852"/>
            <a:chExt cx="1475028" cy="178673"/>
          </a:xfrm>
        </p:grpSpPr>
        <p:grpSp>
          <p:nvGrpSpPr>
            <p:cNvPr id="3409" name="Google Shape;3409;p48"/>
            <p:cNvGrpSpPr/>
            <p:nvPr/>
          </p:nvGrpSpPr>
          <p:grpSpPr>
            <a:xfrm>
              <a:off x="8183182" y="774425"/>
              <a:ext cx="1178025" cy="68100"/>
              <a:chOff x="2024450" y="204150"/>
              <a:chExt cx="1178025" cy="68100"/>
            </a:xfrm>
          </p:grpSpPr>
          <p:sp>
            <p:nvSpPr>
              <p:cNvPr id="3410" name="Google Shape;3410;p4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4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0" name="Google Shape;3420;p48"/>
            <p:cNvGrpSpPr/>
            <p:nvPr/>
          </p:nvGrpSpPr>
          <p:grpSpPr>
            <a:xfrm>
              <a:off x="8480185" y="663852"/>
              <a:ext cx="1178025" cy="68100"/>
              <a:chOff x="2024450" y="204150"/>
              <a:chExt cx="1178025" cy="68100"/>
            </a:xfrm>
          </p:grpSpPr>
          <p:sp>
            <p:nvSpPr>
              <p:cNvPr id="3421" name="Google Shape;3421;p4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4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4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4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4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4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4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4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4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screenshot of a computer&#10;&#10;Description automatically generated">
            <a:extLst>
              <a:ext uri="{FF2B5EF4-FFF2-40B4-BE49-F238E27FC236}">
                <a16:creationId xmlns:a16="http://schemas.microsoft.com/office/drawing/2014/main" id="{52C97495-4A4B-704F-A8B8-B634E4F370F5}"/>
              </a:ext>
            </a:extLst>
          </p:cNvPr>
          <p:cNvPicPr>
            <a:picLocks noChangeAspect="1"/>
          </p:cNvPicPr>
          <p:nvPr/>
        </p:nvPicPr>
        <p:blipFill>
          <a:blip r:embed="rId3"/>
          <a:stretch>
            <a:fillRect/>
          </a:stretch>
        </p:blipFill>
        <p:spPr>
          <a:xfrm>
            <a:off x="0" y="10227"/>
            <a:ext cx="9144000" cy="3999065"/>
          </a:xfrm>
          <a:prstGeom prst="rect">
            <a:avLst/>
          </a:prstGeom>
        </p:spPr>
      </p:pic>
    </p:spTree>
    <p:extLst>
      <p:ext uri="{BB962C8B-B14F-4D97-AF65-F5344CB8AC3E}">
        <p14:creationId xmlns:p14="http://schemas.microsoft.com/office/powerpoint/2010/main" val="35567546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72"/>
        <p:cNvGrpSpPr/>
        <p:nvPr/>
      </p:nvGrpSpPr>
      <p:grpSpPr>
        <a:xfrm>
          <a:off x="0" y="0"/>
          <a:ext cx="0" cy="0"/>
          <a:chOff x="0" y="0"/>
          <a:chExt cx="0" cy="0"/>
        </a:xfrm>
      </p:grpSpPr>
      <p:sp>
        <p:nvSpPr>
          <p:cNvPr id="3373" name="Google Shape;3373;p48"/>
          <p:cNvSpPr/>
          <p:nvPr/>
        </p:nvSpPr>
        <p:spPr>
          <a:xfrm>
            <a:off x="545123" y="4344235"/>
            <a:ext cx="8062546" cy="5862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48"/>
          <p:cNvSpPr txBox="1">
            <a:spLocks noGrp="1"/>
          </p:cNvSpPr>
          <p:nvPr>
            <p:ph type="body" idx="1"/>
          </p:nvPr>
        </p:nvSpPr>
        <p:spPr>
          <a:xfrm>
            <a:off x="1850454" y="4412485"/>
            <a:ext cx="5818684" cy="44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Bước</a:t>
            </a:r>
            <a:r>
              <a:rPr lang="en-US" dirty="0"/>
              <a:t> </a:t>
            </a:r>
            <a:r>
              <a:rPr lang="en-US" dirty="0" err="1"/>
              <a:t>3:Khởi</a:t>
            </a:r>
            <a:r>
              <a:rPr lang="en-US" dirty="0"/>
              <a:t> </a:t>
            </a:r>
            <a:r>
              <a:rPr lang="en-US" dirty="0" err="1"/>
              <a:t>tạo</a:t>
            </a:r>
            <a:r>
              <a:rPr lang="en-US" dirty="0"/>
              <a:t> </a:t>
            </a:r>
            <a:r>
              <a:rPr lang="en-US" dirty="0" err="1"/>
              <a:t>dự</a:t>
            </a:r>
            <a:r>
              <a:rPr lang="en-US" dirty="0"/>
              <a:t> </a:t>
            </a:r>
            <a:r>
              <a:rPr lang="en-US" dirty="0" err="1"/>
              <a:t>án</a:t>
            </a:r>
            <a:r>
              <a:rPr lang="en-US" dirty="0"/>
              <a:t> Django</a:t>
            </a:r>
            <a:endParaRPr dirty="0"/>
          </a:p>
        </p:txBody>
      </p:sp>
      <p:grpSp>
        <p:nvGrpSpPr>
          <p:cNvPr id="3408" name="Google Shape;3408;p48"/>
          <p:cNvGrpSpPr/>
          <p:nvPr/>
        </p:nvGrpSpPr>
        <p:grpSpPr>
          <a:xfrm>
            <a:off x="1605178" y="2522123"/>
            <a:ext cx="539667" cy="133969"/>
            <a:chOff x="8183182" y="663852"/>
            <a:chExt cx="1475028" cy="178673"/>
          </a:xfrm>
        </p:grpSpPr>
        <p:grpSp>
          <p:nvGrpSpPr>
            <p:cNvPr id="3409" name="Google Shape;3409;p48"/>
            <p:cNvGrpSpPr/>
            <p:nvPr/>
          </p:nvGrpSpPr>
          <p:grpSpPr>
            <a:xfrm>
              <a:off x="8183182" y="774425"/>
              <a:ext cx="1178025" cy="68100"/>
              <a:chOff x="2024450" y="204150"/>
              <a:chExt cx="1178025" cy="68100"/>
            </a:xfrm>
          </p:grpSpPr>
          <p:sp>
            <p:nvSpPr>
              <p:cNvPr id="3410" name="Google Shape;3410;p4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4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0" name="Google Shape;3420;p48"/>
            <p:cNvGrpSpPr/>
            <p:nvPr/>
          </p:nvGrpSpPr>
          <p:grpSpPr>
            <a:xfrm>
              <a:off x="8480185" y="663852"/>
              <a:ext cx="1178025" cy="68100"/>
              <a:chOff x="2024450" y="204150"/>
              <a:chExt cx="1178025" cy="68100"/>
            </a:xfrm>
          </p:grpSpPr>
          <p:sp>
            <p:nvSpPr>
              <p:cNvPr id="3421" name="Google Shape;3421;p4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4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4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4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4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4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4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4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4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screenshot of a computer program&#10;&#10;Description automatically generated">
            <a:extLst>
              <a:ext uri="{FF2B5EF4-FFF2-40B4-BE49-F238E27FC236}">
                <a16:creationId xmlns:a16="http://schemas.microsoft.com/office/drawing/2014/main" id="{1CC11B63-C568-C83E-45F6-37FD1811F6ED}"/>
              </a:ext>
            </a:extLst>
          </p:cNvPr>
          <p:cNvPicPr>
            <a:picLocks noChangeAspect="1"/>
          </p:cNvPicPr>
          <p:nvPr/>
        </p:nvPicPr>
        <p:blipFill>
          <a:blip r:embed="rId3"/>
          <a:stretch>
            <a:fillRect/>
          </a:stretch>
        </p:blipFill>
        <p:spPr>
          <a:xfrm>
            <a:off x="0" y="0"/>
            <a:ext cx="9144000" cy="4176346"/>
          </a:xfrm>
          <a:prstGeom prst="rect">
            <a:avLst/>
          </a:prstGeom>
        </p:spPr>
      </p:pic>
    </p:spTree>
    <p:extLst>
      <p:ext uri="{BB962C8B-B14F-4D97-AF65-F5344CB8AC3E}">
        <p14:creationId xmlns:p14="http://schemas.microsoft.com/office/powerpoint/2010/main" val="2656839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72"/>
        <p:cNvGrpSpPr/>
        <p:nvPr/>
      </p:nvGrpSpPr>
      <p:grpSpPr>
        <a:xfrm>
          <a:off x="0" y="0"/>
          <a:ext cx="0" cy="0"/>
          <a:chOff x="0" y="0"/>
          <a:chExt cx="0" cy="0"/>
        </a:xfrm>
      </p:grpSpPr>
      <p:sp>
        <p:nvSpPr>
          <p:cNvPr id="3373" name="Google Shape;3373;p48"/>
          <p:cNvSpPr/>
          <p:nvPr/>
        </p:nvSpPr>
        <p:spPr>
          <a:xfrm>
            <a:off x="545123" y="4344235"/>
            <a:ext cx="8062546" cy="5862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48"/>
          <p:cNvSpPr txBox="1">
            <a:spLocks noGrp="1"/>
          </p:cNvSpPr>
          <p:nvPr>
            <p:ph type="body" idx="1"/>
          </p:nvPr>
        </p:nvSpPr>
        <p:spPr>
          <a:xfrm>
            <a:off x="1850454" y="4412485"/>
            <a:ext cx="5818684" cy="44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Bước</a:t>
            </a:r>
            <a:r>
              <a:rPr lang="en-US" dirty="0"/>
              <a:t> </a:t>
            </a:r>
            <a:r>
              <a:rPr lang="en-US" dirty="0" err="1"/>
              <a:t>4:Chạy</a:t>
            </a:r>
            <a:r>
              <a:rPr lang="en-US" dirty="0"/>
              <a:t> </a:t>
            </a:r>
            <a:r>
              <a:rPr lang="en-US" dirty="0" err="1"/>
              <a:t>thử</a:t>
            </a:r>
            <a:r>
              <a:rPr lang="en-US" dirty="0"/>
              <a:t> </a:t>
            </a:r>
            <a:r>
              <a:rPr lang="en-US" dirty="0" err="1"/>
              <a:t>dự</a:t>
            </a:r>
            <a:r>
              <a:rPr lang="en-US" dirty="0"/>
              <a:t> </a:t>
            </a:r>
            <a:r>
              <a:rPr lang="en-US" dirty="0" err="1"/>
              <a:t>án</a:t>
            </a:r>
            <a:endParaRPr dirty="0"/>
          </a:p>
        </p:txBody>
      </p:sp>
      <p:grpSp>
        <p:nvGrpSpPr>
          <p:cNvPr id="3408" name="Google Shape;3408;p48"/>
          <p:cNvGrpSpPr/>
          <p:nvPr/>
        </p:nvGrpSpPr>
        <p:grpSpPr>
          <a:xfrm>
            <a:off x="1605178" y="2522123"/>
            <a:ext cx="539667" cy="133969"/>
            <a:chOff x="8183182" y="663852"/>
            <a:chExt cx="1475028" cy="178673"/>
          </a:xfrm>
        </p:grpSpPr>
        <p:grpSp>
          <p:nvGrpSpPr>
            <p:cNvPr id="3409" name="Google Shape;3409;p48"/>
            <p:cNvGrpSpPr/>
            <p:nvPr/>
          </p:nvGrpSpPr>
          <p:grpSpPr>
            <a:xfrm>
              <a:off x="8183182" y="774425"/>
              <a:ext cx="1178025" cy="68100"/>
              <a:chOff x="2024450" y="204150"/>
              <a:chExt cx="1178025" cy="68100"/>
            </a:xfrm>
          </p:grpSpPr>
          <p:sp>
            <p:nvSpPr>
              <p:cNvPr id="3410" name="Google Shape;3410;p4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4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0" name="Google Shape;3420;p48"/>
            <p:cNvGrpSpPr/>
            <p:nvPr/>
          </p:nvGrpSpPr>
          <p:grpSpPr>
            <a:xfrm>
              <a:off x="8480185" y="663852"/>
              <a:ext cx="1178025" cy="68100"/>
              <a:chOff x="2024450" y="204150"/>
              <a:chExt cx="1178025" cy="68100"/>
            </a:xfrm>
          </p:grpSpPr>
          <p:sp>
            <p:nvSpPr>
              <p:cNvPr id="3421" name="Google Shape;3421;p4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4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4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4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4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4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4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4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4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screen shot of a computer&#10;&#10;Description automatically generated">
            <a:extLst>
              <a:ext uri="{FF2B5EF4-FFF2-40B4-BE49-F238E27FC236}">
                <a16:creationId xmlns:a16="http://schemas.microsoft.com/office/drawing/2014/main" id="{872519A5-9537-66AB-9060-42FD2C96E2FE}"/>
              </a:ext>
            </a:extLst>
          </p:cNvPr>
          <p:cNvPicPr>
            <a:picLocks noChangeAspect="1"/>
          </p:cNvPicPr>
          <p:nvPr/>
        </p:nvPicPr>
        <p:blipFill>
          <a:blip r:embed="rId3"/>
          <a:stretch>
            <a:fillRect/>
          </a:stretch>
        </p:blipFill>
        <p:spPr>
          <a:xfrm>
            <a:off x="0" y="-1"/>
            <a:ext cx="9144000" cy="4275985"/>
          </a:xfrm>
          <a:prstGeom prst="rect">
            <a:avLst/>
          </a:prstGeom>
        </p:spPr>
      </p:pic>
    </p:spTree>
    <p:extLst>
      <p:ext uri="{BB962C8B-B14F-4D97-AF65-F5344CB8AC3E}">
        <p14:creationId xmlns:p14="http://schemas.microsoft.com/office/powerpoint/2010/main" val="22828863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3"/>
        <p:cNvGrpSpPr/>
        <p:nvPr/>
      </p:nvGrpSpPr>
      <p:grpSpPr>
        <a:xfrm>
          <a:off x="0" y="0"/>
          <a:ext cx="0" cy="0"/>
          <a:chOff x="0" y="0"/>
          <a:chExt cx="0" cy="0"/>
        </a:xfrm>
      </p:grpSpPr>
      <p:sp>
        <p:nvSpPr>
          <p:cNvPr id="2824" name="Google Shape;2824;p37"/>
          <p:cNvSpPr txBox="1">
            <a:spLocks noGrp="1"/>
          </p:cNvSpPr>
          <p:nvPr>
            <p:ph type="title"/>
          </p:nvPr>
        </p:nvSpPr>
        <p:spPr>
          <a:xfrm>
            <a:off x="2029225" y="2074743"/>
            <a:ext cx="4847559"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TÍCH HỢP </a:t>
            </a:r>
            <a:br>
              <a:rPr lang="en" dirty="0"/>
            </a:br>
            <a:r>
              <a:rPr lang="en" dirty="0">
                <a:solidFill>
                  <a:schemeClr val="accent2"/>
                </a:solidFill>
              </a:rPr>
              <a:t>THƯ VIỆN YOUTUBE-DL</a:t>
            </a:r>
            <a:endParaRPr dirty="0">
              <a:solidFill>
                <a:schemeClr val="accent2"/>
              </a:solidFill>
            </a:endParaRPr>
          </a:p>
        </p:txBody>
      </p:sp>
      <p:grpSp>
        <p:nvGrpSpPr>
          <p:cNvPr id="2826" name="Google Shape;2826;p37"/>
          <p:cNvGrpSpPr/>
          <p:nvPr/>
        </p:nvGrpSpPr>
        <p:grpSpPr>
          <a:xfrm flipH="1">
            <a:off x="6839441" y="4523436"/>
            <a:ext cx="883262" cy="242091"/>
            <a:chOff x="2300350" y="2601250"/>
            <a:chExt cx="2275275" cy="623625"/>
          </a:xfrm>
        </p:grpSpPr>
        <p:sp>
          <p:nvSpPr>
            <p:cNvPr id="2827" name="Google Shape;2827;p3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3" name="Google Shape;2833;p37"/>
          <p:cNvSpPr/>
          <p:nvPr/>
        </p:nvSpPr>
        <p:spPr>
          <a:xfrm rot="10800000">
            <a:off x="8407559" y="3881223"/>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4" name="Google Shape;2834;p37"/>
          <p:cNvGrpSpPr/>
          <p:nvPr/>
        </p:nvGrpSpPr>
        <p:grpSpPr>
          <a:xfrm>
            <a:off x="7099814" y="1717157"/>
            <a:ext cx="1252897" cy="51000"/>
            <a:chOff x="2915381" y="4104819"/>
            <a:chExt cx="1252897" cy="51000"/>
          </a:xfrm>
        </p:grpSpPr>
        <p:sp>
          <p:nvSpPr>
            <p:cNvPr id="2835" name="Google Shape;2835;p3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9" name="Google Shape;2849;p37"/>
          <p:cNvGrpSpPr/>
          <p:nvPr/>
        </p:nvGrpSpPr>
        <p:grpSpPr>
          <a:xfrm rot="5400000">
            <a:off x="7822000" y="3988625"/>
            <a:ext cx="98902" cy="553090"/>
            <a:chOff x="4898850" y="4820550"/>
            <a:chExt cx="98902" cy="553090"/>
          </a:xfrm>
        </p:grpSpPr>
        <p:sp>
          <p:nvSpPr>
            <p:cNvPr id="2850" name="Google Shape;2850;p3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5" name="Google Shape;2855;p37"/>
          <p:cNvGrpSpPr/>
          <p:nvPr/>
        </p:nvGrpSpPr>
        <p:grpSpPr>
          <a:xfrm>
            <a:off x="1015718" y="4389467"/>
            <a:ext cx="1105976" cy="133969"/>
            <a:chOff x="8183182" y="663852"/>
            <a:chExt cx="1475028" cy="178673"/>
          </a:xfrm>
        </p:grpSpPr>
        <p:grpSp>
          <p:nvGrpSpPr>
            <p:cNvPr id="2856" name="Google Shape;2856;p37"/>
            <p:cNvGrpSpPr/>
            <p:nvPr/>
          </p:nvGrpSpPr>
          <p:grpSpPr>
            <a:xfrm>
              <a:off x="8183182" y="774425"/>
              <a:ext cx="1178025" cy="68100"/>
              <a:chOff x="2024450" y="204150"/>
              <a:chExt cx="1178025" cy="68100"/>
            </a:xfrm>
          </p:grpSpPr>
          <p:sp>
            <p:nvSpPr>
              <p:cNvPr id="2857" name="Google Shape;2857;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7" name="Google Shape;2867;p37"/>
            <p:cNvGrpSpPr/>
            <p:nvPr/>
          </p:nvGrpSpPr>
          <p:grpSpPr>
            <a:xfrm>
              <a:off x="8480185" y="663852"/>
              <a:ext cx="1178025" cy="68100"/>
              <a:chOff x="2024450" y="204150"/>
              <a:chExt cx="1178025" cy="68100"/>
            </a:xfrm>
          </p:grpSpPr>
          <p:sp>
            <p:nvSpPr>
              <p:cNvPr id="2868" name="Google Shape;2868;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02001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72"/>
        <p:cNvGrpSpPr/>
        <p:nvPr/>
      </p:nvGrpSpPr>
      <p:grpSpPr>
        <a:xfrm>
          <a:off x="0" y="0"/>
          <a:ext cx="0" cy="0"/>
          <a:chOff x="0" y="0"/>
          <a:chExt cx="0" cy="0"/>
        </a:xfrm>
      </p:grpSpPr>
      <p:sp>
        <p:nvSpPr>
          <p:cNvPr id="3373" name="Google Shape;3373;p48"/>
          <p:cNvSpPr/>
          <p:nvPr/>
        </p:nvSpPr>
        <p:spPr>
          <a:xfrm>
            <a:off x="728523" y="4352456"/>
            <a:ext cx="8062546" cy="5862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48"/>
          <p:cNvSpPr txBox="1">
            <a:spLocks noGrp="1"/>
          </p:cNvSpPr>
          <p:nvPr>
            <p:ph type="body" idx="1"/>
          </p:nvPr>
        </p:nvSpPr>
        <p:spPr>
          <a:xfrm>
            <a:off x="2009483" y="4435364"/>
            <a:ext cx="5818684" cy="44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Regex đường dẫn video</a:t>
            </a:r>
            <a:endParaRPr dirty="0"/>
          </a:p>
        </p:txBody>
      </p:sp>
      <p:grpSp>
        <p:nvGrpSpPr>
          <p:cNvPr id="3408" name="Google Shape;3408;p48"/>
          <p:cNvGrpSpPr/>
          <p:nvPr/>
        </p:nvGrpSpPr>
        <p:grpSpPr>
          <a:xfrm>
            <a:off x="1605178" y="2522123"/>
            <a:ext cx="539667" cy="133969"/>
            <a:chOff x="8183182" y="663852"/>
            <a:chExt cx="1475028" cy="178673"/>
          </a:xfrm>
        </p:grpSpPr>
        <p:grpSp>
          <p:nvGrpSpPr>
            <p:cNvPr id="3409" name="Google Shape;3409;p48"/>
            <p:cNvGrpSpPr/>
            <p:nvPr/>
          </p:nvGrpSpPr>
          <p:grpSpPr>
            <a:xfrm>
              <a:off x="8183182" y="774425"/>
              <a:ext cx="1178025" cy="68100"/>
              <a:chOff x="2024450" y="204150"/>
              <a:chExt cx="1178025" cy="68100"/>
            </a:xfrm>
          </p:grpSpPr>
          <p:sp>
            <p:nvSpPr>
              <p:cNvPr id="3410" name="Google Shape;3410;p4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4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0" name="Google Shape;3420;p48"/>
            <p:cNvGrpSpPr/>
            <p:nvPr/>
          </p:nvGrpSpPr>
          <p:grpSpPr>
            <a:xfrm>
              <a:off x="8480185" y="663852"/>
              <a:ext cx="1178025" cy="68100"/>
              <a:chOff x="2024450" y="204150"/>
              <a:chExt cx="1178025" cy="68100"/>
            </a:xfrm>
          </p:grpSpPr>
          <p:sp>
            <p:nvSpPr>
              <p:cNvPr id="3421" name="Google Shape;3421;p4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4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4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4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4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4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4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4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4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screenshot of a computer&#10;&#10;Description automatically generated">
            <a:extLst>
              <a:ext uri="{FF2B5EF4-FFF2-40B4-BE49-F238E27FC236}">
                <a16:creationId xmlns:a16="http://schemas.microsoft.com/office/drawing/2014/main" id="{4C87B69C-4A45-EDF1-EBC7-7987825F92EC}"/>
              </a:ext>
            </a:extLst>
          </p:cNvPr>
          <p:cNvPicPr>
            <a:picLocks noChangeAspect="1"/>
          </p:cNvPicPr>
          <p:nvPr/>
        </p:nvPicPr>
        <p:blipFill>
          <a:blip r:embed="rId3"/>
          <a:stretch>
            <a:fillRect/>
          </a:stretch>
        </p:blipFill>
        <p:spPr>
          <a:xfrm>
            <a:off x="0" y="0"/>
            <a:ext cx="9144000" cy="1304290"/>
          </a:xfrm>
          <a:prstGeom prst="rect">
            <a:avLst/>
          </a:prstGeom>
        </p:spPr>
      </p:pic>
      <p:sp>
        <p:nvSpPr>
          <p:cNvPr id="4" name="Google Shape;3373;p48">
            <a:extLst>
              <a:ext uri="{FF2B5EF4-FFF2-40B4-BE49-F238E27FC236}">
                <a16:creationId xmlns:a16="http://schemas.microsoft.com/office/drawing/2014/main" id="{C99360AB-4A05-8879-8A38-0ABEEBB21EBB}"/>
              </a:ext>
            </a:extLst>
          </p:cNvPr>
          <p:cNvSpPr/>
          <p:nvPr/>
        </p:nvSpPr>
        <p:spPr>
          <a:xfrm>
            <a:off x="728523" y="1409777"/>
            <a:ext cx="8062546" cy="5862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374;p48">
            <a:extLst>
              <a:ext uri="{FF2B5EF4-FFF2-40B4-BE49-F238E27FC236}">
                <a16:creationId xmlns:a16="http://schemas.microsoft.com/office/drawing/2014/main" id="{E8B4F391-B1AB-8E5B-DD43-96BBD3E91308}"/>
              </a:ext>
            </a:extLst>
          </p:cNvPr>
          <p:cNvSpPr txBox="1">
            <a:spLocks/>
          </p:cNvSpPr>
          <p:nvPr/>
        </p:nvSpPr>
        <p:spPr>
          <a:xfrm>
            <a:off x="2074808" y="1459929"/>
            <a:ext cx="5818684" cy="44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chemeClr val="lt1"/>
              </a:buClr>
              <a:buSzPts val="1400"/>
              <a:buFont typeface="PT Sans"/>
              <a:buNone/>
              <a:defRPr sz="2400" b="1" i="0" u="none" strike="noStrike" cap="none">
                <a:solidFill>
                  <a:schemeClr val="lt1"/>
                </a:solidFill>
                <a:latin typeface="Exo"/>
                <a:ea typeface="Exo"/>
                <a:cs typeface="Exo"/>
                <a:sym typeface="Exo"/>
              </a:defRPr>
            </a:lvl1pPr>
            <a:lvl2pPr marL="914400" marR="0" lvl="1"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2pPr>
            <a:lvl3pPr marL="1371600" marR="0" lvl="2"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3pPr>
            <a:lvl4pPr marL="1828800" marR="0" lvl="3"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4pPr>
            <a:lvl5pPr marL="2286000" marR="0" lvl="4"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5pPr>
            <a:lvl6pPr marL="2743200" marR="0" lvl="5"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6pPr>
            <a:lvl7pPr marL="3200400" marR="0" lvl="6"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7pPr>
            <a:lvl8pPr marL="3657600" marR="0" lvl="7"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8pPr>
            <a:lvl9pPr marL="4114800" marR="0" lvl="8" indent="-317500" algn="l" rtl="0">
              <a:lnSpc>
                <a:spcPct val="115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9pPr>
          </a:lstStyle>
          <a:p>
            <a:pPr marL="0" indent="0"/>
            <a:r>
              <a:rPr lang="en-US"/>
              <a:t>Tích hợp Youtube-dl</a:t>
            </a:r>
            <a:endParaRPr lang="en-US" dirty="0"/>
          </a:p>
        </p:txBody>
      </p:sp>
      <p:pic>
        <p:nvPicPr>
          <p:cNvPr id="6" name="Picture 5" descr="A computer screen shot of text&#10;&#10;Description automatically generated">
            <a:extLst>
              <a:ext uri="{FF2B5EF4-FFF2-40B4-BE49-F238E27FC236}">
                <a16:creationId xmlns:a16="http://schemas.microsoft.com/office/drawing/2014/main" id="{D40EA389-13D3-E73D-CC0A-FF6963C22696}"/>
              </a:ext>
            </a:extLst>
          </p:cNvPr>
          <p:cNvPicPr>
            <a:picLocks noChangeAspect="1"/>
          </p:cNvPicPr>
          <p:nvPr/>
        </p:nvPicPr>
        <p:blipFill>
          <a:blip r:embed="rId4"/>
          <a:stretch>
            <a:fillRect/>
          </a:stretch>
        </p:blipFill>
        <p:spPr>
          <a:xfrm>
            <a:off x="0" y="2056031"/>
            <a:ext cx="9144000" cy="2333625"/>
          </a:xfrm>
          <a:prstGeom prst="rect">
            <a:avLst/>
          </a:prstGeom>
        </p:spPr>
      </p:pic>
    </p:spTree>
    <p:extLst>
      <p:ext uri="{BB962C8B-B14F-4D97-AF65-F5344CB8AC3E}">
        <p14:creationId xmlns:p14="http://schemas.microsoft.com/office/powerpoint/2010/main" val="6054091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72"/>
        <p:cNvGrpSpPr/>
        <p:nvPr/>
      </p:nvGrpSpPr>
      <p:grpSpPr>
        <a:xfrm>
          <a:off x="0" y="0"/>
          <a:ext cx="0" cy="0"/>
          <a:chOff x="0" y="0"/>
          <a:chExt cx="0" cy="0"/>
        </a:xfrm>
      </p:grpSpPr>
      <p:sp>
        <p:nvSpPr>
          <p:cNvPr id="3373" name="Google Shape;3373;p48"/>
          <p:cNvSpPr/>
          <p:nvPr/>
        </p:nvSpPr>
        <p:spPr>
          <a:xfrm>
            <a:off x="545123" y="4344235"/>
            <a:ext cx="8062546" cy="5862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48"/>
          <p:cNvSpPr txBox="1">
            <a:spLocks noGrp="1"/>
          </p:cNvSpPr>
          <p:nvPr>
            <p:ph type="body" idx="1"/>
          </p:nvPr>
        </p:nvSpPr>
        <p:spPr>
          <a:xfrm>
            <a:off x="1850454" y="4412485"/>
            <a:ext cx="5818684" cy="44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Kiểm tra tính chính xác của đường dẫn</a:t>
            </a:r>
            <a:endParaRPr dirty="0"/>
          </a:p>
        </p:txBody>
      </p:sp>
      <p:grpSp>
        <p:nvGrpSpPr>
          <p:cNvPr id="3408" name="Google Shape;3408;p48"/>
          <p:cNvGrpSpPr/>
          <p:nvPr/>
        </p:nvGrpSpPr>
        <p:grpSpPr>
          <a:xfrm>
            <a:off x="1605178" y="2522123"/>
            <a:ext cx="539667" cy="133969"/>
            <a:chOff x="8183182" y="663852"/>
            <a:chExt cx="1475028" cy="178673"/>
          </a:xfrm>
        </p:grpSpPr>
        <p:grpSp>
          <p:nvGrpSpPr>
            <p:cNvPr id="3409" name="Google Shape;3409;p48"/>
            <p:cNvGrpSpPr/>
            <p:nvPr/>
          </p:nvGrpSpPr>
          <p:grpSpPr>
            <a:xfrm>
              <a:off x="8183182" y="774425"/>
              <a:ext cx="1178025" cy="68100"/>
              <a:chOff x="2024450" y="204150"/>
              <a:chExt cx="1178025" cy="68100"/>
            </a:xfrm>
          </p:grpSpPr>
          <p:sp>
            <p:nvSpPr>
              <p:cNvPr id="3410" name="Google Shape;3410;p4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4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0" name="Google Shape;3420;p48"/>
            <p:cNvGrpSpPr/>
            <p:nvPr/>
          </p:nvGrpSpPr>
          <p:grpSpPr>
            <a:xfrm>
              <a:off x="8480185" y="663852"/>
              <a:ext cx="1178025" cy="68100"/>
              <a:chOff x="2024450" y="204150"/>
              <a:chExt cx="1178025" cy="68100"/>
            </a:xfrm>
          </p:grpSpPr>
          <p:sp>
            <p:nvSpPr>
              <p:cNvPr id="3421" name="Google Shape;3421;p4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4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4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4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4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4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4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4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4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computer screen shot of a program code&#10;&#10;Description automatically generated">
            <a:extLst>
              <a:ext uri="{FF2B5EF4-FFF2-40B4-BE49-F238E27FC236}">
                <a16:creationId xmlns:a16="http://schemas.microsoft.com/office/drawing/2014/main" id="{7E006C9C-75ED-6DDE-2761-CB1D6C71C29A}"/>
              </a:ext>
            </a:extLst>
          </p:cNvPr>
          <p:cNvPicPr>
            <a:picLocks noChangeAspect="1"/>
          </p:cNvPicPr>
          <p:nvPr/>
        </p:nvPicPr>
        <p:blipFill>
          <a:blip r:embed="rId3"/>
          <a:stretch>
            <a:fillRect/>
          </a:stretch>
        </p:blipFill>
        <p:spPr>
          <a:xfrm>
            <a:off x="0" y="0"/>
            <a:ext cx="9144000" cy="4275985"/>
          </a:xfrm>
          <a:prstGeom prst="rect">
            <a:avLst/>
          </a:prstGeom>
        </p:spPr>
      </p:pic>
    </p:spTree>
    <p:extLst>
      <p:ext uri="{BB962C8B-B14F-4D97-AF65-F5344CB8AC3E}">
        <p14:creationId xmlns:p14="http://schemas.microsoft.com/office/powerpoint/2010/main" val="22981896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40A7-0F81-F183-E892-C88D4DBE5305}"/>
              </a:ext>
            </a:extLst>
          </p:cNvPr>
          <p:cNvSpPr>
            <a:spLocks noGrp="1"/>
          </p:cNvSpPr>
          <p:nvPr>
            <p:ph type="title"/>
          </p:nvPr>
        </p:nvSpPr>
        <p:spPr/>
        <p:txBody>
          <a:bodyPr/>
          <a:lstStyle/>
          <a:p>
            <a:r>
              <a:rPr lang="en-US" sz="3200"/>
              <a:t>ỨNG DỤNG CÁC THƯ VIỆN ĐỂ</a:t>
            </a:r>
            <a:br>
              <a:rPr lang="en-US" sz="3200"/>
            </a:br>
            <a:r>
              <a:rPr lang="en-US" sz="3200"/>
              <a:t> PHÁT TRIỂN CÔNG CỤ TẢI XUỐNG VIDEO TỪ NỀN TẢNG YOUTUBE</a:t>
            </a:r>
          </a:p>
        </p:txBody>
      </p:sp>
    </p:spTree>
    <p:extLst>
      <p:ext uri="{BB962C8B-B14F-4D97-AF65-F5344CB8AC3E}">
        <p14:creationId xmlns:p14="http://schemas.microsoft.com/office/powerpoint/2010/main" val="209376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23"/>
        <p:cNvGrpSpPr/>
        <p:nvPr/>
      </p:nvGrpSpPr>
      <p:grpSpPr>
        <a:xfrm>
          <a:off x="0" y="0"/>
          <a:ext cx="0" cy="0"/>
          <a:chOff x="0" y="0"/>
          <a:chExt cx="0" cy="0"/>
        </a:xfrm>
      </p:grpSpPr>
      <p:sp>
        <p:nvSpPr>
          <p:cNvPr id="2824" name="Google Shape;2824;p37"/>
          <p:cNvSpPr txBox="1">
            <a:spLocks noGrp="1"/>
          </p:cNvSpPr>
          <p:nvPr>
            <p:ph type="title"/>
          </p:nvPr>
        </p:nvSpPr>
        <p:spPr>
          <a:xfrm>
            <a:off x="2003694" y="896574"/>
            <a:ext cx="4847559"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XÂY DỰNG</a:t>
            </a:r>
            <a:br>
              <a:rPr lang="en" dirty="0"/>
            </a:br>
            <a:r>
              <a:rPr lang="en" dirty="0">
                <a:solidFill>
                  <a:schemeClr val="accent2"/>
                </a:solidFill>
              </a:rPr>
              <a:t>GIAO DIỆN NGƯỜI DÙNG</a:t>
            </a:r>
            <a:endParaRPr dirty="0">
              <a:solidFill>
                <a:schemeClr val="accent2"/>
              </a:solidFill>
            </a:endParaRPr>
          </a:p>
        </p:txBody>
      </p:sp>
      <p:grpSp>
        <p:nvGrpSpPr>
          <p:cNvPr id="2826" name="Google Shape;2826;p37"/>
          <p:cNvGrpSpPr/>
          <p:nvPr/>
        </p:nvGrpSpPr>
        <p:grpSpPr>
          <a:xfrm flipH="1">
            <a:off x="6839441" y="4523436"/>
            <a:ext cx="883262" cy="242091"/>
            <a:chOff x="2300350" y="2601250"/>
            <a:chExt cx="2275275" cy="623625"/>
          </a:xfrm>
        </p:grpSpPr>
        <p:sp>
          <p:nvSpPr>
            <p:cNvPr id="2827" name="Google Shape;2827;p3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3" name="Google Shape;2833;p37"/>
          <p:cNvSpPr/>
          <p:nvPr/>
        </p:nvSpPr>
        <p:spPr>
          <a:xfrm rot="10800000">
            <a:off x="8407559" y="3881223"/>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4" name="Google Shape;2834;p37"/>
          <p:cNvGrpSpPr/>
          <p:nvPr/>
        </p:nvGrpSpPr>
        <p:grpSpPr>
          <a:xfrm>
            <a:off x="7099814" y="1717157"/>
            <a:ext cx="1252897" cy="51000"/>
            <a:chOff x="2915381" y="4104819"/>
            <a:chExt cx="1252897" cy="51000"/>
          </a:xfrm>
        </p:grpSpPr>
        <p:sp>
          <p:nvSpPr>
            <p:cNvPr id="2835" name="Google Shape;2835;p3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9" name="Google Shape;2849;p37"/>
          <p:cNvGrpSpPr/>
          <p:nvPr/>
        </p:nvGrpSpPr>
        <p:grpSpPr>
          <a:xfrm rot="5400000">
            <a:off x="7822000" y="3988625"/>
            <a:ext cx="98902" cy="553090"/>
            <a:chOff x="4898850" y="4820550"/>
            <a:chExt cx="98902" cy="553090"/>
          </a:xfrm>
        </p:grpSpPr>
        <p:sp>
          <p:nvSpPr>
            <p:cNvPr id="2850" name="Google Shape;2850;p3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5" name="Google Shape;2855;p37"/>
          <p:cNvGrpSpPr/>
          <p:nvPr/>
        </p:nvGrpSpPr>
        <p:grpSpPr>
          <a:xfrm>
            <a:off x="1015718" y="4389467"/>
            <a:ext cx="1105976" cy="133969"/>
            <a:chOff x="8183182" y="663852"/>
            <a:chExt cx="1475028" cy="178673"/>
          </a:xfrm>
        </p:grpSpPr>
        <p:grpSp>
          <p:nvGrpSpPr>
            <p:cNvPr id="2856" name="Google Shape;2856;p37"/>
            <p:cNvGrpSpPr/>
            <p:nvPr/>
          </p:nvGrpSpPr>
          <p:grpSpPr>
            <a:xfrm>
              <a:off x="8183182" y="774425"/>
              <a:ext cx="1178025" cy="68100"/>
              <a:chOff x="2024450" y="204150"/>
              <a:chExt cx="1178025" cy="68100"/>
            </a:xfrm>
          </p:grpSpPr>
          <p:sp>
            <p:nvSpPr>
              <p:cNvPr id="2857" name="Google Shape;2857;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7" name="Google Shape;2867;p37"/>
            <p:cNvGrpSpPr/>
            <p:nvPr/>
          </p:nvGrpSpPr>
          <p:grpSpPr>
            <a:xfrm>
              <a:off x="8480185" y="663852"/>
              <a:ext cx="1178025" cy="68100"/>
              <a:chOff x="2024450" y="204150"/>
              <a:chExt cx="1178025" cy="68100"/>
            </a:xfrm>
          </p:grpSpPr>
          <p:sp>
            <p:nvSpPr>
              <p:cNvPr id="2868" name="Google Shape;2868;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2825;p37">
            <a:extLst>
              <a:ext uri="{FF2B5EF4-FFF2-40B4-BE49-F238E27FC236}">
                <a16:creationId xmlns:a16="http://schemas.microsoft.com/office/drawing/2014/main" id="{370526E6-D102-1EFC-B353-6B2DA5559262}"/>
              </a:ext>
            </a:extLst>
          </p:cNvPr>
          <p:cNvSpPr txBox="1">
            <a:spLocks noGrp="1"/>
          </p:cNvSpPr>
          <p:nvPr>
            <p:ph type="subTitle" idx="1"/>
          </p:nvPr>
        </p:nvSpPr>
        <p:spPr>
          <a:xfrm>
            <a:off x="2121694" y="1768157"/>
            <a:ext cx="4344300" cy="10662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vi-VN" sz="1800" dirty="0"/>
              <a:t>Form nhập đường liên kết video để người dùng nhập vào</a:t>
            </a:r>
            <a:r>
              <a:rPr lang="en-US" sz="1800" dirty="0"/>
              <a:t>.</a:t>
            </a:r>
          </a:p>
          <a:p>
            <a:pPr marL="285750" lvl="0" indent="-285750" algn="just" rtl="0">
              <a:spcBef>
                <a:spcPts val="0"/>
              </a:spcBef>
              <a:spcAft>
                <a:spcPts val="0"/>
              </a:spcAft>
              <a:buFont typeface="Arial" panose="020B0604020202020204" pitchFamily="34" charset="0"/>
              <a:buChar char="•"/>
            </a:pPr>
            <a:r>
              <a:rPr lang="vi-VN" sz="1800" dirty="0"/>
              <a:t>Hiển thị thông tin của video đã lấy được từ URL</a:t>
            </a:r>
            <a:endParaRPr lang="en-US" sz="1800" dirty="0"/>
          </a:p>
          <a:p>
            <a:pPr marL="285750" lvl="0" indent="-285750" algn="just" rtl="0">
              <a:spcBef>
                <a:spcPts val="0"/>
              </a:spcBef>
              <a:spcAft>
                <a:spcPts val="0"/>
              </a:spcAft>
              <a:buFont typeface="Arial" panose="020B0604020202020204" pitchFamily="34" charset="0"/>
              <a:buChar char="•"/>
            </a:pPr>
            <a:r>
              <a:rPr lang="vi-VN" sz="1800" dirty="0"/>
              <a:t>Hiển thị giao diện cho phép lưu dưới dạng định dạng video</a:t>
            </a:r>
            <a:r>
              <a:rPr lang="en-US" sz="1800" dirty="0"/>
              <a:t> v</a:t>
            </a:r>
            <a:r>
              <a:rPr lang="vi-VN" sz="1800" dirty="0"/>
              <a:t>à lưu dưới dạng âm thanh</a:t>
            </a:r>
            <a:endParaRPr lang="en-US" sz="1800" dirty="0"/>
          </a:p>
          <a:p>
            <a:pPr marL="285750" lvl="0" indent="-285750" algn="just" rtl="0">
              <a:spcBef>
                <a:spcPts val="0"/>
              </a:spcBef>
              <a:spcAft>
                <a:spcPts val="0"/>
              </a:spcAft>
              <a:buFont typeface="Arial" panose="020B0604020202020204" pitchFamily="34" charset="0"/>
              <a:buChar char="•"/>
            </a:pPr>
            <a:r>
              <a:rPr lang="vi-VN" sz="1800" dirty="0"/>
              <a:t>Các thông báo như “Vui lòng chờ. Đang lấy dữ liệu..” trong khi quá trình xử lý được diễn ra</a:t>
            </a:r>
            <a:endParaRPr sz="1800" dirty="0"/>
          </a:p>
        </p:txBody>
      </p:sp>
    </p:spTree>
    <p:extLst>
      <p:ext uri="{BB962C8B-B14F-4D97-AF65-F5344CB8AC3E}">
        <p14:creationId xmlns:p14="http://schemas.microsoft.com/office/powerpoint/2010/main" val="42865344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21"/>
        <p:cNvGrpSpPr/>
        <p:nvPr/>
      </p:nvGrpSpPr>
      <p:grpSpPr>
        <a:xfrm>
          <a:off x="0" y="0"/>
          <a:ext cx="0" cy="0"/>
          <a:chOff x="0" y="0"/>
          <a:chExt cx="0" cy="0"/>
        </a:xfrm>
      </p:grpSpPr>
      <p:sp>
        <p:nvSpPr>
          <p:cNvPr id="3922" name="Google Shape;3922;p57"/>
          <p:cNvSpPr/>
          <p:nvPr/>
        </p:nvSpPr>
        <p:spPr>
          <a:xfrm>
            <a:off x="1453350" y="3393677"/>
            <a:ext cx="6237300" cy="4380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57"/>
          <p:cNvSpPr txBox="1">
            <a:spLocks noGrp="1"/>
          </p:cNvSpPr>
          <p:nvPr>
            <p:ph type="title"/>
          </p:nvPr>
        </p:nvSpPr>
        <p:spPr>
          <a:xfrm>
            <a:off x="713100" y="2405677"/>
            <a:ext cx="771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THỰC NGHIỆM</a:t>
            </a:r>
            <a:endParaRPr dirty="0"/>
          </a:p>
        </p:txBody>
      </p:sp>
      <p:sp>
        <p:nvSpPr>
          <p:cNvPr id="3925" name="Google Shape;3925;p57"/>
          <p:cNvSpPr txBox="1">
            <a:spLocks noGrp="1"/>
          </p:cNvSpPr>
          <p:nvPr>
            <p:ph type="title" idx="2"/>
          </p:nvPr>
        </p:nvSpPr>
        <p:spPr>
          <a:xfrm>
            <a:off x="3132450" y="1484973"/>
            <a:ext cx="28791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3926" name="Google Shape;3926;p57"/>
          <p:cNvGrpSpPr/>
          <p:nvPr/>
        </p:nvGrpSpPr>
        <p:grpSpPr>
          <a:xfrm rot="5400000" flipH="1">
            <a:off x="5489296" y="55862"/>
            <a:ext cx="1823016" cy="296643"/>
            <a:chOff x="7857346" y="3902355"/>
            <a:chExt cx="1823016" cy="296643"/>
          </a:xfrm>
        </p:grpSpPr>
        <p:sp>
          <p:nvSpPr>
            <p:cNvPr id="3927" name="Google Shape;3927;p57"/>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57"/>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57"/>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57"/>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57"/>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57"/>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3" name="Google Shape;3933;p57"/>
          <p:cNvGrpSpPr/>
          <p:nvPr/>
        </p:nvGrpSpPr>
        <p:grpSpPr>
          <a:xfrm>
            <a:off x="1827567" y="1274816"/>
            <a:ext cx="1105976" cy="133969"/>
            <a:chOff x="8183182" y="663852"/>
            <a:chExt cx="1475028" cy="178673"/>
          </a:xfrm>
        </p:grpSpPr>
        <p:grpSp>
          <p:nvGrpSpPr>
            <p:cNvPr id="3934" name="Google Shape;3934;p57"/>
            <p:cNvGrpSpPr/>
            <p:nvPr/>
          </p:nvGrpSpPr>
          <p:grpSpPr>
            <a:xfrm>
              <a:off x="8183182" y="774425"/>
              <a:ext cx="1178025" cy="68100"/>
              <a:chOff x="2024450" y="204150"/>
              <a:chExt cx="1178025" cy="68100"/>
            </a:xfrm>
          </p:grpSpPr>
          <p:sp>
            <p:nvSpPr>
              <p:cNvPr id="3935" name="Google Shape;3935;p5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5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5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5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5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5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5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5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5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5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5" name="Google Shape;3945;p57"/>
            <p:cNvGrpSpPr/>
            <p:nvPr/>
          </p:nvGrpSpPr>
          <p:grpSpPr>
            <a:xfrm>
              <a:off x="8480185" y="663852"/>
              <a:ext cx="1178025" cy="68100"/>
              <a:chOff x="2024450" y="204150"/>
              <a:chExt cx="1178025" cy="68100"/>
            </a:xfrm>
          </p:grpSpPr>
          <p:sp>
            <p:nvSpPr>
              <p:cNvPr id="3946" name="Google Shape;3946;p5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5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5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5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5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5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5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5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5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5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56" name="Google Shape;3956;p57"/>
          <p:cNvGrpSpPr/>
          <p:nvPr/>
        </p:nvGrpSpPr>
        <p:grpSpPr>
          <a:xfrm rot="5400000">
            <a:off x="2554975" y="4127250"/>
            <a:ext cx="98902" cy="553090"/>
            <a:chOff x="4898850" y="4820550"/>
            <a:chExt cx="98902" cy="553090"/>
          </a:xfrm>
        </p:grpSpPr>
        <p:sp>
          <p:nvSpPr>
            <p:cNvPr id="3957" name="Google Shape;3957;p5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5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5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5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5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2" name="Google Shape;3962;p57"/>
          <p:cNvGrpSpPr/>
          <p:nvPr/>
        </p:nvGrpSpPr>
        <p:grpSpPr>
          <a:xfrm rot="5400000">
            <a:off x="4027600" y="367000"/>
            <a:ext cx="98902" cy="553090"/>
            <a:chOff x="4898850" y="4820550"/>
            <a:chExt cx="98902" cy="553090"/>
          </a:xfrm>
        </p:grpSpPr>
        <p:sp>
          <p:nvSpPr>
            <p:cNvPr id="3963" name="Google Shape;3963;p5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5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5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5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5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46"/>
        <p:cNvGrpSpPr/>
        <p:nvPr/>
      </p:nvGrpSpPr>
      <p:grpSpPr>
        <a:xfrm>
          <a:off x="0" y="0"/>
          <a:ext cx="0" cy="0"/>
          <a:chOff x="0" y="0"/>
          <a:chExt cx="0" cy="0"/>
        </a:xfrm>
      </p:grpSpPr>
      <p:pic>
        <p:nvPicPr>
          <p:cNvPr id="2947" name="Google Shape;2947;p39" title="Gráfico">
            <a:hlinkClick r:id="rId3"/>
          </p:cNvPr>
          <p:cNvPicPr preferRelativeResize="0"/>
          <p:nvPr/>
        </p:nvPicPr>
        <p:blipFill>
          <a:blip r:embed="rId4">
            <a:alphaModFix/>
          </a:blip>
          <a:stretch>
            <a:fillRect/>
          </a:stretch>
        </p:blipFill>
        <p:spPr>
          <a:xfrm rot="5790802">
            <a:off x="3447692" y="1683208"/>
            <a:ext cx="2834211" cy="2422801"/>
          </a:xfrm>
          <a:prstGeom prst="rect">
            <a:avLst/>
          </a:prstGeom>
          <a:noFill/>
          <a:ln>
            <a:noFill/>
          </a:ln>
        </p:spPr>
      </p:pic>
      <p:sp>
        <p:nvSpPr>
          <p:cNvPr id="2948" name="Google Shape;2948;p39"/>
          <p:cNvSpPr txBox="1">
            <a:spLocks noGrp="1"/>
          </p:cNvSpPr>
          <p:nvPr>
            <p:ph type="title"/>
          </p:nvPr>
        </p:nvSpPr>
        <p:spPr>
          <a:xfrm>
            <a:off x="1005897" y="65474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PHẦN</a:t>
            </a:r>
            <a:r>
              <a:rPr lang="en-US" dirty="0"/>
              <a:t> </a:t>
            </a:r>
            <a:r>
              <a:rPr lang="en-US" dirty="0" err="1">
                <a:solidFill>
                  <a:schemeClr val="accent2"/>
                </a:solidFill>
              </a:rPr>
              <a:t>CỨNG</a:t>
            </a:r>
            <a:endParaRPr lang="en-US" dirty="0">
              <a:solidFill>
                <a:schemeClr val="accent2"/>
              </a:solidFill>
            </a:endParaRPr>
          </a:p>
        </p:txBody>
      </p:sp>
      <p:sp>
        <p:nvSpPr>
          <p:cNvPr id="2951" name="Google Shape;2951;p39"/>
          <p:cNvSpPr txBox="1"/>
          <p:nvPr/>
        </p:nvSpPr>
        <p:spPr>
          <a:xfrm>
            <a:off x="753729" y="2095643"/>
            <a:ext cx="2814645" cy="484800"/>
          </a:xfrm>
          <a:prstGeom prst="rect">
            <a:avLst/>
          </a:prstGeom>
          <a:noFill/>
          <a:ln>
            <a:noFill/>
          </a:ln>
          <a:effectLst>
            <a:outerShdw blurRad="142875" algn="bl" rotWithShape="0">
              <a:srgbClr val="8FFFFF">
                <a:alpha val="40000"/>
              </a:srgbClr>
            </a:outerShdw>
          </a:effectLst>
        </p:spPr>
        <p:txBody>
          <a:bodyPr spcFirstLastPara="1" wrap="square" lIns="91425" tIns="91425" rIns="91425" bIns="91425" anchor="ctr" anchorCtr="0">
            <a:noAutofit/>
          </a:bodyPr>
          <a:lstStyle/>
          <a:p>
            <a:pPr marL="0" lvl="0" indent="0" algn="r" rtl="0">
              <a:spcBef>
                <a:spcPts val="0"/>
              </a:spcBef>
              <a:spcAft>
                <a:spcPts val="0"/>
              </a:spcAft>
              <a:buNone/>
            </a:pPr>
            <a:r>
              <a:rPr lang="en-US" sz="2000" b="1" dirty="0">
                <a:solidFill>
                  <a:schemeClr val="accent2"/>
                </a:solidFill>
                <a:latin typeface="Exo"/>
                <a:ea typeface="Exo"/>
                <a:cs typeface="Exo"/>
                <a:sym typeface="Exo"/>
              </a:rPr>
              <a:t>CPU Intel 12th Gen Core </a:t>
            </a:r>
            <a:r>
              <a:rPr lang="en-US" sz="2000" b="1" dirty="0" err="1">
                <a:solidFill>
                  <a:schemeClr val="accent2"/>
                </a:solidFill>
                <a:latin typeface="Exo"/>
                <a:ea typeface="Exo"/>
                <a:cs typeface="Exo"/>
                <a:sym typeface="Exo"/>
              </a:rPr>
              <a:t>i5-1240P</a:t>
            </a:r>
            <a:r>
              <a:rPr lang="en-US" sz="2000" b="1" dirty="0">
                <a:solidFill>
                  <a:schemeClr val="accent2"/>
                </a:solidFill>
                <a:latin typeface="Exo"/>
                <a:ea typeface="Exo"/>
                <a:cs typeface="Exo"/>
                <a:sym typeface="Exo"/>
              </a:rPr>
              <a:t> </a:t>
            </a:r>
          </a:p>
          <a:p>
            <a:pPr marL="0" lvl="0" indent="0" algn="r" rtl="0">
              <a:spcBef>
                <a:spcPts val="0"/>
              </a:spcBef>
              <a:spcAft>
                <a:spcPts val="0"/>
              </a:spcAft>
              <a:buNone/>
            </a:pPr>
            <a:r>
              <a:rPr lang="en-US" sz="2000" b="1" dirty="0">
                <a:solidFill>
                  <a:schemeClr val="accent2"/>
                </a:solidFill>
                <a:latin typeface="Exo"/>
                <a:ea typeface="Exo"/>
                <a:cs typeface="Exo"/>
                <a:sym typeface="Exo"/>
              </a:rPr>
              <a:t>(16 </a:t>
            </a:r>
            <a:r>
              <a:rPr lang="en-US" sz="2000" b="1" dirty="0" err="1">
                <a:solidFill>
                  <a:schemeClr val="accent2"/>
                </a:solidFill>
                <a:latin typeface="Exo"/>
                <a:ea typeface="Exo"/>
                <a:cs typeface="Exo"/>
                <a:sym typeface="Exo"/>
              </a:rPr>
              <a:t>nhân</a:t>
            </a:r>
            <a:r>
              <a:rPr lang="en-US" sz="2000" b="1" dirty="0">
                <a:solidFill>
                  <a:schemeClr val="accent2"/>
                </a:solidFill>
                <a:latin typeface="Exo"/>
                <a:ea typeface="Exo"/>
                <a:cs typeface="Exo"/>
                <a:sym typeface="Exo"/>
              </a:rPr>
              <a:t>) – </a:t>
            </a:r>
            <a:r>
              <a:rPr lang="en-US" sz="2000" b="1" dirty="0" err="1">
                <a:solidFill>
                  <a:schemeClr val="accent2"/>
                </a:solidFill>
                <a:latin typeface="Exo"/>
                <a:ea typeface="Exo"/>
                <a:cs typeface="Exo"/>
                <a:sym typeface="Exo"/>
              </a:rPr>
              <a:t>xung</a:t>
            </a:r>
            <a:r>
              <a:rPr lang="en-US" sz="2000" b="1" dirty="0">
                <a:solidFill>
                  <a:schemeClr val="accent2"/>
                </a:solidFill>
                <a:latin typeface="Exo"/>
                <a:ea typeface="Exo"/>
                <a:cs typeface="Exo"/>
                <a:sym typeface="Exo"/>
              </a:rPr>
              <a:t> </a:t>
            </a:r>
            <a:r>
              <a:rPr lang="en-US" sz="2000" b="1" dirty="0" err="1">
                <a:solidFill>
                  <a:schemeClr val="accent2"/>
                </a:solidFill>
                <a:latin typeface="Exo"/>
                <a:ea typeface="Exo"/>
                <a:cs typeface="Exo"/>
                <a:sym typeface="Exo"/>
              </a:rPr>
              <a:t>nhịp</a:t>
            </a:r>
            <a:r>
              <a:rPr lang="en-US" sz="2000" b="1" dirty="0">
                <a:solidFill>
                  <a:schemeClr val="accent2"/>
                </a:solidFill>
                <a:latin typeface="Exo"/>
                <a:ea typeface="Exo"/>
                <a:cs typeface="Exo"/>
                <a:sym typeface="Exo"/>
              </a:rPr>
              <a:t> 1.7 </a:t>
            </a:r>
            <a:r>
              <a:rPr lang="en-US" sz="2000" b="1" dirty="0" err="1">
                <a:solidFill>
                  <a:schemeClr val="accent2"/>
                </a:solidFill>
                <a:latin typeface="Exo"/>
                <a:ea typeface="Exo"/>
                <a:cs typeface="Exo"/>
                <a:sym typeface="Exo"/>
              </a:rPr>
              <a:t>Ghz</a:t>
            </a:r>
            <a:endParaRPr sz="2000" b="1" dirty="0">
              <a:solidFill>
                <a:schemeClr val="accent2"/>
              </a:solidFill>
              <a:latin typeface="Exo"/>
              <a:ea typeface="Exo"/>
              <a:cs typeface="Exo"/>
              <a:sym typeface="Exo"/>
            </a:endParaRPr>
          </a:p>
        </p:txBody>
      </p:sp>
      <p:sp>
        <p:nvSpPr>
          <p:cNvPr id="2954" name="Google Shape;2954;p39"/>
          <p:cNvSpPr txBox="1"/>
          <p:nvPr/>
        </p:nvSpPr>
        <p:spPr>
          <a:xfrm>
            <a:off x="1306550" y="3725448"/>
            <a:ext cx="1709002" cy="484800"/>
          </a:xfrm>
          <a:prstGeom prst="rect">
            <a:avLst/>
          </a:prstGeom>
          <a:noFill/>
          <a:ln>
            <a:noFill/>
          </a:ln>
          <a:effectLst>
            <a:outerShdw blurRad="142875" algn="bl" rotWithShape="0">
              <a:srgbClr val="8FFFFF">
                <a:alpha val="40000"/>
              </a:srgbClr>
            </a:outerShdw>
          </a:effectLst>
        </p:spPr>
        <p:txBody>
          <a:bodyPr spcFirstLastPara="1" wrap="square" lIns="91425" tIns="91425" rIns="91425" bIns="91425" anchor="ctr" anchorCtr="0">
            <a:noAutofit/>
          </a:bodyPr>
          <a:lstStyle/>
          <a:p>
            <a:pPr marL="0" lvl="0" indent="0" algn="r" rtl="0">
              <a:spcBef>
                <a:spcPts val="0"/>
              </a:spcBef>
              <a:spcAft>
                <a:spcPts val="0"/>
              </a:spcAft>
              <a:buNone/>
            </a:pPr>
            <a:r>
              <a:rPr lang="en-US" sz="2000" b="1" dirty="0">
                <a:solidFill>
                  <a:schemeClr val="accent2"/>
                </a:solidFill>
                <a:latin typeface="Exo"/>
                <a:ea typeface="Exo"/>
                <a:cs typeface="Exo"/>
                <a:sym typeface="Exo"/>
              </a:rPr>
              <a:t>512 GB SSD</a:t>
            </a:r>
            <a:endParaRPr sz="2000" b="1" dirty="0">
              <a:solidFill>
                <a:schemeClr val="accent2"/>
              </a:solidFill>
              <a:latin typeface="Exo"/>
              <a:ea typeface="Exo"/>
              <a:cs typeface="Exo"/>
              <a:sym typeface="Exo"/>
            </a:endParaRPr>
          </a:p>
        </p:txBody>
      </p:sp>
      <p:sp>
        <p:nvSpPr>
          <p:cNvPr id="2957" name="Google Shape;2957;p39"/>
          <p:cNvSpPr txBox="1"/>
          <p:nvPr/>
        </p:nvSpPr>
        <p:spPr>
          <a:xfrm>
            <a:off x="6951256" y="1948956"/>
            <a:ext cx="1744336" cy="484800"/>
          </a:xfrm>
          <a:prstGeom prst="rect">
            <a:avLst/>
          </a:prstGeom>
          <a:noFill/>
          <a:ln>
            <a:noFill/>
          </a:ln>
          <a:effectLst>
            <a:outerShdw blurRad="142875" algn="bl" rotWithShape="0">
              <a:srgbClr val="8FFFFF">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chemeClr val="accent2"/>
                </a:solidFill>
                <a:latin typeface="Exo"/>
                <a:ea typeface="Exo"/>
                <a:cs typeface="Exo"/>
                <a:sym typeface="Exo"/>
              </a:rPr>
              <a:t>16 GB RAM</a:t>
            </a:r>
            <a:endParaRPr sz="2000" b="1" dirty="0">
              <a:solidFill>
                <a:schemeClr val="accent2"/>
              </a:solidFill>
              <a:latin typeface="Exo"/>
              <a:ea typeface="Exo"/>
              <a:cs typeface="Exo"/>
              <a:sym typeface="Exo"/>
            </a:endParaRPr>
          </a:p>
        </p:txBody>
      </p:sp>
      <p:sp>
        <p:nvSpPr>
          <p:cNvPr id="2960" name="Google Shape;2960;p39"/>
          <p:cNvSpPr txBox="1"/>
          <p:nvPr/>
        </p:nvSpPr>
        <p:spPr>
          <a:xfrm>
            <a:off x="6590772" y="3621209"/>
            <a:ext cx="2465305" cy="484800"/>
          </a:xfrm>
          <a:prstGeom prst="rect">
            <a:avLst/>
          </a:prstGeom>
          <a:noFill/>
          <a:ln>
            <a:noFill/>
          </a:ln>
          <a:effectLst>
            <a:outerShdw blurRad="142875" algn="bl" rotWithShape="0">
              <a:srgbClr val="8FFFFF">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chemeClr val="accent2"/>
                </a:solidFill>
                <a:latin typeface="Exo"/>
                <a:ea typeface="Exo"/>
                <a:cs typeface="Exo"/>
                <a:sym typeface="Exo"/>
              </a:rPr>
              <a:t>GPU Intel Iris Xe Graphics Family 8 GB VRAM</a:t>
            </a:r>
            <a:endParaRPr sz="2000" b="1" dirty="0">
              <a:solidFill>
                <a:schemeClr val="accent2"/>
              </a:solidFill>
              <a:latin typeface="Exo"/>
              <a:ea typeface="Exo"/>
              <a:cs typeface="Exo"/>
              <a:sym typeface="Exo"/>
            </a:endParaRPr>
          </a:p>
        </p:txBody>
      </p:sp>
      <p:sp>
        <p:nvSpPr>
          <p:cNvPr id="2962" name="Google Shape;2962;p39"/>
          <p:cNvSpPr/>
          <p:nvPr/>
        </p:nvSpPr>
        <p:spPr>
          <a:xfrm>
            <a:off x="4370045" y="2258519"/>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9"/>
          <p:cNvSpPr/>
          <p:nvPr/>
        </p:nvSpPr>
        <p:spPr>
          <a:xfrm>
            <a:off x="5202845" y="2258519"/>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9"/>
          <p:cNvSpPr/>
          <p:nvPr/>
        </p:nvSpPr>
        <p:spPr>
          <a:xfrm>
            <a:off x="4370045" y="3485069"/>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9"/>
          <p:cNvSpPr/>
          <p:nvPr/>
        </p:nvSpPr>
        <p:spPr>
          <a:xfrm>
            <a:off x="5202845" y="3485069"/>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66" name="Google Shape;2966;p39"/>
          <p:cNvCxnSpPr>
            <a:cxnSpLocks/>
            <a:stCxn id="2951" idx="3"/>
            <a:endCxn id="2962" idx="2"/>
          </p:cNvCxnSpPr>
          <p:nvPr/>
        </p:nvCxnSpPr>
        <p:spPr>
          <a:xfrm flipV="1">
            <a:off x="3568374" y="2334269"/>
            <a:ext cx="801671" cy="3774"/>
          </a:xfrm>
          <a:prstGeom prst="bentConnector3">
            <a:avLst>
              <a:gd name="adj1" fmla="val 50000"/>
            </a:avLst>
          </a:prstGeom>
          <a:noFill/>
          <a:ln w="19050" cap="flat" cmpd="sng">
            <a:solidFill>
              <a:schemeClr val="accent2"/>
            </a:solidFill>
            <a:prstDash val="solid"/>
            <a:round/>
            <a:headEnd type="none" w="med" len="med"/>
            <a:tailEnd type="oval" w="med" len="med"/>
          </a:ln>
        </p:spPr>
      </p:cxnSp>
      <p:cxnSp>
        <p:nvCxnSpPr>
          <p:cNvPr id="2967" name="Google Shape;2967;p39"/>
          <p:cNvCxnSpPr>
            <a:cxnSpLocks/>
            <a:stCxn id="2960" idx="1"/>
            <a:endCxn id="2965" idx="6"/>
          </p:cNvCxnSpPr>
          <p:nvPr/>
        </p:nvCxnSpPr>
        <p:spPr>
          <a:xfrm rot="10800000">
            <a:off x="5354346" y="3560819"/>
            <a:ext cx="1236427" cy="302790"/>
          </a:xfrm>
          <a:prstGeom prst="bentConnector3">
            <a:avLst>
              <a:gd name="adj1" fmla="val 50000"/>
            </a:avLst>
          </a:prstGeom>
          <a:noFill/>
          <a:ln w="19050" cap="flat" cmpd="sng">
            <a:solidFill>
              <a:schemeClr val="accent2"/>
            </a:solidFill>
            <a:prstDash val="solid"/>
            <a:round/>
            <a:headEnd type="none" w="med" len="med"/>
            <a:tailEnd type="oval" w="med" len="med"/>
          </a:ln>
        </p:spPr>
      </p:cxnSp>
      <p:cxnSp>
        <p:nvCxnSpPr>
          <p:cNvPr id="2968" name="Google Shape;2968;p39"/>
          <p:cNvCxnSpPr>
            <a:cxnSpLocks/>
            <a:stCxn id="2957" idx="1"/>
            <a:endCxn id="2963" idx="6"/>
          </p:cNvCxnSpPr>
          <p:nvPr/>
        </p:nvCxnSpPr>
        <p:spPr>
          <a:xfrm rot="10800000" flipV="1">
            <a:off x="5354346" y="2191355"/>
            <a:ext cx="1596911" cy="142913"/>
          </a:xfrm>
          <a:prstGeom prst="bentConnector3">
            <a:avLst>
              <a:gd name="adj1" fmla="val 50000"/>
            </a:avLst>
          </a:prstGeom>
          <a:noFill/>
          <a:ln w="19050" cap="flat" cmpd="sng">
            <a:solidFill>
              <a:schemeClr val="lt1"/>
            </a:solidFill>
            <a:prstDash val="solid"/>
            <a:round/>
            <a:headEnd type="none" w="med" len="med"/>
            <a:tailEnd type="oval" w="med" len="med"/>
          </a:ln>
        </p:spPr>
      </p:cxnSp>
      <p:cxnSp>
        <p:nvCxnSpPr>
          <p:cNvPr id="2969" name="Google Shape;2969;p39"/>
          <p:cNvCxnSpPr>
            <a:cxnSpLocks/>
            <a:stCxn id="2954" idx="3"/>
            <a:endCxn id="2964" idx="2"/>
          </p:cNvCxnSpPr>
          <p:nvPr/>
        </p:nvCxnSpPr>
        <p:spPr>
          <a:xfrm flipV="1">
            <a:off x="3015552" y="3560819"/>
            <a:ext cx="1354493" cy="407029"/>
          </a:xfrm>
          <a:prstGeom prst="bentConnector3">
            <a:avLst>
              <a:gd name="adj1" fmla="val 50000"/>
            </a:avLst>
          </a:prstGeom>
          <a:noFill/>
          <a:ln w="19050" cap="flat" cmpd="sng">
            <a:solidFill>
              <a:schemeClr val="lt1"/>
            </a:solidFill>
            <a:prstDash val="solid"/>
            <a:round/>
            <a:headEnd type="none" w="med" len="med"/>
            <a:tailEnd type="oval" w="med" len="med"/>
          </a:ln>
        </p:spPr>
      </p:cxnSp>
      <p:grpSp>
        <p:nvGrpSpPr>
          <p:cNvPr id="2970" name="Google Shape;2970;p39"/>
          <p:cNvGrpSpPr/>
          <p:nvPr/>
        </p:nvGrpSpPr>
        <p:grpSpPr>
          <a:xfrm>
            <a:off x="7786806" y="804682"/>
            <a:ext cx="2250993" cy="228146"/>
            <a:chOff x="7809182" y="1151604"/>
            <a:chExt cx="2250993" cy="228146"/>
          </a:xfrm>
        </p:grpSpPr>
        <p:sp>
          <p:nvSpPr>
            <p:cNvPr id="2971" name="Google Shape;2971;p39"/>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39"/>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3" name="Google Shape;2973;p39"/>
          <p:cNvGrpSpPr/>
          <p:nvPr/>
        </p:nvGrpSpPr>
        <p:grpSpPr>
          <a:xfrm rot="5400000">
            <a:off x="1777122" y="905308"/>
            <a:ext cx="98902" cy="553090"/>
            <a:chOff x="4898850" y="4820550"/>
            <a:chExt cx="98902" cy="553090"/>
          </a:xfrm>
        </p:grpSpPr>
        <p:sp>
          <p:nvSpPr>
            <p:cNvPr id="2974" name="Google Shape;2974;p3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9" name="Google Shape;2979;p39"/>
          <p:cNvSpPr/>
          <p:nvPr/>
        </p:nvSpPr>
        <p:spPr>
          <a:xfrm>
            <a:off x="7552272" y="429133"/>
            <a:ext cx="448500" cy="5175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500">
        <p14:ripple dir="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46"/>
        <p:cNvGrpSpPr/>
        <p:nvPr/>
      </p:nvGrpSpPr>
      <p:grpSpPr>
        <a:xfrm>
          <a:off x="0" y="0"/>
          <a:ext cx="0" cy="0"/>
          <a:chOff x="0" y="0"/>
          <a:chExt cx="0" cy="0"/>
        </a:xfrm>
      </p:grpSpPr>
      <p:pic>
        <p:nvPicPr>
          <p:cNvPr id="2947" name="Google Shape;2947;p39" title="Gráfico">
            <a:hlinkClick r:id="rId3"/>
          </p:cNvPr>
          <p:cNvPicPr preferRelativeResize="0"/>
          <p:nvPr/>
        </p:nvPicPr>
        <p:blipFill>
          <a:blip r:embed="rId4">
            <a:alphaModFix/>
          </a:blip>
          <a:stretch>
            <a:fillRect/>
          </a:stretch>
        </p:blipFill>
        <p:spPr>
          <a:xfrm rot="10800000">
            <a:off x="3481836" y="1658844"/>
            <a:ext cx="2834211" cy="2422801"/>
          </a:xfrm>
          <a:prstGeom prst="rect">
            <a:avLst/>
          </a:prstGeom>
          <a:noFill/>
          <a:ln>
            <a:noFill/>
          </a:ln>
        </p:spPr>
      </p:pic>
      <p:sp>
        <p:nvSpPr>
          <p:cNvPr id="2948" name="Google Shape;2948;p39"/>
          <p:cNvSpPr txBox="1">
            <a:spLocks noGrp="1"/>
          </p:cNvSpPr>
          <p:nvPr>
            <p:ph type="title"/>
          </p:nvPr>
        </p:nvSpPr>
        <p:spPr>
          <a:xfrm>
            <a:off x="1005897" y="65474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PHẦN</a:t>
            </a:r>
            <a:r>
              <a:rPr lang="en-US" dirty="0"/>
              <a:t> </a:t>
            </a:r>
            <a:r>
              <a:rPr lang="en-US" dirty="0" err="1">
                <a:solidFill>
                  <a:schemeClr val="accent2"/>
                </a:solidFill>
              </a:rPr>
              <a:t>MỀM</a:t>
            </a:r>
            <a:endParaRPr lang="en-US" dirty="0">
              <a:solidFill>
                <a:schemeClr val="accent2"/>
              </a:solidFill>
            </a:endParaRPr>
          </a:p>
        </p:txBody>
      </p:sp>
      <p:sp>
        <p:nvSpPr>
          <p:cNvPr id="2951" name="Google Shape;2951;p39"/>
          <p:cNvSpPr txBox="1"/>
          <p:nvPr/>
        </p:nvSpPr>
        <p:spPr>
          <a:xfrm>
            <a:off x="753729" y="2095643"/>
            <a:ext cx="2814645" cy="484800"/>
          </a:xfrm>
          <a:prstGeom prst="rect">
            <a:avLst/>
          </a:prstGeom>
          <a:noFill/>
          <a:ln>
            <a:noFill/>
          </a:ln>
          <a:effectLst>
            <a:outerShdw blurRad="142875" algn="bl" rotWithShape="0">
              <a:srgbClr val="8FFFFF">
                <a:alpha val="40000"/>
              </a:srgbClr>
            </a:outerShdw>
          </a:effectLst>
        </p:spPr>
        <p:txBody>
          <a:bodyPr spcFirstLastPara="1" wrap="square" lIns="91425" tIns="91425" rIns="91425" bIns="91425" anchor="ctr" anchorCtr="0">
            <a:noAutofit/>
          </a:bodyPr>
          <a:lstStyle/>
          <a:p>
            <a:pPr marL="0" lvl="0" indent="0" algn="r" rtl="0">
              <a:spcBef>
                <a:spcPts val="0"/>
              </a:spcBef>
              <a:spcAft>
                <a:spcPts val="0"/>
              </a:spcAft>
              <a:buNone/>
            </a:pPr>
            <a:r>
              <a:rPr lang="en-US" sz="2000" b="1" dirty="0">
                <a:solidFill>
                  <a:schemeClr val="accent2"/>
                </a:solidFill>
                <a:latin typeface="Exo"/>
                <a:ea typeface="Exo"/>
                <a:cs typeface="Exo"/>
                <a:sym typeface="Exo"/>
              </a:rPr>
              <a:t>Microsoft Windows 11 Home</a:t>
            </a:r>
            <a:endParaRPr sz="2000" b="1" dirty="0">
              <a:solidFill>
                <a:schemeClr val="accent2"/>
              </a:solidFill>
              <a:latin typeface="Exo"/>
              <a:ea typeface="Exo"/>
              <a:cs typeface="Exo"/>
              <a:sym typeface="Exo"/>
            </a:endParaRPr>
          </a:p>
        </p:txBody>
      </p:sp>
      <p:sp>
        <p:nvSpPr>
          <p:cNvPr id="2954" name="Google Shape;2954;p39"/>
          <p:cNvSpPr txBox="1"/>
          <p:nvPr/>
        </p:nvSpPr>
        <p:spPr>
          <a:xfrm>
            <a:off x="753730" y="3318418"/>
            <a:ext cx="2690338" cy="484800"/>
          </a:xfrm>
          <a:prstGeom prst="rect">
            <a:avLst/>
          </a:prstGeom>
          <a:noFill/>
          <a:ln>
            <a:noFill/>
          </a:ln>
          <a:effectLst>
            <a:outerShdw blurRad="142875" algn="bl" rotWithShape="0">
              <a:srgbClr val="8FFFFF">
                <a:alpha val="40000"/>
              </a:srgbClr>
            </a:outerShdw>
          </a:effectLst>
        </p:spPr>
        <p:txBody>
          <a:bodyPr spcFirstLastPara="1" wrap="square" lIns="91425" tIns="91425" rIns="91425" bIns="91425" anchor="ctr" anchorCtr="0">
            <a:noAutofit/>
          </a:bodyPr>
          <a:lstStyle/>
          <a:p>
            <a:pPr marL="0" lvl="0" indent="0" algn="r" rtl="0">
              <a:spcBef>
                <a:spcPts val="0"/>
              </a:spcBef>
              <a:spcAft>
                <a:spcPts val="0"/>
              </a:spcAft>
              <a:buNone/>
            </a:pPr>
            <a:r>
              <a:rPr lang="en-US" sz="2000" b="1" dirty="0">
                <a:solidFill>
                  <a:schemeClr val="accent2"/>
                </a:solidFill>
                <a:latin typeface="Exo"/>
                <a:ea typeface="Exo"/>
                <a:cs typeface="Exo"/>
                <a:sym typeface="Exo"/>
              </a:rPr>
              <a:t>Visual Studio Code 1.75.1</a:t>
            </a:r>
            <a:endParaRPr sz="2000" b="1" dirty="0">
              <a:solidFill>
                <a:schemeClr val="accent2"/>
              </a:solidFill>
              <a:latin typeface="Exo"/>
              <a:ea typeface="Exo"/>
              <a:cs typeface="Exo"/>
              <a:sym typeface="Exo"/>
            </a:endParaRPr>
          </a:p>
        </p:txBody>
      </p:sp>
      <p:sp>
        <p:nvSpPr>
          <p:cNvPr id="2957" name="Google Shape;2957;p39"/>
          <p:cNvSpPr txBox="1"/>
          <p:nvPr/>
        </p:nvSpPr>
        <p:spPr>
          <a:xfrm>
            <a:off x="6510560" y="2016119"/>
            <a:ext cx="2017977" cy="484800"/>
          </a:xfrm>
          <a:prstGeom prst="rect">
            <a:avLst/>
          </a:prstGeom>
          <a:noFill/>
          <a:ln>
            <a:noFill/>
          </a:ln>
          <a:effectLst>
            <a:outerShdw blurRad="142875" algn="bl" rotWithShape="0">
              <a:srgbClr val="8FFFFF">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chemeClr val="accent2"/>
                </a:solidFill>
                <a:latin typeface="Exo"/>
                <a:ea typeface="Exo"/>
                <a:cs typeface="Exo"/>
                <a:sym typeface="Exo"/>
              </a:rPr>
              <a:t>Python 3.10.9</a:t>
            </a:r>
            <a:endParaRPr sz="2000" b="1" dirty="0">
              <a:solidFill>
                <a:schemeClr val="accent2"/>
              </a:solidFill>
              <a:latin typeface="Exo"/>
              <a:ea typeface="Exo"/>
              <a:cs typeface="Exo"/>
              <a:sym typeface="Exo"/>
            </a:endParaRPr>
          </a:p>
        </p:txBody>
      </p:sp>
      <p:sp>
        <p:nvSpPr>
          <p:cNvPr id="2960" name="Google Shape;2960;p39"/>
          <p:cNvSpPr txBox="1"/>
          <p:nvPr/>
        </p:nvSpPr>
        <p:spPr>
          <a:xfrm>
            <a:off x="6510561" y="3162843"/>
            <a:ext cx="2465305" cy="484800"/>
          </a:xfrm>
          <a:prstGeom prst="rect">
            <a:avLst/>
          </a:prstGeom>
          <a:noFill/>
          <a:ln>
            <a:noFill/>
          </a:ln>
          <a:effectLst>
            <a:outerShdw blurRad="142875" algn="bl" rotWithShape="0">
              <a:srgbClr val="8FFFFF">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chemeClr val="accent2"/>
                </a:solidFill>
                <a:latin typeface="Exo"/>
                <a:ea typeface="Exo"/>
                <a:cs typeface="Exo"/>
                <a:sym typeface="Exo"/>
              </a:rPr>
              <a:t>Microsoft Edge 117.0.2045.60 </a:t>
            </a:r>
          </a:p>
          <a:p>
            <a:pPr marL="0" lvl="0" indent="0" algn="l" rtl="0">
              <a:spcBef>
                <a:spcPts val="0"/>
              </a:spcBef>
              <a:spcAft>
                <a:spcPts val="0"/>
              </a:spcAft>
              <a:buNone/>
            </a:pPr>
            <a:r>
              <a:rPr lang="en-US" sz="2000" b="1" dirty="0">
                <a:solidFill>
                  <a:schemeClr val="accent2"/>
                </a:solidFill>
                <a:latin typeface="Exo"/>
                <a:ea typeface="Exo"/>
                <a:cs typeface="Exo"/>
                <a:sym typeface="Exo"/>
              </a:rPr>
              <a:t>(64-bit)</a:t>
            </a:r>
            <a:endParaRPr sz="2000" b="1" dirty="0">
              <a:solidFill>
                <a:schemeClr val="accent2"/>
              </a:solidFill>
              <a:latin typeface="Exo"/>
              <a:ea typeface="Exo"/>
              <a:cs typeface="Exo"/>
              <a:sym typeface="Exo"/>
            </a:endParaRPr>
          </a:p>
        </p:txBody>
      </p:sp>
      <p:sp>
        <p:nvSpPr>
          <p:cNvPr id="2962" name="Google Shape;2962;p39"/>
          <p:cNvSpPr/>
          <p:nvPr/>
        </p:nvSpPr>
        <p:spPr>
          <a:xfrm>
            <a:off x="4370045" y="2258519"/>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9"/>
          <p:cNvSpPr/>
          <p:nvPr/>
        </p:nvSpPr>
        <p:spPr>
          <a:xfrm>
            <a:off x="5202845" y="2258519"/>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9"/>
          <p:cNvSpPr/>
          <p:nvPr/>
        </p:nvSpPr>
        <p:spPr>
          <a:xfrm>
            <a:off x="4370045" y="3485069"/>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9"/>
          <p:cNvSpPr/>
          <p:nvPr/>
        </p:nvSpPr>
        <p:spPr>
          <a:xfrm>
            <a:off x="5202845" y="3485069"/>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66" name="Google Shape;2966;p39"/>
          <p:cNvCxnSpPr>
            <a:cxnSpLocks/>
            <a:stCxn id="2951" idx="3"/>
            <a:endCxn id="2962" idx="2"/>
          </p:cNvCxnSpPr>
          <p:nvPr/>
        </p:nvCxnSpPr>
        <p:spPr>
          <a:xfrm flipV="1">
            <a:off x="3568374" y="2334269"/>
            <a:ext cx="801671" cy="3774"/>
          </a:xfrm>
          <a:prstGeom prst="bentConnector3">
            <a:avLst>
              <a:gd name="adj1" fmla="val 50000"/>
            </a:avLst>
          </a:prstGeom>
          <a:noFill/>
          <a:ln w="19050" cap="flat" cmpd="sng">
            <a:solidFill>
              <a:schemeClr val="accent2"/>
            </a:solidFill>
            <a:prstDash val="solid"/>
            <a:round/>
            <a:headEnd type="none" w="med" len="med"/>
            <a:tailEnd type="oval" w="med" len="med"/>
          </a:ln>
        </p:spPr>
      </p:cxnSp>
      <p:cxnSp>
        <p:nvCxnSpPr>
          <p:cNvPr id="2967" name="Google Shape;2967;p39"/>
          <p:cNvCxnSpPr>
            <a:cxnSpLocks/>
            <a:stCxn id="2960" idx="1"/>
            <a:endCxn id="2965" idx="6"/>
          </p:cNvCxnSpPr>
          <p:nvPr/>
        </p:nvCxnSpPr>
        <p:spPr>
          <a:xfrm rot="10800000" flipV="1">
            <a:off x="5354345" y="3405243"/>
            <a:ext cx="1156216" cy="155576"/>
          </a:xfrm>
          <a:prstGeom prst="bentConnector3">
            <a:avLst>
              <a:gd name="adj1" fmla="val 50000"/>
            </a:avLst>
          </a:prstGeom>
          <a:noFill/>
          <a:ln w="19050" cap="flat" cmpd="sng">
            <a:solidFill>
              <a:schemeClr val="accent2"/>
            </a:solidFill>
            <a:prstDash val="solid"/>
            <a:round/>
            <a:headEnd type="none" w="med" len="med"/>
            <a:tailEnd type="oval" w="med" len="med"/>
          </a:ln>
        </p:spPr>
      </p:cxnSp>
      <p:cxnSp>
        <p:nvCxnSpPr>
          <p:cNvPr id="2968" name="Google Shape;2968;p39"/>
          <p:cNvCxnSpPr>
            <a:cxnSpLocks/>
            <a:stCxn id="2957" idx="1"/>
            <a:endCxn id="2963" idx="6"/>
          </p:cNvCxnSpPr>
          <p:nvPr/>
        </p:nvCxnSpPr>
        <p:spPr>
          <a:xfrm rot="10800000" flipV="1">
            <a:off x="5354346" y="2258519"/>
            <a:ext cx="1156215" cy="75750"/>
          </a:xfrm>
          <a:prstGeom prst="bentConnector3">
            <a:avLst>
              <a:gd name="adj1" fmla="val 50000"/>
            </a:avLst>
          </a:prstGeom>
          <a:noFill/>
          <a:ln w="19050" cap="flat" cmpd="sng">
            <a:solidFill>
              <a:schemeClr val="lt1"/>
            </a:solidFill>
            <a:prstDash val="solid"/>
            <a:round/>
            <a:headEnd type="none" w="med" len="med"/>
            <a:tailEnd type="oval" w="med" len="med"/>
          </a:ln>
        </p:spPr>
      </p:cxnSp>
      <p:cxnSp>
        <p:nvCxnSpPr>
          <p:cNvPr id="2969" name="Google Shape;2969;p39"/>
          <p:cNvCxnSpPr>
            <a:cxnSpLocks/>
            <a:stCxn id="2954" idx="3"/>
            <a:endCxn id="2964" idx="2"/>
          </p:cNvCxnSpPr>
          <p:nvPr/>
        </p:nvCxnSpPr>
        <p:spPr>
          <a:xfrm>
            <a:off x="3444068" y="3560818"/>
            <a:ext cx="925977" cy="1"/>
          </a:xfrm>
          <a:prstGeom prst="bentConnector3">
            <a:avLst>
              <a:gd name="adj1" fmla="val 50000"/>
            </a:avLst>
          </a:prstGeom>
          <a:noFill/>
          <a:ln w="19050" cap="flat" cmpd="sng">
            <a:solidFill>
              <a:schemeClr val="lt1"/>
            </a:solidFill>
            <a:prstDash val="solid"/>
            <a:round/>
            <a:headEnd type="none" w="med" len="med"/>
            <a:tailEnd type="oval" w="med" len="med"/>
          </a:ln>
        </p:spPr>
      </p:cxnSp>
      <p:grpSp>
        <p:nvGrpSpPr>
          <p:cNvPr id="2970" name="Google Shape;2970;p39"/>
          <p:cNvGrpSpPr/>
          <p:nvPr/>
        </p:nvGrpSpPr>
        <p:grpSpPr>
          <a:xfrm>
            <a:off x="7786806" y="804682"/>
            <a:ext cx="2250993" cy="228146"/>
            <a:chOff x="7809182" y="1151604"/>
            <a:chExt cx="2250993" cy="228146"/>
          </a:xfrm>
        </p:grpSpPr>
        <p:sp>
          <p:nvSpPr>
            <p:cNvPr id="2971" name="Google Shape;2971;p39"/>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39"/>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3" name="Google Shape;2973;p39"/>
          <p:cNvGrpSpPr/>
          <p:nvPr/>
        </p:nvGrpSpPr>
        <p:grpSpPr>
          <a:xfrm rot="5400000">
            <a:off x="1777122" y="905308"/>
            <a:ext cx="98902" cy="553090"/>
            <a:chOff x="4898850" y="4820550"/>
            <a:chExt cx="98902" cy="553090"/>
          </a:xfrm>
        </p:grpSpPr>
        <p:sp>
          <p:nvSpPr>
            <p:cNvPr id="2974" name="Google Shape;2974;p3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9" name="Google Shape;2979;p39"/>
          <p:cNvSpPr/>
          <p:nvPr/>
        </p:nvSpPr>
        <p:spPr>
          <a:xfrm>
            <a:off x="7552272" y="429133"/>
            <a:ext cx="448500" cy="5175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8727722"/>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34"/>
        <p:cNvGrpSpPr/>
        <p:nvPr/>
      </p:nvGrpSpPr>
      <p:grpSpPr>
        <a:xfrm>
          <a:off x="0" y="0"/>
          <a:ext cx="0" cy="0"/>
          <a:chOff x="0" y="0"/>
          <a:chExt cx="0" cy="0"/>
        </a:xfrm>
      </p:grpSpPr>
      <p:sp>
        <p:nvSpPr>
          <p:cNvPr id="4536" name="Google Shape;4536;p68"/>
          <p:cNvSpPr txBox="1">
            <a:spLocks noGrp="1"/>
          </p:cNvSpPr>
          <p:nvPr>
            <p:ph type="title"/>
          </p:nvPr>
        </p:nvSpPr>
        <p:spPr>
          <a:xfrm>
            <a:off x="1006675" y="791894"/>
            <a:ext cx="5641761" cy="54084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KHỞI CHẠY CHƯƠNG TRÌNH</a:t>
            </a:r>
            <a:endParaRPr dirty="0"/>
          </a:p>
        </p:txBody>
      </p:sp>
      <p:sp>
        <p:nvSpPr>
          <p:cNvPr id="4537" name="Google Shape;4537;p68"/>
          <p:cNvSpPr txBox="1">
            <a:spLocks noGrp="1"/>
          </p:cNvSpPr>
          <p:nvPr>
            <p:ph type="subTitle" idx="1"/>
          </p:nvPr>
        </p:nvSpPr>
        <p:spPr>
          <a:xfrm>
            <a:off x="816130" y="1984330"/>
            <a:ext cx="3122824" cy="1913700"/>
          </a:xfrm>
          <a:prstGeom prst="rect">
            <a:avLst/>
          </a:prstGeom>
        </p:spPr>
        <p:txBody>
          <a:bodyPr spcFirstLastPara="1" wrap="square" lIns="91425" tIns="91425" rIns="91425" bIns="91425" anchor="ctr" anchorCtr="0">
            <a:noAutofit/>
          </a:bodyPr>
          <a:lstStyle/>
          <a:p>
            <a:pPr marL="457200" lvl="0" indent="-203200" algn="just" rtl="0">
              <a:spcBef>
                <a:spcPts val="0"/>
              </a:spcBef>
              <a:spcAft>
                <a:spcPts val="0"/>
              </a:spcAft>
              <a:buSzPts val="1400"/>
              <a:buChar char="●"/>
            </a:pPr>
            <a:r>
              <a:rPr lang="vi-VN" sz="1600" dirty="0"/>
              <a:t>Truy cập vào thư mục chứa mã nguồn, mở Command Line (Terminal) để chạy các môi trường cần thiết.</a:t>
            </a:r>
          </a:p>
          <a:p>
            <a:pPr marL="457200" lvl="0" indent="-203200" algn="just" rtl="0">
              <a:spcBef>
                <a:spcPts val="0"/>
              </a:spcBef>
              <a:spcAft>
                <a:spcPts val="0"/>
              </a:spcAft>
              <a:buSzPts val="1400"/>
              <a:buChar char="●"/>
            </a:pPr>
            <a:r>
              <a:rPr lang="vi-VN" sz="1600" dirty="0"/>
              <a:t>Chạy môi trường ảo</a:t>
            </a:r>
            <a:r>
              <a:rPr lang="en-US" sz="1600" dirty="0"/>
              <a:t> </a:t>
            </a:r>
            <a:r>
              <a:rPr lang="vi-VN" sz="1600" dirty="0"/>
              <a:t>(venv): ./venv/Scripts/activate</a:t>
            </a:r>
            <a:r>
              <a:rPr lang="en-US" sz="1600" dirty="0"/>
              <a:t>.</a:t>
            </a:r>
            <a:endParaRPr lang="vi-VN" sz="1600" dirty="0"/>
          </a:p>
          <a:p>
            <a:pPr marL="457200" lvl="0" indent="-203200" algn="just" rtl="0">
              <a:spcBef>
                <a:spcPts val="0"/>
              </a:spcBef>
              <a:spcAft>
                <a:spcPts val="0"/>
              </a:spcAft>
              <a:buSzPts val="1400"/>
              <a:buChar char="●"/>
            </a:pPr>
            <a:r>
              <a:rPr lang="vi-VN" sz="1600" dirty="0"/>
              <a:t>Chạy trên máy chủ cục bộ (localhost) – cổng 8000: python manage.py runserver 8000</a:t>
            </a:r>
            <a:r>
              <a:rPr lang="en-US" sz="1600" dirty="0"/>
              <a:t>.</a:t>
            </a:r>
            <a:endParaRPr lang="vi-VN" sz="1600" dirty="0"/>
          </a:p>
          <a:p>
            <a:pPr marL="457200" lvl="0" indent="-203200" algn="just" rtl="0">
              <a:spcBef>
                <a:spcPts val="0"/>
              </a:spcBef>
              <a:spcAft>
                <a:spcPts val="0"/>
              </a:spcAft>
              <a:buSzPts val="1400"/>
              <a:buChar char="●"/>
            </a:pPr>
            <a:r>
              <a:rPr lang="vi-VN" sz="1600" dirty="0"/>
              <a:t>Kiểm tra ứng dụng chạy trên trình duyệt Edge</a:t>
            </a:r>
            <a:r>
              <a:rPr lang="en-US" sz="1600" dirty="0"/>
              <a:t>.</a:t>
            </a:r>
            <a:endParaRPr lang="vi-VN" sz="1600" dirty="0"/>
          </a:p>
          <a:p>
            <a:pPr marL="457200" lvl="0" indent="-203200" algn="just" rtl="0">
              <a:spcBef>
                <a:spcPts val="0"/>
              </a:spcBef>
              <a:spcAft>
                <a:spcPts val="0"/>
              </a:spcAft>
              <a:buSzPts val="1400"/>
              <a:buChar char="●"/>
            </a:pPr>
            <a:endParaRPr lang="en-US" sz="1600" dirty="0"/>
          </a:p>
        </p:txBody>
      </p:sp>
      <p:sp>
        <p:nvSpPr>
          <p:cNvPr id="4538" name="Google Shape;4538;p68"/>
          <p:cNvSpPr/>
          <p:nvPr/>
        </p:nvSpPr>
        <p:spPr>
          <a:xfrm>
            <a:off x="5545310" y="4727427"/>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539" name="Google Shape;4539;p68"/>
          <p:cNvGrpSpPr/>
          <p:nvPr/>
        </p:nvGrpSpPr>
        <p:grpSpPr>
          <a:xfrm rot="-5400000">
            <a:off x="7981400" y="4580823"/>
            <a:ext cx="883262" cy="242091"/>
            <a:chOff x="2300350" y="2601250"/>
            <a:chExt cx="2275275" cy="623625"/>
          </a:xfrm>
        </p:grpSpPr>
        <p:sp>
          <p:nvSpPr>
            <p:cNvPr id="4540" name="Google Shape;4540;p6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6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6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6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6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6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6" name="Google Shape;4546;p68"/>
          <p:cNvGrpSpPr/>
          <p:nvPr/>
        </p:nvGrpSpPr>
        <p:grpSpPr>
          <a:xfrm>
            <a:off x="5765153" y="259311"/>
            <a:ext cx="1105976" cy="133969"/>
            <a:chOff x="8183182" y="663852"/>
            <a:chExt cx="1475028" cy="178673"/>
          </a:xfrm>
        </p:grpSpPr>
        <p:grpSp>
          <p:nvGrpSpPr>
            <p:cNvPr id="4547" name="Google Shape;4547;p68"/>
            <p:cNvGrpSpPr/>
            <p:nvPr/>
          </p:nvGrpSpPr>
          <p:grpSpPr>
            <a:xfrm>
              <a:off x="8183182" y="774425"/>
              <a:ext cx="1178025" cy="68100"/>
              <a:chOff x="2024450" y="204150"/>
              <a:chExt cx="1178025" cy="68100"/>
            </a:xfrm>
          </p:grpSpPr>
          <p:sp>
            <p:nvSpPr>
              <p:cNvPr id="4548" name="Google Shape;4548;p6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6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6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6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6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6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6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6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6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6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8" name="Google Shape;4558;p68"/>
            <p:cNvGrpSpPr/>
            <p:nvPr/>
          </p:nvGrpSpPr>
          <p:grpSpPr>
            <a:xfrm>
              <a:off x="8480185" y="663852"/>
              <a:ext cx="1178025" cy="68100"/>
              <a:chOff x="2024450" y="204150"/>
              <a:chExt cx="1178025" cy="68100"/>
            </a:xfrm>
          </p:grpSpPr>
          <p:sp>
            <p:nvSpPr>
              <p:cNvPr id="4559" name="Google Shape;4559;p6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6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6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6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6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6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6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6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6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6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69" name="Google Shape;4569;p68"/>
          <p:cNvGrpSpPr/>
          <p:nvPr/>
        </p:nvGrpSpPr>
        <p:grpSpPr>
          <a:xfrm rot="5400000">
            <a:off x="7570113" y="4022670"/>
            <a:ext cx="98902" cy="553090"/>
            <a:chOff x="4898850" y="4820550"/>
            <a:chExt cx="98902" cy="553090"/>
          </a:xfrm>
        </p:grpSpPr>
        <p:sp>
          <p:nvSpPr>
            <p:cNvPr id="4570" name="Google Shape;4570;p6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6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6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6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6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 name="Picture 1" descr="A screenshot of a computer&#10;&#10;Description automatically generated">
            <a:extLst>
              <a:ext uri="{FF2B5EF4-FFF2-40B4-BE49-F238E27FC236}">
                <a16:creationId xmlns:a16="http://schemas.microsoft.com/office/drawing/2014/main" id="{8FF6DF96-6D02-95EB-B048-9EA1032030D1}"/>
              </a:ext>
            </a:extLst>
          </p:cNvPr>
          <p:cNvPicPr>
            <a:picLocks noChangeAspect="1"/>
          </p:cNvPicPr>
          <p:nvPr/>
        </p:nvPicPr>
        <p:blipFill>
          <a:blip r:embed="rId3"/>
          <a:stretch>
            <a:fillRect/>
          </a:stretch>
        </p:blipFill>
        <p:spPr>
          <a:xfrm>
            <a:off x="4176346" y="1332740"/>
            <a:ext cx="4739054" cy="3462787"/>
          </a:xfrm>
          <a:prstGeom prst="ellipse">
            <a:avLst/>
          </a:prstGeom>
          <a:ln>
            <a:noFill/>
          </a:ln>
          <a:effectLst>
            <a:softEdge rad="112500"/>
          </a:effectLst>
        </p:spPr>
      </p:pic>
    </p:spTree>
    <p:extLst>
      <p:ext uri="{BB962C8B-B14F-4D97-AF65-F5344CB8AC3E}">
        <p14:creationId xmlns:p14="http://schemas.microsoft.com/office/powerpoint/2010/main" val="168343749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46"/>
        <p:cNvGrpSpPr/>
        <p:nvPr/>
      </p:nvGrpSpPr>
      <p:grpSpPr>
        <a:xfrm>
          <a:off x="0" y="0"/>
          <a:ext cx="0" cy="0"/>
          <a:chOff x="0" y="0"/>
          <a:chExt cx="0" cy="0"/>
        </a:xfrm>
      </p:grpSpPr>
      <p:sp>
        <p:nvSpPr>
          <p:cNvPr id="4147" name="Google Shape;4147;p61"/>
          <p:cNvSpPr/>
          <p:nvPr/>
        </p:nvSpPr>
        <p:spPr>
          <a:xfrm>
            <a:off x="3701400" y="3393675"/>
            <a:ext cx="4729500" cy="4380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61"/>
          <p:cNvSpPr txBox="1">
            <a:spLocks noGrp="1"/>
          </p:cNvSpPr>
          <p:nvPr>
            <p:ph type="title"/>
          </p:nvPr>
        </p:nvSpPr>
        <p:spPr>
          <a:xfrm>
            <a:off x="713100" y="2405675"/>
            <a:ext cx="75834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2"/>
                </a:solidFill>
              </a:rPr>
              <a:t>KIỂM</a:t>
            </a:r>
            <a:r>
              <a:rPr lang="en" dirty="0"/>
              <a:t> THỬ</a:t>
            </a:r>
            <a:endParaRPr dirty="0"/>
          </a:p>
        </p:txBody>
      </p:sp>
      <p:sp>
        <p:nvSpPr>
          <p:cNvPr id="4149" name="Google Shape;4149;p61"/>
          <p:cNvSpPr txBox="1">
            <a:spLocks noGrp="1"/>
          </p:cNvSpPr>
          <p:nvPr>
            <p:ph type="title" idx="2"/>
          </p:nvPr>
        </p:nvSpPr>
        <p:spPr>
          <a:xfrm>
            <a:off x="5961000" y="1484975"/>
            <a:ext cx="2335500" cy="920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grpSp>
        <p:nvGrpSpPr>
          <p:cNvPr id="4151" name="Google Shape;4151;p61"/>
          <p:cNvGrpSpPr/>
          <p:nvPr/>
        </p:nvGrpSpPr>
        <p:grpSpPr>
          <a:xfrm flipH="1">
            <a:off x="5624514" y="4219003"/>
            <a:ext cx="883262" cy="242091"/>
            <a:chOff x="2300350" y="2601250"/>
            <a:chExt cx="2275275" cy="623625"/>
          </a:xfrm>
        </p:grpSpPr>
        <p:sp>
          <p:nvSpPr>
            <p:cNvPr id="4152" name="Google Shape;4152;p6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6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6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6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6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6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8" name="Google Shape;4158;p61"/>
          <p:cNvGrpSpPr/>
          <p:nvPr/>
        </p:nvGrpSpPr>
        <p:grpSpPr>
          <a:xfrm rot="5400000">
            <a:off x="2406975" y="1552975"/>
            <a:ext cx="98902" cy="553090"/>
            <a:chOff x="4898850" y="4820550"/>
            <a:chExt cx="98902" cy="553090"/>
          </a:xfrm>
        </p:grpSpPr>
        <p:sp>
          <p:nvSpPr>
            <p:cNvPr id="4159" name="Google Shape;4159;p6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6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6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6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6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4" name="Google Shape;4164;p61"/>
          <p:cNvGrpSpPr/>
          <p:nvPr/>
        </p:nvGrpSpPr>
        <p:grpSpPr>
          <a:xfrm>
            <a:off x="1764792" y="3545691"/>
            <a:ext cx="1105976" cy="133969"/>
            <a:chOff x="8183182" y="663852"/>
            <a:chExt cx="1475028" cy="178673"/>
          </a:xfrm>
        </p:grpSpPr>
        <p:grpSp>
          <p:nvGrpSpPr>
            <p:cNvPr id="4165" name="Google Shape;4165;p61"/>
            <p:cNvGrpSpPr/>
            <p:nvPr/>
          </p:nvGrpSpPr>
          <p:grpSpPr>
            <a:xfrm>
              <a:off x="8183182" y="774425"/>
              <a:ext cx="1178025" cy="68100"/>
              <a:chOff x="2024450" y="204150"/>
              <a:chExt cx="1178025" cy="68100"/>
            </a:xfrm>
          </p:grpSpPr>
          <p:sp>
            <p:nvSpPr>
              <p:cNvPr id="4166" name="Google Shape;4166;p6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6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6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6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6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6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6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6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6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6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6" name="Google Shape;4176;p61"/>
            <p:cNvGrpSpPr/>
            <p:nvPr/>
          </p:nvGrpSpPr>
          <p:grpSpPr>
            <a:xfrm>
              <a:off x="8480185" y="663852"/>
              <a:ext cx="1178025" cy="68100"/>
              <a:chOff x="2024450" y="204150"/>
              <a:chExt cx="1178025" cy="68100"/>
            </a:xfrm>
          </p:grpSpPr>
          <p:sp>
            <p:nvSpPr>
              <p:cNvPr id="4177" name="Google Shape;4177;p6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6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6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6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6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6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6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6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6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6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87" name="Google Shape;4187;p61"/>
          <p:cNvGrpSpPr/>
          <p:nvPr/>
        </p:nvGrpSpPr>
        <p:grpSpPr>
          <a:xfrm rot="10800000">
            <a:off x="3861214" y="1283578"/>
            <a:ext cx="883262" cy="242091"/>
            <a:chOff x="2300350" y="2601250"/>
            <a:chExt cx="2275275" cy="623625"/>
          </a:xfrm>
        </p:grpSpPr>
        <p:sp>
          <p:nvSpPr>
            <p:cNvPr id="4188" name="Google Shape;4188;p6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6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6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6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6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6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4" name="Google Shape;4194;p61"/>
          <p:cNvGrpSpPr/>
          <p:nvPr/>
        </p:nvGrpSpPr>
        <p:grpSpPr>
          <a:xfrm rot="5400000">
            <a:off x="5527875" y="467850"/>
            <a:ext cx="98902" cy="553090"/>
            <a:chOff x="4898850" y="4820550"/>
            <a:chExt cx="98902" cy="553090"/>
          </a:xfrm>
        </p:grpSpPr>
        <p:sp>
          <p:nvSpPr>
            <p:cNvPr id="4195" name="Google Shape;4195;p6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6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6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6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6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006618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34"/>
        <p:cNvGrpSpPr/>
        <p:nvPr/>
      </p:nvGrpSpPr>
      <p:grpSpPr>
        <a:xfrm>
          <a:off x="0" y="0"/>
          <a:ext cx="0" cy="0"/>
          <a:chOff x="0" y="0"/>
          <a:chExt cx="0" cy="0"/>
        </a:xfrm>
      </p:grpSpPr>
      <p:graphicFrame>
        <p:nvGraphicFramePr>
          <p:cNvPr id="3436" name="Google Shape;3436;p49"/>
          <p:cNvGraphicFramePr/>
          <p:nvPr>
            <p:extLst>
              <p:ext uri="{D42A27DB-BD31-4B8C-83A1-F6EECF244321}">
                <p14:modId xmlns:p14="http://schemas.microsoft.com/office/powerpoint/2010/main" val="106800139"/>
              </p:ext>
            </p:extLst>
          </p:nvPr>
        </p:nvGraphicFramePr>
        <p:xfrm>
          <a:off x="938417" y="705723"/>
          <a:ext cx="6935853" cy="3965331"/>
        </p:xfrm>
        <a:graphic>
          <a:graphicData uri="http://schemas.openxmlformats.org/drawingml/2006/table">
            <a:tbl>
              <a:tblPr>
                <a:noFill/>
                <a:tableStyleId>{D51B661D-94FE-4124-A729-30A5627A3428}</a:tableStyleId>
              </a:tblPr>
              <a:tblGrid>
                <a:gridCol w="544006">
                  <a:extLst>
                    <a:ext uri="{9D8B030D-6E8A-4147-A177-3AD203B41FA5}">
                      <a16:colId xmlns:a16="http://schemas.microsoft.com/office/drawing/2014/main" val="20000"/>
                    </a:ext>
                  </a:extLst>
                </a:gridCol>
                <a:gridCol w="1868862">
                  <a:extLst>
                    <a:ext uri="{9D8B030D-6E8A-4147-A177-3AD203B41FA5}">
                      <a16:colId xmlns:a16="http://schemas.microsoft.com/office/drawing/2014/main" val="20001"/>
                    </a:ext>
                  </a:extLst>
                </a:gridCol>
                <a:gridCol w="2259623">
                  <a:extLst>
                    <a:ext uri="{9D8B030D-6E8A-4147-A177-3AD203B41FA5}">
                      <a16:colId xmlns:a16="http://schemas.microsoft.com/office/drawing/2014/main" val="20002"/>
                    </a:ext>
                  </a:extLst>
                </a:gridCol>
                <a:gridCol w="2263362">
                  <a:extLst>
                    <a:ext uri="{9D8B030D-6E8A-4147-A177-3AD203B41FA5}">
                      <a16:colId xmlns:a16="http://schemas.microsoft.com/office/drawing/2014/main" val="20003"/>
                    </a:ext>
                  </a:extLst>
                </a:gridCol>
              </a:tblGrid>
              <a:tr h="478006">
                <a:tc>
                  <a:txBody>
                    <a:bodyPr/>
                    <a:lstStyle/>
                    <a:p>
                      <a:pPr marL="0" lvl="0" indent="0" algn="r" rtl="0">
                        <a:spcBef>
                          <a:spcPts val="0"/>
                        </a:spcBef>
                        <a:spcAft>
                          <a:spcPts val="0"/>
                        </a:spcAft>
                        <a:buNone/>
                      </a:pPr>
                      <a:endParaRPr dirty="0">
                        <a:solidFill>
                          <a:schemeClr val="lt1"/>
                        </a:solidFill>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sz="1800" b="1" dirty="0" err="1">
                          <a:solidFill>
                            <a:schemeClr val="lt1"/>
                          </a:solidFill>
                          <a:latin typeface="PT Sans"/>
                          <a:ea typeface="PT Sans"/>
                          <a:cs typeface="PT Sans"/>
                          <a:sym typeface="PT Sans"/>
                        </a:rPr>
                        <a:t>Trường</a:t>
                      </a:r>
                      <a:r>
                        <a:rPr lang="en-US" sz="1800" b="1" dirty="0">
                          <a:solidFill>
                            <a:schemeClr val="lt1"/>
                          </a:solidFill>
                          <a:latin typeface="PT Sans"/>
                          <a:ea typeface="PT Sans"/>
                          <a:cs typeface="PT Sans"/>
                          <a:sym typeface="PT Sans"/>
                        </a:rPr>
                        <a:t> </a:t>
                      </a:r>
                      <a:r>
                        <a:rPr lang="en-US" sz="1800" b="1" dirty="0" err="1">
                          <a:solidFill>
                            <a:schemeClr val="lt1"/>
                          </a:solidFill>
                          <a:latin typeface="PT Sans"/>
                          <a:ea typeface="PT Sans"/>
                          <a:cs typeface="PT Sans"/>
                          <a:sym typeface="PT Sans"/>
                        </a:rPr>
                        <a:t>hợp</a:t>
                      </a:r>
                      <a:endParaRPr lang="en-US" sz="1800" b="1" dirty="0">
                        <a:solidFill>
                          <a:schemeClr val="lt1"/>
                        </a:solidFill>
                        <a:latin typeface="PT Sans"/>
                        <a:ea typeface="PT Sans"/>
                        <a:cs typeface="PT Sans"/>
                        <a:sym typeface="PT Sa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marL="0" lvl="0" indent="0" algn="ctr" rtl="0">
                        <a:spcBef>
                          <a:spcPts val="0"/>
                        </a:spcBef>
                        <a:spcAft>
                          <a:spcPts val="0"/>
                        </a:spcAft>
                        <a:buClr>
                          <a:schemeClr val="dk1"/>
                        </a:buClr>
                        <a:buSzPts val="1100"/>
                        <a:buFont typeface="Arial"/>
                        <a:buNone/>
                      </a:pPr>
                      <a:r>
                        <a:rPr lang="en" sz="1800" b="1" dirty="0">
                          <a:solidFill>
                            <a:schemeClr val="lt1"/>
                          </a:solidFill>
                          <a:latin typeface="PT Sans"/>
                          <a:ea typeface="PT Sans"/>
                          <a:cs typeface="PT Sans"/>
                          <a:sym typeface="PT Sans"/>
                        </a:rPr>
                        <a:t>Mô tả</a:t>
                      </a:r>
                      <a:endParaRPr dirty="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marL="0" lvl="0" indent="0" algn="ctr" rtl="0">
                        <a:spcBef>
                          <a:spcPts val="0"/>
                        </a:spcBef>
                        <a:spcAft>
                          <a:spcPts val="0"/>
                        </a:spcAft>
                        <a:buClr>
                          <a:schemeClr val="dk1"/>
                        </a:buClr>
                        <a:buSzPts val="1100"/>
                        <a:buFont typeface="Arial"/>
                        <a:buNone/>
                      </a:pPr>
                      <a:r>
                        <a:rPr lang="en-US" sz="1800" b="1" dirty="0" err="1">
                          <a:solidFill>
                            <a:schemeClr val="lt1"/>
                          </a:solidFill>
                          <a:latin typeface="PT Sans"/>
                          <a:sym typeface="PT Sans"/>
                        </a:rPr>
                        <a:t>Kết</a:t>
                      </a:r>
                      <a:r>
                        <a:rPr lang="en-US" sz="1800" b="1" dirty="0">
                          <a:solidFill>
                            <a:schemeClr val="lt1"/>
                          </a:solidFill>
                          <a:latin typeface="PT Sans"/>
                          <a:sym typeface="PT Sans"/>
                        </a:rPr>
                        <a:t> </a:t>
                      </a:r>
                      <a:r>
                        <a:rPr lang="en-US" sz="1800" b="1" dirty="0" err="1">
                          <a:solidFill>
                            <a:schemeClr val="lt1"/>
                          </a:solidFill>
                          <a:latin typeface="PT Sans"/>
                          <a:sym typeface="PT Sans"/>
                        </a:rPr>
                        <a:t>quả</a:t>
                      </a:r>
                      <a:r>
                        <a:rPr lang="en-US" sz="1800" b="1" dirty="0">
                          <a:solidFill>
                            <a:schemeClr val="lt1"/>
                          </a:solidFill>
                          <a:latin typeface="PT Sans"/>
                          <a:sym typeface="PT Sans"/>
                        </a:rPr>
                        <a:t> </a:t>
                      </a:r>
                      <a:r>
                        <a:rPr lang="en-US" sz="1800" b="1" dirty="0" err="1">
                          <a:solidFill>
                            <a:schemeClr val="lt1"/>
                          </a:solidFill>
                          <a:latin typeface="PT Sans"/>
                          <a:sym typeface="PT Sans"/>
                        </a:rPr>
                        <a:t>kiểm</a:t>
                      </a:r>
                      <a:r>
                        <a:rPr lang="en-US" sz="1800" b="1" dirty="0">
                          <a:solidFill>
                            <a:schemeClr val="lt1"/>
                          </a:solidFill>
                          <a:latin typeface="PT Sans"/>
                          <a:sym typeface="PT Sans"/>
                        </a:rPr>
                        <a:t> </a:t>
                      </a:r>
                      <a:r>
                        <a:rPr lang="en-US" sz="1800" b="1" dirty="0" err="1">
                          <a:solidFill>
                            <a:schemeClr val="lt1"/>
                          </a:solidFill>
                          <a:latin typeface="PT Sans"/>
                          <a:sym typeface="PT Sans"/>
                        </a:rPr>
                        <a:t>thử</a:t>
                      </a:r>
                      <a:endParaRPr lang="en-US" dirty="0">
                        <a:solidFill>
                          <a:schemeClr val="lt1"/>
                        </a:solidFill>
                      </a:endParaRPr>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gradFill>
                      <a:gsLst>
                        <a:gs pos="0">
                          <a:schemeClr val="lt2"/>
                        </a:gs>
                        <a:gs pos="100000">
                          <a:schemeClr val="accent2"/>
                        </a:gs>
                      </a:gsLst>
                      <a:lin ang="2698631" scaled="0"/>
                    </a:gradFill>
                  </a:tcPr>
                </a:tc>
                <a:extLst>
                  <a:ext uri="{0D108BD9-81ED-4DB2-BD59-A6C34878D82A}">
                    <a16:rowId xmlns:a16="http://schemas.microsoft.com/office/drawing/2014/main" val="10000"/>
                  </a:ext>
                </a:extLst>
              </a:tr>
              <a:tr h="693675">
                <a:tc>
                  <a:txBody>
                    <a:bodyPr/>
                    <a:lstStyle/>
                    <a:p>
                      <a:pPr marL="0" lvl="0" indent="0" algn="r" rtl="0">
                        <a:spcBef>
                          <a:spcPts val="0"/>
                        </a:spcBef>
                        <a:spcAft>
                          <a:spcPts val="0"/>
                        </a:spcAft>
                        <a:buClr>
                          <a:schemeClr val="dk1"/>
                        </a:buClr>
                        <a:buSzPts val="1100"/>
                        <a:buFont typeface="Arial"/>
                        <a:buNone/>
                      </a:pPr>
                      <a:r>
                        <a:rPr lang="en" sz="1800" b="1" dirty="0">
                          <a:solidFill>
                            <a:schemeClr val="lt1"/>
                          </a:solidFill>
                          <a:latin typeface="PT Sans"/>
                          <a:ea typeface="PT Sans"/>
                          <a:cs typeface="PT Sans"/>
                          <a:sym typeface="PT Sans"/>
                        </a:rPr>
                        <a:t>1</a:t>
                      </a:r>
                      <a:endParaRPr dirty="0">
                        <a:solidFill>
                          <a:schemeClr val="lt1"/>
                        </a:solidFill>
                      </a:endParaRPr>
                    </a:p>
                  </a:txBody>
                  <a:tcPr marL="91425" marR="18287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1376811">
                <a:tc>
                  <a:txBody>
                    <a:bodyPr/>
                    <a:lstStyle/>
                    <a:p>
                      <a:pPr marL="0" lvl="0" indent="0" algn="r" rtl="0">
                        <a:spcBef>
                          <a:spcPts val="0"/>
                        </a:spcBef>
                        <a:spcAft>
                          <a:spcPts val="0"/>
                        </a:spcAft>
                        <a:buClr>
                          <a:schemeClr val="dk1"/>
                        </a:buClr>
                        <a:buSzPts val="1100"/>
                        <a:buFont typeface="Arial"/>
                        <a:buNone/>
                      </a:pPr>
                      <a:r>
                        <a:rPr lang="en" sz="1800" b="1" dirty="0">
                          <a:solidFill>
                            <a:schemeClr val="lt1"/>
                          </a:solidFill>
                          <a:latin typeface="PT Sans"/>
                          <a:ea typeface="PT Sans"/>
                          <a:cs typeface="PT Sans"/>
                          <a:sym typeface="PT Sans"/>
                        </a:rPr>
                        <a:t>2</a:t>
                      </a:r>
                      <a:endParaRPr dirty="0">
                        <a:solidFill>
                          <a:schemeClr val="lt1"/>
                        </a:solidFill>
                      </a:endParaRPr>
                    </a:p>
                  </a:txBody>
                  <a:tcPr marL="91425" marR="18287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marL="0" lvl="0" indent="0" algn="r" rtl="0">
                        <a:spcBef>
                          <a:spcPts val="0"/>
                        </a:spcBef>
                        <a:spcAft>
                          <a:spcPts val="0"/>
                        </a:spcAft>
                        <a:buNone/>
                      </a:pPr>
                      <a:endParaRPr dirty="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1416839">
                <a:tc>
                  <a:txBody>
                    <a:bodyPr/>
                    <a:lstStyle/>
                    <a:p>
                      <a:pPr marL="0" lvl="0" indent="0" algn="r" rtl="0">
                        <a:spcBef>
                          <a:spcPts val="0"/>
                        </a:spcBef>
                        <a:spcAft>
                          <a:spcPts val="0"/>
                        </a:spcAft>
                        <a:buClr>
                          <a:schemeClr val="dk1"/>
                        </a:buClr>
                        <a:buSzPts val="1100"/>
                        <a:buFont typeface="Arial"/>
                        <a:buNone/>
                      </a:pPr>
                      <a:r>
                        <a:rPr lang="en" sz="1800" b="1" dirty="0">
                          <a:solidFill>
                            <a:schemeClr val="lt1"/>
                          </a:solidFill>
                          <a:latin typeface="PT Sans"/>
                          <a:ea typeface="PT Sans"/>
                          <a:cs typeface="PT Sans"/>
                          <a:sym typeface="PT Sans"/>
                        </a:rPr>
                        <a:t>3</a:t>
                      </a:r>
                      <a:endParaRPr dirty="0">
                        <a:solidFill>
                          <a:schemeClr val="lt1"/>
                        </a:solidFill>
                      </a:endParaRPr>
                    </a:p>
                  </a:txBody>
                  <a:tcPr marL="91425" marR="18287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marL="0" lvl="0" indent="0" algn="r" rtl="0">
                        <a:spcBef>
                          <a:spcPts val="0"/>
                        </a:spcBef>
                        <a:spcAft>
                          <a:spcPts val="0"/>
                        </a:spcAft>
                        <a:buNone/>
                      </a:pPr>
                      <a:endParaRPr dirty="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3437" name="Google Shape;3437;p49"/>
          <p:cNvGrpSpPr/>
          <p:nvPr/>
        </p:nvGrpSpPr>
        <p:grpSpPr>
          <a:xfrm rot="-5400000">
            <a:off x="8110314" y="2450703"/>
            <a:ext cx="883262" cy="242091"/>
            <a:chOff x="2300350" y="2601250"/>
            <a:chExt cx="2275275" cy="623625"/>
          </a:xfrm>
        </p:grpSpPr>
        <p:sp>
          <p:nvSpPr>
            <p:cNvPr id="3438" name="Google Shape;3438;p4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4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4" name="Google Shape;3444;p49"/>
          <p:cNvGrpSpPr/>
          <p:nvPr/>
        </p:nvGrpSpPr>
        <p:grpSpPr>
          <a:xfrm>
            <a:off x="8120002" y="1084436"/>
            <a:ext cx="1105976" cy="133969"/>
            <a:chOff x="8183182" y="663852"/>
            <a:chExt cx="1475028" cy="178673"/>
          </a:xfrm>
        </p:grpSpPr>
        <p:grpSp>
          <p:nvGrpSpPr>
            <p:cNvPr id="3445" name="Google Shape;3445;p49"/>
            <p:cNvGrpSpPr/>
            <p:nvPr/>
          </p:nvGrpSpPr>
          <p:grpSpPr>
            <a:xfrm>
              <a:off x="8183182" y="774425"/>
              <a:ext cx="1178025" cy="68100"/>
              <a:chOff x="2024450" y="204150"/>
              <a:chExt cx="1178025" cy="68100"/>
            </a:xfrm>
          </p:grpSpPr>
          <p:sp>
            <p:nvSpPr>
              <p:cNvPr id="3446" name="Google Shape;3446;p4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4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6" name="Google Shape;3456;p49"/>
            <p:cNvGrpSpPr/>
            <p:nvPr/>
          </p:nvGrpSpPr>
          <p:grpSpPr>
            <a:xfrm>
              <a:off x="8480185" y="663852"/>
              <a:ext cx="1178025" cy="68100"/>
              <a:chOff x="2024450" y="204150"/>
              <a:chExt cx="1178025" cy="68100"/>
            </a:xfrm>
          </p:grpSpPr>
          <p:sp>
            <p:nvSpPr>
              <p:cNvPr id="3457" name="Google Shape;3457;p4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4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4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4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4" name="Google Shape;3464;p4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4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4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67" name="Google Shape;3467;p49"/>
          <p:cNvGrpSpPr/>
          <p:nvPr/>
        </p:nvGrpSpPr>
        <p:grpSpPr>
          <a:xfrm rot="5400000">
            <a:off x="334557" y="3708141"/>
            <a:ext cx="98902" cy="553090"/>
            <a:chOff x="4898850" y="4820550"/>
            <a:chExt cx="98902" cy="553090"/>
          </a:xfrm>
        </p:grpSpPr>
        <p:sp>
          <p:nvSpPr>
            <p:cNvPr id="3468" name="Google Shape;3468;p4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9" name="Google Shape;3509;p49"/>
          <p:cNvGrpSpPr/>
          <p:nvPr/>
        </p:nvGrpSpPr>
        <p:grpSpPr>
          <a:xfrm flipH="1">
            <a:off x="-1922540" y="4776940"/>
            <a:ext cx="2297800" cy="347400"/>
            <a:chOff x="7644195" y="3512791"/>
            <a:chExt cx="2297800" cy="347400"/>
          </a:xfrm>
        </p:grpSpPr>
        <p:sp>
          <p:nvSpPr>
            <p:cNvPr id="3510" name="Google Shape;3510;p49"/>
            <p:cNvSpPr/>
            <p:nvPr/>
          </p:nvSpPr>
          <p:spPr>
            <a:xfrm flipH="1">
              <a:off x="7947295" y="37920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49"/>
            <p:cNvSpPr/>
            <p:nvPr/>
          </p:nvSpPr>
          <p:spPr>
            <a:xfrm flipH="1">
              <a:off x="7644195" y="35127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9AA4D5B5-084A-6560-FA17-B52D80A6D941}"/>
              </a:ext>
            </a:extLst>
          </p:cNvPr>
          <p:cNvSpPr txBox="1"/>
          <p:nvPr/>
        </p:nvSpPr>
        <p:spPr>
          <a:xfrm>
            <a:off x="5831242" y="3483670"/>
            <a:ext cx="1685925" cy="954107"/>
          </a:xfrm>
          <a:prstGeom prst="rect">
            <a:avLst/>
          </a:prstGeom>
          <a:noFill/>
        </p:spPr>
        <p:txBody>
          <a:bodyPr wrap="square">
            <a:spAutoFit/>
          </a:bodyPr>
          <a:lstStyle/>
          <a:p>
            <a:pPr marL="254000" lvl="0" algn="ctr" rtl="0">
              <a:spcBef>
                <a:spcPts val="0"/>
              </a:spcBef>
              <a:spcAft>
                <a:spcPts val="0"/>
              </a:spcAft>
              <a:buSzPts val="1400"/>
            </a:pPr>
            <a:r>
              <a:rPr lang="en-US" sz="1400" dirty="0" err="1">
                <a:solidFill>
                  <a:schemeClr val="bg1"/>
                </a:solidFill>
                <a:latin typeface="PT Sans" panose="020B0503020203020204" pitchFamily="34" charset="0"/>
              </a:rPr>
              <a:t>Trả</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về</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thông</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báo</a:t>
            </a:r>
            <a:r>
              <a:rPr lang="en-US" sz="1400" dirty="0">
                <a:solidFill>
                  <a:schemeClr val="bg1"/>
                </a:solidFill>
                <a:latin typeface="PT Sans" panose="020B0503020203020204" pitchFamily="34" charset="0"/>
              </a:rPr>
              <a:t> “Please enter correct URL!”</a:t>
            </a:r>
          </a:p>
        </p:txBody>
      </p:sp>
      <p:sp>
        <p:nvSpPr>
          <p:cNvPr id="4" name="TextBox 3">
            <a:extLst>
              <a:ext uri="{FF2B5EF4-FFF2-40B4-BE49-F238E27FC236}">
                <a16:creationId xmlns:a16="http://schemas.microsoft.com/office/drawing/2014/main" id="{634A8B79-065E-337D-38DE-B9FBA575E8D0}"/>
              </a:ext>
            </a:extLst>
          </p:cNvPr>
          <p:cNvSpPr txBox="1"/>
          <p:nvPr/>
        </p:nvSpPr>
        <p:spPr>
          <a:xfrm>
            <a:off x="3203223" y="1225817"/>
            <a:ext cx="2322477" cy="738664"/>
          </a:xfrm>
          <a:prstGeom prst="rect">
            <a:avLst/>
          </a:prstGeom>
          <a:noFill/>
        </p:spPr>
        <p:txBody>
          <a:bodyPr wrap="square">
            <a:spAutoFit/>
          </a:bodyPr>
          <a:lstStyle/>
          <a:p>
            <a:pPr marL="254000" lvl="0" algn="ctr" rtl="0">
              <a:spcBef>
                <a:spcPts val="0"/>
              </a:spcBef>
              <a:spcAft>
                <a:spcPts val="0"/>
              </a:spcAft>
              <a:buSzPts val="1400"/>
            </a:pPr>
            <a:r>
              <a:rPr lang="en-US" sz="1400" dirty="0" err="1">
                <a:solidFill>
                  <a:schemeClr val="bg1"/>
                </a:solidFill>
                <a:latin typeface="PT Sans" panose="020B0503020203020204" pitchFamily="34" charset="0"/>
              </a:rPr>
              <a:t>Không</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nhập</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gì</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vào</a:t>
            </a:r>
            <a:r>
              <a:rPr lang="en-US" sz="1400" dirty="0">
                <a:solidFill>
                  <a:schemeClr val="bg1"/>
                </a:solidFill>
                <a:latin typeface="PT Sans" panose="020B0503020203020204" pitchFamily="34" charset="0"/>
              </a:rPr>
              <a:t> form </a:t>
            </a:r>
            <a:r>
              <a:rPr lang="en-US" sz="1400" dirty="0" err="1">
                <a:solidFill>
                  <a:schemeClr val="bg1"/>
                </a:solidFill>
                <a:latin typeface="PT Sans" panose="020B0503020203020204" pitchFamily="34" charset="0"/>
              </a:rPr>
              <a:t>và</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nhấn</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nút</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Lấy</a:t>
            </a:r>
            <a:r>
              <a:rPr lang="en-US" sz="1400" dirty="0">
                <a:solidFill>
                  <a:schemeClr val="bg1"/>
                </a:solidFill>
                <a:latin typeface="PT Sans" panose="020B0503020203020204" pitchFamily="34" charset="0"/>
              </a:rPr>
              <a:t> video </a:t>
            </a:r>
            <a:r>
              <a:rPr lang="en-US" sz="1400" dirty="0" err="1">
                <a:solidFill>
                  <a:schemeClr val="bg1"/>
                </a:solidFill>
                <a:latin typeface="PT Sans" panose="020B0503020203020204" pitchFamily="34" charset="0"/>
              </a:rPr>
              <a:t>về</a:t>
            </a:r>
            <a:endParaRPr lang="en-US" sz="1400" dirty="0">
              <a:solidFill>
                <a:schemeClr val="bg1"/>
              </a:solidFill>
              <a:latin typeface="PT Sans" panose="020B0503020203020204" pitchFamily="34" charset="0"/>
            </a:endParaRPr>
          </a:p>
        </p:txBody>
      </p:sp>
      <p:sp>
        <p:nvSpPr>
          <p:cNvPr id="5" name="TextBox 4">
            <a:extLst>
              <a:ext uri="{FF2B5EF4-FFF2-40B4-BE49-F238E27FC236}">
                <a16:creationId xmlns:a16="http://schemas.microsoft.com/office/drawing/2014/main" id="{B40E17CD-42E3-7181-1FDC-C6620E16E421}"/>
              </a:ext>
            </a:extLst>
          </p:cNvPr>
          <p:cNvSpPr txBox="1"/>
          <p:nvPr/>
        </p:nvSpPr>
        <p:spPr>
          <a:xfrm>
            <a:off x="5802059" y="1283803"/>
            <a:ext cx="1685925" cy="523220"/>
          </a:xfrm>
          <a:prstGeom prst="rect">
            <a:avLst/>
          </a:prstGeom>
          <a:noFill/>
        </p:spPr>
        <p:txBody>
          <a:bodyPr wrap="square">
            <a:spAutoFit/>
          </a:bodyPr>
          <a:lstStyle/>
          <a:p>
            <a:pPr marL="254000" lvl="0" algn="ctr" rtl="0">
              <a:spcBef>
                <a:spcPts val="0"/>
              </a:spcBef>
              <a:spcAft>
                <a:spcPts val="0"/>
              </a:spcAft>
              <a:buSzPts val="1400"/>
            </a:pPr>
            <a:r>
              <a:rPr lang="en-US" sz="1400" dirty="0" err="1">
                <a:solidFill>
                  <a:schemeClr val="bg1"/>
                </a:solidFill>
                <a:latin typeface="PT Sans" panose="020B0503020203020204" pitchFamily="34" charset="0"/>
              </a:rPr>
              <a:t>Ứng</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dụng</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bị</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treo</a:t>
            </a:r>
            <a:endParaRPr lang="en-US" sz="1400" dirty="0">
              <a:solidFill>
                <a:schemeClr val="bg1"/>
              </a:solidFill>
              <a:latin typeface="PT Sans" panose="020B0503020203020204" pitchFamily="34" charset="0"/>
            </a:endParaRPr>
          </a:p>
        </p:txBody>
      </p:sp>
      <p:sp>
        <p:nvSpPr>
          <p:cNvPr id="6" name="TextBox 5">
            <a:extLst>
              <a:ext uri="{FF2B5EF4-FFF2-40B4-BE49-F238E27FC236}">
                <a16:creationId xmlns:a16="http://schemas.microsoft.com/office/drawing/2014/main" id="{BD806FAA-80CC-A077-92C7-7E0B1945CAB6}"/>
              </a:ext>
            </a:extLst>
          </p:cNvPr>
          <p:cNvSpPr txBox="1"/>
          <p:nvPr/>
        </p:nvSpPr>
        <p:spPr>
          <a:xfrm>
            <a:off x="1451095" y="2059272"/>
            <a:ext cx="1685925" cy="954107"/>
          </a:xfrm>
          <a:prstGeom prst="rect">
            <a:avLst/>
          </a:prstGeom>
          <a:noFill/>
        </p:spPr>
        <p:txBody>
          <a:bodyPr wrap="square">
            <a:spAutoFit/>
          </a:bodyPr>
          <a:lstStyle/>
          <a:p>
            <a:pPr marL="254000" lvl="0" algn="ctr" rtl="0">
              <a:spcBef>
                <a:spcPts val="0"/>
              </a:spcBef>
              <a:spcAft>
                <a:spcPts val="0"/>
              </a:spcAft>
              <a:buSzPts val="1400"/>
            </a:pPr>
            <a:r>
              <a:rPr lang="en-US" sz="1400" dirty="0" err="1">
                <a:solidFill>
                  <a:schemeClr val="bg1"/>
                </a:solidFill>
                <a:latin typeface="PT Sans" panose="020B0503020203020204" pitchFamily="34" charset="0"/>
              </a:rPr>
              <a:t>Nhập</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sai</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định</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dạng</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liên</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kết</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không</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phải</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là</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một</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liên</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kết</a:t>
            </a:r>
            <a:r>
              <a:rPr lang="en-US" sz="1400" dirty="0">
                <a:solidFill>
                  <a:schemeClr val="bg1"/>
                </a:solidFill>
                <a:latin typeface="PT Sans" panose="020B0503020203020204" pitchFamily="34" charset="0"/>
              </a:rPr>
              <a:t>)</a:t>
            </a:r>
          </a:p>
        </p:txBody>
      </p:sp>
      <p:sp>
        <p:nvSpPr>
          <p:cNvPr id="7" name="TextBox 6">
            <a:extLst>
              <a:ext uri="{FF2B5EF4-FFF2-40B4-BE49-F238E27FC236}">
                <a16:creationId xmlns:a16="http://schemas.microsoft.com/office/drawing/2014/main" id="{1AA4A4B2-673D-AA1F-ABB2-20DC0E5941FD}"/>
              </a:ext>
            </a:extLst>
          </p:cNvPr>
          <p:cNvSpPr txBox="1"/>
          <p:nvPr/>
        </p:nvSpPr>
        <p:spPr>
          <a:xfrm>
            <a:off x="1492173" y="3458182"/>
            <a:ext cx="1685925" cy="954107"/>
          </a:xfrm>
          <a:prstGeom prst="rect">
            <a:avLst/>
          </a:prstGeom>
          <a:noFill/>
        </p:spPr>
        <p:txBody>
          <a:bodyPr wrap="square">
            <a:spAutoFit/>
          </a:bodyPr>
          <a:lstStyle/>
          <a:p>
            <a:pPr marL="254000" lvl="0" algn="ctr" rtl="0">
              <a:spcBef>
                <a:spcPts val="0"/>
              </a:spcBef>
              <a:spcAft>
                <a:spcPts val="0"/>
              </a:spcAft>
              <a:buSzPts val="1400"/>
            </a:pPr>
            <a:r>
              <a:rPr lang="en-US" sz="1400" dirty="0" err="1">
                <a:solidFill>
                  <a:schemeClr val="bg1"/>
                </a:solidFill>
                <a:latin typeface="PT Sans" panose="020B0503020203020204" pitchFamily="34" charset="0"/>
              </a:rPr>
              <a:t>Nhập</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liên</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kết</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không</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phải</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liên</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kết</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đến</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nền</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tảng</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Youtube</a:t>
            </a:r>
            <a:endParaRPr lang="en-US" sz="1400" dirty="0">
              <a:solidFill>
                <a:schemeClr val="bg1"/>
              </a:solidFill>
              <a:latin typeface="PT Sans" panose="020B0503020203020204" pitchFamily="34" charset="0"/>
            </a:endParaRPr>
          </a:p>
        </p:txBody>
      </p:sp>
      <p:sp>
        <p:nvSpPr>
          <p:cNvPr id="8" name="TextBox 7">
            <a:extLst>
              <a:ext uri="{FF2B5EF4-FFF2-40B4-BE49-F238E27FC236}">
                <a16:creationId xmlns:a16="http://schemas.microsoft.com/office/drawing/2014/main" id="{BC3378FC-1B52-4ED5-B5AA-0352C666DAE3}"/>
              </a:ext>
            </a:extLst>
          </p:cNvPr>
          <p:cNvSpPr txBox="1"/>
          <p:nvPr/>
        </p:nvSpPr>
        <p:spPr>
          <a:xfrm>
            <a:off x="5808124" y="2020989"/>
            <a:ext cx="1685925" cy="954107"/>
          </a:xfrm>
          <a:prstGeom prst="rect">
            <a:avLst/>
          </a:prstGeom>
          <a:noFill/>
        </p:spPr>
        <p:txBody>
          <a:bodyPr wrap="square">
            <a:spAutoFit/>
          </a:bodyPr>
          <a:lstStyle/>
          <a:p>
            <a:pPr marL="254000" lvl="0" algn="ctr" rtl="0">
              <a:spcBef>
                <a:spcPts val="0"/>
              </a:spcBef>
              <a:spcAft>
                <a:spcPts val="0"/>
              </a:spcAft>
              <a:buSzPts val="1400"/>
            </a:pPr>
            <a:r>
              <a:rPr lang="en-US" sz="1400" dirty="0" err="1">
                <a:solidFill>
                  <a:schemeClr val="bg1"/>
                </a:solidFill>
                <a:latin typeface="PT Sans" panose="020B0503020203020204" pitchFamily="34" charset="0"/>
              </a:rPr>
              <a:t>Trả</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về</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thông</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báo</a:t>
            </a:r>
            <a:r>
              <a:rPr lang="en-US" sz="1400" dirty="0">
                <a:solidFill>
                  <a:schemeClr val="bg1"/>
                </a:solidFill>
                <a:latin typeface="PT Sans" panose="020B0503020203020204" pitchFamily="34" charset="0"/>
              </a:rPr>
              <a:t> “Please enter correct URL!”</a:t>
            </a:r>
          </a:p>
        </p:txBody>
      </p:sp>
      <p:sp>
        <p:nvSpPr>
          <p:cNvPr id="9" name="TextBox 8">
            <a:extLst>
              <a:ext uri="{FF2B5EF4-FFF2-40B4-BE49-F238E27FC236}">
                <a16:creationId xmlns:a16="http://schemas.microsoft.com/office/drawing/2014/main" id="{F1043FCA-7334-E734-1A7B-FFD8AD050A21}"/>
              </a:ext>
            </a:extLst>
          </p:cNvPr>
          <p:cNvSpPr txBox="1"/>
          <p:nvPr/>
        </p:nvSpPr>
        <p:spPr>
          <a:xfrm>
            <a:off x="3434034" y="2045720"/>
            <a:ext cx="1860854" cy="954107"/>
          </a:xfrm>
          <a:prstGeom prst="rect">
            <a:avLst/>
          </a:prstGeom>
          <a:noFill/>
        </p:spPr>
        <p:txBody>
          <a:bodyPr wrap="square">
            <a:spAutoFit/>
          </a:bodyPr>
          <a:lstStyle/>
          <a:p>
            <a:pPr marL="254000" lvl="0" algn="ctr" rtl="0">
              <a:spcBef>
                <a:spcPts val="0"/>
              </a:spcBef>
              <a:spcAft>
                <a:spcPts val="0"/>
              </a:spcAft>
              <a:buSzPts val="1400"/>
            </a:pPr>
            <a:r>
              <a:rPr lang="en-US" sz="1400" dirty="0" err="1">
                <a:solidFill>
                  <a:schemeClr val="bg1"/>
                </a:solidFill>
                <a:latin typeface="PT Sans" panose="020B0503020203020204" pitchFamily="34" charset="0"/>
              </a:rPr>
              <a:t>Nhập</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ngẫu</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nhiên</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hgghghgh</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và</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nhấn</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nút</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Lấy</a:t>
            </a:r>
            <a:r>
              <a:rPr lang="en-US" sz="1400" dirty="0">
                <a:solidFill>
                  <a:schemeClr val="bg1"/>
                </a:solidFill>
                <a:latin typeface="PT Sans" panose="020B0503020203020204" pitchFamily="34" charset="0"/>
              </a:rPr>
              <a:t> video </a:t>
            </a:r>
            <a:r>
              <a:rPr lang="en-US" sz="1400" dirty="0" err="1">
                <a:solidFill>
                  <a:schemeClr val="bg1"/>
                </a:solidFill>
                <a:latin typeface="PT Sans" panose="020B0503020203020204" pitchFamily="34" charset="0"/>
              </a:rPr>
              <a:t>về</a:t>
            </a:r>
            <a:endParaRPr lang="en-US" sz="1400" dirty="0">
              <a:solidFill>
                <a:schemeClr val="bg1"/>
              </a:solidFill>
              <a:latin typeface="PT Sans" panose="020B0503020203020204" pitchFamily="34" charset="0"/>
            </a:endParaRPr>
          </a:p>
        </p:txBody>
      </p:sp>
      <p:sp>
        <p:nvSpPr>
          <p:cNvPr id="10" name="TextBox 9">
            <a:extLst>
              <a:ext uri="{FF2B5EF4-FFF2-40B4-BE49-F238E27FC236}">
                <a16:creationId xmlns:a16="http://schemas.microsoft.com/office/drawing/2014/main" id="{42E34C12-8737-2EBB-B471-239BC6331D50}"/>
              </a:ext>
            </a:extLst>
          </p:cNvPr>
          <p:cNvSpPr txBox="1"/>
          <p:nvPr/>
        </p:nvSpPr>
        <p:spPr>
          <a:xfrm>
            <a:off x="3271491" y="3225185"/>
            <a:ext cx="2122937" cy="1384995"/>
          </a:xfrm>
          <a:prstGeom prst="rect">
            <a:avLst/>
          </a:prstGeom>
          <a:noFill/>
        </p:spPr>
        <p:txBody>
          <a:bodyPr wrap="square">
            <a:spAutoFit/>
          </a:bodyPr>
          <a:lstStyle/>
          <a:p>
            <a:pPr marL="254000" lvl="0" algn="ctr" rtl="0">
              <a:spcBef>
                <a:spcPts val="0"/>
              </a:spcBef>
              <a:spcAft>
                <a:spcPts val="0"/>
              </a:spcAft>
              <a:buSzPts val="1400"/>
            </a:pPr>
            <a:r>
              <a:rPr lang="en-US" sz="1400" dirty="0" err="1">
                <a:solidFill>
                  <a:schemeClr val="bg1"/>
                </a:solidFill>
                <a:latin typeface="PT Sans" panose="020B0503020203020204" pitchFamily="34" charset="0"/>
              </a:rPr>
              <a:t>Nhập</a:t>
            </a:r>
            <a:r>
              <a:rPr lang="en-US" sz="1400" dirty="0">
                <a:solidFill>
                  <a:schemeClr val="bg1"/>
                </a:solidFill>
                <a:latin typeface="PT Sans" panose="020B0503020203020204" pitchFamily="34" charset="0"/>
              </a:rPr>
              <a:t> </a:t>
            </a:r>
            <a:r>
              <a:rPr lang="en-US" sz="1400" dirty="0">
                <a:solidFill>
                  <a:schemeClr val="accent3">
                    <a:lumMod val="50000"/>
                  </a:schemeClr>
                </a:solidFill>
                <a:latin typeface="PT Sans" panose="020B0503020203020204" pitchFamily="34" charset="0"/>
              </a:rPr>
              <a:t>https://</a:t>
            </a:r>
            <a:r>
              <a:rPr lang="en-US" sz="1400" dirty="0" err="1">
                <a:solidFill>
                  <a:schemeClr val="accent3">
                    <a:lumMod val="50000"/>
                  </a:schemeClr>
                </a:solidFill>
                <a:latin typeface="PT Sans" panose="020B0503020203020204" pitchFamily="34" charset="0"/>
              </a:rPr>
              <a:t>www.tiktok.com</a:t>
            </a:r>
            <a:r>
              <a:rPr lang="en-US" sz="1400" dirty="0">
                <a:solidFill>
                  <a:schemeClr val="accent3">
                    <a:lumMod val="50000"/>
                  </a:schemeClr>
                </a:solidFill>
                <a:latin typeface="PT Sans" panose="020B0503020203020204" pitchFamily="34" charset="0"/>
              </a:rPr>
              <a:t>/@</a:t>
            </a:r>
            <a:r>
              <a:rPr lang="en-US" sz="1400" dirty="0" err="1">
                <a:solidFill>
                  <a:schemeClr val="accent3">
                    <a:lumMod val="50000"/>
                  </a:schemeClr>
                </a:solidFill>
                <a:latin typeface="PT Sans" panose="020B0503020203020204" pitchFamily="34" charset="0"/>
              </a:rPr>
              <a:t>danpovenmire</a:t>
            </a:r>
            <a:r>
              <a:rPr lang="en-US" sz="1400" dirty="0">
                <a:solidFill>
                  <a:schemeClr val="accent3">
                    <a:lumMod val="50000"/>
                  </a:schemeClr>
                </a:solidFill>
                <a:latin typeface="PT Sans" panose="020B0503020203020204" pitchFamily="34" charset="0"/>
              </a:rPr>
              <a:t> /video/7279896302782090539</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và</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nhấn</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nút</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Lấy</a:t>
            </a:r>
            <a:r>
              <a:rPr lang="en-US" sz="1400" dirty="0">
                <a:solidFill>
                  <a:schemeClr val="bg1"/>
                </a:solidFill>
                <a:latin typeface="PT Sans" panose="020B0503020203020204" pitchFamily="34" charset="0"/>
              </a:rPr>
              <a:t> video </a:t>
            </a:r>
            <a:r>
              <a:rPr lang="en-US" sz="1400" dirty="0" err="1">
                <a:solidFill>
                  <a:schemeClr val="bg1"/>
                </a:solidFill>
                <a:latin typeface="PT Sans" panose="020B0503020203020204" pitchFamily="34" charset="0"/>
              </a:rPr>
              <a:t>về</a:t>
            </a:r>
            <a:endParaRPr lang="en-US" sz="1400" dirty="0">
              <a:solidFill>
                <a:schemeClr val="bg1"/>
              </a:solidFill>
              <a:latin typeface="PT Sans" panose="020B0503020203020204" pitchFamily="34" charset="0"/>
            </a:endParaRPr>
          </a:p>
        </p:txBody>
      </p:sp>
      <p:sp>
        <p:nvSpPr>
          <p:cNvPr id="11" name="TextBox 10">
            <a:extLst>
              <a:ext uri="{FF2B5EF4-FFF2-40B4-BE49-F238E27FC236}">
                <a16:creationId xmlns:a16="http://schemas.microsoft.com/office/drawing/2014/main" id="{DF8FEDB5-803B-A9CD-25EF-A060A0249E36}"/>
              </a:ext>
            </a:extLst>
          </p:cNvPr>
          <p:cNvSpPr txBox="1"/>
          <p:nvPr/>
        </p:nvSpPr>
        <p:spPr>
          <a:xfrm>
            <a:off x="1455859" y="1356497"/>
            <a:ext cx="1685925" cy="307777"/>
          </a:xfrm>
          <a:prstGeom prst="rect">
            <a:avLst/>
          </a:prstGeom>
          <a:noFill/>
        </p:spPr>
        <p:txBody>
          <a:bodyPr wrap="square">
            <a:spAutoFit/>
          </a:bodyPr>
          <a:lstStyle/>
          <a:p>
            <a:pPr marL="254000" lvl="0" algn="just" rtl="0">
              <a:spcBef>
                <a:spcPts val="0"/>
              </a:spcBef>
              <a:spcAft>
                <a:spcPts val="0"/>
              </a:spcAft>
              <a:buSzPts val="1400"/>
            </a:pPr>
            <a:r>
              <a:rPr lang="en-US" sz="1400" dirty="0" err="1">
                <a:solidFill>
                  <a:schemeClr val="bg1"/>
                </a:solidFill>
                <a:latin typeface="PT Sans" panose="020B0503020203020204" pitchFamily="34" charset="0"/>
              </a:rPr>
              <a:t>Để</a:t>
            </a:r>
            <a:r>
              <a:rPr lang="en-US" sz="1400" dirty="0">
                <a:solidFill>
                  <a:schemeClr val="bg1"/>
                </a:solidFill>
                <a:latin typeface="PT Sans" panose="020B0503020203020204" pitchFamily="34" charset="0"/>
              </a:rPr>
              <a:t> form </a:t>
            </a:r>
            <a:r>
              <a:rPr lang="en-US" sz="1400" dirty="0" err="1">
                <a:solidFill>
                  <a:schemeClr val="bg1"/>
                </a:solidFill>
                <a:latin typeface="PT Sans" panose="020B0503020203020204" pitchFamily="34" charset="0"/>
              </a:rPr>
              <a:t>trống</a:t>
            </a:r>
            <a:endParaRPr lang="en-US" sz="1400" dirty="0">
              <a:solidFill>
                <a:schemeClr val="bg1"/>
              </a:solidFill>
              <a:latin typeface="PT Sans" panose="020B0503020203020204" pitchFamily="34" charset="0"/>
            </a:endParaRPr>
          </a:p>
        </p:txBody>
      </p:sp>
      <p:sp>
        <p:nvSpPr>
          <p:cNvPr id="14" name="TextBox 13">
            <a:extLst>
              <a:ext uri="{FF2B5EF4-FFF2-40B4-BE49-F238E27FC236}">
                <a16:creationId xmlns:a16="http://schemas.microsoft.com/office/drawing/2014/main" id="{FAE310F7-6716-3A76-520F-694F314A37C6}"/>
              </a:ext>
            </a:extLst>
          </p:cNvPr>
          <p:cNvSpPr txBox="1"/>
          <p:nvPr/>
        </p:nvSpPr>
        <p:spPr>
          <a:xfrm>
            <a:off x="896534" y="245071"/>
            <a:ext cx="5684226" cy="400110"/>
          </a:xfrm>
          <a:prstGeom prst="rect">
            <a:avLst/>
          </a:prstGeom>
          <a:noFill/>
        </p:spPr>
        <p:txBody>
          <a:bodyPr wrap="square">
            <a:spAutoFit/>
          </a:bodyPr>
          <a:lstStyle/>
          <a:p>
            <a:r>
              <a:rPr lang="en" sz="2000" dirty="0">
                <a:solidFill>
                  <a:schemeClr val="bg1"/>
                </a:solidFill>
                <a:latin typeface="Exo" panose="020B0604020202020204" charset="0"/>
              </a:rPr>
              <a:t>KIỂM THỬ </a:t>
            </a:r>
            <a:r>
              <a:rPr lang="en" sz="2000" dirty="0">
                <a:latin typeface="Exo" panose="020B0604020202020204" charset="0"/>
              </a:rPr>
              <a:t> </a:t>
            </a:r>
            <a:r>
              <a:rPr lang="en" sz="2000" dirty="0">
                <a:solidFill>
                  <a:schemeClr val="accent2"/>
                </a:solidFill>
                <a:latin typeface="Exo" panose="020B0604020202020204" charset="0"/>
              </a:rPr>
              <a:t>FORM VÀ</a:t>
            </a:r>
            <a:r>
              <a:rPr lang="en" sz="2000" dirty="0">
                <a:latin typeface="Exo" panose="020B0604020202020204" charset="0"/>
              </a:rPr>
              <a:t> </a:t>
            </a:r>
            <a:r>
              <a:rPr lang="en" sz="2000" dirty="0">
                <a:solidFill>
                  <a:schemeClr val="bg1"/>
                </a:solidFill>
                <a:latin typeface="Exo" panose="020B0604020202020204" charset="0"/>
              </a:rPr>
              <a:t>ĐƯỜNG DẪN</a:t>
            </a:r>
            <a:endParaRPr lang="en-US" sz="2000" dirty="0">
              <a:solidFill>
                <a:schemeClr val="bg1"/>
              </a:solidFill>
              <a:latin typeface="Exo" panose="020B0604020202020204" charset="0"/>
            </a:endParaRPr>
          </a:p>
        </p:txBody>
      </p:sp>
    </p:spTree>
    <p:extLst>
      <p:ext uri="{BB962C8B-B14F-4D97-AF65-F5344CB8AC3E}">
        <p14:creationId xmlns:p14="http://schemas.microsoft.com/office/powerpoint/2010/main" val="378962879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34"/>
        <p:cNvGrpSpPr/>
        <p:nvPr/>
      </p:nvGrpSpPr>
      <p:grpSpPr>
        <a:xfrm>
          <a:off x="0" y="0"/>
          <a:ext cx="0" cy="0"/>
          <a:chOff x="0" y="0"/>
          <a:chExt cx="0" cy="0"/>
        </a:xfrm>
      </p:grpSpPr>
      <p:graphicFrame>
        <p:nvGraphicFramePr>
          <p:cNvPr id="3436" name="Google Shape;3436;p49"/>
          <p:cNvGraphicFramePr/>
          <p:nvPr>
            <p:extLst>
              <p:ext uri="{D42A27DB-BD31-4B8C-83A1-F6EECF244321}">
                <p14:modId xmlns:p14="http://schemas.microsoft.com/office/powerpoint/2010/main" val="3090885967"/>
              </p:ext>
            </p:extLst>
          </p:nvPr>
        </p:nvGraphicFramePr>
        <p:xfrm>
          <a:off x="865032" y="691862"/>
          <a:ext cx="6935853" cy="3774630"/>
        </p:xfrm>
        <a:graphic>
          <a:graphicData uri="http://schemas.openxmlformats.org/drawingml/2006/table">
            <a:tbl>
              <a:tblPr>
                <a:noFill/>
                <a:tableStyleId>{D51B661D-94FE-4124-A729-30A5627A3428}</a:tableStyleId>
              </a:tblPr>
              <a:tblGrid>
                <a:gridCol w="544006">
                  <a:extLst>
                    <a:ext uri="{9D8B030D-6E8A-4147-A177-3AD203B41FA5}">
                      <a16:colId xmlns:a16="http://schemas.microsoft.com/office/drawing/2014/main" val="20000"/>
                    </a:ext>
                  </a:extLst>
                </a:gridCol>
                <a:gridCol w="1868862">
                  <a:extLst>
                    <a:ext uri="{9D8B030D-6E8A-4147-A177-3AD203B41FA5}">
                      <a16:colId xmlns:a16="http://schemas.microsoft.com/office/drawing/2014/main" val="20001"/>
                    </a:ext>
                  </a:extLst>
                </a:gridCol>
                <a:gridCol w="2259623">
                  <a:extLst>
                    <a:ext uri="{9D8B030D-6E8A-4147-A177-3AD203B41FA5}">
                      <a16:colId xmlns:a16="http://schemas.microsoft.com/office/drawing/2014/main" val="20002"/>
                    </a:ext>
                  </a:extLst>
                </a:gridCol>
                <a:gridCol w="2263362">
                  <a:extLst>
                    <a:ext uri="{9D8B030D-6E8A-4147-A177-3AD203B41FA5}">
                      <a16:colId xmlns:a16="http://schemas.microsoft.com/office/drawing/2014/main" val="20003"/>
                    </a:ext>
                  </a:extLst>
                </a:gridCol>
              </a:tblGrid>
              <a:tr h="1869784">
                <a:tc>
                  <a:txBody>
                    <a:bodyPr/>
                    <a:lstStyle/>
                    <a:p>
                      <a:pPr marL="0" lvl="0" indent="0" algn="r" rtl="0">
                        <a:spcBef>
                          <a:spcPts val="0"/>
                        </a:spcBef>
                        <a:spcAft>
                          <a:spcPts val="0"/>
                        </a:spcAft>
                        <a:buClr>
                          <a:schemeClr val="dk1"/>
                        </a:buClr>
                        <a:buSzPts val="1100"/>
                        <a:buFont typeface="Arial"/>
                        <a:buNone/>
                      </a:pPr>
                      <a:r>
                        <a:rPr lang="en" sz="1800" b="1" dirty="0">
                          <a:solidFill>
                            <a:schemeClr val="lt1"/>
                          </a:solidFill>
                          <a:latin typeface="PT Sans"/>
                          <a:sym typeface="PT Sans"/>
                        </a:rPr>
                        <a:t>4</a:t>
                      </a:r>
                      <a:endParaRPr dirty="0">
                        <a:solidFill>
                          <a:schemeClr val="lt1"/>
                        </a:solidFill>
                      </a:endParaRPr>
                    </a:p>
                  </a:txBody>
                  <a:tcPr marL="91425" marR="18287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1904846">
                <a:tc>
                  <a:txBody>
                    <a:bodyPr/>
                    <a:lstStyle/>
                    <a:p>
                      <a:pPr marL="0" lvl="0" indent="0" algn="r" rtl="0">
                        <a:spcBef>
                          <a:spcPts val="0"/>
                        </a:spcBef>
                        <a:spcAft>
                          <a:spcPts val="0"/>
                        </a:spcAft>
                        <a:buClr>
                          <a:schemeClr val="dk1"/>
                        </a:buClr>
                        <a:buSzPts val="1100"/>
                        <a:buFont typeface="Arial"/>
                        <a:buNone/>
                      </a:pPr>
                      <a:r>
                        <a:rPr lang="en" sz="1800" b="1" dirty="0">
                          <a:solidFill>
                            <a:schemeClr val="lt1"/>
                          </a:solidFill>
                          <a:latin typeface="PT Sans"/>
                          <a:sym typeface="PT Sans"/>
                        </a:rPr>
                        <a:t>5</a:t>
                      </a:r>
                      <a:endParaRPr dirty="0">
                        <a:solidFill>
                          <a:schemeClr val="lt1"/>
                        </a:solidFill>
                      </a:endParaRPr>
                    </a:p>
                  </a:txBody>
                  <a:tcPr marL="91425" marR="18287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marL="0" lvl="0" indent="0" algn="r" rtl="0">
                        <a:spcBef>
                          <a:spcPts val="0"/>
                        </a:spcBef>
                        <a:spcAft>
                          <a:spcPts val="0"/>
                        </a:spcAft>
                        <a:buNone/>
                      </a:pPr>
                      <a:endParaRPr dirty="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3437" name="Google Shape;3437;p49"/>
          <p:cNvGrpSpPr/>
          <p:nvPr/>
        </p:nvGrpSpPr>
        <p:grpSpPr>
          <a:xfrm rot="-5400000">
            <a:off x="8110314" y="2450703"/>
            <a:ext cx="883262" cy="242091"/>
            <a:chOff x="2300350" y="2601250"/>
            <a:chExt cx="2275275" cy="623625"/>
          </a:xfrm>
        </p:grpSpPr>
        <p:sp>
          <p:nvSpPr>
            <p:cNvPr id="3438" name="Google Shape;3438;p4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4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4" name="Google Shape;3444;p49"/>
          <p:cNvGrpSpPr/>
          <p:nvPr/>
        </p:nvGrpSpPr>
        <p:grpSpPr>
          <a:xfrm>
            <a:off x="5343367" y="251416"/>
            <a:ext cx="1105976" cy="133969"/>
            <a:chOff x="8183182" y="663852"/>
            <a:chExt cx="1475028" cy="178673"/>
          </a:xfrm>
        </p:grpSpPr>
        <p:grpSp>
          <p:nvGrpSpPr>
            <p:cNvPr id="3445" name="Google Shape;3445;p49"/>
            <p:cNvGrpSpPr/>
            <p:nvPr/>
          </p:nvGrpSpPr>
          <p:grpSpPr>
            <a:xfrm>
              <a:off x="8183182" y="774425"/>
              <a:ext cx="1178025" cy="68100"/>
              <a:chOff x="2024450" y="204150"/>
              <a:chExt cx="1178025" cy="68100"/>
            </a:xfrm>
          </p:grpSpPr>
          <p:sp>
            <p:nvSpPr>
              <p:cNvPr id="3446" name="Google Shape;3446;p4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4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6" name="Google Shape;3456;p49"/>
            <p:cNvGrpSpPr/>
            <p:nvPr/>
          </p:nvGrpSpPr>
          <p:grpSpPr>
            <a:xfrm>
              <a:off x="8480185" y="663852"/>
              <a:ext cx="1178025" cy="68100"/>
              <a:chOff x="2024450" y="204150"/>
              <a:chExt cx="1178025" cy="68100"/>
            </a:xfrm>
          </p:grpSpPr>
          <p:sp>
            <p:nvSpPr>
              <p:cNvPr id="3457" name="Google Shape;3457;p4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4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4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4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4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4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4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67" name="Google Shape;3467;p49"/>
          <p:cNvGrpSpPr/>
          <p:nvPr/>
        </p:nvGrpSpPr>
        <p:grpSpPr>
          <a:xfrm rot="5400000">
            <a:off x="334557" y="3708141"/>
            <a:ext cx="98902" cy="553090"/>
            <a:chOff x="4898850" y="4820550"/>
            <a:chExt cx="98902" cy="553090"/>
          </a:xfrm>
        </p:grpSpPr>
        <p:sp>
          <p:nvSpPr>
            <p:cNvPr id="3468" name="Google Shape;3468;p4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9" name="Google Shape;3509;p49"/>
          <p:cNvGrpSpPr/>
          <p:nvPr/>
        </p:nvGrpSpPr>
        <p:grpSpPr>
          <a:xfrm flipH="1">
            <a:off x="-1922540" y="4776940"/>
            <a:ext cx="2297800" cy="347400"/>
            <a:chOff x="7644195" y="3512791"/>
            <a:chExt cx="2297800" cy="347400"/>
          </a:xfrm>
        </p:grpSpPr>
        <p:sp>
          <p:nvSpPr>
            <p:cNvPr id="3510" name="Google Shape;3510;p49"/>
            <p:cNvSpPr/>
            <p:nvPr/>
          </p:nvSpPr>
          <p:spPr>
            <a:xfrm flipH="1">
              <a:off x="7947295" y="37920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49"/>
            <p:cNvSpPr/>
            <p:nvPr/>
          </p:nvSpPr>
          <p:spPr>
            <a:xfrm flipH="1">
              <a:off x="7644195" y="35127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9AA4D5B5-084A-6560-FA17-B52D80A6D941}"/>
              </a:ext>
            </a:extLst>
          </p:cNvPr>
          <p:cNvSpPr txBox="1"/>
          <p:nvPr/>
        </p:nvSpPr>
        <p:spPr>
          <a:xfrm>
            <a:off x="5394428" y="3131383"/>
            <a:ext cx="2375651" cy="738664"/>
          </a:xfrm>
          <a:prstGeom prst="rect">
            <a:avLst/>
          </a:prstGeom>
          <a:noFill/>
        </p:spPr>
        <p:txBody>
          <a:bodyPr wrap="square">
            <a:spAutoFit/>
          </a:bodyPr>
          <a:lstStyle/>
          <a:p>
            <a:pPr marL="254000" lvl="0" algn="ctr" rtl="0">
              <a:spcBef>
                <a:spcPts val="0"/>
              </a:spcBef>
              <a:spcAft>
                <a:spcPts val="0"/>
              </a:spcAft>
              <a:buSzPts val="1400"/>
            </a:pPr>
            <a:r>
              <a:rPr lang="en-US" sz="1400">
                <a:solidFill>
                  <a:schemeClr val="bg1"/>
                </a:solidFill>
                <a:latin typeface="PT Sans" panose="020B0503020203020204" pitchFamily="34" charset="0"/>
              </a:rPr>
              <a:t>Trả về thông báo “Video unavailable. Please enter correct URL!”</a:t>
            </a:r>
            <a:endParaRPr lang="en-US" sz="1400" dirty="0">
              <a:solidFill>
                <a:schemeClr val="bg1"/>
              </a:solidFill>
              <a:latin typeface="PT Sans" panose="020B0503020203020204" pitchFamily="34" charset="0"/>
            </a:endParaRPr>
          </a:p>
        </p:txBody>
      </p:sp>
      <p:sp>
        <p:nvSpPr>
          <p:cNvPr id="6" name="TextBox 5">
            <a:extLst>
              <a:ext uri="{FF2B5EF4-FFF2-40B4-BE49-F238E27FC236}">
                <a16:creationId xmlns:a16="http://schemas.microsoft.com/office/drawing/2014/main" id="{BD806FAA-80CC-A077-92C7-7E0B1945CAB6}"/>
              </a:ext>
            </a:extLst>
          </p:cNvPr>
          <p:cNvSpPr txBox="1"/>
          <p:nvPr/>
        </p:nvSpPr>
        <p:spPr>
          <a:xfrm>
            <a:off x="1175970" y="966833"/>
            <a:ext cx="2032982" cy="1384995"/>
          </a:xfrm>
          <a:prstGeom prst="rect">
            <a:avLst/>
          </a:prstGeom>
          <a:noFill/>
        </p:spPr>
        <p:txBody>
          <a:bodyPr wrap="square">
            <a:spAutoFit/>
          </a:bodyPr>
          <a:lstStyle/>
          <a:p>
            <a:pPr marL="254000" lvl="0" algn="ctr" rtl="0">
              <a:spcBef>
                <a:spcPts val="0"/>
              </a:spcBef>
              <a:spcAft>
                <a:spcPts val="0"/>
              </a:spcAft>
              <a:buSzPts val="1400"/>
            </a:pPr>
            <a:r>
              <a:rPr lang="en-US" sz="1400">
                <a:solidFill>
                  <a:schemeClr val="bg1"/>
                </a:solidFill>
                <a:latin typeface="PT Sans" panose="020B0503020203020204" pitchFamily="34" charset="0"/>
              </a:rPr>
              <a:t>Nhập liên kết không phải là liên kết đến một video Youtube (một kênh Youtube / một danh sách phát Youtube</a:t>
            </a:r>
            <a:endParaRPr lang="en-US" sz="1400" dirty="0">
              <a:solidFill>
                <a:schemeClr val="bg1"/>
              </a:solidFill>
              <a:latin typeface="PT Sans" panose="020B0503020203020204" pitchFamily="34" charset="0"/>
            </a:endParaRPr>
          </a:p>
        </p:txBody>
      </p:sp>
      <p:sp>
        <p:nvSpPr>
          <p:cNvPr id="7" name="TextBox 6">
            <a:extLst>
              <a:ext uri="{FF2B5EF4-FFF2-40B4-BE49-F238E27FC236}">
                <a16:creationId xmlns:a16="http://schemas.microsoft.com/office/drawing/2014/main" id="{1AA4A4B2-673D-AA1F-ABB2-20DC0E5941FD}"/>
              </a:ext>
            </a:extLst>
          </p:cNvPr>
          <p:cNvSpPr txBox="1"/>
          <p:nvPr/>
        </p:nvSpPr>
        <p:spPr>
          <a:xfrm>
            <a:off x="1004635" y="2915940"/>
            <a:ext cx="2375651" cy="1169551"/>
          </a:xfrm>
          <a:prstGeom prst="rect">
            <a:avLst/>
          </a:prstGeom>
          <a:noFill/>
        </p:spPr>
        <p:txBody>
          <a:bodyPr wrap="square">
            <a:spAutoFit/>
          </a:bodyPr>
          <a:lstStyle/>
          <a:p>
            <a:pPr marL="254000" lvl="0" algn="ctr" rtl="0">
              <a:spcBef>
                <a:spcPts val="0"/>
              </a:spcBef>
              <a:spcAft>
                <a:spcPts val="0"/>
              </a:spcAft>
              <a:buSzPts val="1400"/>
            </a:pPr>
            <a:r>
              <a:rPr lang="en-US" sz="1400" dirty="0" err="1">
                <a:solidFill>
                  <a:schemeClr val="bg1"/>
                </a:solidFill>
                <a:latin typeface="PT Sans" panose="020B0503020203020204" pitchFamily="34" charset="0"/>
              </a:rPr>
              <a:t>Nhập</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đúng</a:t>
            </a:r>
            <a:r>
              <a:rPr lang="en-US" sz="1400" dirty="0">
                <a:solidFill>
                  <a:schemeClr val="bg1"/>
                </a:solidFill>
                <a:latin typeface="PT Sans" panose="020B0503020203020204" pitchFamily="34" charset="0"/>
              </a:rPr>
              <a:t> </a:t>
            </a:r>
            <a:r>
              <a:rPr lang="vi-VN" sz="1400" dirty="0">
                <a:solidFill>
                  <a:schemeClr val="bg1"/>
                </a:solidFill>
                <a:latin typeface="PT Sans" panose="020B0503020203020204" pitchFamily="34" charset="0"/>
              </a:rPr>
              <a:t>liên kết tới một video Youtube, nhưng cố tình làm thay đổi đường dẫn trước khi nhấn Lấy video về</a:t>
            </a:r>
            <a:endParaRPr lang="en-US" sz="1400" dirty="0">
              <a:solidFill>
                <a:schemeClr val="bg1"/>
              </a:solidFill>
              <a:latin typeface="PT Sans" panose="020B0503020203020204" pitchFamily="34" charset="0"/>
            </a:endParaRPr>
          </a:p>
        </p:txBody>
      </p:sp>
      <p:sp>
        <p:nvSpPr>
          <p:cNvPr id="8" name="TextBox 7">
            <a:extLst>
              <a:ext uri="{FF2B5EF4-FFF2-40B4-BE49-F238E27FC236}">
                <a16:creationId xmlns:a16="http://schemas.microsoft.com/office/drawing/2014/main" id="{BC3378FC-1B52-4ED5-B5AA-0352C666DAE3}"/>
              </a:ext>
            </a:extLst>
          </p:cNvPr>
          <p:cNvSpPr txBox="1"/>
          <p:nvPr/>
        </p:nvSpPr>
        <p:spPr>
          <a:xfrm>
            <a:off x="5655111" y="1436214"/>
            <a:ext cx="1685925" cy="523220"/>
          </a:xfrm>
          <a:prstGeom prst="rect">
            <a:avLst/>
          </a:prstGeom>
          <a:noFill/>
        </p:spPr>
        <p:txBody>
          <a:bodyPr wrap="square">
            <a:spAutoFit/>
          </a:bodyPr>
          <a:lstStyle/>
          <a:p>
            <a:pPr marL="254000" lvl="0" algn="ctr" rtl="0">
              <a:spcBef>
                <a:spcPts val="0"/>
              </a:spcBef>
              <a:spcAft>
                <a:spcPts val="0"/>
              </a:spcAft>
              <a:buSzPts val="1400"/>
            </a:pPr>
            <a:r>
              <a:rPr lang="en-US" sz="1400" dirty="0" err="1">
                <a:solidFill>
                  <a:schemeClr val="bg1"/>
                </a:solidFill>
                <a:latin typeface="PT Sans" panose="020B0503020203020204" pitchFamily="34" charset="0"/>
              </a:rPr>
              <a:t>Ứng</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dụng</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bị</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treo</a:t>
            </a:r>
            <a:endParaRPr lang="en-US" sz="1400" dirty="0">
              <a:solidFill>
                <a:schemeClr val="bg1"/>
              </a:solidFill>
              <a:latin typeface="PT Sans" panose="020B0503020203020204" pitchFamily="34" charset="0"/>
            </a:endParaRPr>
          </a:p>
        </p:txBody>
      </p:sp>
      <p:sp>
        <p:nvSpPr>
          <p:cNvPr id="9" name="TextBox 8">
            <a:extLst>
              <a:ext uri="{FF2B5EF4-FFF2-40B4-BE49-F238E27FC236}">
                <a16:creationId xmlns:a16="http://schemas.microsoft.com/office/drawing/2014/main" id="{F1043FCA-7334-E734-1A7B-FFD8AD050A21}"/>
              </a:ext>
            </a:extLst>
          </p:cNvPr>
          <p:cNvSpPr txBox="1"/>
          <p:nvPr/>
        </p:nvSpPr>
        <p:spPr>
          <a:xfrm>
            <a:off x="3311191" y="897605"/>
            <a:ext cx="1860854" cy="1600438"/>
          </a:xfrm>
          <a:prstGeom prst="rect">
            <a:avLst/>
          </a:prstGeom>
          <a:noFill/>
        </p:spPr>
        <p:txBody>
          <a:bodyPr wrap="square">
            <a:spAutoFit/>
          </a:bodyPr>
          <a:lstStyle/>
          <a:p>
            <a:pPr marL="254000" lvl="0" algn="ctr" rtl="0">
              <a:spcBef>
                <a:spcPts val="0"/>
              </a:spcBef>
              <a:spcAft>
                <a:spcPts val="0"/>
              </a:spcAft>
              <a:buSzPts val="1400"/>
            </a:pPr>
            <a:r>
              <a:rPr lang="en-US" sz="1400" dirty="0" err="1">
                <a:solidFill>
                  <a:schemeClr val="bg1"/>
                </a:solidFill>
                <a:latin typeface="PT Sans" panose="020B0503020203020204" pitchFamily="34" charset="0"/>
              </a:rPr>
              <a:t>Nhập</a:t>
            </a:r>
            <a:r>
              <a:rPr lang="en-US" sz="1400" dirty="0">
                <a:solidFill>
                  <a:schemeClr val="bg1"/>
                </a:solidFill>
                <a:latin typeface="PT Sans" panose="020B0503020203020204" pitchFamily="34" charset="0"/>
              </a:rPr>
              <a:t> </a:t>
            </a:r>
            <a:r>
              <a:rPr lang="en-US" sz="1400" dirty="0">
                <a:solidFill>
                  <a:schemeClr val="accent3">
                    <a:lumMod val="50000"/>
                  </a:schemeClr>
                </a:solidFill>
                <a:latin typeface="PT Sans" panose="020B0503020203020204" pitchFamily="34" charset="0"/>
              </a:rPr>
              <a:t>https://</a:t>
            </a:r>
            <a:r>
              <a:rPr lang="en-US" sz="1400" dirty="0" err="1">
                <a:solidFill>
                  <a:schemeClr val="accent3">
                    <a:lumMod val="50000"/>
                  </a:schemeClr>
                </a:solidFill>
                <a:latin typeface="PT Sans" panose="020B0503020203020204" pitchFamily="34" charset="0"/>
              </a:rPr>
              <a:t>www.youtube.com</a:t>
            </a:r>
            <a:r>
              <a:rPr lang="en-US" sz="1400" dirty="0">
                <a:solidFill>
                  <a:schemeClr val="accent3">
                    <a:lumMod val="50000"/>
                  </a:schemeClr>
                </a:solidFill>
                <a:latin typeface="PT Sans" panose="020B0503020203020204" pitchFamily="34" charset="0"/>
              </a:rPr>
              <a:t>/ channel/</a:t>
            </a:r>
            <a:r>
              <a:rPr lang="en-US" sz="1400" dirty="0" err="1">
                <a:solidFill>
                  <a:schemeClr val="accent3">
                    <a:lumMod val="50000"/>
                  </a:schemeClr>
                </a:solidFill>
                <a:latin typeface="PT Sans" panose="020B0503020203020204" pitchFamily="34" charset="0"/>
              </a:rPr>
              <a:t>UCPLUuGVDDfjFRAhVq2FnOGA</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và</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nhấn</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nút</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Lấy</a:t>
            </a:r>
            <a:r>
              <a:rPr lang="en-US" sz="1400" dirty="0">
                <a:solidFill>
                  <a:schemeClr val="bg1"/>
                </a:solidFill>
                <a:latin typeface="PT Sans" panose="020B0503020203020204" pitchFamily="34" charset="0"/>
              </a:rPr>
              <a:t> video </a:t>
            </a:r>
            <a:r>
              <a:rPr lang="en-US" sz="1400" dirty="0" err="1">
                <a:solidFill>
                  <a:schemeClr val="bg1"/>
                </a:solidFill>
                <a:latin typeface="PT Sans" panose="020B0503020203020204" pitchFamily="34" charset="0"/>
              </a:rPr>
              <a:t>về</a:t>
            </a:r>
            <a:endParaRPr lang="en-US" sz="1400" dirty="0">
              <a:solidFill>
                <a:schemeClr val="bg1"/>
              </a:solidFill>
              <a:latin typeface="PT Sans" panose="020B0503020203020204" pitchFamily="34" charset="0"/>
            </a:endParaRPr>
          </a:p>
        </p:txBody>
      </p:sp>
      <p:sp>
        <p:nvSpPr>
          <p:cNvPr id="10" name="TextBox 9">
            <a:extLst>
              <a:ext uri="{FF2B5EF4-FFF2-40B4-BE49-F238E27FC236}">
                <a16:creationId xmlns:a16="http://schemas.microsoft.com/office/drawing/2014/main" id="{42E34C12-8737-2EBB-B471-239BC6331D50}"/>
              </a:ext>
            </a:extLst>
          </p:cNvPr>
          <p:cNvSpPr txBox="1"/>
          <p:nvPr/>
        </p:nvSpPr>
        <p:spPr>
          <a:xfrm>
            <a:off x="2984433" y="2604088"/>
            <a:ext cx="2581627" cy="1815882"/>
          </a:xfrm>
          <a:prstGeom prst="rect">
            <a:avLst/>
          </a:prstGeom>
          <a:noFill/>
        </p:spPr>
        <p:txBody>
          <a:bodyPr wrap="square">
            <a:spAutoFit/>
          </a:bodyPr>
          <a:lstStyle/>
          <a:p>
            <a:pPr marL="254000" lvl="0" algn="ctr" rtl="0">
              <a:spcBef>
                <a:spcPts val="0"/>
              </a:spcBef>
              <a:spcAft>
                <a:spcPts val="0"/>
              </a:spcAft>
              <a:buSzPts val="1400"/>
            </a:pPr>
            <a:r>
              <a:rPr lang="vi-VN" sz="1400" dirty="0">
                <a:solidFill>
                  <a:schemeClr val="bg1"/>
                </a:solidFill>
                <a:latin typeface="PT Sans" panose="020B0503020203020204" pitchFamily="34" charset="0"/>
              </a:rPr>
              <a:t>Thay vì một đường dẫn đúng </a:t>
            </a:r>
            <a:r>
              <a:rPr lang="vi-VN" sz="1400" dirty="0">
                <a:solidFill>
                  <a:schemeClr val="accent3">
                    <a:lumMod val="50000"/>
                  </a:schemeClr>
                </a:solidFill>
                <a:latin typeface="PT Sans" panose="020B0503020203020204" pitchFamily="34" charset="0"/>
              </a:rPr>
              <a:t>https://youtu.be/GgQFO8dL5XQ</a:t>
            </a:r>
            <a:r>
              <a:rPr lang="vi-VN" sz="1400" dirty="0">
                <a:solidFill>
                  <a:schemeClr val="bg1"/>
                </a:solidFill>
                <a:latin typeface="PT Sans" panose="020B0503020203020204" pitchFamily="34" charset="0"/>
              </a:rPr>
              <a:t> cần phải nhập, thì ta nhập </a:t>
            </a:r>
            <a:r>
              <a:rPr lang="vi-VN" sz="1400" dirty="0">
                <a:solidFill>
                  <a:schemeClr val="accent3">
                    <a:lumMod val="50000"/>
                  </a:schemeClr>
                </a:solidFill>
                <a:latin typeface="PT Sans" panose="020B0503020203020204" pitchFamily="34" charset="0"/>
              </a:rPr>
              <a:t>https://youtu.be/GgQFO8dL5Q </a:t>
            </a:r>
            <a:r>
              <a:rPr lang="vi-VN" sz="1400" dirty="0">
                <a:solidFill>
                  <a:schemeClr val="bg1"/>
                </a:solidFill>
                <a:latin typeface="PT Sans" panose="020B0503020203020204" pitchFamily="34" charset="0"/>
              </a:rPr>
              <a:t>(mất đi chữ cái X ở ký tự gần cuối)</a:t>
            </a:r>
            <a:endParaRPr lang="en-US" sz="1400" dirty="0">
              <a:solidFill>
                <a:schemeClr val="bg1"/>
              </a:solidFill>
              <a:latin typeface="PT Sans" panose="020B0503020203020204" pitchFamily="34" charset="0"/>
            </a:endParaRPr>
          </a:p>
        </p:txBody>
      </p:sp>
    </p:spTree>
    <p:extLst>
      <p:ext uri="{BB962C8B-B14F-4D97-AF65-F5344CB8AC3E}">
        <p14:creationId xmlns:p14="http://schemas.microsoft.com/office/powerpoint/2010/main" val="3587437390"/>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34"/>
        <p:cNvGrpSpPr/>
        <p:nvPr/>
      </p:nvGrpSpPr>
      <p:grpSpPr>
        <a:xfrm>
          <a:off x="0" y="0"/>
          <a:ext cx="0" cy="0"/>
          <a:chOff x="0" y="0"/>
          <a:chExt cx="0" cy="0"/>
        </a:xfrm>
      </p:grpSpPr>
      <p:graphicFrame>
        <p:nvGraphicFramePr>
          <p:cNvPr id="3436" name="Google Shape;3436;p49"/>
          <p:cNvGraphicFramePr/>
          <p:nvPr>
            <p:extLst>
              <p:ext uri="{D42A27DB-BD31-4B8C-83A1-F6EECF244321}">
                <p14:modId xmlns:p14="http://schemas.microsoft.com/office/powerpoint/2010/main" val="2316843643"/>
              </p:ext>
            </p:extLst>
          </p:nvPr>
        </p:nvGraphicFramePr>
        <p:xfrm>
          <a:off x="1010834" y="854337"/>
          <a:ext cx="6935853" cy="3489063"/>
        </p:xfrm>
        <a:graphic>
          <a:graphicData uri="http://schemas.openxmlformats.org/drawingml/2006/table">
            <a:tbl>
              <a:tblPr>
                <a:noFill/>
                <a:tableStyleId>{D51B661D-94FE-4124-A729-30A5627A3428}</a:tableStyleId>
              </a:tblPr>
              <a:tblGrid>
                <a:gridCol w="544006">
                  <a:extLst>
                    <a:ext uri="{9D8B030D-6E8A-4147-A177-3AD203B41FA5}">
                      <a16:colId xmlns:a16="http://schemas.microsoft.com/office/drawing/2014/main" val="20000"/>
                    </a:ext>
                  </a:extLst>
                </a:gridCol>
                <a:gridCol w="1868862">
                  <a:extLst>
                    <a:ext uri="{9D8B030D-6E8A-4147-A177-3AD203B41FA5}">
                      <a16:colId xmlns:a16="http://schemas.microsoft.com/office/drawing/2014/main" val="20001"/>
                    </a:ext>
                  </a:extLst>
                </a:gridCol>
                <a:gridCol w="2259623">
                  <a:extLst>
                    <a:ext uri="{9D8B030D-6E8A-4147-A177-3AD203B41FA5}">
                      <a16:colId xmlns:a16="http://schemas.microsoft.com/office/drawing/2014/main" val="20002"/>
                    </a:ext>
                  </a:extLst>
                </a:gridCol>
                <a:gridCol w="2263362">
                  <a:extLst>
                    <a:ext uri="{9D8B030D-6E8A-4147-A177-3AD203B41FA5}">
                      <a16:colId xmlns:a16="http://schemas.microsoft.com/office/drawing/2014/main" val="20003"/>
                    </a:ext>
                  </a:extLst>
                </a:gridCol>
              </a:tblGrid>
              <a:tr h="904125">
                <a:tc>
                  <a:txBody>
                    <a:bodyPr/>
                    <a:lstStyle/>
                    <a:p>
                      <a:pPr marL="0" lvl="0" indent="0" algn="r" rtl="0">
                        <a:spcBef>
                          <a:spcPts val="0"/>
                        </a:spcBef>
                        <a:spcAft>
                          <a:spcPts val="0"/>
                        </a:spcAft>
                        <a:buClr>
                          <a:schemeClr val="dk1"/>
                        </a:buClr>
                        <a:buSzPts val="1100"/>
                        <a:buFont typeface="Arial"/>
                        <a:buNone/>
                      </a:pPr>
                      <a:r>
                        <a:rPr lang="en" sz="1800" b="1" dirty="0">
                          <a:solidFill>
                            <a:schemeClr val="lt1"/>
                          </a:solidFill>
                          <a:latin typeface="PT Sans"/>
                          <a:sym typeface="PT Sans"/>
                        </a:rPr>
                        <a:t>6</a:t>
                      </a:r>
                      <a:endParaRPr dirty="0">
                        <a:solidFill>
                          <a:schemeClr val="lt1"/>
                        </a:solidFill>
                      </a:endParaRPr>
                    </a:p>
                  </a:txBody>
                  <a:tcPr marL="91425" marR="18287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1376811">
                <a:tc>
                  <a:txBody>
                    <a:bodyPr/>
                    <a:lstStyle/>
                    <a:p>
                      <a:pPr marL="0" lvl="0" indent="0" algn="r" rtl="0">
                        <a:spcBef>
                          <a:spcPts val="0"/>
                        </a:spcBef>
                        <a:spcAft>
                          <a:spcPts val="0"/>
                        </a:spcAft>
                        <a:buClr>
                          <a:schemeClr val="dk1"/>
                        </a:buClr>
                        <a:buSzPts val="1100"/>
                        <a:buFont typeface="Arial"/>
                        <a:buNone/>
                      </a:pPr>
                      <a:r>
                        <a:rPr lang="en" sz="1800" b="1" dirty="0">
                          <a:solidFill>
                            <a:schemeClr val="lt1"/>
                          </a:solidFill>
                          <a:latin typeface="PT Sans"/>
                          <a:sym typeface="PT Sans"/>
                        </a:rPr>
                        <a:t>7</a:t>
                      </a:r>
                      <a:endParaRPr dirty="0">
                        <a:solidFill>
                          <a:schemeClr val="lt1"/>
                        </a:solidFill>
                      </a:endParaRPr>
                    </a:p>
                  </a:txBody>
                  <a:tcPr marL="91425" marR="18287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marL="0" lvl="0" indent="0" algn="r" rtl="0">
                        <a:spcBef>
                          <a:spcPts val="0"/>
                        </a:spcBef>
                        <a:spcAft>
                          <a:spcPts val="0"/>
                        </a:spcAft>
                        <a:buNone/>
                      </a:pPr>
                      <a:endParaRPr dirty="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1208127">
                <a:tc>
                  <a:txBody>
                    <a:bodyPr/>
                    <a:lstStyle/>
                    <a:p>
                      <a:pPr marL="0" lvl="0" indent="0" algn="r" rtl="0">
                        <a:spcBef>
                          <a:spcPts val="0"/>
                        </a:spcBef>
                        <a:spcAft>
                          <a:spcPts val="0"/>
                        </a:spcAft>
                        <a:buClr>
                          <a:schemeClr val="dk1"/>
                        </a:buClr>
                        <a:buSzPts val="1100"/>
                        <a:buFont typeface="Arial"/>
                        <a:buNone/>
                      </a:pPr>
                      <a:r>
                        <a:rPr lang="en" sz="1800" b="1" dirty="0">
                          <a:solidFill>
                            <a:schemeClr val="lt1"/>
                          </a:solidFill>
                          <a:latin typeface="PT Sans"/>
                          <a:sym typeface="PT Sans"/>
                        </a:rPr>
                        <a:t>8</a:t>
                      </a:r>
                      <a:endParaRPr dirty="0">
                        <a:solidFill>
                          <a:schemeClr val="lt1"/>
                        </a:solidFill>
                      </a:endParaRPr>
                    </a:p>
                  </a:txBody>
                  <a:tcPr marL="91425" marR="18287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marL="0" lvl="0" indent="0" algn="r" rtl="0">
                        <a:spcBef>
                          <a:spcPts val="0"/>
                        </a:spcBef>
                        <a:spcAft>
                          <a:spcPts val="0"/>
                        </a:spcAft>
                        <a:buNone/>
                      </a:pPr>
                      <a:endParaRPr dirty="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3437" name="Google Shape;3437;p49"/>
          <p:cNvGrpSpPr/>
          <p:nvPr/>
        </p:nvGrpSpPr>
        <p:grpSpPr>
          <a:xfrm rot="-5400000">
            <a:off x="8224614" y="2872734"/>
            <a:ext cx="883262" cy="242091"/>
            <a:chOff x="2300350" y="2601250"/>
            <a:chExt cx="2275275" cy="623625"/>
          </a:xfrm>
        </p:grpSpPr>
        <p:sp>
          <p:nvSpPr>
            <p:cNvPr id="3438" name="Google Shape;3438;p4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4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4" name="Google Shape;3444;p49"/>
          <p:cNvGrpSpPr/>
          <p:nvPr/>
        </p:nvGrpSpPr>
        <p:grpSpPr>
          <a:xfrm>
            <a:off x="5457667" y="673447"/>
            <a:ext cx="1105976" cy="133969"/>
            <a:chOff x="8183182" y="663852"/>
            <a:chExt cx="1475028" cy="178673"/>
          </a:xfrm>
        </p:grpSpPr>
        <p:grpSp>
          <p:nvGrpSpPr>
            <p:cNvPr id="3445" name="Google Shape;3445;p49"/>
            <p:cNvGrpSpPr/>
            <p:nvPr/>
          </p:nvGrpSpPr>
          <p:grpSpPr>
            <a:xfrm>
              <a:off x="8183182" y="774425"/>
              <a:ext cx="1178025" cy="68100"/>
              <a:chOff x="2024450" y="204150"/>
              <a:chExt cx="1178025" cy="68100"/>
            </a:xfrm>
          </p:grpSpPr>
          <p:sp>
            <p:nvSpPr>
              <p:cNvPr id="3446" name="Google Shape;3446;p4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4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6" name="Google Shape;3456;p49"/>
            <p:cNvGrpSpPr/>
            <p:nvPr/>
          </p:nvGrpSpPr>
          <p:grpSpPr>
            <a:xfrm>
              <a:off x="8480185" y="663852"/>
              <a:ext cx="1178025" cy="68100"/>
              <a:chOff x="2024450" y="204150"/>
              <a:chExt cx="1178025" cy="68100"/>
            </a:xfrm>
          </p:grpSpPr>
          <p:sp>
            <p:nvSpPr>
              <p:cNvPr id="3457" name="Google Shape;3457;p4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4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4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4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4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4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4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67" name="Google Shape;3467;p49"/>
          <p:cNvGrpSpPr/>
          <p:nvPr/>
        </p:nvGrpSpPr>
        <p:grpSpPr>
          <a:xfrm rot="5400000">
            <a:off x="448857" y="4130172"/>
            <a:ext cx="98902" cy="553090"/>
            <a:chOff x="4898850" y="4820550"/>
            <a:chExt cx="98902" cy="553090"/>
          </a:xfrm>
        </p:grpSpPr>
        <p:sp>
          <p:nvSpPr>
            <p:cNvPr id="3468" name="Google Shape;3468;p4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9" name="Google Shape;3509;p49"/>
          <p:cNvGrpSpPr/>
          <p:nvPr/>
        </p:nvGrpSpPr>
        <p:grpSpPr>
          <a:xfrm flipH="1">
            <a:off x="-1922540" y="4776940"/>
            <a:ext cx="2297800" cy="347400"/>
            <a:chOff x="7644195" y="3512791"/>
            <a:chExt cx="2297800" cy="347400"/>
          </a:xfrm>
        </p:grpSpPr>
        <p:sp>
          <p:nvSpPr>
            <p:cNvPr id="3510" name="Google Shape;3510;p49"/>
            <p:cNvSpPr/>
            <p:nvPr/>
          </p:nvSpPr>
          <p:spPr>
            <a:xfrm flipH="1">
              <a:off x="7947295" y="37920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49"/>
            <p:cNvSpPr/>
            <p:nvPr/>
          </p:nvSpPr>
          <p:spPr>
            <a:xfrm flipH="1">
              <a:off x="7644195" y="35127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9AA4D5B5-084A-6560-FA17-B52D80A6D941}"/>
              </a:ext>
            </a:extLst>
          </p:cNvPr>
          <p:cNvSpPr txBox="1"/>
          <p:nvPr/>
        </p:nvSpPr>
        <p:spPr>
          <a:xfrm>
            <a:off x="5939980" y="3283197"/>
            <a:ext cx="1685925" cy="954107"/>
          </a:xfrm>
          <a:prstGeom prst="rect">
            <a:avLst/>
          </a:prstGeom>
          <a:noFill/>
        </p:spPr>
        <p:txBody>
          <a:bodyPr wrap="square">
            <a:spAutoFit/>
          </a:bodyPr>
          <a:lstStyle/>
          <a:p>
            <a:pPr marL="254000" lvl="0" algn="ctr" rtl="0">
              <a:spcBef>
                <a:spcPts val="0"/>
              </a:spcBef>
              <a:spcAft>
                <a:spcPts val="0"/>
              </a:spcAft>
              <a:buSzPts val="1400"/>
            </a:pPr>
            <a:r>
              <a:rPr lang="vi-VN" sz="1400" dirty="0">
                <a:solidFill>
                  <a:schemeClr val="bg1"/>
                </a:solidFill>
                <a:latin typeface="PT Sans" panose="020B0503020203020204" pitchFamily="34" charset="0"/>
              </a:rPr>
              <a:t>Nội dung video được lấy về và hiển thị lên giao diện</a:t>
            </a:r>
            <a:endParaRPr lang="en-US" sz="1400" dirty="0">
              <a:solidFill>
                <a:schemeClr val="bg1"/>
              </a:solidFill>
              <a:latin typeface="PT Sans" panose="020B0503020203020204" pitchFamily="34" charset="0"/>
            </a:endParaRPr>
          </a:p>
        </p:txBody>
      </p:sp>
      <p:sp>
        <p:nvSpPr>
          <p:cNvPr id="4" name="TextBox 3">
            <a:extLst>
              <a:ext uri="{FF2B5EF4-FFF2-40B4-BE49-F238E27FC236}">
                <a16:creationId xmlns:a16="http://schemas.microsoft.com/office/drawing/2014/main" id="{634A8B79-065E-337D-38DE-B9FBA575E8D0}"/>
              </a:ext>
            </a:extLst>
          </p:cNvPr>
          <p:cNvSpPr txBox="1"/>
          <p:nvPr/>
        </p:nvSpPr>
        <p:spPr>
          <a:xfrm>
            <a:off x="3276526" y="830688"/>
            <a:ext cx="2322477" cy="954107"/>
          </a:xfrm>
          <a:prstGeom prst="rect">
            <a:avLst/>
          </a:prstGeom>
          <a:noFill/>
        </p:spPr>
        <p:txBody>
          <a:bodyPr wrap="square">
            <a:spAutoFit/>
          </a:bodyPr>
          <a:lstStyle/>
          <a:p>
            <a:pPr marL="254000" lvl="0" algn="ctr" rtl="0">
              <a:spcBef>
                <a:spcPts val="0"/>
              </a:spcBef>
              <a:spcAft>
                <a:spcPts val="0"/>
              </a:spcAft>
              <a:buSzPts val="1400"/>
            </a:pPr>
            <a:r>
              <a:rPr lang="en-US" sz="1400" dirty="0" err="1">
                <a:solidFill>
                  <a:schemeClr val="bg1"/>
                </a:solidFill>
                <a:latin typeface="PT Sans" panose="020B0503020203020204" pitchFamily="34" charset="0"/>
              </a:rPr>
              <a:t>Nhập</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vào</a:t>
            </a:r>
            <a:r>
              <a:rPr lang="en-US" sz="1400" dirty="0">
                <a:solidFill>
                  <a:schemeClr val="bg1"/>
                </a:solidFill>
                <a:latin typeface="PT Sans" panose="020B0503020203020204" pitchFamily="34" charset="0"/>
              </a:rPr>
              <a:t> </a:t>
            </a:r>
            <a:r>
              <a:rPr lang="en-US" sz="1400" dirty="0" err="1">
                <a:solidFill>
                  <a:schemeClr val="accent3">
                    <a:lumMod val="50000"/>
                  </a:schemeClr>
                </a:solidFill>
                <a:latin typeface="PT Sans" panose="020B0503020203020204" pitchFamily="34" charset="0"/>
              </a:rPr>
              <a:t>www.youtube.com</a:t>
            </a:r>
            <a:r>
              <a:rPr lang="en-US" sz="1400" dirty="0">
                <a:solidFill>
                  <a:schemeClr val="accent3">
                    <a:lumMod val="50000"/>
                  </a:schemeClr>
                </a:solidFill>
                <a:latin typeface="PT Sans" panose="020B0503020203020204" pitchFamily="34" charset="0"/>
              </a:rPr>
              <a:t>/</a:t>
            </a:r>
            <a:r>
              <a:rPr lang="en-US" sz="1400" dirty="0" err="1">
                <a:solidFill>
                  <a:schemeClr val="accent3">
                    <a:lumMod val="50000"/>
                  </a:schemeClr>
                </a:solidFill>
                <a:latin typeface="PT Sans" panose="020B0503020203020204" pitchFamily="34" charset="0"/>
              </a:rPr>
              <a:t>watch?v</a:t>
            </a:r>
            <a:r>
              <a:rPr lang="en-US" sz="1400" dirty="0">
                <a:solidFill>
                  <a:schemeClr val="accent3">
                    <a:lumMod val="50000"/>
                  </a:schemeClr>
                </a:solidFill>
                <a:latin typeface="PT Sans" panose="020B0503020203020204" pitchFamily="34" charset="0"/>
              </a:rPr>
              <a:t>=</a:t>
            </a:r>
            <a:r>
              <a:rPr lang="en-US" sz="1400" dirty="0" err="1">
                <a:solidFill>
                  <a:schemeClr val="accent3">
                    <a:lumMod val="50000"/>
                  </a:schemeClr>
                </a:solidFill>
                <a:latin typeface="PT Sans" panose="020B0503020203020204" pitchFamily="34" charset="0"/>
              </a:rPr>
              <a:t>GgQFO8dL5XQ</a:t>
            </a:r>
            <a:r>
              <a:rPr lang="en-US" sz="1400" dirty="0">
                <a:solidFill>
                  <a:schemeClr val="accent3">
                    <a:lumMod val="50000"/>
                  </a:schemeClr>
                </a:solidFill>
                <a:latin typeface="PT Sans" panose="020B0503020203020204" pitchFamily="34" charset="0"/>
              </a:rPr>
              <a:t> </a:t>
            </a:r>
            <a:r>
              <a:rPr lang="en-US" sz="1400" dirty="0" err="1">
                <a:solidFill>
                  <a:schemeClr val="bg1"/>
                </a:solidFill>
                <a:latin typeface="PT Sans" panose="020B0503020203020204" pitchFamily="34" charset="0"/>
              </a:rPr>
              <a:t>và</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nhấn</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nút</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Lấy</a:t>
            </a:r>
            <a:r>
              <a:rPr lang="en-US" sz="1400" dirty="0">
                <a:solidFill>
                  <a:schemeClr val="bg1"/>
                </a:solidFill>
                <a:latin typeface="PT Sans" panose="020B0503020203020204" pitchFamily="34" charset="0"/>
              </a:rPr>
              <a:t> video </a:t>
            </a:r>
            <a:r>
              <a:rPr lang="en-US" sz="1400" dirty="0" err="1">
                <a:solidFill>
                  <a:schemeClr val="bg1"/>
                </a:solidFill>
                <a:latin typeface="PT Sans" panose="020B0503020203020204" pitchFamily="34" charset="0"/>
              </a:rPr>
              <a:t>về</a:t>
            </a:r>
            <a:endParaRPr lang="en-US" sz="1400" dirty="0">
              <a:solidFill>
                <a:schemeClr val="bg1"/>
              </a:solidFill>
              <a:latin typeface="PT Sans" panose="020B0503020203020204" pitchFamily="34" charset="0"/>
            </a:endParaRPr>
          </a:p>
        </p:txBody>
      </p:sp>
      <p:sp>
        <p:nvSpPr>
          <p:cNvPr id="5" name="TextBox 4">
            <a:extLst>
              <a:ext uri="{FF2B5EF4-FFF2-40B4-BE49-F238E27FC236}">
                <a16:creationId xmlns:a16="http://schemas.microsoft.com/office/drawing/2014/main" id="{B40E17CD-42E3-7181-1FDC-C6620E16E421}"/>
              </a:ext>
            </a:extLst>
          </p:cNvPr>
          <p:cNvSpPr txBox="1"/>
          <p:nvPr/>
        </p:nvSpPr>
        <p:spPr>
          <a:xfrm>
            <a:off x="5911215" y="856594"/>
            <a:ext cx="1685925" cy="954107"/>
          </a:xfrm>
          <a:prstGeom prst="rect">
            <a:avLst/>
          </a:prstGeom>
          <a:noFill/>
        </p:spPr>
        <p:txBody>
          <a:bodyPr wrap="square">
            <a:spAutoFit/>
          </a:bodyPr>
          <a:lstStyle/>
          <a:p>
            <a:pPr marL="254000" lvl="0" algn="ctr" rtl="0">
              <a:spcBef>
                <a:spcPts val="0"/>
              </a:spcBef>
              <a:spcAft>
                <a:spcPts val="0"/>
              </a:spcAft>
              <a:buSzPts val="1400"/>
            </a:pPr>
            <a:r>
              <a:rPr lang="vi-VN" sz="1400" dirty="0">
                <a:solidFill>
                  <a:schemeClr val="bg1"/>
                </a:solidFill>
                <a:latin typeface="PT Sans" panose="020B0503020203020204" pitchFamily="34" charset="0"/>
              </a:rPr>
              <a:t>Nội dung video được lấy về và hiển thị lên giao diện</a:t>
            </a:r>
            <a:endParaRPr lang="en-US" sz="1400" dirty="0">
              <a:solidFill>
                <a:schemeClr val="bg1"/>
              </a:solidFill>
              <a:latin typeface="PT Sans" panose="020B0503020203020204" pitchFamily="34" charset="0"/>
            </a:endParaRPr>
          </a:p>
        </p:txBody>
      </p:sp>
      <p:sp>
        <p:nvSpPr>
          <p:cNvPr id="6" name="TextBox 5">
            <a:extLst>
              <a:ext uri="{FF2B5EF4-FFF2-40B4-BE49-F238E27FC236}">
                <a16:creationId xmlns:a16="http://schemas.microsoft.com/office/drawing/2014/main" id="{BD806FAA-80CC-A077-92C7-7E0B1945CAB6}"/>
              </a:ext>
            </a:extLst>
          </p:cNvPr>
          <p:cNvSpPr txBox="1"/>
          <p:nvPr/>
        </p:nvSpPr>
        <p:spPr>
          <a:xfrm>
            <a:off x="1472609" y="1971953"/>
            <a:ext cx="1685925" cy="954107"/>
          </a:xfrm>
          <a:prstGeom prst="rect">
            <a:avLst/>
          </a:prstGeom>
          <a:noFill/>
        </p:spPr>
        <p:txBody>
          <a:bodyPr wrap="square">
            <a:spAutoFit/>
          </a:bodyPr>
          <a:lstStyle/>
          <a:p>
            <a:pPr marL="254000" lvl="0" algn="ctr" rtl="0">
              <a:spcBef>
                <a:spcPts val="0"/>
              </a:spcBef>
              <a:spcAft>
                <a:spcPts val="0"/>
              </a:spcAft>
              <a:buSzPts val="1400"/>
            </a:pPr>
            <a:r>
              <a:rPr lang="vi-VN" sz="1400" dirty="0">
                <a:solidFill>
                  <a:schemeClr val="bg1"/>
                </a:solidFill>
                <a:latin typeface="PT Sans" panose="020B0503020203020204" pitchFamily="34" charset="0"/>
              </a:rPr>
              <a:t>Nhập liên kết nhưng không có cú pháp “https://www”</a:t>
            </a:r>
            <a:endParaRPr lang="en-US" sz="1400" dirty="0">
              <a:solidFill>
                <a:schemeClr val="bg1"/>
              </a:solidFill>
              <a:latin typeface="PT Sans" panose="020B0503020203020204" pitchFamily="34" charset="0"/>
            </a:endParaRPr>
          </a:p>
        </p:txBody>
      </p:sp>
      <p:sp>
        <p:nvSpPr>
          <p:cNvPr id="7" name="TextBox 6">
            <a:extLst>
              <a:ext uri="{FF2B5EF4-FFF2-40B4-BE49-F238E27FC236}">
                <a16:creationId xmlns:a16="http://schemas.microsoft.com/office/drawing/2014/main" id="{1AA4A4B2-673D-AA1F-ABB2-20DC0E5941FD}"/>
              </a:ext>
            </a:extLst>
          </p:cNvPr>
          <p:cNvSpPr txBox="1"/>
          <p:nvPr/>
        </p:nvSpPr>
        <p:spPr>
          <a:xfrm>
            <a:off x="1481459" y="3262032"/>
            <a:ext cx="1685925" cy="954107"/>
          </a:xfrm>
          <a:prstGeom prst="rect">
            <a:avLst/>
          </a:prstGeom>
          <a:noFill/>
        </p:spPr>
        <p:txBody>
          <a:bodyPr wrap="square">
            <a:spAutoFit/>
          </a:bodyPr>
          <a:lstStyle/>
          <a:p>
            <a:pPr marL="254000" lvl="0" algn="ctr" rtl="0">
              <a:spcBef>
                <a:spcPts val="0"/>
              </a:spcBef>
              <a:spcAft>
                <a:spcPts val="0"/>
              </a:spcAft>
              <a:buSzPts val="1400"/>
            </a:pPr>
            <a:r>
              <a:rPr lang="vi-VN" sz="1400" dirty="0">
                <a:solidFill>
                  <a:schemeClr val="bg1"/>
                </a:solidFill>
                <a:latin typeface="PT Sans" panose="020B0503020203020204" pitchFamily="34" charset="0"/>
              </a:rPr>
              <a:t>Nhập đúng yêu cầu (ngoại trừ 7 trường hợp kể trên)</a:t>
            </a:r>
            <a:endParaRPr lang="en-US" sz="1400" dirty="0">
              <a:solidFill>
                <a:schemeClr val="bg1"/>
              </a:solidFill>
              <a:latin typeface="PT Sans" panose="020B0503020203020204" pitchFamily="34" charset="0"/>
            </a:endParaRPr>
          </a:p>
        </p:txBody>
      </p:sp>
      <p:sp>
        <p:nvSpPr>
          <p:cNvPr id="8" name="TextBox 7">
            <a:extLst>
              <a:ext uri="{FF2B5EF4-FFF2-40B4-BE49-F238E27FC236}">
                <a16:creationId xmlns:a16="http://schemas.microsoft.com/office/drawing/2014/main" id="{BC3378FC-1B52-4ED5-B5AA-0352C666DAE3}"/>
              </a:ext>
            </a:extLst>
          </p:cNvPr>
          <p:cNvSpPr txBox="1"/>
          <p:nvPr/>
        </p:nvSpPr>
        <p:spPr>
          <a:xfrm>
            <a:off x="5945542" y="2036668"/>
            <a:ext cx="1685925" cy="954107"/>
          </a:xfrm>
          <a:prstGeom prst="rect">
            <a:avLst/>
          </a:prstGeom>
          <a:noFill/>
        </p:spPr>
        <p:txBody>
          <a:bodyPr wrap="square">
            <a:spAutoFit/>
          </a:bodyPr>
          <a:lstStyle/>
          <a:p>
            <a:pPr marL="254000" lvl="0" algn="ctr" rtl="0">
              <a:spcBef>
                <a:spcPts val="0"/>
              </a:spcBef>
              <a:spcAft>
                <a:spcPts val="0"/>
              </a:spcAft>
              <a:buSzPts val="1400"/>
            </a:pPr>
            <a:r>
              <a:rPr lang="vi-VN" sz="1400">
                <a:solidFill>
                  <a:schemeClr val="bg1"/>
                </a:solidFill>
                <a:latin typeface="PT Sans" panose="020B0503020203020204" pitchFamily="34" charset="0"/>
              </a:rPr>
              <a:t>Nội dung video được lấy về và hiển thị lên giao diện</a:t>
            </a:r>
            <a:endParaRPr lang="en-US" sz="1400" dirty="0">
              <a:solidFill>
                <a:schemeClr val="bg1"/>
              </a:solidFill>
              <a:latin typeface="PT Sans" panose="020B0503020203020204" pitchFamily="34" charset="0"/>
            </a:endParaRPr>
          </a:p>
        </p:txBody>
      </p:sp>
      <p:sp>
        <p:nvSpPr>
          <p:cNvPr id="9" name="TextBox 8">
            <a:extLst>
              <a:ext uri="{FF2B5EF4-FFF2-40B4-BE49-F238E27FC236}">
                <a16:creationId xmlns:a16="http://schemas.microsoft.com/office/drawing/2014/main" id="{F1043FCA-7334-E734-1A7B-FFD8AD050A21}"/>
              </a:ext>
            </a:extLst>
          </p:cNvPr>
          <p:cNvSpPr txBox="1"/>
          <p:nvPr/>
        </p:nvSpPr>
        <p:spPr>
          <a:xfrm>
            <a:off x="3548333" y="1869429"/>
            <a:ext cx="1860854" cy="1169551"/>
          </a:xfrm>
          <a:prstGeom prst="rect">
            <a:avLst/>
          </a:prstGeom>
          <a:noFill/>
        </p:spPr>
        <p:txBody>
          <a:bodyPr wrap="square">
            <a:spAutoFit/>
          </a:bodyPr>
          <a:lstStyle/>
          <a:p>
            <a:pPr marL="254000" lvl="0" algn="ctr" rtl="0">
              <a:spcBef>
                <a:spcPts val="0"/>
              </a:spcBef>
              <a:spcAft>
                <a:spcPts val="0"/>
              </a:spcAft>
              <a:buSzPts val="1400"/>
            </a:pPr>
            <a:r>
              <a:rPr lang="en-US" sz="1400" dirty="0" err="1">
                <a:solidFill>
                  <a:schemeClr val="bg1"/>
                </a:solidFill>
                <a:latin typeface="PT Sans" panose="020B0503020203020204" pitchFamily="34" charset="0"/>
              </a:rPr>
              <a:t>Nhập</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vào</a:t>
            </a:r>
            <a:r>
              <a:rPr lang="en-US" sz="1400" dirty="0">
                <a:solidFill>
                  <a:schemeClr val="bg1"/>
                </a:solidFill>
                <a:latin typeface="PT Sans" panose="020B0503020203020204" pitchFamily="34" charset="0"/>
              </a:rPr>
              <a:t> </a:t>
            </a:r>
            <a:r>
              <a:rPr lang="en-US" sz="1400" dirty="0" err="1">
                <a:solidFill>
                  <a:schemeClr val="accent3">
                    <a:lumMod val="50000"/>
                  </a:schemeClr>
                </a:solidFill>
                <a:latin typeface="PT Sans" panose="020B0503020203020204" pitchFamily="34" charset="0"/>
              </a:rPr>
              <a:t>youtube.com</a:t>
            </a:r>
            <a:r>
              <a:rPr lang="en-US" sz="1400" dirty="0">
                <a:solidFill>
                  <a:schemeClr val="accent3">
                    <a:lumMod val="50000"/>
                  </a:schemeClr>
                </a:solidFill>
                <a:latin typeface="PT Sans" panose="020B0503020203020204" pitchFamily="34" charset="0"/>
              </a:rPr>
              <a:t>/</a:t>
            </a:r>
            <a:r>
              <a:rPr lang="en-US" sz="1400" dirty="0" err="1">
                <a:solidFill>
                  <a:schemeClr val="accent3">
                    <a:lumMod val="50000"/>
                  </a:schemeClr>
                </a:solidFill>
                <a:latin typeface="PT Sans" panose="020B0503020203020204" pitchFamily="34" charset="0"/>
              </a:rPr>
              <a:t>watch?v</a:t>
            </a:r>
            <a:r>
              <a:rPr lang="en-US" sz="1400" dirty="0">
                <a:solidFill>
                  <a:schemeClr val="accent3">
                    <a:lumMod val="50000"/>
                  </a:schemeClr>
                </a:solidFill>
                <a:latin typeface="PT Sans" panose="020B0503020203020204" pitchFamily="34" charset="0"/>
              </a:rPr>
              <a:t>=</a:t>
            </a:r>
            <a:r>
              <a:rPr lang="en-US" sz="1400" dirty="0" err="1">
                <a:solidFill>
                  <a:schemeClr val="accent3">
                    <a:lumMod val="50000"/>
                  </a:schemeClr>
                </a:solidFill>
                <a:latin typeface="PT Sans" panose="020B0503020203020204" pitchFamily="34" charset="0"/>
              </a:rPr>
              <a:t>GgQFO8dL5XQ</a:t>
            </a:r>
            <a:r>
              <a:rPr lang="en-US" sz="1400" dirty="0">
                <a:solidFill>
                  <a:schemeClr val="accent3">
                    <a:lumMod val="50000"/>
                  </a:schemeClr>
                </a:solidFill>
                <a:latin typeface="PT Sans" panose="020B0503020203020204" pitchFamily="34" charset="0"/>
              </a:rPr>
              <a:t> </a:t>
            </a:r>
            <a:r>
              <a:rPr lang="en-US" sz="1400" dirty="0" err="1">
                <a:solidFill>
                  <a:schemeClr val="bg1"/>
                </a:solidFill>
                <a:latin typeface="PT Sans" panose="020B0503020203020204" pitchFamily="34" charset="0"/>
              </a:rPr>
              <a:t>và</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nhấn</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nút</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Lấy</a:t>
            </a:r>
            <a:r>
              <a:rPr lang="en-US" sz="1400" dirty="0">
                <a:solidFill>
                  <a:schemeClr val="bg1"/>
                </a:solidFill>
                <a:latin typeface="PT Sans" panose="020B0503020203020204" pitchFamily="34" charset="0"/>
              </a:rPr>
              <a:t> video </a:t>
            </a:r>
            <a:r>
              <a:rPr lang="en-US" sz="1400" dirty="0" err="1">
                <a:solidFill>
                  <a:schemeClr val="bg1"/>
                </a:solidFill>
                <a:latin typeface="PT Sans" panose="020B0503020203020204" pitchFamily="34" charset="0"/>
              </a:rPr>
              <a:t>về</a:t>
            </a:r>
            <a:endParaRPr lang="en-US" sz="1400" dirty="0">
              <a:solidFill>
                <a:schemeClr val="bg1"/>
              </a:solidFill>
              <a:latin typeface="PT Sans" panose="020B0503020203020204" pitchFamily="34" charset="0"/>
            </a:endParaRPr>
          </a:p>
        </p:txBody>
      </p:sp>
      <p:sp>
        <p:nvSpPr>
          <p:cNvPr id="10" name="TextBox 9">
            <a:extLst>
              <a:ext uri="{FF2B5EF4-FFF2-40B4-BE49-F238E27FC236}">
                <a16:creationId xmlns:a16="http://schemas.microsoft.com/office/drawing/2014/main" id="{42E34C12-8737-2EBB-B471-239BC6331D50}"/>
              </a:ext>
            </a:extLst>
          </p:cNvPr>
          <p:cNvSpPr txBox="1"/>
          <p:nvPr/>
        </p:nvSpPr>
        <p:spPr>
          <a:xfrm>
            <a:off x="3403365" y="3248661"/>
            <a:ext cx="2122937" cy="954107"/>
          </a:xfrm>
          <a:prstGeom prst="rect">
            <a:avLst/>
          </a:prstGeom>
          <a:noFill/>
        </p:spPr>
        <p:txBody>
          <a:bodyPr wrap="square">
            <a:spAutoFit/>
          </a:bodyPr>
          <a:lstStyle/>
          <a:p>
            <a:pPr marL="254000" lvl="0" algn="ctr" rtl="0">
              <a:spcBef>
                <a:spcPts val="0"/>
              </a:spcBef>
              <a:spcAft>
                <a:spcPts val="0"/>
              </a:spcAft>
              <a:buSzPts val="1400"/>
            </a:pPr>
            <a:r>
              <a:rPr lang="en-US" sz="1400" dirty="0" err="1">
                <a:solidFill>
                  <a:schemeClr val="bg1"/>
                </a:solidFill>
                <a:latin typeface="PT Sans" panose="020B0503020203020204" pitchFamily="34" charset="0"/>
              </a:rPr>
              <a:t>Nhập</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đúng</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một</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liên</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kết</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dẫn</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tới</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một</a:t>
            </a:r>
            <a:r>
              <a:rPr lang="en-US" sz="1400" dirty="0">
                <a:solidFill>
                  <a:schemeClr val="bg1"/>
                </a:solidFill>
                <a:latin typeface="PT Sans" panose="020B0503020203020204" pitchFamily="34" charset="0"/>
              </a:rPr>
              <a:t> video </a:t>
            </a:r>
            <a:r>
              <a:rPr lang="en-US" sz="1400" dirty="0" err="1">
                <a:solidFill>
                  <a:schemeClr val="bg1"/>
                </a:solidFill>
                <a:latin typeface="PT Sans" panose="020B0503020203020204" pitchFamily="34" charset="0"/>
              </a:rPr>
              <a:t>trên</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Youtube</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và</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nhấn</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nút</a:t>
            </a:r>
            <a:r>
              <a:rPr lang="en-US" sz="1400" dirty="0">
                <a:solidFill>
                  <a:schemeClr val="bg1"/>
                </a:solidFill>
                <a:latin typeface="PT Sans" panose="020B0503020203020204" pitchFamily="34" charset="0"/>
              </a:rPr>
              <a:t> </a:t>
            </a:r>
            <a:r>
              <a:rPr lang="en-US" sz="1400" dirty="0" err="1">
                <a:solidFill>
                  <a:schemeClr val="bg1"/>
                </a:solidFill>
                <a:latin typeface="PT Sans" panose="020B0503020203020204" pitchFamily="34" charset="0"/>
              </a:rPr>
              <a:t>Lấy</a:t>
            </a:r>
            <a:r>
              <a:rPr lang="en-US" sz="1400" dirty="0">
                <a:solidFill>
                  <a:schemeClr val="bg1"/>
                </a:solidFill>
                <a:latin typeface="PT Sans" panose="020B0503020203020204" pitchFamily="34" charset="0"/>
              </a:rPr>
              <a:t> video </a:t>
            </a:r>
            <a:r>
              <a:rPr lang="en-US" sz="1400" dirty="0" err="1">
                <a:solidFill>
                  <a:schemeClr val="bg1"/>
                </a:solidFill>
                <a:latin typeface="PT Sans" panose="020B0503020203020204" pitchFamily="34" charset="0"/>
              </a:rPr>
              <a:t>về</a:t>
            </a:r>
            <a:endParaRPr lang="en-US" sz="1400" dirty="0">
              <a:solidFill>
                <a:schemeClr val="bg1"/>
              </a:solidFill>
              <a:latin typeface="PT Sans" panose="020B0503020203020204" pitchFamily="34" charset="0"/>
            </a:endParaRPr>
          </a:p>
        </p:txBody>
      </p:sp>
      <p:sp>
        <p:nvSpPr>
          <p:cNvPr id="11" name="TextBox 10">
            <a:extLst>
              <a:ext uri="{FF2B5EF4-FFF2-40B4-BE49-F238E27FC236}">
                <a16:creationId xmlns:a16="http://schemas.microsoft.com/office/drawing/2014/main" id="{DF8FEDB5-803B-A9CD-25EF-A060A0249E36}"/>
              </a:ext>
            </a:extLst>
          </p:cNvPr>
          <p:cNvSpPr txBox="1"/>
          <p:nvPr/>
        </p:nvSpPr>
        <p:spPr>
          <a:xfrm>
            <a:off x="1472610" y="838779"/>
            <a:ext cx="1685925" cy="954107"/>
          </a:xfrm>
          <a:prstGeom prst="rect">
            <a:avLst/>
          </a:prstGeom>
          <a:noFill/>
        </p:spPr>
        <p:txBody>
          <a:bodyPr wrap="square">
            <a:spAutoFit/>
          </a:bodyPr>
          <a:lstStyle/>
          <a:p>
            <a:pPr marL="254000" lvl="0" algn="ctr" rtl="0">
              <a:spcBef>
                <a:spcPts val="0"/>
              </a:spcBef>
              <a:spcAft>
                <a:spcPts val="0"/>
              </a:spcAft>
              <a:buSzPts val="1400"/>
            </a:pPr>
            <a:r>
              <a:rPr lang="vi-VN" sz="1400" dirty="0">
                <a:solidFill>
                  <a:schemeClr val="bg1"/>
                </a:solidFill>
                <a:latin typeface="PT Sans" panose="020B0503020203020204" pitchFamily="34" charset="0"/>
              </a:rPr>
              <a:t>Nhập liên kết nhưng không có cú pháp “https://”</a:t>
            </a:r>
            <a:endParaRPr lang="en-US" sz="1400" dirty="0">
              <a:solidFill>
                <a:schemeClr val="bg1"/>
              </a:solidFill>
              <a:latin typeface="PT Sans" panose="020B0503020203020204" pitchFamily="34" charset="0"/>
            </a:endParaRPr>
          </a:p>
        </p:txBody>
      </p:sp>
    </p:spTree>
    <p:extLst>
      <p:ext uri="{BB962C8B-B14F-4D97-AF65-F5344CB8AC3E}">
        <p14:creationId xmlns:p14="http://schemas.microsoft.com/office/powerpoint/2010/main" val="409384860"/>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34"/>
        <p:cNvGrpSpPr/>
        <p:nvPr/>
      </p:nvGrpSpPr>
      <p:grpSpPr>
        <a:xfrm>
          <a:off x="0" y="0"/>
          <a:ext cx="0" cy="0"/>
          <a:chOff x="0" y="0"/>
          <a:chExt cx="0" cy="0"/>
        </a:xfrm>
      </p:grpSpPr>
      <p:sp>
        <p:nvSpPr>
          <p:cNvPr id="3435" name="Google Shape;3435;p49"/>
          <p:cNvSpPr txBox="1">
            <a:spLocks noGrp="1"/>
          </p:cNvSpPr>
          <p:nvPr>
            <p:ph type="title"/>
          </p:nvPr>
        </p:nvSpPr>
        <p:spPr>
          <a:xfrm>
            <a:off x="-877016" y="30147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LƯU DƯỚI DẠNG </a:t>
            </a:r>
            <a:r>
              <a:rPr lang="en" dirty="0">
                <a:solidFill>
                  <a:schemeClr val="accent2"/>
                </a:solidFill>
              </a:rPr>
              <a:t>VIDEO</a:t>
            </a:r>
            <a:endParaRPr dirty="0"/>
          </a:p>
        </p:txBody>
      </p:sp>
      <p:graphicFrame>
        <p:nvGraphicFramePr>
          <p:cNvPr id="3436" name="Google Shape;3436;p49"/>
          <p:cNvGraphicFramePr/>
          <p:nvPr>
            <p:extLst>
              <p:ext uri="{D42A27DB-BD31-4B8C-83A1-F6EECF244321}">
                <p14:modId xmlns:p14="http://schemas.microsoft.com/office/powerpoint/2010/main" val="3264804190"/>
              </p:ext>
            </p:extLst>
          </p:nvPr>
        </p:nvGraphicFramePr>
        <p:xfrm>
          <a:off x="1461644" y="924234"/>
          <a:ext cx="5851844" cy="3718861"/>
        </p:xfrm>
        <a:graphic>
          <a:graphicData uri="http://schemas.openxmlformats.org/drawingml/2006/table">
            <a:tbl>
              <a:tblPr>
                <a:noFill/>
                <a:tableStyleId>{D51B661D-94FE-4124-A729-30A5627A3428}</a:tableStyleId>
              </a:tblPr>
              <a:tblGrid>
                <a:gridCol w="580292">
                  <a:extLst>
                    <a:ext uri="{9D8B030D-6E8A-4147-A177-3AD203B41FA5}">
                      <a16:colId xmlns:a16="http://schemas.microsoft.com/office/drawing/2014/main" val="20000"/>
                    </a:ext>
                  </a:extLst>
                </a:gridCol>
                <a:gridCol w="2354218">
                  <a:extLst>
                    <a:ext uri="{9D8B030D-6E8A-4147-A177-3AD203B41FA5}">
                      <a16:colId xmlns:a16="http://schemas.microsoft.com/office/drawing/2014/main" val="20001"/>
                    </a:ext>
                  </a:extLst>
                </a:gridCol>
                <a:gridCol w="1545734">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536158">
                <a:tc>
                  <a:txBody>
                    <a:bodyPr/>
                    <a:lstStyle/>
                    <a:p>
                      <a:pPr marL="0" lvl="0" indent="0" algn="r" rtl="0">
                        <a:spcBef>
                          <a:spcPts val="0"/>
                        </a:spcBef>
                        <a:spcAft>
                          <a:spcPts val="0"/>
                        </a:spcAft>
                        <a:buNone/>
                      </a:pPr>
                      <a:endParaRPr dirty="0">
                        <a:solidFill>
                          <a:schemeClr val="lt1"/>
                        </a:solidFill>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solidFill>
                            <a:schemeClr val="lt1"/>
                          </a:solidFill>
                          <a:latin typeface="PT Sans"/>
                          <a:ea typeface="PT Sans"/>
                          <a:cs typeface="PT Sans"/>
                          <a:sym typeface="PT Sans"/>
                        </a:rPr>
                        <a:t>Trường hợp</a:t>
                      </a:r>
                      <a:endParaRPr sz="1800" b="1" dirty="0">
                        <a:solidFill>
                          <a:schemeClr val="lt1"/>
                        </a:solidFill>
                        <a:latin typeface="PT Sans"/>
                        <a:ea typeface="PT Sans"/>
                        <a:cs typeface="PT Sans"/>
                        <a:sym typeface="PT Sans"/>
                      </a:endParaRPr>
                    </a:p>
                  </a:txBody>
                  <a:tcPr marL="91425" marR="91425" marT="91425" marB="91425"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marL="0" lvl="0" indent="0" algn="ctr" rtl="0">
                        <a:spcBef>
                          <a:spcPts val="0"/>
                        </a:spcBef>
                        <a:spcAft>
                          <a:spcPts val="0"/>
                        </a:spcAft>
                        <a:buClr>
                          <a:schemeClr val="dk1"/>
                        </a:buClr>
                        <a:buSzPts val="1100"/>
                        <a:buFont typeface="Arial"/>
                        <a:buNone/>
                      </a:pPr>
                      <a:r>
                        <a:rPr lang="en" sz="1800" b="1" dirty="0">
                          <a:solidFill>
                            <a:schemeClr val="lt1"/>
                          </a:solidFill>
                          <a:latin typeface="PT Sans"/>
                          <a:ea typeface="PT Sans"/>
                          <a:cs typeface="PT Sans"/>
                          <a:sym typeface="PT Sans"/>
                        </a:rPr>
                        <a:t>Mô tả</a:t>
                      </a:r>
                      <a:endParaRPr dirty="0">
                        <a:solidFill>
                          <a:schemeClr val="lt1"/>
                        </a:solidFill>
                      </a:endParaRPr>
                    </a:p>
                  </a:txBody>
                  <a:tcPr marL="91425" marR="91425" marT="91425" marB="91425"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marL="0" lvl="0" indent="0" algn="ctr" rtl="0">
                        <a:spcBef>
                          <a:spcPts val="0"/>
                        </a:spcBef>
                        <a:spcAft>
                          <a:spcPts val="0"/>
                        </a:spcAft>
                        <a:buClr>
                          <a:schemeClr val="dk1"/>
                        </a:buClr>
                        <a:buSzPts val="1100"/>
                        <a:buFont typeface="Arial"/>
                        <a:buNone/>
                      </a:pPr>
                      <a:r>
                        <a:rPr lang="en" sz="1800" b="1" dirty="0">
                          <a:solidFill>
                            <a:schemeClr val="lt1"/>
                          </a:solidFill>
                          <a:latin typeface="PT Sans"/>
                          <a:ea typeface="PT Sans"/>
                          <a:cs typeface="PT Sans"/>
                          <a:sym typeface="PT Sans"/>
                        </a:rPr>
                        <a:t>Kết quả</a:t>
                      </a:r>
                      <a:endParaRPr dirty="0">
                        <a:solidFill>
                          <a:schemeClr val="lt1"/>
                        </a:solidFill>
                      </a:endParaRPr>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extLst>
                  <a:ext uri="{0D108BD9-81ED-4DB2-BD59-A6C34878D82A}">
                    <a16:rowId xmlns:a16="http://schemas.microsoft.com/office/drawing/2014/main" val="10000"/>
                  </a:ext>
                </a:extLst>
              </a:tr>
              <a:tr h="409233">
                <a:tc>
                  <a:txBody>
                    <a:bodyPr/>
                    <a:lstStyle/>
                    <a:p>
                      <a:pPr marL="0" lvl="0" indent="0" algn="r" rtl="0">
                        <a:spcBef>
                          <a:spcPts val="0"/>
                        </a:spcBef>
                        <a:spcAft>
                          <a:spcPts val="0"/>
                        </a:spcAft>
                        <a:buClr>
                          <a:schemeClr val="dk1"/>
                        </a:buClr>
                        <a:buSzPts val="1100"/>
                        <a:buFont typeface="Arial"/>
                        <a:buNone/>
                      </a:pPr>
                      <a:r>
                        <a:rPr lang="en-US" dirty="0">
                          <a:solidFill>
                            <a:schemeClr val="lt1"/>
                          </a:solidFill>
                        </a:rPr>
                        <a:t>1</a:t>
                      </a:r>
                      <a:endParaRPr dirty="0">
                        <a:solidFill>
                          <a:schemeClr val="lt1"/>
                        </a:solidFill>
                      </a:endParaRPr>
                    </a:p>
                  </a:txBody>
                  <a:tcPr marL="91425" marR="18287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algn="ctr">
                        <a:lnSpc>
                          <a:spcPct val="150000"/>
                        </a:lnSpc>
                        <a:spcBef>
                          <a:spcPts val="600"/>
                        </a:spcBef>
                        <a:spcAft>
                          <a:spcPts val="600"/>
                        </a:spcAft>
                      </a:pP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338x640</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360p</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mp4</a:t>
                      </a:r>
                      <a:endPar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endParaRPr>
                    </a:p>
                  </a:txBody>
                  <a:tcPr marL="68580" marR="6858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rowSpan="8">
                  <a:txBody>
                    <a:bodyPr/>
                    <a:lstStyle/>
                    <a:p>
                      <a:pPr marL="0" lvl="0" indent="0" algn="ctr" rtl="0">
                        <a:spcBef>
                          <a:spcPts val="0"/>
                        </a:spcBef>
                        <a:spcAft>
                          <a:spcPts val="0"/>
                        </a:spcAft>
                        <a:buNone/>
                      </a:pPr>
                      <a:r>
                        <a:rPr lang="vi-VN" dirty="0">
                          <a:solidFill>
                            <a:schemeClr val="bg1"/>
                          </a:solidFill>
                        </a:rPr>
                        <a:t>Lưu video (nhấn Tải về PC)</a:t>
                      </a:r>
                      <a:endParaRPr dirty="0">
                        <a:solidFill>
                          <a:schemeClr val="bg1"/>
                        </a:solidFill>
                        <a:latin typeface="PT Sans" panose="020B0503020203020204" pitchFamily="34" charset="0"/>
                      </a:endParaRPr>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r" rtl="0">
                        <a:spcBef>
                          <a:spcPts val="0"/>
                        </a:spcBef>
                        <a:spcAft>
                          <a:spcPts val="0"/>
                        </a:spcAft>
                        <a:buClr>
                          <a:schemeClr val="dk1"/>
                        </a:buClr>
                        <a:buSzPts val="1100"/>
                        <a:buFont typeface="Arial"/>
                        <a:buNone/>
                      </a:pPr>
                      <a:r>
                        <a:rPr lang="en-US" dirty="0">
                          <a:solidFill>
                            <a:schemeClr val="lt1"/>
                          </a:solidFill>
                        </a:rPr>
                        <a:t>2</a:t>
                      </a:r>
                      <a:endParaRPr dirty="0">
                        <a:solidFill>
                          <a:schemeClr val="lt1"/>
                        </a:solidFill>
                      </a:endParaRPr>
                    </a:p>
                  </a:txBody>
                  <a:tcPr marL="91425" marR="18287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algn="ctr">
                        <a:lnSpc>
                          <a:spcPct val="150000"/>
                        </a:lnSpc>
                        <a:spcBef>
                          <a:spcPts val="600"/>
                        </a:spcBef>
                        <a:spcAft>
                          <a:spcPts val="600"/>
                        </a:spcAft>
                      </a:pP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2026x3840</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2160p</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webm</a:t>
                      </a:r>
                      <a:endPar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endParaRPr>
                    </a:p>
                  </a:txBody>
                  <a:tcPr marL="68580" marR="6858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vMerge="1">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23080">
                <a:tc>
                  <a:txBody>
                    <a:bodyPr/>
                    <a:lstStyle/>
                    <a:p>
                      <a:pPr marL="0" lvl="0" indent="0" algn="r" rtl="0">
                        <a:spcBef>
                          <a:spcPts val="0"/>
                        </a:spcBef>
                        <a:spcAft>
                          <a:spcPts val="0"/>
                        </a:spcAft>
                        <a:buClr>
                          <a:schemeClr val="dk1"/>
                        </a:buClr>
                        <a:buSzPts val="1100"/>
                        <a:buFont typeface="Arial"/>
                        <a:buNone/>
                      </a:pPr>
                      <a:r>
                        <a:rPr lang="en-US" dirty="0">
                          <a:solidFill>
                            <a:schemeClr val="lt1"/>
                          </a:solidFill>
                        </a:rPr>
                        <a:t>3</a:t>
                      </a:r>
                      <a:endParaRPr dirty="0">
                        <a:solidFill>
                          <a:schemeClr val="lt1"/>
                        </a:solidFill>
                      </a:endParaRPr>
                    </a:p>
                  </a:txBody>
                  <a:tcPr marL="91425" marR="18287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algn="ctr">
                        <a:lnSpc>
                          <a:spcPct val="150000"/>
                        </a:lnSpc>
                        <a:spcBef>
                          <a:spcPts val="600"/>
                        </a:spcBef>
                        <a:spcAft>
                          <a:spcPts val="600"/>
                        </a:spcAft>
                      </a:pP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2026x3840</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2160p</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mp4</a:t>
                      </a:r>
                      <a:endPar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endParaRPr>
                    </a:p>
                  </a:txBody>
                  <a:tcPr marL="68580" marR="6858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vMerge="1">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23080">
                <a:tc>
                  <a:txBody>
                    <a:bodyPr/>
                    <a:lstStyle/>
                    <a:p>
                      <a:pPr marL="0" lvl="0" indent="0" algn="r" rtl="0">
                        <a:spcBef>
                          <a:spcPts val="0"/>
                        </a:spcBef>
                        <a:spcAft>
                          <a:spcPts val="0"/>
                        </a:spcAft>
                        <a:buClr>
                          <a:schemeClr val="dk1"/>
                        </a:buClr>
                        <a:buSzPts val="1100"/>
                        <a:buFont typeface="Arial"/>
                        <a:buNone/>
                      </a:pPr>
                      <a:r>
                        <a:rPr lang="en-US" dirty="0">
                          <a:solidFill>
                            <a:schemeClr val="lt1"/>
                          </a:solidFill>
                        </a:rPr>
                        <a:t>4</a:t>
                      </a:r>
                      <a:endParaRPr dirty="0">
                        <a:solidFill>
                          <a:schemeClr val="lt1"/>
                        </a:solidFill>
                      </a:endParaRPr>
                    </a:p>
                  </a:txBody>
                  <a:tcPr marL="91425" marR="18287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algn="ctr">
                        <a:lnSpc>
                          <a:spcPct val="150000"/>
                        </a:lnSpc>
                        <a:spcBef>
                          <a:spcPts val="600"/>
                        </a:spcBef>
                        <a:spcAft>
                          <a:spcPts val="600"/>
                        </a:spcAft>
                      </a:pP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1350x2560</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1440p</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webm</a:t>
                      </a:r>
                      <a:endPar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vMerge="1">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extLst>
                  <a:ext uri="{0D108BD9-81ED-4DB2-BD59-A6C34878D82A}">
                    <a16:rowId xmlns:a16="http://schemas.microsoft.com/office/drawing/2014/main" val="328528669"/>
                  </a:ext>
                </a:extLst>
              </a:tr>
              <a:tr h="323080">
                <a:tc>
                  <a:txBody>
                    <a:bodyPr/>
                    <a:lstStyle/>
                    <a:p>
                      <a:pPr marL="0" lvl="0" indent="0" algn="r" rtl="0">
                        <a:spcBef>
                          <a:spcPts val="0"/>
                        </a:spcBef>
                        <a:spcAft>
                          <a:spcPts val="0"/>
                        </a:spcAft>
                        <a:buClr>
                          <a:schemeClr val="dk1"/>
                        </a:buClr>
                        <a:buSzPts val="1100"/>
                        <a:buFont typeface="Arial"/>
                        <a:buNone/>
                      </a:pPr>
                      <a:r>
                        <a:rPr lang="en-US" dirty="0">
                          <a:solidFill>
                            <a:schemeClr val="lt1"/>
                          </a:solidFill>
                        </a:rPr>
                        <a:t>5</a:t>
                      </a:r>
                      <a:endParaRPr dirty="0">
                        <a:solidFill>
                          <a:schemeClr val="lt1"/>
                        </a:solidFill>
                      </a:endParaRPr>
                    </a:p>
                  </a:txBody>
                  <a:tcPr marL="91425" marR="18287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algn="ctr">
                        <a:lnSpc>
                          <a:spcPct val="150000"/>
                        </a:lnSpc>
                        <a:spcBef>
                          <a:spcPts val="600"/>
                        </a:spcBef>
                        <a:spcAft>
                          <a:spcPts val="600"/>
                        </a:spcAft>
                      </a:pP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1350x2560</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1440p</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mp4</a:t>
                      </a:r>
                      <a:endPar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vMerge="1">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extLst>
                  <a:ext uri="{0D108BD9-81ED-4DB2-BD59-A6C34878D82A}">
                    <a16:rowId xmlns:a16="http://schemas.microsoft.com/office/drawing/2014/main" val="1049606010"/>
                  </a:ext>
                </a:extLst>
              </a:tr>
              <a:tr h="323080">
                <a:tc>
                  <a:txBody>
                    <a:bodyPr/>
                    <a:lstStyle/>
                    <a:p>
                      <a:pPr marL="0" lvl="0" indent="0" algn="r" rtl="0">
                        <a:spcBef>
                          <a:spcPts val="0"/>
                        </a:spcBef>
                        <a:spcAft>
                          <a:spcPts val="0"/>
                        </a:spcAft>
                        <a:buClr>
                          <a:schemeClr val="dk1"/>
                        </a:buClr>
                        <a:buSzPts val="1100"/>
                        <a:buFont typeface="Arial"/>
                        <a:buNone/>
                      </a:pPr>
                      <a:r>
                        <a:rPr lang="en-US" dirty="0">
                          <a:solidFill>
                            <a:schemeClr val="lt1"/>
                          </a:solidFill>
                        </a:rPr>
                        <a:t>6</a:t>
                      </a:r>
                      <a:endParaRPr dirty="0">
                        <a:solidFill>
                          <a:schemeClr val="lt1"/>
                        </a:solidFill>
                      </a:endParaRPr>
                    </a:p>
                  </a:txBody>
                  <a:tcPr marL="91425" marR="18287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algn="ctr">
                        <a:lnSpc>
                          <a:spcPct val="150000"/>
                        </a:lnSpc>
                        <a:spcBef>
                          <a:spcPts val="600"/>
                        </a:spcBef>
                        <a:spcAft>
                          <a:spcPts val="600"/>
                        </a:spcAft>
                      </a:pP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1012x1920</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1080p</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mp4</a:t>
                      </a:r>
                      <a:endPar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vMerge="1">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extLst>
                  <a:ext uri="{0D108BD9-81ED-4DB2-BD59-A6C34878D82A}">
                    <a16:rowId xmlns:a16="http://schemas.microsoft.com/office/drawing/2014/main" val="1628847907"/>
                  </a:ext>
                </a:extLst>
              </a:tr>
              <a:tr h="323080">
                <a:tc>
                  <a:txBody>
                    <a:bodyPr/>
                    <a:lstStyle/>
                    <a:p>
                      <a:pPr marL="0" lvl="0" indent="0" algn="r" rtl="0">
                        <a:spcBef>
                          <a:spcPts val="0"/>
                        </a:spcBef>
                        <a:spcAft>
                          <a:spcPts val="0"/>
                        </a:spcAft>
                        <a:buClr>
                          <a:schemeClr val="dk1"/>
                        </a:buClr>
                        <a:buSzPts val="1100"/>
                        <a:buFont typeface="Arial"/>
                        <a:buNone/>
                      </a:pPr>
                      <a:r>
                        <a:rPr lang="en-US" dirty="0">
                          <a:solidFill>
                            <a:schemeClr val="lt1"/>
                          </a:solidFill>
                        </a:rPr>
                        <a:t>7</a:t>
                      </a:r>
                      <a:endParaRPr dirty="0">
                        <a:solidFill>
                          <a:schemeClr val="lt1"/>
                        </a:solidFill>
                      </a:endParaRPr>
                    </a:p>
                  </a:txBody>
                  <a:tcPr marL="91425" marR="18287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algn="ctr">
                        <a:lnSpc>
                          <a:spcPct val="150000"/>
                        </a:lnSpc>
                        <a:spcBef>
                          <a:spcPts val="600"/>
                        </a:spcBef>
                        <a:spcAft>
                          <a:spcPts val="600"/>
                        </a:spcAft>
                      </a:pP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1012x1920</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1080p</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webm</a:t>
                      </a:r>
                      <a:endPar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vMerge="1">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extLst>
                  <a:ext uri="{0D108BD9-81ED-4DB2-BD59-A6C34878D82A}">
                    <a16:rowId xmlns:a16="http://schemas.microsoft.com/office/drawing/2014/main" val="3359290540"/>
                  </a:ext>
                </a:extLst>
              </a:tr>
              <a:tr h="323080">
                <a:tc>
                  <a:txBody>
                    <a:bodyPr/>
                    <a:lstStyle/>
                    <a:p>
                      <a:pPr marL="0" lvl="0" indent="0" algn="r" rtl="0">
                        <a:spcBef>
                          <a:spcPts val="0"/>
                        </a:spcBef>
                        <a:spcAft>
                          <a:spcPts val="0"/>
                        </a:spcAft>
                        <a:buClr>
                          <a:schemeClr val="dk1"/>
                        </a:buClr>
                        <a:buSzPts val="1100"/>
                        <a:buFont typeface="Arial"/>
                        <a:buNone/>
                      </a:pPr>
                      <a:r>
                        <a:rPr lang="en-US" dirty="0">
                          <a:solidFill>
                            <a:schemeClr val="lt1"/>
                          </a:solidFill>
                        </a:rPr>
                        <a:t>8</a:t>
                      </a:r>
                      <a:endParaRPr dirty="0">
                        <a:solidFill>
                          <a:schemeClr val="lt1"/>
                        </a:solidFill>
                      </a:endParaRPr>
                    </a:p>
                  </a:txBody>
                  <a:tcPr marL="91425" marR="18287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algn="ctr">
                        <a:lnSpc>
                          <a:spcPct val="150000"/>
                        </a:lnSpc>
                        <a:spcBef>
                          <a:spcPts val="600"/>
                        </a:spcBef>
                        <a:spcAft>
                          <a:spcPts val="600"/>
                        </a:spcAft>
                      </a:pP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676x1280</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720p</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webm</a:t>
                      </a:r>
                      <a:endPar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vMerge="1">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2655161579"/>
                  </a:ext>
                </a:extLst>
              </a:tr>
            </a:tbl>
          </a:graphicData>
        </a:graphic>
      </p:graphicFrame>
      <p:grpSp>
        <p:nvGrpSpPr>
          <p:cNvPr id="3437" name="Google Shape;3437;p49"/>
          <p:cNvGrpSpPr/>
          <p:nvPr/>
        </p:nvGrpSpPr>
        <p:grpSpPr>
          <a:xfrm rot="-5400000">
            <a:off x="8110314" y="2450703"/>
            <a:ext cx="883262" cy="242091"/>
            <a:chOff x="2300350" y="2601250"/>
            <a:chExt cx="2275275" cy="623625"/>
          </a:xfrm>
        </p:grpSpPr>
        <p:sp>
          <p:nvSpPr>
            <p:cNvPr id="3438" name="Google Shape;3438;p4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4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4" name="Google Shape;3444;p49"/>
          <p:cNvGrpSpPr/>
          <p:nvPr/>
        </p:nvGrpSpPr>
        <p:grpSpPr>
          <a:xfrm>
            <a:off x="5343367" y="251416"/>
            <a:ext cx="1105976" cy="133969"/>
            <a:chOff x="8183182" y="663852"/>
            <a:chExt cx="1475028" cy="178673"/>
          </a:xfrm>
        </p:grpSpPr>
        <p:grpSp>
          <p:nvGrpSpPr>
            <p:cNvPr id="3445" name="Google Shape;3445;p49"/>
            <p:cNvGrpSpPr/>
            <p:nvPr/>
          </p:nvGrpSpPr>
          <p:grpSpPr>
            <a:xfrm>
              <a:off x="8183182" y="774425"/>
              <a:ext cx="1178025" cy="68100"/>
              <a:chOff x="2024450" y="204150"/>
              <a:chExt cx="1178025" cy="68100"/>
            </a:xfrm>
          </p:grpSpPr>
          <p:sp>
            <p:nvSpPr>
              <p:cNvPr id="3446" name="Google Shape;3446;p4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4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6" name="Google Shape;3456;p49"/>
            <p:cNvGrpSpPr/>
            <p:nvPr/>
          </p:nvGrpSpPr>
          <p:grpSpPr>
            <a:xfrm>
              <a:off x="8480185" y="663852"/>
              <a:ext cx="1178025" cy="68100"/>
              <a:chOff x="2024450" y="204150"/>
              <a:chExt cx="1178025" cy="68100"/>
            </a:xfrm>
          </p:grpSpPr>
          <p:sp>
            <p:nvSpPr>
              <p:cNvPr id="3457" name="Google Shape;3457;p4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4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4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4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4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4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4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67" name="Google Shape;3467;p49"/>
          <p:cNvGrpSpPr/>
          <p:nvPr/>
        </p:nvGrpSpPr>
        <p:grpSpPr>
          <a:xfrm rot="5400000">
            <a:off x="8273142" y="3680045"/>
            <a:ext cx="98902" cy="553090"/>
            <a:chOff x="4898850" y="4820550"/>
            <a:chExt cx="98902" cy="553090"/>
          </a:xfrm>
        </p:grpSpPr>
        <p:sp>
          <p:nvSpPr>
            <p:cNvPr id="3468" name="Google Shape;3468;p4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9" name="Google Shape;3509;p49"/>
          <p:cNvGrpSpPr/>
          <p:nvPr/>
        </p:nvGrpSpPr>
        <p:grpSpPr>
          <a:xfrm flipH="1">
            <a:off x="-1562055" y="3490391"/>
            <a:ext cx="2297800" cy="347400"/>
            <a:chOff x="7644195" y="3512791"/>
            <a:chExt cx="2297800" cy="347400"/>
          </a:xfrm>
        </p:grpSpPr>
        <p:sp>
          <p:nvSpPr>
            <p:cNvPr id="3510" name="Google Shape;3510;p49"/>
            <p:cNvSpPr/>
            <p:nvPr/>
          </p:nvSpPr>
          <p:spPr>
            <a:xfrm flipH="1">
              <a:off x="7947295" y="37920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49"/>
            <p:cNvSpPr/>
            <p:nvPr/>
          </p:nvSpPr>
          <p:spPr>
            <a:xfrm flipH="1">
              <a:off x="7644195" y="35127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roup 48">
            <a:extLst>
              <a:ext uri="{FF2B5EF4-FFF2-40B4-BE49-F238E27FC236}">
                <a16:creationId xmlns:a16="http://schemas.microsoft.com/office/drawing/2014/main" id="{1904BF61-E8B9-55F9-ABEB-A020AA178BA4}"/>
              </a:ext>
            </a:extLst>
          </p:cNvPr>
          <p:cNvGrpSpPr/>
          <p:nvPr/>
        </p:nvGrpSpPr>
        <p:grpSpPr>
          <a:xfrm>
            <a:off x="6500710" y="1498341"/>
            <a:ext cx="347824" cy="3103004"/>
            <a:chOff x="6500710" y="1498341"/>
            <a:chExt cx="347824" cy="3103004"/>
          </a:xfrm>
        </p:grpSpPr>
        <p:grpSp>
          <p:nvGrpSpPr>
            <p:cNvPr id="3494" name="Google Shape;3494;p49"/>
            <p:cNvGrpSpPr/>
            <p:nvPr/>
          </p:nvGrpSpPr>
          <p:grpSpPr>
            <a:xfrm>
              <a:off x="6509281" y="1498341"/>
              <a:ext cx="339253" cy="339253"/>
              <a:chOff x="1492675" y="4992125"/>
              <a:chExt cx="481825" cy="481825"/>
            </a:xfrm>
          </p:grpSpPr>
          <p:sp>
            <p:nvSpPr>
              <p:cNvPr id="3495" name="Google Shape;3495;p4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96" name="Google Shape;3496;p4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 name="Google Shape;3494;p49">
              <a:extLst>
                <a:ext uri="{FF2B5EF4-FFF2-40B4-BE49-F238E27FC236}">
                  <a16:creationId xmlns:a16="http://schemas.microsoft.com/office/drawing/2014/main" id="{F388AD32-F78F-1EF6-A4B2-0DCDFEE8E51A}"/>
                </a:ext>
              </a:extLst>
            </p:cNvPr>
            <p:cNvGrpSpPr/>
            <p:nvPr/>
          </p:nvGrpSpPr>
          <p:grpSpPr>
            <a:xfrm>
              <a:off x="6500710" y="4262092"/>
              <a:ext cx="339253" cy="339253"/>
              <a:chOff x="1492675" y="4992125"/>
              <a:chExt cx="481825" cy="481825"/>
            </a:xfrm>
          </p:grpSpPr>
          <p:sp>
            <p:nvSpPr>
              <p:cNvPr id="24" name="Google Shape;3495;p49">
                <a:extLst>
                  <a:ext uri="{FF2B5EF4-FFF2-40B4-BE49-F238E27FC236}">
                    <a16:creationId xmlns:a16="http://schemas.microsoft.com/office/drawing/2014/main" id="{AEAE617A-188F-BD2F-82FE-98AC06455DF7}"/>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3496;p49">
                <a:extLst>
                  <a:ext uri="{FF2B5EF4-FFF2-40B4-BE49-F238E27FC236}">
                    <a16:creationId xmlns:a16="http://schemas.microsoft.com/office/drawing/2014/main" id="{4E81620C-4AAA-E074-9D82-D2C24C7345D3}"/>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 name="Google Shape;3494;p49">
              <a:extLst>
                <a:ext uri="{FF2B5EF4-FFF2-40B4-BE49-F238E27FC236}">
                  <a16:creationId xmlns:a16="http://schemas.microsoft.com/office/drawing/2014/main" id="{BF7DD1FF-2918-7F55-C635-08F439767D82}"/>
                </a:ext>
              </a:extLst>
            </p:cNvPr>
            <p:cNvGrpSpPr/>
            <p:nvPr/>
          </p:nvGrpSpPr>
          <p:grpSpPr>
            <a:xfrm>
              <a:off x="6509281" y="2710156"/>
              <a:ext cx="339253" cy="339253"/>
              <a:chOff x="1492675" y="4992125"/>
              <a:chExt cx="481825" cy="481825"/>
            </a:xfrm>
          </p:grpSpPr>
          <p:sp>
            <p:nvSpPr>
              <p:cNvPr id="31" name="Google Shape;3495;p49">
                <a:extLst>
                  <a:ext uri="{FF2B5EF4-FFF2-40B4-BE49-F238E27FC236}">
                    <a16:creationId xmlns:a16="http://schemas.microsoft.com/office/drawing/2014/main" id="{C0A2DE1E-637E-E7F2-408C-37D294002DA0}"/>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2" name="Google Shape;3496;p49">
                <a:extLst>
                  <a:ext uri="{FF2B5EF4-FFF2-40B4-BE49-F238E27FC236}">
                    <a16:creationId xmlns:a16="http://schemas.microsoft.com/office/drawing/2014/main" id="{230CC8B9-96DF-D97B-5B1A-4ABC40784B0D}"/>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3" name="Google Shape;3494;p49">
              <a:extLst>
                <a:ext uri="{FF2B5EF4-FFF2-40B4-BE49-F238E27FC236}">
                  <a16:creationId xmlns:a16="http://schemas.microsoft.com/office/drawing/2014/main" id="{A049B363-46CD-CE41-4352-EEE02826FA75}"/>
                </a:ext>
              </a:extLst>
            </p:cNvPr>
            <p:cNvGrpSpPr/>
            <p:nvPr/>
          </p:nvGrpSpPr>
          <p:grpSpPr>
            <a:xfrm>
              <a:off x="6509281" y="2328416"/>
              <a:ext cx="339253" cy="339253"/>
              <a:chOff x="1492675" y="4992125"/>
              <a:chExt cx="481825" cy="481825"/>
            </a:xfrm>
          </p:grpSpPr>
          <p:sp>
            <p:nvSpPr>
              <p:cNvPr id="34" name="Google Shape;3495;p49">
                <a:extLst>
                  <a:ext uri="{FF2B5EF4-FFF2-40B4-BE49-F238E27FC236}">
                    <a16:creationId xmlns:a16="http://schemas.microsoft.com/office/drawing/2014/main" id="{75FCF82C-F7F5-FA1F-1CD2-5FB23DCA524A}"/>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5" name="Google Shape;3496;p49">
                <a:extLst>
                  <a:ext uri="{FF2B5EF4-FFF2-40B4-BE49-F238E27FC236}">
                    <a16:creationId xmlns:a16="http://schemas.microsoft.com/office/drawing/2014/main" id="{3174E59F-9422-4528-A8AF-31B19A5BFC9B}"/>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6" name="Google Shape;3494;p49">
              <a:extLst>
                <a:ext uri="{FF2B5EF4-FFF2-40B4-BE49-F238E27FC236}">
                  <a16:creationId xmlns:a16="http://schemas.microsoft.com/office/drawing/2014/main" id="{9E2095E6-3165-6866-6AFB-57302867112A}"/>
                </a:ext>
              </a:extLst>
            </p:cNvPr>
            <p:cNvGrpSpPr/>
            <p:nvPr/>
          </p:nvGrpSpPr>
          <p:grpSpPr>
            <a:xfrm>
              <a:off x="6502915" y="1905581"/>
              <a:ext cx="339253" cy="339253"/>
              <a:chOff x="1492675" y="4992125"/>
              <a:chExt cx="481825" cy="481825"/>
            </a:xfrm>
          </p:grpSpPr>
          <p:sp>
            <p:nvSpPr>
              <p:cNvPr id="37" name="Google Shape;3495;p49">
                <a:extLst>
                  <a:ext uri="{FF2B5EF4-FFF2-40B4-BE49-F238E27FC236}">
                    <a16:creationId xmlns:a16="http://schemas.microsoft.com/office/drawing/2014/main" id="{14139DF9-3D38-651A-6534-8CF746955AA5}"/>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3496;p49">
                <a:extLst>
                  <a:ext uri="{FF2B5EF4-FFF2-40B4-BE49-F238E27FC236}">
                    <a16:creationId xmlns:a16="http://schemas.microsoft.com/office/drawing/2014/main" id="{BAC9C332-9017-8042-E4E2-7066CDE1A02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 name="Google Shape;3494;p49">
              <a:extLst>
                <a:ext uri="{FF2B5EF4-FFF2-40B4-BE49-F238E27FC236}">
                  <a16:creationId xmlns:a16="http://schemas.microsoft.com/office/drawing/2014/main" id="{67E200F3-5482-03BA-0844-80E96BA10884}"/>
                </a:ext>
              </a:extLst>
            </p:cNvPr>
            <p:cNvGrpSpPr/>
            <p:nvPr/>
          </p:nvGrpSpPr>
          <p:grpSpPr>
            <a:xfrm>
              <a:off x="6509281" y="3897116"/>
              <a:ext cx="339253" cy="339253"/>
              <a:chOff x="1492675" y="4992125"/>
              <a:chExt cx="481825" cy="481825"/>
            </a:xfrm>
          </p:grpSpPr>
          <p:sp>
            <p:nvSpPr>
              <p:cNvPr id="40" name="Google Shape;3495;p49">
                <a:extLst>
                  <a:ext uri="{FF2B5EF4-FFF2-40B4-BE49-F238E27FC236}">
                    <a16:creationId xmlns:a16="http://schemas.microsoft.com/office/drawing/2014/main" id="{685EEBC4-23BE-A195-DCF4-744F445E2A3F}"/>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3496;p49">
                <a:extLst>
                  <a:ext uri="{FF2B5EF4-FFF2-40B4-BE49-F238E27FC236}">
                    <a16:creationId xmlns:a16="http://schemas.microsoft.com/office/drawing/2014/main" id="{E89DEBC2-80F5-856C-CC65-BB98F613B1C6}"/>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 name="Google Shape;3494;p49">
              <a:extLst>
                <a:ext uri="{FF2B5EF4-FFF2-40B4-BE49-F238E27FC236}">
                  <a16:creationId xmlns:a16="http://schemas.microsoft.com/office/drawing/2014/main" id="{1EDF2636-9D08-A123-23D3-5E895329D727}"/>
                </a:ext>
              </a:extLst>
            </p:cNvPr>
            <p:cNvGrpSpPr/>
            <p:nvPr/>
          </p:nvGrpSpPr>
          <p:grpSpPr>
            <a:xfrm>
              <a:off x="6509281" y="3490391"/>
              <a:ext cx="339253" cy="339253"/>
              <a:chOff x="1492675" y="4992125"/>
              <a:chExt cx="481825" cy="481825"/>
            </a:xfrm>
          </p:grpSpPr>
          <p:sp>
            <p:nvSpPr>
              <p:cNvPr id="43" name="Google Shape;3495;p49">
                <a:extLst>
                  <a:ext uri="{FF2B5EF4-FFF2-40B4-BE49-F238E27FC236}">
                    <a16:creationId xmlns:a16="http://schemas.microsoft.com/office/drawing/2014/main" id="{E8988296-2C1F-C19D-28CC-E9A3B41334E7}"/>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44" name="Google Shape;3496;p49">
                <a:extLst>
                  <a:ext uri="{FF2B5EF4-FFF2-40B4-BE49-F238E27FC236}">
                    <a16:creationId xmlns:a16="http://schemas.microsoft.com/office/drawing/2014/main" id="{9BEF5D70-E40A-4778-3098-16063167D5AF}"/>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5" name="Google Shape;3494;p49">
              <a:extLst>
                <a:ext uri="{FF2B5EF4-FFF2-40B4-BE49-F238E27FC236}">
                  <a16:creationId xmlns:a16="http://schemas.microsoft.com/office/drawing/2014/main" id="{DF14285F-C33B-3E49-4319-ADECF2D254F2}"/>
                </a:ext>
              </a:extLst>
            </p:cNvPr>
            <p:cNvGrpSpPr/>
            <p:nvPr/>
          </p:nvGrpSpPr>
          <p:grpSpPr>
            <a:xfrm>
              <a:off x="6509281" y="3108985"/>
              <a:ext cx="339253" cy="339253"/>
              <a:chOff x="1492675" y="4992125"/>
              <a:chExt cx="481825" cy="481825"/>
            </a:xfrm>
          </p:grpSpPr>
          <p:sp>
            <p:nvSpPr>
              <p:cNvPr id="46" name="Google Shape;3495;p49">
                <a:extLst>
                  <a:ext uri="{FF2B5EF4-FFF2-40B4-BE49-F238E27FC236}">
                    <a16:creationId xmlns:a16="http://schemas.microsoft.com/office/drawing/2014/main" id="{626A2186-B925-07EA-1468-75DD342F4B00}"/>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3496;p49">
                <a:extLst>
                  <a:ext uri="{FF2B5EF4-FFF2-40B4-BE49-F238E27FC236}">
                    <a16:creationId xmlns:a16="http://schemas.microsoft.com/office/drawing/2014/main" id="{DF0D914D-C282-4C2C-E5D1-0C3AD23D20AC}"/>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Tree>
    <p:extLst>
      <p:ext uri="{BB962C8B-B14F-4D97-AF65-F5344CB8AC3E}">
        <p14:creationId xmlns:p14="http://schemas.microsoft.com/office/powerpoint/2010/main" val="14754170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71"/>
        <p:cNvGrpSpPr/>
        <p:nvPr/>
      </p:nvGrpSpPr>
      <p:grpSpPr>
        <a:xfrm>
          <a:off x="0" y="0"/>
          <a:ext cx="0" cy="0"/>
          <a:chOff x="0" y="0"/>
          <a:chExt cx="0" cy="0"/>
        </a:xfrm>
      </p:grpSpPr>
      <p:sp>
        <p:nvSpPr>
          <p:cNvPr id="3975" name="Google Shape;3975;p58"/>
          <p:cNvSpPr/>
          <p:nvPr/>
        </p:nvSpPr>
        <p:spPr>
          <a:xfrm>
            <a:off x="1376078" y="1620634"/>
            <a:ext cx="299198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58"/>
          <p:cNvSpPr txBox="1">
            <a:spLocks noGrp="1"/>
          </p:cNvSpPr>
          <p:nvPr>
            <p:ph type="title" idx="8"/>
          </p:nvPr>
        </p:nvSpPr>
        <p:spPr>
          <a:xfrm>
            <a:off x="713100" y="759207"/>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t>THÀNH VIÊN </a:t>
            </a:r>
            <a:r>
              <a:rPr lang="en" dirty="0">
                <a:solidFill>
                  <a:schemeClr val="accent2"/>
                </a:solidFill>
              </a:rPr>
              <a:t>NHÓM</a:t>
            </a:r>
            <a:endParaRPr dirty="0">
              <a:solidFill>
                <a:schemeClr val="accent2"/>
              </a:solidFill>
            </a:endParaRPr>
          </a:p>
        </p:txBody>
      </p:sp>
      <p:sp>
        <p:nvSpPr>
          <p:cNvPr id="3977" name="Google Shape;3977;p58"/>
          <p:cNvSpPr txBox="1">
            <a:spLocks noGrp="1"/>
          </p:cNvSpPr>
          <p:nvPr>
            <p:ph type="title"/>
          </p:nvPr>
        </p:nvSpPr>
        <p:spPr>
          <a:xfrm>
            <a:off x="1499227" y="1683634"/>
            <a:ext cx="2747457" cy="33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Trịnh Hoàng Tùng</a:t>
            </a:r>
            <a:endParaRPr sz="2000" dirty="0"/>
          </a:p>
        </p:txBody>
      </p:sp>
      <p:sp>
        <p:nvSpPr>
          <p:cNvPr id="3978" name="Google Shape;3978;p58"/>
          <p:cNvSpPr txBox="1">
            <a:spLocks noGrp="1"/>
          </p:cNvSpPr>
          <p:nvPr>
            <p:ph type="subTitle" idx="1"/>
          </p:nvPr>
        </p:nvSpPr>
        <p:spPr>
          <a:xfrm>
            <a:off x="1376078" y="2079634"/>
            <a:ext cx="2991980" cy="53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46.01.104.211</a:t>
            </a:r>
            <a:endParaRPr sz="2000" dirty="0"/>
          </a:p>
        </p:txBody>
      </p:sp>
      <p:grpSp>
        <p:nvGrpSpPr>
          <p:cNvPr id="3989" name="Google Shape;3989;p58"/>
          <p:cNvGrpSpPr/>
          <p:nvPr/>
        </p:nvGrpSpPr>
        <p:grpSpPr>
          <a:xfrm rot="10800000">
            <a:off x="3173864" y="4502492"/>
            <a:ext cx="883262" cy="242091"/>
            <a:chOff x="2300350" y="2601250"/>
            <a:chExt cx="2275275" cy="623625"/>
          </a:xfrm>
        </p:grpSpPr>
        <p:sp>
          <p:nvSpPr>
            <p:cNvPr id="3990" name="Google Shape;3990;p5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5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5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5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5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5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6" name="Google Shape;3996;p58"/>
          <p:cNvGrpSpPr/>
          <p:nvPr/>
        </p:nvGrpSpPr>
        <p:grpSpPr>
          <a:xfrm>
            <a:off x="7065461" y="1045557"/>
            <a:ext cx="1520982" cy="302065"/>
            <a:chOff x="5642557" y="-150670"/>
            <a:chExt cx="1520982" cy="302065"/>
          </a:xfrm>
        </p:grpSpPr>
        <p:sp>
          <p:nvSpPr>
            <p:cNvPr id="3997" name="Google Shape;3997;p5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5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5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5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5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2" name="Google Shape;4002;p58"/>
          <p:cNvGrpSpPr/>
          <p:nvPr/>
        </p:nvGrpSpPr>
        <p:grpSpPr>
          <a:xfrm rot="5400000">
            <a:off x="2071629" y="982220"/>
            <a:ext cx="98902" cy="553090"/>
            <a:chOff x="4898850" y="4820550"/>
            <a:chExt cx="98902" cy="553090"/>
          </a:xfrm>
        </p:grpSpPr>
        <p:sp>
          <p:nvSpPr>
            <p:cNvPr id="4003" name="Google Shape;4003;p5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5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5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5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5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3975;p58">
            <a:extLst>
              <a:ext uri="{FF2B5EF4-FFF2-40B4-BE49-F238E27FC236}">
                <a16:creationId xmlns:a16="http://schemas.microsoft.com/office/drawing/2014/main" id="{8E15B8E2-C7D1-C723-2912-A9F07FFE8C4A}"/>
              </a:ext>
            </a:extLst>
          </p:cNvPr>
          <p:cNvSpPr/>
          <p:nvPr/>
        </p:nvSpPr>
        <p:spPr>
          <a:xfrm>
            <a:off x="5300378" y="1601623"/>
            <a:ext cx="299198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77;p58">
            <a:extLst>
              <a:ext uri="{FF2B5EF4-FFF2-40B4-BE49-F238E27FC236}">
                <a16:creationId xmlns:a16="http://schemas.microsoft.com/office/drawing/2014/main" id="{D19E21F6-108D-8894-6EFA-884B8265A55C}"/>
              </a:ext>
            </a:extLst>
          </p:cNvPr>
          <p:cNvSpPr txBox="1">
            <a:spLocks/>
          </p:cNvSpPr>
          <p:nvPr/>
        </p:nvSpPr>
        <p:spPr>
          <a:xfrm>
            <a:off x="5423527" y="1664623"/>
            <a:ext cx="2747457" cy="33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Exo"/>
              <a:buNone/>
              <a:defRPr sz="1800" b="1" i="0" u="none" strike="noStrike" cap="none">
                <a:solidFill>
                  <a:schemeClr val="lt1"/>
                </a:solidFill>
                <a:latin typeface="Exo"/>
                <a:ea typeface="Exo"/>
                <a:cs typeface="Exo"/>
                <a:sym typeface="Exo"/>
              </a:defRPr>
            </a:lvl1pPr>
            <a:lvl2pPr marR="0" lvl="1"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2pPr>
            <a:lvl3pPr marR="0" lvl="2"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3pPr>
            <a:lvl4pPr marR="0" lvl="3"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4pPr>
            <a:lvl5pPr marR="0" lvl="4"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5pPr>
            <a:lvl6pPr marR="0" lvl="5"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6pPr>
            <a:lvl7pPr marR="0" lvl="6"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7pPr>
            <a:lvl8pPr marR="0" lvl="7"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8pPr>
            <a:lvl9pPr marR="0" lvl="8"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9pPr>
          </a:lstStyle>
          <a:p>
            <a:r>
              <a:rPr lang="en-US" sz="2000" dirty="0" err="1"/>
              <a:t>Nguyễn</a:t>
            </a:r>
            <a:r>
              <a:rPr lang="en-US" sz="2000" dirty="0"/>
              <a:t> </a:t>
            </a:r>
            <a:r>
              <a:rPr lang="en-US" sz="2000" dirty="0" err="1"/>
              <a:t>Trịnh</a:t>
            </a:r>
            <a:r>
              <a:rPr lang="en-US" sz="2000" dirty="0"/>
              <a:t> Thành</a:t>
            </a:r>
          </a:p>
        </p:txBody>
      </p:sp>
      <p:sp>
        <p:nvSpPr>
          <p:cNvPr id="18" name="Google Shape;3978;p58">
            <a:extLst>
              <a:ext uri="{FF2B5EF4-FFF2-40B4-BE49-F238E27FC236}">
                <a16:creationId xmlns:a16="http://schemas.microsoft.com/office/drawing/2014/main" id="{8D7FBC20-115D-C3AA-97E3-E6C79D62C300}"/>
              </a:ext>
            </a:extLst>
          </p:cNvPr>
          <p:cNvSpPr txBox="1">
            <a:spLocks/>
          </p:cNvSpPr>
          <p:nvPr/>
        </p:nvSpPr>
        <p:spPr>
          <a:xfrm>
            <a:off x="5300378" y="2060623"/>
            <a:ext cx="2991980" cy="53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2pPr>
            <a:lvl3pPr marL="1371600" marR="0" lvl="2"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3pPr>
            <a:lvl4pPr marL="1828800" marR="0" lvl="3"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9pPr>
          </a:lstStyle>
          <a:p>
            <a:pPr marL="0" lvl="0" indent="0" algn="ctr" rtl="0">
              <a:spcBef>
                <a:spcPts val="0"/>
              </a:spcBef>
              <a:spcAft>
                <a:spcPts val="0"/>
              </a:spcAft>
              <a:buNone/>
            </a:pPr>
            <a:r>
              <a:rPr lang="en-US" sz="2000" dirty="0"/>
              <a:t>46.01.104.169</a:t>
            </a:r>
          </a:p>
        </p:txBody>
      </p:sp>
      <p:sp>
        <p:nvSpPr>
          <p:cNvPr id="19" name="Google Shape;3975;p58">
            <a:extLst>
              <a:ext uri="{FF2B5EF4-FFF2-40B4-BE49-F238E27FC236}">
                <a16:creationId xmlns:a16="http://schemas.microsoft.com/office/drawing/2014/main" id="{C9C9CA08-E011-CBE1-E656-B410B298BC33}"/>
              </a:ext>
            </a:extLst>
          </p:cNvPr>
          <p:cNvSpPr/>
          <p:nvPr/>
        </p:nvSpPr>
        <p:spPr>
          <a:xfrm>
            <a:off x="1315659" y="3108466"/>
            <a:ext cx="299198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977;p58">
            <a:extLst>
              <a:ext uri="{FF2B5EF4-FFF2-40B4-BE49-F238E27FC236}">
                <a16:creationId xmlns:a16="http://schemas.microsoft.com/office/drawing/2014/main" id="{C8EB4741-37EB-84C5-B0A4-568F07E5818B}"/>
              </a:ext>
            </a:extLst>
          </p:cNvPr>
          <p:cNvSpPr txBox="1">
            <a:spLocks/>
          </p:cNvSpPr>
          <p:nvPr/>
        </p:nvSpPr>
        <p:spPr>
          <a:xfrm>
            <a:off x="1438808" y="3171466"/>
            <a:ext cx="2929250" cy="33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Exo"/>
              <a:buNone/>
              <a:defRPr sz="1800" b="1" i="0" u="none" strike="noStrike" cap="none">
                <a:solidFill>
                  <a:schemeClr val="lt1"/>
                </a:solidFill>
                <a:latin typeface="Exo"/>
                <a:ea typeface="Exo"/>
                <a:cs typeface="Exo"/>
                <a:sym typeface="Exo"/>
              </a:defRPr>
            </a:lvl1pPr>
            <a:lvl2pPr marR="0" lvl="1"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2pPr>
            <a:lvl3pPr marR="0" lvl="2"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3pPr>
            <a:lvl4pPr marR="0" lvl="3"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4pPr>
            <a:lvl5pPr marR="0" lvl="4"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5pPr>
            <a:lvl6pPr marR="0" lvl="5"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6pPr>
            <a:lvl7pPr marR="0" lvl="6"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7pPr>
            <a:lvl8pPr marR="0" lvl="7"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8pPr>
            <a:lvl9pPr marR="0" lvl="8"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9pPr>
          </a:lstStyle>
          <a:p>
            <a:r>
              <a:rPr lang="en-US" sz="2000" dirty="0" err="1"/>
              <a:t>Phạm</a:t>
            </a:r>
            <a:r>
              <a:rPr lang="en-US" sz="2000" dirty="0"/>
              <a:t> </a:t>
            </a:r>
            <a:r>
              <a:rPr lang="en-US" sz="2000" dirty="0" err="1"/>
              <a:t>Quóc</a:t>
            </a:r>
            <a:r>
              <a:rPr lang="en-US" sz="2000" dirty="0"/>
              <a:t> Anh </a:t>
            </a:r>
            <a:r>
              <a:rPr lang="en-US" sz="2000" dirty="0" err="1"/>
              <a:t>Quân</a:t>
            </a:r>
            <a:endParaRPr lang="en-US" sz="2000" dirty="0"/>
          </a:p>
        </p:txBody>
      </p:sp>
      <p:sp>
        <p:nvSpPr>
          <p:cNvPr id="21" name="Google Shape;3978;p58">
            <a:extLst>
              <a:ext uri="{FF2B5EF4-FFF2-40B4-BE49-F238E27FC236}">
                <a16:creationId xmlns:a16="http://schemas.microsoft.com/office/drawing/2014/main" id="{1E8DC2BB-40F4-A4B3-6E5A-046A3103E088}"/>
              </a:ext>
            </a:extLst>
          </p:cNvPr>
          <p:cNvSpPr txBox="1">
            <a:spLocks/>
          </p:cNvSpPr>
          <p:nvPr/>
        </p:nvSpPr>
        <p:spPr>
          <a:xfrm>
            <a:off x="1315659" y="3567466"/>
            <a:ext cx="2991980" cy="53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2pPr>
            <a:lvl3pPr marL="1371600" marR="0" lvl="2"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3pPr>
            <a:lvl4pPr marL="1828800" marR="0" lvl="3"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9pPr>
          </a:lstStyle>
          <a:p>
            <a:pPr marL="0" lvl="0" indent="0" algn="ctr" rtl="0">
              <a:spcBef>
                <a:spcPts val="0"/>
              </a:spcBef>
              <a:spcAft>
                <a:spcPts val="0"/>
              </a:spcAft>
              <a:buNone/>
            </a:pPr>
            <a:r>
              <a:rPr lang="en-US" sz="2000" dirty="0"/>
              <a:t>46.01.104.146</a:t>
            </a:r>
          </a:p>
        </p:txBody>
      </p:sp>
      <p:sp>
        <p:nvSpPr>
          <p:cNvPr id="22" name="Google Shape;3975;p58">
            <a:extLst>
              <a:ext uri="{FF2B5EF4-FFF2-40B4-BE49-F238E27FC236}">
                <a16:creationId xmlns:a16="http://schemas.microsoft.com/office/drawing/2014/main" id="{12850E0E-46A0-B525-5393-20BE00921E65}"/>
              </a:ext>
            </a:extLst>
          </p:cNvPr>
          <p:cNvSpPr/>
          <p:nvPr/>
        </p:nvSpPr>
        <p:spPr>
          <a:xfrm>
            <a:off x="5300378" y="3181692"/>
            <a:ext cx="299198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977;p58">
            <a:extLst>
              <a:ext uri="{FF2B5EF4-FFF2-40B4-BE49-F238E27FC236}">
                <a16:creationId xmlns:a16="http://schemas.microsoft.com/office/drawing/2014/main" id="{06F0852C-1F08-84E4-A9D9-663D7C85D2C5}"/>
              </a:ext>
            </a:extLst>
          </p:cNvPr>
          <p:cNvSpPr txBox="1">
            <a:spLocks/>
          </p:cNvSpPr>
          <p:nvPr/>
        </p:nvSpPr>
        <p:spPr>
          <a:xfrm>
            <a:off x="5423527" y="3244692"/>
            <a:ext cx="2747457" cy="33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Exo"/>
              <a:buNone/>
              <a:defRPr sz="1800" b="1" i="0" u="none" strike="noStrike" cap="none">
                <a:solidFill>
                  <a:schemeClr val="lt1"/>
                </a:solidFill>
                <a:latin typeface="Exo"/>
                <a:ea typeface="Exo"/>
                <a:cs typeface="Exo"/>
                <a:sym typeface="Exo"/>
              </a:defRPr>
            </a:lvl1pPr>
            <a:lvl2pPr marR="0" lvl="1"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2pPr>
            <a:lvl3pPr marR="0" lvl="2"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3pPr>
            <a:lvl4pPr marR="0" lvl="3"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4pPr>
            <a:lvl5pPr marR="0" lvl="4"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5pPr>
            <a:lvl6pPr marR="0" lvl="5"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6pPr>
            <a:lvl7pPr marR="0" lvl="6"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7pPr>
            <a:lvl8pPr marR="0" lvl="7"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8pPr>
            <a:lvl9pPr marR="0" lvl="8"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9pPr>
          </a:lstStyle>
          <a:p>
            <a:r>
              <a:rPr lang="en-US" sz="2000" dirty="0"/>
              <a:t>Lê </a:t>
            </a:r>
            <a:r>
              <a:rPr lang="en-US" sz="2000" dirty="0" err="1"/>
              <a:t>Quốc</a:t>
            </a:r>
            <a:r>
              <a:rPr lang="en-US" sz="2000" dirty="0"/>
              <a:t> </a:t>
            </a:r>
            <a:r>
              <a:rPr lang="en-US" sz="2000" dirty="0" err="1"/>
              <a:t>Đạt</a:t>
            </a:r>
            <a:endParaRPr lang="en-US" sz="2000" dirty="0"/>
          </a:p>
        </p:txBody>
      </p:sp>
      <p:sp>
        <p:nvSpPr>
          <p:cNvPr id="24" name="Google Shape;3978;p58">
            <a:extLst>
              <a:ext uri="{FF2B5EF4-FFF2-40B4-BE49-F238E27FC236}">
                <a16:creationId xmlns:a16="http://schemas.microsoft.com/office/drawing/2014/main" id="{6C3260D9-0707-330B-C2FD-9C9E27E4DEC6}"/>
              </a:ext>
            </a:extLst>
          </p:cNvPr>
          <p:cNvSpPr txBox="1">
            <a:spLocks/>
          </p:cNvSpPr>
          <p:nvPr/>
        </p:nvSpPr>
        <p:spPr>
          <a:xfrm>
            <a:off x="5300378" y="3640692"/>
            <a:ext cx="2991980" cy="53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2pPr>
            <a:lvl3pPr marL="1371600" marR="0" lvl="2"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3pPr>
            <a:lvl4pPr marL="1828800" marR="0" lvl="3"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9pPr>
          </a:lstStyle>
          <a:p>
            <a:pPr marL="0" lvl="0" indent="0" algn="ctr" rtl="0">
              <a:spcBef>
                <a:spcPts val="0"/>
              </a:spcBef>
              <a:spcAft>
                <a:spcPts val="0"/>
              </a:spcAft>
              <a:buNone/>
            </a:pPr>
            <a:r>
              <a:rPr lang="en-US" sz="2000" dirty="0"/>
              <a:t>46.01.104.025</a:t>
            </a:r>
          </a:p>
        </p:txBody>
      </p:sp>
    </p:spTree>
  </p:cSld>
  <p:clrMapOvr>
    <a:masterClrMapping/>
  </p:clrMapOvr>
  <p:transition spd="med">
    <p:pull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34"/>
        <p:cNvGrpSpPr/>
        <p:nvPr/>
      </p:nvGrpSpPr>
      <p:grpSpPr>
        <a:xfrm>
          <a:off x="0" y="0"/>
          <a:ext cx="0" cy="0"/>
          <a:chOff x="0" y="0"/>
          <a:chExt cx="0" cy="0"/>
        </a:xfrm>
      </p:grpSpPr>
      <p:graphicFrame>
        <p:nvGraphicFramePr>
          <p:cNvPr id="3436" name="Google Shape;3436;p49"/>
          <p:cNvGraphicFramePr/>
          <p:nvPr>
            <p:extLst>
              <p:ext uri="{D42A27DB-BD31-4B8C-83A1-F6EECF244321}">
                <p14:modId xmlns:p14="http://schemas.microsoft.com/office/powerpoint/2010/main" val="2092900455"/>
              </p:ext>
            </p:extLst>
          </p:nvPr>
        </p:nvGraphicFramePr>
        <p:xfrm>
          <a:off x="1461644" y="924234"/>
          <a:ext cx="5851844" cy="3578913"/>
        </p:xfrm>
        <a:graphic>
          <a:graphicData uri="http://schemas.openxmlformats.org/drawingml/2006/table">
            <a:tbl>
              <a:tblPr>
                <a:noFill/>
                <a:tableStyleId>{D51B661D-94FE-4124-A729-30A5627A3428}</a:tableStyleId>
              </a:tblPr>
              <a:tblGrid>
                <a:gridCol w="580292">
                  <a:extLst>
                    <a:ext uri="{9D8B030D-6E8A-4147-A177-3AD203B41FA5}">
                      <a16:colId xmlns:a16="http://schemas.microsoft.com/office/drawing/2014/main" val="20000"/>
                    </a:ext>
                  </a:extLst>
                </a:gridCol>
                <a:gridCol w="2354218">
                  <a:extLst>
                    <a:ext uri="{9D8B030D-6E8A-4147-A177-3AD203B41FA5}">
                      <a16:colId xmlns:a16="http://schemas.microsoft.com/office/drawing/2014/main" val="20001"/>
                    </a:ext>
                  </a:extLst>
                </a:gridCol>
                <a:gridCol w="1545734">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409233">
                <a:tc>
                  <a:txBody>
                    <a:bodyPr/>
                    <a:lstStyle/>
                    <a:p>
                      <a:pPr marL="0" lvl="0" indent="0" algn="r" rtl="0">
                        <a:spcBef>
                          <a:spcPts val="0"/>
                        </a:spcBef>
                        <a:spcAft>
                          <a:spcPts val="0"/>
                        </a:spcAft>
                        <a:buClr>
                          <a:schemeClr val="dk1"/>
                        </a:buClr>
                        <a:buSzPts val="1100"/>
                        <a:buFont typeface="Arial"/>
                        <a:buNone/>
                      </a:pPr>
                      <a:r>
                        <a:rPr lang="en-US" dirty="0">
                          <a:solidFill>
                            <a:schemeClr val="lt1"/>
                          </a:solidFill>
                        </a:rPr>
                        <a:t>9</a:t>
                      </a:r>
                      <a:endParaRPr dirty="0">
                        <a:solidFill>
                          <a:schemeClr val="lt1"/>
                        </a:solidFill>
                      </a:endParaRPr>
                    </a:p>
                  </a:txBody>
                  <a:tcPr marL="91425" marR="18287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algn="ctr">
                        <a:lnSpc>
                          <a:spcPct val="150000"/>
                        </a:lnSpc>
                        <a:spcBef>
                          <a:spcPts val="600"/>
                        </a:spcBef>
                        <a:spcAft>
                          <a:spcPts val="600"/>
                        </a:spcAft>
                      </a:pP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676x1280</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720p</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mp4</a:t>
                      </a:r>
                      <a:endPar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rowSpan="9">
                  <a:txBody>
                    <a:bodyPr/>
                    <a:lstStyle/>
                    <a:p>
                      <a:pPr marL="0" lvl="0" indent="0" algn="ctr" rtl="0">
                        <a:spcBef>
                          <a:spcPts val="0"/>
                        </a:spcBef>
                        <a:spcAft>
                          <a:spcPts val="0"/>
                        </a:spcAft>
                        <a:buNone/>
                      </a:pPr>
                      <a:r>
                        <a:rPr lang="vi-VN" dirty="0">
                          <a:solidFill>
                            <a:schemeClr val="bg1"/>
                          </a:solidFill>
                        </a:rPr>
                        <a:t>Lưu video (nhấn Tải về PC)</a:t>
                      </a:r>
                      <a:endParaRPr dirty="0">
                        <a:solidFill>
                          <a:schemeClr val="bg1"/>
                        </a:solidFill>
                        <a:latin typeface="PT Sans" panose="020B0503020203020204" pitchFamily="34" charset="0"/>
                      </a:endParaRPr>
                    </a:p>
                  </a:txBody>
                  <a:tcPr marL="91425" marR="91425" marT="91425" marB="91425"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r" rtl="0">
                        <a:spcBef>
                          <a:spcPts val="0"/>
                        </a:spcBef>
                        <a:spcAft>
                          <a:spcPts val="0"/>
                        </a:spcAft>
                        <a:buClr>
                          <a:schemeClr val="dk1"/>
                        </a:buClr>
                        <a:buSzPts val="1100"/>
                        <a:buFont typeface="Arial"/>
                        <a:buNone/>
                      </a:pPr>
                      <a:r>
                        <a:rPr lang="en-US" dirty="0">
                          <a:solidFill>
                            <a:schemeClr val="lt1"/>
                          </a:solidFill>
                        </a:rPr>
                        <a:t>10</a:t>
                      </a:r>
                      <a:endParaRPr dirty="0">
                        <a:solidFill>
                          <a:schemeClr val="lt1"/>
                        </a:solidFill>
                      </a:endParaRPr>
                    </a:p>
                  </a:txBody>
                  <a:tcPr marL="91425" marR="18287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algn="ctr">
                        <a:lnSpc>
                          <a:spcPct val="150000"/>
                        </a:lnSpc>
                        <a:spcBef>
                          <a:spcPts val="600"/>
                        </a:spcBef>
                        <a:spcAft>
                          <a:spcPts val="600"/>
                        </a:spcAft>
                      </a:pP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450x854</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480p</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webm</a:t>
                      </a:r>
                      <a:endPar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endParaRPr>
                    </a:p>
                  </a:txBody>
                  <a:tcPr marL="68580" marR="6858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vMerge="1">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23080">
                <a:tc>
                  <a:txBody>
                    <a:bodyPr/>
                    <a:lstStyle/>
                    <a:p>
                      <a:pPr marL="0" lvl="0" indent="0" algn="r" rtl="0">
                        <a:spcBef>
                          <a:spcPts val="0"/>
                        </a:spcBef>
                        <a:spcAft>
                          <a:spcPts val="0"/>
                        </a:spcAft>
                        <a:buClr>
                          <a:schemeClr val="dk1"/>
                        </a:buClr>
                        <a:buSzPts val="1100"/>
                        <a:buFont typeface="Arial"/>
                        <a:buNone/>
                      </a:pPr>
                      <a:r>
                        <a:rPr lang="en-US" dirty="0">
                          <a:solidFill>
                            <a:schemeClr val="lt1"/>
                          </a:solidFill>
                        </a:rPr>
                        <a:t>11</a:t>
                      </a:r>
                      <a:endParaRPr dirty="0">
                        <a:solidFill>
                          <a:schemeClr val="lt1"/>
                        </a:solidFill>
                      </a:endParaRPr>
                    </a:p>
                  </a:txBody>
                  <a:tcPr marL="91425" marR="18287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algn="ctr">
                        <a:lnSpc>
                          <a:spcPct val="150000"/>
                        </a:lnSpc>
                        <a:spcBef>
                          <a:spcPts val="600"/>
                        </a:spcBef>
                        <a:spcAft>
                          <a:spcPts val="600"/>
                        </a:spcAft>
                      </a:pPr>
                      <a:r>
                        <a:rPr lang="en-US" sz="1400" kern="10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450x854 (480p) – mp4</a:t>
                      </a:r>
                    </a:p>
                  </a:txBody>
                  <a:tcPr marL="68580" marR="68580"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vMerge="1">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23080">
                <a:tc>
                  <a:txBody>
                    <a:bodyPr/>
                    <a:lstStyle/>
                    <a:p>
                      <a:pPr marL="0" lvl="0" indent="0" algn="r" rtl="0">
                        <a:spcBef>
                          <a:spcPts val="0"/>
                        </a:spcBef>
                        <a:spcAft>
                          <a:spcPts val="0"/>
                        </a:spcAft>
                        <a:buClr>
                          <a:schemeClr val="dk1"/>
                        </a:buClr>
                        <a:buSzPts val="1100"/>
                        <a:buFont typeface="Arial"/>
                        <a:buNone/>
                      </a:pPr>
                      <a:r>
                        <a:rPr lang="en-US" dirty="0">
                          <a:solidFill>
                            <a:schemeClr val="lt1"/>
                          </a:solidFill>
                        </a:rPr>
                        <a:t>12</a:t>
                      </a:r>
                      <a:endParaRPr dirty="0">
                        <a:solidFill>
                          <a:schemeClr val="lt1"/>
                        </a:solidFill>
                      </a:endParaRPr>
                    </a:p>
                  </a:txBody>
                  <a:tcPr marL="91425" marR="18287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algn="ctr">
                        <a:lnSpc>
                          <a:spcPct val="150000"/>
                        </a:lnSpc>
                        <a:spcBef>
                          <a:spcPts val="600"/>
                        </a:spcBef>
                        <a:spcAft>
                          <a:spcPts val="600"/>
                        </a:spcAft>
                      </a:pP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338x640</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360p</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webm</a:t>
                      </a:r>
                      <a:endPar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vMerge="1">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extLst>
                  <a:ext uri="{0D108BD9-81ED-4DB2-BD59-A6C34878D82A}">
                    <a16:rowId xmlns:a16="http://schemas.microsoft.com/office/drawing/2014/main" val="328528669"/>
                  </a:ext>
                </a:extLst>
              </a:tr>
              <a:tr h="323080">
                <a:tc>
                  <a:txBody>
                    <a:bodyPr/>
                    <a:lstStyle/>
                    <a:p>
                      <a:pPr marL="0" lvl="0" indent="0" algn="r" rtl="0">
                        <a:spcBef>
                          <a:spcPts val="0"/>
                        </a:spcBef>
                        <a:spcAft>
                          <a:spcPts val="0"/>
                        </a:spcAft>
                        <a:buClr>
                          <a:schemeClr val="dk1"/>
                        </a:buClr>
                        <a:buSzPts val="1100"/>
                        <a:buFont typeface="Arial"/>
                        <a:buNone/>
                      </a:pPr>
                      <a:r>
                        <a:rPr lang="en-US" dirty="0">
                          <a:solidFill>
                            <a:schemeClr val="lt1"/>
                          </a:solidFill>
                        </a:rPr>
                        <a:t>13</a:t>
                      </a:r>
                      <a:endParaRPr dirty="0">
                        <a:solidFill>
                          <a:schemeClr val="lt1"/>
                        </a:solidFill>
                      </a:endParaRPr>
                    </a:p>
                  </a:txBody>
                  <a:tcPr marL="91425" marR="18287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algn="ctr">
                        <a:lnSpc>
                          <a:spcPct val="150000"/>
                        </a:lnSpc>
                        <a:spcBef>
                          <a:spcPts val="600"/>
                        </a:spcBef>
                        <a:spcAft>
                          <a:spcPts val="600"/>
                        </a:spcAft>
                      </a:pP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338x640</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360p</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mp4</a:t>
                      </a:r>
                      <a:endPar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vMerge="1">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extLst>
                  <a:ext uri="{0D108BD9-81ED-4DB2-BD59-A6C34878D82A}">
                    <a16:rowId xmlns:a16="http://schemas.microsoft.com/office/drawing/2014/main" val="1049606010"/>
                  </a:ext>
                </a:extLst>
              </a:tr>
              <a:tr h="323080">
                <a:tc>
                  <a:txBody>
                    <a:bodyPr/>
                    <a:lstStyle/>
                    <a:p>
                      <a:pPr marL="0" lvl="0" indent="0" algn="r" rtl="0">
                        <a:spcBef>
                          <a:spcPts val="0"/>
                        </a:spcBef>
                        <a:spcAft>
                          <a:spcPts val="0"/>
                        </a:spcAft>
                        <a:buClr>
                          <a:schemeClr val="dk1"/>
                        </a:buClr>
                        <a:buSzPts val="1100"/>
                        <a:buFont typeface="Arial"/>
                        <a:buNone/>
                      </a:pPr>
                      <a:r>
                        <a:rPr lang="en-US" dirty="0">
                          <a:solidFill>
                            <a:schemeClr val="lt1"/>
                          </a:solidFill>
                        </a:rPr>
                        <a:t>14</a:t>
                      </a:r>
                      <a:endParaRPr dirty="0">
                        <a:solidFill>
                          <a:schemeClr val="lt1"/>
                        </a:solidFill>
                      </a:endParaRPr>
                    </a:p>
                  </a:txBody>
                  <a:tcPr marL="91425" marR="18287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algn="ctr">
                        <a:lnSpc>
                          <a:spcPct val="150000"/>
                        </a:lnSpc>
                        <a:spcBef>
                          <a:spcPts val="600"/>
                        </a:spcBef>
                        <a:spcAft>
                          <a:spcPts val="600"/>
                        </a:spcAft>
                      </a:pP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224x426</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240p</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webm</a:t>
                      </a:r>
                      <a:endPar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vMerge="1">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extLst>
                  <a:ext uri="{0D108BD9-81ED-4DB2-BD59-A6C34878D82A}">
                    <a16:rowId xmlns:a16="http://schemas.microsoft.com/office/drawing/2014/main" val="1628847907"/>
                  </a:ext>
                </a:extLst>
              </a:tr>
              <a:tr h="323080">
                <a:tc>
                  <a:txBody>
                    <a:bodyPr/>
                    <a:lstStyle/>
                    <a:p>
                      <a:pPr marL="0" lvl="0" indent="0" algn="r" rtl="0">
                        <a:spcBef>
                          <a:spcPts val="0"/>
                        </a:spcBef>
                        <a:spcAft>
                          <a:spcPts val="0"/>
                        </a:spcAft>
                        <a:buClr>
                          <a:schemeClr val="dk1"/>
                        </a:buClr>
                        <a:buSzPts val="1100"/>
                        <a:buFont typeface="Arial"/>
                        <a:buNone/>
                      </a:pPr>
                      <a:r>
                        <a:rPr lang="en-US" dirty="0">
                          <a:solidFill>
                            <a:schemeClr val="lt1"/>
                          </a:solidFill>
                        </a:rPr>
                        <a:t>15</a:t>
                      </a:r>
                      <a:endParaRPr dirty="0">
                        <a:solidFill>
                          <a:schemeClr val="lt1"/>
                        </a:solidFill>
                      </a:endParaRPr>
                    </a:p>
                  </a:txBody>
                  <a:tcPr marL="91425" marR="18287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algn="ctr">
                        <a:lnSpc>
                          <a:spcPct val="150000"/>
                        </a:lnSpc>
                        <a:spcBef>
                          <a:spcPts val="600"/>
                        </a:spcBef>
                        <a:spcAft>
                          <a:spcPts val="600"/>
                        </a:spcAft>
                      </a:pP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224x426</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240p</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mp4</a:t>
                      </a:r>
                      <a:endPar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vMerge="1">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extLst>
                  <a:ext uri="{0D108BD9-81ED-4DB2-BD59-A6C34878D82A}">
                    <a16:rowId xmlns:a16="http://schemas.microsoft.com/office/drawing/2014/main" val="3359290540"/>
                  </a:ext>
                </a:extLst>
              </a:tr>
              <a:tr h="323080">
                <a:tc>
                  <a:txBody>
                    <a:bodyPr/>
                    <a:lstStyle/>
                    <a:p>
                      <a:pPr marL="0" lvl="0" indent="0" algn="r" rtl="0">
                        <a:spcBef>
                          <a:spcPts val="0"/>
                        </a:spcBef>
                        <a:spcAft>
                          <a:spcPts val="0"/>
                        </a:spcAft>
                        <a:buClr>
                          <a:schemeClr val="dk1"/>
                        </a:buClr>
                        <a:buSzPts val="1100"/>
                        <a:buFont typeface="Arial"/>
                        <a:buNone/>
                      </a:pPr>
                      <a:r>
                        <a:rPr lang="en-US" dirty="0">
                          <a:solidFill>
                            <a:schemeClr val="lt1"/>
                          </a:solidFill>
                        </a:rPr>
                        <a:t>16</a:t>
                      </a:r>
                      <a:endParaRPr dirty="0">
                        <a:solidFill>
                          <a:schemeClr val="lt1"/>
                        </a:solidFill>
                      </a:endParaRPr>
                    </a:p>
                  </a:txBody>
                  <a:tcPr marL="91425" marR="18287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algn="ctr">
                        <a:lnSpc>
                          <a:spcPct val="150000"/>
                        </a:lnSpc>
                        <a:spcBef>
                          <a:spcPts val="600"/>
                        </a:spcBef>
                        <a:spcAft>
                          <a:spcPts val="600"/>
                        </a:spcAft>
                      </a:pP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136x256</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144p</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webm</a:t>
                      </a:r>
                      <a:endPar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vMerge="1">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extLst>
                  <a:ext uri="{0D108BD9-81ED-4DB2-BD59-A6C34878D82A}">
                    <a16:rowId xmlns:a16="http://schemas.microsoft.com/office/drawing/2014/main" val="2655161579"/>
                  </a:ext>
                </a:extLst>
              </a:tr>
              <a:tr h="323080">
                <a:tc>
                  <a:txBody>
                    <a:bodyPr/>
                    <a:lstStyle/>
                    <a:p>
                      <a:pPr marL="0" lvl="0" indent="0" algn="r" rtl="0">
                        <a:spcBef>
                          <a:spcPts val="0"/>
                        </a:spcBef>
                        <a:spcAft>
                          <a:spcPts val="0"/>
                        </a:spcAft>
                        <a:buClr>
                          <a:schemeClr val="dk1"/>
                        </a:buClr>
                        <a:buSzPts val="1100"/>
                        <a:buFont typeface="Arial"/>
                        <a:buNone/>
                      </a:pPr>
                      <a:r>
                        <a:rPr lang="en-US" dirty="0">
                          <a:solidFill>
                            <a:schemeClr val="lt1"/>
                          </a:solidFill>
                        </a:rPr>
                        <a:t>17</a:t>
                      </a:r>
                      <a:endParaRPr dirty="0">
                        <a:solidFill>
                          <a:schemeClr val="lt1"/>
                        </a:solidFill>
                      </a:endParaRPr>
                    </a:p>
                  </a:txBody>
                  <a:tcPr marL="91425" marR="18287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algn="ctr">
                        <a:lnSpc>
                          <a:spcPct val="150000"/>
                        </a:lnSpc>
                        <a:spcBef>
                          <a:spcPts val="600"/>
                        </a:spcBef>
                        <a:spcAft>
                          <a:spcPts val="600"/>
                        </a:spcAft>
                      </a:pP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136x256</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144p</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mp4</a:t>
                      </a:r>
                      <a:endPar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vMerge="1">
                  <a:txBody>
                    <a:bodyPr/>
                    <a:lstStyle/>
                    <a:p>
                      <a:pPr marL="0" lvl="0" indent="0" algn="ctr" rtl="0">
                        <a:spcBef>
                          <a:spcPts val="0"/>
                        </a:spcBef>
                        <a:spcAft>
                          <a:spcPts val="0"/>
                        </a:spcAft>
                        <a:buNone/>
                      </a:pPr>
                      <a:endParaRPr dirty="0">
                        <a:solidFill>
                          <a:schemeClr val="bg1"/>
                        </a:solidFill>
                        <a:latin typeface="PT Sans" panose="020B0503020203020204" pitchFamily="34" charset="0"/>
                      </a:endParaRPr>
                    </a:p>
                  </a:txBody>
                  <a:tcPr marL="91425" marR="91425" marT="91425" marB="91425"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2508974759"/>
                  </a:ext>
                </a:extLst>
              </a:tr>
            </a:tbl>
          </a:graphicData>
        </a:graphic>
      </p:graphicFrame>
      <p:grpSp>
        <p:nvGrpSpPr>
          <p:cNvPr id="3437" name="Google Shape;3437;p49"/>
          <p:cNvGrpSpPr/>
          <p:nvPr/>
        </p:nvGrpSpPr>
        <p:grpSpPr>
          <a:xfrm rot="-5400000">
            <a:off x="8110314" y="2450703"/>
            <a:ext cx="883262" cy="242091"/>
            <a:chOff x="2300350" y="2601250"/>
            <a:chExt cx="2275275" cy="623625"/>
          </a:xfrm>
        </p:grpSpPr>
        <p:sp>
          <p:nvSpPr>
            <p:cNvPr id="3438" name="Google Shape;3438;p4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4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4" name="Google Shape;3444;p49"/>
          <p:cNvGrpSpPr/>
          <p:nvPr/>
        </p:nvGrpSpPr>
        <p:grpSpPr>
          <a:xfrm>
            <a:off x="5343367" y="251416"/>
            <a:ext cx="1105976" cy="133969"/>
            <a:chOff x="8183182" y="663852"/>
            <a:chExt cx="1475028" cy="178673"/>
          </a:xfrm>
        </p:grpSpPr>
        <p:grpSp>
          <p:nvGrpSpPr>
            <p:cNvPr id="3445" name="Google Shape;3445;p49"/>
            <p:cNvGrpSpPr/>
            <p:nvPr/>
          </p:nvGrpSpPr>
          <p:grpSpPr>
            <a:xfrm>
              <a:off x="8183182" y="774425"/>
              <a:ext cx="1178025" cy="68100"/>
              <a:chOff x="2024450" y="204150"/>
              <a:chExt cx="1178025" cy="68100"/>
            </a:xfrm>
          </p:grpSpPr>
          <p:sp>
            <p:nvSpPr>
              <p:cNvPr id="3446" name="Google Shape;3446;p4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4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6" name="Google Shape;3456;p49"/>
            <p:cNvGrpSpPr/>
            <p:nvPr/>
          </p:nvGrpSpPr>
          <p:grpSpPr>
            <a:xfrm>
              <a:off x="8480185" y="663852"/>
              <a:ext cx="1178025" cy="68100"/>
              <a:chOff x="2024450" y="204150"/>
              <a:chExt cx="1178025" cy="68100"/>
            </a:xfrm>
          </p:grpSpPr>
          <p:sp>
            <p:nvSpPr>
              <p:cNvPr id="3457" name="Google Shape;3457;p4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4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4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4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4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4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4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67" name="Google Shape;3467;p49"/>
          <p:cNvGrpSpPr/>
          <p:nvPr/>
        </p:nvGrpSpPr>
        <p:grpSpPr>
          <a:xfrm rot="5400000">
            <a:off x="8273142" y="3680045"/>
            <a:ext cx="98902" cy="553090"/>
            <a:chOff x="4898850" y="4820550"/>
            <a:chExt cx="98902" cy="553090"/>
          </a:xfrm>
        </p:grpSpPr>
        <p:sp>
          <p:nvSpPr>
            <p:cNvPr id="3468" name="Google Shape;3468;p4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9" name="Google Shape;3509;p49"/>
          <p:cNvGrpSpPr/>
          <p:nvPr/>
        </p:nvGrpSpPr>
        <p:grpSpPr>
          <a:xfrm flipH="1">
            <a:off x="-1562055" y="3490391"/>
            <a:ext cx="2297800" cy="347400"/>
            <a:chOff x="7644195" y="3512791"/>
            <a:chExt cx="2297800" cy="347400"/>
          </a:xfrm>
        </p:grpSpPr>
        <p:sp>
          <p:nvSpPr>
            <p:cNvPr id="3510" name="Google Shape;3510;p49"/>
            <p:cNvSpPr/>
            <p:nvPr/>
          </p:nvSpPr>
          <p:spPr>
            <a:xfrm flipH="1">
              <a:off x="7947295" y="37920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49"/>
            <p:cNvSpPr/>
            <p:nvPr/>
          </p:nvSpPr>
          <p:spPr>
            <a:xfrm flipH="1">
              <a:off x="7644195" y="35127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roup 26">
            <a:extLst>
              <a:ext uri="{FF2B5EF4-FFF2-40B4-BE49-F238E27FC236}">
                <a16:creationId xmlns:a16="http://schemas.microsoft.com/office/drawing/2014/main" id="{A85EF9CC-74F3-1269-9410-7ACC77330825}"/>
              </a:ext>
            </a:extLst>
          </p:cNvPr>
          <p:cNvGrpSpPr/>
          <p:nvPr/>
        </p:nvGrpSpPr>
        <p:grpSpPr>
          <a:xfrm>
            <a:off x="6518293" y="946541"/>
            <a:ext cx="347825" cy="3529411"/>
            <a:chOff x="6518293" y="946541"/>
            <a:chExt cx="347825" cy="3529411"/>
          </a:xfrm>
        </p:grpSpPr>
        <p:grpSp>
          <p:nvGrpSpPr>
            <p:cNvPr id="3494" name="Google Shape;3494;p49"/>
            <p:cNvGrpSpPr/>
            <p:nvPr/>
          </p:nvGrpSpPr>
          <p:grpSpPr>
            <a:xfrm>
              <a:off x="6526865" y="946541"/>
              <a:ext cx="339253" cy="339253"/>
              <a:chOff x="1492675" y="4992125"/>
              <a:chExt cx="481825" cy="481825"/>
            </a:xfrm>
          </p:grpSpPr>
          <p:sp>
            <p:nvSpPr>
              <p:cNvPr id="3495" name="Google Shape;3495;p4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96" name="Google Shape;3496;p4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 name="Google Shape;3494;p49">
              <a:extLst>
                <a:ext uri="{FF2B5EF4-FFF2-40B4-BE49-F238E27FC236}">
                  <a16:creationId xmlns:a16="http://schemas.microsoft.com/office/drawing/2014/main" id="{F388AD32-F78F-1EF6-A4B2-0DCDFEE8E51A}"/>
                </a:ext>
              </a:extLst>
            </p:cNvPr>
            <p:cNvGrpSpPr/>
            <p:nvPr/>
          </p:nvGrpSpPr>
          <p:grpSpPr>
            <a:xfrm>
              <a:off x="6518294" y="3710292"/>
              <a:ext cx="339253" cy="339253"/>
              <a:chOff x="1492675" y="4992125"/>
              <a:chExt cx="481825" cy="481825"/>
            </a:xfrm>
          </p:grpSpPr>
          <p:sp>
            <p:nvSpPr>
              <p:cNvPr id="24" name="Google Shape;3495;p49">
                <a:extLst>
                  <a:ext uri="{FF2B5EF4-FFF2-40B4-BE49-F238E27FC236}">
                    <a16:creationId xmlns:a16="http://schemas.microsoft.com/office/drawing/2014/main" id="{AEAE617A-188F-BD2F-82FE-98AC06455DF7}"/>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3496;p49">
                <a:extLst>
                  <a:ext uri="{FF2B5EF4-FFF2-40B4-BE49-F238E27FC236}">
                    <a16:creationId xmlns:a16="http://schemas.microsoft.com/office/drawing/2014/main" id="{4E81620C-4AAA-E074-9D82-D2C24C7345D3}"/>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 name="Google Shape;3494;p49">
              <a:extLst>
                <a:ext uri="{FF2B5EF4-FFF2-40B4-BE49-F238E27FC236}">
                  <a16:creationId xmlns:a16="http://schemas.microsoft.com/office/drawing/2014/main" id="{BF7DD1FF-2918-7F55-C635-08F439767D82}"/>
                </a:ext>
              </a:extLst>
            </p:cNvPr>
            <p:cNvGrpSpPr/>
            <p:nvPr/>
          </p:nvGrpSpPr>
          <p:grpSpPr>
            <a:xfrm>
              <a:off x="6526865" y="2158356"/>
              <a:ext cx="339253" cy="339253"/>
              <a:chOff x="1492675" y="4992125"/>
              <a:chExt cx="481825" cy="481825"/>
            </a:xfrm>
          </p:grpSpPr>
          <p:sp>
            <p:nvSpPr>
              <p:cNvPr id="31" name="Google Shape;3495;p49">
                <a:extLst>
                  <a:ext uri="{FF2B5EF4-FFF2-40B4-BE49-F238E27FC236}">
                    <a16:creationId xmlns:a16="http://schemas.microsoft.com/office/drawing/2014/main" id="{C0A2DE1E-637E-E7F2-408C-37D294002DA0}"/>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2" name="Google Shape;3496;p49">
                <a:extLst>
                  <a:ext uri="{FF2B5EF4-FFF2-40B4-BE49-F238E27FC236}">
                    <a16:creationId xmlns:a16="http://schemas.microsoft.com/office/drawing/2014/main" id="{230CC8B9-96DF-D97B-5B1A-4ABC40784B0D}"/>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3" name="Google Shape;3494;p49">
              <a:extLst>
                <a:ext uri="{FF2B5EF4-FFF2-40B4-BE49-F238E27FC236}">
                  <a16:creationId xmlns:a16="http://schemas.microsoft.com/office/drawing/2014/main" id="{A049B363-46CD-CE41-4352-EEE02826FA75}"/>
                </a:ext>
              </a:extLst>
            </p:cNvPr>
            <p:cNvGrpSpPr/>
            <p:nvPr/>
          </p:nvGrpSpPr>
          <p:grpSpPr>
            <a:xfrm>
              <a:off x="6526865" y="1776616"/>
              <a:ext cx="339253" cy="339253"/>
              <a:chOff x="1492675" y="4992125"/>
              <a:chExt cx="481825" cy="481825"/>
            </a:xfrm>
          </p:grpSpPr>
          <p:sp>
            <p:nvSpPr>
              <p:cNvPr id="34" name="Google Shape;3495;p49">
                <a:extLst>
                  <a:ext uri="{FF2B5EF4-FFF2-40B4-BE49-F238E27FC236}">
                    <a16:creationId xmlns:a16="http://schemas.microsoft.com/office/drawing/2014/main" id="{75FCF82C-F7F5-FA1F-1CD2-5FB23DCA524A}"/>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5" name="Google Shape;3496;p49">
                <a:extLst>
                  <a:ext uri="{FF2B5EF4-FFF2-40B4-BE49-F238E27FC236}">
                    <a16:creationId xmlns:a16="http://schemas.microsoft.com/office/drawing/2014/main" id="{3174E59F-9422-4528-A8AF-31B19A5BFC9B}"/>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6" name="Google Shape;3494;p49">
              <a:extLst>
                <a:ext uri="{FF2B5EF4-FFF2-40B4-BE49-F238E27FC236}">
                  <a16:creationId xmlns:a16="http://schemas.microsoft.com/office/drawing/2014/main" id="{9E2095E6-3165-6866-6AFB-57302867112A}"/>
                </a:ext>
              </a:extLst>
            </p:cNvPr>
            <p:cNvGrpSpPr/>
            <p:nvPr/>
          </p:nvGrpSpPr>
          <p:grpSpPr>
            <a:xfrm>
              <a:off x="6520499" y="1353781"/>
              <a:ext cx="339253" cy="339253"/>
              <a:chOff x="1492675" y="4992125"/>
              <a:chExt cx="481825" cy="481825"/>
            </a:xfrm>
          </p:grpSpPr>
          <p:sp>
            <p:nvSpPr>
              <p:cNvPr id="37" name="Google Shape;3495;p49">
                <a:extLst>
                  <a:ext uri="{FF2B5EF4-FFF2-40B4-BE49-F238E27FC236}">
                    <a16:creationId xmlns:a16="http://schemas.microsoft.com/office/drawing/2014/main" id="{14139DF9-3D38-651A-6534-8CF746955AA5}"/>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3496;p49">
                <a:extLst>
                  <a:ext uri="{FF2B5EF4-FFF2-40B4-BE49-F238E27FC236}">
                    <a16:creationId xmlns:a16="http://schemas.microsoft.com/office/drawing/2014/main" id="{BAC9C332-9017-8042-E4E2-7066CDE1A02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 name="Google Shape;3494;p49">
              <a:extLst>
                <a:ext uri="{FF2B5EF4-FFF2-40B4-BE49-F238E27FC236}">
                  <a16:creationId xmlns:a16="http://schemas.microsoft.com/office/drawing/2014/main" id="{67E200F3-5482-03BA-0844-80E96BA10884}"/>
                </a:ext>
              </a:extLst>
            </p:cNvPr>
            <p:cNvGrpSpPr/>
            <p:nvPr/>
          </p:nvGrpSpPr>
          <p:grpSpPr>
            <a:xfrm>
              <a:off x="6526865" y="3345316"/>
              <a:ext cx="339253" cy="339253"/>
              <a:chOff x="1492675" y="4992125"/>
              <a:chExt cx="481825" cy="481825"/>
            </a:xfrm>
          </p:grpSpPr>
          <p:sp>
            <p:nvSpPr>
              <p:cNvPr id="40" name="Google Shape;3495;p49">
                <a:extLst>
                  <a:ext uri="{FF2B5EF4-FFF2-40B4-BE49-F238E27FC236}">
                    <a16:creationId xmlns:a16="http://schemas.microsoft.com/office/drawing/2014/main" id="{685EEBC4-23BE-A195-DCF4-744F445E2A3F}"/>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3496;p49">
                <a:extLst>
                  <a:ext uri="{FF2B5EF4-FFF2-40B4-BE49-F238E27FC236}">
                    <a16:creationId xmlns:a16="http://schemas.microsoft.com/office/drawing/2014/main" id="{E89DEBC2-80F5-856C-CC65-BB98F613B1C6}"/>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 name="Google Shape;3494;p49">
              <a:extLst>
                <a:ext uri="{FF2B5EF4-FFF2-40B4-BE49-F238E27FC236}">
                  <a16:creationId xmlns:a16="http://schemas.microsoft.com/office/drawing/2014/main" id="{1EDF2636-9D08-A123-23D3-5E895329D727}"/>
                </a:ext>
              </a:extLst>
            </p:cNvPr>
            <p:cNvGrpSpPr/>
            <p:nvPr/>
          </p:nvGrpSpPr>
          <p:grpSpPr>
            <a:xfrm>
              <a:off x="6526865" y="2938591"/>
              <a:ext cx="339253" cy="339253"/>
              <a:chOff x="1492675" y="4992125"/>
              <a:chExt cx="481825" cy="481825"/>
            </a:xfrm>
          </p:grpSpPr>
          <p:sp>
            <p:nvSpPr>
              <p:cNvPr id="43" name="Google Shape;3495;p49">
                <a:extLst>
                  <a:ext uri="{FF2B5EF4-FFF2-40B4-BE49-F238E27FC236}">
                    <a16:creationId xmlns:a16="http://schemas.microsoft.com/office/drawing/2014/main" id="{E8988296-2C1F-C19D-28CC-E9A3B41334E7}"/>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44" name="Google Shape;3496;p49">
                <a:extLst>
                  <a:ext uri="{FF2B5EF4-FFF2-40B4-BE49-F238E27FC236}">
                    <a16:creationId xmlns:a16="http://schemas.microsoft.com/office/drawing/2014/main" id="{9BEF5D70-E40A-4778-3098-16063167D5AF}"/>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5" name="Google Shape;3494;p49">
              <a:extLst>
                <a:ext uri="{FF2B5EF4-FFF2-40B4-BE49-F238E27FC236}">
                  <a16:creationId xmlns:a16="http://schemas.microsoft.com/office/drawing/2014/main" id="{DF14285F-C33B-3E49-4319-ADECF2D254F2}"/>
                </a:ext>
              </a:extLst>
            </p:cNvPr>
            <p:cNvGrpSpPr/>
            <p:nvPr/>
          </p:nvGrpSpPr>
          <p:grpSpPr>
            <a:xfrm>
              <a:off x="6526865" y="2557185"/>
              <a:ext cx="339253" cy="339253"/>
              <a:chOff x="1492675" y="4992125"/>
              <a:chExt cx="481825" cy="481825"/>
            </a:xfrm>
          </p:grpSpPr>
          <p:sp>
            <p:nvSpPr>
              <p:cNvPr id="46" name="Google Shape;3495;p49">
                <a:extLst>
                  <a:ext uri="{FF2B5EF4-FFF2-40B4-BE49-F238E27FC236}">
                    <a16:creationId xmlns:a16="http://schemas.microsoft.com/office/drawing/2014/main" id="{626A2186-B925-07EA-1468-75DD342F4B00}"/>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3496;p49">
                <a:extLst>
                  <a:ext uri="{FF2B5EF4-FFF2-40B4-BE49-F238E27FC236}">
                    <a16:creationId xmlns:a16="http://schemas.microsoft.com/office/drawing/2014/main" id="{DF0D914D-C282-4C2C-E5D1-0C3AD23D20AC}"/>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 name="Google Shape;3494;p49">
              <a:extLst>
                <a:ext uri="{FF2B5EF4-FFF2-40B4-BE49-F238E27FC236}">
                  <a16:creationId xmlns:a16="http://schemas.microsoft.com/office/drawing/2014/main" id="{3CEB3E60-56B4-6DAF-189E-EAD45C4626AC}"/>
                </a:ext>
              </a:extLst>
            </p:cNvPr>
            <p:cNvGrpSpPr/>
            <p:nvPr/>
          </p:nvGrpSpPr>
          <p:grpSpPr>
            <a:xfrm>
              <a:off x="6518293" y="4136699"/>
              <a:ext cx="339253" cy="339253"/>
              <a:chOff x="1492675" y="4992125"/>
              <a:chExt cx="481825" cy="481825"/>
            </a:xfrm>
          </p:grpSpPr>
          <p:sp>
            <p:nvSpPr>
              <p:cNvPr id="13" name="Google Shape;3495;p49">
                <a:extLst>
                  <a:ext uri="{FF2B5EF4-FFF2-40B4-BE49-F238E27FC236}">
                    <a16:creationId xmlns:a16="http://schemas.microsoft.com/office/drawing/2014/main" id="{767B06FA-9561-7C7D-1419-173541FE9253}"/>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4" name="Google Shape;3496;p49">
                <a:extLst>
                  <a:ext uri="{FF2B5EF4-FFF2-40B4-BE49-F238E27FC236}">
                    <a16:creationId xmlns:a16="http://schemas.microsoft.com/office/drawing/2014/main" id="{A348FABF-1A9F-168E-B46F-AC2B73AD625F}"/>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Tree>
    <p:extLst>
      <p:ext uri="{BB962C8B-B14F-4D97-AF65-F5344CB8AC3E}">
        <p14:creationId xmlns:p14="http://schemas.microsoft.com/office/powerpoint/2010/main" val="1168284885"/>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34"/>
        <p:cNvGrpSpPr/>
        <p:nvPr/>
      </p:nvGrpSpPr>
      <p:grpSpPr>
        <a:xfrm>
          <a:off x="0" y="0"/>
          <a:ext cx="0" cy="0"/>
          <a:chOff x="0" y="0"/>
          <a:chExt cx="0" cy="0"/>
        </a:xfrm>
      </p:grpSpPr>
      <p:sp>
        <p:nvSpPr>
          <p:cNvPr id="3435" name="Google Shape;3435;p49"/>
          <p:cNvSpPr txBox="1">
            <a:spLocks noGrp="1"/>
          </p:cNvSpPr>
          <p:nvPr>
            <p:ph type="title"/>
          </p:nvPr>
        </p:nvSpPr>
        <p:spPr>
          <a:xfrm>
            <a:off x="-558366" y="322597"/>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LƯU DƯỚI DẠNG </a:t>
            </a:r>
            <a:r>
              <a:rPr lang="en" dirty="0">
                <a:solidFill>
                  <a:schemeClr val="accent2"/>
                </a:solidFill>
              </a:rPr>
              <a:t>ÂM THANH</a:t>
            </a:r>
            <a:endParaRPr dirty="0"/>
          </a:p>
        </p:txBody>
      </p:sp>
      <p:graphicFrame>
        <p:nvGraphicFramePr>
          <p:cNvPr id="3436" name="Google Shape;3436;p49"/>
          <p:cNvGraphicFramePr/>
          <p:nvPr>
            <p:extLst>
              <p:ext uri="{D42A27DB-BD31-4B8C-83A1-F6EECF244321}">
                <p14:modId xmlns:p14="http://schemas.microsoft.com/office/powerpoint/2010/main" val="711484306"/>
              </p:ext>
            </p:extLst>
          </p:nvPr>
        </p:nvGraphicFramePr>
        <p:xfrm>
          <a:off x="1646078" y="847534"/>
          <a:ext cx="5851844" cy="3927914"/>
        </p:xfrm>
        <a:graphic>
          <a:graphicData uri="http://schemas.openxmlformats.org/drawingml/2006/table">
            <a:tbl>
              <a:tblPr>
                <a:noFill/>
                <a:tableStyleId>{D51B661D-94FE-4124-A729-30A5627A3428}</a:tableStyleId>
              </a:tblPr>
              <a:tblGrid>
                <a:gridCol w="580292">
                  <a:extLst>
                    <a:ext uri="{9D8B030D-6E8A-4147-A177-3AD203B41FA5}">
                      <a16:colId xmlns:a16="http://schemas.microsoft.com/office/drawing/2014/main" val="20000"/>
                    </a:ext>
                  </a:extLst>
                </a:gridCol>
                <a:gridCol w="2354218">
                  <a:extLst>
                    <a:ext uri="{9D8B030D-6E8A-4147-A177-3AD203B41FA5}">
                      <a16:colId xmlns:a16="http://schemas.microsoft.com/office/drawing/2014/main" val="20001"/>
                    </a:ext>
                  </a:extLst>
                </a:gridCol>
                <a:gridCol w="1545734">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322111">
                <a:tc>
                  <a:txBody>
                    <a:bodyPr/>
                    <a:lstStyle/>
                    <a:p>
                      <a:pPr marL="0" lvl="0" indent="0" algn="r" rtl="0">
                        <a:spcBef>
                          <a:spcPts val="0"/>
                        </a:spcBef>
                        <a:spcAft>
                          <a:spcPts val="0"/>
                        </a:spcAft>
                        <a:buNone/>
                      </a:pPr>
                      <a:endParaRPr dirty="0">
                        <a:solidFill>
                          <a:schemeClr val="lt1"/>
                        </a:solidFill>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solidFill>
                            <a:schemeClr val="lt1"/>
                          </a:solidFill>
                          <a:latin typeface="PT Sans"/>
                          <a:ea typeface="PT Sans"/>
                          <a:cs typeface="PT Sans"/>
                          <a:sym typeface="PT Sans"/>
                        </a:rPr>
                        <a:t>Trường hợp</a:t>
                      </a:r>
                      <a:endParaRPr sz="1800" b="1" dirty="0">
                        <a:solidFill>
                          <a:schemeClr val="lt1"/>
                        </a:solidFill>
                        <a:latin typeface="PT Sans"/>
                        <a:ea typeface="PT Sans"/>
                        <a:cs typeface="PT Sans"/>
                        <a:sym typeface="PT Sans"/>
                      </a:endParaRPr>
                    </a:p>
                  </a:txBody>
                  <a:tcPr marL="91425" marR="91425" marT="91425" marB="91425"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marL="0" lvl="0" indent="0" algn="ctr" rtl="0">
                        <a:spcBef>
                          <a:spcPts val="0"/>
                        </a:spcBef>
                        <a:spcAft>
                          <a:spcPts val="0"/>
                        </a:spcAft>
                        <a:buClr>
                          <a:schemeClr val="dk1"/>
                        </a:buClr>
                        <a:buSzPts val="1100"/>
                        <a:buFont typeface="Arial"/>
                        <a:buNone/>
                      </a:pPr>
                      <a:r>
                        <a:rPr lang="en" sz="1800" b="1" dirty="0">
                          <a:solidFill>
                            <a:schemeClr val="lt1"/>
                          </a:solidFill>
                          <a:latin typeface="PT Sans"/>
                          <a:ea typeface="PT Sans"/>
                          <a:cs typeface="PT Sans"/>
                          <a:sym typeface="PT Sans"/>
                        </a:rPr>
                        <a:t>Mô tả</a:t>
                      </a:r>
                      <a:endParaRPr dirty="0">
                        <a:solidFill>
                          <a:schemeClr val="lt1"/>
                        </a:solidFill>
                      </a:endParaRPr>
                    </a:p>
                  </a:txBody>
                  <a:tcPr marL="91425" marR="91425" marT="91425" marB="91425"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marL="0" lvl="0" indent="0" algn="ctr" rtl="0">
                        <a:spcBef>
                          <a:spcPts val="0"/>
                        </a:spcBef>
                        <a:spcAft>
                          <a:spcPts val="0"/>
                        </a:spcAft>
                        <a:buClr>
                          <a:schemeClr val="dk1"/>
                        </a:buClr>
                        <a:buSzPts val="1100"/>
                        <a:buFont typeface="Arial"/>
                        <a:buNone/>
                      </a:pPr>
                      <a:r>
                        <a:rPr lang="en" sz="1800" b="1" dirty="0">
                          <a:solidFill>
                            <a:schemeClr val="lt1"/>
                          </a:solidFill>
                          <a:latin typeface="PT Sans"/>
                          <a:ea typeface="PT Sans"/>
                          <a:cs typeface="PT Sans"/>
                          <a:sym typeface="PT Sans"/>
                        </a:rPr>
                        <a:t>Kết quả</a:t>
                      </a:r>
                      <a:endParaRPr dirty="0">
                        <a:solidFill>
                          <a:schemeClr val="lt1"/>
                        </a:solidFill>
                      </a:endParaRPr>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extLst>
                  <a:ext uri="{0D108BD9-81ED-4DB2-BD59-A6C34878D82A}">
                    <a16:rowId xmlns:a16="http://schemas.microsoft.com/office/drawing/2014/main" val="10000"/>
                  </a:ext>
                </a:extLst>
              </a:tr>
              <a:tr h="867686">
                <a:tc>
                  <a:txBody>
                    <a:bodyPr/>
                    <a:lstStyle/>
                    <a:p>
                      <a:pPr marL="0" lvl="0" indent="0" algn="r" rtl="0">
                        <a:spcBef>
                          <a:spcPts val="0"/>
                        </a:spcBef>
                        <a:spcAft>
                          <a:spcPts val="0"/>
                        </a:spcAft>
                        <a:buClr>
                          <a:schemeClr val="dk1"/>
                        </a:buClr>
                        <a:buSzPts val="1100"/>
                        <a:buFont typeface="Arial"/>
                        <a:buNone/>
                      </a:pPr>
                      <a:r>
                        <a:rPr lang="en-US" dirty="0">
                          <a:solidFill>
                            <a:schemeClr val="lt1"/>
                          </a:solidFill>
                        </a:rPr>
                        <a:t>1</a:t>
                      </a:r>
                    </a:p>
                  </a:txBody>
                  <a:tcPr marL="91425" marR="18287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algn="ctr">
                        <a:lnSpc>
                          <a:spcPct val="150000"/>
                        </a:lnSpc>
                        <a:spcBef>
                          <a:spcPts val="600"/>
                        </a:spcBef>
                        <a:spcAft>
                          <a:spcPts val="600"/>
                        </a:spcAft>
                      </a:pP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Audio (tiny) –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webm</a:t>
                      </a:r>
                      <a:endPar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endParaRPr>
                    </a:p>
                    <a:p>
                      <a:pPr algn="ctr">
                        <a:lnSpc>
                          <a:spcPct val="150000"/>
                        </a:lnSpc>
                        <a:spcBef>
                          <a:spcPts val="600"/>
                        </a:spcBef>
                        <a:spcAft>
                          <a:spcPts val="600"/>
                        </a:spcAft>
                      </a:pP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(1.6 MB)</a:t>
                      </a:r>
                    </a:p>
                  </a:txBody>
                  <a:tcPr marL="68580" marR="68580" marT="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rowSpan="4">
                  <a:txBody>
                    <a:bodyPr/>
                    <a:lstStyle/>
                    <a:p>
                      <a:pPr marL="0" lvl="0" indent="0" algn="ctr" rtl="0">
                        <a:spcBef>
                          <a:spcPts val="0"/>
                        </a:spcBef>
                        <a:spcAft>
                          <a:spcPts val="0"/>
                        </a:spcAft>
                        <a:buNone/>
                      </a:pPr>
                      <a:r>
                        <a:rPr lang="en-US" sz="1400" b="0" i="0" u="none" strike="noStrike" cap="none" dirty="0" err="1">
                          <a:solidFill>
                            <a:schemeClr val="bg1"/>
                          </a:solidFill>
                          <a:effectLst/>
                          <a:latin typeface="PT Sans" panose="020B0503020203020204" pitchFamily="34" charset="0"/>
                          <a:ea typeface="Arial"/>
                          <a:cs typeface="Arial"/>
                          <a:sym typeface="Arial"/>
                        </a:rPr>
                        <a:t>Lưu</a:t>
                      </a:r>
                      <a:r>
                        <a:rPr lang="en-US" sz="1400" b="0" i="0" u="none" strike="noStrike" cap="none" dirty="0">
                          <a:solidFill>
                            <a:schemeClr val="bg1"/>
                          </a:solidFill>
                          <a:effectLst/>
                          <a:latin typeface="PT Sans" panose="020B0503020203020204" pitchFamily="34" charset="0"/>
                          <a:ea typeface="Arial"/>
                          <a:cs typeface="Arial"/>
                          <a:sym typeface="Arial"/>
                        </a:rPr>
                        <a:t> </a:t>
                      </a:r>
                      <a:r>
                        <a:rPr lang="en-US" sz="1400" b="0" i="0" u="none" strike="noStrike" cap="none" dirty="0" err="1">
                          <a:solidFill>
                            <a:schemeClr val="bg1"/>
                          </a:solidFill>
                          <a:effectLst/>
                          <a:latin typeface="PT Sans" panose="020B0503020203020204" pitchFamily="34" charset="0"/>
                          <a:ea typeface="Arial"/>
                          <a:cs typeface="Arial"/>
                          <a:sym typeface="Arial"/>
                        </a:rPr>
                        <a:t>âm</a:t>
                      </a:r>
                      <a:r>
                        <a:rPr lang="en-US" sz="1400" b="0" i="0" u="none" strike="noStrike" cap="none" dirty="0">
                          <a:solidFill>
                            <a:schemeClr val="bg1"/>
                          </a:solidFill>
                          <a:effectLst/>
                          <a:latin typeface="PT Sans" panose="020B0503020203020204" pitchFamily="34" charset="0"/>
                          <a:ea typeface="Arial"/>
                          <a:cs typeface="Arial"/>
                          <a:sym typeface="Arial"/>
                        </a:rPr>
                        <a:t> </a:t>
                      </a:r>
                      <a:r>
                        <a:rPr lang="en-US" sz="1400" b="0" i="0" u="none" strike="noStrike" cap="none" dirty="0" err="1">
                          <a:solidFill>
                            <a:schemeClr val="bg1"/>
                          </a:solidFill>
                          <a:effectLst/>
                          <a:latin typeface="PT Sans" panose="020B0503020203020204" pitchFamily="34" charset="0"/>
                          <a:ea typeface="Arial"/>
                          <a:cs typeface="Arial"/>
                          <a:sym typeface="Arial"/>
                        </a:rPr>
                        <a:t>thanh</a:t>
                      </a:r>
                      <a:r>
                        <a:rPr lang="en-US" sz="1400" b="0" i="0" u="none" strike="noStrike" cap="none" dirty="0">
                          <a:solidFill>
                            <a:schemeClr val="bg1"/>
                          </a:solidFill>
                          <a:effectLst/>
                          <a:latin typeface="PT Sans" panose="020B0503020203020204" pitchFamily="34" charset="0"/>
                          <a:ea typeface="Arial"/>
                          <a:cs typeface="Arial"/>
                          <a:sym typeface="Arial"/>
                        </a:rPr>
                        <a:t> (</a:t>
                      </a:r>
                      <a:r>
                        <a:rPr lang="en-US" sz="1400" b="0" i="0" u="none" strike="noStrike" cap="none" dirty="0" err="1">
                          <a:solidFill>
                            <a:schemeClr val="bg1"/>
                          </a:solidFill>
                          <a:effectLst/>
                          <a:latin typeface="PT Sans" panose="020B0503020203020204" pitchFamily="34" charset="0"/>
                          <a:ea typeface="Arial"/>
                          <a:cs typeface="Arial"/>
                          <a:sym typeface="Arial"/>
                        </a:rPr>
                        <a:t>nhấn</a:t>
                      </a:r>
                      <a:r>
                        <a:rPr lang="en-US" sz="1400" b="0" i="0" u="none" strike="noStrike" cap="none" dirty="0">
                          <a:solidFill>
                            <a:schemeClr val="bg1"/>
                          </a:solidFill>
                          <a:effectLst/>
                          <a:latin typeface="PT Sans" panose="020B0503020203020204" pitchFamily="34" charset="0"/>
                          <a:ea typeface="Arial"/>
                          <a:cs typeface="Arial"/>
                          <a:sym typeface="Arial"/>
                        </a:rPr>
                        <a:t> </a:t>
                      </a:r>
                      <a:r>
                        <a:rPr lang="en-US" sz="1400" b="0" i="0" u="none" strike="noStrike" cap="none" dirty="0" err="1">
                          <a:solidFill>
                            <a:schemeClr val="bg1"/>
                          </a:solidFill>
                          <a:effectLst/>
                          <a:latin typeface="PT Sans" panose="020B0503020203020204" pitchFamily="34" charset="0"/>
                          <a:ea typeface="Arial"/>
                          <a:cs typeface="Arial"/>
                          <a:sym typeface="Arial"/>
                        </a:rPr>
                        <a:t>Tải</a:t>
                      </a:r>
                      <a:r>
                        <a:rPr lang="en-US" sz="1400" b="0" i="0" u="none" strike="noStrike" cap="none" dirty="0">
                          <a:solidFill>
                            <a:schemeClr val="bg1"/>
                          </a:solidFill>
                          <a:effectLst/>
                          <a:latin typeface="PT Sans" panose="020B0503020203020204" pitchFamily="34" charset="0"/>
                          <a:ea typeface="Arial"/>
                          <a:cs typeface="Arial"/>
                          <a:sym typeface="Arial"/>
                        </a:rPr>
                        <a:t> </a:t>
                      </a:r>
                      <a:r>
                        <a:rPr lang="en-US" sz="1400" b="0" i="0" u="none" strike="noStrike" cap="none" dirty="0" err="1">
                          <a:solidFill>
                            <a:schemeClr val="bg1"/>
                          </a:solidFill>
                          <a:effectLst/>
                          <a:latin typeface="PT Sans" panose="020B0503020203020204" pitchFamily="34" charset="0"/>
                          <a:ea typeface="Arial"/>
                          <a:cs typeface="Arial"/>
                          <a:sym typeface="Arial"/>
                        </a:rPr>
                        <a:t>về</a:t>
                      </a:r>
                      <a:r>
                        <a:rPr lang="en-US" sz="1400" b="0" i="0" u="none" strike="noStrike" cap="none" dirty="0">
                          <a:solidFill>
                            <a:schemeClr val="bg1"/>
                          </a:solidFill>
                          <a:effectLst/>
                          <a:latin typeface="PT Sans" panose="020B0503020203020204" pitchFamily="34" charset="0"/>
                          <a:ea typeface="Arial"/>
                          <a:cs typeface="Arial"/>
                          <a:sym typeface="Arial"/>
                        </a:rPr>
                        <a:t> PC)</a:t>
                      </a:r>
                      <a:endParaRPr lang="vi-VN" sz="1400" dirty="0">
                        <a:solidFill>
                          <a:schemeClr val="bg1"/>
                        </a:solidFill>
                        <a:latin typeface="PT Sans" panose="020B0503020203020204" pitchFamily="34" charset="0"/>
                      </a:endParaRPr>
                    </a:p>
                  </a:txBody>
                  <a:tcPr marL="91425" marR="91425" marT="91425" marB="91425"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867686">
                <a:tc>
                  <a:txBody>
                    <a:bodyPr/>
                    <a:lstStyle/>
                    <a:p>
                      <a:pPr marL="0" lvl="0" indent="0" algn="r" rtl="0">
                        <a:spcBef>
                          <a:spcPts val="0"/>
                        </a:spcBef>
                        <a:spcAft>
                          <a:spcPts val="0"/>
                        </a:spcAft>
                        <a:buClr>
                          <a:schemeClr val="dk1"/>
                        </a:buClr>
                        <a:buSzPts val="1100"/>
                        <a:buFont typeface="Arial"/>
                        <a:buNone/>
                      </a:pPr>
                      <a:r>
                        <a:rPr lang="en-US" dirty="0">
                          <a:solidFill>
                            <a:schemeClr val="lt1"/>
                          </a:solidFill>
                        </a:rPr>
                        <a:t>2</a:t>
                      </a:r>
                    </a:p>
                  </a:txBody>
                  <a:tcPr marL="91425" marR="18287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algn="ctr">
                        <a:lnSpc>
                          <a:spcPct val="150000"/>
                        </a:lnSpc>
                        <a:spcBef>
                          <a:spcPts val="600"/>
                        </a:spcBef>
                        <a:spcAft>
                          <a:spcPts val="600"/>
                        </a:spcAft>
                      </a:pP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Audio (tiny) –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webm</a:t>
                      </a:r>
                      <a:endPar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endParaRPr>
                    </a:p>
                    <a:p>
                      <a:pPr algn="ctr">
                        <a:lnSpc>
                          <a:spcPct val="150000"/>
                        </a:lnSpc>
                        <a:spcBef>
                          <a:spcPts val="600"/>
                        </a:spcBef>
                        <a:spcAft>
                          <a:spcPts val="600"/>
                        </a:spcAft>
                      </a:pP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(2.1 MB)</a:t>
                      </a:r>
                    </a:p>
                  </a:txBody>
                  <a:tcPr marL="68580" marR="68580" marT="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vMerge="1">
                  <a:txBody>
                    <a:bodyPr/>
                    <a:lstStyle/>
                    <a:p>
                      <a:pPr marL="0" lvl="0" indent="0" algn="ctr" rtl="0">
                        <a:spcBef>
                          <a:spcPts val="0"/>
                        </a:spcBef>
                        <a:spcAft>
                          <a:spcPts val="0"/>
                        </a:spcAft>
                        <a:buNone/>
                      </a:pPr>
                      <a:endParaRPr lang="vi-VN" dirty="0">
                        <a:solidFill>
                          <a:schemeClr val="bg1"/>
                        </a:solidFill>
                        <a:latin typeface="PT Sans" panose="020B0503020203020204" pitchFamily="34" charset="0"/>
                      </a:endParaRPr>
                    </a:p>
                  </a:txBody>
                  <a:tcPr marL="91425" marR="91425" marT="91425" marB="91425"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extLst>
                  <a:ext uri="{0D108BD9-81ED-4DB2-BD59-A6C34878D82A}">
                    <a16:rowId xmlns:a16="http://schemas.microsoft.com/office/drawing/2014/main" val="2233276721"/>
                  </a:ext>
                </a:extLst>
              </a:tr>
              <a:tr h="867686">
                <a:tc>
                  <a:txBody>
                    <a:bodyPr/>
                    <a:lstStyle/>
                    <a:p>
                      <a:pPr marL="0" lvl="0" indent="0" algn="r" rtl="0">
                        <a:spcBef>
                          <a:spcPts val="0"/>
                        </a:spcBef>
                        <a:spcAft>
                          <a:spcPts val="0"/>
                        </a:spcAft>
                        <a:buClr>
                          <a:schemeClr val="dk1"/>
                        </a:buClr>
                        <a:buSzPts val="1100"/>
                        <a:buFont typeface="Arial"/>
                        <a:buNone/>
                      </a:pPr>
                      <a:r>
                        <a:rPr lang="en-US" dirty="0">
                          <a:solidFill>
                            <a:schemeClr val="lt1"/>
                          </a:solidFill>
                        </a:rPr>
                        <a:t>3</a:t>
                      </a:r>
                    </a:p>
                  </a:txBody>
                  <a:tcPr marL="91425" marR="18287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algn="ctr">
                        <a:lnSpc>
                          <a:spcPct val="150000"/>
                        </a:lnSpc>
                        <a:spcBef>
                          <a:spcPts val="600"/>
                        </a:spcBef>
                        <a:spcAft>
                          <a:spcPts val="600"/>
                        </a:spcAft>
                      </a:pP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Audio (tiny) –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m4a</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p>
                    <a:p>
                      <a:pPr algn="ctr">
                        <a:lnSpc>
                          <a:spcPct val="150000"/>
                        </a:lnSpc>
                        <a:spcBef>
                          <a:spcPts val="600"/>
                        </a:spcBef>
                        <a:spcAft>
                          <a:spcPts val="600"/>
                        </a:spcAft>
                      </a:pP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(3.7 MB)</a:t>
                      </a:r>
                    </a:p>
                  </a:txBody>
                  <a:tcPr marL="68580" marR="68580" marT="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vMerge="1">
                  <a:txBody>
                    <a:bodyPr/>
                    <a:lstStyle/>
                    <a:p>
                      <a:pPr marL="0" lvl="0" indent="0" algn="ctr" rtl="0">
                        <a:spcBef>
                          <a:spcPts val="0"/>
                        </a:spcBef>
                        <a:spcAft>
                          <a:spcPts val="0"/>
                        </a:spcAft>
                        <a:buNone/>
                      </a:pPr>
                      <a:endParaRPr lang="vi-VN" dirty="0">
                        <a:solidFill>
                          <a:schemeClr val="bg1"/>
                        </a:solidFill>
                        <a:latin typeface="PT Sans" panose="020B0503020203020204" pitchFamily="34" charset="0"/>
                      </a:endParaRPr>
                    </a:p>
                  </a:txBody>
                  <a:tcPr marL="91425" marR="91425" marT="91425" marB="91425"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extLst>
                  <a:ext uri="{0D108BD9-81ED-4DB2-BD59-A6C34878D82A}">
                    <a16:rowId xmlns:a16="http://schemas.microsoft.com/office/drawing/2014/main" val="2975794614"/>
                  </a:ext>
                </a:extLst>
              </a:tr>
              <a:tr h="867686">
                <a:tc>
                  <a:txBody>
                    <a:bodyPr/>
                    <a:lstStyle/>
                    <a:p>
                      <a:pPr marL="0" lvl="0" indent="0" algn="r" rtl="0">
                        <a:spcBef>
                          <a:spcPts val="0"/>
                        </a:spcBef>
                        <a:spcAft>
                          <a:spcPts val="0"/>
                        </a:spcAft>
                        <a:buClr>
                          <a:schemeClr val="dk1"/>
                        </a:buClr>
                        <a:buSzPts val="1100"/>
                        <a:buFont typeface="Arial"/>
                        <a:buNone/>
                      </a:pPr>
                      <a:r>
                        <a:rPr lang="en-US" dirty="0">
                          <a:solidFill>
                            <a:schemeClr val="lt1"/>
                          </a:solidFill>
                        </a:rPr>
                        <a:t>4</a:t>
                      </a:r>
                    </a:p>
                  </a:txBody>
                  <a:tcPr marL="91425" marR="18287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algn="ctr">
                        <a:lnSpc>
                          <a:spcPct val="150000"/>
                        </a:lnSpc>
                        <a:spcBef>
                          <a:spcPts val="600"/>
                        </a:spcBef>
                        <a:spcAft>
                          <a:spcPts val="600"/>
                        </a:spcAft>
                      </a:pP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Audio (tiny) –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webm</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p>
                    <a:p>
                      <a:pPr algn="ctr">
                        <a:lnSpc>
                          <a:spcPct val="150000"/>
                        </a:lnSpc>
                        <a:spcBef>
                          <a:spcPts val="600"/>
                        </a:spcBef>
                        <a:spcAft>
                          <a:spcPts val="600"/>
                        </a:spcAft>
                      </a:pP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(4.1 MB)</a:t>
                      </a:r>
                    </a:p>
                  </a:txBody>
                  <a:tcPr marL="68580" marR="68580" marT="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vMerge="1">
                  <a:txBody>
                    <a:bodyPr/>
                    <a:lstStyle/>
                    <a:p>
                      <a:pPr marL="0" lvl="0" indent="0" algn="ctr" rtl="0">
                        <a:spcBef>
                          <a:spcPts val="0"/>
                        </a:spcBef>
                        <a:spcAft>
                          <a:spcPts val="0"/>
                        </a:spcAft>
                        <a:buNone/>
                      </a:pPr>
                      <a:endParaRPr lang="vi-VN" dirty="0">
                        <a:solidFill>
                          <a:schemeClr val="bg1"/>
                        </a:solidFill>
                        <a:latin typeface="PT Sans" panose="020B0503020203020204" pitchFamily="34" charset="0"/>
                      </a:endParaRPr>
                    </a:p>
                  </a:txBody>
                  <a:tcPr marL="91425" marR="91425" marT="91425" marB="91425"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r" rtl="0">
                        <a:spcBef>
                          <a:spcPts val="0"/>
                        </a:spcBef>
                        <a:spcAft>
                          <a:spcPts val="0"/>
                        </a:spcAft>
                        <a:buNone/>
                      </a:pPr>
                      <a:endParaRPr dirty="0"/>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extLst>
                  <a:ext uri="{0D108BD9-81ED-4DB2-BD59-A6C34878D82A}">
                    <a16:rowId xmlns:a16="http://schemas.microsoft.com/office/drawing/2014/main" val="1903465310"/>
                  </a:ext>
                </a:extLst>
              </a:tr>
            </a:tbl>
          </a:graphicData>
        </a:graphic>
      </p:graphicFrame>
      <p:grpSp>
        <p:nvGrpSpPr>
          <p:cNvPr id="3437" name="Google Shape;3437;p49"/>
          <p:cNvGrpSpPr/>
          <p:nvPr/>
        </p:nvGrpSpPr>
        <p:grpSpPr>
          <a:xfrm rot="-5400000">
            <a:off x="8110314" y="2450703"/>
            <a:ext cx="883262" cy="242091"/>
            <a:chOff x="2300350" y="2601250"/>
            <a:chExt cx="2275275" cy="623625"/>
          </a:xfrm>
        </p:grpSpPr>
        <p:sp>
          <p:nvSpPr>
            <p:cNvPr id="3438" name="Google Shape;3438;p4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4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4" name="Google Shape;3444;p49"/>
          <p:cNvGrpSpPr/>
          <p:nvPr/>
        </p:nvGrpSpPr>
        <p:grpSpPr>
          <a:xfrm>
            <a:off x="5343367" y="251416"/>
            <a:ext cx="1105976" cy="133969"/>
            <a:chOff x="8183182" y="663852"/>
            <a:chExt cx="1475028" cy="178673"/>
          </a:xfrm>
        </p:grpSpPr>
        <p:grpSp>
          <p:nvGrpSpPr>
            <p:cNvPr id="3445" name="Google Shape;3445;p49"/>
            <p:cNvGrpSpPr/>
            <p:nvPr/>
          </p:nvGrpSpPr>
          <p:grpSpPr>
            <a:xfrm>
              <a:off x="8183182" y="774425"/>
              <a:ext cx="1178025" cy="68100"/>
              <a:chOff x="2024450" y="204150"/>
              <a:chExt cx="1178025" cy="68100"/>
            </a:xfrm>
          </p:grpSpPr>
          <p:sp>
            <p:nvSpPr>
              <p:cNvPr id="3446" name="Google Shape;3446;p4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4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6" name="Google Shape;3456;p49"/>
            <p:cNvGrpSpPr/>
            <p:nvPr/>
          </p:nvGrpSpPr>
          <p:grpSpPr>
            <a:xfrm>
              <a:off x="8480185" y="663852"/>
              <a:ext cx="1178025" cy="68100"/>
              <a:chOff x="2024450" y="204150"/>
              <a:chExt cx="1178025" cy="68100"/>
            </a:xfrm>
          </p:grpSpPr>
          <p:sp>
            <p:nvSpPr>
              <p:cNvPr id="3457" name="Google Shape;3457;p4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4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4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4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4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4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4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67" name="Google Shape;3467;p49"/>
          <p:cNvGrpSpPr/>
          <p:nvPr/>
        </p:nvGrpSpPr>
        <p:grpSpPr>
          <a:xfrm rot="5400000">
            <a:off x="8273142" y="3680045"/>
            <a:ext cx="98902" cy="553090"/>
            <a:chOff x="4898850" y="4820550"/>
            <a:chExt cx="98902" cy="553090"/>
          </a:xfrm>
        </p:grpSpPr>
        <p:sp>
          <p:nvSpPr>
            <p:cNvPr id="3468" name="Google Shape;3468;p4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9" name="Google Shape;3509;p49"/>
          <p:cNvGrpSpPr/>
          <p:nvPr/>
        </p:nvGrpSpPr>
        <p:grpSpPr>
          <a:xfrm flipH="1">
            <a:off x="-1562055" y="3490391"/>
            <a:ext cx="2297800" cy="347400"/>
            <a:chOff x="7644195" y="3512791"/>
            <a:chExt cx="2297800" cy="347400"/>
          </a:xfrm>
        </p:grpSpPr>
        <p:sp>
          <p:nvSpPr>
            <p:cNvPr id="3510" name="Google Shape;3510;p49"/>
            <p:cNvSpPr/>
            <p:nvPr/>
          </p:nvSpPr>
          <p:spPr>
            <a:xfrm flipH="1">
              <a:off x="7947295" y="37920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49"/>
            <p:cNvSpPr/>
            <p:nvPr/>
          </p:nvSpPr>
          <p:spPr>
            <a:xfrm flipH="1">
              <a:off x="7644195" y="35127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4" name="Google Shape;3494;p49"/>
          <p:cNvGrpSpPr/>
          <p:nvPr/>
        </p:nvGrpSpPr>
        <p:grpSpPr>
          <a:xfrm>
            <a:off x="6677038" y="1579122"/>
            <a:ext cx="339253" cy="339253"/>
            <a:chOff x="1492675" y="4992125"/>
            <a:chExt cx="481825" cy="481825"/>
          </a:xfrm>
        </p:grpSpPr>
        <p:sp>
          <p:nvSpPr>
            <p:cNvPr id="3495" name="Google Shape;3495;p4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96" name="Google Shape;3496;p4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 name="Google Shape;3494;p49">
            <a:extLst>
              <a:ext uri="{FF2B5EF4-FFF2-40B4-BE49-F238E27FC236}">
                <a16:creationId xmlns:a16="http://schemas.microsoft.com/office/drawing/2014/main" id="{BF7DD1FF-2918-7F55-C635-08F439767D82}"/>
              </a:ext>
            </a:extLst>
          </p:cNvPr>
          <p:cNvGrpSpPr/>
          <p:nvPr/>
        </p:nvGrpSpPr>
        <p:grpSpPr>
          <a:xfrm>
            <a:off x="6699534" y="4082902"/>
            <a:ext cx="339253" cy="339253"/>
            <a:chOff x="1492675" y="4992125"/>
            <a:chExt cx="481825" cy="481825"/>
          </a:xfrm>
        </p:grpSpPr>
        <p:sp>
          <p:nvSpPr>
            <p:cNvPr id="31" name="Google Shape;3495;p49">
              <a:extLst>
                <a:ext uri="{FF2B5EF4-FFF2-40B4-BE49-F238E27FC236}">
                  <a16:creationId xmlns:a16="http://schemas.microsoft.com/office/drawing/2014/main" id="{C0A2DE1E-637E-E7F2-408C-37D294002DA0}"/>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2" name="Google Shape;3496;p49">
              <a:extLst>
                <a:ext uri="{FF2B5EF4-FFF2-40B4-BE49-F238E27FC236}">
                  <a16:creationId xmlns:a16="http://schemas.microsoft.com/office/drawing/2014/main" id="{230CC8B9-96DF-D97B-5B1A-4ABC40784B0D}"/>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3" name="Google Shape;3494;p49">
            <a:extLst>
              <a:ext uri="{FF2B5EF4-FFF2-40B4-BE49-F238E27FC236}">
                <a16:creationId xmlns:a16="http://schemas.microsoft.com/office/drawing/2014/main" id="{A049B363-46CD-CE41-4352-EEE02826FA75}"/>
              </a:ext>
            </a:extLst>
          </p:cNvPr>
          <p:cNvGrpSpPr/>
          <p:nvPr/>
        </p:nvGrpSpPr>
        <p:grpSpPr>
          <a:xfrm>
            <a:off x="6677038" y="3218712"/>
            <a:ext cx="339253" cy="339253"/>
            <a:chOff x="1492675" y="4992125"/>
            <a:chExt cx="481825" cy="481825"/>
          </a:xfrm>
        </p:grpSpPr>
        <p:sp>
          <p:nvSpPr>
            <p:cNvPr id="34" name="Google Shape;3495;p49">
              <a:extLst>
                <a:ext uri="{FF2B5EF4-FFF2-40B4-BE49-F238E27FC236}">
                  <a16:creationId xmlns:a16="http://schemas.microsoft.com/office/drawing/2014/main" id="{75FCF82C-F7F5-FA1F-1CD2-5FB23DCA524A}"/>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5" name="Google Shape;3496;p49">
              <a:extLst>
                <a:ext uri="{FF2B5EF4-FFF2-40B4-BE49-F238E27FC236}">
                  <a16:creationId xmlns:a16="http://schemas.microsoft.com/office/drawing/2014/main" id="{3174E59F-9422-4528-A8AF-31B19A5BFC9B}"/>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6" name="Google Shape;3494;p49">
            <a:extLst>
              <a:ext uri="{FF2B5EF4-FFF2-40B4-BE49-F238E27FC236}">
                <a16:creationId xmlns:a16="http://schemas.microsoft.com/office/drawing/2014/main" id="{9E2095E6-3165-6866-6AFB-57302867112A}"/>
              </a:ext>
            </a:extLst>
          </p:cNvPr>
          <p:cNvGrpSpPr/>
          <p:nvPr/>
        </p:nvGrpSpPr>
        <p:grpSpPr>
          <a:xfrm>
            <a:off x="6677038" y="2398917"/>
            <a:ext cx="339253" cy="339253"/>
            <a:chOff x="1492675" y="4992125"/>
            <a:chExt cx="481825" cy="481825"/>
          </a:xfrm>
        </p:grpSpPr>
        <p:sp>
          <p:nvSpPr>
            <p:cNvPr id="37" name="Google Shape;3495;p49">
              <a:extLst>
                <a:ext uri="{FF2B5EF4-FFF2-40B4-BE49-F238E27FC236}">
                  <a16:creationId xmlns:a16="http://schemas.microsoft.com/office/drawing/2014/main" id="{14139DF9-3D38-651A-6534-8CF746955AA5}"/>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3496;p49">
              <a:extLst>
                <a:ext uri="{FF2B5EF4-FFF2-40B4-BE49-F238E27FC236}">
                  <a16:creationId xmlns:a16="http://schemas.microsoft.com/office/drawing/2014/main" id="{BAC9C332-9017-8042-E4E2-7066CDE1A02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577485460"/>
      </p:ext>
    </p:extLst>
  </p:cSld>
  <p:clrMapOvr>
    <a:masterClrMapping/>
  </p:clrMapOvr>
  <p:transition spd="slow">
    <p:comb/>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93"/>
        <p:cNvGrpSpPr/>
        <p:nvPr/>
      </p:nvGrpSpPr>
      <p:grpSpPr>
        <a:xfrm>
          <a:off x="0" y="0"/>
          <a:ext cx="0" cy="0"/>
          <a:chOff x="0" y="0"/>
          <a:chExt cx="0" cy="0"/>
        </a:xfrm>
      </p:grpSpPr>
      <p:sp>
        <p:nvSpPr>
          <p:cNvPr id="4294" name="Google Shape;4294;p63"/>
          <p:cNvSpPr/>
          <p:nvPr/>
        </p:nvSpPr>
        <p:spPr>
          <a:xfrm>
            <a:off x="713100" y="3393675"/>
            <a:ext cx="4729500" cy="4380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63"/>
          <p:cNvSpPr txBox="1">
            <a:spLocks noGrp="1"/>
          </p:cNvSpPr>
          <p:nvPr>
            <p:ph type="title"/>
          </p:nvPr>
        </p:nvSpPr>
        <p:spPr>
          <a:xfrm>
            <a:off x="864525" y="2405675"/>
            <a:ext cx="75663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accent2"/>
                </a:solidFill>
              </a:rPr>
              <a:t>KẾT</a:t>
            </a:r>
            <a:r>
              <a:rPr lang="en-US" dirty="0"/>
              <a:t> </a:t>
            </a:r>
            <a:r>
              <a:rPr lang="en-US" dirty="0" err="1"/>
              <a:t>LUẬN</a:t>
            </a:r>
            <a:endParaRPr lang="en-US" dirty="0"/>
          </a:p>
        </p:txBody>
      </p:sp>
      <p:sp>
        <p:nvSpPr>
          <p:cNvPr id="4297" name="Google Shape;4297;p63"/>
          <p:cNvSpPr txBox="1">
            <a:spLocks noGrp="1"/>
          </p:cNvSpPr>
          <p:nvPr>
            <p:ph type="title" idx="2"/>
          </p:nvPr>
        </p:nvSpPr>
        <p:spPr>
          <a:xfrm>
            <a:off x="864525" y="1484975"/>
            <a:ext cx="2130300" cy="92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grpSp>
        <p:nvGrpSpPr>
          <p:cNvPr id="4298" name="Google Shape;4298;p63"/>
          <p:cNvGrpSpPr/>
          <p:nvPr/>
        </p:nvGrpSpPr>
        <p:grpSpPr>
          <a:xfrm rot="-5400000" flipH="1">
            <a:off x="7383127" y="3012828"/>
            <a:ext cx="883262" cy="242091"/>
            <a:chOff x="2300350" y="2601250"/>
            <a:chExt cx="2275275" cy="623625"/>
          </a:xfrm>
        </p:grpSpPr>
        <p:sp>
          <p:nvSpPr>
            <p:cNvPr id="4299" name="Google Shape;4299;p6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6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6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6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6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6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5" name="Google Shape;4305;p63"/>
          <p:cNvGrpSpPr/>
          <p:nvPr/>
        </p:nvGrpSpPr>
        <p:grpSpPr>
          <a:xfrm rot="5400000">
            <a:off x="2935200" y="4005125"/>
            <a:ext cx="98902" cy="553090"/>
            <a:chOff x="4898850" y="4820550"/>
            <a:chExt cx="98902" cy="553090"/>
          </a:xfrm>
        </p:grpSpPr>
        <p:sp>
          <p:nvSpPr>
            <p:cNvPr id="4306" name="Google Shape;4306;p6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6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6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6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6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1" name="Google Shape;4311;p63"/>
          <p:cNvGrpSpPr/>
          <p:nvPr/>
        </p:nvGrpSpPr>
        <p:grpSpPr>
          <a:xfrm>
            <a:off x="2502517" y="715516"/>
            <a:ext cx="1105976" cy="133969"/>
            <a:chOff x="8183182" y="663852"/>
            <a:chExt cx="1475028" cy="178673"/>
          </a:xfrm>
        </p:grpSpPr>
        <p:grpSp>
          <p:nvGrpSpPr>
            <p:cNvPr id="4312" name="Google Shape;4312;p63"/>
            <p:cNvGrpSpPr/>
            <p:nvPr/>
          </p:nvGrpSpPr>
          <p:grpSpPr>
            <a:xfrm>
              <a:off x="8183182" y="774425"/>
              <a:ext cx="1178025" cy="68100"/>
              <a:chOff x="2024450" y="204150"/>
              <a:chExt cx="1178025" cy="68100"/>
            </a:xfrm>
          </p:grpSpPr>
          <p:sp>
            <p:nvSpPr>
              <p:cNvPr id="4313" name="Google Shape;4313;p6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6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6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6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6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6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6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6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6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6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3" name="Google Shape;4323;p63"/>
            <p:cNvGrpSpPr/>
            <p:nvPr/>
          </p:nvGrpSpPr>
          <p:grpSpPr>
            <a:xfrm>
              <a:off x="8480185" y="663852"/>
              <a:ext cx="1178025" cy="68100"/>
              <a:chOff x="2024450" y="204150"/>
              <a:chExt cx="1178025" cy="68100"/>
            </a:xfrm>
          </p:grpSpPr>
          <p:sp>
            <p:nvSpPr>
              <p:cNvPr id="4324" name="Google Shape;4324;p6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6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6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6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6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6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6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6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6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6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34" name="Google Shape;4334;p63"/>
          <p:cNvGrpSpPr/>
          <p:nvPr/>
        </p:nvGrpSpPr>
        <p:grpSpPr>
          <a:xfrm>
            <a:off x="5835364" y="1296428"/>
            <a:ext cx="883262" cy="242091"/>
            <a:chOff x="2300350" y="2601250"/>
            <a:chExt cx="2275275" cy="623625"/>
          </a:xfrm>
        </p:grpSpPr>
        <p:sp>
          <p:nvSpPr>
            <p:cNvPr id="4335" name="Google Shape;4335;p6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6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6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6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6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6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1" name="Google Shape;4341;p63"/>
          <p:cNvGrpSpPr/>
          <p:nvPr/>
        </p:nvGrpSpPr>
        <p:grpSpPr>
          <a:xfrm>
            <a:off x="7672192" y="1903729"/>
            <a:ext cx="1823016" cy="296643"/>
            <a:chOff x="7857346" y="3902355"/>
            <a:chExt cx="1823016" cy="296643"/>
          </a:xfrm>
        </p:grpSpPr>
        <p:sp>
          <p:nvSpPr>
            <p:cNvPr id="4342" name="Google Shape;4342;p6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6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6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6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6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6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8" name="Google Shape;4348;p63"/>
          <p:cNvGrpSpPr/>
          <p:nvPr/>
        </p:nvGrpSpPr>
        <p:grpSpPr>
          <a:xfrm rot="5400000">
            <a:off x="4397925" y="1382925"/>
            <a:ext cx="98902" cy="553090"/>
            <a:chOff x="4898850" y="4820550"/>
            <a:chExt cx="98902" cy="553090"/>
          </a:xfrm>
        </p:grpSpPr>
        <p:sp>
          <p:nvSpPr>
            <p:cNvPr id="4349" name="Google Shape;4349;p6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6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6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6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6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4" name="Google Shape;4354;p63"/>
          <p:cNvGrpSpPr/>
          <p:nvPr/>
        </p:nvGrpSpPr>
        <p:grpSpPr>
          <a:xfrm>
            <a:off x="5564542" y="4282016"/>
            <a:ext cx="1105976" cy="133969"/>
            <a:chOff x="8183182" y="663852"/>
            <a:chExt cx="1475028" cy="178673"/>
          </a:xfrm>
        </p:grpSpPr>
        <p:grpSp>
          <p:nvGrpSpPr>
            <p:cNvPr id="4355" name="Google Shape;4355;p63"/>
            <p:cNvGrpSpPr/>
            <p:nvPr/>
          </p:nvGrpSpPr>
          <p:grpSpPr>
            <a:xfrm>
              <a:off x="8183182" y="774425"/>
              <a:ext cx="1178025" cy="68100"/>
              <a:chOff x="2024450" y="204150"/>
              <a:chExt cx="1178025" cy="68100"/>
            </a:xfrm>
          </p:grpSpPr>
          <p:sp>
            <p:nvSpPr>
              <p:cNvPr id="4356" name="Google Shape;4356;p6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6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6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6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6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6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6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6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6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6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6" name="Google Shape;4366;p63"/>
            <p:cNvGrpSpPr/>
            <p:nvPr/>
          </p:nvGrpSpPr>
          <p:grpSpPr>
            <a:xfrm>
              <a:off x="8480185" y="663852"/>
              <a:ext cx="1178025" cy="68100"/>
              <a:chOff x="2024450" y="204150"/>
              <a:chExt cx="1178025" cy="68100"/>
            </a:xfrm>
          </p:grpSpPr>
          <p:sp>
            <p:nvSpPr>
              <p:cNvPr id="4367" name="Google Shape;4367;p6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6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6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6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6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6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6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6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6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6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234729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67"/>
        <p:cNvGrpSpPr/>
        <p:nvPr/>
      </p:nvGrpSpPr>
      <p:grpSpPr>
        <a:xfrm>
          <a:off x="0" y="0"/>
          <a:ext cx="0" cy="0"/>
          <a:chOff x="0" y="0"/>
          <a:chExt cx="0" cy="0"/>
        </a:xfrm>
      </p:grpSpPr>
      <p:sp>
        <p:nvSpPr>
          <p:cNvPr id="4469" name="Google Shape;4469;p67"/>
          <p:cNvSpPr txBox="1">
            <a:spLocks noGrp="1"/>
          </p:cNvSpPr>
          <p:nvPr>
            <p:ph type="subTitle" idx="1"/>
          </p:nvPr>
        </p:nvSpPr>
        <p:spPr>
          <a:xfrm>
            <a:off x="4525233" y="1608059"/>
            <a:ext cx="3997800" cy="7320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vi-VN" sz="1600" dirty="0"/>
              <a:t>Cùng với sự nỗ lực và hướng dẫn nhiệt tình của giảng viên hướng dẫn. Nhóm đã thành công ứng dụng công nghệ Python, cụ thể là thư viện Django, để tạo ra một chương trình tải về các định dạng video từ nền tảng Youtube. </a:t>
            </a:r>
            <a:endParaRPr sz="1600" dirty="0"/>
          </a:p>
        </p:txBody>
      </p:sp>
      <p:grpSp>
        <p:nvGrpSpPr>
          <p:cNvPr id="4470" name="Google Shape;4470;p67"/>
          <p:cNvGrpSpPr/>
          <p:nvPr/>
        </p:nvGrpSpPr>
        <p:grpSpPr>
          <a:xfrm>
            <a:off x="1130523" y="1463672"/>
            <a:ext cx="2911863" cy="2399034"/>
            <a:chOff x="1197023" y="1520687"/>
            <a:chExt cx="3150344" cy="2595515"/>
          </a:xfrm>
        </p:grpSpPr>
        <p:sp>
          <p:nvSpPr>
            <p:cNvPr id="4471" name="Google Shape;4471;p67"/>
            <p:cNvSpPr/>
            <p:nvPr/>
          </p:nvSpPr>
          <p:spPr>
            <a:xfrm>
              <a:off x="2395534" y="3572052"/>
              <a:ext cx="753939" cy="429086"/>
            </a:xfrm>
            <a:custGeom>
              <a:avLst/>
              <a:gdLst/>
              <a:ahLst/>
              <a:cxnLst/>
              <a:rect l="l" t="t" r="r" b="b"/>
              <a:pathLst>
                <a:path w="29834" h="17416" extrusionOk="0">
                  <a:moveTo>
                    <a:pt x="2511" y="0"/>
                  </a:moveTo>
                  <a:lnTo>
                    <a:pt x="0" y="17416"/>
                  </a:lnTo>
                  <a:lnTo>
                    <a:pt x="29833" y="17416"/>
                  </a:lnTo>
                  <a:lnTo>
                    <a:pt x="270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67"/>
            <p:cNvSpPr/>
            <p:nvPr/>
          </p:nvSpPr>
          <p:spPr>
            <a:xfrm>
              <a:off x="2133633" y="4054309"/>
              <a:ext cx="1277103" cy="61893"/>
            </a:xfrm>
            <a:custGeom>
              <a:avLst/>
              <a:gdLst/>
              <a:ahLst/>
              <a:cxnLst/>
              <a:rect l="l" t="t" r="r" b="b"/>
              <a:pathLst>
                <a:path w="50536" h="1256" extrusionOk="0">
                  <a:moveTo>
                    <a:pt x="1" y="1"/>
                  </a:moveTo>
                  <a:lnTo>
                    <a:pt x="1" y="1256"/>
                  </a:lnTo>
                  <a:lnTo>
                    <a:pt x="50536" y="1256"/>
                  </a:lnTo>
                  <a:lnTo>
                    <a:pt x="505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67"/>
            <p:cNvSpPr/>
            <p:nvPr/>
          </p:nvSpPr>
          <p:spPr>
            <a:xfrm>
              <a:off x="2133641" y="3992441"/>
              <a:ext cx="1277103" cy="61889"/>
            </a:xfrm>
            <a:custGeom>
              <a:avLst/>
              <a:gdLst/>
              <a:ahLst/>
              <a:cxnLst/>
              <a:rect l="l" t="t" r="r" b="b"/>
              <a:pathLst>
                <a:path w="50536" h="2512" extrusionOk="0">
                  <a:moveTo>
                    <a:pt x="10363" y="1"/>
                  </a:moveTo>
                  <a:lnTo>
                    <a:pt x="1" y="2512"/>
                  </a:lnTo>
                  <a:lnTo>
                    <a:pt x="50536" y="2512"/>
                  </a:lnTo>
                  <a:lnTo>
                    <a:pt x="401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67"/>
            <p:cNvSpPr/>
            <p:nvPr/>
          </p:nvSpPr>
          <p:spPr>
            <a:xfrm>
              <a:off x="1197023" y="3342369"/>
              <a:ext cx="3150344" cy="275028"/>
            </a:xfrm>
            <a:custGeom>
              <a:avLst/>
              <a:gdLst/>
              <a:ahLst/>
              <a:cxnLst/>
              <a:rect l="l" t="t" r="r" b="b"/>
              <a:pathLst>
                <a:path w="116524" h="11163" extrusionOk="0">
                  <a:moveTo>
                    <a:pt x="0" y="1"/>
                  </a:moveTo>
                  <a:lnTo>
                    <a:pt x="0" y="6369"/>
                  </a:lnTo>
                  <a:cubicBezTo>
                    <a:pt x="0" y="9017"/>
                    <a:pt x="2169" y="11162"/>
                    <a:pt x="4816" y="11162"/>
                  </a:cubicBezTo>
                  <a:lnTo>
                    <a:pt x="111707" y="11162"/>
                  </a:lnTo>
                  <a:cubicBezTo>
                    <a:pt x="114355" y="11162"/>
                    <a:pt x="116523" y="9017"/>
                    <a:pt x="116523" y="6369"/>
                  </a:cubicBezTo>
                  <a:lnTo>
                    <a:pt x="116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67"/>
            <p:cNvSpPr/>
            <p:nvPr/>
          </p:nvSpPr>
          <p:spPr>
            <a:xfrm>
              <a:off x="1197023" y="1520687"/>
              <a:ext cx="3150344" cy="1830275"/>
            </a:xfrm>
            <a:custGeom>
              <a:avLst/>
              <a:gdLst/>
              <a:ahLst/>
              <a:cxnLst/>
              <a:rect l="l" t="t" r="r" b="b"/>
              <a:pathLst>
                <a:path w="116524" h="65258" extrusionOk="0">
                  <a:moveTo>
                    <a:pt x="112209" y="3766"/>
                  </a:moveTo>
                  <a:lnTo>
                    <a:pt x="112209" y="61218"/>
                  </a:lnTo>
                  <a:lnTo>
                    <a:pt x="4314" y="61218"/>
                  </a:lnTo>
                  <a:lnTo>
                    <a:pt x="4314" y="3766"/>
                  </a:lnTo>
                  <a:close/>
                  <a:moveTo>
                    <a:pt x="4839" y="0"/>
                  </a:moveTo>
                  <a:cubicBezTo>
                    <a:pt x="2169" y="0"/>
                    <a:pt x="0" y="2169"/>
                    <a:pt x="0" y="4839"/>
                  </a:cubicBezTo>
                  <a:lnTo>
                    <a:pt x="0" y="65258"/>
                  </a:lnTo>
                  <a:lnTo>
                    <a:pt x="116523" y="65258"/>
                  </a:lnTo>
                  <a:lnTo>
                    <a:pt x="116523" y="4839"/>
                  </a:lnTo>
                  <a:cubicBezTo>
                    <a:pt x="116523" y="2169"/>
                    <a:pt x="114355" y="0"/>
                    <a:pt x="1116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67"/>
            <p:cNvSpPr/>
            <p:nvPr/>
          </p:nvSpPr>
          <p:spPr>
            <a:xfrm>
              <a:off x="2715111" y="3421323"/>
              <a:ext cx="114807" cy="112495"/>
            </a:xfrm>
            <a:custGeom>
              <a:avLst/>
              <a:gdLst/>
              <a:ahLst/>
              <a:cxnLst/>
              <a:rect l="l" t="t" r="r" b="b"/>
              <a:pathLst>
                <a:path w="4543" h="4566" extrusionOk="0">
                  <a:moveTo>
                    <a:pt x="2260" y="1"/>
                  </a:moveTo>
                  <a:cubicBezTo>
                    <a:pt x="1005" y="1"/>
                    <a:pt x="1" y="1028"/>
                    <a:pt x="1" y="2283"/>
                  </a:cubicBezTo>
                  <a:cubicBezTo>
                    <a:pt x="1" y="3539"/>
                    <a:pt x="1005" y="4566"/>
                    <a:pt x="2260" y="4566"/>
                  </a:cubicBezTo>
                  <a:cubicBezTo>
                    <a:pt x="3516" y="4566"/>
                    <a:pt x="4543" y="3539"/>
                    <a:pt x="4543" y="2283"/>
                  </a:cubicBezTo>
                  <a:cubicBezTo>
                    <a:pt x="4543" y="1028"/>
                    <a:pt x="3516" y="1"/>
                    <a:pt x="2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8" name="Google Shape;4478;p67"/>
          <p:cNvGrpSpPr/>
          <p:nvPr/>
        </p:nvGrpSpPr>
        <p:grpSpPr>
          <a:xfrm>
            <a:off x="1812692" y="4302083"/>
            <a:ext cx="1105976" cy="133969"/>
            <a:chOff x="8183182" y="663852"/>
            <a:chExt cx="1475028" cy="178673"/>
          </a:xfrm>
        </p:grpSpPr>
        <p:grpSp>
          <p:nvGrpSpPr>
            <p:cNvPr id="4479" name="Google Shape;4479;p67"/>
            <p:cNvGrpSpPr/>
            <p:nvPr/>
          </p:nvGrpSpPr>
          <p:grpSpPr>
            <a:xfrm>
              <a:off x="8183182" y="774425"/>
              <a:ext cx="1178025" cy="68100"/>
              <a:chOff x="2024450" y="204150"/>
              <a:chExt cx="1178025" cy="68100"/>
            </a:xfrm>
          </p:grpSpPr>
          <p:sp>
            <p:nvSpPr>
              <p:cNvPr id="4480" name="Google Shape;4480;p6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6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6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6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6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6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6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6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6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6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0" name="Google Shape;4490;p67"/>
            <p:cNvGrpSpPr/>
            <p:nvPr/>
          </p:nvGrpSpPr>
          <p:grpSpPr>
            <a:xfrm>
              <a:off x="8480185" y="663852"/>
              <a:ext cx="1178025" cy="68100"/>
              <a:chOff x="2024450" y="204150"/>
              <a:chExt cx="1178025" cy="68100"/>
            </a:xfrm>
          </p:grpSpPr>
          <p:sp>
            <p:nvSpPr>
              <p:cNvPr id="4491" name="Google Shape;4491;p6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6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6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6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6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6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6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6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6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6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01" name="Google Shape;4501;p67"/>
          <p:cNvGrpSpPr/>
          <p:nvPr/>
        </p:nvGrpSpPr>
        <p:grpSpPr>
          <a:xfrm>
            <a:off x="6448027" y="4436052"/>
            <a:ext cx="883262" cy="242091"/>
            <a:chOff x="2300350" y="2601250"/>
            <a:chExt cx="2275275" cy="623625"/>
          </a:xfrm>
        </p:grpSpPr>
        <p:sp>
          <p:nvSpPr>
            <p:cNvPr id="4502" name="Google Shape;4502;p6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6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6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6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6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6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8" name="Google Shape;4508;p67"/>
          <p:cNvGrpSpPr/>
          <p:nvPr/>
        </p:nvGrpSpPr>
        <p:grpSpPr>
          <a:xfrm>
            <a:off x="8644310" y="3292763"/>
            <a:ext cx="1105976" cy="133969"/>
            <a:chOff x="8183182" y="663852"/>
            <a:chExt cx="1475028" cy="178673"/>
          </a:xfrm>
        </p:grpSpPr>
        <p:grpSp>
          <p:nvGrpSpPr>
            <p:cNvPr id="4509" name="Google Shape;4509;p67"/>
            <p:cNvGrpSpPr/>
            <p:nvPr/>
          </p:nvGrpSpPr>
          <p:grpSpPr>
            <a:xfrm>
              <a:off x="8183182" y="774425"/>
              <a:ext cx="1178025" cy="68100"/>
              <a:chOff x="2024450" y="204150"/>
              <a:chExt cx="1178025" cy="68100"/>
            </a:xfrm>
          </p:grpSpPr>
          <p:sp>
            <p:nvSpPr>
              <p:cNvPr id="4510" name="Google Shape;4510;p6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6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6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6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6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6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6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6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6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6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0" name="Google Shape;4520;p67"/>
            <p:cNvGrpSpPr/>
            <p:nvPr/>
          </p:nvGrpSpPr>
          <p:grpSpPr>
            <a:xfrm>
              <a:off x="8480185" y="663852"/>
              <a:ext cx="1178025" cy="68100"/>
              <a:chOff x="2024450" y="204150"/>
              <a:chExt cx="1178025" cy="68100"/>
            </a:xfrm>
          </p:grpSpPr>
          <p:sp>
            <p:nvSpPr>
              <p:cNvPr id="4521" name="Google Shape;4521;p6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6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6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6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6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6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6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6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6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6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4468;p67">
            <a:extLst>
              <a:ext uri="{FF2B5EF4-FFF2-40B4-BE49-F238E27FC236}">
                <a16:creationId xmlns:a16="http://schemas.microsoft.com/office/drawing/2014/main" id="{C5CDCF1F-79E1-AF7D-685D-9F18594A6C53}"/>
              </a:ext>
            </a:extLst>
          </p:cNvPr>
          <p:cNvSpPr txBox="1">
            <a:spLocks/>
          </p:cNvSpPr>
          <p:nvPr/>
        </p:nvSpPr>
        <p:spPr>
          <a:xfrm>
            <a:off x="1274721" y="2044874"/>
            <a:ext cx="2606507" cy="57270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r>
              <a:rPr lang="en-US" dirty="0" err="1"/>
              <a:t>KẾT</a:t>
            </a:r>
            <a:r>
              <a:rPr lang="en-US" dirty="0"/>
              <a:t> </a:t>
            </a:r>
          </a:p>
          <a:p>
            <a:r>
              <a:rPr lang="en-US" dirty="0" err="1">
                <a:solidFill>
                  <a:schemeClr val="accent2"/>
                </a:solidFill>
              </a:rPr>
              <a:t>LUẬN</a:t>
            </a:r>
            <a:endParaRPr lang="en-US" dirty="0">
              <a:solidFill>
                <a:schemeClr val="accent2"/>
              </a:solidFill>
            </a:endParaRPr>
          </a:p>
        </p:txBody>
      </p:sp>
      <p:sp>
        <p:nvSpPr>
          <p:cNvPr id="3" name="Google Shape;4469;p67">
            <a:extLst>
              <a:ext uri="{FF2B5EF4-FFF2-40B4-BE49-F238E27FC236}">
                <a16:creationId xmlns:a16="http://schemas.microsoft.com/office/drawing/2014/main" id="{382EC441-22DF-759A-C723-5F531DB8EB15}"/>
              </a:ext>
            </a:extLst>
          </p:cNvPr>
          <p:cNvSpPr txBox="1">
            <a:spLocks/>
          </p:cNvSpPr>
          <p:nvPr/>
        </p:nvSpPr>
        <p:spPr>
          <a:xfrm>
            <a:off x="4502029" y="3233832"/>
            <a:ext cx="3997800" cy="732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2pPr>
            <a:lvl3pPr marL="1371600" marR="0" lvl="2"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3pPr>
            <a:lvl4pPr marL="1828800" marR="0" lvl="3"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9pPr>
          </a:lstStyle>
          <a:p>
            <a:pPr marL="0" indent="0" algn="just"/>
            <a:r>
              <a:rPr lang="vi-VN" sz="1600" b="1" dirty="0"/>
              <a:t>Hướng phát triển</a:t>
            </a:r>
            <a:r>
              <a:rPr lang="vi-VN" sz="1600" dirty="0"/>
              <a:t>: Tuy đã hoàn thành nhưng vẫn còn nhiều thiếu sót, nhóm đã rút ra kinh nghiệm và sẽ là tiền đề cho nhóm phát triển các dự án lớn hơn trong tương lai.</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34"/>
        <p:cNvGrpSpPr/>
        <p:nvPr/>
      </p:nvGrpSpPr>
      <p:grpSpPr>
        <a:xfrm>
          <a:off x="0" y="0"/>
          <a:ext cx="0" cy="0"/>
          <a:chOff x="0" y="0"/>
          <a:chExt cx="0" cy="0"/>
        </a:xfrm>
      </p:grpSpPr>
      <p:sp>
        <p:nvSpPr>
          <p:cNvPr id="3435" name="Google Shape;3435;p49"/>
          <p:cNvSpPr txBox="1">
            <a:spLocks noGrp="1"/>
          </p:cNvSpPr>
          <p:nvPr>
            <p:ph type="title"/>
          </p:nvPr>
        </p:nvSpPr>
        <p:spPr>
          <a:xfrm>
            <a:off x="1197163" y="-7427"/>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BẢNG </a:t>
            </a:r>
            <a:r>
              <a:rPr lang="en" sz="2800" dirty="0">
                <a:solidFill>
                  <a:schemeClr val="accent2"/>
                </a:solidFill>
              </a:rPr>
              <a:t>PHÂN CÔNG</a:t>
            </a:r>
            <a:endParaRPr sz="2800" dirty="0"/>
          </a:p>
        </p:txBody>
      </p:sp>
      <p:graphicFrame>
        <p:nvGraphicFramePr>
          <p:cNvPr id="3436" name="Google Shape;3436;p49"/>
          <p:cNvGraphicFramePr/>
          <p:nvPr>
            <p:extLst>
              <p:ext uri="{D42A27DB-BD31-4B8C-83A1-F6EECF244321}">
                <p14:modId xmlns:p14="http://schemas.microsoft.com/office/powerpoint/2010/main" val="700264517"/>
              </p:ext>
            </p:extLst>
          </p:nvPr>
        </p:nvGraphicFramePr>
        <p:xfrm>
          <a:off x="1021314" y="518086"/>
          <a:ext cx="7480337" cy="4466688"/>
        </p:xfrm>
        <a:graphic>
          <a:graphicData uri="http://schemas.openxmlformats.org/drawingml/2006/table">
            <a:tbl>
              <a:tblPr>
                <a:noFill/>
                <a:tableStyleId>{D51B661D-94FE-4124-A729-30A5627A3428}</a:tableStyleId>
              </a:tblPr>
              <a:tblGrid>
                <a:gridCol w="384945">
                  <a:extLst>
                    <a:ext uri="{9D8B030D-6E8A-4147-A177-3AD203B41FA5}">
                      <a16:colId xmlns:a16="http://schemas.microsoft.com/office/drawing/2014/main" val="20000"/>
                    </a:ext>
                  </a:extLst>
                </a:gridCol>
                <a:gridCol w="1556239">
                  <a:extLst>
                    <a:ext uri="{9D8B030D-6E8A-4147-A177-3AD203B41FA5}">
                      <a16:colId xmlns:a16="http://schemas.microsoft.com/office/drawing/2014/main" val="20001"/>
                    </a:ext>
                  </a:extLst>
                </a:gridCol>
                <a:gridCol w="4334607">
                  <a:extLst>
                    <a:ext uri="{9D8B030D-6E8A-4147-A177-3AD203B41FA5}">
                      <a16:colId xmlns:a16="http://schemas.microsoft.com/office/drawing/2014/main" val="20002"/>
                    </a:ext>
                  </a:extLst>
                </a:gridCol>
                <a:gridCol w="1204546">
                  <a:extLst>
                    <a:ext uri="{9D8B030D-6E8A-4147-A177-3AD203B41FA5}">
                      <a16:colId xmlns:a16="http://schemas.microsoft.com/office/drawing/2014/main" val="20003"/>
                    </a:ext>
                  </a:extLst>
                </a:gridCol>
              </a:tblGrid>
              <a:tr h="0">
                <a:tc>
                  <a:txBody>
                    <a:bodyPr/>
                    <a:lstStyle/>
                    <a:p>
                      <a:pPr marL="0" lvl="0" indent="0" algn="r" rtl="0">
                        <a:spcBef>
                          <a:spcPts val="0"/>
                        </a:spcBef>
                        <a:spcAft>
                          <a:spcPts val="0"/>
                        </a:spcAft>
                        <a:buNone/>
                      </a:pPr>
                      <a:endParaRPr dirty="0">
                        <a:solidFill>
                          <a:schemeClr val="lt1"/>
                        </a:solidFill>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solidFill>
                            <a:schemeClr val="lt1"/>
                          </a:solidFill>
                          <a:latin typeface="PT Sans"/>
                          <a:ea typeface="PT Sans"/>
                          <a:cs typeface="PT Sans"/>
                          <a:sym typeface="PT Sans"/>
                        </a:rPr>
                        <a:t>Tên và mssv</a:t>
                      </a:r>
                      <a:endParaRPr sz="1800" b="1" dirty="0">
                        <a:solidFill>
                          <a:schemeClr val="lt1"/>
                        </a:solidFill>
                        <a:latin typeface="PT Sans"/>
                        <a:ea typeface="PT Sans"/>
                        <a:cs typeface="PT Sans"/>
                        <a:sym typeface="PT Sans"/>
                      </a:endParaRPr>
                    </a:p>
                  </a:txBody>
                  <a:tcPr marL="91425" marR="91425" marT="91425" marB="91425"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marL="0" lvl="0" indent="0" algn="ctr" rtl="0">
                        <a:spcBef>
                          <a:spcPts val="0"/>
                        </a:spcBef>
                        <a:spcAft>
                          <a:spcPts val="0"/>
                        </a:spcAft>
                        <a:buClr>
                          <a:schemeClr val="dk1"/>
                        </a:buClr>
                        <a:buSzPts val="1100"/>
                        <a:buFont typeface="Arial"/>
                        <a:buNone/>
                      </a:pPr>
                      <a:r>
                        <a:rPr lang="en" sz="1800" b="1" dirty="0">
                          <a:solidFill>
                            <a:schemeClr val="lt1"/>
                          </a:solidFill>
                          <a:latin typeface="PT Sans"/>
                          <a:ea typeface="PT Sans"/>
                          <a:cs typeface="PT Sans"/>
                          <a:sym typeface="PT Sans"/>
                        </a:rPr>
                        <a:t>Công việc</a:t>
                      </a:r>
                      <a:endParaRPr dirty="0">
                        <a:solidFill>
                          <a:schemeClr val="lt1"/>
                        </a:solidFill>
                      </a:endParaRPr>
                    </a:p>
                  </a:txBody>
                  <a:tcPr marL="91425" marR="91425" marT="91425" marB="91425"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marL="0" lvl="0" indent="0" algn="ctr" rtl="0">
                        <a:spcBef>
                          <a:spcPts val="0"/>
                        </a:spcBef>
                        <a:spcAft>
                          <a:spcPts val="0"/>
                        </a:spcAft>
                        <a:buClr>
                          <a:schemeClr val="dk1"/>
                        </a:buClr>
                        <a:buSzPts val="1100"/>
                        <a:buFont typeface="Arial"/>
                        <a:buNone/>
                      </a:pPr>
                      <a:r>
                        <a:rPr lang="en" sz="1800" b="1" dirty="0">
                          <a:solidFill>
                            <a:schemeClr val="lt1"/>
                          </a:solidFill>
                          <a:latin typeface="PT Sans"/>
                          <a:sym typeface="PT Sans"/>
                        </a:rPr>
                        <a:t>Đánh giá</a:t>
                      </a:r>
                      <a:endParaRPr dirty="0">
                        <a:solidFill>
                          <a:schemeClr val="lt1"/>
                        </a:solidFill>
                      </a:endParaRPr>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gradFill>
                      <a:gsLst>
                        <a:gs pos="0">
                          <a:schemeClr val="lt2"/>
                        </a:gs>
                        <a:gs pos="100000">
                          <a:schemeClr val="accent2"/>
                        </a:gs>
                      </a:gsLst>
                      <a:lin ang="2698631" scaled="0"/>
                    </a:gradFill>
                  </a:tcPr>
                </a:tc>
                <a:extLst>
                  <a:ext uri="{0D108BD9-81ED-4DB2-BD59-A6C34878D82A}">
                    <a16:rowId xmlns:a16="http://schemas.microsoft.com/office/drawing/2014/main" val="10000"/>
                  </a:ext>
                </a:extLst>
              </a:tr>
              <a:tr h="867686">
                <a:tc>
                  <a:txBody>
                    <a:bodyPr/>
                    <a:lstStyle/>
                    <a:p>
                      <a:pPr marL="0" lvl="0" indent="0" algn="r" rtl="0">
                        <a:spcBef>
                          <a:spcPts val="0"/>
                        </a:spcBef>
                        <a:spcAft>
                          <a:spcPts val="0"/>
                        </a:spcAft>
                        <a:buClr>
                          <a:schemeClr val="dk1"/>
                        </a:buClr>
                        <a:buSzPts val="1100"/>
                        <a:buFont typeface="Arial"/>
                        <a:buNone/>
                      </a:pPr>
                      <a:r>
                        <a:rPr lang="en-US" dirty="0">
                          <a:solidFill>
                            <a:schemeClr val="lt1"/>
                          </a:solidFill>
                        </a:rPr>
                        <a:t>1</a:t>
                      </a:r>
                    </a:p>
                  </a:txBody>
                  <a:tcPr marL="91425" marR="18287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algn="ctr">
                        <a:lnSpc>
                          <a:spcPct val="150000"/>
                        </a:lnSpc>
                        <a:spcBef>
                          <a:spcPts val="600"/>
                        </a:spcBef>
                        <a:spcAft>
                          <a:spcPts val="600"/>
                        </a:spcAft>
                        <a:tabLst>
                          <a:tab pos="2700020" algn="l"/>
                        </a:tabLst>
                      </a:pP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Trịnh</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Hoàng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Tùng</a:t>
                      </a:r>
                      <a:endPar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endParaRPr>
                    </a:p>
                    <a:p>
                      <a:pPr algn="ctr">
                        <a:lnSpc>
                          <a:spcPct val="150000"/>
                        </a:lnSpc>
                        <a:spcBef>
                          <a:spcPts val="600"/>
                        </a:spcBef>
                        <a:spcAft>
                          <a:spcPts val="600"/>
                        </a:spcAft>
                        <a:tabLst>
                          <a:tab pos="2700020" algn="l"/>
                        </a:tabLst>
                      </a:pP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46.01.104.211</a:t>
                      </a:r>
                    </a:p>
                  </a:txBody>
                  <a:tcPr marL="68580" marR="68580" marT="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a:txBody>
                    <a:bodyPr/>
                    <a:lstStyle/>
                    <a:p>
                      <a:pPr algn="ctr">
                        <a:lnSpc>
                          <a:spcPct val="150000"/>
                        </a:lnSpc>
                        <a:spcBef>
                          <a:spcPts val="600"/>
                        </a:spcBef>
                        <a:spcAft>
                          <a:spcPts val="600"/>
                        </a:spcAft>
                        <a:tabLst>
                          <a:tab pos="2700020" algn="l"/>
                        </a:tabLst>
                      </a:pP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Lên</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và</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phân</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chia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kế</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hoạch</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làm</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việc</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nhóm</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viết</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source</a:t>
                      </a:r>
                      <a:r>
                        <a:rPr lang="en-US" sz="1400" kern="100" baseline="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phần</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xử</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lý</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quay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và</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dựng</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video demo;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đại</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diện</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trình</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bày</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báo</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cáo</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dự</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án</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a:t>
                      </a:r>
                    </a:p>
                  </a:txBody>
                  <a:tcPr marL="68580" marR="68580" marT="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algn="ctr">
                        <a:lnSpc>
                          <a:spcPct val="150000"/>
                        </a:lnSpc>
                        <a:spcBef>
                          <a:spcPts val="600"/>
                        </a:spcBef>
                        <a:spcAft>
                          <a:spcPts val="600"/>
                        </a:spcAft>
                        <a:tabLst>
                          <a:tab pos="2700020" algn="l"/>
                        </a:tabLst>
                      </a:pP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10/10</a:t>
                      </a:r>
                    </a:p>
                  </a:txBody>
                  <a:tcPr marL="68580" marR="68580" marT="0" marB="0"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867686">
                <a:tc>
                  <a:txBody>
                    <a:bodyPr/>
                    <a:lstStyle/>
                    <a:p>
                      <a:pPr marL="0" lvl="0" indent="0" algn="r" rtl="0">
                        <a:spcBef>
                          <a:spcPts val="0"/>
                        </a:spcBef>
                        <a:spcAft>
                          <a:spcPts val="0"/>
                        </a:spcAft>
                        <a:buClr>
                          <a:schemeClr val="dk1"/>
                        </a:buClr>
                        <a:buSzPts val="1100"/>
                        <a:buFont typeface="Arial"/>
                        <a:buNone/>
                      </a:pPr>
                      <a:r>
                        <a:rPr lang="en-US" dirty="0">
                          <a:solidFill>
                            <a:schemeClr val="lt1"/>
                          </a:solidFill>
                        </a:rPr>
                        <a:t>2</a:t>
                      </a:r>
                    </a:p>
                  </a:txBody>
                  <a:tcPr marL="91425" marR="18287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algn="ctr">
                        <a:lnSpc>
                          <a:spcPct val="150000"/>
                        </a:lnSpc>
                        <a:spcBef>
                          <a:spcPts val="600"/>
                        </a:spcBef>
                        <a:spcAft>
                          <a:spcPts val="600"/>
                        </a:spcAft>
                        <a:tabLst>
                          <a:tab pos="2700020" algn="l"/>
                        </a:tabLst>
                      </a:pP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Nguyễn</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Trịnh</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Thành</a:t>
                      </a:r>
                    </a:p>
                    <a:p>
                      <a:pPr algn="ctr">
                        <a:lnSpc>
                          <a:spcPct val="150000"/>
                        </a:lnSpc>
                        <a:spcBef>
                          <a:spcPts val="600"/>
                        </a:spcBef>
                        <a:spcAft>
                          <a:spcPts val="600"/>
                        </a:spcAft>
                        <a:tabLst>
                          <a:tab pos="2700020" algn="l"/>
                        </a:tabLst>
                      </a:pP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46.01.104.169</a:t>
                      </a:r>
                    </a:p>
                  </a:txBody>
                  <a:tcPr marL="68580" marR="68580" marT="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a:txBody>
                    <a:bodyPr/>
                    <a:lstStyle/>
                    <a:p>
                      <a:pPr algn="ctr">
                        <a:lnSpc>
                          <a:spcPct val="150000"/>
                        </a:lnSpc>
                        <a:spcBef>
                          <a:spcPts val="600"/>
                        </a:spcBef>
                        <a:spcAft>
                          <a:spcPts val="600"/>
                        </a:spcAft>
                        <a:tabLst>
                          <a:tab pos="2700020" algn="l"/>
                        </a:tabLst>
                      </a:pP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Lên</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ý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tưởng</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dự</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án</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Viết</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&amp;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thiết</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kế</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nội</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dung Word</a:t>
                      </a:r>
                      <a:r>
                        <a:rPr lang="en-US" sz="1400" kern="100" baseline="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Chương</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1), PowerPoint &amp;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thiết</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kế</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giao</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diện</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source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trang</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hướng</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dẫn</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a:t>
                      </a:r>
                    </a:p>
                  </a:txBody>
                  <a:tcPr marL="68580" marR="68580" marT="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a:txBody>
                    <a:bodyPr/>
                    <a:lstStyle/>
                    <a:p>
                      <a:pPr algn="ctr">
                        <a:lnSpc>
                          <a:spcPct val="150000"/>
                        </a:lnSpc>
                        <a:spcBef>
                          <a:spcPts val="600"/>
                        </a:spcBef>
                        <a:spcAft>
                          <a:spcPts val="600"/>
                        </a:spcAft>
                        <a:tabLst>
                          <a:tab pos="2700020" algn="l"/>
                        </a:tabLst>
                      </a:pP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10/10</a:t>
                      </a:r>
                    </a:p>
                  </a:txBody>
                  <a:tcPr marL="68580" marR="68580" marT="0" marB="0"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extLst>
                  <a:ext uri="{0D108BD9-81ED-4DB2-BD59-A6C34878D82A}">
                    <a16:rowId xmlns:a16="http://schemas.microsoft.com/office/drawing/2014/main" val="2233276721"/>
                  </a:ext>
                </a:extLst>
              </a:tr>
              <a:tr h="867686">
                <a:tc>
                  <a:txBody>
                    <a:bodyPr/>
                    <a:lstStyle/>
                    <a:p>
                      <a:pPr marL="0" lvl="0" indent="0" algn="r" rtl="0">
                        <a:spcBef>
                          <a:spcPts val="0"/>
                        </a:spcBef>
                        <a:spcAft>
                          <a:spcPts val="0"/>
                        </a:spcAft>
                        <a:buClr>
                          <a:schemeClr val="dk1"/>
                        </a:buClr>
                        <a:buSzPts val="1100"/>
                        <a:buFont typeface="Arial"/>
                        <a:buNone/>
                      </a:pPr>
                      <a:r>
                        <a:rPr lang="en-US" dirty="0">
                          <a:solidFill>
                            <a:schemeClr val="lt1"/>
                          </a:solidFill>
                        </a:rPr>
                        <a:t>3</a:t>
                      </a:r>
                    </a:p>
                  </a:txBody>
                  <a:tcPr marL="91425" marR="18287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algn="ctr">
                        <a:lnSpc>
                          <a:spcPct val="150000"/>
                        </a:lnSpc>
                        <a:spcBef>
                          <a:spcPts val="600"/>
                        </a:spcBef>
                        <a:spcAft>
                          <a:spcPts val="600"/>
                        </a:spcAft>
                        <a:tabLst>
                          <a:tab pos="2700020" algn="l"/>
                        </a:tabLst>
                      </a:pP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Phạm</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Quốc</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Anh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Quân</a:t>
                      </a:r>
                      <a:endPar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50000"/>
                        </a:lnSpc>
                        <a:spcBef>
                          <a:spcPts val="600"/>
                        </a:spcBef>
                        <a:spcAft>
                          <a:spcPts val="600"/>
                        </a:spcAft>
                        <a:buClr>
                          <a:srgbClr val="000000"/>
                        </a:buClr>
                        <a:buSzTx/>
                        <a:buFont typeface="Arial"/>
                        <a:buNone/>
                        <a:tabLst>
                          <a:tab pos="2700020" algn="l"/>
                        </a:tabLst>
                        <a:defRPr/>
                      </a:pP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46.01.104.146</a:t>
                      </a:r>
                    </a:p>
                  </a:txBody>
                  <a:tcPr marL="68580" marR="68580" marT="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a:txBody>
                    <a:bodyPr/>
                    <a:lstStyle/>
                    <a:p>
                      <a:pPr algn="ctr">
                        <a:lnSpc>
                          <a:spcPct val="150000"/>
                        </a:lnSpc>
                        <a:spcBef>
                          <a:spcPts val="600"/>
                        </a:spcBef>
                        <a:spcAft>
                          <a:spcPts val="600"/>
                        </a:spcAft>
                        <a:tabLst>
                          <a:tab pos="2700020" algn="l"/>
                        </a:tabLst>
                      </a:pP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Viết</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thiết</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kế</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nội</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dung Word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Chương</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2), PowerPoint &amp;</a:t>
                      </a:r>
                      <a:r>
                        <a:rPr lang="en-US" sz="1400" kern="100" baseline="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Soạn</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nội</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dung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kịch</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bản</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báo</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cáo</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&amp;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thiết</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kế</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giao</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diện</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source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trang</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index, about).</a:t>
                      </a:r>
                    </a:p>
                  </a:txBody>
                  <a:tcPr marL="68580" marR="68580" marT="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a:txBody>
                    <a:bodyPr/>
                    <a:lstStyle/>
                    <a:p>
                      <a:pPr algn="ctr">
                        <a:lnSpc>
                          <a:spcPct val="150000"/>
                        </a:lnSpc>
                        <a:spcBef>
                          <a:spcPts val="600"/>
                        </a:spcBef>
                        <a:spcAft>
                          <a:spcPts val="600"/>
                        </a:spcAft>
                        <a:tabLst>
                          <a:tab pos="2700020" algn="l"/>
                        </a:tabLst>
                      </a:pP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10/10</a:t>
                      </a:r>
                    </a:p>
                  </a:txBody>
                  <a:tcPr marL="68580" marR="68580" marT="0" marB="0"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extLst>
                  <a:ext uri="{0D108BD9-81ED-4DB2-BD59-A6C34878D82A}">
                    <a16:rowId xmlns:a16="http://schemas.microsoft.com/office/drawing/2014/main" val="2975794614"/>
                  </a:ext>
                </a:extLst>
              </a:tr>
              <a:tr h="867686">
                <a:tc>
                  <a:txBody>
                    <a:bodyPr/>
                    <a:lstStyle/>
                    <a:p>
                      <a:pPr marL="0" lvl="0" indent="0" algn="r" rtl="0">
                        <a:spcBef>
                          <a:spcPts val="0"/>
                        </a:spcBef>
                        <a:spcAft>
                          <a:spcPts val="0"/>
                        </a:spcAft>
                        <a:buClr>
                          <a:schemeClr val="dk1"/>
                        </a:buClr>
                        <a:buSzPts val="1100"/>
                        <a:buFont typeface="Arial"/>
                        <a:buNone/>
                      </a:pPr>
                      <a:r>
                        <a:rPr lang="en-US" dirty="0">
                          <a:solidFill>
                            <a:schemeClr val="lt1"/>
                          </a:solidFill>
                        </a:rPr>
                        <a:t>4</a:t>
                      </a:r>
                    </a:p>
                  </a:txBody>
                  <a:tcPr marL="91425" marR="18287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algn="ctr">
                        <a:lnSpc>
                          <a:spcPct val="150000"/>
                        </a:lnSpc>
                        <a:spcBef>
                          <a:spcPts val="600"/>
                        </a:spcBef>
                        <a:spcAft>
                          <a:spcPts val="600"/>
                        </a:spcAft>
                        <a:tabLst>
                          <a:tab pos="2700020" algn="l"/>
                        </a:tabLst>
                      </a:pP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Lê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Quốc</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Đạt</a:t>
                      </a:r>
                      <a:endPar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50000"/>
                        </a:lnSpc>
                        <a:spcBef>
                          <a:spcPts val="600"/>
                        </a:spcBef>
                        <a:spcAft>
                          <a:spcPts val="600"/>
                        </a:spcAft>
                        <a:buClr>
                          <a:srgbClr val="000000"/>
                        </a:buClr>
                        <a:buSzTx/>
                        <a:buFont typeface="Arial"/>
                        <a:buNone/>
                        <a:tabLst>
                          <a:tab pos="2700020" algn="l"/>
                        </a:tabLst>
                        <a:defRPr/>
                      </a:pP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46.01.104.025</a:t>
                      </a:r>
                    </a:p>
                  </a:txBody>
                  <a:tcPr marL="68580" marR="68580" marT="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a:txBody>
                    <a:bodyPr/>
                    <a:lstStyle/>
                    <a:p>
                      <a:pPr algn="ctr">
                        <a:lnSpc>
                          <a:spcPct val="150000"/>
                        </a:lnSpc>
                        <a:spcBef>
                          <a:spcPts val="600"/>
                        </a:spcBef>
                        <a:spcAft>
                          <a:spcPts val="600"/>
                        </a:spcAft>
                        <a:tabLst>
                          <a:tab pos="2700020" algn="l"/>
                        </a:tabLst>
                      </a:pP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Kiểm</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thử</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source </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Viết</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Word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Chương</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3 &amp; 4); &amp;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Kiểm</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tra</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lỗi</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Word (Hoàn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thiện</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và</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kiểm</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tra</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bố</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cục</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chính</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tả</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và</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kiểm</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a:t>
                      </a:r>
                      <a:r>
                        <a:rPr lang="en-US" sz="1400" kern="100" dirty="0" err="1">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tra</a:t>
                      </a: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 PowerPoint.</a:t>
                      </a:r>
                    </a:p>
                  </a:txBody>
                  <a:tcPr marL="68580" marR="68580" marT="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algn="ctr">
                        <a:lnSpc>
                          <a:spcPct val="150000"/>
                        </a:lnSpc>
                        <a:spcBef>
                          <a:spcPts val="600"/>
                        </a:spcBef>
                        <a:spcAft>
                          <a:spcPts val="600"/>
                        </a:spcAft>
                        <a:tabLst>
                          <a:tab pos="2700020" algn="l"/>
                        </a:tabLst>
                      </a:pPr>
                      <a:r>
                        <a:rPr lang="en-US" sz="1400" kern="100" dirty="0">
                          <a:solidFill>
                            <a:schemeClr val="bg1"/>
                          </a:solidFill>
                          <a:effectLst/>
                          <a:latin typeface="PT Sans" panose="020B0503020203020204" pitchFamily="34" charset="0"/>
                          <a:ea typeface="Calibri" panose="020F0502020204030204" pitchFamily="34" charset="0"/>
                          <a:cs typeface="Times New Roman" panose="02020603050405020304" pitchFamily="18" charset="0"/>
                        </a:rPr>
                        <a:t>10/10</a:t>
                      </a:r>
                    </a:p>
                  </a:txBody>
                  <a:tcPr marL="68580" marR="68580" marT="0" marB="0"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extLst>
                  <a:ext uri="{0D108BD9-81ED-4DB2-BD59-A6C34878D82A}">
                    <a16:rowId xmlns:a16="http://schemas.microsoft.com/office/drawing/2014/main" val="1903465310"/>
                  </a:ext>
                </a:extLst>
              </a:tr>
            </a:tbl>
          </a:graphicData>
        </a:graphic>
      </p:graphicFrame>
      <p:grpSp>
        <p:nvGrpSpPr>
          <p:cNvPr id="3437" name="Google Shape;3437;p49"/>
          <p:cNvGrpSpPr/>
          <p:nvPr/>
        </p:nvGrpSpPr>
        <p:grpSpPr>
          <a:xfrm rot="-5400000">
            <a:off x="8467653" y="1033267"/>
            <a:ext cx="883262" cy="242091"/>
            <a:chOff x="2300350" y="2601250"/>
            <a:chExt cx="2275275" cy="623625"/>
          </a:xfrm>
        </p:grpSpPr>
        <p:sp>
          <p:nvSpPr>
            <p:cNvPr id="3438" name="Google Shape;3438;p4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4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4" name="Google Shape;3444;p49"/>
          <p:cNvGrpSpPr/>
          <p:nvPr/>
        </p:nvGrpSpPr>
        <p:grpSpPr>
          <a:xfrm>
            <a:off x="7803307" y="91451"/>
            <a:ext cx="1105976" cy="133969"/>
            <a:chOff x="8183182" y="663852"/>
            <a:chExt cx="1475028" cy="178673"/>
          </a:xfrm>
        </p:grpSpPr>
        <p:grpSp>
          <p:nvGrpSpPr>
            <p:cNvPr id="3445" name="Google Shape;3445;p49"/>
            <p:cNvGrpSpPr/>
            <p:nvPr/>
          </p:nvGrpSpPr>
          <p:grpSpPr>
            <a:xfrm>
              <a:off x="8183182" y="774425"/>
              <a:ext cx="1178025" cy="68100"/>
              <a:chOff x="2024450" y="204150"/>
              <a:chExt cx="1178025" cy="68100"/>
            </a:xfrm>
          </p:grpSpPr>
          <p:sp>
            <p:nvSpPr>
              <p:cNvPr id="3446" name="Google Shape;3446;p4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4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6" name="Google Shape;3456;p49"/>
            <p:cNvGrpSpPr/>
            <p:nvPr/>
          </p:nvGrpSpPr>
          <p:grpSpPr>
            <a:xfrm>
              <a:off x="8480185" y="663852"/>
              <a:ext cx="1178025" cy="68100"/>
              <a:chOff x="2024450" y="204150"/>
              <a:chExt cx="1178025" cy="68100"/>
            </a:xfrm>
          </p:grpSpPr>
          <p:sp>
            <p:nvSpPr>
              <p:cNvPr id="3457" name="Google Shape;3457;p4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4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4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4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4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4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4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67" name="Google Shape;3467;p49"/>
          <p:cNvGrpSpPr/>
          <p:nvPr/>
        </p:nvGrpSpPr>
        <p:grpSpPr>
          <a:xfrm rot="5400000">
            <a:off x="10031604" y="3076131"/>
            <a:ext cx="98902" cy="553090"/>
            <a:chOff x="4898850" y="4820550"/>
            <a:chExt cx="98902" cy="553090"/>
          </a:xfrm>
        </p:grpSpPr>
        <p:sp>
          <p:nvSpPr>
            <p:cNvPr id="3468" name="Google Shape;3468;p4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09" name="Google Shape;3509;p49"/>
          <p:cNvGrpSpPr/>
          <p:nvPr/>
        </p:nvGrpSpPr>
        <p:grpSpPr>
          <a:xfrm flipH="1">
            <a:off x="-1562055" y="3490391"/>
            <a:ext cx="2297800" cy="347400"/>
            <a:chOff x="7644195" y="3512791"/>
            <a:chExt cx="2297800" cy="347400"/>
          </a:xfrm>
        </p:grpSpPr>
        <p:sp>
          <p:nvSpPr>
            <p:cNvPr id="3510" name="Google Shape;3510;p49"/>
            <p:cNvSpPr/>
            <p:nvPr/>
          </p:nvSpPr>
          <p:spPr>
            <a:xfrm flipH="1">
              <a:off x="7947295" y="37920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49"/>
            <p:cNvSpPr/>
            <p:nvPr/>
          </p:nvSpPr>
          <p:spPr>
            <a:xfrm flipH="1">
              <a:off x="7644195" y="35127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399386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98"/>
        <p:cNvGrpSpPr/>
        <p:nvPr/>
      </p:nvGrpSpPr>
      <p:grpSpPr>
        <a:xfrm>
          <a:off x="0" y="0"/>
          <a:ext cx="0" cy="0"/>
          <a:chOff x="0" y="0"/>
          <a:chExt cx="0" cy="0"/>
        </a:xfrm>
      </p:grpSpPr>
      <p:sp>
        <p:nvSpPr>
          <p:cNvPr id="3699" name="Google Shape;3699;p53"/>
          <p:cNvSpPr txBox="1">
            <a:spLocks noGrp="1"/>
          </p:cNvSpPr>
          <p:nvPr>
            <p:ph type="title"/>
          </p:nvPr>
        </p:nvSpPr>
        <p:spPr>
          <a:xfrm>
            <a:off x="1182000" y="1320700"/>
            <a:ext cx="6780000" cy="252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solidFill>
                  <a:schemeClr val="accent2"/>
                </a:solidFill>
              </a:rPr>
              <a:t>CẢM ƠN THẦY VÀ CÁC BẠN </a:t>
            </a:r>
            <a:br>
              <a:rPr lang="en" sz="5000" dirty="0">
                <a:solidFill>
                  <a:schemeClr val="accent2"/>
                </a:solidFill>
              </a:rPr>
            </a:br>
            <a:r>
              <a:rPr lang="en" sz="5000" dirty="0"/>
              <a:t>ĐÃ LẮNG NGHE</a:t>
            </a:r>
            <a:endParaRPr sz="5000" dirty="0"/>
          </a:p>
        </p:txBody>
      </p:sp>
      <p:grpSp>
        <p:nvGrpSpPr>
          <p:cNvPr id="3700" name="Google Shape;3700;p53"/>
          <p:cNvGrpSpPr/>
          <p:nvPr/>
        </p:nvGrpSpPr>
        <p:grpSpPr>
          <a:xfrm rot="10800000">
            <a:off x="2054539" y="4031203"/>
            <a:ext cx="883262" cy="242091"/>
            <a:chOff x="2300350" y="2601250"/>
            <a:chExt cx="2275275" cy="623625"/>
          </a:xfrm>
        </p:grpSpPr>
        <p:sp>
          <p:nvSpPr>
            <p:cNvPr id="3701" name="Google Shape;3701;p5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5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5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5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5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5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7" name="Google Shape;3707;p53"/>
          <p:cNvGrpSpPr/>
          <p:nvPr/>
        </p:nvGrpSpPr>
        <p:grpSpPr>
          <a:xfrm>
            <a:off x="6010292" y="904716"/>
            <a:ext cx="1105976" cy="133969"/>
            <a:chOff x="8183182" y="663852"/>
            <a:chExt cx="1475028" cy="178673"/>
          </a:xfrm>
        </p:grpSpPr>
        <p:grpSp>
          <p:nvGrpSpPr>
            <p:cNvPr id="3708" name="Google Shape;3708;p53"/>
            <p:cNvGrpSpPr/>
            <p:nvPr/>
          </p:nvGrpSpPr>
          <p:grpSpPr>
            <a:xfrm>
              <a:off x="8183182" y="774425"/>
              <a:ext cx="1178025" cy="68100"/>
              <a:chOff x="2024450" y="204150"/>
              <a:chExt cx="1178025" cy="68100"/>
            </a:xfrm>
          </p:grpSpPr>
          <p:sp>
            <p:nvSpPr>
              <p:cNvPr id="3709" name="Google Shape;3709;p5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5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5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5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5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5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5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5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5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5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9" name="Google Shape;3719;p53"/>
            <p:cNvGrpSpPr/>
            <p:nvPr/>
          </p:nvGrpSpPr>
          <p:grpSpPr>
            <a:xfrm>
              <a:off x="8480185" y="663852"/>
              <a:ext cx="1178025" cy="68100"/>
              <a:chOff x="2024450" y="204150"/>
              <a:chExt cx="1178025" cy="68100"/>
            </a:xfrm>
          </p:grpSpPr>
          <p:sp>
            <p:nvSpPr>
              <p:cNvPr id="3720" name="Google Shape;3720;p5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5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5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5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5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5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5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5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5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5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30" name="Google Shape;3730;p53"/>
          <p:cNvGrpSpPr/>
          <p:nvPr/>
        </p:nvGrpSpPr>
        <p:grpSpPr>
          <a:xfrm>
            <a:off x="5447301" y="4459919"/>
            <a:ext cx="1252897" cy="51000"/>
            <a:chOff x="2915381" y="4104819"/>
            <a:chExt cx="1252897" cy="51000"/>
          </a:xfrm>
        </p:grpSpPr>
        <p:sp>
          <p:nvSpPr>
            <p:cNvPr id="3731" name="Google Shape;3731;p5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5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5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5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5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5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5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5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5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5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5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5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5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5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invX="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36"/>
        <p:cNvGrpSpPr/>
        <p:nvPr/>
      </p:nvGrpSpPr>
      <p:grpSpPr>
        <a:xfrm>
          <a:off x="0" y="0"/>
          <a:ext cx="0" cy="0"/>
          <a:chOff x="0" y="0"/>
          <a:chExt cx="0" cy="0"/>
        </a:xfrm>
      </p:grpSpPr>
      <p:sp>
        <p:nvSpPr>
          <p:cNvPr id="14" name="Google Shape;2742;p35">
            <a:extLst>
              <a:ext uri="{FF2B5EF4-FFF2-40B4-BE49-F238E27FC236}">
                <a16:creationId xmlns:a16="http://schemas.microsoft.com/office/drawing/2014/main" id="{3C1A19CE-7F63-45B9-820B-DD1322934BE9}"/>
              </a:ext>
            </a:extLst>
          </p:cNvPr>
          <p:cNvSpPr/>
          <p:nvPr/>
        </p:nvSpPr>
        <p:spPr>
          <a:xfrm>
            <a:off x="713100" y="3405567"/>
            <a:ext cx="2360400" cy="917404"/>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42;p35">
            <a:extLst>
              <a:ext uri="{FF2B5EF4-FFF2-40B4-BE49-F238E27FC236}">
                <a16:creationId xmlns:a16="http://schemas.microsoft.com/office/drawing/2014/main" id="{5A844E5F-AB6E-ECA4-F32E-2F260DD2A851}"/>
              </a:ext>
            </a:extLst>
          </p:cNvPr>
          <p:cNvSpPr/>
          <p:nvPr/>
        </p:nvSpPr>
        <p:spPr>
          <a:xfrm>
            <a:off x="3391229" y="3433343"/>
            <a:ext cx="2360400" cy="917404"/>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42;p35">
            <a:extLst>
              <a:ext uri="{FF2B5EF4-FFF2-40B4-BE49-F238E27FC236}">
                <a16:creationId xmlns:a16="http://schemas.microsoft.com/office/drawing/2014/main" id="{95C5B3A1-5BE7-A1CF-23C3-585042F24628}"/>
              </a:ext>
            </a:extLst>
          </p:cNvPr>
          <p:cNvSpPr/>
          <p:nvPr/>
        </p:nvSpPr>
        <p:spPr>
          <a:xfrm>
            <a:off x="6132808" y="3433343"/>
            <a:ext cx="2360400" cy="917404"/>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42;p35">
            <a:extLst>
              <a:ext uri="{FF2B5EF4-FFF2-40B4-BE49-F238E27FC236}">
                <a16:creationId xmlns:a16="http://schemas.microsoft.com/office/drawing/2014/main" id="{1D81F667-2F10-2560-0686-AE7ACCFC37D3}"/>
              </a:ext>
            </a:extLst>
          </p:cNvPr>
          <p:cNvSpPr/>
          <p:nvPr/>
        </p:nvSpPr>
        <p:spPr>
          <a:xfrm>
            <a:off x="6069929" y="1670045"/>
            <a:ext cx="2360400" cy="917404"/>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42;p35">
            <a:extLst>
              <a:ext uri="{FF2B5EF4-FFF2-40B4-BE49-F238E27FC236}">
                <a16:creationId xmlns:a16="http://schemas.microsoft.com/office/drawing/2014/main" id="{5ABD319D-1952-79D4-8D44-1E03A29EEAD8}"/>
              </a:ext>
            </a:extLst>
          </p:cNvPr>
          <p:cNvSpPr/>
          <p:nvPr/>
        </p:nvSpPr>
        <p:spPr>
          <a:xfrm>
            <a:off x="3359504" y="1670045"/>
            <a:ext cx="2360400" cy="917404"/>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5"/>
          <p:cNvSpPr/>
          <p:nvPr/>
        </p:nvSpPr>
        <p:spPr>
          <a:xfrm>
            <a:off x="712529" y="1633640"/>
            <a:ext cx="2360400" cy="917404"/>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5"/>
          <p:cNvSpPr txBox="1">
            <a:spLocks noGrp="1"/>
          </p:cNvSpPr>
          <p:nvPr>
            <p:ph type="title"/>
          </p:nvPr>
        </p:nvSpPr>
        <p:spPr>
          <a:xfrm>
            <a:off x="712529" y="373359"/>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NỘI </a:t>
            </a:r>
            <a:r>
              <a:rPr lang="en" dirty="0">
                <a:solidFill>
                  <a:schemeClr val="accent2"/>
                </a:solidFill>
              </a:rPr>
              <a:t>DUNG</a:t>
            </a:r>
            <a:endParaRPr sz="3200" dirty="0">
              <a:solidFill>
                <a:schemeClr val="accent2"/>
              </a:solidFill>
            </a:endParaRPr>
          </a:p>
        </p:txBody>
      </p:sp>
      <p:sp>
        <p:nvSpPr>
          <p:cNvPr id="2744" name="Google Shape;2744;p35"/>
          <p:cNvSpPr txBox="1">
            <a:spLocks noGrp="1"/>
          </p:cNvSpPr>
          <p:nvPr>
            <p:ph type="title" idx="2"/>
          </p:nvPr>
        </p:nvSpPr>
        <p:spPr>
          <a:xfrm>
            <a:off x="775979" y="1935861"/>
            <a:ext cx="2233500" cy="4216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NỀN TẢNG XÂY DỰNG</a:t>
            </a:r>
            <a:endParaRPr dirty="0"/>
          </a:p>
        </p:txBody>
      </p:sp>
      <p:sp>
        <p:nvSpPr>
          <p:cNvPr id="2746" name="Google Shape;2746;p35"/>
          <p:cNvSpPr txBox="1">
            <a:spLocks noGrp="1"/>
          </p:cNvSpPr>
          <p:nvPr>
            <p:ph type="title" idx="3"/>
          </p:nvPr>
        </p:nvSpPr>
        <p:spPr>
          <a:xfrm>
            <a:off x="775979" y="1059316"/>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747" name="Google Shape;2747;p35"/>
          <p:cNvSpPr txBox="1">
            <a:spLocks noGrp="1"/>
          </p:cNvSpPr>
          <p:nvPr>
            <p:ph type="title" idx="4"/>
          </p:nvPr>
        </p:nvSpPr>
        <p:spPr>
          <a:xfrm>
            <a:off x="3488694" y="2009576"/>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CÁC THƯ VIỆN SỬ DỤNG</a:t>
            </a:r>
            <a:endParaRPr dirty="0"/>
          </a:p>
        </p:txBody>
      </p:sp>
      <p:sp>
        <p:nvSpPr>
          <p:cNvPr id="2749" name="Google Shape;2749;p35"/>
          <p:cNvSpPr txBox="1">
            <a:spLocks noGrp="1"/>
          </p:cNvSpPr>
          <p:nvPr>
            <p:ph type="title" idx="6"/>
          </p:nvPr>
        </p:nvSpPr>
        <p:spPr>
          <a:xfrm>
            <a:off x="3470579" y="1059316"/>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750" name="Google Shape;2750;p35"/>
          <p:cNvSpPr txBox="1">
            <a:spLocks noGrp="1"/>
          </p:cNvSpPr>
          <p:nvPr>
            <p:ph type="title" idx="7"/>
          </p:nvPr>
        </p:nvSpPr>
        <p:spPr>
          <a:xfrm>
            <a:off x="6165179" y="1948032"/>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XÂY ĐỰNG CHƯƠNG TRÌNH</a:t>
            </a:r>
            <a:endParaRPr dirty="0"/>
          </a:p>
        </p:txBody>
      </p:sp>
      <p:sp>
        <p:nvSpPr>
          <p:cNvPr id="2752" name="Google Shape;2752;p35"/>
          <p:cNvSpPr txBox="1">
            <a:spLocks noGrp="1"/>
          </p:cNvSpPr>
          <p:nvPr>
            <p:ph type="title" idx="9"/>
          </p:nvPr>
        </p:nvSpPr>
        <p:spPr>
          <a:xfrm>
            <a:off x="6149279" y="1059316"/>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753" name="Google Shape;2753;p35"/>
          <p:cNvSpPr txBox="1">
            <a:spLocks noGrp="1"/>
          </p:cNvSpPr>
          <p:nvPr>
            <p:ph type="title" idx="13"/>
          </p:nvPr>
        </p:nvSpPr>
        <p:spPr>
          <a:xfrm>
            <a:off x="776550" y="3746659"/>
            <a:ext cx="2233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THỰC NGHIỆM</a:t>
            </a:r>
            <a:endParaRPr dirty="0"/>
          </a:p>
        </p:txBody>
      </p:sp>
      <p:sp>
        <p:nvSpPr>
          <p:cNvPr id="2755" name="Google Shape;2755;p35"/>
          <p:cNvSpPr txBox="1">
            <a:spLocks noGrp="1"/>
          </p:cNvSpPr>
          <p:nvPr>
            <p:ph type="title" idx="15"/>
          </p:nvPr>
        </p:nvSpPr>
        <p:spPr>
          <a:xfrm>
            <a:off x="776550" y="2860716"/>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756" name="Google Shape;2756;p35"/>
          <p:cNvSpPr txBox="1">
            <a:spLocks noGrp="1"/>
          </p:cNvSpPr>
          <p:nvPr>
            <p:ph type="title" idx="16"/>
          </p:nvPr>
        </p:nvSpPr>
        <p:spPr>
          <a:xfrm>
            <a:off x="3502304" y="3757200"/>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KIỂM THỬ</a:t>
            </a:r>
            <a:endParaRPr dirty="0"/>
          </a:p>
        </p:txBody>
      </p:sp>
      <p:sp>
        <p:nvSpPr>
          <p:cNvPr id="2758" name="Google Shape;2758;p35"/>
          <p:cNvSpPr txBox="1">
            <a:spLocks noGrp="1"/>
          </p:cNvSpPr>
          <p:nvPr>
            <p:ph type="title" idx="18"/>
          </p:nvPr>
        </p:nvSpPr>
        <p:spPr>
          <a:xfrm>
            <a:off x="3471150" y="2860716"/>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759" name="Google Shape;2759;p35"/>
          <p:cNvSpPr txBox="1">
            <a:spLocks noGrp="1"/>
          </p:cNvSpPr>
          <p:nvPr>
            <p:ph type="title" idx="19"/>
          </p:nvPr>
        </p:nvSpPr>
        <p:spPr>
          <a:xfrm>
            <a:off x="6229200" y="3763551"/>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KẾT LUẬN</a:t>
            </a:r>
            <a:endParaRPr dirty="0"/>
          </a:p>
        </p:txBody>
      </p:sp>
      <p:sp>
        <p:nvSpPr>
          <p:cNvPr id="2761" name="Google Shape;2761;p35"/>
          <p:cNvSpPr txBox="1">
            <a:spLocks noGrp="1"/>
          </p:cNvSpPr>
          <p:nvPr>
            <p:ph type="title" idx="21"/>
          </p:nvPr>
        </p:nvSpPr>
        <p:spPr>
          <a:xfrm>
            <a:off x="6149850" y="2860716"/>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grpSp>
        <p:nvGrpSpPr>
          <p:cNvPr id="2762" name="Google Shape;2762;p35"/>
          <p:cNvGrpSpPr/>
          <p:nvPr/>
        </p:nvGrpSpPr>
        <p:grpSpPr>
          <a:xfrm>
            <a:off x="7812807" y="878037"/>
            <a:ext cx="1520982" cy="302065"/>
            <a:chOff x="5642557" y="-150670"/>
            <a:chExt cx="1520982" cy="302065"/>
          </a:xfrm>
        </p:grpSpPr>
        <p:sp>
          <p:nvSpPr>
            <p:cNvPr id="2763" name="Google Shape;2763;p3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2" name="Google Shape;2882;p38"/>
          <p:cNvSpPr/>
          <p:nvPr/>
        </p:nvSpPr>
        <p:spPr>
          <a:xfrm>
            <a:off x="1453350" y="3393677"/>
            <a:ext cx="6237300" cy="4380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8"/>
          <p:cNvSpPr txBox="1">
            <a:spLocks noGrp="1"/>
          </p:cNvSpPr>
          <p:nvPr>
            <p:ph type="title"/>
          </p:nvPr>
        </p:nvSpPr>
        <p:spPr>
          <a:xfrm>
            <a:off x="713100" y="2405677"/>
            <a:ext cx="771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NỀN TẢNG </a:t>
            </a:r>
            <a:r>
              <a:rPr lang="en" dirty="0">
                <a:solidFill>
                  <a:schemeClr val="accent2"/>
                </a:solidFill>
              </a:rPr>
              <a:t>XÂY DỰNG</a:t>
            </a:r>
            <a:endParaRPr dirty="0">
              <a:solidFill>
                <a:schemeClr val="accent2"/>
              </a:solidFill>
            </a:endParaRPr>
          </a:p>
        </p:txBody>
      </p:sp>
      <p:sp>
        <p:nvSpPr>
          <p:cNvPr id="2885" name="Google Shape;2885;p38"/>
          <p:cNvSpPr txBox="1">
            <a:spLocks noGrp="1"/>
          </p:cNvSpPr>
          <p:nvPr>
            <p:ph type="title" idx="2"/>
          </p:nvPr>
        </p:nvSpPr>
        <p:spPr>
          <a:xfrm>
            <a:off x="3132450" y="1484973"/>
            <a:ext cx="28791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2886" name="Google Shape;2886;p38"/>
          <p:cNvGrpSpPr/>
          <p:nvPr/>
        </p:nvGrpSpPr>
        <p:grpSpPr>
          <a:xfrm rot="-5400000">
            <a:off x="2746096" y="55862"/>
            <a:ext cx="1823016" cy="296643"/>
            <a:chOff x="7857346" y="3902355"/>
            <a:chExt cx="1823016" cy="296643"/>
          </a:xfrm>
        </p:grpSpPr>
        <p:sp>
          <p:nvSpPr>
            <p:cNvPr id="2887" name="Google Shape;2887;p3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3" name="Google Shape;2893;p38"/>
          <p:cNvGrpSpPr/>
          <p:nvPr/>
        </p:nvGrpSpPr>
        <p:grpSpPr>
          <a:xfrm rot="5400000">
            <a:off x="1639375" y="1028400"/>
            <a:ext cx="98902" cy="553090"/>
            <a:chOff x="4898850" y="4820550"/>
            <a:chExt cx="98902" cy="553090"/>
          </a:xfrm>
        </p:grpSpPr>
        <p:sp>
          <p:nvSpPr>
            <p:cNvPr id="2894" name="Google Shape;2894;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1609176" y="4434219"/>
            <a:ext cx="1252897" cy="51000"/>
            <a:chOff x="2915381" y="4104819"/>
            <a:chExt cx="1252897" cy="51000"/>
          </a:xfrm>
        </p:grpSpPr>
        <p:sp>
          <p:nvSpPr>
            <p:cNvPr id="2900" name="Google Shape;2900;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38"/>
          <p:cNvGrpSpPr/>
          <p:nvPr/>
        </p:nvGrpSpPr>
        <p:grpSpPr>
          <a:xfrm>
            <a:off x="5495767" y="691791"/>
            <a:ext cx="1105976" cy="133969"/>
            <a:chOff x="8183182" y="663852"/>
            <a:chExt cx="1475028" cy="178673"/>
          </a:xfrm>
        </p:grpSpPr>
        <p:grpSp>
          <p:nvGrpSpPr>
            <p:cNvPr id="2915" name="Google Shape;2915;p38"/>
            <p:cNvGrpSpPr/>
            <p:nvPr/>
          </p:nvGrpSpPr>
          <p:grpSpPr>
            <a:xfrm>
              <a:off x="8183182" y="774425"/>
              <a:ext cx="1178025" cy="68100"/>
              <a:chOff x="2024450" y="204150"/>
              <a:chExt cx="1178025" cy="68100"/>
            </a:xfrm>
          </p:grpSpPr>
          <p:sp>
            <p:nvSpPr>
              <p:cNvPr id="2916" name="Google Shape;2916;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a:off x="8480185" y="663852"/>
              <a:ext cx="1178025" cy="68100"/>
              <a:chOff x="2024450" y="204150"/>
              <a:chExt cx="1178025" cy="68100"/>
            </a:xfrm>
          </p:grpSpPr>
          <p:sp>
            <p:nvSpPr>
              <p:cNvPr id="2927" name="Google Shape;2927;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7" name="Google Shape;2937;p38"/>
          <p:cNvGrpSpPr/>
          <p:nvPr/>
        </p:nvGrpSpPr>
        <p:grpSpPr>
          <a:xfrm rot="5400000">
            <a:off x="5968600" y="4273462"/>
            <a:ext cx="98902" cy="553090"/>
            <a:chOff x="4898850" y="4820550"/>
            <a:chExt cx="98902" cy="553090"/>
          </a:xfrm>
        </p:grpSpPr>
        <p:sp>
          <p:nvSpPr>
            <p:cNvPr id="2938" name="Google Shape;2938;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8"/>
        <p:cNvGrpSpPr/>
        <p:nvPr/>
      </p:nvGrpSpPr>
      <p:grpSpPr>
        <a:xfrm>
          <a:off x="0" y="0"/>
          <a:ext cx="0" cy="0"/>
          <a:chOff x="0" y="0"/>
          <a:chExt cx="0" cy="0"/>
        </a:xfrm>
      </p:grpSpPr>
      <p:sp>
        <p:nvSpPr>
          <p:cNvPr id="3063" name="Google Shape;3063;p42"/>
          <p:cNvSpPr txBox="1">
            <a:spLocks noGrp="1"/>
          </p:cNvSpPr>
          <p:nvPr>
            <p:ph type="subTitle" idx="1"/>
          </p:nvPr>
        </p:nvSpPr>
        <p:spPr>
          <a:xfrm>
            <a:off x="1326996" y="1481265"/>
            <a:ext cx="3085200" cy="974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vi-VN" sz="1800" dirty="0"/>
              <a:t>Dự án yêu cầu tối thiểu xây dựng ứng dụng web </a:t>
            </a:r>
            <a:r>
              <a:rPr lang="vi-VN" sz="1800"/>
              <a:t>bằng Django</a:t>
            </a:r>
            <a:r>
              <a:rPr lang="vi-VN" sz="1800" dirty="0"/>
              <a:t>, với tính năng có thể nhập địa chỉ liên kết tới video trên nền tảng Youtube, sau đó lấy dữ liệu và cho phép tải xuống các định dạng bản sao video</a:t>
            </a:r>
            <a:endParaRPr sz="1800" dirty="0"/>
          </a:p>
        </p:txBody>
      </p:sp>
      <p:sp>
        <p:nvSpPr>
          <p:cNvPr id="3065" name="Google Shape;3065;p42"/>
          <p:cNvSpPr txBox="1">
            <a:spLocks noGrp="1"/>
          </p:cNvSpPr>
          <p:nvPr>
            <p:ph type="subTitle" idx="3"/>
          </p:nvPr>
        </p:nvSpPr>
        <p:spPr>
          <a:xfrm>
            <a:off x="4960504" y="2985241"/>
            <a:ext cx="3085200" cy="974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vi-VN" sz="1800" dirty="0"/>
              <a:t>Xử lý và lấy dữ liệu video là vấn đề chính của dự án. Bài toán này sẽ nhờ vào thư viện bên thứ ba – Youtube-dl – để giải quyết vấn đề truy xuất và lấy về dữ liệu video từ máy chủ Youtube.</a:t>
            </a:r>
            <a:endParaRPr sz="1800" dirty="0"/>
          </a:p>
        </p:txBody>
      </p:sp>
      <p:pic>
        <p:nvPicPr>
          <p:cNvPr id="3066" name="Google Shape;3066;p42"/>
          <p:cNvPicPr preferRelativeResize="0"/>
          <p:nvPr/>
        </p:nvPicPr>
        <p:blipFill rotWithShape="1">
          <a:blip r:embed="rId3">
            <a:alphaModFix/>
          </a:blip>
          <a:srcRect t="17293" b="17300"/>
          <a:stretch/>
        </p:blipFill>
        <p:spPr>
          <a:xfrm>
            <a:off x="5052973" y="966434"/>
            <a:ext cx="2863800" cy="1206300"/>
          </a:xfrm>
          <a:prstGeom prst="roundRect">
            <a:avLst>
              <a:gd name="adj" fmla="val 16667"/>
            </a:avLst>
          </a:prstGeom>
          <a:noFill/>
          <a:ln w="9525" cap="flat" cmpd="sng">
            <a:solidFill>
              <a:schemeClr val="accent2"/>
            </a:solidFill>
            <a:prstDash val="solid"/>
            <a:round/>
            <a:headEnd type="none" w="sm" len="sm"/>
            <a:tailEnd type="none" w="sm" len="sm"/>
          </a:ln>
          <a:effectLst>
            <a:outerShdw blurRad="442913" algn="bl" rotWithShape="0">
              <a:schemeClr val="accent2">
                <a:alpha val="40000"/>
              </a:schemeClr>
            </a:outerShdw>
          </a:effectLst>
        </p:spPr>
      </p:pic>
      <p:pic>
        <p:nvPicPr>
          <p:cNvPr id="3067" name="Google Shape;3067;p42"/>
          <p:cNvPicPr preferRelativeResize="0"/>
          <p:nvPr/>
        </p:nvPicPr>
        <p:blipFill rotWithShape="1">
          <a:blip r:embed="rId4">
            <a:alphaModFix/>
          </a:blip>
          <a:srcRect t="17997" b="17997"/>
          <a:stretch/>
        </p:blipFill>
        <p:spPr>
          <a:xfrm>
            <a:off x="1449941" y="3201649"/>
            <a:ext cx="2863800" cy="1206300"/>
          </a:xfrm>
          <a:prstGeom prst="roundRect">
            <a:avLst>
              <a:gd name="adj" fmla="val 16667"/>
            </a:avLst>
          </a:prstGeom>
          <a:noFill/>
          <a:ln w="9525" cap="flat" cmpd="sng">
            <a:solidFill>
              <a:schemeClr val="accent2"/>
            </a:solidFill>
            <a:prstDash val="solid"/>
            <a:round/>
            <a:headEnd type="none" w="sm" len="sm"/>
            <a:tailEnd type="none" w="sm" len="sm"/>
          </a:ln>
          <a:effectLst>
            <a:outerShdw blurRad="442913" algn="bl" rotWithShape="0">
              <a:schemeClr val="accent2">
                <a:alpha val="40000"/>
              </a:schemeClr>
            </a:outerShdw>
          </a:effectLst>
        </p:spPr>
      </p:pic>
      <p:grpSp>
        <p:nvGrpSpPr>
          <p:cNvPr id="3068" name="Google Shape;3068;p42"/>
          <p:cNvGrpSpPr/>
          <p:nvPr/>
        </p:nvGrpSpPr>
        <p:grpSpPr>
          <a:xfrm>
            <a:off x="7812807" y="883512"/>
            <a:ext cx="1520982" cy="302065"/>
            <a:chOff x="5642557" y="-150670"/>
            <a:chExt cx="1520982" cy="302065"/>
          </a:xfrm>
        </p:grpSpPr>
        <p:sp>
          <p:nvSpPr>
            <p:cNvPr id="3069" name="Google Shape;3069;p4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4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4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4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4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4" name="Google Shape;3074;p42"/>
          <p:cNvGrpSpPr/>
          <p:nvPr/>
        </p:nvGrpSpPr>
        <p:grpSpPr>
          <a:xfrm flipH="1">
            <a:off x="4657567" y="4577991"/>
            <a:ext cx="1105976" cy="133969"/>
            <a:chOff x="8183182" y="663852"/>
            <a:chExt cx="1475028" cy="178673"/>
          </a:xfrm>
        </p:grpSpPr>
        <p:grpSp>
          <p:nvGrpSpPr>
            <p:cNvPr id="3075" name="Google Shape;3075;p42"/>
            <p:cNvGrpSpPr/>
            <p:nvPr/>
          </p:nvGrpSpPr>
          <p:grpSpPr>
            <a:xfrm>
              <a:off x="8183182" y="774425"/>
              <a:ext cx="1178025" cy="68100"/>
              <a:chOff x="2024450" y="204150"/>
              <a:chExt cx="1178025" cy="68100"/>
            </a:xfrm>
          </p:grpSpPr>
          <p:sp>
            <p:nvSpPr>
              <p:cNvPr id="3076" name="Google Shape;3076;p4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4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4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4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4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4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4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4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4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4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6" name="Google Shape;3086;p42"/>
            <p:cNvGrpSpPr/>
            <p:nvPr/>
          </p:nvGrpSpPr>
          <p:grpSpPr>
            <a:xfrm>
              <a:off x="8480185" y="663852"/>
              <a:ext cx="1178025" cy="68100"/>
              <a:chOff x="2024450" y="204150"/>
              <a:chExt cx="1178025" cy="68100"/>
            </a:xfrm>
          </p:grpSpPr>
          <p:sp>
            <p:nvSpPr>
              <p:cNvPr id="3087" name="Google Shape;3087;p4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4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4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4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4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4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4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4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4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4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97" name="Google Shape;3097;p42"/>
          <p:cNvGrpSpPr/>
          <p:nvPr/>
        </p:nvGrpSpPr>
        <p:grpSpPr>
          <a:xfrm rot="5400000">
            <a:off x="1400490" y="78346"/>
            <a:ext cx="98902" cy="553090"/>
            <a:chOff x="4898850" y="4820550"/>
            <a:chExt cx="98902" cy="553090"/>
          </a:xfrm>
        </p:grpSpPr>
        <p:sp>
          <p:nvSpPr>
            <p:cNvPr id="3098" name="Google Shape;3098;p4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4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4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4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4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7"/>
        <p:cNvGrpSpPr/>
        <p:nvPr/>
      </p:nvGrpSpPr>
      <p:grpSpPr>
        <a:xfrm>
          <a:off x="0" y="0"/>
          <a:ext cx="0" cy="0"/>
          <a:chOff x="0" y="0"/>
          <a:chExt cx="0" cy="0"/>
        </a:xfrm>
      </p:grpSpPr>
      <p:sp>
        <p:nvSpPr>
          <p:cNvPr id="3158" name="Google Shape;3158;p44"/>
          <p:cNvSpPr/>
          <p:nvPr/>
        </p:nvSpPr>
        <p:spPr>
          <a:xfrm>
            <a:off x="713100" y="3393675"/>
            <a:ext cx="7396526" cy="4380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44"/>
          <p:cNvSpPr txBox="1">
            <a:spLocks noGrp="1"/>
          </p:cNvSpPr>
          <p:nvPr>
            <p:ph type="title"/>
          </p:nvPr>
        </p:nvSpPr>
        <p:spPr>
          <a:xfrm>
            <a:off x="864525" y="2405675"/>
            <a:ext cx="75663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a:t>CÁC CÔNG NGHỆ </a:t>
            </a:r>
            <a:r>
              <a:rPr lang="en" sz="4400">
                <a:solidFill>
                  <a:schemeClr val="accent2"/>
                </a:solidFill>
              </a:rPr>
              <a:t>SỬ </a:t>
            </a:r>
            <a:r>
              <a:rPr lang="en" sz="4400" dirty="0">
                <a:solidFill>
                  <a:schemeClr val="accent2"/>
                </a:solidFill>
              </a:rPr>
              <a:t>DỤNG</a:t>
            </a:r>
            <a:endParaRPr sz="4400" dirty="0">
              <a:solidFill>
                <a:schemeClr val="accent2"/>
              </a:solidFill>
            </a:endParaRPr>
          </a:p>
        </p:txBody>
      </p:sp>
      <p:sp>
        <p:nvSpPr>
          <p:cNvPr id="3161" name="Google Shape;3161;p44"/>
          <p:cNvSpPr txBox="1">
            <a:spLocks noGrp="1"/>
          </p:cNvSpPr>
          <p:nvPr>
            <p:ph type="title" idx="2"/>
          </p:nvPr>
        </p:nvSpPr>
        <p:spPr>
          <a:xfrm>
            <a:off x="864525" y="1484975"/>
            <a:ext cx="2130300" cy="92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grpSp>
        <p:nvGrpSpPr>
          <p:cNvPr id="3162" name="Google Shape;3162;p44"/>
          <p:cNvGrpSpPr/>
          <p:nvPr/>
        </p:nvGrpSpPr>
        <p:grpSpPr>
          <a:xfrm flipH="1">
            <a:off x="8191503" y="3589584"/>
            <a:ext cx="883262" cy="242091"/>
            <a:chOff x="2300350" y="2601250"/>
            <a:chExt cx="2275275" cy="623625"/>
          </a:xfrm>
        </p:grpSpPr>
        <p:sp>
          <p:nvSpPr>
            <p:cNvPr id="3163" name="Google Shape;3163;p4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4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4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4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4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4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9" name="Google Shape;3169;p44"/>
          <p:cNvGrpSpPr/>
          <p:nvPr/>
        </p:nvGrpSpPr>
        <p:grpSpPr>
          <a:xfrm rot="5400000">
            <a:off x="2935200" y="4005125"/>
            <a:ext cx="98902" cy="553090"/>
            <a:chOff x="4898850" y="4820550"/>
            <a:chExt cx="98902" cy="553090"/>
          </a:xfrm>
        </p:grpSpPr>
        <p:sp>
          <p:nvSpPr>
            <p:cNvPr id="3170" name="Google Shape;3170;p4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4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4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4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4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5" name="Google Shape;3175;p44"/>
          <p:cNvGrpSpPr/>
          <p:nvPr/>
        </p:nvGrpSpPr>
        <p:grpSpPr>
          <a:xfrm>
            <a:off x="5776817" y="1332566"/>
            <a:ext cx="1105976" cy="133969"/>
            <a:chOff x="8183182" y="663852"/>
            <a:chExt cx="1475028" cy="178673"/>
          </a:xfrm>
        </p:grpSpPr>
        <p:grpSp>
          <p:nvGrpSpPr>
            <p:cNvPr id="3176" name="Google Shape;3176;p44"/>
            <p:cNvGrpSpPr/>
            <p:nvPr/>
          </p:nvGrpSpPr>
          <p:grpSpPr>
            <a:xfrm>
              <a:off x="8183182" y="774425"/>
              <a:ext cx="1178025" cy="68100"/>
              <a:chOff x="2024450" y="204150"/>
              <a:chExt cx="1178025" cy="68100"/>
            </a:xfrm>
          </p:grpSpPr>
          <p:sp>
            <p:nvSpPr>
              <p:cNvPr id="3177" name="Google Shape;3177;p4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4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4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4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4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4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4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4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4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4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7" name="Google Shape;3187;p44"/>
            <p:cNvGrpSpPr/>
            <p:nvPr/>
          </p:nvGrpSpPr>
          <p:grpSpPr>
            <a:xfrm>
              <a:off x="8480185" y="663852"/>
              <a:ext cx="1178025" cy="68100"/>
              <a:chOff x="2024450" y="204150"/>
              <a:chExt cx="1178025" cy="68100"/>
            </a:xfrm>
          </p:grpSpPr>
          <p:sp>
            <p:nvSpPr>
              <p:cNvPr id="3188" name="Google Shape;3188;p4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4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4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4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4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4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4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98" name="Google Shape;3198;p44"/>
          <p:cNvGrpSpPr/>
          <p:nvPr/>
        </p:nvGrpSpPr>
        <p:grpSpPr>
          <a:xfrm>
            <a:off x="5294901" y="4383719"/>
            <a:ext cx="1252897" cy="51000"/>
            <a:chOff x="2915381" y="4104819"/>
            <a:chExt cx="1252897" cy="51000"/>
          </a:xfrm>
        </p:grpSpPr>
        <p:sp>
          <p:nvSpPr>
            <p:cNvPr id="3199" name="Google Shape;3199;p44"/>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44"/>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44"/>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44"/>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44"/>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44"/>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44"/>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4"/>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44"/>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44"/>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4"/>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44"/>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44"/>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4"/>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3" name="Google Shape;3213;p44"/>
          <p:cNvGrpSpPr/>
          <p:nvPr/>
        </p:nvGrpSpPr>
        <p:grpSpPr>
          <a:xfrm>
            <a:off x="2621939" y="674428"/>
            <a:ext cx="883262" cy="242091"/>
            <a:chOff x="2300350" y="2601250"/>
            <a:chExt cx="2275275" cy="623625"/>
          </a:xfrm>
        </p:grpSpPr>
        <p:sp>
          <p:nvSpPr>
            <p:cNvPr id="3214" name="Google Shape;3214;p4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44"/>
          <p:cNvGrpSpPr/>
          <p:nvPr/>
        </p:nvGrpSpPr>
        <p:grpSpPr>
          <a:xfrm>
            <a:off x="7672192" y="1903729"/>
            <a:ext cx="1823016" cy="296643"/>
            <a:chOff x="7857346" y="3902355"/>
            <a:chExt cx="1823016" cy="296643"/>
          </a:xfrm>
        </p:grpSpPr>
        <p:sp>
          <p:nvSpPr>
            <p:cNvPr id="3221" name="Google Shape;3221;p4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7" name="Google Shape;3227;p44"/>
          <p:cNvGrpSpPr/>
          <p:nvPr/>
        </p:nvGrpSpPr>
        <p:grpSpPr>
          <a:xfrm rot="5400000">
            <a:off x="3809575" y="1544225"/>
            <a:ext cx="98902" cy="553090"/>
            <a:chOff x="4898850" y="4820550"/>
            <a:chExt cx="98902" cy="553090"/>
          </a:xfrm>
        </p:grpSpPr>
        <p:sp>
          <p:nvSpPr>
            <p:cNvPr id="3228" name="Google Shape;3228;p4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4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4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34"/>
        <p:cNvGrpSpPr/>
        <p:nvPr/>
      </p:nvGrpSpPr>
      <p:grpSpPr>
        <a:xfrm>
          <a:off x="0" y="0"/>
          <a:ext cx="0" cy="0"/>
          <a:chOff x="0" y="0"/>
          <a:chExt cx="0" cy="0"/>
        </a:xfrm>
      </p:grpSpPr>
      <p:sp>
        <p:nvSpPr>
          <p:cNvPr id="4536" name="Google Shape;4536;p68"/>
          <p:cNvSpPr txBox="1">
            <a:spLocks noGrp="1"/>
          </p:cNvSpPr>
          <p:nvPr>
            <p:ph type="title"/>
          </p:nvPr>
        </p:nvSpPr>
        <p:spPr>
          <a:xfrm>
            <a:off x="1136900" y="393280"/>
            <a:ext cx="4166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solidFill>
                  <a:schemeClr val="bg1"/>
                </a:solidFill>
              </a:rPr>
              <a:t>FRAMEWORK</a:t>
            </a:r>
            <a:r>
              <a:rPr lang="en" sz="2800"/>
              <a:t> DJANGO</a:t>
            </a:r>
            <a:endParaRPr sz="2800" dirty="0"/>
          </a:p>
        </p:txBody>
      </p:sp>
      <p:sp>
        <p:nvSpPr>
          <p:cNvPr id="4537" name="Google Shape;4537;p68"/>
          <p:cNvSpPr txBox="1">
            <a:spLocks noGrp="1"/>
          </p:cNvSpPr>
          <p:nvPr>
            <p:ph type="subTitle" idx="1"/>
          </p:nvPr>
        </p:nvSpPr>
        <p:spPr>
          <a:xfrm>
            <a:off x="1216031" y="1910850"/>
            <a:ext cx="4166100" cy="1913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chemeClr val="dk1"/>
              </a:buClr>
              <a:buSzPts val="1100"/>
              <a:buFont typeface="Arial"/>
              <a:buNone/>
            </a:pPr>
            <a:r>
              <a:rPr lang="en-US" sz="1600" dirty="0" err="1"/>
              <a:t>Là</a:t>
            </a:r>
            <a:r>
              <a:rPr lang="en-US" sz="1600" dirty="0"/>
              <a:t> </a:t>
            </a:r>
            <a:r>
              <a:rPr lang="en-US" sz="1600" dirty="0" err="1"/>
              <a:t>một</a:t>
            </a:r>
            <a:r>
              <a:rPr lang="en-US" sz="1600" dirty="0"/>
              <a:t> framework </a:t>
            </a:r>
            <a:r>
              <a:rPr lang="en-US" sz="1600" dirty="0" err="1"/>
              <a:t>của</a:t>
            </a:r>
            <a:r>
              <a:rPr lang="en-US" sz="1600" dirty="0"/>
              <a:t> Python</a:t>
            </a:r>
          </a:p>
          <a:p>
            <a:pPr marL="0" lvl="0" indent="0" algn="just" rtl="0">
              <a:spcBef>
                <a:spcPts val="1000"/>
              </a:spcBef>
              <a:spcAft>
                <a:spcPts val="0"/>
              </a:spcAft>
              <a:buClr>
                <a:schemeClr val="dk1"/>
              </a:buClr>
              <a:buSzPts val="1100"/>
              <a:buFont typeface="Arial"/>
              <a:buNone/>
            </a:pPr>
            <a:r>
              <a:rPr lang="en" sz="1600" dirty="0"/>
              <a:t>Các đặc điểm </a:t>
            </a:r>
            <a:r>
              <a:rPr lang="en" sz="1600"/>
              <a:t>nổi bật:</a:t>
            </a:r>
          </a:p>
          <a:p>
            <a:pPr marL="0" lvl="0" indent="0" algn="just" rtl="0">
              <a:spcBef>
                <a:spcPts val="1000"/>
              </a:spcBef>
              <a:spcAft>
                <a:spcPts val="0"/>
              </a:spcAft>
              <a:buClr>
                <a:schemeClr val="dk1"/>
              </a:buClr>
              <a:buSzPts val="1100"/>
              <a:buFont typeface="Arial"/>
              <a:buNone/>
            </a:pPr>
            <a:endParaRPr sz="1600" dirty="0"/>
          </a:p>
          <a:p>
            <a:pPr marL="457200" lvl="0" indent="-203200" algn="just" rtl="0">
              <a:spcBef>
                <a:spcPts val="0"/>
              </a:spcBef>
              <a:spcAft>
                <a:spcPts val="0"/>
              </a:spcAft>
              <a:buSzPts val="1400"/>
              <a:buChar char="●"/>
            </a:pPr>
            <a:r>
              <a:rPr lang="en-US" sz="1600"/>
              <a:t>Giao diện dựa trên các thành phần template view</a:t>
            </a:r>
            <a:endParaRPr lang="en-US" sz="1600" dirty="0"/>
          </a:p>
          <a:p>
            <a:pPr marL="457200" lvl="0" indent="-203200" algn="just" rtl="0">
              <a:spcBef>
                <a:spcPts val="0"/>
              </a:spcBef>
              <a:spcAft>
                <a:spcPts val="0"/>
              </a:spcAft>
              <a:buSzPts val="1400"/>
              <a:buChar char="●"/>
            </a:pPr>
            <a:r>
              <a:rPr lang="en-US" sz="1600" dirty="0" err="1"/>
              <a:t>Hệ</a:t>
            </a:r>
            <a:r>
              <a:rPr lang="en-US" sz="1600" dirty="0"/>
              <a:t> </a:t>
            </a:r>
            <a:r>
              <a:rPr lang="en-US" sz="1600" err="1"/>
              <a:t>thống</a:t>
            </a:r>
            <a:r>
              <a:rPr lang="en-US" sz="1600"/>
              <a:t> định tuyến (route)</a:t>
            </a:r>
            <a:endParaRPr lang="en-US" sz="1600" dirty="0"/>
          </a:p>
          <a:p>
            <a:pPr marL="457200" lvl="0" indent="-203200" algn="just" rtl="0">
              <a:spcBef>
                <a:spcPts val="0"/>
              </a:spcBef>
              <a:spcAft>
                <a:spcPts val="0"/>
              </a:spcAft>
              <a:buSzPts val="1400"/>
              <a:buChar char="●"/>
            </a:pPr>
            <a:r>
              <a:rPr lang="vi-VN" sz="1600"/>
              <a:t>Tích </a:t>
            </a:r>
            <a:r>
              <a:rPr lang="vi-VN" sz="1600" dirty="0"/>
              <a:t>hợp API và những thư viện Python khác</a:t>
            </a:r>
            <a:endParaRPr lang="en-US" sz="1600" dirty="0"/>
          </a:p>
          <a:p>
            <a:pPr marL="457200" lvl="0" indent="-203200" algn="just" rtl="0">
              <a:spcBef>
                <a:spcPts val="0"/>
              </a:spcBef>
              <a:spcAft>
                <a:spcPts val="0"/>
              </a:spcAft>
              <a:buSzPts val="1400"/>
              <a:buChar char="●"/>
            </a:pPr>
            <a:endParaRPr lang="en-US" sz="1600" dirty="0"/>
          </a:p>
          <a:p>
            <a:pPr marL="254000" lvl="0" indent="0" algn="just" rtl="0">
              <a:spcBef>
                <a:spcPts val="0"/>
              </a:spcBef>
              <a:spcAft>
                <a:spcPts val="0"/>
              </a:spcAft>
              <a:buSzPts val="1400"/>
              <a:buNone/>
            </a:pPr>
            <a:r>
              <a:rPr lang="en-US" sz="1600"/>
              <a:t>Django dựa trên ngôn ngữ Python nên có </a:t>
            </a:r>
            <a:r>
              <a:rPr lang="en-US" sz="1600" dirty="0" err="1"/>
              <a:t>khả</a:t>
            </a:r>
            <a:r>
              <a:rPr lang="en-US" sz="1600" dirty="0"/>
              <a:t> </a:t>
            </a:r>
            <a:r>
              <a:rPr lang="en-US" sz="1600" dirty="0" err="1"/>
              <a:t>năng</a:t>
            </a:r>
            <a:r>
              <a:rPr lang="en-US" sz="1600" dirty="0"/>
              <a:t> </a:t>
            </a:r>
            <a:r>
              <a:rPr lang="en-US" sz="1600" err="1"/>
              <a:t>mở</a:t>
            </a:r>
            <a:r>
              <a:rPr lang="en-US" sz="1600"/>
              <a:t> rộng, dễ viết code trong việc xây </a:t>
            </a:r>
            <a:r>
              <a:rPr lang="en-US" sz="1600" dirty="0" err="1"/>
              <a:t>dựng</a:t>
            </a:r>
            <a:r>
              <a:rPr lang="en-US" sz="1600" dirty="0"/>
              <a:t> </a:t>
            </a:r>
            <a:r>
              <a:rPr lang="en-US" sz="1600" dirty="0" err="1"/>
              <a:t>ứng</a:t>
            </a:r>
            <a:r>
              <a:rPr lang="en-US" sz="1600" dirty="0"/>
              <a:t> </a:t>
            </a:r>
            <a:r>
              <a:rPr lang="en-US" sz="1600" dirty="0" err="1"/>
              <a:t>dụng</a:t>
            </a:r>
            <a:r>
              <a:rPr lang="en-US" sz="1600" dirty="0"/>
              <a:t> web </a:t>
            </a:r>
            <a:r>
              <a:rPr lang="en-US" sz="1600" dirty="0" err="1"/>
              <a:t>nhanh</a:t>
            </a:r>
            <a:r>
              <a:rPr lang="en-US" sz="1600" dirty="0"/>
              <a:t> </a:t>
            </a:r>
            <a:r>
              <a:rPr lang="en-US" sz="1600" dirty="0" err="1"/>
              <a:t>chóng</a:t>
            </a:r>
            <a:r>
              <a:rPr lang="en-US" sz="1600" dirty="0"/>
              <a:t> </a:t>
            </a:r>
            <a:r>
              <a:rPr lang="en-US" sz="1600" dirty="0" err="1"/>
              <a:t>và</a:t>
            </a:r>
            <a:r>
              <a:rPr lang="en-US" sz="1600" dirty="0"/>
              <a:t> </a:t>
            </a:r>
            <a:r>
              <a:rPr lang="en-US" sz="1600" dirty="0" err="1"/>
              <a:t>dễ</a:t>
            </a:r>
            <a:r>
              <a:rPr lang="en-US" sz="1600" dirty="0"/>
              <a:t> </a:t>
            </a:r>
            <a:r>
              <a:rPr lang="en-US" sz="1600" dirty="0" err="1"/>
              <a:t>bảo</a:t>
            </a:r>
            <a:r>
              <a:rPr lang="en-US" sz="1600" dirty="0"/>
              <a:t> </a:t>
            </a:r>
            <a:r>
              <a:rPr lang="en-US" sz="1600" dirty="0" err="1"/>
              <a:t>trì</a:t>
            </a:r>
            <a:r>
              <a:rPr lang="en-US" sz="1600" dirty="0"/>
              <a:t>. </a:t>
            </a:r>
            <a:endParaRPr lang="en-US" dirty="0"/>
          </a:p>
        </p:txBody>
      </p:sp>
      <p:sp>
        <p:nvSpPr>
          <p:cNvPr id="4538" name="Google Shape;4538;p68"/>
          <p:cNvSpPr/>
          <p:nvPr/>
        </p:nvSpPr>
        <p:spPr>
          <a:xfrm>
            <a:off x="5545310" y="4727427"/>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539" name="Google Shape;4539;p68"/>
          <p:cNvGrpSpPr/>
          <p:nvPr/>
        </p:nvGrpSpPr>
        <p:grpSpPr>
          <a:xfrm rot="-5400000">
            <a:off x="7981400" y="4580823"/>
            <a:ext cx="883262" cy="242091"/>
            <a:chOff x="2300350" y="2601250"/>
            <a:chExt cx="2275275" cy="623625"/>
          </a:xfrm>
        </p:grpSpPr>
        <p:sp>
          <p:nvSpPr>
            <p:cNvPr id="4540" name="Google Shape;4540;p6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6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6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6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6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6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6" name="Google Shape;4546;p68"/>
          <p:cNvGrpSpPr/>
          <p:nvPr/>
        </p:nvGrpSpPr>
        <p:grpSpPr>
          <a:xfrm>
            <a:off x="5765153" y="259311"/>
            <a:ext cx="1105976" cy="133969"/>
            <a:chOff x="8183182" y="663852"/>
            <a:chExt cx="1475028" cy="178673"/>
          </a:xfrm>
        </p:grpSpPr>
        <p:grpSp>
          <p:nvGrpSpPr>
            <p:cNvPr id="4547" name="Google Shape;4547;p68"/>
            <p:cNvGrpSpPr/>
            <p:nvPr/>
          </p:nvGrpSpPr>
          <p:grpSpPr>
            <a:xfrm>
              <a:off x="8183182" y="774425"/>
              <a:ext cx="1178025" cy="68100"/>
              <a:chOff x="2024450" y="204150"/>
              <a:chExt cx="1178025" cy="68100"/>
            </a:xfrm>
          </p:grpSpPr>
          <p:sp>
            <p:nvSpPr>
              <p:cNvPr id="4548" name="Google Shape;4548;p6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6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6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6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6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6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6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6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6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6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8" name="Google Shape;4558;p68"/>
            <p:cNvGrpSpPr/>
            <p:nvPr/>
          </p:nvGrpSpPr>
          <p:grpSpPr>
            <a:xfrm>
              <a:off x="8480185" y="663852"/>
              <a:ext cx="1178025" cy="68100"/>
              <a:chOff x="2024450" y="204150"/>
              <a:chExt cx="1178025" cy="68100"/>
            </a:xfrm>
          </p:grpSpPr>
          <p:sp>
            <p:nvSpPr>
              <p:cNvPr id="4559" name="Google Shape;4559;p6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6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6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6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6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6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6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6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6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6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69" name="Google Shape;4569;p68"/>
          <p:cNvGrpSpPr/>
          <p:nvPr/>
        </p:nvGrpSpPr>
        <p:grpSpPr>
          <a:xfrm rot="5400000">
            <a:off x="7570113" y="4022670"/>
            <a:ext cx="98902" cy="553090"/>
            <a:chOff x="4898850" y="4820550"/>
            <a:chExt cx="98902" cy="553090"/>
          </a:xfrm>
        </p:grpSpPr>
        <p:sp>
          <p:nvSpPr>
            <p:cNvPr id="4570" name="Google Shape;4570;p6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6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6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6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6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 name="Picture 1">
            <a:extLst>
              <a:ext uri="{FF2B5EF4-FFF2-40B4-BE49-F238E27FC236}">
                <a16:creationId xmlns:a16="http://schemas.microsoft.com/office/drawing/2014/main" id="{4DFAE50A-09DD-EE42-43AE-1DC5FA3B716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Lst>
          </a:blip>
          <a:stretch>
            <a:fillRect/>
          </a:stretch>
        </p:blipFill>
        <p:spPr>
          <a:xfrm>
            <a:off x="5657878" y="965980"/>
            <a:ext cx="3031898" cy="2858570"/>
          </a:xfrm>
          <a:prstGeom prst="ellipse">
            <a:avLst/>
          </a:prstGeom>
          <a:ln>
            <a:noFill/>
          </a:ln>
          <a:effectLst>
            <a:softEdge rad="112500"/>
          </a:effectLst>
        </p:spPr>
      </p:pic>
    </p:spTree>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34"/>
        <p:cNvGrpSpPr/>
        <p:nvPr/>
      </p:nvGrpSpPr>
      <p:grpSpPr>
        <a:xfrm>
          <a:off x="0" y="0"/>
          <a:ext cx="0" cy="0"/>
          <a:chOff x="0" y="0"/>
          <a:chExt cx="0" cy="0"/>
        </a:xfrm>
      </p:grpSpPr>
      <p:sp>
        <p:nvSpPr>
          <p:cNvPr id="4536" name="Google Shape;4536;p68"/>
          <p:cNvSpPr txBox="1">
            <a:spLocks noGrp="1"/>
          </p:cNvSpPr>
          <p:nvPr>
            <p:ph type="title"/>
          </p:nvPr>
        </p:nvSpPr>
        <p:spPr>
          <a:xfrm>
            <a:off x="1229368" y="1050562"/>
            <a:ext cx="5220823"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solidFill>
              </a:rPr>
              <a:t>THƯ VIỆN </a:t>
            </a:r>
            <a:r>
              <a:rPr lang="en" dirty="0"/>
              <a:t>YOUTUBE-DL</a:t>
            </a:r>
            <a:endParaRPr dirty="0"/>
          </a:p>
        </p:txBody>
      </p:sp>
      <p:sp>
        <p:nvSpPr>
          <p:cNvPr id="4537" name="Google Shape;4537;p68"/>
          <p:cNvSpPr txBox="1">
            <a:spLocks noGrp="1"/>
          </p:cNvSpPr>
          <p:nvPr>
            <p:ph type="subTitle" idx="1"/>
          </p:nvPr>
        </p:nvSpPr>
        <p:spPr>
          <a:xfrm>
            <a:off x="1216031" y="1910850"/>
            <a:ext cx="4166100" cy="1913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chemeClr val="dk1"/>
              </a:buClr>
              <a:buSzPts val="1100"/>
              <a:buFont typeface="Arial"/>
              <a:buNone/>
            </a:pPr>
            <a:r>
              <a:rPr lang="en-US" sz="1600" dirty="0" err="1"/>
              <a:t>Là</a:t>
            </a:r>
            <a:r>
              <a:rPr lang="vi-VN" sz="1600" dirty="0"/>
              <a:t> một thư viện mã nguồn mở được xây dựng để tải về video từ Youtube</a:t>
            </a:r>
            <a:endParaRPr lang="en-US" sz="1600" dirty="0"/>
          </a:p>
          <a:p>
            <a:pPr marL="0" lvl="0" indent="0" algn="just" rtl="0">
              <a:spcBef>
                <a:spcPts val="1000"/>
              </a:spcBef>
              <a:spcAft>
                <a:spcPts val="0"/>
              </a:spcAft>
              <a:buClr>
                <a:schemeClr val="dk1"/>
              </a:buClr>
              <a:buSzPts val="1100"/>
              <a:buFont typeface="Arial"/>
              <a:buNone/>
            </a:pPr>
            <a:r>
              <a:rPr lang="en" sz="1600" dirty="0"/>
              <a:t>Các đặc điểm </a:t>
            </a:r>
            <a:r>
              <a:rPr lang="en" sz="1600"/>
              <a:t>nổi bật:</a:t>
            </a:r>
            <a:endParaRPr sz="1600" dirty="0"/>
          </a:p>
          <a:p>
            <a:pPr marL="457200" lvl="0" indent="-203200" algn="just" rtl="0">
              <a:spcBef>
                <a:spcPts val="0"/>
              </a:spcBef>
              <a:spcAft>
                <a:spcPts val="0"/>
              </a:spcAft>
              <a:buSzPts val="1400"/>
              <a:buChar char="●"/>
            </a:pPr>
            <a:r>
              <a:rPr lang="en-US" sz="1600" dirty="0" err="1"/>
              <a:t>Hỗ</a:t>
            </a:r>
            <a:r>
              <a:rPr lang="en-US" sz="1600" dirty="0"/>
              <a:t> </a:t>
            </a:r>
            <a:r>
              <a:rPr lang="en-US" sz="1600" err="1"/>
              <a:t>trợ</a:t>
            </a:r>
            <a:r>
              <a:rPr lang="en-US" sz="1600"/>
              <a:t> nhiều </a:t>
            </a:r>
            <a:r>
              <a:rPr lang="en-US" sz="1600" err="1"/>
              <a:t>định</a:t>
            </a:r>
            <a:r>
              <a:rPr lang="en-US" sz="1600"/>
              <a:t> dạng video</a:t>
            </a:r>
            <a:endParaRPr lang="en-US" sz="1600" dirty="0"/>
          </a:p>
          <a:p>
            <a:pPr marL="457200" lvl="0" indent="-203200" algn="just" rtl="0">
              <a:spcBef>
                <a:spcPts val="0"/>
              </a:spcBef>
              <a:spcAft>
                <a:spcPts val="0"/>
              </a:spcAft>
              <a:buSzPts val="1400"/>
              <a:buChar char="●"/>
            </a:pPr>
            <a:r>
              <a:rPr lang="en-US" sz="1600"/>
              <a:t>Có tài liệu hướng dẫn</a:t>
            </a:r>
            <a:endParaRPr lang="en-US" sz="1600" dirty="0"/>
          </a:p>
          <a:p>
            <a:pPr marL="457200" lvl="0" indent="-203200" algn="just" rtl="0">
              <a:spcBef>
                <a:spcPts val="0"/>
              </a:spcBef>
              <a:spcAft>
                <a:spcPts val="0"/>
              </a:spcAft>
              <a:buSzPts val="1400"/>
              <a:buChar char="●"/>
            </a:pPr>
            <a:r>
              <a:rPr lang="vi-VN" sz="1600" dirty="0"/>
              <a:t>Được cập nhật thường xuyên</a:t>
            </a:r>
            <a:endParaRPr lang="en-US" sz="1600" dirty="0"/>
          </a:p>
        </p:txBody>
      </p:sp>
      <p:sp>
        <p:nvSpPr>
          <p:cNvPr id="4538" name="Google Shape;4538;p68"/>
          <p:cNvSpPr/>
          <p:nvPr/>
        </p:nvSpPr>
        <p:spPr>
          <a:xfrm>
            <a:off x="5545310" y="4727427"/>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539" name="Google Shape;4539;p68"/>
          <p:cNvGrpSpPr/>
          <p:nvPr/>
        </p:nvGrpSpPr>
        <p:grpSpPr>
          <a:xfrm rot="-5400000">
            <a:off x="7981400" y="4580823"/>
            <a:ext cx="883262" cy="242091"/>
            <a:chOff x="2300350" y="2601250"/>
            <a:chExt cx="2275275" cy="623625"/>
          </a:xfrm>
        </p:grpSpPr>
        <p:sp>
          <p:nvSpPr>
            <p:cNvPr id="4540" name="Google Shape;4540;p6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6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6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6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6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6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6" name="Google Shape;4546;p68"/>
          <p:cNvGrpSpPr/>
          <p:nvPr/>
        </p:nvGrpSpPr>
        <p:grpSpPr>
          <a:xfrm>
            <a:off x="5765153" y="259311"/>
            <a:ext cx="1105976" cy="133969"/>
            <a:chOff x="8183182" y="663852"/>
            <a:chExt cx="1475028" cy="178673"/>
          </a:xfrm>
        </p:grpSpPr>
        <p:grpSp>
          <p:nvGrpSpPr>
            <p:cNvPr id="4547" name="Google Shape;4547;p68"/>
            <p:cNvGrpSpPr/>
            <p:nvPr/>
          </p:nvGrpSpPr>
          <p:grpSpPr>
            <a:xfrm>
              <a:off x="8183182" y="774425"/>
              <a:ext cx="1178025" cy="68100"/>
              <a:chOff x="2024450" y="204150"/>
              <a:chExt cx="1178025" cy="68100"/>
            </a:xfrm>
          </p:grpSpPr>
          <p:sp>
            <p:nvSpPr>
              <p:cNvPr id="4548" name="Google Shape;4548;p6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6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6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6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6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6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6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6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6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6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8" name="Google Shape;4558;p68"/>
            <p:cNvGrpSpPr/>
            <p:nvPr/>
          </p:nvGrpSpPr>
          <p:grpSpPr>
            <a:xfrm>
              <a:off x="8480185" y="663852"/>
              <a:ext cx="1178025" cy="68100"/>
              <a:chOff x="2024450" y="204150"/>
              <a:chExt cx="1178025" cy="68100"/>
            </a:xfrm>
          </p:grpSpPr>
          <p:sp>
            <p:nvSpPr>
              <p:cNvPr id="4559" name="Google Shape;4559;p6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6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6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6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6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6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6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6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6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6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69" name="Google Shape;4569;p68"/>
          <p:cNvGrpSpPr/>
          <p:nvPr/>
        </p:nvGrpSpPr>
        <p:grpSpPr>
          <a:xfrm rot="5400000">
            <a:off x="7570113" y="4022670"/>
            <a:ext cx="98902" cy="553090"/>
            <a:chOff x="4898850" y="4820550"/>
            <a:chExt cx="98902" cy="553090"/>
          </a:xfrm>
        </p:grpSpPr>
        <p:sp>
          <p:nvSpPr>
            <p:cNvPr id="4570" name="Google Shape;4570;p6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6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6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6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6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Picture 4" descr="Youtube dl Icon | Papirus Apps Iconpack | Papirus Dev Team">
            <a:extLst>
              <a:ext uri="{FF2B5EF4-FFF2-40B4-BE49-F238E27FC236}">
                <a16:creationId xmlns:a16="http://schemas.microsoft.com/office/drawing/2014/main" id="{281FFF9E-B073-0CED-31FE-36FE8BD18F60}"/>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5765153" y="1408489"/>
            <a:ext cx="2652057" cy="2809614"/>
          </a:xfrm>
          <a:prstGeom prst="ellipse">
            <a:avLst/>
          </a:prstGeom>
          <a:ln>
            <a:noFill/>
          </a:ln>
          <a:effectLst>
            <a:softEdge rad="112500"/>
          </a:effectLst>
        </p:spPr>
      </p:pic>
      <p:sp>
        <p:nvSpPr>
          <p:cNvPr id="2" name="TextBox 1">
            <a:extLst>
              <a:ext uri="{FF2B5EF4-FFF2-40B4-BE49-F238E27FC236}">
                <a16:creationId xmlns:a16="http://schemas.microsoft.com/office/drawing/2014/main" id="{DE709590-14C7-3253-2A12-FB22464291F8}"/>
              </a:ext>
            </a:extLst>
          </p:cNvPr>
          <p:cNvSpPr txBox="1"/>
          <p:nvPr/>
        </p:nvSpPr>
        <p:spPr>
          <a:xfrm>
            <a:off x="5653288" y="4359434"/>
            <a:ext cx="2143919" cy="276999"/>
          </a:xfrm>
          <a:prstGeom prst="rect">
            <a:avLst/>
          </a:prstGeom>
          <a:noFill/>
        </p:spPr>
        <p:txBody>
          <a:bodyPr wrap="square" rtlCol="0">
            <a:spAutoFit/>
          </a:bodyPr>
          <a:lstStyle/>
          <a:p>
            <a:r>
              <a:rPr lang="en-US" sz="1200" i="1">
                <a:solidFill>
                  <a:schemeClr val="bg1"/>
                </a:solidFill>
              </a:rPr>
              <a:t>Mã nguồn Youtube-dl</a:t>
            </a:r>
          </a:p>
        </p:txBody>
      </p:sp>
    </p:spTree>
    <p:extLst>
      <p:ext uri="{BB962C8B-B14F-4D97-AF65-F5344CB8AC3E}">
        <p14:creationId xmlns:p14="http://schemas.microsoft.com/office/powerpoint/2010/main" val="4292905829"/>
      </p:ext>
    </p:extLst>
  </p:cSld>
  <p:clrMapOvr>
    <a:masterClrMapping/>
  </p:clrMapOvr>
  <p:transition spd="slow">
    <p:wipe dir="d"/>
  </p:transition>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922644f-06a8-47c7-951d-73bbbe7f5ad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CB09966F54A034A813123E524D443DD" ma:contentTypeVersion="13" ma:contentTypeDescription="Create a new document." ma:contentTypeScope="" ma:versionID="56c43c6e9723791c93a06574bea2c5ba">
  <xsd:schema xmlns:xsd="http://www.w3.org/2001/XMLSchema" xmlns:xs="http://www.w3.org/2001/XMLSchema" xmlns:p="http://schemas.microsoft.com/office/2006/metadata/properties" xmlns:ns3="e922644f-06a8-47c7-951d-73bbbe7f5ad6" xmlns:ns4="1a8fe242-4d7b-4d81-8953-4aa77bc68cec" targetNamespace="http://schemas.microsoft.com/office/2006/metadata/properties" ma:root="true" ma:fieldsID="680c60fdf078b93c35baf92a208d46a8" ns3:_="" ns4:_="">
    <xsd:import namespace="e922644f-06a8-47c7-951d-73bbbe7f5ad6"/>
    <xsd:import namespace="1a8fe242-4d7b-4d81-8953-4aa77bc68ce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22644f-06a8-47c7-951d-73bbbe7f5a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a8fe242-4d7b-4d81-8953-4aa77bc68ce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23B9C6-1783-42A8-9C14-A84D877705B0}">
  <ds:schemaRefs>
    <ds:schemaRef ds:uri="http://schemas.microsoft.com/office/2006/metadata/properties"/>
    <ds:schemaRef ds:uri="http://purl.org/dc/dcmitype/"/>
    <ds:schemaRef ds:uri="http://purl.org/dc/terms/"/>
    <ds:schemaRef ds:uri="http://schemas.microsoft.com/office/2006/documentManagement/types"/>
    <ds:schemaRef ds:uri="http://schemas.openxmlformats.org/package/2006/metadata/core-properties"/>
    <ds:schemaRef ds:uri="http://purl.org/dc/elements/1.1/"/>
    <ds:schemaRef ds:uri="http://www.w3.org/XML/1998/namespace"/>
    <ds:schemaRef ds:uri="1a8fe242-4d7b-4d81-8953-4aa77bc68cec"/>
    <ds:schemaRef ds:uri="http://schemas.microsoft.com/office/infopath/2007/PartnerControls"/>
    <ds:schemaRef ds:uri="e922644f-06a8-47c7-951d-73bbbe7f5ad6"/>
  </ds:schemaRefs>
</ds:datastoreItem>
</file>

<file path=customXml/itemProps2.xml><?xml version="1.0" encoding="utf-8"?>
<ds:datastoreItem xmlns:ds="http://schemas.openxmlformats.org/officeDocument/2006/customXml" ds:itemID="{F27DAE58-9936-4702-B16B-73B2345B1C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22644f-06a8-47c7-951d-73bbbe7f5ad6"/>
    <ds:schemaRef ds:uri="1a8fe242-4d7b-4d81-8953-4aa77bc68c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1A1EBFB-DD10-45DC-96E8-5CA91678A8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203</TotalTime>
  <Words>1490</Words>
  <Application>Microsoft Office PowerPoint</Application>
  <PresentationFormat>On-screen Show (16:9)</PresentationFormat>
  <Paragraphs>215</Paragraphs>
  <Slides>35</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Exo</vt:lpstr>
      <vt:lpstr>PT Sans</vt:lpstr>
      <vt:lpstr>Data Center Business Plan by Slidesgo</vt:lpstr>
      <vt:lpstr>BÁO CÁO CUỐI KỲ CÔNG NGHỆ PHẦN MỀM NÂNG CAO</vt:lpstr>
      <vt:lpstr>ỨNG DỤNG CÁC THƯ VIỆN ĐỂ  PHÁT TRIỂN CÔNG CỤ TẢI XUỐNG VIDEO TỪ NỀN TẢNG YOUTUBE</vt:lpstr>
      <vt:lpstr>THÀNH VIÊN NHÓM</vt:lpstr>
      <vt:lpstr>NỘI DUNG</vt:lpstr>
      <vt:lpstr>NỀN TẢNG XÂY DỰNG</vt:lpstr>
      <vt:lpstr>PowerPoint Presentation</vt:lpstr>
      <vt:lpstr>CÁC CÔNG NGHỆ SỬ DỤNG</vt:lpstr>
      <vt:lpstr>FRAMEWORK DJANGO</vt:lpstr>
      <vt:lpstr>THƯ VIỆN YOUTUBE-DL</vt:lpstr>
      <vt:lpstr>XÂY DỰNG CHƯƠNG TRÌNH</vt:lpstr>
      <vt:lpstr>XÂY DỰNG CẤU TRÚC WEB-APP DJANGO</vt:lpstr>
      <vt:lpstr>PowerPoint Presentation</vt:lpstr>
      <vt:lpstr>PowerPoint Presentation</vt:lpstr>
      <vt:lpstr>PowerPoint Presentation</vt:lpstr>
      <vt:lpstr>PowerPoint Presentation</vt:lpstr>
      <vt:lpstr>PowerPoint Presentation</vt:lpstr>
      <vt:lpstr>TÍCH HỢP  THƯ VIỆN YOUTUBE-DL</vt:lpstr>
      <vt:lpstr>PowerPoint Presentation</vt:lpstr>
      <vt:lpstr>PowerPoint Presentation</vt:lpstr>
      <vt:lpstr>XÂY DỰNG GIAO DIỆN NGƯỜI DÙNG</vt:lpstr>
      <vt:lpstr>THỰC NGHIỆM</vt:lpstr>
      <vt:lpstr>PHẦN CỨNG</vt:lpstr>
      <vt:lpstr>PHẦN MỀM</vt:lpstr>
      <vt:lpstr>KHỞI CHẠY CHƯƠNG TRÌNH</vt:lpstr>
      <vt:lpstr>KIỂM THỬ</vt:lpstr>
      <vt:lpstr>PowerPoint Presentation</vt:lpstr>
      <vt:lpstr>PowerPoint Presentation</vt:lpstr>
      <vt:lpstr>PowerPoint Presentation</vt:lpstr>
      <vt:lpstr>LƯU DƯỚI DẠNG VIDEO</vt:lpstr>
      <vt:lpstr>PowerPoint Presentation</vt:lpstr>
      <vt:lpstr>LƯU DƯỚI DẠNG ÂM THANH</vt:lpstr>
      <vt:lpstr>KẾT LUẬN</vt:lpstr>
      <vt:lpstr>PowerPoint Presentation</vt:lpstr>
      <vt:lpstr>BẢNG PHÂN CÔNG</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CENTER BUSINESS PLAN</dc:title>
  <dc:creator>Tung</dc:creator>
  <cp:lastModifiedBy>TRINH HOANG TUNG</cp:lastModifiedBy>
  <cp:revision>20</cp:revision>
  <dcterms:modified xsi:type="dcterms:W3CDTF">2023-11-03T15:05:29Z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0x0101003CB09966F54A034A813123E524D443DD</vt:lpwstr>
  </property>
</Properties>
</file>