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15137C-2F54-4133-AF25-B9F470CA3470}"/>
              </a:ext>
            </a:extLst>
          </p:cNvPr>
          <p:cNvSpPr txBox="1"/>
          <p:nvPr/>
        </p:nvSpPr>
        <p:spPr>
          <a:xfrm>
            <a:off x="6314732" y="2689641"/>
            <a:ext cx="40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DAE7BB-3C7D-4709-ACFF-66CB87127AF1}"/>
              </a:ext>
            </a:extLst>
          </p:cNvPr>
          <p:cNvSpPr txBox="1"/>
          <p:nvPr/>
        </p:nvSpPr>
        <p:spPr>
          <a:xfrm>
            <a:off x="6314732" y="4073681"/>
            <a:ext cx="40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7738A-B37D-4CC0-90C9-419FDE026A24}"/>
              </a:ext>
            </a:extLst>
          </p:cNvPr>
          <p:cNvSpPr txBox="1"/>
          <p:nvPr/>
        </p:nvSpPr>
        <p:spPr>
          <a:xfrm>
            <a:off x="6267814" y="2909730"/>
            <a:ext cx="40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245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		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24547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               4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67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		4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3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54F90-C4DE-472A-A657-ED6CF41CB013}"/>
              </a:ext>
            </a:extLst>
          </p:cNvPr>
          <p:cNvSpPr txBox="1"/>
          <p:nvPr/>
        </p:nvSpPr>
        <p:spPr>
          <a:xfrm>
            <a:off x="5121771" y="41756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A231A7-4C4C-41C3-ADD2-60D63354FC72}"/>
              </a:ext>
            </a:extLst>
          </p:cNvPr>
          <p:cNvSpPr txBox="1"/>
          <p:nvPr/>
        </p:nvSpPr>
        <p:spPr>
          <a:xfrm>
            <a:off x="5146176" y="32699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	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7A5E5-737C-4418-AA2C-252A50768101}"/>
              </a:ext>
            </a:extLst>
          </p:cNvPr>
          <p:cNvSpPr txBox="1"/>
          <p:nvPr/>
        </p:nvSpPr>
        <p:spPr>
          <a:xfrm>
            <a:off x="5138239" y="37075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DEA0CA-ABAF-4788-89EB-3A57A2848ED2}"/>
              </a:ext>
            </a:extLst>
          </p:cNvPr>
          <p:cNvSpPr txBox="1"/>
          <p:nvPr/>
        </p:nvSpPr>
        <p:spPr>
          <a:xfrm>
            <a:off x="5277470" y="2781766"/>
            <a:ext cx="5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ED5B5-3AB5-4756-AEEA-367E05168C3B}"/>
              </a:ext>
            </a:extLst>
          </p:cNvPr>
          <p:cNvSpPr txBox="1"/>
          <p:nvPr/>
        </p:nvSpPr>
        <p:spPr>
          <a:xfrm>
            <a:off x="4986417" y="46504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DD029-9C0A-45BC-A892-E71228F163C0}"/>
              </a:ext>
            </a:extLst>
          </p:cNvPr>
          <p:cNvSpPr txBox="1"/>
          <p:nvPr/>
        </p:nvSpPr>
        <p:spPr>
          <a:xfrm>
            <a:off x="5080364" y="52129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265</Words>
  <Application>Microsoft Office PowerPoint</Application>
  <PresentationFormat>On-screen Show (4:3)</PresentationFormat>
  <Paragraphs>88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Do, Tyler V</cp:lastModifiedBy>
  <cp:revision>62</cp:revision>
  <cp:lastPrinted>2015-10-07T21:36:22Z</cp:lastPrinted>
  <dcterms:created xsi:type="dcterms:W3CDTF">2003-12-08T11:02:30Z</dcterms:created>
  <dcterms:modified xsi:type="dcterms:W3CDTF">2023-10-11T18:24:21Z</dcterms:modified>
</cp:coreProperties>
</file>