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78" d="100"/>
          <a:sy n="78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The height is 4 levels. The nodes on level 2 are 38 and 65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((48 –7 % 2) / 24) * (18 – 5 * 2 + 12)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39.1666667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>
              <a:buAutoNum type="alphaLcPeriod" startAt="2"/>
            </a:pPr>
            <a:r>
              <a:rPr lang="en-US" dirty="0"/>
              <a:t>Show the contents of the array, given the tree illustrated below </a:t>
            </a:r>
          </a:p>
          <a:p>
            <a:pPr marL="0" indent="0" eaLnBrk="1" hangingPunct="1"/>
            <a:r>
              <a:rPr lang="en-US"/>
              <a:t>                                          Preorder </a:t>
            </a:r>
            <a:r>
              <a:rPr lang="en-US" dirty="0"/>
              <a:t>Traversal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1026318" y="15700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45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null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6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null</a:t>
              </a: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19</a:t>
              </a: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21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null</a:t>
              </a: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null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51		</a:t>
              </a: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				</a:t>
              </a:r>
            </a:p>
            <a:p>
              <a:r>
                <a:rPr lang="en-US" dirty="0"/>
                <a:t> null										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7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73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14	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Preorder traversal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624C9B8-12F0-2F24-89FA-98DD8EED427D}"/>
              </a:ext>
            </a:extLst>
          </p:cNvPr>
          <p:cNvSpPr/>
          <p:nvPr/>
        </p:nvSpPr>
        <p:spPr>
          <a:xfrm>
            <a:off x="5397500" y="990600"/>
            <a:ext cx="622299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3C08993-9765-E5F1-FEB4-CDCA68DD63BA}"/>
              </a:ext>
            </a:extLst>
          </p:cNvPr>
          <p:cNvSpPr/>
          <p:nvPr/>
        </p:nvSpPr>
        <p:spPr>
          <a:xfrm>
            <a:off x="4473297" y="1730762"/>
            <a:ext cx="654606" cy="5410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0FC6331-C8C3-F0C0-D4EA-5F5E9287B15C}"/>
              </a:ext>
            </a:extLst>
          </p:cNvPr>
          <p:cNvSpPr/>
          <p:nvPr/>
        </p:nvSpPr>
        <p:spPr>
          <a:xfrm>
            <a:off x="3613355" y="2732770"/>
            <a:ext cx="620604" cy="39024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C3DE3D-3D7D-72CC-75D4-650D732FF2BF}"/>
              </a:ext>
            </a:extLst>
          </p:cNvPr>
          <p:cNvSpPr/>
          <p:nvPr/>
        </p:nvSpPr>
        <p:spPr>
          <a:xfrm>
            <a:off x="2827185" y="3533501"/>
            <a:ext cx="626284" cy="646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89695FC-5D8F-E917-FB4D-F4F3EA2BDCD1}"/>
              </a:ext>
            </a:extLst>
          </p:cNvPr>
          <p:cNvSpPr/>
          <p:nvPr/>
        </p:nvSpPr>
        <p:spPr>
          <a:xfrm>
            <a:off x="3776758" y="3533502"/>
            <a:ext cx="624351" cy="64633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939C545-6302-9EB4-B29B-E004161CF322}"/>
              </a:ext>
            </a:extLst>
          </p:cNvPr>
          <p:cNvSpPr/>
          <p:nvPr/>
        </p:nvSpPr>
        <p:spPr>
          <a:xfrm>
            <a:off x="4724400" y="2732769"/>
            <a:ext cx="704622" cy="52718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12E6DF1-75CC-FA5F-F8E6-AB9269E05F4F}"/>
              </a:ext>
            </a:extLst>
          </p:cNvPr>
          <p:cNvSpPr/>
          <p:nvPr/>
        </p:nvSpPr>
        <p:spPr>
          <a:xfrm>
            <a:off x="5226606" y="3552935"/>
            <a:ext cx="622298" cy="69623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9DE52F5-BF4E-F005-D514-397DB796CA2C}"/>
              </a:ext>
            </a:extLst>
          </p:cNvPr>
          <p:cNvSpPr/>
          <p:nvPr/>
        </p:nvSpPr>
        <p:spPr>
          <a:xfrm>
            <a:off x="5790790" y="1814567"/>
            <a:ext cx="654605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0A2B575-D58B-DCCF-2D51-ADF958C1FDCB}"/>
              </a:ext>
            </a:extLst>
          </p:cNvPr>
          <p:cNvSpPr/>
          <p:nvPr/>
        </p:nvSpPr>
        <p:spPr>
          <a:xfrm>
            <a:off x="6781800" y="26666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F852744-27C6-5944-283E-8CBC791C73C7}"/>
              </a:ext>
            </a:extLst>
          </p:cNvPr>
          <p:cNvSpPr/>
          <p:nvPr/>
        </p:nvSpPr>
        <p:spPr>
          <a:xfrm>
            <a:off x="7558374" y="3533501"/>
            <a:ext cx="747426" cy="715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E926A1-E54F-E8F4-A498-73318976432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5032038" y="1380845"/>
            <a:ext cx="456596" cy="4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77658-6F34-F1C5-9E90-2E7DE27E35EF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5325832" y="3182746"/>
            <a:ext cx="211923" cy="37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5D3BA3-40EC-5BEC-BABC-FEF16030826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800600" y="2271767"/>
            <a:ext cx="276111" cy="46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48ACB2-05B7-0380-9036-FEFFB179757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361752" y="3065865"/>
            <a:ext cx="342488" cy="56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BCAB67-62A6-0A19-13C3-EE1FE6806C5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flipH="1">
            <a:off x="4088934" y="3065865"/>
            <a:ext cx="54140" cy="46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F2958-D1AA-AE2E-408B-47DB7B244905}"/>
              </a:ext>
            </a:extLst>
          </p:cNvPr>
          <p:cNvCxnSpPr/>
          <p:nvPr/>
        </p:nvCxnSpPr>
        <p:spPr>
          <a:xfrm flipH="1">
            <a:off x="4003600" y="2286000"/>
            <a:ext cx="797000" cy="51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A50BBF-D7CF-89C6-0A66-AD6BFAD0D2F2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5928665" y="1380845"/>
            <a:ext cx="189428" cy="43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285AA6-AF73-584A-E3D4-9EB62D76D8F7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6349530" y="2204812"/>
            <a:ext cx="499225" cy="52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B41516-CF10-DF17-C493-C0E0D52A2F02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172045" y="3056929"/>
            <a:ext cx="495787" cy="58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5D0FC004EEE4F933519115D2DE717" ma:contentTypeVersion="11" ma:contentTypeDescription="Create a new document." ma:contentTypeScope="" ma:versionID="07bd4ab7ad41995c72d3e896a21d533f">
  <xsd:schema xmlns:xsd="http://www.w3.org/2001/XMLSchema" xmlns:xs="http://www.w3.org/2001/XMLSchema" xmlns:p="http://schemas.microsoft.com/office/2006/metadata/properties" xmlns:ns3="86cb3baf-1276-43eb-9a75-0006709bb335" xmlns:ns4="b487b6c5-e7c0-44cc-ab6f-f6ad3488ceef" targetNamespace="http://schemas.microsoft.com/office/2006/metadata/properties" ma:root="true" ma:fieldsID="6deb7c0c9ae5b962bc194282270c2c4d" ns3:_="" ns4:_="">
    <xsd:import namespace="86cb3baf-1276-43eb-9a75-0006709bb335"/>
    <xsd:import namespace="b487b6c5-e7c0-44cc-ab6f-f6ad3488c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b3baf-1276-43eb-9a75-0006709bb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7b6c5-e7c0-44cc-ab6f-f6ad3488c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cb3baf-1276-43eb-9a75-0006709bb335" xsi:nil="true"/>
  </documentManagement>
</p:properties>
</file>

<file path=customXml/itemProps1.xml><?xml version="1.0" encoding="utf-8"?>
<ds:datastoreItem xmlns:ds="http://schemas.openxmlformats.org/officeDocument/2006/customXml" ds:itemID="{47708308-D9E8-4CCF-B530-C60A385F1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34CAB-E667-482A-8AEC-C080D0E17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cb3baf-1276-43eb-9a75-0006709bb335"/>
    <ds:schemaRef ds:uri="b487b6c5-e7c0-44cc-ab6f-f6ad3488c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3B707F-F429-403D-A921-89F03F1C04B3}">
  <ds:schemaRefs>
    <ds:schemaRef ds:uri="http://purl.org/dc/terms/"/>
    <ds:schemaRef ds:uri="http://purl.org/dc/elements/1.1/"/>
    <ds:schemaRef ds:uri="86cb3baf-1276-43eb-9a75-0006709bb33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b487b6c5-e7c0-44cc-ab6f-f6ad3488cee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517</Words>
  <Application>Microsoft Office PowerPoint</Application>
  <PresentationFormat>On-screen Show (4:3)</PresentationFormat>
  <Paragraphs>154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Do, Tyler V</cp:lastModifiedBy>
  <cp:revision>27</cp:revision>
  <cp:lastPrinted>2016-04-12T17:35:20Z</cp:lastPrinted>
  <dcterms:created xsi:type="dcterms:W3CDTF">2006-11-01T05:42:40Z</dcterms:created>
  <dcterms:modified xsi:type="dcterms:W3CDTF">2023-10-12T01:19:22Z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0x0101009035D0FC004EEE4F933519115D2DE717</vt:lpwstr>
  </property>
</Properties>
</file>