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2"/>
  </p:normalViewPr>
  <p:slideViewPr>
    <p:cSldViewPr>
      <p:cViewPr varScale="1">
        <p:scale>
          <a:sx n="74" d="100"/>
          <a:sy n="74" d="100"/>
        </p:scale>
        <p:origin x="8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2"/>
            <a:ext cx="15935324" cy="4486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4630" y="814403"/>
            <a:ext cx="8282773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0397" y="1665062"/>
            <a:ext cx="8119109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8646" y="8132116"/>
            <a:ext cx="9867265" cy="105932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 algn="ctr">
              <a:lnSpc>
                <a:spcPts val="7050"/>
              </a:lnSpc>
              <a:spcBef>
                <a:spcPts val="1510"/>
              </a:spcBef>
            </a:pPr>
            <a:r>
              <a:rPr lang="sk-SK" sz="5400" dirty="0">
                <a:latin typeface="Calibri"/>
                <a:cs typeface="Calibri"/>
              </a:rPr>
              <a:t>III.SC  </a:t>
            </a:r>
            <a:r>
              <a:rPr lang="sk-SK" sz="5400" dirty="0" err="1">
                <a:latin typeface="Calibri"/>
                <a:cs typeface="Calibri"/>
              </a:rPr>
              <a:t>Saloky</a:t>
            </a:r>
            <a:r>
              <a:rPr lang="sk-SK" sz="5400" dirty="0">
                <a:latin typeface="Calibri"/>
                <a:cs typeface="Calibri"/>
              </a:rPr>
              <a:t>, Marušák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4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299"/>
                </a:moveTo>
                <a:lnTo>
                  <a:pt x="0" y="114299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94137FE3-C9E5-180E-B7C8-6C06B039A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379" y="959568"/>
            <a:ext cx="5003800" cy="4089400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3CF074A-5C4A-0E9D-75AF-A1279FAB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80" y="1657590"/>
            <a:ext cx="3165080" cy="34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9D75D85-C135-8265-AF95-3A5FC211C408}"/>
              </a:ext>
            </a:extLst>
          </p:cNvPr>
          <p:cNvSpPr txBox="1"/>
          <p:nvPr/>
        </p:nvSpPr>
        <p:spPr>
          <a:xfrm>
            <a:off x="3750687" y="2446647"/>
            <a:ext cx="9867265" cy="1115242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 algn="ctr">
              <a:lnSpc>
                <a:spcPts val="7050"/>
              </a:lnSpc>
              <a:spcBef>
                <a:spcPts val="1510"/>
              </a:spcBef>
            </a:pPr>
            <a:r>
              <a:rPr lang="sk-SK" sz="7050" dirty="0">
                <a:latin typeface="Calibri"/>
                <a:cs typeface="Calibri"/>
              </a:rPr>
              <a:t>Tester</a:t>
            </a:r>
            <a:endParaRPr sz="7050" dirty="0">
              <a:latin typeface="Calibri"/>
              <a:cs typeface="Calibri"/>
            </a:endParaRP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BF3F60A-5123-9965-F335-DBF12982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2" y="5355997"/>
            <a:ext cx="4624757" cy="42375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8E421E06-E0CB-58B9-DE29-7D8D381E91EE}"/>
              </a:ext>
            </a:extLst>
          </p:cNvPr>
          <p:cNvSpPr txBox="1"/>
          <p:nvPr/>
        </p:nvSpPr>
        <p:spPr>
          <a:xfrm>
            <a:off x="3587750" y="4447810"/>
            <a:ext cx="9867265" cy="332097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Correct</a:t>
            </a:r>
            <a:endParaRPr lang="sk-SK" sz="7050" dirty="0">
              <a:latin typeface="Calibri"/>
              <a:cs typeface="Calibri"/>
            </a:endParaRPr>
          </a:p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Wrong</a:t>
            </a:r>
            <a:endParaRPr lang="sk-SK" sz="7050" dirty="0">
              <a:latin typeface="Calibri"/>
              <a:cs typeface="Calibri"/>
            </a:endParaRPr>
          </a:p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Wrong</a:t>
            </a:r>
            <a:endParaRPr sz="7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85C0CA9-E08F-7214-00AF-531D28DA9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485245"/>
            <a:ext cx="16230600" cy="475534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577" y="2762979"/>
            <a:ext cx="8282773" cy="344453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6695" marR="419100">
              <a:lnSpc>
                <a:spcPts val="3300"/>
              </a:lnSpc>
              <a:spcBef>
                <a:spcPts val="459"/>
              </a:spcBef>
            </a:pPr>
            <a:r>
              <a:rPr lang="sk-SK" b="1" spc="265" dirty="0"/>
              <a:t>Marko </a:t>
            </a:r>
            <a:r>
              <a:rPr lang="sk-SK" b="1" spc="265" dirty="0" err="1"/>
              <a:t>Saloky</a:t>
            </a:r>
            <a:r>
              <a:rPr spc="290" dirty="0"/>
              <a:t>:</a:t>
            </a:r>
            <a:r>
              <a:rPr spc="114" dirty="0"/>
              <a:t> </a:t>
            </a:r>
            <a:r>
              <a:rPr lang="sk-SK" spc="320" dirty="0"/>
              <a:t>Logická časť rozhrania (</a:t>
            </a:r>
            <a:r>
              <a:rPr lang="sk-SK" spc="320" dirty="0" err="1"/>
              <a:t>backend</a:t>
            </a:r>
            <a:r>
              <a:rPr lang="sk-SK" spc="320" dirty="0"/>
              <a:t>). Vytvorenie logiky kódu, hlavná funkcionálna časť kódu.</a:t>
            </a:r>
            <a:br>
              <a:rPr lang="sk-SK" spc="320" dirty="0"/>
            </a:br>
            <a:br>
              <a:rPr lang="sk-SK" spc="320" dirty="0"/>
            </a:br>
            <a:r>
              <a:rPr lang="sk-SK" b="1" spc="470" dirty="0"/>
              <a:t>Karol Marušák</a:t>
            </a:r>
            <a:r>
              <a:rPr b="1" spc="295" dirty="0">
                <a:latin typeface="Calibri"/>
                <a:cs typeface="Calibri"/>
              </a:rPr>
              <a:t>:</a:t>
            </a:r>
            <a:r>
              <a:rPr b="1" spc="160" dirty="0">
                <a:latin typeface="Calibri"/>
                <a:cs typeface="Calibri"/>
              </a:rPr>
              <a:t> </a:t>
            </a:r>
            <a:r>
              <a:rPr lang="en-GB" spc="285" dirty="0" err="1"/>
              <a:t>Vonkajšia</a:t>
            </a:r>
            <a:r>
              <a:rPr lang="en-GB" spc="285" dirty="0"/>
              <a:t> </a:t>
            </a:r>
            <a:r>
              <a:rPr lang="en-GB" spc="285" dirty="0" err="1"/>
              <a:t>stránka</a:t>
            </a:r>
            <a:r>
              <a:rPr lang="en-GB" spc="285" dirty="0"/>
              <a:t> </a:t>
            </a:r>
            <a:r>
              <a:rPr lang="en-GB" spc="285" dirty="0" err="1"/>
              <a:t>aplikácie</a:t>
            </a:r>
            <a:r>
              <a:rPr lang="en-GB" spc="285" dirty="0"/>
              <a:t> (frontend). </a:t>
            </a:r>
            <a:r>
              <a:rPr lang="en-GB" spc="285" dirty="0" err="1"/>
              <a:t>Vytvorenie</a:t>
            </a:r>
            <a:r>
              <a:rPr lang="en-GB" spc="285" dirty="0"/>
              <a:t> </a:t>
            </a:r>
            <a:r>
              <a:rPr lang="en-GB" spc="285" dirty="0" err="1"/>
              <a:t>grafického</a:t>
            </a:r>
            <a:r>
              <a:rPr lang="en-GB" spc="285" dirty="0"/>
              <a:t> </a:t>
            </a:r>
            <a:r>
              <a:rPr lang="en-GB" spc="285" dirty="0" err="1"/>
              <a:t>rozhranie</a:t>
            </a:r>
            <a:r>
              <a:rPr lang="en-GB" spc="285" dirty="0"/>
              <a:t>, </a:t>
            </a:r>
            <a:r>
              <a:rPr lang="en-GB" spc="285" dirty="0" err="1"/>
              <a:t>tvorba</a:t>
            </a:r>
            <a:r>
              <a:rPr lang="en-GB" spc="285" dirty="0"/>
              <a:t> </a:t>
            </a:r>
            <a:r>
              <a:rPr lang="en-GB" spc="285" dirty="0" err="1"/>
              <a:t>možných</a:t>
            </a:r>
            <a:r>
              <a:rPr lang="en-GB" spc="285" dirty="0"/>
              <a:t> </a:t>
            </a:r>
            <a:r>
              <a:rPr lang="en-GB" spc="285" dirty="0" err="1"/>
              <a:t>návrhov</a:t>
            </a:r>
            <a:r>
              <a:rPr lang="en-GB" spc="285" dirty="0"/>
              <a:t>.</a:t>
            </a:r>
            <a:endParaRPr spc="225" dirty="0"/>
          </a:p>
        </p:txBody>
      </p:sp>
      <p:sp>
        <p:nvSpPr>
          <p:cNvPr id="3" name="object 3"/>
          <p:cNvSpPr txBox="1"/>
          <p:nvPr/>
        </p:nvSpPr>
        <p:spPr>
          <a:xfrm>
            <a:off x="1102504" y="1246526"/>
            <a:ext cx="43732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470" dirty="0">
                <a:latin typeface="Calibri"/>
                <a:cs typeface="Calibri"/>
              </a:rPr>
              <a:t>Rozdelenie</a:t>
            </a:r>
            <a:r>
              <a:rPr sz="4100" b="1" spc="210" dirty="0">
                <a:latin typeface="Calibri"/>
                <a:cs typeface="Calibri"/>
              </a:rPr>
              <a:t> </a:t>
            </a:r>
            <a:r>
              <a:rPr sz="4100" b="1" spc="434" dirty="0">
                <a:latin typeface="Calibri"/>
                <a:cs typeface="Calibri"/>
              </a:rPr>
              <a:t>úloh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1915" y="954899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84" y="114300"/>
                </a:moveTo>
                <a:lnTo>
                  <a:pt x="0" y="114300"/>
                </a:lnTo>
                <a:lnTo>
                  <a:pt x="0" y="0"/>
                </a:lnTo>
                <a:lnTo>
                  <a:pt x="7586084" y="0"/>
                </a:lnTo>
                <a:lnTo>
                  <a:pt x="758608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0A46D0-15A0-C116-990D-D39BE3EE8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1339850"/>
            <a:ext cx="4853773" cy="82397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62"/>
            <a:ext cx="8424545" cy="10280015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0" y="0"/>
                </a:moveTo>
                <a:lnTo>
                  <a:pt x="8424454" y="0"/>
                </a:lnTo>
                <a:lnTo>
                  <a:pt x="8424454" y="10279637"/>
                </a:lnTo>
                <a:lnTo>
                  <a:pt x="0" y="10279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230" y="3676481"/>
            <a:ext cx="6432550" cy="3748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Aplikácia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slúži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precvičenie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úloh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rôzneho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typu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 Je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schopná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spracovať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súbor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určitej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štruktúry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vytvoriť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z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neho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náhodný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test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či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fungovať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ako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pomôcka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pre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preopakovanie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marL="12700" marR="5080">
              <a:lnSpc>
                <a:spcPct val="101000"/>
              </a:lnSpc>
              <a:spcBef>
                <a:spcPts val="60"/>
              </a:spcBef>
            </a:pPr>
            <a:endParaRPr lang="en-GB" sz="3000" spc="28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Napr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Anglickom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jazyku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endParaRPr lang="en-GB"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0" y="814403"/>
            <a:ext cx="8282773" cy="1972219"/>
          </a:xfrm>
          <a:prstGeom prst="rect">
            <a:avLst/>
          </a:prstGeom>
        </p:spPr>
        <p:txBody>
          <a:bodyPr vert="horz" wrap="square" lIns="0" tIns="1328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4100" b="1" spc="455" dirty="0">
                <a:solidFill>
                  <a:srgbClr val="FFFFFF"/>
                </a:solidFill>
              </a:rPr>
              <a:t>Aplikácia Tester</a:t>
            </a:r>
            <a:endParaRPr sz="4100" dirty="0">
              <a:latin typeface="Calibri"/>
              <a:cs typeface="Calibr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8B8EDE0-068A-646A-4042-E5CD88BD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0"/>
            <a:ext cx="8917986" cy="10182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1352" y="1302913"/>
            <a:ext cx="6073998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6600" dirty="0">
                <a:latin typeface="Calibri"/>
                <a:cs typeface="Calibri"/>
              </a:rPr>
              <a:t>Cieľom projektu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974B42E-72E7-2AFB-7051-C62A0F6AF757}"/>
              </a:ext>
            </a:extLst>
          </p:cNvPr>
          <p:cNvSpPr txBox="1">
            <a:spLocks/>
          </p:cNvSpPr>
          <p:nvPr/>
        </p:nvSpPr>
        <p:spPr>
          <a:xfrm>
            <a:off x="1987550" y="3030039"/>
            <a:ext cx="7833359" cy="53937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90" dirty="0" err="1"/>
              <a:t>Vytvoriť</a:t>
            </a:r>
            <a:r>
              <a:rPr lang="en-GB" sz="3600" spc="290" dirty="0"/>
              <a:t> program, </a:t>
            </a:r>
            <a:r>
              <a:rPr lang="en-GB" sz="3600" spc="290" dirty="0" err="1"/>
              <a:t>ktorý</a:t>
            </a:r>
            <a:r>
              <a:rPr lang="en-GB" sz="3600" spc="290" dirty="0"/>
              <a:t> </a:t>
            </a:r>
            <a:r>
              <a:rPr lang="en-GB" sz="3600" spc="290" dirty="0" err="1"/>
              <a:t>uľahčí</a:t>
            </a:r>
            <a:r>
              <a:rPr lang="en-GB" sz="3600" spc="290" dirty="0"/>
              <a:t> </a:t>
            </a:r>
            <a:r>
              <a:rPr lang="en-GB" sz="3600" spc="290" dirty="0" err="1"/>
              <a:t>prípravu</a:t>
            </a:r>
            <a:r>
              <a:rPr lang="en-GB" sz="3600" spc="290" dirty="0"/>
              <a:t> </a:t>
            </a:r>
            <a:r>
              <a:rPr lang="en-GB" sz="3600" spc="290" dirty="0" err="1"/>
              <a:t>na</a:t>
            </a:r>
            <a:r>
              <a:rPr lang="en-GB" sz="3600" spc="290" dirty="0"/>
              <a:t> </a:t>
            </a:r>
            <a:r>
              <a:rPr lang="en-GB" sz="3600" spc="290" dirty="0" err="1"/>
              <a:t>maturitné</a:t>
            </a:r>
            <a:r>
              <a:rPr lang="en-GB" sz="3600" spc="290" dirty="0"/>
              <a:t> </a:t>
            </a:r>
            <a:r>
              <a:rPr lang="en-GB" sz="3600" spc="290" dirty="0" err="1"/>
              <a:t>skúšky</a:t>
            </a:r>
            <a:endParaRPr lang="en-GB" sz="3600" spc="290" dirty="0"/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90" dirty="0"/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sk-SK" sz="3600" spc="340" dirty="0">
                <a:latin typeface="Calibri"/>
                <a:cs typeface="Calibri"/>
              </a:rPr>
              <a:t>Učebná pomôcka pri štúdiu</a:t>
            </a:r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sk-SK" sz="36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20" dirty="0" err="1"/>
              <a:t>Ľahká</a:t>
            </a:r>
            <a:r>
              <a:rPr lang="en-GB" sz="3600" spc="220" dirty="0"/>
              <a:t> forma </a:t>
            </a:r>
            <a:r>
              <a:rPr lang="en-GB" sz="3600" spc="220" dirty="0" err="1"/>
              <a:t>preskúšania</a:t>
            </a: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20" dirty="0" err="1"/>
              <a:t>Variabilnosť</a:t>
            </a:r>
            <a:r>
              <a:rPr lang="en-GB" sz="3600" spc="220" dirty="0"/>
              <a:t> </a:t>
            </a:r>
            <a:r>
              <a:rPr lang="en-GB" sz="3600" spc="220" dirty="0" err="1"/>
              <a:t>projektu</a:t>
            </a:r>
            <a:br>
              <a:rPr lang="en-GB" spc="220" dirty="0"/>
            </a:br>
            <a:endParaRPr lang="en-GB" spc="220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9774F71-AB09-7B3B-5E45-675805A2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441" y="1153400"/>
            <a:ext cx="7958862" cy="5886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3784B1-F880-912F-B31A-FA236DFB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3F464D7-DDB9-8E31-C760-34F590E1D947}"/>
              </a:ext>
            </a:extLst>
          </p:cNvPr>
          <p:cNvSpPr txBox="1"/>
          <p:nvPr/>
        </p:nvSpPr>
        <p:spPr>
          <a:xfrm>
            <a:off x="1171352" y="1302913"/>
            <a:ext cx="7978998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6600" dirty="0">
                <a:latin typeface="Calibri"/>
                <a:cs typeface="Calibri"/>
              </a:rPr>
              <a:t>Plnenie cieľov projektu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908D56-AE49-B358-DCB8-09623948C989}"/>
              </a:ext>
            </a:extLst>
          </p:cNvPr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D68EBE9-4D7A-1366-0AA0-1A6DB35E96E9}"/>
              </a:ext>
            </a:extLst>
          </p:cNvPr>
          <p:cNvSpPr txBox="1">
            <a:spLocks/>
          </p:cNvSpPr>
          <p:nvPr/>
        </p:nvSpPr>
        <p:spPr>
          <a:xfrm>
            <a:off x="1987550" y="3030038"/>
            <a:ext cx="13716000" cy="199798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9600" spc="290" dirty="0"/>
              <a:t>In progress</a:t>
            </a:r>
            <a:br>
              <a:rPr lang="en-GB" spc="220" dirty="0"/>
            </a:br>
            <a:endParaRPr lang="en-GB" spc="220" dirty="0"/>
          </a:p>
        </p:txBody>
      </p:sp>
    </p:spTree>
    <p:extLst>
      <p:ext uri="{BB962C8B-B14F-4D97-AF65-F5344CB8AC3E}">
        <p14:creationId xmlns:p14="http://schemas.microsoft.com/office/powerpoint/2010/main" val="11434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110</Words>
  <Application>Microsoft Macintosh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Marko Saloky: Logická časť rozhrania (backend). Vytvorenie logiky kódu, hlavná funkcionálna časť kódu.  Karol Marušák: Vonkajšia stránka aplikácie (frontend). Vytvorenie grafického rozhranie, tvorba možných návrhov.</vt:lpstr>
      <vt:lpstr>Aplikácia Tester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Karol Marusak</cp:lastModifiedBy>
  <cp:revision>11</cp:revision>
  <dcterms:created xsi:type="dcterms:W3CDTF">2024-11-27T18:12:44Z</dcterms:created>
  <dcterms:modified xsi:type="dcterms:W3CDTF">2024-11-27T18:58:30Z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2024-11-27T00:00:00Z</vt:filetime>
  </property>
  <property fmtid="{D5CDD505-2E9C-101B-9397-08002B2CF9AE}" pid="5" name="Producer">
    <vt:lpwstr>Skia/PDF m119</vt:lpwstr>
  </property>
</Properties>
</file>